
<file path=[Content_Types].xml><?xml version="1.0" encoding="utf-8"?>
<Types xmlns="http://schemas.openxmlformats.org/package/2006/content-types">
  <Default ContentType="application/vnd.openxmlformats-officedocument.spreadsheetml.sheet" Extension="xlsx"/>
  <Default ContentType="image/png" Extension="png"/>
  <Default ContentType="application/vnd.openxmlformats-package.relationships+xml" Extension="rels"/>
  <Default ContentType="application/xml" Extension="xml"/>
  <Default ContentType="image/jpeg" Extension="jpeg"/>
  <Override ContentType="application/vnd.openxmlformats-officedocument.theme+xml" PartName="/ppt/theme/theme2.xml"/>
  <Override ContentType="application/vnd.openxmlformats-officedocument.theme+xml" PartName="/ppt/theme/theme1.xml"/>
  <Override ContentType="application/vnd.openxmlformats-officedocument.presentationml.notesSlide+xml" PartName="/ppt/notesSlides/notesSlide5.xml"/>
  <Override ContentType="application/vnd.openxmlformats-officedocument.presentationml.notesSlide+xml" PartName="/ppt/notesSlides/notesSlide7.xml"/>
  <Override ContentType="application/vnd.openxmlformats-officedocument.presentationml.notesSlide+xml" PartName="/ppt/notesSlides/notesSlide3.xml"/>
  <Override ContentType="application/vnd.openxmlformats-officedocument.presentationml.notesSlide+xml" PartName="/ppt/notesSlides/notesSlide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xml"/>
  <Override ContentType="application/vnd.openxmlformats-officedocument.presentationml.notesSlide+xml" PartName="/ppt/notesSlides/notesSlide6.xml"/>
  <Override ContentType="application/vnd.openxmlformats-officedocument.drawingml.chart+xml" PartName="/ppt/charts/chart1.xml"/>
  <Override ContentType="application/vnd.openxmlformats-officedocument.presentationml.slideMaster+xml" PartName="/ppt/slideMasters/slideMaster1.xml"/>
  <Override ContentType="application/vnd.openxmlformats-officedocument.presentationml.notesMaster+xml" PartName="/ppt/notesMasters/notesMaster1.xml"/>
  <Override ContentType="application/vnd.openxmlformats-officedocument.presentationml.slideLayout+xml" PartName="/ppt/slideLayouts/slideLayout1.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xml" PartName="/ppt/slides/slide10.xml"/>
  <Override ContentType="application/vnd.openxmlformats-officedocument.presentationml.slide+xml" PartName="/ppt/slides/slide8.xml"/>
  <Override ContentType="application/vnd.openxmlformats-officedocument.presentationml.slide+xml" PartName="/ppt/slides/slide11.xml"/>
  <Override ContentType="application/vnd.openxmlformats-officedocument.presentationml.slide+xml" PartName="/ppt/slides/slide4.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2.xml"/>
  <Override ContentType="application/vnd.openxmlformats-officedocument.presentationml.slide+xml" PartName="/ppt/slides/slide1.xml"/>
  <Override ContentType="application/vnd.openxmlformats-officedocument.presentationml.slide+xml" PartName="/ppt/slides/slide12.xml"/>
  <Override ContentType="application/vnd.openxmlformats-officedocument.presentationml.slide+xml" PartName="/ppt/slides/slide9.xml"/>
  <Override ContentType="application/vnd.openxmlformats-officedocument.presentationml.slide+xml" PartName="/ppt/slides/slide3.xml"/>
  <Override ContentType="application/vnd.openxmlformats-officedocument.presentationml.presentation.main+xml" PartName="/ppt/presentation.xml"/>
  <Override ContentType="application/vnd.openxmlformats-officedocument.presentationml.presProps+xml" PartName="/ppt/presProps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9144000"/>
  <p:notesSz cx="6669075" cy="9753600"/>
  <p:defaultTextStyle>
    <a:defPPr lvl="0">
      <a:defRPr lang="he-IL"/>
    </a:defPPr>
    <a:lvl1pPr defTabSz="914400" eaLnBrk="1" hangingPunct="1" latinLnBrk="0" lvl="0" marL="0" rtl="1" algn="r">
      <a:defRPr kern="1200" sz="1800">
        <a:solidFill>
          <a:schemeClr val="tx1"/>
        </a:solidFill>
        <a:latin typeface="+mn-lt"/>
        <a:ea typeface="+mn-ea"/>
        <a:cs typeface="+mn-cs"/>
      </a:defRPr>
    </a:lvl1pPr>
    <a:lvl2pPr defTabSz="914400" eaLnBrk="1" hangingPunct="1" latinLnBrk="0" lvl="1" marL="457200" rtl="1" algn="r">
      <a:defRPr kern="1200" sz="1800">
        <a:solidFill>
          <a:schemeClr val="tx1"/>
        </a:solidFill>
        <a:latin typeface="+mn-lt"/>
        <a:ea typeface="+mn-ea"/>
        <a:cs typeface="+mn-cs"/>
      </a:defRPr>
    </a:lvl2pPr>
    <a:lvl3pPr defTabSz="914400" eaLnBrk="1" hangingPunct="1" latinLnBrk="0" lvl="2" marL="914400" rtl="1" algn="r">
      <a:defRPr kern="1200" sz="1800">
        <a:solidFill>
          <a:schemeClr val="tx1"/>
        </a:solidFill>
        <a:latin typeface="+mn-lt"/>
        <a:ea typeface="+mn-ea"/>
        <a:cs typeface="+mn-cs"/>
      </a:defRPr>
    </a:lvl3pPr>
    <a:lvl4pPr defTabSz="914400" eaLnBrk="1" hangingPunct="1" latinLnBrk="0" lvl="3" marL="1371600" rtl="1" algn="r">
      <a:defRPr kern="1200" sz="1800">
        <a:solidFill>
          <a:schemeClr val="tx1"/>
        </a:solidFill>
        <a:latin typeface="+mn-lt"/>
        <a:ea typeface="+mn-ea"/>
        <a:cs typeface="+mn-cs"/>
      </a:defRPr>
    </a:lvl4pPr>
    <a:lvl5pPr defTabSz="914400" eaLnBrk="1" hangingPunct="1" latinLnBrk="0" lvl="4" marL="1828800" rtl="1" algn="r">
      <a:defRPr kern="1200" sz="1800">
        <a:solidFill>
          <a:schemeClr val="tx1"/>
        </a:solidFill>
        <a:latin typeface="+mn-lt"/>
        <a:ea typeface="+mn-ea"/>
        <a:cs typeface="+mn-cs"/>
      </a:defRPr>
    </a:lvl5pPr>
    <a:lvl6pPr defTabSz="914400" eaLnBrk="1" hangingPunct="1" latinLnBrk="0" lvl="5" marL="2286000" rtl="1" algn="r">
      <a:defRPr kern="1200" sz="1800">
        <a:solidFill>
          <a:schemeClr val="tx1"/>
        </a:solidFill>
        <a:latin typeface="+mn-lt"/>
        <a:ea typeface="+mn-ea"/>
        <a:cs typeface="+mn-cs"/>
      </a:defRPr>
    </a:lvl6pPr>
    <a:lvl7pPr defTabSz="914400" eaLnBrk="1" hangingPunct="1" latinLnBrk="0" lvl="6" marL="2743200" rtl="1" algn="r">
      <a:defRPr kern="1200" sz="1800">
        <a:solidFill>
          <a:schemeClr val="tx1"/>
        </a:solidFill>
        <a:latin typeface="+mn-lt"/>
        <a:ea typeface="+mn-ea"/>
        <a:cs typeface="+mn-cs"/>
      </a:defRPr>
    </a:lvl7pPr>
    <a:lvl8pPr defTabSz="914400" eaLnBrk="1" hangingPunct="1" latinLnBrk="0" lvl="7" marL="3200400" rtl="1" algn="r">
      <a:defRPr kern="1200" sz="1800">
        <a:solidFill>
          <a:schemeClr val="tx1"/>
        </a:solidFill>
        <a:latin typeface="+mn-lt"/>
        <a:ea typeface="+mn-ea"/>
        <a:cs typeface="+mn-cs"/>
      </a:defRPr>
    </a:lvl8pPr>
    <a:lvl9pPr defTabSz="914400" eaLnBrk="1" hangingPunct="1" latinLnBrk="0" lvl="8" marL="3657600" rtl="1" algn="r">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8" Type="http://schemas.openxmlformats.org/officeDocument/2006/relationships/slide" Target="slides/slide14.xml"/><Relationship Id="rId5" Type="http://schemas.openxmlformats.org/officeDocument/2006/relationships/slide" Target="slides/slide1.xml"/><Relationship Id="rId12" Type="http://schemas.openxmlformats.org/officeDocument/2006/relationships/slide" Target="slides/slide8.xml"/><Relationship Id="rId16" Type="http://schemas.openxmlformats.org/officeDocument/2006/relationships/slide" Target="slides/slide12.xml"/><Relationship Id="rId15" Type="http://schemas.openxmlformats.org/officeDocument/2006/relationships/slide" Target="slides/slide11.xml"/><Relationship Id="rId11" Type="http://schemas.openxmlformats.org/officeDocument/2006/relationships/slide" Target="slides/slide7.xml"/><Relationship Id="rId14" Type="http://schemas.openxmlformats.org/officeDocument/2006/relationships/slide" Target="slides/slide10.xml"/><Relationship Id="rId7" Type="http://schemas.openxmlformats.org/officeDocument/2006/relationships/slide" Target="slides/slide3.xml"/><Relationship Id="rId2" Type="http://schemas.openxmlformats.org/officeDocument/2006/relationships/presProps" Target="presProps1.xml"/><Relationship Id="rId10" Type="http://schemas.openxmlformats.org/officeDocument/2006/relationships/slide" Target="slides/slide6.xml"/><Relationship Id="rId19" Type="http://schemas.openxmlformats.org/officeDocument/2006/relationships/slide" Target="slides/slide15.xml"/><Relationship Id="rId13" Type="http://schemas.openxmlformats.org/officeDocument/2006/relationships/slide" Target="slides/slide9.xml"/><Relationship Id="rId8" Type="http://schemas.openxmlformats.org/officeDocument/2006/relationships/slide" Target="slides/slide4.xml"/><Relationship Id="rId17" Type="http://schemas.openxmlformats.org/officeDocument/2006/relationships/slide" Target="slides/slide13.xml"/><Relationship Id="rId4" Type="http://schemas.openxmlformats.org/officeDocument/2006/relationships/notesMaster" Target="notesMasters/notesMaster1.xml"/><Relationship Id="rId9" Type="http://schemas.openxmlformats.org/officeDocument/2006/relationships/slide" Target="slides/slide5.xml"/><Relationship Id="rId3" Type="http://schemas.openxmlformats.org/officeDocument/2006/relationships/slideMaster" Target="slideMasters/slideMaster1.xml"/><Relationship Id="rId6" Type="http://schemas.openxmlformats.org/officeDocument/2006/relationships/slide" Target="slides/slide2.xml"/><Relationship Id="rId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he-IL"/>
  <c:chart>
    <c:autoTitleDeleted val="1"/>
    <c:view3D>
      <c:rAngAx val="1"/>
    </c:view3D>
    <c:plotArea>
      <c:layout>
        <c:manualLayout>
          <c:layoutTarget val="inner"/>
          <c:xMode val="edge"/>
          <c:yMode val="edge"/>
          <c:x val="5.7660067208351533E-2"/>
          <c:y val="0.18589460544725214"/>
          <c:w val="0.92591467354121182"/>
          <c:h val="0.58542625660611902"/>
        </c:manualLayout>
      </c:layout>
      <c:bar3DChart>
        <c:barDir val="col"/>
        <c:grouping val="stacked"/>
        <c:ser>
          <c:idx val="0"/>
          <c:order val="0"/>
          <c:tx>
            <c:strRef>
              <c:f>גיליון1!$B$1</c:f>
              <c:strCache>
                <c:ptCount val="1"/>
                <c:pt idx="0">
                  <c:v>Rockets and Mortars</c:v>
                </c:pt>
              </c:strCache>
            </c:strRef>
          </c:tx>
          <c:spPr>
            <a:solidFill>
              <a:srgbClr val="990033"/>
            </a:solidFill>
            <a:ln>
              <a:solidFill>
                <a:srgbClr val="000000"/>
              </a:solidFill>
            </a:ln>
          </c:spPr>
          <c:dLbls>
            <c:dLbl>
              <c:idx val="4"/>
              <c:delete val="1"/>
              <c:extLst>
                <c:ext xmlns:c15="http://schemas.microsoft.com/office/drawing/2012/chart" uri="{CE6537A1-D6FC-4f65-9D91-7224C49458BB}"/>
              </c:extLst>
            </c:dLbl>
            <c:spPr>
              <a:noFill/>
              <a:ln>
                <a:noFill/>
              </a:ln>
              <a:effectLst/>
            </c:spPr>
            <c:showVal val="1"/>
            <c:extLst>
              <c:ext xmlns:c15="http://schemas.microsoft.com/office/drawing/2012/chart" uri="{CE6537A1-D6FC-4f65-9D91-7224C49458BB}">
                <c15:layout/>
                <c15:showLeaderLines val="0"/>
              </c:ext>
            </c:extLst>
          </c:dLbls>
          <c:cat>
            <c:numRef>
              <c:f>גיליון1!$A$2:$A$14</c:f>
              <c:numCache>
                <c:formatCode>B1mmm\-yy</c:formatCode>
                <c:ptCount val="13"/>
                <c:pt idx="0">
                  <c:v>42248</c:v>
                </c:pt>
                <c:pt idx="1">
                  <c:v>42278</c:v>
                </c:pt>
                <c:pt idx="2">
                  <c:v>42309</c:v>
                </c:pt>
                <c:pt idx="3">
                  <c:v>42339</c:v>
                </c:pt>
                <c:pt idx="4">
                  <c:v>42370</c:v>
                </c:pt>
                <c:pt idx="5">
                  <c:v>42401</c:v>
                </c:pt>
                <c:pt idx="6">
                  <c:v>42430</c:v>
                </c:pt>
                <c:pt idx="7">
                  <c:v>42461</c:v>
                </c:pt>
                <c:pt idx="8">
                  <c:v>42491</c:v>
                </c:pt>
                <c:pt idx="9">
                  <c:v>42522</c:v>
                </c:pt>
                <c:pt idx="10">
                  <c:v>42552</c:v>
                </c:pt>
                <c:pt idx="11">
                  <c:v>42583</c:v>
                </c:pt>
                <c:pt idx="12">
                  <c:v>42614</c:v>
                </c:pt>
              </c:numCache>
            </c:numRef>
          </c:cat>
          <c:val>
            <c:numRef>
              <c:f>גיליון1!$B$2:$B$14</c:f>
              <c:numCache>
                <c:formatCode>General</c:formatCode>
                <c:ptCount val="13"/>
                <c:pt idx="0">
                  <c:v>7</c:v>
                </c:pt>
                <c:pt idx="1">
                  <c:v>5</c:v>
                </c:pt>
                <c:pt idx="3">
                  <c:v>1</c:v>
                </c:pt>
                <c:pt idx="4">
                  <c:v>0</c:v>
                </c:pt>
                <c:pt idx="5">
                  <c:v>4</c:v>
                </c:pt>
                <c:pt idx="6">
                  <c:v>3</c:v>
                </c:pt>
                <c:pt idx="7">
                  <c:v>1</c:v>
                </c:pt>
                <c:pt idx="8">
                  <c:v>1</c:v>
                </c:pt>
                <c:pt idx="9">
                  <c:v>7</c:v>
                </c:pt>
                <c:pt idx="10">
                  <c:v>3</c:v>
                </c:pt>
                <c:pt idx="11">
                  <c:v>2</c:v>
                </c:pt>
                <c:pt idx="12">
                  <c:v>7</c:v>
                </c:pt>
              </c:numCache>
            </c:numRef>
          </c:val>
        </c:ser>
        <c:ser>
          <c:idx val="1"/>
          <c:order val="1"/>
          <c:tx>
            <c:strRef>
              <c:f>גיליון1!$C$1</c:f>
              <c:strCache>
                <c:ptCount val="1"/>
                <c:pt idx="0">
                  <c:v>Small arms and Light Weapons Fire</c:v>
                </c:pt>
              </c:strCache>
            </c:strRef>
          </c:tx>
          <c:spPr>
            <a:solidFill>
              <a:srgbClr val="92D050"/>
            </a:solidFill>
            <a:ln>
              <a:solidFill>
                <a:schemeClr val="tx1"/>
              </a:solidFill>
            </a:ln>
          </c:spPr>
          <c:dLbls>
            <c:spPr>
              <a:noFill/>
              <a:ln>
                <a:noFill/>
              </a:ln>
              <a:effectLst/>
            </c:spPr>
            <c:showVal val="1"/>
            <c:extLst>
              <c:ext xmlns:c15="http://schemas.microsoft.com/office/drawing/2012/chart" uri="{CE6537A1-D6FC-4f65-9D91-7224C49458BB}">
                <c15:layout/>
                <c15:showLeaderLines val="0"/>
              </c:ext>
            </c:extLst>
          </c:dLbls>
          <c:cat>
            <c:numRef>
              <c:f>גיליון1!$A$2:$A$14</c:f>
              <c:numCache>
                <c:formatCode>B1mmm\-yy</c:formatCode>
                <c:ptCount val="13"/>
                <c:pt idx="0">
                  <c:v>42248</c:v>
                </c:pt>
                <c:pt idx="1">
                  <c:v>42278</c:v>
                </c:pt>
                <c:pt idx="2">
                  <c:v>42309</c:v>
                </c:pt>
                <c:pt idx="3">
                  <c:v>42339</c:v>
                </c:pt>
                <c:pt idx="4">
                  <c:v>42370</c:v>
                </c:pt>
                <c:pt idx="5">
                  <c:v>42401</c:v>
                </c:pt>
                <c:pt idx="6">
                  <c:v>42430</c:v>
                </c:pt>
                <c:pt idx="7">
                  <c:v>42461</c:v>
                </c:pt>
                <c:pt idx="8">
                  <c:v>42491</c:v>
                </c:pt>
                <c:pt idx="9">
                  <c:v>42522</c:v>
                </c:pt>
                <c:pt idx="10">
                  <c:v>42552</c:v>
                </c:pt>
                <c:pt idx="11">
                  <c:v>42583</c:v>
                </c:pt>
                <c:pt idx="12">
                  <c:v>42614</c:v>
                </c:pt>
              </c:numCache>
            </c:numRef>
          </c:cat>
          <c:val>
            <c:numRef>
              <c:f>גיליון1!$C$2:$C$14</c:f>
              <c:numCache>
                <c:formatCode>General</c:formatCode>
                <c:ptCount val="13"/>
                <c:pt idx="0">
                  <c:v>18</c:v>
                </c:pt>
                <c:pt idx="1">
                  <c:v>18</c:v>
                </c:pt>
                <c:pt idx="2">
                  <c:v>13</c:v>
                </c:pt>
                <c:pt idx="3">
                  <c:v>40</c:v>
                </c:pt>
                <c:pt idx="4">
                  <c:v>19</c:v>
                </c:pt>
                <c:pt idx="5">
                  <c:v>13</c:v>
                </c:pt>
                <c:pt idx="6">
                  <c:v>12</c:v>
                </c:pt>
                <c:pt idx="7">
                  <c:v>14</c:v>
                </c:pt>
                <c:pt idx="8">
                  <c:v>15</c:v>
                </c:pt>
                <c:pt idx="9">
                  <c:v>2</c:v>
                </c:pt>
                <c:pt idx="10">
                  <c:v>6</c:v>
                </c:pt>
                <c:pt idx="11">
                  <c:v>9</c:v>
                </c:pt>
              </c:numCache>
            </c:numRef>
          </c:val>
        </c:ser>
        <c:gapWidth val="75"/>
        <c:shape val="box"/>
        <c:axId val="111179264"/>
        <c:axId val="111180800"/>
        <c:axId val="0"/>
      </c:bar3DChart>
      <c:dateAx>
        <c:axId val="111179264"/>
        <c:scaling>
          <c:orientation val="minMax"/>
        </c:scaling>
        <c:axPos val="b"/>
        <c:numFmt formatCode="B1mmm\-yy" sourceLinked="1"/>
        <c:majorTickMark val="none"/>
        <c:tickLblPos val="nextTo"/>
        <c:txPr>
          <a:bodyPr/>
          <a:lstStyle/>
          <a:p>
            <a:pPr>
              <a:defRPr sz="800"/>
            </a:pPr>
            <a:endParaRPr lang="he-IL"/>
          </a:p>
        </c:txPr>
        <c:crossAx val="111180800"/>
        <c:crosses val="autoZero"/>
        <c:auto val="1"/>
        <c:lblOffset val="100"/>
        <c:baseTimeUnit val="months"/>
      </c:dateAx>
      <c:valAx>
        <c:axId val="111180800"/>
        <c:scaling>
          <c:orientation val="minMax"/>
        </c:scaling>
        <c:axPos val="l"/>
        <c:majorGridlines/>
        <c:numFmt formatCode="General" sourceLinked="1"/>
        <c:majorTickMark val="none"/>
        <c:tickLblPos val="nextTo"/>
        <c:spPr>
          <a:ln w="9525">
            <a:noFill/>
          </a:ln>
        </c:spPr>
        <c:crossAx val="111179264"/>
        <c:crosses val="autoZero"/>
        <c:crossBetween val="between"/>
      </c:valAx>
    </c:plotArea>
    <c:legend>
      <c:legendPos val="b"/>
      <c:layout>
        <c:manualLayout>
          <c:xMode val="edge"/>
          <c:yMode val="edge"/>
          <c:x val="7.1568404227705981E-2"/>
          <c:y val="0.89354674078355756"/>
          <c:w val="0.86264623245096839"/>
          <c:h val="0.10645325921644201"/>
        </c:manualLayout>
      </c:layout>
      <c:txPr>
        <a:bodyPr/>
        <a:lstStyle/>
        <a:p>
          <a:pPr>
            <a:defRPr sz="900"/>
          </a:pPr>
          <a:endParaRPr lang="he-IL"/>
        </a:p>
      </c:txPr>
    </c:legend>
    <c:plotVisOnly val="1"/>
    <c:dispBlanksAs val="gap"/>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he-IL"/>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779150" y="0"/>
            <a:ext cx="2889938" cy="487680"/>
          </a:xfrm>
          <a:prstGeom prst="rect">
            <a:avLst/>
          </a:prstGeom>
        </p:spPr>
        <p:txBody>
          <a:bodyPr vert="horz" lIns="89465" tIns="44732" rIns="89465" bIns="44732" rtlCol="1"/>
          <a:lstStyle>
            <a:lvl1pPr algn="r">
              <a:defRPr sz="1200"/>
            </a:lvl1pPr>
          </a:lstStyle>
          <a:p>
            <a:endParaRPr lang="he-IL"/>
          </a:p>
        </p:txBody>
      </p:sp>
      <p:sp>
        <p:nvSpPr>
          <p:cNvPr id="3" name="מציין מיקום של תאריך 2"/>
          <p:cNvSpPr>
            <a:spLocks noGrp="1"/>
          </p:cNvSpPr>
          <p:nvPr>
            <p:ph type="dt" idx="1"/>
          </p:nvPr>
        </p:nvSpPr>
        <p:spPr>
          <a:xfrm>
            <a:off x="1544" y="0"/>
            <a:ext cx="2889938" cy="487680"/>
          </a:xfrm>
          <a:prstGeom prst="rect">
            <a:avLst/>
          </a:prstGeom>
        </p:spPr>
        <p:txBody>
          <a:bodyPr vert="horz" lIns="89465" tIns="44732" rIns="89465" bIns="44732" rtlCol="1"/>
          <a:lstStyle>
            <a:lvl1pPr algn="l">
              <a:defRPr sz="1200"/>
            </a:lvl1pPr>
          </a:lstStyle>
          <a:p>
            <a:fld id="{AE907623-1054-4745-920F-3C4816ABE557}" type="datetimeFigureOut">
              <a:rPr lang="he-IL" smtClean="0"/>
              <a:pPr/>
              <a:t>י"ט/אלול/תשע"ו</a:t>
            </a:fld>
            <a:endParaRPr lang="he-IL"/>
          </a:p>
        </p:txBody>
      </p:sp>
      <p:sp>
        <p:nvSpPr>
          <p:cNvPr id="4" name="מציין מיקום של תמונת שקופית 3"/>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89465" tIns="44732" rIns="89465" bIns="44732" rtlCol="1" anchor="ctr"/>
          <a:lstStyle/>
          <a:p>
            <a:endParaRPr lang="he-IL"/>
          </a:p>
        </p:txBody>
      </p:sp>
      <p:sp>
        <p:nvSpPr>
          <p:cNvPr id="5" name="מציין מיקום של הערות 4"/>
          <p:cNvSpPr>
            <a:spLocks noGrp="1"/>
          </p:cNvSpPr>
          <p:nvPr>
            <p:ph type="body" sz="quarter" idx="3"/>
          </p:nvPr>
        </p:nvSpPr>
        <p:spPr>
          <a:xfrm>
            <a:off x="666909" y="4632960"/>
            <a:ext cx="5335270" cy="4389120"/>
          </a:xfrm>
          <a:prstGeom prst="rect">
            <a:avLst/>
          </a:prstGeom>
        </p:spPr>
        <p:txBody>
          <a:bodyPr vert="horz" lIns="89465" tIns="44732" rIns="89465" bIns="44732"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779150" y="9264227"/>
            <a:ext cx="2889938" cy="487680"/>
          </a:xfrm>
          <a:prstGeom prst="rect">
            <a:avLst/>
          </a:prstGeom>
        </p:spPr>
        <p:txBody>
          <a:bodyPr vert="horz" lIns="89465" tIns="44732" rIns="89465" bIns="44732"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44" y="9264227"/>
            <a:ext cx="2889938" cy="487680"/>
          </a:xfrm>
          <a:prstGeom prst="rect">
            <a:avLst/>
          </a:prstGeom>
        </p:spPr>
        <p:txBody>
          <a:bodyPr vert="horz" lIns="89465" tIns="44732" rIns="89465" bIns="44732" rtlCol="1" anchor="b"/>
          <a:lstStyle>
            <a:lvl1pPr algn="l">
              <a:defRPr sz="1200"/>
            </a:lvl1pPr>
          </a:lstStyle>
          <a:p>
            <a:fld id="{E1D5C26D-65C7-4E68-93BE-E2B10E8945E4}" type="slidenum">
              <a:rPr lang="he-IL" smtClean="0"/>
              <a:pPr/>
              <a:t>‹#›</a:t>
            </a:fld>
            <a:endParaRPr lang="he-IL"/>
          </a:p>
        </p:txBody>
      </p:sp>
    </p:spTree>
    <p:extLst>
      <p:ext uri="{BB962C8B-B14F-4D97-AF65-F5344CB8AC3E}">
        <p14:creationId xmlns="" xmlns:p14="http://schemas.microsoft.com/office/powerpoint/2010/main" val="356985122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E1D5C26D-65C7-4E68-93BE-E2B10E8945E4}" type="slidenum">
              <a:rPr lang="he-IL" smtClean="0"/>
              <a:pPr/>
              <a:t>4</a:t>
            </a:fld>
            <a:endParaRPr lang="he-IL"/>
          </a:p>
        </p:txBody>
      </p:sp>
    </p:spTree>
    <p:extLst>
      <p:ext uri="{BB962C8B-B14F-4D97-AF65-F5344CB8AC3E}">
        <p14:creationId xmlns="" xmlns:p14="http://schemas.microsoft.com/office/powerpoint/2010/main" val="2809222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E1D5C26D-65C7-4E68-93BE-E2B10E8945E4}" type="slidenum">
              <a:rPr lang="he-IL" smtClean="0"/>
              <a:pPr/>
              <a:t>5</a:t>
            </a:fld>
            <a:endParaRPr lang="he-IL"/>
          </a:p>
        </p:txBody>
      </p:sp>
    </p:spTree>
    <p:extLst>
      <p:ext uri="{BB962C8B-B14F-4D97-AF65-F5344CB8AC3E}">
        <p14:creationId xmlns="" xmlns:p14="http://schemas.microsoft.com/office/powerpoint/2010/main" val="3692154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lgn="l" rtl="0">
              <a:buFont typeface="Arial" panose="020B0604020202020204" pitchFamily="34" charset="0"/>
              <a:buChar char="•"/>
            </a:pPr>
            <a:r>
              <a:rPr lang="en-US" dirty="0" smtClean="0"/>
              <a:t>Show</a:t>
            </a:r>
            <a:r>
              <a:rPr lang="en-US" baseline="0" dirty="0" smtClean="0"/>
              <a:t> why UNDOF left </a:t>
            </a:r>
          </a:p>
          <a:p>
            <a:pPr marL="171450" indent="-171450" algn="l" rtl="0">
              <a:buFont typeface="Arial" panose="020B0604020202020204" pitchFamily="34" charset="0"/>
              <a:buChar char="•"/>
            </a:pPr>
            <a:r>
              <a:rPr lang="en-US" dirty="0" smtClean="0"/>
              <a:t>Aid</a:t>
            </a:r>
            <a:r>
              <a:rPr lang="en-US" baseline="0" dirty="0" smtClean="0"/>
              <a:t> pic – Irish Times article on how the IDF helped UNDOF/</a:t>
            </a:r>
            <a:r>
              <a:rPr lang="en-US" baseline="0" dirty="0" err="1" smtClean="0"/>
              <a:t>irish</a:t>
            </a:r>
            <a:r>
              <a:rPr lang="en-US" baseline="0" dirty="0" smtClean="0"/>
              <a:t> troops evade jihadists</a:t>
            </a:r>
          </a:p>
          <a:p>
            <a:pPr marL="171450" indent="-171450" algn="l" rtl="0">
              <a:buFont typeface="Arial" panose="020B0604020202020204" pitchFamily="34" charset="0"/>
              <a:buChar char="•"/>
            </a:pPr>
            <a:endParaRPr lang="he-IL" dirty="0"/>
          </a:p>
        </p:txBody>
      </p:sp>
      <p:sp>
        <p:nvSpPr>
          <p:cNvPr id="4" name="מציין מיקום של מספר שקופית 3"/>
          <p:cNvSpPr>
            <a:spLocks noGrp="1"/>
          </p:cNvSpPr>
          <p:nvPr>
            <p:ph type="sldNum" sz="quarter" idx="10"/>
          </p:nvPr>
        </p:nvSpPr>
        <p:spPr/>
        <p:txBody>
          <a:bodyPr/>
          <a:lstStyle/>
          <a:p>
            <a:fld id="{E1D5C26D-65C7-4E68-93BE-E2B10E8945E4}" type="slidenum">
              <a:rPr lang="he-IL" smtClean="0"/>
              <a:pPr/>
              <a:t>6</a:t>
            </a:fld>
            <a:endParaRPr lang="he-IL"/>
          </a:p>
        </p:txBody>
      </p:sp>
    </p:spTree>
    <p:extLst>
      <p:ext uri="{BB962C8B-B14F-4D97-AF65-F5344CB8AC3E}">
        <p14:creationId xmlns="" xmlns:p14="http://schemas.microsoft.com/office/powerpoint/2010/main" val="4121898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lgn="l" rtl="0">
              <a:buFont typeface="Arial" panose="020B0604020202020204" pitchFamily="34" charset="0"/>
              <a:buChar char="•"/>
            </a:pPr>
            <a:r>
              <a:rPr lang="en-US" dirty="0" smtClean="0"/>
              <a:t>Need to get slide from </a:t>
            </a:r>
            <a:r>
              <a:rPr lang="en-US" dirty="0" err="1" smtClean="0"/>
              <a:t>markatz</a:t>
            </a:r>
            <a:r>
              <a:rPr lang="en-US" dirty="0" smtClean="0"/>
              <a:t> called “Return of UNDOF &amp; Israeli Support” </a:t>
            </a:r>
          </a:p>
          <a:p>
            <a:pPr marL="171450" indent="-171450" algn="l" rtl="0">
              <a:buFont typeface="Arial" panose="020B0604020202020204" pitchFamily="34" charset="0"/>
              <a:buChar char="•"/>
            </a:pPr>
            <a:r>
              <a:rPr lang="he-IL" dirty="0" smtClean="0"/>
              <a:t>מפה של אזור החזרה???</a:t>
            </a:r>
          </a:p>
          <a:p>
            <a:pPr marL="171450" indent="-171450" algn="l" rtl="0">
              <a:buFont typeface="Arial" panose="020B0604020202020204" pitchFamily="34" charset="0"/>
              <a:buChar char="•"/>
            </a:pPr>
            <a:r>
              <a:rPr lang="en-US" dirty="0" smtClean="0"/>
              <a:t>Letter sent</a:t>
            </a:r>
            <a:r>
              <a:rPr lang="en-US" baseline="0" dirty="0" smtClean="0"/>
              <a:t> to </a:t>
            </a:r>
            <a:r>
              <a:rPr lang="en-US" baseline="0" dirty="0" err="1" smtClean="0"/>
              <a:t>erez</a:t>
            </a:r>
            <a:r>
              <a:rPr lang="en-US" baseline="0" dirty="0" smtClean="0"/>
              <a:t> where they thank him for the support (UNDOF commander?)</a:t>
            </a:r>
            <a:endParaRPr lang="he-IL" dirty="0"/>
          </a:p>
        </p:txBody>
      </p:sp>
      <p:sp>
        <p:nvSpPr>
          <p:cNvPr id="4" name="מציין מיקום של מספר שקופית 3"/>
          <p:cNvSpPr>
            <a:spLocks noGrp="1"/>
          </p:cNvSpPr>
          <p:nvPr>
            <p:ph type="sldNum" sz="quarter" idx="10"/>
          </p:nvPr>
        </p:nvSpPr>
        <p:spPr/>
        <p:txBody>
          <a:bodyPr/>
          <a:lstStyle/>
          <a:p>
            <a:fld id="{E1D5C26D-65C7-4E68-93BE-E2B10E8945E4}" type="slidenum">
              <a:rPr lang="he-IL" smtClean="0"/>
              <a:pPr/>
              <a:t>7</a:t>
            </a:fld>
            <a:endParaRPr lang="he-IL"/>
          </a:p>
        </p:txBody>
      </p:sp>
    </p:spTree>
    <p:extLst>
      <p:ext uri="{BB962C8B-B14F-4D97-AF65-F5344CB8AC3E}">
        <p14:creationId xmlns="" xmlns:p14="http://schemas.microsoft.com/office/powerpoint/2010/main" val="785647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171450" indent="-171450" algn="l" rtl="0">
              <a:buFont typeface="Arial" panose="020B0604020202020204" pitchFamily="34" charset="0"/>
              <a:buChar char="•"/>
            </a:pPr>
            <a:r>
              <a:rPr lang="en-US" dirty="0" smtClean="0"/>
              <a:t>Mark</a:t>
            </a:r>
            <a:r>
              <a:rPr lang="en-US" baseline="0" dirty="0" smtClean="0"/>
              <a:t> camp </a:t>
            </a:r>
            <a:r>
              <a:rPr lang="en-US" baseline="0" dirty="0" err="1" smtClean="0"/>
              <a:t>fawar</a:t>
            </a:r>
            <a:r>
              <a:rPr lang="en-US" baseline="0" dirty="0" smtClean="0"/>
              <a:t> on the big map</a:t>
            </a:r>
          </a:p>
          <a:p>
            <a:pPr marL="171450" indent="-171450" algn="l" rtl="0">
              <a:buFont typeface="Arial" panose="020B0604020202020204" pitchFamily="34" charset="0"/>
              <a:buChar char="•"/>
            </a:pPr>
            <a:endParaRPr lang="he-IL" dirty="0"/>
          </a:p>
        </p:txBody>
      </p:sp>
      <p:sp>
        <p:nvSpPr>
          <p:cNvPr id="4" name="מציין מיקום של מספר שקופית 3"/>
          <p:cNvSpPr>
            <a:spLocks noGrp="1"/>
          </p:cNvSpPr>
          <p:nvPr>
            <p:ph type="sldNum" sz="quarter" idx="10"/>
          </p:nvPr>
        </p:nvSpPr>
        <p:spPr/>
        <p:txBody>
          <a:bodyPr/>
          <a:lstStyle/>
          <a:p>
            <a:fld id="{E1D5C26D-65C7-4E68-93BE-E2B10E8945E4}" type="slidenum">
              <a:rPr lang="he-IL" smtClean="0"/>
              <a:pPr/>
              <a:t>8</a:t>
            </a:fld>
            <a:endParaRPr lang="he-IL"/>
          </a:p>
        </p:txBody>
      </p:sp>
    </p:spTree>
    <p:extLst>
      <p:ext uri="{BB962C8B-B14F-4D97-AF65-F5344CB8AC3E}">
        <p14:creationId xmlns="" xmlns:p14="http://schemas.microsoft.com/office/powerpoint/2010/main" val="3594803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smtClean="0"/>
              <a:t>There have been many cross border incidents in recent months with Syria (including some which originated from territory held by the Syrian government), which demonstrate Israel’s cautious policy of restrained response and the utmost importance of the liaison channels with UNDOF</a:t>
            </a:r>
          </a:p>
          <a:p>
            <a:r>
              <a:rPr lang="en-US" dirty="0" smtClean="0"/>
              <a:t>Israel will continue to defend its civilians and sovereign territory. It will act to minimize the threats originating from Syrian territory, with measured responses targeting the origins of the fires and with assistance of the liaison channels with UNDOF in order to prevent escalation. </a:t>
            </a:r>
          </a:p>
          <a:p>
            <a:endParaRPr lang="he-IL" dirty="0"/>
          </a:p>
        </p:txBody>
      </p:sp>
      <p:sp>
        <p:nvSpPr>
          <p:cNvPr id="4" name="מציין מיקום של מספר שקופית 3"/>
          <p:cNvSpPr>
            <a:spLocks noGrp="1"/>
          </p:cNvSpPr>
          <p:nvPr>
            <p:ph type="sldNum" sz="quarter" idx="10"/>
          </p:nvPr>
        </p:nvSpPr>
        <p:spPr/>
        <p:txBody>
          <a:bodyPr/>
          <a:lstStyle/>
          <a:p>
            <a:fld id="{E1D5C26D-65C7-4E68-93BE-E2B10E8945E4}" type="slidenum">
              <a:rPr lang="he-IL" smtClean="0"/>
              <a:pPr/>
              <a:t>10</a:t>
            </a:fld>
            <a:endParaRPr lang="he-IL"/>
          </a:p>
        </p:txBody>
      </p:sp>
    </p:spTree>
    <p:extLst>
      <p:ext uri="{BB962C8B-B14F-4D97-AF65-F5344CB8AC3E}">
        <p14:creationId xmlns:p14="http://schemas.microsoft.com/office/powerpoint/2010/main" xmlns="" val="3522874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smtClean="0"/>
              <a:t>There have been many cross border incidents in recent months with Syria (including some which originated from territory held by the Syrian government), which demonstrate Israel’s cautious policy of restrained response and the utmost importance of the liaison channels with UNDOF</a:t>
            </a:r>
          </a:p>
          <a:p>
            <a:r>
              <a:rPr lang="en-US" dirty="0" smtClean="0"/>
              <a:t>Israel will continue to defend its civilians and sovereign territory. It will act to minimize the threats originating from Syrian territory, with measured responses targeting the origins of the fires and with assistance of the liaison channels with UNDOF in order to prevent escalation. </a:t>
            </a:r>
          </a:p>
          <a:p>
            <a:endParaRPr lang="he-IL" dirty="0"/>
          </a:p>
        </p:txBody>
      </p:sp>
      <p:sp>
        <p:nvSpPr>
          <p:cNvPr id="4" name="מציין מיקום של מספר שקופית 3"/>
          <p:cNvSpPr>
            <a:spLocks noGrp="1"/>
          </p:cNvSpPr>
          <p:nvPr>
            <p:ph type="sldNum" sz="quarter" idx="10"/>
          </p:nvPr>
        </p:nvSpPr>
        <p:spPr/>
        <p:txBody>
          <a:bodyPr/>
          <a:lstStyle/>
          <a:p>
            <a:fld id="{E1D5C26D-65C7-4E68-93BE-E2B10E8945E4}" type="slidenum">
              <a:rPr lang="he-IL" smtClean="0"/>
              <a:pPr/>
              <a:t>11</a:t>
            </a:fld>
            <a:endParaRPr lang="he-IL"/>
          </a:p>
        </p:txBody>
      </p:sp>
    </p:spTree>
    <p:extLst>
      <p:ext uri="{BB962C8B-B14F-4D97-AF65-F5344CB8AC3E}">
        <p14:creationId xmlns:p14="http://schemas.microsoft.com/office/powerpoint/2010/main" xmlns="" val="3522874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E1D5C26D-65C7-4E68-93BE-E2B10E8945E4}" type="slidenum">
              <a:rPr lang="he-IL" smtClean="0"/>
              <a:pPr/>
              <a:t>12</a:t>
            </a:fld>
            <a:endParaRPr lang="he-IL"/>
          </a:p>
        </p:txBody>
      </p:sp>
    </p:spTree>
    <p:extLst>
      <p:ext uri="{BB962C8B-B14F-4D97-AF65-F5344CB8AC3E}">
        <p14:creationId xmlns="" xmlns:p14="http://schemas.microsoft.com/office/powerpoint/2010/main" val="1579798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פריסה מותאמת אישית">
    <p:spTree>
      <p:nvGrpSpPr>
        <p:cNvPr id="1" name=""/>
        <p:cNvGrpSpPr/>
        <p:nvPr/>
      </p:nvGrpSpPr>
      <p:grpSpPr>
        <a:xfrm>
          <a:off x="0" y="0"/>
          <a:ext cx="0" cy="0"/>
          <a:chOff x="0" y="0"/>
          <a:chExt cx="0" cy="0"/>
        </a:xfrm>
      </p:grpSpPr>
      <p:sp>
        <p:nvSpPr>
          <p:cNvPr id="3" name="Rectangle 3"/>
          <p:cNvSpPr>
            <a:spLocks noGrp="1" noChangeArrowheads="1"/>
          </p:cNvSpPr>
          <p:nvPr>
            <p:ph type="subTitle" idx="1"/>
          </p:nvPr>
        </p:nvSpPr>
        <p:spPr>
          <a:xfrm>
            <a:off x="1403648" y="2204864"/>
            <a:ext cx="6400800" cy="1752600"/>
          </a:xfrm>
          <a:prstGeom prst="rect">
            <a:avLst/>
          </a:prstGeom>
        </p:spPr>
        <p:txBody>
          <a:bodyPr/>
          <a:lstStyle>
            <a:lvl1pPr marL="0" indent="0" algn="ctr">
              <a:buFontTx/>
              <a:buNone/>
              <a:defRPr sz="2000">
                <a:solidFill>
                  <a:schemeClr val="tx1"/>
                </a:solidFill>
                <a:latin typeface="Guttman Hatzvi" pitchFamily="2" charset="-79"/>
                <a:cs typeface="Guttman Hatzvi" pitchFamily="2" charset="-79"/>
              </a:defRPr>
            </a:lvl1pPr>
          </a:lstStyle>
          <a:p>
            <a:r>
              <a:rPr lang="he-IL" dirty="0" smtClean="0"/>
              <a:t>לחץ כדי לערוך סגנון כותרת משנה של תבנית בסיס</a:t>
            </a:r>
            <a:endParaRPr lang="he-IL" dirty="0"/>
          </a:p>
        </p:txBody>
      </p:sp>
      <p:sp>
        <p:nvSpPr>
          <p:cNvPr id="4" name="כותרת 8"/>
          <p:cNvSpPr>
            <a:spLocks noGrp="1"/>
          </p:cNvSpPr>
          <p:nvPr>
            <p:ph type="title"/>
          </p:nvPr>
        </p:nvSpPr>
        <p:spPr>
          <a:xfrm>
            <a:off x="0" y="188640"/>
            <a:ext cx="9144000" cy="494928"/>
          </a:xfrm>
          <a:prstGeom prst="rect">
            <a:avLst/>
          </a:prstGeom>
          <a:effectLst/>
        </p:spPr>
        <p:txBody>
          <a:bodyPr/>
          <a:lstStyle>
            <a:lvl1pPr>
              <a:defRPr sz="3200">
                <a:solidFill>
                  <a:schemeClr val="tx1"/>
                </a:solidFill>
                <a:latin typeface="Berlin Sans FB" panose="020E0602020502020306" pitchFamily="34" charset="0"/>
                <a:cs typeface="Guttman Hatzvi" pitchFamily="2" charset="-79"/>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פריסה מותאמת אישית">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67544" y="1783358"/>
            <a:ext cx="8445748" cy="4525962"/>
          </a:xfrm>
          <a:prstGeom prst="rect">
            <a:avLst/>
          </a:prstGeom>
        </p:spPr>
        <p:txBody>
          <a:bodyPr/>
          <a:lstStyle>
            <a:lvl1pPr>
              <a:buFont typeface="Arial" pitchFamily="34" charset="0"/>
              <a:buChar char="•"/>
              <a:defRPr sz="2400">
                <a:solidFill>
                  <a:schemeClr val="tx1"/>
                </a:solidFill>
                <a:latin typeface="Guttman Hatzvi" pitchFamily="2" charset="-79"/>
                <a:cs typeface="Guttman Hatzvi" pitchFamily="2" charset="-79"/>
              </a:defRPr>
            </a:lvl1pPr>
            <a:lvl2pPr>
              <a:buFont typeface="Wingdings" pitchFamily="2" charset="2"/>
              <a:buChar char="§"/>
              <a:defRPr sz="2000">
                <a:solidFill>
                  <a:schemeClr val="tx1"/>
                </a:solidFill>
                <a:latin typeface="Guttman Hatzvi" pitchFamily="2" charset="-79"/>
                <a:cs typeface="Guttman Hatzvi" pitchFamily="2" charset="-79"/>
              </a:defRPr>
            </a:lvl2pPr>
            <a:lvl3pPr>
              <a:buFont typeface="Arial" pitchFamily="34" charset="0"/>
              <a:buChar char="•"/>
              <a:defRPr sz="1800">
                <a:solidFill>
                  <a:schemeClr val="tx1"/>
                </a:solidFill>
                <a:latin typeface="Guttman Hatzvi" pitchFamily="2" charset="-79"/>
                <a:cs typeface="Guttman Hatzvi" pitchFamily="2" charset="-79"/>
              </a:defRPr>
            </a:lvl3pPr>
            <a:lvl4pPr>
              <a:buFont typeface="Wingdings" pitchFamily="2" charset="2"/>
              <a:buChar char="q"/>
              <a:defRPr sz="1600">
                <a:solidFill>
                  <a:schemeClr val="tx1"/>
                </a:solidFill>
                <a:latin typeface="Guttman Hatzvi" pitchFamily="2" charset="-79"/>
                <a:cs typeface="Guttman Hatzvi" pitchFamily="2" charset="-79"/>
              </a:defRPr>
            </a:lvl4pPr>
            <a:lvl5pPr>
              <a:buFont typeface="Arial" pitchFamily="34" charset="0"/>
              <a:buChar char="•"/>
              <a:defRPr sz="1600">
                <a:solidFill>
                  <a:schemeClr val="tx1"/>
                </a:solidFill>
                <a:latin typeface="Guttman Hatzvi" pitchFamily="2" charset="-79"/>
                <a:cs typeface="Guttman Hatzvi" pitchFamily="2" charset="-79"/>
              </a:defRPr>
            </a:lvl5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
        <p:nvSpPr>
          <p:cNvPr id="4" name="כותרת 8"/>
          <p:cNvSpPr>
            <a:spLocks noGrp="1"/>
          </p:cNvSpPr>
          <p:nvPr>
            <p:ph type="title"/>
          </p:nvPr>
        </p:nvSpPr>
        <p:spPr>
          <a:xfrm>
            <a:off x="0" y="188640"/>
            <a:ext cx="9144000" cy="494928"/>
          </a:xfrm>
          <a:prstGeom prst="rect">
            <a:avLst/>
          </a:prstGeom>
          <a:effectLst/>
        </p:spPr>
        <p:txBody>
          <a:bodyPr/>
          <a:lstStyle>
            <a:lvl1pPr>
              <a:defRPr sz="2800">
                <a:solidFill>
                  <a:schemeClr val="tx1"/>
                </a:solidFill>
                <a:latin typeface="Guttman Hatzvi" pitchFamily="2" charset="-79"/>
                <a:cs typeface="Guttman Hatzvi" pitchFamily="2" charset="-79"/>
              </a:defRPr>
            </a:lvl1pPr>
          </a:lstStyle>
          <a:p>
            <a:r>
              <a:rPr lang="he-IL" dirty="0" smtClean="0"/>
              <a:t>לחץ כדי לערוך סגנון כותרת של תבנית בסיס</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פריסה מותאמת אישית">
    <p:spTree>
      <p:nvGrpSpPr>
        <p:cNvPr id="1" name=""/>
        <p:cNvGrpSpPr/>
        <p:nvPr/>
      </p:nvGrpSpPr>
      <p:grpSpPr>
        <a:xfrm>
          <a:off x="0" y="0"/>
          <a:ext cx="0" cy="0"/>
          <a:chOff x="0" y="0"/>
          <a:chExt cx="0" cy="0"/>
        </a:xfrm>
      </p:grpSpPr>
      <p:sp>
        <p:nvSpPr>
          <p:cNvPr id="3" name="כותרת 8"/>
          <p:cNvSpPr>
            <a:spLocks noGrp="1"/>
          </p:cNvSpPr>
          <p:nvPr>
            <p:ph type="title"/>
          </p:nvPr>
        </p:nvSpPr>
        <p:spPr>
          <a:xfrm>
            <a:off x="0" y="2852936"/>
            <a:ext cx="9144000" cy="494928"/>
          </a:xfrm>
          <a:prstGeom prst="rect">
            <a:avLst/>
          </a:prstGeom>
          <a:effectLst/>
        </p:spPr>
        <p:txBody>
          <a:bodyPr/>
          <a:lstStyle>
            <a:lvl1pPr>
              <a:defRPr sz="3200">
                <a:solidFill>
                  <a:schemeClr val="tx1"/>
                </a:solidFill>
                <a:latin typeface="Guttman Hatzvi" pitchFamily="2" charset="-79"/>
                <a:cs typeface="Guttman Hatzvi" pitchFamily="2" charset="-79"/>
              </a:defRPr>
            </a:lvl1pPr>
          </a:lstStyle>
          <a:p>
            <a:r>
              <a:rPr lang="he-IL" dirty="0" smtClean="0"/>
              <a:t>לחץ כדי לערוך סגנון כותרת של תבנית בסיס</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פריסה מותאמת אישית">
    <p:spTree>
      <p:nvGrpSpPr>
        <p:cNvPr id="1" name=""/>
        <p:cNvGrpSpPr/>
        <p:nvPr/>
      </p:nvGrpSpPr>
      <p:grpSpPr>
        <a:xfrm>
          <a:off x="0" y="0"/>
          <a:ext cx="0" cy="0"/>
          <a:chOff x="0" y="0"/>
          <a:chExt cx="0" cy="0"/>
        </a:xfrm>
      </p:grpSpPr>
      <p:sp>
        <p:nvSpPr>
          <p:cNvPr id="3" name="מציין מיקום של תמונה 3"/>
          <p:cNvSpPr>
            <a:spLocks noGrp="1"/>
          </p:cNvSpPr>
          <p:nvPr>
            <p:ph type="pic" sz="quarter" idx="10" hasCustomPrompt="1"/>
          </p:nvPr>
        </p:nvSpPr>
        <p:spPr>
          <a:xfrm>
            <a:off x="827584" y="1196752"/>
            <a:ext cx="7632848" cy="3456384"/>
          </a:xfrm>
          <a:prstGeom prst="rect">
            <a:avLst/>
          </a:prstGeom>
        </p:spPr>
        <p:txBody>
          <a:bodyPr/>
          <a:lstStyle>
            <a:lvl1pPr>
              <a:buFontTx/>
              <a:buNone/>
              <a:defRPr>
                <a:solidFill>
                  <a:schemeClr val="tx1"/>
                </a:solidFill>
                <a:latin typeface="Guttman Hatzvi" pitchFamily="2" charset="-79"/>
                <a:cs typeface="Guttman Hatzvi" pitchFamily="2" charset="-79"/>
              </a:defRPr>
            </a:lvl1pPr>
          </a:lstStyle>
          <a:p>
            <a:r>
              <a:rPr lang="he-IL" dirty="0" smtClean="0">
                <a:solidFill>
                  <a:schemeClr val="tx1"/>
                </a:solidFill>
                <a:latin typeface="Guttman Hatzvi" pitchFamily="2" charset="-79"/>
                <a:cs typeface="Guttman Hatzvi" pitchFamily="2" charset="-79"/>
              </a:rPr>
              <a:t>תמונה</a:t>
            </a:r>
            <a:endParaRPr lang="he-IL" dirty="0"/>
          </a:p>
        </p:txBody>
      </p:sp>
      <p:sp>
        <p:nvSpPr>
          <p:cNvPr id="5" name="Rectangle 3"/>
          <p:cNvSpPr>
            <a:spLocks noGrp="1" noChangeArrowheads="1"/>
          </p:cNvSpPr>
          <p:nvPr>
            <p:ph type="subTitle" idx="1"/>
          </p:nvPr>
        </p:nvSpPr>
        <p:spPr>
          <a:xfrm>
            <a:off x="827584" y="4869160"/>
            <a:ext cx="7632848" cy="1152128"/>
          </a:xfrm>
          <a:prstGeom prst="rect">
            <a:avLst/>
          </a:prstGeom>
        </p:spPr>
        <p:txBody>
          <a:bodyPr/>
          <a:lstStyle>
            <a:lvl1pPr marL="0" indent="0" algn="ctr">
              <a:buFontTx/>
              <a:buNone/>
              <a:defRPr sz="2000">
                <a:solidFill>
                  <a:schemeClr val="tx1"/>
                </a:solidFill>
                <a:latin typeface="Guttman Hatzvi" pitchFamily="2" charset="-79"/>
                <a:cs typeface="Guttman Hatzvi" pitchFamily="2" charset="-79"/>
              </a:defRPr>
            </a:lvl1pPr>
          </a:lstStyle>
          <a:p>
            <a:r>
              <a:rPr lang="he-IL" smtClean="0"/>
              <a:t>לחץ כדי לערוך סגנון כותרת משנה של תבנית בסיס</a:t>
            </a:r>
            <a:endParaRPr lang="he-IL"/>
          </a:p>
        </p:txBody>
      </p:sp>
      <p:sp>
        <p:nvSpPr>
          <p:cNvPr id="7" name="כותרת 8"/>
          <p:cNvSpPr>
            <a:spLocks noGrp="1"/>
          </p:cNvSpPr>
          <p:nvPr>
            <p:ph type="title"/>
          </p:nvPr>
        </p:nvSpPr>
        <p:spPr>
          <a:xfrm>
            <a:off x="0" y="188640"/>
            <a:ext cx="9144000" cy="494928"/>
          </a:xfrm>
          <a:prstGeom prst="rect">
            <a:avLst/>
          </a:prstGeom>
          <a:effectLst/>
        </p:spPr>
        <p:txBody>
          <a:bodyPr/>
          <a:lstStyle>
            <a:lvl1pPr>
              <a:defRPr sz="3200">
                <a:solidFill>
                  <a:schemeClr val="tx1"/>
                </a:solidFill>
                <a:latin typeface="Guttman Hatzvi" pitchFamily="2" charset="-79"/>
                <a:cs typeface="Guttman Hatzvi" pitchFamily="2" charset="-79"/>
              </a:defRPr>
            </a:lvl1pPr>
          </a:lstStyle>
          <a:p>
            <a:r>
              <a:rPr lang="he-IL" dirty="0" smtClean="0"/>
              <a:t>לחץ כדי לערוך סגנון כותרת של תבנית בסיס</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a:prstGeom prst="rect">
            <a:avLst/>
          </a:prstGeom>
        </p:spPr>
        <p:txBody>
          <a:bodyPr/>
          <a:lstStyle/>
          <a:p>
            <a:r>
              <a:rPr lang="he-IL" smtClean="0"/>
              <a:t>לחץ כדי לערוך סגנון כותרת של תבנית בסיס</a:t>
            </a:r>
            <a:endParaRPr lang="en-US"/>
          </a:p>
        </p:txBody>
      </p:sp>
      <p:sp>
        <p:nvSpPr>
          <p:cNvPr id="3" name="כותרת משנה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a:p>
        </p:txBody>
      </p:sp>
      <p:sp>
        <p:nvSpPr>
          <p:cNvPr id="4" name="מציין מיקום של תאריך 3"/>
          <p:cNvSpPr>
            <a:spLocks noGrp="1"/>
          </p:cNvSpPr>
          <p:nvPr>
            <p:ph type="dt" sz="half" idx="10"/>
          </p:nvPr>
        </p:nvSpPr>
        <p:spPr>
          <a:xfrm>
            <a:off x="457200" y="6356350"/>
            <a:ext cx="2133600" cy="365125"/>
          </a:xfrm>
          <a:prstGeom prst="rect">
            <a:avLst/>
          </a:prstGeom>
        </p:spPr>
        <p:txBody>
          <a:bodyPr/>
          <a:lstStyle>
            <a:lvl1pPr>
              <a:defRPr/>
            </a:lvl1pPr>
          </a:lstStyle>
          <a:p>
            <a:pPr>
              <a:defRPr/>
            </a:pPr>
            <a:fld id="{9B8423F2-A04F-4168-B363-5D9B47471066}" type="datetimeFigureOut">
              <a:rPr lang="en-US"/>
              <a:pPr>
                <a:defRPr/>
              </a:pPr>
              <a:t>9/22/2016</a:t>
            </a:fld>
            <a:endParaRPr lang="en-US"/>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מציין מיקום של מספר שקופית 5"/>
          <p:cNvSpPr>
            <a:spLocks noGrp="1"/>
          </p:cNvSpPr>
          <p:nvPr>
            <p:ph type="sldNum" sz="quarter" idx="12"/>
          </p:nvPr>
        </p:nvSpPr>
        <p:spPr>
          <a:xfrm>
            <a:off x="6553200" y="6356350"/>
            <a:ext cx="2133600" cy="365125"/>
          </a:xfrm>
          <a:prstGeom prst="rect">
            <a:avLst/>
          </a:prstGeom>
        </p:spPr>
        <p:txBody>
          <a:bodyPr/>
          <a:lstStyle>
            <a:lvl1pPr>
              <a:defRPr/>
            </a:lvl1pPr>
          </a:lstStyle>
          <a:p>
            <a:fld id="{1DF983C1-C43D-414D-A1EA-AF6092E351B2}" type="slidenum">
              <a:rPr lang="en-US" altLang="he-IL"/>
              <a:pPr/>
              <a:t>‹#›</a:t>
            </a:fld>
            <a:endParaRPr lang="en-US" altLang="he-IL"/>
          </a:p>
        </p:txBody>
      </p:sp>
    </p:spTree>
    <p:extLst>
      <p:ext uri="{BB962C8B-B14F-4D97-AF65-F5344CB8AC3E}">
        <p14:creationId xmlns="" xmlns:p14="http://schemas.microsoft.com/office/powerpoint/2010/main" val="3690687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פריסה מותאמת אישית">
    <p:spTree>
      <p:nvGrpSpPr>
        <p:cNvPr id="1" name=""/>
        <p:cNvGrpSpPr/>
        <p:nvPr/>
      </p:nvGrpSpPr>
      <p:grpSpPr>
        <a:xfrm>
          <a:off x="0" y="0"/>
          <a:ext cx="0" cy="0"/>
          <a:chOff x="0" y="0"/>
          <a:chExt cx="0" cy="0"/>
        </a:xfrm>
      </p:grpSpPr>
      <p:sp>
        <p:nvSpPr>
          <p:cNvPr id="2" name="כותרת 1"/>
          <p:cNvSpPr>
            <a:spLocks noGrp="1"/>
          </p:cNvSpPr>
          <p:nvPr>
            <p:ph type="title"/>
          </p:nvPr>
        </p:nvSpPr>
        <p:spPr>
          <a:xfrm>
            <a:off x="251520" y="1556792"/>
            <a:ext cx="8640960" cy="1944216"/>
          </a:xfrm>
          <a:prstGeom prst="rect">
            <a:avLst/>
          </a:prstGeom>
        </p:spPr>
        <p:txBody>
          <a:bodyPr/>
          <a:lstStyle>
            <a:lvl1pPr>
              <a:defRPr sz="3600"/>
            </a:lvl1pPr>
          </a:lstStyle>
          <a:p>
            <a:r>
              <a:rPr lang="he-IL" dirty="0" smtClean="0"/>
              <a:t>לחץ כדי לערוך סגנון כותרת של תבנית בסיס</a:t>
            </a:r>
            <a:endParaRPr lang="he-IL" dirty="0"/>
          </a:p>
        </p:txBody>
      </p:sp>
      <p:sp>
        <p:nvSpPr>
          <p:cNvPr id="3" name="מציין מיקום של מספר שקופית 2"/>
          <p:cNvSpPr>
            <a:spLocks noGrp="1"/>
          </p:cNvSpPr>
          <p:nvPr>
            <p:ph type="sldNum" sz="quarter" idx="10"/>
          </p:nvPr>
        </p:nvSpPr>
        <p:spPr>
          <a:xfrm>
            <a:off x="8643966" y="6525344"/>
            <a:ext cx="461685" cy="332656"/>
          </a:xfrm>
          <a:prstGeom prst="rect">
            <a:avLst/>
          </a:prstGeom>
        </p:spPr>
        <p:txBody>
          <a:bodyPr/>
          <a:lstStyle/>
          <a:p>
            <a:pPr>
              <a:defRPr/>
            </a:pPr>
            <a:fld id="{95C901DF-FB0A-429D-A093-F439FDE43C75}" type="slidenum">
              <a:rPr smtClean="0">
                <a:cs typeface="Arial"/>
              </a:rPr>
              <a:pPr>
                <a:defRPr/>
              </a:pPr>
              <a:t>‹#›</a:t>
            </a:fld>
            <a:endParaRPr dirty="0">
              <a:cs typeface="Arial"/>
            </a:endParaRPr>
          </a:p>
        </p:txBody>
      </p:sp>
      <p:sp>
        <p:nvSpPr>
          <p:cNvPr id="4" name="TextBox 3"/>
          <p:cNvSpPr txBox="1"/>
          <p:nvPr userDrawn="1"/>
        </p:nvSpPr>
        <p:spPr>
          <a:xfrm>
            <a:off x="3042828" y="6596390"/>
            <a:ext cx="3058345" cy="261610"/>
          </a:xfrm>
          <a:prstGeom prst="rect">
            <a:avLst/>
          </a:prstGeom>
          <a:noFill/>
        </p:spPr>
        <p:txBody>
          <a:bodyPr wrap="square" rtlCol="1">
            <a:spAutoFit/>
          </a:bodyPr>
          <a:lstStyle/>
          <a:p>
            <a:pPr fontAlgn="base">
              <a:spcBef>
                <a:spcPct val="0"/>
              </a:spcBef>
              <a:spcAft>
                <a:spcPct val="0"/>
              </a:spcAft>
            </a:pPr>
            <a:r>
              <a:rPr lang="en-US" sz="1050" b="1" dirty="0" smtClean="0">
                <a:solidFill>
                  <a:prstClr val="black"/>
                </a:solidFill>
                <a:latin typeface="Arial" pitchFamily="34" charset="0"/>
                <a:cs typeface="David" pitchFamily="2" charset="-79"/>
              </a:rPr>
              <a:t>TOP SECRET // REL US-ISR ONLY</a:t>
            </a:r>
            <a:endParaRPr lang="he-IL" sz="1050" b="1" dirty="0">
              <a:solidFill>
                <a:prstClr val="black"/>
              </a:solidFill>
              <a:latin typeface="Arial" pitchFamily="34" charset="0"/>
              <a:cs typeface="David" pitchFamily="2" charset="-79"/>
            </a:endParaRPr>
          </a:p>
        </p:txBody>
      </p:sp>
      <p:pic>
        <p:nvPicPr>
          <p:cNvPr id="5" name="תמונה 4"/>
          <p:cNvPicPr>
            <a:picLocks noChangeAspect="1"/>
          </p:cNvPicPr>
          <p:nvPr userDrawn="1"/>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6" name="TextBox 5"/>
          <p:cNvSpPr txBox="1"/>
          <p:nvPr userDrawn="1"/>
        </p:nvSpPr>
        <p:spPr>
          <a:xfrm>
            <a:off x="3428992" y="0"/>
            <a:ext cx="2457866" cy="261610"/>
          </a:xfrm>
          <a:prstGeom prst="rect">
            <a:avLst/>
          </a:prstGeom>
          <a:noFill/>
        </p:spPr>
        <p:txBody>
          <a:bodyPr wrap="square" rtlCol="1">
            <a:spAutoFit/>
          </a:bodyPr>
          <a:lstStyle/>
          <a:p>
            <a:pPr algn="ctr" fontAlgn="base">
              <a:spcBef>
                <a:spcPct val="0"/>
              </a:spcBef>
              <a:spcAft>
                <a:spcPct val="0"/>
              </a:spcAft>
            </a:pPr>
            <a:r>
              <a:rPr lang="en-US" sz="1050" b="1" dirty="0" smtClean="0">
                <a:solidFill>
                  <a:prstClr val="black"/>
                </a:solidFill>
                <a:latin typeface="Arial" pitchFamily="34" charset="0"/>
                <a:cs typeface="David" pitchFamily="2" charset="-79"/>
              </a:rPr>
              <a:t>FOR OFFICIAL USE ONLY</a:t>
            </a:r>
            <a:endParaRPr lang="he-IL" sz="1050" b="1" dirty="0">
              <a:solidFill>
                <a:prstClr val="black"/>
              </a:solidFill>
              <a:latin typeface="Arial" pitchFamily="34" charset="0"/>
              <a:cs typeface="David" pitchFamily="2" charset="-79"/>
            </a:endParaRPr>
          </a:p>
        </p:txBody>
      </p:sp>
    </p:spTree>
    <p:extLst>
      <p:ext uri="{BB962C8B-B14F-4D97-AF65-F5344CB8AC3E}">
        <p14:creationId xmlns="" xmlns:p14="http://schemas.microsoft.com/office/powerpoint/2010/main" val="2604365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פריסה מותאמת אישית">
    <p:spTree>
      <p:nvGrpSpPr>
        <p:cNvPr id="1" name=""/>
        <p:cNvGrpSpPr/>
        <p:nvPr/>
      </p:nvGrpSpPr>
      <p:grpSpPr>
        <a:xfrm>
          <a:off x="0" y="0"/>
          <a:ext cx="0" cy="0"/>
          <a:chOff x="0" y="0"/>
          <a:chExt cx="0" cy="0"/>
        </a:xfrm>
      </p:grpSpPr>
      <p:sp>
        <p:nvSpPr>
          <p:cNvPr id="7" name="מציין מיקום טקסט 9"/>
          <p:cNvSpPr>
            <a:spLocks noGrp="1"/>
          </p:cNvSpPr>
          <p:nvPr>
            <p:ph type="body" sz="quarter" idx="10"/>
          </p:nvPr>
        </p:nvSpPr>
        <p:spPr>
          <a:xfrm>
            <a:off x="285721" y="1162050"/>
            <a:ext cx="8572560" cy="4981594"/>
          </a:xfrm>
          <a:prstGeom prst="rect">
            <a:avLst/>
          </a:prstGeom>
        </p:spPr>
        <p:txBody>
          <a:bodyPr/>
          <a:lstStyle>
            <a:lvl1pPr>
              <a:defRPr>
                <a:latin typeface="Lucida Sans Unicode" panose="020B0602030504020204" pitchFamily="34" charset="0"/>
                <a:cs typeface="Lucida Sans Unicode" panose="020B0602030504020204" pitchFamily="34" charset="0"/>
              </a:defRPr>
            </a:lvl1pPr>
            <a:lvl2pPr>
              <a:defRPr>
                <a:latin typeface="Lucida Sans Unicode" panose="020B0602030504020204" pitchFamily="34" charset="0"/>
                <a:cs typeface="Lucida Sans Unicode" panose="020B0602030504020204" pitchFamily="34" charset="0"/>
              </a:defRPr>
            </a:lvl2pPr>
            <a:lvl3pPr>
              <a:defRPr>
                <a:latin typeface="Lucida Sans Unicode" panose="020B0602030504020204" pitchFamily="34" charset="0"/>
                <a:cs typeface="Lucida Sans Unicode" panose="020B0602030504020204" pitchFamily="34" charset="0"/>
              </a:defRPr>
            </a:lvl3pPr>
            <a:lvl4pPr>
              <a:defRPr>
                <a:latin typeface="Lucida Sans Unicode" panose="020B0602030504020204" pitchFamily="34" charset="0"/>
                <a:cs typeface="Lucida Sans Unicode" panose="020B0602030504020204" pitchFamily="34" charset="0"/>
              </a:defRPr>
            </a:lvl4pPr>
            <a:lvl5pPr>
              <a:defRPr>
                <a:latin typeface="Lucida Sans Unicode" panose="020B0602030504020204" pitchFamily="34" charset="0"/>
                <a:cs typeface="Lucida Sans Unicode" panose="020B0602030504020204" pitchFamily="34" charset="0"/>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dirty="0"/>
          </a:p>
        </p:txBody>
      </p:sp>
    </p:spTree>
    <p:extLst>
      <p:ext uri="{BB962C8B-B14F-4D97-AF65-F5344CB8AC3E}">
        <p14:creationId xmlns="" xmlns:p14="http://schemas.microsoft.com/office/powerpoint/2010/main" val="3479689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פריסה מותאמת אישית">
    <p:spTree>
      <p:nvGrpSpPr>
        <p:cNvPr id="1" name=""/>
        <p:cNvGrpSpPr/>
        <p:nvPr/>
      </p:nvGrpSpPr>
      <p:grpSpPr>
        <a:xfrm>
          <a:off x="0" y="0"/>
          <a:ext cx="0" cy="0"/>
          <a:chOff x="0" y="0"/>
          <a:chExt cx="0" cy="0"/>
        </a:xfrm>
      </p:grpSpPr>
      <p:sp>
        <p:nvSpPr>
          <p:cNvPr id="7" name="מציין מיקום טקסט 9"/>
          <p:cNvSpPr>
            <a:spLocks noGrp="1"/>
          </p:cNvSpPr>
          <p:nvPr>
            <p:ph type="body" sz="quarter" idx="10"/>
          </p:nvPr>
        </p:nvSpPr>
        <p:spPr>
          <a:xfrm>
            <a:off x="285721" y="1162050"/>
            <a:ext cx="8572560" cy="4981594"/>
          </a:xfrm>
          <a:prstGeom prst="rect">
            <a:avLst/>
          </a:prstGeom>
        </p:spPr>
        <p:txBody>
          <a:bodyPr/>
          <a:lstStyle>
            <a:lvl1pPr>
              <a:defRPr>
                <a:latin typeface="Lucida Sans Unicode" panose="020B0602030504020204" pitchFamily="34" charset="0"/>
                <a:cs typeface="Lucida Sans Unicode" panose="020B0602030504020204" pitchFamily="34" charset="0"/>
              </a:defRPr>
            </a:lvl1pPr>
            <a:lvl2pPr>
              <a:defRPr>
                <a:latin typeface="Lucida Sans Unicode" panose="020B0602030504020204" pitchFamily="34" charset="0"/>
                <a:cs typeface="Lucida Sans Unicode" panose="020B0602030504020204" pitchFamily="34" charset="0"/>
              </a:defRPr>
            </a:lvl2pPr>
            <a:lvl3pPr>
              <a:defRPr>
                <a:latin typeface="Lucida Sans Unicode" panose="020B0602030504020204" pitchFamily="34" charset="0"/>
                <a:cs typeface="Lucida Sans Unicode" panose="020B0602030504020204" pitchFamily="34" charset="0"/>
              </a:defRPr>
            </a:lvl3pPr>
            <a:lvl4pPr>
              <a:defRPr>
                <a:latin typeface="Lucida Sans Unicode" panose="020B0602030504020204" pitchFamily="34" charset="0"/>
                <a:cs typeface="Lucida Sans Unicode" panose="020B0602030504020204" pitchFamily="34" charset="0"/>
              </a:defRPr>
            </a:lvl4pPr>
            <a:lvl5pPr>
              <a:defRPr>
                <a:latin typeface="Lucida Sans Unicode" panose="020B0602030504020204" pitchFamily="34" charset="0"/>
                <a:cs typeface="Lucida Sans Unicode" panose="020B0602030504020204" pitchFamily="34" charset="0"/>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dirty="0"/>
          </a:p>
        </p:txBody>
      </p:sp>
    </p:spTree>
    <p:extLst>
      <p:ext uri="{BB962C8B-B14F-4D97-AF65-F5344CB8AC3E}">
        <p14:creationId xmlns="" xmlns:p14="http://schemas.microsoft.com/office/powerpoint/2010/main" val="141315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מלבן 10"/>
          <p:cNvSpPr/>
          <p:nvPr userDrawn="1"/>
        </p:nvSpPr>
        <p:spPr>
          <a:xfrm>
            <a:off x="0" y="6543755"/>
            <a:ext cx="9144000" cy="31424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כותרת 1"/>
          <p:cNvSpPr txBox="1">
            <a:spLocks/>
          </p:cNvSpPr>
          <p:nvPr userDrawn="1"/>
        </p:nvSpPr>
        <p:spPr bwMode="auto">
          <a:xfrm>
            <a:off x="1735153" y="6657901"/>
            <a:ext cx="6023349" cy="1886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ctr" eaLnBrk="0" fontAlgn="base" hangingPunct="0">
              <a:lnSpc>
                <a:spcPct val="70000"/>
              </a:lnSpc>
              <a:spcBef>
                <a:spcPct val="0"/>
              </a:spcBef>
              <a:spcAft>
                <a:spcPct val="0"/>
              </a:spcAft>
              <a:defRPr/>
            </a:pPr>
            <a:r>
              <a:rPr lang="he-IL" sz="1400" b="1" kern="0" dirty="0" smtClean="0">
                <a:solidFill>
                  <a:prstClr val="black"/>
                </a:solidFill>
                <a:effectLst/>
                <a:latin typeface="Californian FB" panose="0207040306080B030204" pitchFamily="18" charset="0"/>
                <a:cs typeface="Guttman Hatzvi" pitchFamily="2" charset="-79"/>
              </a:rPr>
              <a:t>-</a:t>
            </a:r>
            <a:r>
              <a:rPr lang="en-US" sz="1400" b="1" kern="0" dirty="0" smtClean="0">
                <a:solidFill>
                  <a:prstClr val="black"/>
                </a:solidFill>
                <a:effectLst/>
                <a:latin typeface="Californian FB" panose="0207040306080B030204" pitchFamily="18" charset="0"/>
                <a:cs typeface="Guttman Hatzvi" pitchFamily="2" charset="-79"/>
              </a:rPr>
              <a:t>For Official Use Only</a:t>
            </a:r>
            <a:r>
              <a:rPr lang="he-IL" sz="1400" b="1" kern="0" dirty="0" smtClean="0">
                <a:solidFill>
                  <a:prstClr val="black"/>
                </a:solidFill>
                <a:effectLst/>
                <a:latin typeface="Californian FB" panose="0207040306080B030204" pitchFamily="18" charset="0"/>
                <a:cs typeface="Guttman Hatzvi" pitchFamily="2" charset="-79"/>
              </a:rPr>
              <a:t>-</a:t>
            </a:r>
            <a:endParaRPr lang="he-IL" sz="3200" b="1" kern="0" dirty="0">
              <a:solidFill>
                <a:prstClr val="black"/>
              </a:solidFill>
              <a:effectLst/>
              <a:latin typeface="Californian FB" panose="0207040306080B030204" pitchFamily="18" charset="0"/>
              <a:cs typeface="Guttman Hatzvi" pitchFamily="2" charset="-79"/>
            </a:endParaRPr>
          </a:p>
        </p:txBody>
      </p:sp>
      <p:sp>
        <p:nvSpPr>
          <p:cNvPr id="9" name="מציין מיקום של מספר שקופית 3"/>
          <p:cNvSpPr txBox="1">
            <a:spLocks/>
          </p:cNvSpPr>
          <p:nvPr userDrawn="1"/>
        </p:nvSpPr>
        <p:spPr>
          <a:xfrm>
            <a:off x="8586441" y="6570553"/>
            <a:ext cx="539303" cy="260648"/>
          </a:xfrm>
          <a:prstGeom prst="rect">
            <a:avLst/>
          </a:prstGeom>
        </p:spPr>
        <p:txBody>
          <a:bodyPr/>
          <a:lstStyle/>
          <a:p>
            <a:pPr marL="0" marR="0" lvl="0" indent="0" algn="ctr" defTabSz="914400" rtl="1" eaLnBrk="1" fontAlgn="base" latinLnBrk="0" hangingPunct="1">
              <a:lnSpc>
                <a:spcPct val="100000"/>
              </a:lnSpc>
              <a:spcBef>
                <a:spcPct val="20000"/>
              </a:spcBef>
              <a:spcAft>
                <a:spcPct val="0"/>
              </a:spcAft>
              <a:buClrTx/>
              <a:buSzPct val="70000"/>
              <a:buFont typeface="Wingdings" pitchFamily="2" charset="2"/>
              <a:buNone/>
              <a:tabLst/>
              <a:defRPr/>
            </a:pPr>
            <a:fld id="{1EE79B35-3D82-4D13-9781-E3639559A659}" type="slidenum">
              <a:rPr kumimoji="0" lang="he-IL" sz="1200" b="1" i="0" u="none" strike="noStrike" kern="1200" cap="none" spc="0" normalizeH="0" baseline="0" noProof="0" smtClean="0">
                <a:ln>
                  <a:noFill/>
                </a:ln>
                <a:solidFill>
                  <a:srgbClr val="000514"/>
                </a:solidFill>
                <a:effectLst/>
                <a:uLnTx/>
                <a:uFillTx/>
                <a:latin typeface="Guttman Hatzvi" pitchFamily="2" charset="-79"/>
                <a:cs typeface="Guttman Hatzvi" pitchFamily="2" charset="-79"/>
              </a:rPr>
              <a:pPr marL="0" marR="0" lvl="0" indent="0" algn="ctr" defTabSz="914400" rtl="1" eaLnBrk="1" fontAlgn="base" latinLnBrk="0" hangingPunct="1">
                <a:lnSpc>
                  <a:spcPct val="100000"/>
                </a:lnSpc>
                <a:spcBef>
                  <a:spcPct val="20000"/>
                </a:spcBef>
                <a:spcAft>
                  <a:spcPct val="0"/>
                </a:spcAft>
                <a:buClrTx/>
                <a:buSzPct val="70000"/>
                <a:buFont typeface="Wingdings" pitchFamily="2" charset="2"/>
                <a:buNone/>
                <a:tabLst/>
                <a:defRPr/>
              </a:pPr>
              <a:t>‹#›</a:t>
            </a:fld>
            <a:endParaRPr kumimoji="0" lang="en-US" sz="1800" b="1" i="0" u="none" strike="noStrike" kern="1200" cap="none" spc="0" normalizeH="0" baseline="0" noProof="0" dirty="0">
              <a:ln>
                <a:noFill/>
              </a:ln>
              <a:solidFill>
                <a:srgbClr val="000514"/>
              </a:solidFill>
              <a:effectLst/>
              <a:uLnTx/>
              <a:uFillTx/>
              <a:latin typeface="Garamond" pitchFamily="18" charset="0"/>
              <a:cs typeface="Guttman Hatzvi" pitchFamily="2" charset="-79"/>
            </a:endParaRPr>
          </a:p>
        </p:txBody>
      </p:sp>
      <p:sp>
        <p:nvSpPr>
          <p:cNvPr id="10" name="כותרת 1"/>
          <p:cNvSpPr txBox="1">
            <a:spLocks/>
          </p:cNvSpPr>
          <p:nvPr userDrawn="1"/>
        </p:nvSpPr>
        <p:spPr bwMode="auto">
          <a:xfrm>
            <a:off x="-63515" y="6616268"/>
            <a:ext cx="3207730" cy="5481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lgn="l" rtl="0" eaLnBrk="0" fontAlgn="base" hangingPunct="0">
              <a:lnSpc>
                <a:spcPct val="70000"/>
              </a:lnSpc>
              <a:spcBef>
                <a:spcPct val="0"/>
              </a:spcBef>
              <a:spcAft>
                <a:spcPct val="0"/>
              </a:spcAft>
              <a:defRPr/>
            </a:pPr>
            <a:r>
              <a:rPr lang="en-US" sz="1200" b="1" kern="0" dirty="0" smtClean="0">
                <a:solidFill>
                  <a:prstClr val="black"/>
                </a:solidFill>
                <a:effectLst/>
                <a:latin typeface="Californian FB" panose="0207040306080B030204" pitchFamily="18" charset="0"/>
                <a:cs typeface="Guttman Hatzvi" pitchFamily="2" charset="-79"/>
              </a:rPr>
              <a:t>MSIS</a:t>
            </a:r>
            <a:r>
              <a:rPr lang="en-US" sz="1200" b="1" kern="0" baseline="0" dirty="0" smtClean="0">
                <a:solidFill>
                  <a:prstClr val="black"/>
                </a:solidFill>
                <a:effectLst/>
                <a:latin typeface="Californian FB" panose="0207040306080B030204" pitchFamily="18" charset="0"/>
                <a:cs typeface="Guttman Hatzvi" pitchFamily="2" charset="-79"/>
              </a:rPr>
              <a:t> || </a:t>
            </a:r>
            <a:r>
              <a:rPr lang="en-US" sz="1200" b="1" kern="0" dirty="0" smtClean="0">
                <a:solidFill>
                  <a:prstClr val="black"/>
                </a:solidFill>
                <a:effectLst/>
                <a:latin typeface="Californian FB" panose="0207040306080B030204" pitchFamily="18" charset="0"/>
                <a:cs typeface="Guttman Hatzvi" pitchFamily="2" charset="-79"/>
              </a:rPr>
              <a:t>International</a:t>
            </a:r>
            <a:r>
              <a:rPr lang="en-US" sz="1200" b="1" kern="0" baseline="0" dirty="0" smtClean="0">
                <a:solidFill>
                  <a:prstClr val="black"/>
                </a:solidFill>
                <a:effectLst/>
                <a:latin typeface="Californian FB" panose="0207040306080B030204" pitchFamily="18" charset="0"/>
                <a:cs typeface="Guttman Hatzvi" pitchFamily="2" charset="-79"/>
              </a:rPr>
              <a:t> Cooperation Unit || IDF</a:t>
            </a:r>
            <a:br>
              <a:rPr lang="en-US" sz="1200" b="1" kern="0" baseline="0" dirty="0" smtClean="0">
                <a:solidFill>
                  <a:prstClr val="black"/>
                </a:solidFill>
                <a:effectLst/>
                <a:latin typeface="Californian FB" panose="0207040306080B030204" pitchFamily="18" charset="0"/>
                <a:cs typeface="Guttman Hatzvi" pitchFamily="2" charset="-79"/>
              </a:rPr>
            </a:br>
            <a:endParaRPr lang="he-IL" sz="2800" b="1" kern="0" dirty="0">
              <a:solidFill>
                <a:prstClr val="black"/>
              </a:solidFill>
              <a:effectLst/>
              <a:latin typeface="Californian FB" panose="0207040306080B030204" pitchFamily="18" charset="0"/>
              <a:cs typeface="Guttman Hatzvi" pitchFamily="2" charset="-79"/>
            </a:endParaRPr>
          </a:p>
        </p:txBody>
      </p:sp>
      <p:cxnSp>
        <p:nvCxnSpPr>
          <p:cNvPr id="12" name="מחבר ישר 11"/>
          <p:cNvCxnSpPr/>
          <p:nvPr userDrawn="1"/>
        </p:nvCxnSpPr>
        <p:spPr>
          <a:xfrm flipH="1" flipV="1">
            <a:off x="0" y="908596"/>
            <a:ext cx="9144000" cy="4192"/>
          </a:xfrm>
          <a:prstGeom prst="line">
            <a:avLst/>
          </a:prstGeom>
          <a:ln w="76200"/>
          <a:effectLst/>
        </p:spPr>
        <p:style>
          <a:lnRef idx="2">
            <a:schemeClr val="accent3"/>
          </a:lnRef>
          <a:fillRef idx="0">
            <a:schemeClr val="accent3"/>
          </a:fillRef>
          <a:effectRef idx="1">
            <a:schemeClr val="accent3"/>
          </a:effectRef>
          <a:fontRef idx="minor">
            <a:schemeClr val="tx1"/>
          </a:fontRef>
        </p:style>
      </p:cxnSp>
      <p:cxnSp>
        <p:nvCxnSpPr>
          <p:cNvPr id="13" name="מחבר ישר 12"/>
          <p:cNvCxnSpPr/>
          <p:nvPr userDrawn="1"/>
        </p:nvCxnSpPr>
        <p:spPr>
          <a:xfrm flipH="1" flipV="1">
            <a:off x="0" y="785788"/>
            <a:ext cx="9144000" cy="4192"/>
          </a:xfrm>
          <a:prstGeom prst="line">
            <a:avLst/>
          </a:prstGeom>
          <a:ln w="76200">
            <a:solidFill>
              <a:srgbClr val="24A2F0"/>
            </a:solidFill>
          </a:ln>
          <a:effectLst/>
        </p:spPr>
        <p:style>
          <a:lnRef idx="2">
            <a:schemeClr val="accent3"/>
          </a:lnRef>
          <a:fillRef idx="0">
            <a:schemeClr val="accent3"/>
          </a:fillRef>
          <a:effectRef idx="1">
            <a:schemeClr val="accent3"/>
          </a:effectRef>
          <a:fontRef idx="minor">
            <a:schemeClr val="tx1"/>
          </a:fontRef>
        </p:style>
      </p:cxnSp>
      <p:sp>
        <p:nvSpPr>
          <p:cNvPr id="29698" name="Rectangle 2"/>
          <p:cNvSpPr>
            <a:spLocks noChangeArrowheads="1"/>
          </p:cNvSpPr>
          <p:nvPr userDrawn="1"/>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he-IL"/>
          </a:p>
        </p:txBody>
      </p:sp>
      <p:sp>
        <p:nvSpPr>
          <p:cNvPr id="29699" name="Rectangle 3"/>
          <p:cNvSpPr>
            <a:spLocks noChangeArrowheads="1"/>
          </p:cNvSpPr>
          <p:nvPr userDrawn="1"/>
        </p:nvSpPr>
        <p:spPr bwMode="auto">
          <a:xfrm>
            <a:off x="251520" y="356401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he-IL" sz="1800" b="0" i="0" u="none" strike="noStrike" cap="none" normalizeH="0" baseline="0" smtClean="0">
              <a:ln>
                <a:noFill/>
              </a:ln>
              <a:solidFill>
                <a:schemeClr val="tx1"/>
              </a:solidFill>
              <a:effectLst/>
              <a:latin typeface="Arial" pitchFamily="34" charset="0"/>
              <a:cs typeface="Arial" pitchFamily="34" charset="0"/>
            </a:endParaRPr>
          </a:p>
        </p:txBody>
      </p:sp>
      <p:sp>
        <p:nvSpPr>
          <p:cNvPr id="17" name="אליפסה 16"/>
          <p:cNvSpPr/>
          <p:nvPr userDrawn="1"/>
        </p:nvSpPr>
        <p:spPr>
          <a:xfrm>
            <a:off x="206515" y="99315"/>
            <a:ext cx="1125125" cy="1012726"/>
          </a:xfrm>
          <a:prstGeom prst="ellipse">
            <a:avLst/>
          </a:prstGeom>
          <a:blipFill dpi="0" rotWithShape="1">
            <a:blip r:embed="rId10" cstate="screen">
              <a:extLst>
                <a:ext uri="{28A0092B-C50C-407E-A947-70E740481C1C}">
                  <a14:useLocalDpi xmlns="" xmlns:a14="http://schemas.microsoft.com/office/drawing/2010/main" val="0"/>
                </a:ext>
              </a:extLst>
            </a:blip>
            <a:srcRect/>
            <a:stretch>
              <a:fillRect/>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0" name="קבוצה 19"/>
          <p:cNvGrpSpPr/>
          <p:nvPr userDrawn="1"/>
        </p:nvGrpSpPr>
        <p:grpSpPr>
          <a:xfrm>
            <a:off x="7222973" y="94695"/>
            <a:ext cx="1714512" cy="1015387"/>
            <a:chOff x="6588955" y="1102544"/>
            <a:chExt cx="2010407" cy="1219351"/>
          </a:xfrm>
        </p:grpSpPr>
        <p:sp>
          <p:nvSpPr>
            <p:cNvPr id="21" name="אליפסה 20"/>
            <p:cNvSpPr/>
            <p:nvPr userDrawn="1"/>
          </p:nvSpPr>
          <p:spPr>
            <a:xfrm>
              <a:off x="7384227" y="1102544"/>
              <a:ext cx="1215135" cy="1193552"/>
            </a:xfrm>
            <a:prstGeom prst="ellipse">
              <a:avLst/>
            </a:prstGeom>
            <a:blipFill dpi="0" rotWithShape="1">
              <a:blip r:embed="rId11" cstate="screen">
                <a:extLst>
                  <a:ext uri="{28A0092B-C50C-407E-A947-70E740481C1C}">
                    <a14:useLocalDpi xmlns=""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אליפסה 21"/>
            <p:cNvSpPr/>
            <p:nvPr userDrawn="1"/>
          </p:nvSpPr>
          <p:spPr>
            <a:xfrm>
              <a:off x="6588955" y="1128343"/>
              <a:ext cx="1215135" cy="1193552"/>
            </a:xfrm>
            <a:prstGeom prst="ellipse">
              <a:avLst/>
            </a:prstGeom>
            <a:blipFill dpi="0" rotWithShape="1">
              <a:blip r:embed="rId12" cstate="screen">
                <a:extLst>
                  <a:ext uri="{28A0092B-C50C-407E-A947-70E740481C1C}">
                    <a14:useLocalDpi xmlns=""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702" r:id="rId6"/>
    <p:sldLayoutId id="2147483703" r:id="rId7"/>
    <p:sldLayoutId id="2147483704" r:id="rId8"/>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קבוצה 19"/>
          <p:cNvGrpSpPr/>
          <p:nvPr/>
        </p:nvGrpSpPr>
        <p:grpSpPr>
          <a:xfrm>
            <a:off x="0" y="1763814"/>
            <a:ext cx="9144000" cy="3330371"/>
            <a:chOff x="0" y="1250871"/>
            <a:chExt cx="9144000" cy="2321005"/>
          </a:xfrm>
        </p:grpSpPr>
        <p:sp>
          <p:nvSpPr>
            <p:cNvPr id="4" name="מלבן 3"/>
            <p:cNvSpPr/>
            <p:nvPr/>
          </p:nvSpPr>
          <p:spPr>
            <a:xfrm>
              <a:off x="0" y="1250871"/>
              <a:ext cx="9144000" cy="2321005"/>
            </a:xfrm>
            <a:prstGeom prst="rect">
              <a:avLst/>
            </a:prstGeom>
            <a:solidFill>
              <a:srgbClr val="5E759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lnSpc>
                  <a:spcPct val="110000"/>
                </a:lnSpc>
                <a:defRPr/>
              </a:pPr>
              <a:r>
                <a:rPr lang="en-US" sz="4800" dirty="0" smtClean="0">
                  <a:ln>
                    <a:solidFill>
                      <a:prstClr val="black"/>
                    </a:solidFill>
                  </a:ln>
                  <a:solidFill>
                    <a:schemeClr val="bg1"/>
                  </a:solidFill>
                  <a:latin typeface="Candara" panose="020E0502030303020204" pitchFamily="34" charset="0"/>
                </a:rPr>
                <a:t>Israeli Support to the Return </a:t>
              </a:r>
              <a:r>
                <a:rPr lang="en-US" sz="4800" dirty="0">
                  <a:ln>
                    <a:solidFill>
                      <a:prstClr val="black"/>
                    </a:solidFill>
                  </a:ln>
                  <a:solidFill>
                    <a:schemeClr val="bg1"/>
                  </a:solidFill>
                  <a:latin typeface="Candara" panose="020E0502030303020204" pitchFamily="34" charset="0"/>
                </a:rPr>
                <a:t>of </a:t>
              </a:r>
              <a:r>
                <a:rPr lang="en-US" sz="4800" dirty="0" smtClean="0">
                  <a:ln>
                    <a:solidFill>
                      <a:prstClr val="black"/>
                    </a:solidFill>
                  </a:ln>
                  <a:solidFill>
                    <a:schemeClr val="bg1"/>
                  </a:solidFill>
                  <a:latin typeface="Candara" panose="020E0502030303020204" pitchFamily="34" charset="0"/>
                </a:rPr>
                <a:t>UNDOF to </a:t>
              </a:r>
              <a:r>
                <a:rPr lang="en-US" sz="4800" dirty="0">
                  <a:ln>
                    <a:solidFill>
                      <a:prstClr val="black"/>
                    </a:solidFill>
                  </a:ln>
                  <a:solidFill>
                    <a:schemeClr val="bg1"/>
                  </a:solidFill>
                  <a:latin typeface="Candara" panose="020E0502030303020204" pitchFamily="34" charset="0"/>
                </a:rPr>
                <a:t>the Area of </a:t>
              </a:r>
              <a:r>
                <a:rPr lang="en-US" sz="4800" dirty="0" smtClean="0">
                  <a:ln>
                    <a:solidFill>
                      <a:prstClr val="black"/>
                    </a:solidFill>
                  </a:ln>
                  <a:solidFill>
                    <a:schemeClr val="bg1"/>
                  </a:solidFill>
                  <a:latin typeface="Candara" panose="020E0502030303020204" pitchFamily="34" charset="0"/>
                </a:rPr>
                <a:t>Separation</a:t>
              </a:r>
            </a:p>
            <a:p>
              <a:pPr algn="ctr" rtl="0">
                <a:lnSpc>
                  <a:spcPct val="110000"/>
                </a:lnSpc>
                <a:defRPr/>
              </a:pPr>
              <a:r>
                <a:rPr lang="en-US" sz="4800" dirty="0" smtClean="0">
                  <a:ln>
                    <a:solidFill>
                      <a:prstClr val="black"/>
                    </a:solidFill>
                  </a:ln>
                  <a:solidFill>
                    <a:schemeClr val="bg1"/>
                  </a:solidFill>
                  <a:latin typeface="Candara" panose="020E0502030303020204" pitchFamily="34" charset="0"/>
                </a:rPr>
                <a:t>(Golan Heights) </a:t>
              </a:r>
              <a:endParaRPr lang="en-US" sz="4000" dirty="0">
                <a:ln>
                  <a:solidFill>
                    <a:prstClr val="black"/>
                  </a:solidFill>
                </a:ln>
                <a:solidFill>
                  <a:schemeClr val="bg1"/>
                </a:solidFill>
                <a:latin typeface="Candara" panose="020E0502030303020204" pitchFamily="34" charset="0"/>
              </a:endParaRPr>
            </a:p>
          </p:txBody>
        </p:sp>
        <p:sp>
          <p:nvSpPr>
            <p:cNvPr id="5" name="מלבן 4"/>
            <p:cNvSpPr/>
            <p:nvPr/>
          </p:nvSpPr>
          <p:spPr>
            <a:xfrm>
              <a:off x="0" y="1322351"/>
              <a:ext cx="9144000"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dirty="0">
                <a:solidFill>
                  <a:prstClr val="white"/>
                </a:solidFill>
                <a:latin typeface="Berlin Sans FB" panose="020E0602020502020306" pitchFamily="34" charset="0"/>
              </a:endParaRPr>
            </a:p>
          </p:txBody>
        </p:sp>
        <p:sp>
          <p:nvSpPr>
            <p:cNvPr id="6" name="מלבן 5"/>
            <p:cNvSpPr/>
            <p:nvPr/>
          </p:nvSpPr>
          <p:spPr>
            <a:xfrm>
              <a:off x="0" y="3432052"/>
              <a:ext cx="9144000" cy="72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base">
                <a:spcBef>
                  <a:spcPct val="0"/>
                </a:spcBef>
                <a:spcAft>
                  <a:spcPct val="0"/>
                </a:spcAft>
              </a:pPr>
              <a:endParaRPr lang="he-IL" dirty="0">
                <a:solidFill>
                  <a:prstClr val="white"/>
                </a:solidFill>
                <a:latin typeface="Berlin Sans FB" panose="020E0602020502020306" pitchFamily="34" charset="0"/>
              </a:endParaRPr>
            </a:p>
          </p:txBody>
        </p:sp>
      </p:grpSp>
      <p:sp>
        <p:nvSpPr>
          <p:cNvPr id="8" name="Rectangle 2"/>
          <p:cNvSpPr txBox="1">
            <a:spLocks noChangeArrowheads="1"/>
          </p:cNvSpPr>
          <p:nvPr/>
        </p:nvSpPr>
        <p:spPr>
          <a:xfrm>
            <a:off x="2411760" y="5274205"/>
            <a:ext cx="4138247" cy="624396"/>
          </a:xfrm>
          <a:prstGeom prst="rect">
            <a:avLst/>
          </a:prstGeom>
          <a:effectLst/>
        </p:spPr>
        <p:txBody>
          <a:bodyPr/>
          <a:lstStyle/>
          <a:p>
            <a:pPr algn="ctr" eaLnBrk="1" fontAlgn="auto" hangingPunct="1">
              <a:lnSpc>
                <a:spcPct val="110000"/>
              </a:lnSpc>
              <a:spcAft>
                <a:spcPts val="0"/>
              </a:spcAft>
              <a:defRPr/>
            </a:pPr>
            <a:r>
              <a:rPr lang="en-US" sz="2000" dirty="0" smtClean="0">
                <a:ln>
                  <a:solidFill>
                    <a:prstClr val="black"/>
                  </a:solidFill>
                </a:ln>
                <a:solidFill>
                  <a:srgbClr val="000000"/>
                </a:solidFill>
                <a:latin typeface="Candara" panose="020E0502030303020204" pitchFamily="34" charset="0"/>
              </a:rPr>
              <a:t>September 2016</a:t>
            </a:r>
            <a:endParaRPr lang="en-US" sz="1600" dirty="0" smtClean="0">
              <a:ln>
                <a:solidFill>
                  <a:prstClr val="black"/>
                </a:solidFill>
              </a:ln>
              <a:solidFill>
                <a:srgbClr val="000000"/>
              </a:solidFill>
              <a:latin typeface="Candara" panose="020E0502030303020204" pitchFamily="34" charset="0"/>
            </a:endParaRPr>
          </a:p>
        </p:txBody>
      </p:sp>
    </p:spTree>
    <p:extLst>
      <p:ext uri="{BB962C8B-B14F-4D97-AF65-F5344CB8AC3E}">
        <p14:creationId xmlns="" xmlns:p14="http://schemas.microsoft.com/office/powerpoint/2010/main" val="109369877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1505" name="Picture 1" descr="D:\Matza\עזר זליגות.jpeg"/>
          <p:cNvPicPr>
            <a:picLocks noChangeAspect="1" noChangeArrowheads="1"/>
          </p:cNvPicPr>
          <p:nvPr/>
        </p:nvPicPr>
        <p:blipFill>
          <a:blip r:embed="rId3" cstate="screen"/>
          <a:srcRect/>
          <a:stretch>
            <a:fillRect/>
          </a:stretch>
        </p:blipFill>
        <p:spPr bwMode="auto">
          <a:xfrm>
            <a:off x="611560" y="1178750"/>
            <a:ext cx="7920880" cy="5190034"/>
          </a:xfrm>
          <a:prstGeom prst="rect">
            <a:avLst/>
          </a:prstGeom>
          <a:noFill/>
        </p:spPr>
      </p:pic>
      <p:sp>
        <p:nvSpPr>
          <p:cNvPr id="6" name="Rectangle 2"/>
          <p:cNvSpPr txBox="1">
            <a:spLocks noChangeArrowheads="1"/>
          </p:cNvSpPr>
          <p:nvPr/>
        </p:nvSpPr>
        <p:spPr>
          <a:xfrm>
            <a:off x="926595" y="76715"/>
            <a:ext cx="7272606" cy="561975"/>
          </a:xfrm>
          <a:prstGeom prst="rect">
            <a:avLst/>
          </a:prstGeom>
          <a:noFill/>
          <a:effectLst/>
        </p:spPr>
        <p:txBody>
          <a:bodyPr/>
          <a:lstStyle/>
          <a:p>
            <a:pPr algn="ctr" eaLnBrk="1" fontAlgn="auto" hangingPunct="1">
              <a:lnSpc>
                <a:spcPct val="150000"/>
              </a:lnSpc>
              <a:spcAft>
                <a:spcPts val="0"/>
              </a:spcAft>
              <a:defRPr/>
            </a:pPr>
            <a:r>
              <a:rPr lang="en-US" sz="2800" dirty="0" smtClean="0">
                <a:ln>
                  <a:solidFill>
                    <a:prstClr val="black"/>
                  </a:solidFill>
                </a:ln>
                <a:solidFill>
                  <a:srgbClr val="000000"/>
                </a:solidFill>
                <a:latin typeface="Candara" panose="020E0502030303020204" pitchFamily="34" charset="0"/>
              </a:rPr>
              <a:t>Cross-border Fire</a:t>
            </a:r>
            <a:endParaRPr lang="en-US" sz="2800" dirty="0">
              <a:ln>
                <a:solidFill>
                  <a:prstClr val="black"/>
                </a:solidFill>
              </a:ln>
              <a:solidFill>
                <a:srgbClr val="000000"/>
              </a:solidFill>
              <a:latin typeface="Candara" panose="020E0502030303020204" pitchFamily="34" charset="0"/>
            </a:endParaRPr>
          </a:p>
        </p:txBody>
      </p:sp>
    </p:spTree>
    <p:extLst>
      <p:ext uri="{BB962C8B-B14F-4D97-AF65-F5344CB8AC3E}">
        <p14:creationId xmlns:p14="http://schemas.microsoft.com/office/powerpoint/2010/main" xmlns="" val="130326840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2"/>
          <p:cNvSpPr txBox="1">
            <a:spLocks noChangeArrowheads="1"/>
          </p:cNvSpPr>
          <p:nvPr/>
        </p:nvSpPr>
        <p:spPr>
          <a:xfrm>
            <a:off x="1185594" y="66675"/>
            <a:ext cx="7272606" cy="561975"/>
          </a:xfrm>
          <a:prstGeom prst="rect">
            <a:avLst/>
          </a:prstGeom>
          <a:noFill/>
          <a:effectLst/>
        </p:spPr>
        <p:txBody>
          <a:bodyPr/>
          <a:lstStyle/>
          <a:p>
            <a:pPr algn="ctr" eaLnBrk="1" fontAlgn="auto" hangingPunct="1">
              <a:lnSpc>
                <a:spcPct val="150000"/>
              </a:lnSpc>
              <a:spcAft>
                <a:spcPts val="0"/>
              </a:spcAft>
              <a:defRPr/>
            </a:pPr>
            <a:r>
              <a:rPr lang="en-US" sz="2800" dirty="0" smtClean="0">
                <a:ln>
                  <a:solidFill>
                    <a:prstClr val="black"/>
                  </a:solidFill>
                </a:ln>
                <a:solidFill>
                  <a:srgbClr val="000000"/>
                </a:solidFill>
                <a:latin typeface="Candara" panose="020E0502030303020204" pitchFamily="34" charset="0"/>
              </a:rPr>
              <a:t>Cross-border Fire</a:t>
            </a:r>
            <a:endParaRPr lang="en-US" sz="2800" dirty="0">
              <a:ln>
                <a:solidFill>
                  <a:prstClr val="black"/>
                </a:solidFill>
              </a:ln>
              <a:solidFill>
                <a:srgbClr val="000000"/>
              </a:solidFill>
              <a:latin typeface="Candara" panose="020E0502030303020204" pitchFamily="34" charset="0"/>
            </a:endParaRPr>
          </a:p>
        </p:txBody>
      </p:sp>
      <p:graphicFrame>
        <p:nvGraphicFramePr>
          <p:cNvPr id="8" name="תרשים 7"/>
          <p:cNvGraphicFramePr/>
          <p:nvPr>
            <p:extLst>
              <p:ext uri="{D42A27DB-BD31-4B8C-83A1-F6EECF244321}">
                <p14:modId xmlns:p14="http://schemas.microsoft.com/office/powerpoint/2010/main" xmlns="" val="3977676666"/>
              </p:ext>
            </p:extLst>
          </p:nvPr>
        </p:nvGraphicFramePr>
        <p:xfrm>
          <a:off x="926595" y="4194085"/>
          <a:ext cx="7200800" cy="2292328"/>
        </p:xfrm>
        <a:graphic>
          <a:graphicData uri="http://schemas.openxmlformats.org/drawingml/2006/chart">
            <c:chart xmlns:c="http://schemas.openxmlformats.org/drawingml/2006/chart" xmlns:r="http://schemas.openxmlformats.org/officeDocument/2006/relationships" r:id="rId3"/>
          </a:graphicData>
        </a:graphic>
      </p:graphicFrame>
      <p:sp>
        <p:nvSpPr>
          <p:cNvPr id="7" name="מלבן 6"/>
          <p:cNvSpPr/>
          <p:nvPr/>
        </p:nvSpPr>
        <p:spPr>
          <a:xfrm>
            <a:off x="2276744" y="4239090"/>
            <a:ext cx="4555479" cy="338554"/>
          </a:xfrm>
          <a:prstGeom prst="rect">
            <a:avLst/>
          </a:prstGeom>
        </p:spPr>
        <p:txBody>
          <a:bodyPr wrap="none">
            <a:spAutoFit/>
          </a:bodyPr>
          <a:lstStyle/>
          <a:p>
            <a:pPr algn="ctr" rtl="0">
              <a:defRPr sz="1400" b="1" i="0" u="none" strike="noStrike" kern="1200" baseline="0">
                <a:solidFill>
                  <a:prstClr val="black"/>
                </a:solidFill>
                <a:latin typeface="+mn-lt"/>
                <a:ea typeface="+mn-ea"/>
                <a:cs typeface="+mn-cs"/>
              </a:defRPr>
            </a:pPr>
            <a:r>
              <a:rPr lang="en-US" sz="1600" dirty="0" smtClean="0"/>
              <a:t>Cross-border Fire from Syria into Israel – per month</a:t>
            </a:r>
            <a:endParaRPr lang="he-IL" sz="1600" dirty="0"/>
          </a:p>
        </p:txBody>
      </p:sp>
      <p:sp>
        <p:nvSpPr>
          <p:cNvPr id="3073" name="Rectangle 1"/>
          <p:cNvSpPr>
            <a:spLocks noChangeArrowheads="1"/>
          </p:cNvSpPr>
          <p:nvPr/>
        </p:nvSpPr>
        <p:spPr bwMode="auto">
          <a:xfrm>
            <a:off x="431540" y="1119439"/>
            <a:ext cx="8415935" cy="29578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zh-TW"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rPr>
              <a:t>Israel holds the government of Syria responsible for all actions that take place on Syrian territory. </a:t>
            </a:r>
          </a:p>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zh-TW"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rPr>
              <a:t>Israel has no interest in getting involved in the conflict in Syria nor does it seek an escalation, but will not tolerate cross-border fire from Syria of any kind and will take all necessary measures to protect its civilians, territory, and interests. </a:t>
            </a:r>
          </a:p>
          <a:p>
            <a:pPr marL="0" marR="0" lvl="0" indent="0" algn="ctr" defTabSz="914400" rtl="0" eaLnBrk="0" fontAlgn="base" latinLnBrk="0" hangingPunct="0">
              <a:lnSpc>
                <a:spcPct val="150000"/>
              </a:lnSpc>
              <a:spcBef>
                <a:spcPct val="0"/>
              </a:spcBef>
              <a:spcAft>
                <a:spcPct val="0"/>
              </a:spcAft>
              <a:buClrTx/>
              <a:buSzTx/>
              <a:buFontTx/>
              <a:buNone/>
              <a:tabLst/>
            </a:pPr>
            <a:r>
              <a:rPr kumimoji="0" lang="en-US" altLang="zh-TW" i="0" u="none" strike="noStrike" cap="none" normalizeH="0" baseline="0" dirty="0" smtClean="0">
                <a:ln>
                  <a:noFill/>
                </a:ln>
                <a:solidFill>
                  <a:schemeClr val="tx1"/>
                </a:solidFill>
                <a:effectLst/>
                <a:latin typeface="Candara" pitchFamily="34" charset="0"/>
                <a:ea typeface="Calibri" pitchFamily="34" charset="0"/>
                <a:cs typeface="Times New Roman" pitchFamily="18" charset="0"/>
              </a:rPr>
              <a:t>Israel demands that the Syrian regime abides by the 1974 Disengagement of Forces Agreement.</a:t>
            </a:r>
            <a:endParaRPr kumimoji="0" lang="en-US" altLang="zh-TW" i="0" u="none" strike="noStrike" cap="none" normalizeH="0" baseline="0" dirty="0" smtClean="0">
              <a:ln>
                <a:noFill/>
              </a:ln>
              <a:solidFill>
                <a:schemeClr val="tx1"/>
              </a:solidFill>
              <a:effectLst/>
              <a:latin typeface="Candara" pitchFamily="34" charset="0"/>
              <a:cs typeface="Arial" pitchFamily="34" charset="0"/>
            </a:endParaRPr>
          </a:p>
        </p:txBody>
      </p:sp>
    </p:spTree>
    <p:extLst>
      <p:ext uri="{BB962C8B-B14F-4D97-AF65-F5344CB8AC3E}">
        <p14:creationId xmlns:p14="http://schemas.microsoft.com/office/powerpoint/2010/main" xmlns="" val="1303268403"/>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3" cstate="screen">
            <a:extLst>
              <a:ext uri="{28A0092B-C50C-407E-A947-70E740481C1C}">
                <a14:useLocalDpi xmlns="" xmlns:a14="http://schemas.microsoft.com/office/drawing/2010/main" val="0"/>
              </a:ext>
            </a:extLst>
          </a:blip>
          <a:srcRect/>
          <a:stretch/>
        </p:blipFill>
        <p:spPr>
          <a:xfrm>
            <a:off x="3491880" y="1178749"/>
            <a:ext cx="5527401" cy="51305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2" name="תרשים זרימה: מחבר 21"/>
          <p:cNvSpPr/>
          <p:nvPr/>
        </p:nvSpPr>
        <p:spPr bwMode="auto">
          <a:xfrm>
            <a:off x="4644796" y="4858658"/>
            <a:ext cx="192502" cy="171340"/>
          </a:xfrm>
          <a:prstGeom prst="flowChartConnector">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1" anchor="ctr"/>
          <a:lstStyle/>
          <a:p>
            <a:pPr algn="ctr">
              <a:defRPr/>
            </a:pPr>
            <a:endParaRPr lang="he-IL" sz="1350">
              <a:latin typeface="Berlin Sans FB" panose="020E0602020502020306" pitchFamily="34" charset="0"/>
            </a:endParaRPr>
          </a:p>
        </p:txBody>
      </p:sp>
      <p:sp>
        <p:nvSpPr>
          <p:cNvPr id="4" name="TextBox 3"/>
          <p:cNvSpPr txBox="1"/>
          <p:nvPr/>
        </p:nvSpPr>
        <p:spPr>
          <a:xfrm>
            <a:off x="71500" y="1493785"/>
            <a:ext cx="3316007" cy="1631216"/>
          </a:xfrm>
          <a:prstGeom prst="rect">
            <a:avLst/>
          </a:prstGeom>
          <a:noFill/>
        </p:spPr>
        <p:txBody>
          <a:bodyPr wrap="square" rtlCol="1">
            <a:spAutoFit/>
          </a:bodyPr>
          <a:lstStyle/>
          <a:p>
            <a:pPr algn="just" rtl="0"/>
            <a:r>
              <a:rPr lang="en-US" sz="2000" dirty="0" smtClean="0">
                <a:ln>
                  <a:solidFill>
                    <a:prstClr val="black"/>
                  </a:solidFill>
                </a:ln>
                <a:solidFill>
                  <a:srgbClr val="000000"/>
                </a:solidFill>
                <a:latin typeface="Candara" panose="020E0502030303020204" pitchFamily="34" charset="0"/>
                <a:ea typeface="+mj-ea"/>
                <a:cs typeface="Arial" pitchFamily="34" charset="0"/>
              </a:rPr>
              <a:t>On </a:t>
            </a:r>
            <a:r>
              <a:rPr lang="en-US" sz="2000" dirty="0">
                <a:ln>
                  <a:solidFill>
                    <a:prstClr val="black"/>
                  </a:solidFill>
                </a:ln>
                <a:solidFill>
                  <a:srgbClr val="000000"/>
                </a:solidFill>
                <a:latin typeface="Candara" panose="020E0502030303020204" pitchFamily="34" charset="0"/>
                <a:ea typeface="+mj-ea"/>
                <a:cs typeface="Arial" pitchFamily="34" charset="0"/>
              </a:rPr>
              <a:t>September </a:t>
            </a:r>
            <a:r>
              <a:rPr lang="en-US" sz="2000" dirty="0" smtClean="0">
                <a:ln>
                  <a:solidFill>
                    <a:prstClr val="black"/>
                  </a:solidFill>
                </a:ln>
                <a:solidFill>
                  <a:srgbClr val="000000"/>
                </a:solidFill>
                <a:latin typeface="Candara" panose="020E0502030303020204" pitchFamily="34" charset="0"/>
                <a:ea typeface="+mj-ea"/>
                <a:cs typeface="Arial" pitchFamily="34" charset="0"/>
              </a:rPr>
              <a:t>7th </a:t>
            </a:r>
            <a:r>
              <a:rPr lang="en-US" sz="2000" dirty="0">
                <a:ln>
                  <a:solidFill>
                    <a:prstClr val="black"/>
                  </a:solidFill>
                </a:ln>
                <a:solidFill>
                  <a:srgbClr val="000000"/>
                </a:solidFill>
                <a:latin typeface="Candara" panose="020E0502030303020204" pitchFamily="34" charset="0"/>
                <a:ea typeface="+mj-ea"/>
                <a:cs typeface="Arial" pitchFamily="34" charset="0"/>
              </a:rPr>
              <a:t>at </a:t>
            </a:r>
            <a:r>
              <a:rPr lang="en-US" sz="2000" dirty="0" smtClean="0">
                <a:ln>
                  <a:solidFill>
                    <a:prstClr val="black"/>
                  </a:solidFill>
                </a:ln>
                <a:solidFill>
                  <a:srgbClr val="000000"/>
                </a:solidFill>
                <a:latin typeface="Candara" panose="020E0502030303020204" pitchFamily="34" charset="0"/>
                <a:ea typeface="+mj-ea"/>
                <a:cs typeface="Arial" pitchFamily="34" charset="0"/>
              </a:rPr>
              <a:t>16:49, </a:t>
            </a:r>
            <a:r>
              <a:rPr lang="en-US" sz="2000" dirty="0">
                <a:ln>
                  <a:solidFill>
                    <a:prstClr val="black"/>
                  </a:solidFill>
                </a:ln>
                <a:solidFill>
                  <a:srgbClr val="000000"/>
                </a:solidFill>
                <a:latin typeface="Candara" panose="020E0502030303020204" pitchFamily="34" charset="0"/>
                <a:ea typeface="+mj-ea"/>
                <a:cs typeface="Arial" pitchFamily="34" charset="0"/>
              </a:rPr>
              <a:t>a </a:t>
            </a:r>
            <a:r>
              <a:rPr lang="en-US" sz="2000" dirty="0" smtClean="0">
                <a:ln>
                  <a:solidFill>
                    <a:prstClr val="black"/>
                  </a:solidFill>
                </a:ln>
                <a:solidFill>
                  <a:srgbClr val="000000"/>
                </a:solidFill>
                <a:latin typeface="Candara" panose="020E0502030303020204" pitchFamily="34" charset="0"/>
                <a:ea typeface="+mj-ea"/>
                <a:cs typeface="Arial" pitchFamily="34" charset="0"/>
              </a:rPr>
              <a:t>100mm mortar shell </a:t>
            </a:r>
            <a:r>
              <a:rPr lang="en-US" sz="2000" dirty="0">
                <a:ln>
                  <a:solidFill>
                    <a:prstClr val="black"/>
                  </a:solidFill>
                </a:ln>
                <a:solidFill>
                  <a:srgbClr val="000000"/>
                </a:solidFill>
                <a:latin typeface="Candara" panose="020E0502030303020204" pitchFamily="34" charset="0"/>
                <a:ea typeface="+mj-ea"/>
                <a:cs typeface="Arial" pitchFamily="34" charset="0"/>
              </a:rPr>
              <a:t>was fired from </a:t>
            </a:r>
            <a:r>
              <a:rPr lang="en-US" sz="2000" dirty="0" smtClean="0">
                <a:ln>
                  <a:solidFill>
                    <a:prstClr val="black"/>
                  </a:solidFill>
                </a:ln>
                <a:solidFill>
                  <a:srgbClr val="000000"/>
                </a:solidFill>
                <a:latin typeface="Candara" panose="020E0502030303020204" pitchFamily="34" charset="0"/>
                <a:ea typeface="+mj-ea"/>
                <a:cs typeface="Arial" pitchFamily="34" charset="0"/>
              </a:rPr>
              <a:t>Syria </a:t>
            </a:r>
            <a:r>
              <a:rPr lang="en-US" sz="2000" dirty="0">
                <a:ln>
                  <a:solidFill>
                    <a:prstClr val="black"/>
                  </a:solidFill>
                </a:ln>
                <a:solidFill>
                  <a:srgbClr val="000000"/>
                </a:solidFill>
                <a:latin typeface="Candara" panose="020E0502030303020204" pitchFamily="34" charset="0"/>
                <a:ea typeface="+mj-ea"/>
                <a:cs typeface="Arial" pitchFamily="34" charset="0"/>
              </a:rPr>
              <a:t>into Israeli territory and landed </a:t>
            </a:r>
            <a:r>
              <a:rPr lang="en-US" sz="2000" dirty="0" smtClean="0">
                <a:ln>
                  <a:solidFill>
                    <a:prstClr val="black"/>
                  </a:solidFill>
                </a:ln>
                <a:solidFill>
                  <a:srgbClr val="000000"/>
                </a:solidFill>
                <a:latin typeface="Candara" panose="020E0502030303020204" pitchFamily="34" charset="0"/>
                <a:ea typeface="+mj-ea"/>
                <a:cs typeface="Arial" pitchFamily="34" charset="0"/>
              </a:rPr>
              <a:t>IVO the community of ‘</a:t>
            </a:r>
            <a:r>
              <a:rPr lang="en-US" sz="2000" dirty="0" err="1" smtClean="0">
                <a:ln>
                  <a:solidFill>
                    <a:prstClr val="black"/>
                  </a:solidFill>
                </a:ln>
                <a:solidFill>
                  <a:srgbClr val="000000"/>
                </a:solidFill>
                <a:latin typeface="Candara" panose="020E0502030303020204" pitchFamily="34" charset="0"/>
                <a:ea typeface="+mj-ea"/>
                <a:cs typeface="Arial" pitchFamily="34" charset="0"/>
              </a:rPr>
              <a:t>Kela</a:t>
            </a:r>
            <a:r>
              <a:rPr lang="en-US" sz="2000" dirty="0" smtClean="0">
                <a:ln>
                  <a:solidFill>
                    <a:prstClr val="black"/>
                  </a:solidFill>
                </a:ln>
                <a:solidFill>
                  <a:srgbClr val="000000"/>
                </a:solidFill>
                <a:latin typeface="Candara" panose="020E0502030303020204" pitchFamily="34" charset="0"/>
                <a:ea typeface="+mj-ea"/>
                <a:cs typeface="Arial" pitchFamily="34" charset="0"/>
              </a:rPr>
              <a:t> </a:t>
            </a:r>
            <a:r>
              <a:rPr lang="en-US" sz="2000" dirty="0" err="1" smtClean="0">
                <a:ln>
                  <a:solidFill>
                    <a:prstClr val="black"/>
                  </a:solidFill>
                </a:ln>
                <a:solidFill>
                  <a:srgbClr val="000000"/>
                </a:solidFill>
                <a:latin typeface="Candara" panose="020E0502030303020204" pitchFamily="34" charset="0"/>
                <a:ea typeface="+mj-ea"/>
                <a:cs typeface="Arial" pitchFamily="34" charset="0"/>
              </a:rPr>
              <a:t>Alon</a:t>
            </a:r>
            <a:r>
              <a:rPr lang="en-US" sz="2000" dirty="0" smtClean="0">
                <a:ln>
                  <a:solidFill>
                    <a:prstClr val="black"/>
                  </a:solidFill>
                </a:ln>
                <a:solidFill>
                  <a:srgbClr val="000000"/>
                </a:solidFill>
                <a:latin typeface="Candara" panose="020E0502030303020204" pitchFamily="34" charset="0"/>
                <a:ea typeface="+mj-ea"/>
                <a:cs typeface="Arial" pitchFamily="34" charset="0"/>
              </a:rPr>
              <a:t>’.</a:t>
            </a:r>
          </a:p>
        </p:txBody>
      </p:sp>
      <p:sp>
        <p:nvSpPr>
          <p:cNvPr id="5" name="כותרת 4"/>
          <p:cNvSpPr>
            <a:spLocks noGrp="1"/>
          </p:cNvSpPr>
          <p:nvPr>
            <p:ph type="title"/>
          </p:nvPr>
        </p:nvSpPr>
        <p:spPr>
          <a:xfrm>
            <a:off x="-98290" y="211262"/>
            <a:ext cx="9144000" cy="494928"/>
          </a:xfrm>
        </p:spPr>
        <p:txBody>
          <a:bodyPr/>
          <a:lstStyle/>
          <a:p>
            <a:pPr rtl="0"/>
            <a:r>
              <a:rPr lang="en-US" dirty="0" smtClean="0">
                <a:ln>
                  <a:solidFill>
                    <a:schemeClr val="tx1"/>
                  </a:solidFill>
                </a:ln>
                <a:latin typeface="Candara" panose="020E0502030303020204" pitchFamily="34" charset="0"/>
                <a:cs typeface="Arial" pitchFamily="34" charset="0"/>
              </a:rPr>
              <a:t>Cross-border Fire - Example</a:t>
            </a:r>
            <a:endParaRPr lang="he-IL" dirty="0">
              <a:latin typeface="Candara" panose="020E0502030303020204" pitchFamily="34" charset="0"/>
              <a:cs typeface="FrankRuehl" panose="020E0503060101010101" pitchFamily="34" charset="-79"/>
            </a:endParaRPr>
          </a:p>
        </p:txBody>
      </p:sp>
      <p:sp>
        <p:nvSpPr>
          <p:cNvPr id="24" name="מלבן מעוגל 23"/>
          <p:cNvSpPr/>
          <p:nvPr/>
        </p:nvSpPr>
        <p:spPr bwMode="auto">
          <a:xfrm>
            <a:off x="3491880" y="4374105"/>
            <a:ext cx="1063462" cy="540122"/>
          </a:xfrm>
          <a:prstGeom prst="roundRect">
            <a:avLst/>
          </a:prstGeom>
          <a:solidFill>
            <a:srgbClr val="0000FF"/>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en-US" sz="1100" dirty="0" err="1" smtClean="0">
                <a:solidFill>
                  <a:srgbClr val="FFFFFF"/>
                </a:solidFill>
                <a:latin typeface="Berlin Sans FB" panose="020E0602020502020306" pitchFamily="34" charset="0"/>
                <a:cs typeface="David" pitchFamily="34" charset="-79"/>
              </a:rPr>
              <a:t>Kela</a:t>
            </a:r>
            <a:r>
              <a:rPr lang="en-US" sz="1100" dirty="0" smtClean="0">
                <a:solidFill>
                  <a:srgbClr val="FFFFFF"/>
                </a:solidFill>
                <a:latin typeface="Berlin Sans FB" panose="020E0602020502020306" pitchFamily="34" charset="0"/>
                <a:cs typeface="David" pitchFamily="34" charset="-79"/>
              </a:rPr>
              <a:t> </a:t>
            </a:r>
            <a:r>
              <a:rPr lang="en-US" sz="1100" dirty="0" err="1" smtClean="0">
                <a:solidFill>
                  <a:srgbClr val="FFFFFF"/>
                </a:solidFill>
                <a:latin typeface="Berlin Sans FB" panose="020E0602020502020306" pitchFamily="34" charset="0"/>
                <a:cs typeface="David" pitchFamily="34" charset="-79"/>
              </a:rPr>
              <a:t>Alon</a:t>
            </a:r>
            <a:endParaRPr lang="he-IL" sz="1100" dirty="0">
              <a:solidFill>
                <a:srgbClr val="FFFFFF"/>
              </a:solidFill>
              <a:latin typeface="Berlin Sans FB" panose="020E0602020502020306" pitchFamily="34" charset="0"/>
              <a:cs typeface="David" pitchFamily="34" charset="-79"/>
            </a:endParaRPr>
          </a:p>
        </p:txBody>
      </p:sp>
      <p:sp>
        <p:nvSpPr>
          <p:cNvPr id="23" name="AutoShape 88"/>
          <p:cNvSpPr>
            <a:spLocks noChangeArrowheads="1"/>
          </p:cNvSpPr>
          <p:nvPr/>
        </p:nvSpPr>
        <p:spPr bwMode="auto">
          <a:xfrm>
            <a:off x="3491880" y="5274205"/>
            <a:ext cx="1169620" cy="473173"/>
          </a:xfrm>
          <a:prstGeom prst="wedgeRoundRectCallout">
            <a:avLst>
              <a:gd name="adj1" fmla="val 49563"/>
              <a:gd name="adj2" fmla="val -108555"/>
              <a:gd name="adj3" fmla="val 16667"/>
            </a:avLst>
          </a:prstGeom>
          <a:solidFill>
            <a:srgbClr val="FFFF00">
              <a:alpha val="70000"/>
            </a:srgbClr>
          </a:solidFill>
          <a:ln w="12700">
            <a:solidFill>
              <a:srgbClr val="DB3333"/>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a:defRPr/>
            </a:pPr>
            <a:r>
              <a:rPr lang="en-US" sz="1400" kern="0" dirty="0">
                <a:latin typeface="Berlin Sans FB" panose="020E0602020502020306" pitchFamily="34" charset="0"/>
                <a:cs typeface="David" pitchFamily="2" charset="-79"/>
              </a:rPr>
              <a:t>Location</a:t>
            </a:r>
            <a:r>
              <a:rPr lang="en-US" sz="1400" kern="0" dirty="0">
                <a:solidFill>
                  <a:srgbClr val="FF3300"/>
                </a:solidFill>
                <a:latin typeface="Berlin Sans FB" panose="020E0602020502020306" pitchFamily="34" charset="0"/>
                <a:cs typeface="David" pitchFamily="2" charset="-79"/>
              </a:rPr>
              <a:t> </a:t>
            </a:r>
            <a:r>
              <a:rPr lang="en-US" sz="1400" kern="0" dirty="0">
                <a:latin typeface="Berlin Sans FB" panose="020E0602020502020306" pitchFamily="34" charset="0"/>
                <a:cs typeface="David" pitchFamily="2" charset="-79"/>
              </a:rPr>
              <a:t>of Attack</a:t>
            </a:r>
          </a:p>
        </p:txBody>
      </p:sp>
      <p:sp>
        <p:nvSpPr>
          <p:cNvPr id="19458" name="AutoShape 2" descr="blob:https://web.whatsapp.com/ee3d8227-e527-4df9-ae10-2d8ace510d03"/>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9460" name="AutoShape 4" descr="blob:https://web.whatsapp.com/ee3d8227-e527-4df9-ae10-2d8ace510d03"/>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9462" name="AutoShape 6" descr="blob:https://web.whatsapp.com/ee3d8227-e527-4df9-ae10-2d8ace510d03"/>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9463" name="Picture 7" descr="C:\Users\u42212\Downloads\WhatsApp Image 2016-09-20 at 22.00.24.jpeg"/>
          <p:cNvPicPr>
            <a:picLocks noChangeAspect="1" noChangeArrowheads="1"/>
          </p:cNvPicPr>
          <p:nvPr/>
        </p:nvPicPr>
        <p:blipFill>
          <a:blip r:embed="rId4" cstate="screen"/>
          <a:srcRect/>
          <a:stretch>
            <a:fillRect/>
          </a:stretch>
        </p:blipFill>
        <p:spPr bwMode="auto">
          <a:xfrm>
            <a:off x="3491880" y="1178750"/>
            <a:ext cx="1755195" cy="2340260"/>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19466" name="Picture 10" descr="C:\Users\u42212\Downloads\WhatsApp Image 2016-09-20 at 22.00.20.jpeg"/>
          <p:cNvPicPr>
            <a:picLocks noChangeAspect="1" noChangeArrowheads="1"/>
          </p:cNvPicPr>
          <p:nvPr/>
        </p:nvPicPr>
        <p:blipFill>
          <a:blip r:embed="rId5" cstate="screen"/>
          <a:srcRect/>
          <a:stretch>
            <a:fillRect/>
          </a:stretch>
        </p:blipFill>
        <p:spPr bwMode="auto">
          <a:xfrm>
            <a:off x="161510" y="4104075"/>
            <a:ext cx="2970330" cy="2231234"/>
          </a:xfrm>
          <a:prstGeom prst="rect">
            <a:avLst/>
          </a:prstGeom>
          <a:ln w="38100" cap="sq">
            <a:solidFill>
              <a:schemeClr val="bg1">
                <a:lumMod val="65000"/>
              </a:schemeClr>
            </a:solidFill>
            <a:prstDash val="solid"/>
            <a:miter lim="800000"/>
          </a:ln>
          <a:effectLst/>
        </p:spPr>
      </p:pic>
    </p:spTree>
    <p:extLst>
      <p:ext uri="{BB962C8B-B14F-4D97-AF65-F5344CB8AC3E}">
        <p14:creationId xmlns="" xmlns:p14="http://schemas.microsoft.com/office/powerpoint/2010/main" val="885425298"/>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descr="data:image/jpeg;base64,/9j/4AAQSkZJRgABAQAAAQABAAD/2wBDAAMCAgICAgMCAgIDAwMDBAYEBAQEBAgGBgUGCQgKCgkICQkKDA8MCgsOCwkJDRENDg8QEBEQCgwSExIQEw8QEBD/2wBDAQMDAwQDBAgEBAgQCwkLEBAQEBAQEBAQEBAQEBAQEBAQEBAQEBAQEBAQEBAQEBAQEBAQEBAQEBAQEBAQEBAQEBD/wAARCANLBJ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vvif8Uvihp/xR8W2Fj8RvE9rbWuvahFDBDq80caRRzuI4o4w+OgA/Cuak+LPxZ/5Z/E3xd+Ot3f8A8XXM/GP4ieF7T4zePNOu7qeOW18TapDLiPj/AI/HrAvPFnheyn8m71WKOT/W+XJX0FHCJ0kzhbdz0J/i78VAmR8UfF338Z/tu7/+OVfHxY+Kn/RS/FP/AIOrr/45XmUXibQLr/j11q2kkP8A00reEP8Aqx5vSj6vHsK7Owk+KnxWH/NS/FQ/7jd3/wDF1kxfGD4t/vPN+KHi3iSQD/idXfbp/HWS33Sayrb/AFlx/wBdaX1dPoZ3fc7EfFn4sf8ARVPFv/g7u/8A4uj/AIW78V/+in+Lf/B3d/8Axdc9g+tFa8tDsguzpf8AhcvxY5/4uZ4p+Tr/AMTa7/8AjlJH8Yfiuf8Ampnin/wd3f8A8XXJ0pjFZ8tDsPmZ2H/C3Pit/wBFN8Vf+Du7/wDi6R/jD8UlfD/EzxUPprd3/wDF1x/lrU1L6suwXfc62P4wfFE9fiZ4p/HWrr/4un/8Lf8Ail/0UvxV/wCDe6/+LrkaT97R9WXYOZ9zs/8AhcXxQ/6Kd4q/8G83/wAXUkfxf+J+dg+Jvipz/wBhef8A+Lrit9G+n7Cj2C7O9/4Wv8Uf+ik+Kv8AwcTf/HKSP4t/FA/81I8Un/uLzf8AxyuA4/56mjfJ/wA9BS9hQC7PRB8Vvie/T4keKh/3F5v/AI5Qnxa+JR6/EjxV/wCDeb/45XB+fc/89aXzJC/7yl9XXY0uz0q3+NfxYt/9V4/13/gd28n/AKMFa2n/ALR3xct/+Zxlf/rvEJK8k+0S+Z18yl+2Sn/WR0fV12M7vue52f7VfxJtv+Pyeyu/pvj/APalbdn+1xruz/TtEMn/AFwv3r5x+2RZ/emj7ZF/z1rS9P8AlI9jHuz6ms/2stPf/j90XWIv+ud8sla1n+094Nn/AOPi/wBdtPZ4mf8A9nr5KNxF/wAspKSO4x+98yq56XYz+qS7n2faftBeA7v/AJnqSD/ruk8f9K2bT4s+GtQ5tvHVpJ/2/hK+GvtIqT7R5nvTfI/+Xf5Gf9nz/wCfx982/imS65svESz/APXO7ElWU1fUyeb66/7+PXwNb3EkeRHL5flVpQeKNbs+LbV9Qt/+udxJSbpdIfgZfU6//P0+5f7Y1L/n9uv+/jU/+1dR/wCf65/7+NXxnafFXx/af6vxZqHl/wDTR/MrZtPjx8R4P+YzFcR/9NLaOpc6PSP4Ef2fmPc+s/7U1HtqFz/38en/ANp6n/z/ANz/AN/Hr5mt/wBozxVb/wDH7Y6Xd/8AbDy61LP9puf/AJffCcL/APXO48utHCl5HNVo4+j1Z9BHVdS/5/7n/v41L/ad9/z/AN1/39avFbT9pLw1L/x+6DqFv/uPHJW7a/H/AOHk6f6RdahAf+mlv5lDhBdEZVFi+7PT/wC1b3/oIXX/AH8ej+1b3/oIXX/fx64S0+K/w6u/9X4ot0/67+ZHWxaeLfC14M2/ibS5P+3iM1XsIr7P4Gf1jFdzov7Tvv8AoIXX/f1qT+1L7/oIXX/f16pwTwTJ/o1xG/8AuSVN5H/TMVLhBboz+sVu7J/7Rvv+gjdf9/Hpy6tf/wDP7N/38eq1FLkg+gfXK3c0E1S7PW8n/wC/jVP9vuf+fuX/AL+PWbsp6JWTpQ7B9Yrdy/8Abrn/AJ/Jv+/j/wCFH265/wCfub/v4/8AhVdJD2qYIfas3GK6D+sVu7Hfbbpul3N/38f/AAo+133/AD9zf9/H/wAKTyR6UvlD0qbR7C+sVu7OS+J2satYeDL+5sdXvrS4j8vypLedo5P9ZivlTxZ8TviRbanPFa/EHxNFFFJjEerz/wDxyvqf4sqR4B1U/wCxH/6Mr4w8axeXqk/H/LSuyFKlOi3JdTvy2vWe7LvhL4r/ABSvbGQ3PxJ8VySxzyLmTWJ+g6D79dH/AMLM+JPmY/4WD4jxj/oKT/8AxyvNPBXlCwuP+v2Wumj6dK5fY0T2vbeZ0afEf4knr8QPE3/g4n/+OV7n+zp4r8S64NfOueItTv8Ayfs/lfa7x5PKz5mceZ9B+VfNlvzJXv37MA58Qj/r2/8AalNUqSi2jjx1dqnue/m6uf8An5k/MU03Vz/z8yf99CkMZpNhHWudKJ431iv3JDc3H/PzJ/30Kabq4/5+Zf8AvoU0w04x9iKLRF9Yr9xv2m5/5+ZP++mpPtU3/Pd/+/rVJ5Rpvl+uaa5ewe3r9xPt13/z9y/99VBJPcTJ893cj/cuXSpto9TQeaLR7D9tW/5+mZd6Qtz/AMxXXY/+ueq3Cf8As9ZV34Nu5eYvHfi2D/c1SR66r5ablfU0csexX13E/wDPw4G6+H3jFRmx+K/iEf8AXa6f/wCOVjXngL4uqH+yfE6+n+uozx161tb1oCN0HFSox7HR/amJPD7jwl8dYf8AV+Itcn/3NZf/AOOVlX9j8b7D7+peLD/1zvp5P/alfROfYUZ9hQuXqjq/taqfL0+v/FWyk8u48ReKY/8Afvp6pv40+IUT4/4TbWx/v6jP/wDHK+qcA/f5qreaXpd8my6060n/AOukIekqdLqjT+2D5bfxj48kP/I5+IR/1z1mf/45VOXX/GsvXx/4tT/c8Q3f/wAcr6guPBHgy6/13hnTz/2wFZtx8KvAM4/5AIi/64yuP61HsYmv9r0z5ll1Tx833Piv42T/ALjNx/8AHKoXF78V/wDl1+M3i7/tpqtx/wDHK+lbj4G+C5v9RJqEH/bffWTcfs/6a/8Ax5eJbmMf3HgGK09lTOn+08MfOEl98az/AKv4v+JJP+45dx/+1Koy6t8fo3x/wsjxRJ/ueIbv/wCOV9FXf7PmqpzZa7YP/wBdI5E/lWPdfAjxinMcdnN/1xuyP50uSJ0/X8OfOGp+I/2hIkBXx/4+G/p5eu3fH/kSubvPF3x2j/4+fif8TI/+ufiLUP8A45X0/P8ACHx5b/vJPDs//bN45Ky5/BPiu0/4+NB1BP8At3koVJGn1qkfMN744+NEZwPjX8SI/wDuZtQ/+OVl3Pjj45zf8e37QnxEj/7ma8/+OV9O3ehyf6q+sf8Av5b1kz+FdEkf/StEspP+2cdXyrsaHzdJ48/aQP8Ax6ftAeOv+2niG7/+OVBJ8Tf2pbf95/wuvxjIPT/hIbz/AOOV9FT/AA18Iv8A8wOOP/rnWe/wl8LP/wAsryP/ALeaXLEXsTwqH41/tSW0nlXXxQ8YSH/sOz//AByu38MfHH4paVB5mp/Ebx7qGoS9ftGuXflx/wDbPzK7Cf4M6ZnEer3Ef/bOq0nwhuUOI9Xjk/66R+XWNWaXQBIf2iPiPJ/rfGXiuP8A7ic//wAcrSt/2iPGqf8AH3428TJ9dTnP/tSsWb4Y67F/qpLOT/ckqrN8PvEEf+t03zP+uf7yuaroas7GD4/+J5j5bfEDxMh99Tn/APjlaFt8cfE1xB5o+IfiH/wZzf8AxdeWXHg3V4/9bo9wP9yOqNxoNzHxJY3Ef/bOs/ZBY9tj+LvjCUZT4i6z/wCDeb/4upf+Fo+NJf8AVfEPXv8Awbzf/HK8G/s6Tp/q6kNrfGT91dfpR7IVj3n/AIWd46/6KBr3/gzn/wDi6k/4WR4//wCh817/AMGc/wD8XXgvn6vH/qrqSrEfiDxDb/8AL1VexZfsme4/8LG+IP8A0PXiH/wZz/8Axykk+IvxCH/M9eIR9NTn/wDjleLR+MNcj/1v7ySraeOL6P8A1tjWapsPZPsevf8ACxviF/0PXiH/AMGc/wD8cqP/AIWP8Q/+h78Rf+DOf/45XlqfEGH/AJa2ojqxH490uUyYHl0ezZB6XJ8R/iEOnjvxEP8AuJz/APxyl/4WJ8Qv+h78Rf8Ag0n/APjlefR+LNIl/wCXmrsXiDR7n/V3MdTcR2v/AAsfx/8A9D34i/8ABpP/APHKQfEb4hf9D34i/wDBnP8A/HK5T+0LWX/VXMclSh/M/wBVLTFY6b/hY3xC/wCh78Rf+DOf/wCOUv8AwsL4j/8AQ9+If/BnN/8AHKxohF/y1xT5HrG7Ea3/AAsH4hR9fH/iI/XU5/8A45Sv8RviF28deIf/AAZz/wDxdYbvnk013jqjosjcHxF+Infx34h/8Gc//wAXSv8AEj4gjp458Qj/ALic3/xyubkvOfWqTH5vrU3bCyOqf4mfEWNM/wDCc+If/BnN/wDF1VHxM+Iv/Q++Jf8AwbTf/F1g/NUMk2yldhZHQ/8ACy/iTv8A+SgeJP8AwbTf/F1HL8TviT/yz+IHiT/wbTf/AByuakuP3dV5JP3dVdj9idT/AMLR+JX/AEUDxL/4Npv/AIuoJfir8SgOPiF4m/8ABvN/8crlftB2f62o5bgntmi7D2J1MnxU+JQP/JRvFI/7i03/AMXTP+Fp/E7/AKKN4q/8G0//AMcrlt3tUcjetc92aWR1P/C1Pif/ANFI8U/+Dib/AOLo/wCFqfE//opHin/wcTf/ABdcdlql82LZ0p3YWR1H/C1/il/0UjxT/wCDab/4ul/4Wz8Tv+ij+Kv/AAbT/wDxdckSZO9N2+9F2KyOuPxc+Jyf81H8Un/uLz//ABdR/wDC2vin/wBFH8Vf+Deb/wCOVy0Ykkf/AFRrV0/wxqV7N/x7GOOi7D3DYHxV+KTjI+JPir/wbz//ABdWLP4jfFG9k8qP4j+LPr/a11/8XU2neCrGL95dXUskn9yOtzdpGjQf8u9vHH/y0qtTH2kRuna98Vrj/j5+JXieP/uNXX/xdbVprPjSEeZN8SPGEo9DrV1/8XXI6h4/0u2/48YZLiT/AJ6SVzGoeN9c1DzIpbn7PH/zzt6j2weyPYr/AOKWvaNB/pvjvV4z/wA8/wC1ppJP/Q65XVPj/wCMQPJ0zxLrn/XSTUpv/i68p84P/rOKPKlk/wBXxGaipWfQ0pYW518/xl+Kt/jHxE8Rxf8AXPUpo/8A2eoD8Wfih5jx/wDCyfFHHT/idXX/AMXXH3ttqYT/AESLtWHeaL4nkjk821kk/wCudc1XFs7aeFpHfXnxx+Idj/zVPxRJ/wBxqb/4usu4/aC+Ksh8u18f+J8+v9tXX/xdcDJpmsx/63S7n/v3UMkMtt/rYZP+/dZ/W33N/Y0ex2r/ABs+MEjbf+Fs+Ld/pHrV3j/0ZUUvxq+L8XX4seMT/wBx66/+Lrgt/wDrPKFLJOY+1P277h7Gj2O2/wCF2/GT/orHjD/wfXX/AMXSyfHD4vx/81Y8Y/8Ag+uv/i689kuvM7GoPt03+qlzWt6plal2PQZPjd8Y1PPxb8afhr11/wDF1DL8d/jH5nlx/Ffxrn/sPXX/AMXXnu66kP7qI1ai0y6kP72Xy66aLb3MrUTsZPjv8aP+WXxb8an/ALj11/8AF0RfGr45XMeYvi541/8AB/d//F1zcWkWFu/nRCWST/ppV3f5X+t/0etLsiyN62+Kvx4A8y5+M/jbH/Yeuv8A4utCP4x/F+JMyfF3xtJ/3H7v/wCLrz++8S6VYySQ/ahJJ/zzrAvvGl3JH/xL7Ty/+mklZfW6dLcv6pU7HsUnxp+MbDj4r+MF+mvXf/xdZN7+0P8AFCwixJ8Z/Fjyf9h+7/8Ai68dutRv71MSyyfvf+2VZ7AfvYf+/VeZVzWx6VHKl/y9PVbn9p74yyRyHT/id424/wCemv3XH/j9YUn7Rnx/nk85fjP46A/55xa9d8f+P1xMVpFGf3VRtbHnmuKrmNbozupZdRpbo7KP9oD48+Xz8c/iCT/2Ml1/8XTY/wBoH4+GTDfG/wCIP7zp/wAVJd8f+P1yBtP3XneSadHp+I/Oz/1yrn+s1+50fVsP2/A/Qj/gmx468e+Of+Fijxv468R+Iks/7Ie0OranNdGBpPtnmCPzGJQHYgI/2KKzv+CXUXlRfEoep0f+V5RX1eXS58LCT7HyeapRxlRR2ufNnx28DWt58a/iDeTRZM3ifVJs/wDb5JXJ+IvBFpqU9tKR/qo4opP3lfX3xQ/Zk8ea3498S6/prWk8Goa3d3scZuPLPlSTvJzXjnjP4beJPCrPHrdlHAI7j7MJI5P+WnleZX3uGjOVFJM+WlUp1atjwaTwRDbSRyxS/wCqkr3Ff9XH5XTy65O502KSumhfy446xqGqLNeKfEHVvElj42uIdFurmOOSKKXy469pAzXB69Y2kni6KWWH/l2opjPP4vGHxDij803/AJv/AGyq7F8RvH3l5u7OKT/tnXeyaBaySebFF+7p58ORf88vM8z/AKZ1sKxydt8WPEsUf+l6LH/38qxb/GL95i70CX/v5XR/8IxayeX+6iqK58F2En/Lr+7qBmXH8Z9AkePzbC5j/wCuclXbb4q+FpZPN86SP/tnUEvgLTx5Y+y/8tKg/wCFcad+8/0QR1n7MZ0MfxB8ISR8az/388yrtt4r8OXI/dazbfhJXn3/AArS0Mf7qWXzKrXPwzBT91LLWvsqRl7Q9Wt9TsLn/VX1tJ/1zkqxFLFImYvLrxX/AIV7qn/LKWWOj/hE/FNt5f2XUJf+/lZezNT2rP8AyyxUkZ9q8Qji8e2Mkflarc/9/Kl/t/4j20f/AB9SSf8AXSj2YHtdJx/rK8Zi+I/j21j/AH0EUh/651ctfi94jP8Ax9aLHR7Gqa2PW46JBvFeWx/GLypMXWg/+RK0I/jNon/LWwuY/wDtpWfsqoj0KOjiSuHi+LPheX/Wyyf9+q0LL4jeFpv+YhFHS9mgsdV92p4/KP8AyzrDtvF/hu5/1Ws2R/7a1oW+pWEqf6NfW8n/AG0rEC1/1zqSMZqv5kX/AD1iqVKRY+KX/prViOSWq8f7zpTqhstK5b3043U3pUJPpSUXAnMnm/63zaebn97+6qHzfrT4uhoAniufSpI7mKP/AJa1X8xaiJ8yrJsaP2iGTjzafG8qSYNZGyn0GZvR31zA/m21zJH/ANc5K0dM8deKLD/j38QajGP9i4krlI5JO8tTm4kP+qzXWZ+ypnfWfxg+IVn+8i8TXkn/AF0EcldBZ/tA+Pbf/j5uLOf/AK6Wkf8A7TryaO4lNSfaB6Vi6lR7oz+q0j2qz/aT10P/AKTolg8f/TMyR1vWn7R9r/y++GJf+AXma+do7jP/ACyxUn2uM1TqN9Dl+oYY+nrP9obwdO/+k6fqEH/bKtqD45/Duf8A1msT2/8A13gkjr5IjmXfxirH2j/ppVN030M/7Npn2ZZ/E/wHfIhi8Wadz/fk8uty313Qbv8AeWWs2E/+5OlfDYnMv/LT/wAiVLHPLvkl8yudqm9mc/8AZp9ffFI7vAGsSRyb/wB1j5P+ulfGfj4Z1e8xV8a3qflyW39pXBjk/wBZH9okrE8UzyyX1xLL/wAtJK7KTUqTop7s6MLhfZGX4KH+i3n/AF8V0O0Vzvgp8w34/wCniumI9RXIeiLbP+8r379mVsnxCP8Apnbf+1K8BtwI5P3tel/CX4lab8P5dSF7pNzdf2h5f7y3/wCWfl1dnKbSOPE/wj6qjOUyamBzXldl+0J4Gl4uINTg/wB6Ktqy+NHw6uGw2tPG/o8EgrGdGcd0eD7OZ3mwU6uctviH4Gvh/o3izTD/AL1wE/nWva6vpF2M2mqWs/8A1zmQ1g4S6oat0LlIVFGd33fmpakdhuDSU+incVhQDmnU7K/3qTaKm5vYSnUZFJtpbj2FooopFWCk2+9LRQHLcbs9qNntTqXBp3FyEOz2o2e1PoqjLkQyjZ7U/b7UYPpRcfKP2+1GDTqKg35SJhDIuJI0f/eVapzaLoN1/wAfGi2Ev+/bIf6Ve2UbPancm8zn7j4deA7pt8nhaw3+qJs/lWfP8IPAM/XTJk/3Lhx/Wux2mjaafNLuaqrM87uvgT4Nl/49ry/gP/XRH/pWNd/s/wADjNn4rkz/ANNrUH+teweVTTCR3pqo+5u8TXWx8y658Pr3RtRm0t723kEAz5n7ysiTw3qUZ/1kcn/bSvUvGK7vEt+PRhXOzL/q+n+sr38Pk+Gr0U2YvNMUmcM+h6t0+w+Z/wBc6xX1PS43kjk1K38yKTy5I3lj/d16hGBiOvk3xq//ABP9XP7v95eS/wDo2uTH5XSo/wAE9LCZpVrHscllY3D+XLa28kn/ADz/AHdVLjwxocn+s0i3/wC2cdecawpj8ZagfN/eR6dbfvP+2dV59T1Kzg8221O4j+sleRVwHsTupY89EfwJ4aHH2Hy8f9NKpS/DjR5P9VLeR/SqXw21fxLqk9nbXOkRanB9ojiku/tn+r/6619Mx/CjRL5H+wX+gXOf+eF7In8s1bwSjuZrM6dLY+Z5PhhaniLU/wB5/wBNI6p3Pwxvg/7u/tpP/IdfT8/wTvCM2+nzN/1yvIW/mKx9S+E+q2yu7afrKH0FrHJH/wCQ5KxWFk9FL8TR5lT6o+bJPhzrZk/49raT/t4rLuPAutx9dIl/7ZyV9L3fw4uY/wB7JqckH/XezuI6oSeBNTGyOPUdLn/7e/L/APRlaLAVDSjmlJHzZJ4N1OP/AF2mXEf/AGzqpJpIj/5ZSR/9s6+npPAPiyQ+ZFpJn/64XEcn/tSs248Ia/BHm98L6hH/AL9nJXPVwtU0+v0j5wFtcxyebFJLH/20qyJ9Tj/1VzJ/q69uvNCtel1o8X/bS3qjP4V8PXI4sIv+2f7us/qp00qtI8lj1vXYv+XmpovFmuRx9MV6RceBPD8qZjtZI/8ArnJWbP8AD3TZCPLubmOuerSuW/YnFDxvrnSWKnjxxJH/AK21rdn+HkcQ/d6lj/tnVOb4f6zHnyri2krOsUVIvHNr/wAtbWSOrI8X2Mj/ALqSSOqU/gfV4ziW1ik/65yVRuPC+px8DTJKlG5uDxHYyf8ALzS/2vbSJ/rY/wDv5XL3Hh+5i/5cZP8Av3VSTS/LGZf3dMDs/t8ckf7uSo/P/d/62uN2yx8fapaN9/8A8/VAjrPtJjk60SSx/wDPb/WVzP2rUP8AnrR9u1CL/lp5lZKqP2Z0e5vSo/lrF/tS6/54mpIruWVM+VSSMvU09vmURjeOas6NpsuqvH2rstO8OaZZfvZf3n/XSuqzMvbHIWWkXV7J+6tpK6fTvBXyeZfSVq3Gt6PpUflfaY/+ucdYF748upTJFY2scf8A00koF/GOmttJ0zT/AN7HFHn/AJ6SVT1Hxfpmn48qX7RJ/wBM64LUdXvbuT/SXkkqhJMPMz5v5iuT2ppSpHU6h431m4/dW3l28dYNxfy3h82SWSST/ppJWFJrMXmeVDD5kcv/AC0rlda8Q6p5dx/pPlxxf6vy64quKpM7vqp3cl5FFJkSfvP+edZ2o6wbY+Va2nmf9dK474cLLLZXF3KP3skn+srevIPMk5rOlV9tV9kXWpexOr0tfNtPNuR+8lq/DAcmnaNATZR/uqt7Dk1z4qoa0mQCH/ltVraPSgJSIlcVVXdjcQN+78qmiGOT/WxeZ/10p4WrAWsxmfcaRplz/rbC2k/66R1mXHhPw7ccf2XFH/1zkrbkb95xVTUL6107zJbq6jj/AOukldJnc5bUfAOhSpiKS5jk/wCefmVx9xocdnceVL+8/eV12u+P9Gsv3VgJLn/rnLmuC1HxNfatJ5v2SK3/AOuddVLFexLq4aqaG6K27fZs1UvfEVjbf6oS3MmOawhCcdJZKIoPMkyBxS+vCpYD/n8aP9uX9zJ+6j8uOoJJLu4k/eyySUkdqBJzWjHaxx/vQK5vrVU6fZU6Jx91aSy6pc+bUkdp+7/1NaMlp/xMLk/9NIqsRw4krOx0mVt/d+VLF+87002gA/dYrZmh/d/6qoTCPeuQ6DHS1xJQlp5cnm1qNF9aYwrKwFAwnzP9V3pTB7VMw/eULgfvqj2h1n3D/wAEwQ4i+JG/10f+V3RUn/BMkYT4kfXR/wCV3RX2+U/7lT9D4bN/9+qep9Tasmb67P8A02b/ANDr5i/aRt4/7Nuf9Z+71uL/ANJq+odTjBvrsnvM3/odfNP7SKSGw1zyx/q7/TZP+/kclfd4WX7try/yPzNL/hQfqfL9xFFWoP8AVVRnHyD6Vbt+tSfTkgk8qPpXJ+IrXHiK3lH/ADzrqZZP3YJrn/EX/H1ZSj/npLRTA0LEyxpn97ivpX4EfBv4d+OPA7arr+jvJdpeSx+Yk/l181Wf7wxV9h/smXH2nwJqMf8Azz1Mj/yHWtGThTquPdHn46p7GnYtXH7KnwyuP+PebVIP+udzvrHvP2PfCsn/AB7+K9Vj/wCuiR19AkilOKyWMrLr+R4/12p2PmO9/Y8mPmfYvGCP/wA8/Mtqw7z9kPxlHxbaxo8//A5I6+tiCaVeKn6xJdEafXah8XXH7LPxTt0/0aw02f8A3L2si8/Z7+LNmMyeEJn/AOuEsUlfdBiA9KXy/YU1iF1SD+0qh+e938JPH1o+bnwTrCf9uklYtx4P1uzfN1oeowf79vJHX6P/AI0jwxv/AKwb6arQ6x/E6KOZf9Oz81bjTPLk/exeWf8AppVeTR4T/wAsv9ZX6T3GiaPef8fmlWk//XSCOsa8+GPw6v8A/j58DaFJ/wBucdUsRDqjX+0qR+c3/CNWn/PtUX/CJ6f/AM+0VfoJd/AT4R3n+s8G20f/AFweSOsa7/Zg+Fd4f3dhf2n/AFzu6tV6fU1/tOmfBtz4L08/8u0WKpS/D3SpOtt/5Dr7mu/2SPAtx/x7eINZt/8AfMclYt3+x7a5/wCJf44lH/Xe0qFOm+pf9pYZHxFJ8MNL8z/j1/791nXPwrtYpP3QFfas/wCyB4qg/wCPPxRpE/8A10jkjrCvP2Uvidb/APHs2j3f+5d+XVJ031RpSxOGrHx/c/C+SL/UyyxVSl+HGqf8sruX/v7X1pe/s4/Fy0/5lB7j/rncxyVg3/wa+Jto4+0+BdZ/7ZweZVqSezNPaUj5l/4RPxnZSSfZNRljx/00qQ/8LIso8Q6rcy17ze+CPEFnzceGtRgk/wCmlnJWXLpEcf8ArIfLpmntPI8ij8YfFG2/5eZJP+ukVWI/if48to/3tnFJ/wBs69Sk0i1lOCPMqM+HrST/AJdaRoeexfGXWP8Al68Pxg1oR/Gyz/dGXRpf+/ldZ/wiWn7/APUxVTk8C6XJ+6kii/Kp/dj9qVLb4x6BJ+9ltrmOOtC2+K3hK55/tCSP/rpHWdJ8ONK/1XkxmqQ+FWnf88vK/wCuclHsaYe1OytvHfhK5/1Ws23/AG0rRt/EWjXH+q1O2/7+V5hc/CqH/llNJ+NUpPhdf/8ALKf9aPYsftfM9n8y1H72O6ik/wCuclSRYk714jJ8PvEVvJ/olzLH/wBtaij0bx5p0n+i6nc0vqovanufEdSb19a8Qi1b4lWX/L9cyVZj+IPxEtv9bF5n/XSOo9kHtT2r9/6CpefavG4/i34oj/dXWjR/9+6u23xnk/5etC/79y1h7GqM9X82L/npRvrzWL4z6DJ/x9aZcxyVo23xa8JS/wCuluY/+2dP2VUDvo5PSlrlbb4ieDpORrPl/wDXSOtK28X+Hbjy/K1m2/ef9NKsDU/65U7Ev/LKWqY1GwlHmxX8ckf/AF0qUSReX5sUtMBBJL5n+tqzqsX215Ipag8wVZeTzH82gRR8PabFpf2mGKTzPNk82tpGx0qlbDy55KvkCuURmyC68+Q/88pKtwTSx96iiHmPcSf9NKkRaBF9J+xlqZLyL/nris8jvTSM11lWNRLvsD5n/XSpku/IesdHP/PSnJJJXKI6aDXtXg/49tVvLf8A3LiStS1+J3j2xfEHirUzH/18Vw/2mXy/3stNjubqi1zn9jRPULT47fEe3fH/AAkAf/rtbxvW7a/tG+MYv+PmLTJ/pCR/WvFTcyeZ0p8d6I5P9UaXLF7oz+q0z6Bsv2lL88Xvhm1f/rhO6fzFbNp+0dor/wDH54XvYx/fjmEgr5pjvYv+eVTpeRnj/lpS9nEPqNM+pbT49+A58CcX8Dv0H2cv/Kte1+MXw4uf+ZgEX/XaGRP5ivkdL+H/AFokqT7UJP8AlrSdKLIWXQR9k2vjzwReY+zeKtMk3dMXArWtdQ0u8H+jajaTf9c50f8AlXxBJdTdM1PHdyxrgGpdFdzJZcz7j2mnYNfFNv4m1a0H+j6lcQeX/cnkjrWsfij43tuIPFWpr9Z/MrN0vMpZfUR9f0V8r2fxz+IkAx/wkSyf9draN61YP2jPGcH/AB8rpk/+/CY6XspGP1Wp2PpPzD6UeYfSvAbf9prVR/x9eF9Pl/653Dp/MGte0/ab0WRsXfhW5j/3buM0vZvsV9UrntPlx+oo8uL1FeT2v7RXgGf/AF8OrQP6fZi/8q2LT43/AAyu/wDmY2g/67W0g/pS9nJGCjN/YPQaK5i0+Knw5vv+PbxjpZ/3pgn862rXxBoN7/x565p8/wD1zuUb+RqNexa5X1L2DTqarK3KsG+hp1SyooKKUL60bTSKsJSN0p200pGaAaujxvxWD/wkWon/AKbf0rAuF/eJW94lH/E/1L/r5esS4H7xK+5w2lBeh5stxu354/pXyN4kXzNcv5ccyXkv/o2vr3Hzx/SvkDWR5mr3GP8Alref+1a5sdtSO7Kv+Xpq6wP+Ky1z/lp+6toqz9QcmDntV7VR5nirxBL/ANNIoqzNUeL7Ia8Oq/3p6dJfujf+FelRXfizSZZfB97+91C28y8juPLt4/3n+tk/6Z193vpM98rtL4b8Laln+KKTZ/NTXwt8G9KEnjLQZf8AhFdSfzL+28u4Fx/oX/bT/pnX3P8A2HLMokbwT4euc8h7O68v/wBlqMU7NHnVVeq/6/RkLeHLOM/N8PXj/wBqyvwP6iq99FaWkL/J41slwn3XLon6mrZ0yO1Q48JeIrTP8VlqO7/2r/Sq2o3KxQ4GqeL7D50G6S18xP5Vz0tZ/wBf8ExktNv6+5EsGqRoMw/EG+j/ANm908bf1jH86ma6urgbV8T+FNTz/wA/Earu/ImlttalCKW8fWp/2b3TvK/qKkaS81Cbb53g/U938GSHP/oVE9H/AF/kjVbf1/m/yI5NCurmP/SfBfhq/wA/xW82z+a1EdDgiXePAmrW3/XjqIB/SUVZfQ3GGbwDpkh/v2V4I/6CnSaekSAHQfE9n/163+7/ANqmp9pbZ/194cmm39f+AlH7NZrJzL4wtf8ArrAZo/5GqU2k+HZ/+PrxHan/ALCmixR/+0463BdrAu4+IvEdpn+GeyD/APtI/wA6dFrZCkr440uT/ZvLQR/+zCr9rL+v+GZHNB9vw/zX5HOT+BfCt+wVIvB14e5TfbP/AOQ5DXknxj0S18KapZ2thpljZiW0Mnl2d1LMnX0NfQaRz3y/6rwrqOf7mRv/AJ18+/HS5s28UtY2Vtp1pJaW8dvPDaPvXzDzyMDH5Vm23Gx34WU4zVv6/r1PJbjX762Eh8qOTy655fib+48260f/AMiVe1h/Kgnl9I5a8tZ/9A/7Z14tXY+oZ6ronjW1161kv4rW6jjil8r95JUWqePvDulX9lpd/LJHc6l/x7R+X1rmfAY/4pqT/r4lrj/iI5l+JHhSLyv9VbXctJD9ieojxhoNxfSaXFqkUlxH/wAs6WTV9Gluzp/2+y+0f88/Mi82vNdNUyeLNROP+eUX/XOsuG6jvvivqP7n/j2kii8z/rlFWPtS/ZHrUsVgefs9tJVS503THk4tq4+QyyX+lRGSSPzb3/np/wBMq7GRsWvT95Wf1oVKlYpXGhaYeMSx1Uk0K1/eRRSy+XWdouoXZ8NahdfaRJcW0cssclWdA1S7udBt7q6lEknmRReZUfWqR0ezJRo0Ub5il/d08aeI5ODVmMGRLiXzf9XJ5VVricxX/wBh83/lpFFR9apD9lVOhs9aj0q08q2tfMn/AOmn+rqneeItSvPK8y5lxLWVqUMtlcW1tL/rLnmOqkUxlv7y1l/5cpfKqKuPpC+qmgEEn/XT/lnVj+yL/wAvzZf3fl/89Kl0pfMvo8j/AJaV0F637iT97Xm1c0q/8uTtpYWkcdesLeOPn/WR+bWHFN/okvmy/wDLSWtXUm/1eD/yzrHtmi/0iL/nnJXP7WqdPsqZShb95ZnH/LOuW8Rv5Vpcxf8APW5rpoFlzZ8f89a5LxI3mavLCceXLL/q6VFEnW+BrP7FoMYHSWWtWSD956VLoFvFbaJH5UP/ACyqUMfM/wCuvFerl9H22KPMxX7mkdnpiH7DHkf8s6kC5HpS2jeVZR+Zj93VO98QaNpP/H1fxcf8s4/3lc2KXsDowpc2ymm7fSuM1H4lxR/8grSvM/6aXElcve+Ltd1H/j5vpPL/AOecf7uvJq4qkelSwtWseo6jq+m6d/x9X8Uf/TOub1H4hWsY/wBBtpbn/rp+7rh8zf3ai2j7R0rP6ydH1c2tR8ba3qEn+tit/wDr3rm7hXuZ/NuZZbn/AK6Vb+zj1psiGSQmuf2iOr2VEjeH7TH5UvWs+4hlik/djNbEUINLcWvmx1pSqGVV6GNtqW2h8z/ljVzyY/LqTb8n7rFdT1MyCOw/efva0Psv+r96LVf3nSrm3/llU2A5nyYvPuP+enmUhWrNuIt9xLLF+8llqcwQ1vYCiRF5fNQTQ45q/NDVNB/yy/5Z1zmxVZfLk/dUjRCrjRf9MqRrXzayGmUUhhPNRpD5cnHm1pNb+XQ0flmsjtR9n/8ABNIYT4i/TR/5XdFWP+CbsXlL8Qx6/wBkfyu6K+3yn/cqfofDZz/v9X1PqS+/4+7n/rs3/odfOH7RMYOm+If+efmadJ+tfSGoJ/pk+O8zf+h189ftGRhLDxDn/nwspP8AyZr7jBP8v8j84X++P1PkvUB5j8VNH/q6hvPL8uTysVNF/qI62PoSWue8Txf8eY/6ea6GsbxOPMgsz/zzuayGWbM/6uLNfWf7Hkn/ABSfiC2k6x6okn/kMV8h2R82Pza+tP2Pbnfpvii39JbeT/yFXX/y5rfL80edjaX7s+jVT5KCe9KqjYBQxryj59IZTicUhFJg09yloJgelIWp5PpSUwI9g9P1p2EpcH1o2H+8Kd7iDIocYPNL+NFIVxuF9akjXPfijd70u73qWyrhsb+8KZk0/wAtfSkjTbyeaAHbfejaPWjaKTcaQxdsdPyKZgd6fgUmA7Yaqz6Ppd4P9J0u0n/66QR1Z2CjYKSlbZh7UwLj4d+A7/8A4+fCGjyfWzjrFu/gR8I7sc+CLKP/AK4u8dd7uFG4U/aT7s09rUPKbv8AZl+FFx/qtM1CD/rnd1jXn7JfgW4/489d1i3/AN8xyV7gq9hThG3YVX1mqvtGtLFVD50u/wBj61P/AB5eObn/ALb2grFu/wBkXxDH/wAeXifR5/8ArpFJHX1Nsj9B+VPz7CmsXUR0/X6h8cX/AOyx8SYB+6OjT/7l0RWVP+zt8VbPr4Vnf/rhLG9fbefpUKK+/wD1YFNYqT3Qf2nVPhHUPhF8QrD/AI+fA2p/9dI7SSSsGfwXrVnJ/puiagn/AF0s5I6/RLf7Ub93+s+emsX3ia/2kj835NDij/dSx+X/ANs6r/2Hbf8APOOSv0cn0jR7j/j50uzk/wB+BKyrv4dfD7UP+PrwXo8n1s4/8K1+urqhfXT89JPDlr/rJLf/AMhVBJ4KsJf+XaL8q+9rr4GfCi5HHg+2i/64yOn8jWRdfs2/DCdvMgg1GA/7F2W/nQsTDqbf2nA+Fbj4eaZJH+9thzWXcfCrS5P+Wdfc13+yx4Pk3iz8Rapb5/vpHJWXcfspW/Wz8Xt/23tAatYqD6l/XcMfEUnwqsC//PP/AKZx1Qn+FKpH+6llr7Vuv2UfFKf8e3iTTJ/98SJWLd/swfERBmKDT5/+ud3/APHK1WKg+qNKWJpnxs/w61Sy/wBVdSVD/wAI543to/NtdZuf+/tfV9/+zt8UbdwT4Vnf/rhLG9Yl98HviFaP+/8ABeqH6WlNTi9mX7SkfNgk+IFl/wAxS5/7+VteJ/FfxA0nUoorSX935cX7vy69T1PwXrmn+ZLe+H7yCOP+/byVma7o3+kebLF+8jjqtC/aGP8ACrxFrOvWeoS675fmRyRRR/u/KrvG61yHgm3+zf2h/wBfNdYknPFcVTY2RwviP4q6V4L1240K/wBMuZP3cUvmR1Fb/Gvwdc+X5kV9H/2yqt4z0S1vfFEl9La+Z5kUUUlOPwt0K5TEUMflyf8ALSOur2Irm8nxN8Eyf8x2KP8A66JWjaeNvCcv+q8RWUn/AG0rhpvhLp0n8fl1Ql+ECxx+VFcy0eyZz+2Z6umqaZK/7vUrf/v5VhX8xOBXiUvwk1OPiKaWOmnwP4rsf+PXVpf+/lP2J03PcvLl2ZxxTkrwk6b8SbL/AFWqXH/f2pj4m+LFn+6+3XMn/bOsvqqM/a+R7eZFpteOp8R/iJZfupdP8z/tnT4/jL4mjk/0rw3H5dZ+yRoe00nmDzPevJrf43f8/Xh2WL/tpWhb/G3w7/y1srmOj2SD2q7npgk9qWOuHtvi54JuI+L+S3/66R1o23xH8E3I/d69F/20rL2VUKR0/wD20qXfLJ/y1/KsS28UeGbn/Va7Zf8AfyrsV/YycR38cn/XOSOj2JoXvM8upI7iXFVPNjl/1UlH76svYsCeW9ljoFx5tQW8FzeSPcRReZb2flfaI5P+WnmyeXVnUY5Y764toopOZP8Ann/q619iHtGJ9s9zR59VJB5c8ltL/rI/9ZHUNTcCz5n/ADxo+2XX/PWq1FZgOku5v+eslAuzGOKj+/TT1rQRet9b1Oz/AOPa+uYP+udxJHW1afFDx7poxB4r1hBH2N3JXHggetO81aNzL2VM9ItPj/8AE+F/k8TXP/bSGKStuD9qL4jWp2SXGn3X/XWwK/yrxp7iQdKaLiSj6un0JWHgtmfQNt+1j4kiH+m+HdGm/wCuTyp/Ota0/a7tCE+2eDVH98w6hnH/AJDr5ieSWoXk9qTw0exCwsV1PedQ+PHhXVdSuruTSdQg89/M6eZRF8W/A9xPH/pFxb/9dLevBBL6015P+eX7uu+hj6iVkc39n0j6PHxE8ESxuIvEltGP+mn7uvmC9k8zUcRS/wCsvP8A2rVtZ4k/1lZ16PLnt5Iv+elOrivbGtLC+xNbUZIpPFHiCIf8/EVZesDNv/qvMpY7zzPEGsSf9NKg107LOuWr/FOk7H4HWkU3xB0Czl0jXFnnv44/ImfZp8/H/LQd46+4T4dAlZ2+HFoD/fsNREef0Wvzv8LeIf7Gnt5Ytc8W6f5cnmeX9m+021eh2Hxp1WB/9G+I0Vv/ANfGnSR/+i5K3ng5V3o/6+9HjV5KNXVfl/kz7NMFvEwA0TxraY/uXcjp/wCjTUdxqkMKqqeM/EFod6fLe6bvU+3+qH86+XNP/aC8fKc2XxB0Sf8A6ZtfTp/6Nrftf2lPjCQkhGjXsSDeVhu7Zzj8K5PqNb+v+GZNo2/r/NH0Xb667xqsfjnQLkn+G6tfL/8AZqnWyvL1cnRfCmo/9cpNv/sprwaL9pzxv5MZ1j4Z215Af+WiwGX/ANAyKmX9pjwSz41/4T/Z/wDdtin/ALLWf1Ostl/X4DSi1q/6/E9uXQhG29vh5LGf71jqQH/s604mKFwn9n+M9O/21l+0J/6FJXkOnftGfBWYeZJZavpfvb3sn9GFdNpnxv8AhVef8enxF122/wCuro/8waw9jV6r+vxKUo30t+H+SO6/taGBRs8Y6zbn/p803P8A7SFWYvELTJsh8aeHrgj7/n22P082uJ8TfGfS9J8N3et+GvHY1y6iTMVg1omZD/f4APl+9eS6n+2FrYhkt59L0CKcf6t5bdyP+unWs1Tb/r/gHTTpVKitS/r/AMmPZ/id4vsvA3g651q80fwxd3Vx/o9gsJy81zJ0ATyzn86+JtE1O5vNSvI5br/V3H+sk/561k+Nvjxo/iXxS0Wo6ybi7ux9le4tUKW9v/1zjj/dk1y+q61rvhy+1DUNMuc21jbSy3FvJ/q7jyqJq1I9ajg6uGd6p6T4hni+yXkUcnmSeXLF+7rz250PXJbSS6j0yWOOK282TzP3f7qqlh8df7W+zWtr4Wl/tW+/dR+ZcxeVV34h67dXs8ejSSx+Z5cX23y//RVcCpM9KrSq0TpfA7n/AIRe2l/56SS1xfjh/M+LGg+V/q49Nm/9G12/gt/L8IW1ef8AiufzfivbZ/5Z6bF/6NriqnRRNrwwsVz4i1GaPte/vK43w4/2nxzrN35v/LzLXbeDhEJdRl/563stcR4KER1fXrvyP3vmy54rOkPqd7pEIudXt8xcRfvY/wDv1XQ6s/2aCP8A66VheH1zqBl82L91Wj4sn8pLf0/e/wDoquPElYTc5/Sp/wDigtUl4/495asaIP8Ainbb/r5irOs0+y/Dy4/69q0dFf8A4kll/wBfMVc9WkdtI3Q/+i3Ev/TxxVK9hz4ht/e5iqy7D+ypMf8APz/7VqK+by/ENma4vZFDPEz+XrWnfvf+WlU4nij1LWZf+el7T/F7/wDFS6VFj/lrVON/Ln1H/nn9prnOk6Hw8fN1KOb/AKZ1v6gf9Fk4/wCWdcp4Qcf2rIf+naulv3/0WSq9kK5ykj+b5g/6dqw4p5ftEn/XStS3fFxcf9Mrase2eKS4/wC2lAEVsv7u3m/6ay1xmsr5vjN/+edddaj5Yv8ArrXIa8//ABWQ8kf8u0Va0djGqer6awOlx4H/ACyrmbnxDFI8v2WLzPKl8rzMV00S+VZnyv8AnlXm+kP/AKPcfvf+XmWqq4qrg/4J04XC0q38U373XdYvI/KkvZfL/wCecclU4xiPzIhUH/LQ8d6lwP8Anp+leTUqHt+yIWHbFSW6/IeO1PkhxJnzf3dLH5MX+qoH1J8H0psK0+YUeZXLYQ2YcVWjWnyD0oiGK67CLYHlx0uD6U6MZNFBj7PyKe2nRj+VW/LPpVbyhvrWnuS2TW0WKsU2OLHXk1Y8n/a/SraMDn7cfu/3v/PSpiKLOKLy4/KqwRkVuBVli80VTSL95WsYfeP8qjSL95+9rnNym9t/z1qRYo5B5Rq8Lb/nkaSa245rKqMzDDHHJRNCZI6vJbEcUNbY/wCWfmVn7M1VZ9z6/wD+Ccsflt8Qx6/2R/K7oqx/wTvj8s/EAeVsyNJ4/C7or7bKv9yp+h8bm3++1PU+n77/AI+rj/fb/wBDrwL9oaMS2PiCLZ/rNBjl/wC/dxX0FeIftUp/22/9Crwz9oRP9D1EeV/rPDt9/wCjI6+0y9+/8j83qr/an6nxdef6zys06KPMfPemXv36fEf3ddh9IPU8VmeIj5emR/8ATK5irTWsvxH/AMggyy9PMiqKQEenRjy/Kr6p/Y0lik/4SmP/AGLaX9K+VbOXy6+mv2NLn/ifeIraP/nwil/8iU4/wpHJjf4Z9ZhMrTWPapF4j+tMZfevMR86IUz3pCaVj2pqHLmmhiFqaW9KcV9qi2L6VaRNmOopxPrSbvSi4rCU7C0m40bjRqAlPRsU3caNxoeoiXd7Um73qPcak3e9TaxYbvenfN6U3Z70bPeloAu72qXePQ1Du96Nh9aGgJtretMyadu9zUe4vSSNiXafWl20m73o3e9LUm4u0etLsHrTd1S7B6VLdg0G7vpRu+lR49hUmwUGYbvpTcj+8Kf5Qp9K4Ee72pcLT6KVwDAowKKKB6BS4NJS5NIej3DBp1FFS2UlYKAB3FFFBVwwP7tJ92lGO9LtPpQFuxzfxBjEngXXh3NhL/KviT4gIBqMksXlR+Zbxf6uvt7xxz4L1sf9OE3/AKAa+I/iEf8ASYP+veOvUwv8GS8/0O3L6nK7HKeGT5cmof8AXxW55sPrXO6Mfn1D/r5rYjPFM9uxzeux/wDE1/7Z17F+zj8KLH4n/wDCQwX2sXNl/ZjWzxiNA/8ArBL615BrP/IR83/pnX03+xOT9q8Wbuvl2n85KWIbVHQ5cQr00mdDc/spMFxZeL4j/wBd7MGsa7/ZV8UQ/wDHrrOkXH++0qfyr6XU+pp2F9TXB9aqrqcH1iTR8l3f7NXxHh4i02yuk/2buMfzrG1D4C/EWB+PB9zJ/wBc2ikr7QPHc0laLHVTV4ip3Pha7+E/jW0/4+PB+qJ9LSSsC98F3tvJm50i8j/7Z1+hXmn1qNyj/fRW/wB5c01jZdUN4nsz86JPDlt0ksOKpyeD7DefNii/7Z1+i1xonh+7/wCPvQ9Om/37VD/MVl3fw7+H99/x8+EdLb/t3C/yrRY/ui/rMD89bnwXYSp/x61nyfDrS5f9dYxf9+q/QK6+CPwsuP8AmVooP+uMsifyNZU/7OfwymXENvqEH/XO5Iqvry7C+sxPgO4+Fmn/AOtitfLrPk+EdpJ/qfMjr73uv2WfB0h/0TX9Ui/31jk/mKyLr9lGInfZ+MnB/wCmloP8aPr0WdDrQ7HwZc/CFfM/dS1TuPhdrERzFqEtfc91+yjryD/RvEOmT/8AXQSp/Ksi6/Zf8dp/q102b/duCP51v9fpF80P5z4x/wCEM8a2w8q11q5/7+V13gb4a/FvxR5lzZeLPsdnbyfvJJ5P/adfQ95+zt8T7IZTwwZv+uM0UlU1+Gfjjw1pt3Zappd/pVvcx/ZhfhP+PeT/AJZy0fW6LJq1GZdnpcej6Pq3hWLV49Tv4tL8y4uD/rPM/wCWdZuh/E29ktTo9zolzcX9sfs0l3J5f/POsbwVey2esR3V1beZeXFtc21xHHJ+8k8r/j5/+OVzvhqWV/iBJLfeZbyXsksskf8A1ylj8r/yHWv8Y6Pqv1OqY3jX4qaxpPjjWxHoMdxH9o/1mf8AV+VFWZH8cxG+bnw7L/2zkrsP+EaikFxLexRyXBuLnzPM/wCutV38HWGz/j2k/wC/dP8AdmdKqY8Xxp8OSR/vbK9j/CrMXxY8JSSf8fdxH/2yp8vgGwk/dfZap3Pw50uX/l18v/tnWPsaZp7U1YviJ4Ruf+Y7HHV2LxV4cvE/0bWbY/8AbSuNl+FenyPkw/u6zrj4TWkf+qllrb2NMPanpkeo2Eo/d38cn/bSpRJD/wAspoq8fk+Hdzbn91dyR0weEfEdv/qdZuf+/tZ+yYe1PYZSKeD2rx3+zvG9v/qtZlP/AG0pw1H4n2/7r7T5lT7MD1gOetQiQ+teYDxp8QLf/W2sUn/bOpoviL4sj/1vhyOSsvZID0gOKaBmuAHxSvo/+Prw35f/AG0qf/haWlj/AFumXMf/AFzpeyQjs268VFHH5k0Zrk1+J3hyT/WfaY6t6b458N319b2kV/5cssnlRjy6f74KR0qeULqf91WP4jki+zyZ/wBX5dWLLVrDUZ7z7Ldeb5UnlSeXWV4jl8qPrVgV9L16TT4/LtfHWo6fH/zzktpPLrWt/FOsXB83/hYGi3Ef/PO8s/8A7XXB/wDCQX9lH5X2+L/rnJH5lJH4kupX/fWum3H/AF0toq66VWxw1aXQ9A/tXWbjzPNtvBWoR/8ATOSOOn+X5knm3Xwysv8Atz1H/wC2V51LrdtIP3vhzTZI/wDpn+7p8d9o/wDy10a5j/653tHtBezPSY7m1spPN/4RTxZpf/TS3uPMqxbeLbWP93F4r8TWf/XT95HXn1vrdpb8WuqavZ/9c7mtmLxXqRT/AJHG9H/XSLzK1VQy9kjuY/GX2j/VfEKyuP8Apnd6fUo1mW4/5e/Bd5/2z8uuG/4SLU5D/wAh7SbiP/p4so6mh1GK4k/e6PoEv/XP93TVQXskd7pWqX1lex6nZeC9KuLiOT/Wafqv/wBsrifjXoMUvhy5v4ojHJpMn2rj/WmKX/llSRfZnkji/wCETi/ef8+97JWb8SNRit/C0ejWsX2aXVv3v2fHmeXaxV5WP9metkPtaOKOQ+HurW2neIY4r7RotQ0+5i+y3sfl+b5f/PKWut+KNra300Vho91izvrn/SZP+ecUX/LKuc+Hl7Lous2csUX/AB/D7Lcx1qeO7i0vbq4itf3ckv8Ax+ySfuv+2teVRPrc5/3kq/CKysNR8YXOqw2sX+jebLHHRqAl+33n2oSeZ5kvmeZU3w4+32WrRaxYaNfPZ3Mnlf6vyv3Vdj468IXV9qX9p6Na+Z9tk8qSP/prWKOXH1f3pp+HB5fhe2/65V53rDxS/FDUfNH+qsbSvTrWyttF8KWcV1Fex6hF+6kj8v8Ad15PfyQy+Pdalx/qooopP+/VcFUwpHWeEnNtpEkoH+sllrifCSmJ9amA/wCWvlf+Ra6/SHFt4Zj/AOektcj4eQRvquP+WmpVkqReh3fhho5by4lx+7/e07xXcebJHF/07Sy1X8HSRbLz/rpUHjC4/wCJhc5/1cdjXHV/il0uhXupBbeArnzv+eUVXdJkiGmadF/z1uazb2QN4Fl/6aRxVZ0hxHZ6cMZ/eVhVpWOl1jZkk/4kMksX+t+0/wDtWmXMgfxTp0Rqp5/meHfN8r/l5/8AatF68p8baVFj915ctRVpXNKVW4niOcSeNLIS1X88f6bJ/wBPNQa9ceZ45sv+uVM8zzI7iWL/AJ6y1w+yOu50fg94TqUv/XOuh1hxHptxJ/0zrk/BT51K4lkP/LOuj114o7CUEf6ymqRynMaS3mz3sX/TtWEH8u88kf8APStPRJP9IvcS/wDLOsIP5d5/z0/eVHsUdNyaFfki82L/AJea5DxDL/xX9tCP+eUVdL5kX2SP97/y81yeufvfiZptpj/WeV+8rrp7mVWrc9jvXMVpL9K868Pj/iXycf6yWWvQ74eXay8/8sq870OT/QvO/wCmstcWP/hHbgdi84+UUF/N60/cPeiJx5n+przT2GxmBHVvbUEsmelSRdzTE2Ox+7/CocH0qeQYFR0xxYURgeYPrS7RREP3o+tZ2OMuRASHAxUvk/vOvFV4h8gNTxf60/jVDE/1lH2b2/WpP+Wv4VJFF/37qhkdvF5QNTS58vzamjjpL793Zyd/3da0jnuYNnH+4j/654q1HF+7pyRGJI4/+mdOSPHJ710jGp5Wf9VQkUMslBP/AExFSJH+8k96R0Att5dSLHVhekf0oaPtmsPZiKzW59qVo5fM/dVYSLMlSNGa09mZH1l/wT+j8sePB76Z/O7op/7AfXx5/wBwz+d1RX1uA/3aHofL5t/vtT1Ppe+/18n/AF0b/wBCrxr47wCS1aID/j40XUov/IW/+leyX3+uk/66N/6FXlfxstBcWVq79Pseop+dua+sy92qR/rofmdT/e36nwhcYl8vHP7vNQgHy/MzVq4/5Z/9sqgEX7v3616B9SO8/wBqpa3/AMgi4+sVXapa1/yA7z/rnUsCjZS+ZJ5stfTH7Gku/wAc6vH/AM9NIB/8iV8x2Xf619H/ALHlz/xcy5il6vpckf60560pejOTE/wz7LY0hOZalKLzmmBdo9zXkJnzozYFPrQ2484pzLhiO9NaP3qkwISaUnsKcYgOMmm+UPWrTQbjScUm404nNP2CndICHJ9ads96du9KTJouAImVp2femZ9TRketG4D93vTEGTRketLGmaNkK47avrRtX1qTB9akqOYLlbcKXavrTkjw/WpqHKwuYr7V9aVF2R5qxk03IcUuYLkfFPRc0u0e9CKB160mzW6Dy6l3GosinZ5/Gk7vcofuNN/Gm0UrAPo4oyaXcakB340m73pN1LkUAG73pwJJptLk0NAJS5NJTsChkq7HAmlBzTaOlSahRRQBmglDgc0DI60tFBdrGH40Xd4O1wf9Q+4/9Fmvhbx7L/pFv/17193+Lf8AkU9b/wCwfcf+izXwV48l/e2ch/5a28delgv4cvU68IrSOY0Y+W93/wBdK1PNrF0Y/Lef9dKv+dWtXc9wztTP+lx/9cj/AEr6X/YvP+neKP8Ar1tf/RktfMOqESXyf9c6+mf2Lj/xM/FH/Xtb/wDobVFf+CctX+DUPqsdaQDFFAGK8g8cfSbRUlNJzSTNWhKQt6UtFMmw3JpKfRketAh+T60ZPrRRUHRcZRTcml3etWYXFooBHWigokBNct8UPI/4V/rv2n/V/ZDn/vqupY4Ga8G8e/F0eINBuvD8Wl3FrJeXvlJJjpbxnJ3+j/J0q6FJ1ZpIqrNRVmfOGlGSTxhcXWmfu5LjWLm2t5PL/wBX/n95XI66kkfjazj+wyXF55n+rt4/M/deV+9r0Z/AH9lvZ32kavexyW1x9p2Xf+ruP3n7ytL4X+H38b+O72GwTy3nn+zW/wD0zi/1klex/B1Z7WKxVKv/AATu/hb4l8LaNpWp6T4y8P2ly+oJ9psnns/Mzcf8tI//AGpXp3gLwV4A8deGv7U1zwBpEF0l1JA/2ZXQOYzgP2NeW/FjwlZeEtXj0i31drySO0N7O8vXzM/u469/+F2lrp3gPR3Nu8E17bx3k6O+T5kgBNediVSdNOPU8pVKrlZ9DEuP2ffhLcrhfDrw/wDXO4kH9ayrv9mH4bXEflxT6tD/ANvG/wDmK9XUc9aeMmuX2s11NIVH2PDLr9k7wpJzaeJtQi/34Y5P51jXf7IHmf8AHp40if8A672JP8pK+iwKeo96v6zVXUqE2tj5Vvv2OvEbDMHiHSJvbbJH/KsS7/ZI+IqHFvHpMyf7N0RX2Lk+tLk0fWqvc29rJ9T4bu/2ZPitaSZHhQSf7k0cn/tSse9+AvxKtfveA9TPl/8APODzM199ebj1pwlb1q/rlUj2t+p+cN98MPFEHmfbfCWoQf79nJWJd+Cr63j/ANJ0y4j/AOulvX6blJT/ABGql5ZxTRMJ4IpBt6PGp/nWlPGNaEzrcqvyH5fvodr+8iEVUn8PWB8zzIovMr7m1LRdAuHf7TotnJn/AKd4652fwL4NvH8qXwvp2z/rlXsLDVWT/aFI+JJ/CGn4Mt1bUzTvBlhFrWnXUUX+quOtfV/jr4a+CNL8Javq9h4fjgu7a3/dyRvivC9HtIrjW7OKU/JJJXNVp1KVX2SOmlV9tS/dHNeHbL7FBqEv/Pzc+bWd4nN1cnyoq6uK3+z2keP+WsktY2r6fLcp+6/5ZVl/y9NTg5bq68+SKKKKSOP/AKZ0kc11If8Ajwjz/wBcq9c+AvwP1b40axqGkaVf2dkdOtPtH74E8+YY/wCleuz/ALDXxKgH7t9Guvpcsv8AMUe3o0Ha4KMnqkfIsltDn/jwj5pI44vMjl8r/v3X1DefsbfF20+b/hGYZ/8Arjdxv/OSubvv2T/i3b3Hmf8ACJaoqf8ATKIS1SxdETi10PAOP+WUctSCIf8ATWOvZbj4D+NrD91e+F9Ygj/27SSsy4+FupWSSCTTLiP/AK6W8lbe1pCPM4U483zf/IVdN4T0KLVTeSyy/wDHt/q4/wDrrXQDwLj/AJ5R/wDbOtfRNDl0mSSKKWL7PcyRRXEn/LT/AK61lVq/ugM/TPCX2K7kllvo5I/+eccf+rpNU0HwLrWqfatTkilvZP3XmeZ/7Trs7rTL/R5o7aL7M9vcR/6z/WeZ5v8Ay1rzy78GS+ZJ9h/0yPzP9ZHXGdFOr7H+Eat34A0bRp7LWLCW4t/sP73y5P8AlpFWRDpNhe38ms6nFJ9njk8q3s/+fiWuj0iz1N/D95Y3Vtc3Edl/x7f/ABqoNMspI7iS6ubCWT7N/wAe0f8Az083/Wy1zr9z/COh4urV/jDtY8Va7o1hbxWlhbR+Z/q4/wDnnWjaXlzevHrH+kyW9lH+6jj/AHfmS0+w0W11n/Tr/wD5ZfvY464/xb4mjk/0DRpf+vm4j/1dc3tUanST6rc6rBJdSySfY/tP7uOOP/WV5FJIZPEniKX/AFn+k+VXrUIij0KytT/yzjirxm0ki83WZfK/1t7LXGv4h1UTtf3VtoFvFD/0yrktHHlLc/8ATXUpf/RtdTe/u9LsovN8uuUsBCI4x/z1uZZalFf8uztvBY8zTJJf+esstZ/iS4/0rUf+efl+VVzwLJ/xTttLLWHr9yZYtRlxxJc/+1a4av8AFCkaWvOI/CXlRf8ATKpNNf8Acad+9/1UdU/FkkJ8M+V/01iqS3k+SP8Ae/8ALtUo3pl53P8Awituf+Wksv8A7VoNxL/wnNl/y0/0GWm3MkX/AAi1n6eZFUVvLj4hYi/5ZaZL/wCja5jUi1Z/+KysuP8AllLVPf8A6HJ+9/5eZal1uT/ioo5v+eUksVU95+ycf8tZawRszpPBUn+n3H/POt/xO/8AxKLn97XM+DpIo7zyv+en72tvxXc/8SyX3kqKm4jnfC8nm6nqkX/TKKse9f8A4mEn/XX/AJZ1J4Sk83xXr8Pm/wDLtaVU1KSX+2/+uUlCOgeZP9Hi/eeZ/pNctqX7z4q6R5X/ADxNbpk/cA/9NKw7r978WdIH/TqZa2oGFU9bvn/0SSuA0J/N04e8k1dxeyeVYSTRf8tY64jQx/xLl/661w5gdmXmjUyj5o6gmHGaXAryz1WJ+696kik7VXqzF9yg1vceR/q6jj/ecUzzj61JHL+78qKgCSi1il8yox/q5PrVmH75+lScxLGvljg05PvCkpqSbuRwRSAl8rzOKsR/88qYlW4481Y0ySL+lJqR8uwuM94qtJVXV8f2bcf9NaqkYbmQhl/5a1NHGegpxi/eUp/dHirAI4/9b/1yoSMxyU9On+q/5Z1JGa6GdJK1Dx/JQsnantLF5dWYkbH5qG/1lDf6vzaEl+TzakD65/YH6+Ov+4Z/7dUUfsDDC+OR7aZ/O6or6rAf7tD0PlMy/wB6n6n0xe/6+X/fP8q84+LNvHJa6WZO8lxF/wB/IiK9Gvf9fL/vn+VcL8UIPMsNLk/553wP/kM19NgXapH+uh+e1V/tMvU/PCTyv3cOP9XTofuS/WpdQt/LupMf8s/N/wDRlVll46V6fQ96kPqrqPGmXkf/AD0tqseePQ1Xvf3un3GP+ectDNDEsvuR/hX0F+yFcyJ8W4Y/+fjTrk/rXzzp0vyR/wDXKvd/2UbmL/hc2jkdZIrqP/yHVP8Ahy9GYVP4R95N9yk/ipzDikTqa8ZbHzAN3qM8mnt3pvemgexG3SmtTzGOtRtVo3HU1mxSk4p3lA9qPUlshJJ60lWKQt6U7ksz5Lm3cvHFcf6uobq7xCkccmJD/HWVH5pup4xUF5qcdm5/d73/ALlFSrGMvZnuUsspfxTrPDphuorm2um2vGd6P/fHrVi3vfs2/CrNG/PFcdYeIraSTy5I5IJP79dHBL5kKSRVy827qnbVw3tv4JZuLiCBv9IkCB/Wr9xpc0UPnPyf5VR8i3n/AOPmPzMSeZWsNXhlJt5LyMl+lY1MVL/l2clLKKap1Pa1DL2H1p6HHXmtVNNtpPuSCn/2FF/z3k/OtvrVN9Ti/sfFGPj3FJu+taraJIPuyrULaNOOmT9DVKvTfU554DE09qRSBxSpI6NuQUrRPE21jsH86YDmtNGc2tBlkPN/FtqCU5cU9S56uKjlPzipitSua+4+imhjS4FN2FcWlyadsFGwVN0OwgINFOCgU4L60rjUWyMRil2CpNlGylzF8rE205VoA7CnAYpNlRiNwaUrS0UrlWQ0Lil2+9OyPSlBHYUXKUERgZpQMd6ftFBHFFw5TJ8T/P4Y1gf9OFx/6LNfAnjs+XHYGT/lpbxV9++Ixnw5qw/6cZ//AEWa+AfiJH+70v8A6869XL/gkdGF+I5DS5eLweklX/N/eZrL0uQx/bB28yKr9dVrnslDVT/p8f8A1zr6U/YnO7XPFH/Xlbf+hmvmHVZD9qji/wCmdfTn7En/ACHPE/8A15Q/+jDXPiP4BzVvhqH1r1p24UbaQ4FeNozzdUJTdtOpCKZDEoLelHWkoJuFLg0o6UZFAxMGjBpcj1paAI8D0p2DUmB6UYHpSuUqQtAGaUH1pak2UUOHSvmL40eFrnw14mhFl9oeG9jkktHz/wB/I6+nNvFY/i7wfpXjPSW0zVEdf44Zk+/C/qK3w2I+r1OY0cHJHm2neNvBHxG8CP4Y1ea00y9MPlJHIv7uOeP/AFckb+xwa8i+DWr23w18QeIfEN9p++a4hkt9Mg/1fmSyS5k/65x5jFdVrPwY8Y6PcuINNF7Cf+Xm2k3NJ+B/1dYfhnwVP4i8Vw6BPLGk135kkY8zzDBHH9+ST3zXfSjR9k9dDGnzXSa1Lfhfw7qXxQ8ZF7+W4cXc/wBs1KYf6tI/+eX/ALTr6mACjCrgCsbwp4T0bwfpg03R4NoY75Hb78z+pNbQPFefia/t53WxrRp8qu9xuD6Uu360/YaUgVzXNlTfUZRTsD0owPSi4+Udg+tLzS8e9KAPWpN+Ui257Uu0+lOwKdt96Lk8hBtIGOtQXS7YpDn+GrW3A6VBej/RJ8/88m/lWkH7yOerTTizxi6PmVUB+b8asSH5vxqoG+b8a+0PIOU+K8wj+H2tH/pkYv8AyJXzp4VPmeJLOL/ppL/6Kr6E+L58r4dav9I//RlfPHhI/wDFT20v/TOX/wBFVxYn+Kejhf4RTuD/AKDaeV/01qvIfMjcZp1wf9GsIv8ApnL/AOjKYjc1w/8AL49Ol/CPof8AYM0/7N4m8VuIvLzYw8f9tDX2YIjXyb+wvaP9t8UXzdDBbRf+PMa+uAMV4mJnzVGzooUlJXYzDetN31LgUbR6Vz3Ru6b6MZgU2SGOQbZI1YH+8N1Sbfejb70XE6dzNufDegXoxeaHp8//AF0tUb+YrOuvhv8AD69H+k+CtEk+tjF/hXSAEd6WjmfcfsovdHmnif4BfDjxBp/2O00WPSZU+5LZjbg/7S9DXiGvfso+LdKmeXw/BZalDj5Fjn8qUfjJx+tfXOB6UYFWqskRPDqXWx+evi3wV4i+Hqyf8JXol1aJcx+ZGxbI/OuStBHeQR30X+kZ/wCedfZH7WlzZQfD3T/tMSyTNq0LRJtyxAVt+Pwr5G0c+ZodtJKI45JZJbmSOP8A6ay1vKtzRux0oc0nE4Hx1fX9vdR2EUvl2/l/6u3/ANXXER9K6nx9L/xNRF/0yrm7T95LH71mjoPTLv8A0bTLf/rlXimlyfabeQzf8tbn/wBq17Xrsn2fTP8At2/9pV4poX72Ky/6ayVw0DqoHb6zJ/ocQz/qos1x9pJ5Wn203/XWWus8VyeVbed/07Vx8knlafGP+naWrRFY9F8If8ivZf7lcpqMnmI/mj/W3VdX4fi+zeF7KL/py/8AaVcjcxfJFF/z1lirlq/xTopfwjR8UfutFjJi/wCWkUXWlI4k4/d/ZqPGI/4lNtF/rP8ASYqjm4gvZcf6qxrnqmxoy+TF4a0r/tlSaR+98fXvH+q02H/0bTb4f8SLSv8Arra1Y0k/8VlqMv8A04xVAjM1HzZNX83/AJ5XMtZ2PLt4/K/5ayVZlkxfy/8AXWU1Ti/49Lf97/y0rA6jofBsn/E0j83/AJ5y1veKx/otc14Rk/4mFv8A9c5a3vE8nl2sef8AlpWVX+EScP4MkH/Cd+IIs/8ALraU3WiIvEckMX/PSn+FvK/4WPrX/TWxip2veb/wkcsvmx1tV2HSKUY/d/8AbSsdP+Sqab/2D61Uk+TH/TSqtmP+LoRS/wDPLS//AGrRRJPRtR/483/651w+j/8AIOT/AD3rtdW5sJJP+mVcTpI/4lVtXn4k7srL3me1EUnamfuvL/CpP+Wf4V5p6Y/eP7tPhqGIZFWag2Y2WT/lnSQ/6yo/+WktSQ0DLJHNJHGYj70p+4PpUkPX8KlHNYlj/wBY34U8R+Y/HWljPlnIAp8f7r96TQwJreOKX/W1OlVI/wDrtVtKopGhbxZqlrcf/Es6/wDLSKrscv8A01qjq5/0e2iz/rZKDmK56Up/1f4VAnWpVPGPKq6JtSHJ0FLHSJQnSupmhKsfakb/AFf7qpFNRNSZiDGb/npQkfl/8tqIJPMSTmpF6Gtxn1v+wL9zxz/3Df53VFO/YJ+745/7hn/t1RX02C/3eJ8lj/8AeZ+p9M3X+vk/3zXGfErjRbV/S+jrtLr/AFsn++a5T4hIknh3B52XUB/WvosI7VInwdT+K/U/O/xJb/Z9X1O1/wCed5JH/wCRaxYektdD4zt/s/ijW4v+ohc/+jawoZf9ZXro9WluNpZf9XJ/1ylpPMPrR/z0/wCuVQtDq3Oc06XzII69o/ZluPI+M3hzy/8AlpPL/wCiq8S0/wD1Z+pr179nicwfGDwm5/5/jF/5Cq4/AzOp/CR+ih6UKgoXpTlrxGz5vcSmnrTj1pCAaSJaIjntTSD3qYoPWq15c29pH5txLsStI+87In2QH6EUhz6Go9KVdSDz2w3JHV37FMf+Wf60+eK0udP1Gr/z6K+V96ZuHycmrDWt4jYS2kej7Pcf88xTUkL6jif+fRyKf8hG7qjdx7Jv3kfMldB/YuoG9vrj7O/lmqt7ouozyR+XZSVzVav70+opUv3Rz/l+Zex+Yf3ddFosn+ssv+ef7yseTS72O9SSS2k2f9c62LC3+zvJIY6zq1S6TNu4t/Mtf3kvNc5qcd5Akkv2eOSOukvL/wAjSbq4ij3yRx+ZHvrL8Nw2+raHPcajb+Y/mffpYZ1I6sMV7Ij8FeLZ5tSTRr2XeJOYJP8A2nXoN3K1vbtIiBmHQVySeFNFjuba4is5I3HzpskravZJ5tNR3fEkM2yT3/zxXPiYJfvEaYepzbmFc6p4yS53W1zayR437PL7V0uh6wdVgPnwGC4TiSM9qp6PaGPU2lfr5dSSwyJ4hhlSLkqQW/2KxV0dbs9B2sr+/B9qpMp25q9rA/ej3qm33K9OjpBHxOO/3moG72puz2P507I9KARWhyITHrTqKKQ0rBSgZpKcOKC7C0UgAFO2+9IpISgAmlC0tK5VgAxRShTS7fekVYTBNGDS4PrRj3oK5R+0UtGDTqk6FEiopQtG33p3MkjP1pd+iaknrZzD/wAcNfn38SPuaT/171+hOqr/AMSi+HrbTf8AoBr89PiQP3OkS/8ATvXo4F6s1w6tI43T/wDWXv8A10iq0T5PTnNUbD/l8/66RVaLnZivQPXMrVf3txH/ANc6+nf2GTjxJ4kj/wCodD/6MNfMWoy4u4/+udfTP7DH/I3eJv8AsGw/+jKwxn+7nI/hR9gEAUm0Up5orxDiaQ6mk5pxPFNpFMKKKaTmmQ2PyvqKZupKKdhOVxu00uD60tSAA0N2JUbjcY70tPwaAPUVLZsqYlPooqWaxVgBzRRjFKcYoHYXPIr5h8O38Nj+2TPbWN6Z4r2wvI59g/dxnj93/wCQ46vfG/4y+M9Dj1Wx0W7jsrdR5cRijzI/7vP3+3NfHdz411yz1L7bY30kF5/z3j/1kfm/6yvUwuW1a0Gxe0UnofqlkZp9fDnwi/a2+IOm32maB4gS31jTpJYrMGWPypIEz5eTJ36V9zqOM159fDywz5ZG1P3hm000g+oqQmlJxWNzTkQ0gnvSbfen4FGBU3K5AyfSlzRTsUXLURm33o207BowaVwUEMK8VT1T5LC6f0hc/pWg3SqGsg/2XeY/54SfyqoPVGVan7rPEJG4qBWxI9SzNwPeo1PmPJX2p4bOE+NcvlfDu/8A9+L/ANGV8+eE5v8Aifx/9e8v/ouvffjtLLH8O7iLvJeRV8+eDjnWZJP+nKWuWr/FPSwv+6lW8bzIbP8A69qYh4OKLw+Wun/9e1NQ/uq5v+Xp20v4Z9dfsKxD+yfFcvdZrWP8hLX1NXzF+w4P+JH4sb1u7X/0W1fTtfNVv4jPRpfAgooorI0CiiigAooooAKKK86+KHxD1bwnNFY6LFB5xj82R5kLAD0wKaVyZSUVdnzp+0r4v8S2fxCv7y01F4n0wi0tEjf7iNHkn8Sa+efC+q3Vzr1xpf8Ay7/ZvN/7a17j8U7WDxFqV9d6qJHmv3DzvHL5fFeUp4e0LQtSfU7b7b/q/K8uST/llW1edKpFRHCnVpO55542k8zXbj/pn+6rIs4z58cVani6T7RrtxLVTSo/M1K3i/6aVn/y6Ovodl4t/wBG0i4lI/5dpf8A0VXl/hqOL7fpMVel/ESSL/hH9R/69pa898JRCXW7fyv+Wcfm1lSJZqeOXHkyRf8ATKuU1D/jy8qH/nxrovGcssTZrB1WKGWfyov+WvlRf+Raqj/CMqp6S/8Ao2iRRf8APK3irkbnzZJ7KL/p5rrtaj8vT5Iq5G5im/tPTv8ArrXm1f4p20i/4q4tLeL/AKecVWuv+QRqsnpFV3xN96y/661nan/yANRli/791BdM1NRk8vTdKx/z0iq7oH/Iz61N/wBO0VVr3/jz0aL/AKaxVZ0CKKPV9am9fK/9FVBqYUg/0j/trLLWUP3VhZDt5lXpP9b/AN/Kr3Ev+h2UVZmhs+E4v9Pjl8z/AJdq2PFY8yO2/wCutY/hOSWS/j/69q2fEH+stv8AroKirsM4vwnJ5vxM1aH/AKdan8XRf8T+Ixf886qeFx5XxE1aU/8APKp/Fpli8R2v/XKs6oFIxZ8rzf8AnrUenRf8XFklz/qtH/8AatSpJ5qRf9dKTTbaWTxxc+2mQ/8Ao2taOwVTr9blli0mSb/pnXLaNxpdr382Kul8QfutIuT/ANMq5vSo/wDiV2v/AEyirz8wO3LyxtFSfwVHF/WpErzT0xydfwp/mp60xPvinkCUe1QA795/z0/Sli7UR/8APUCki6yfWgCw1Ph6/hVY/wCu/GrX/THj6+1QtBE6U89KZTv+uNWJE5j/AOeVXIos8mqccQ6Vcj/dx+VQYM0Iz5XaqOryfu7f/rpVpPuVR1L78H/bWgCGP/ntSnrTU/1dOJ5NbUtzqHP9yo4jzSH/AFdPrSmBKv8Aq6jaX56II5fLp7RVTMRiKcilKHrxVG78QaBpnOq6/plt/wBdbmKslPiR4Ql/dWH27UZP+nKxllrZsz9qfbn7AnXx3/3DP53dFZf/AATp1ufWj8QXk8OajpccQ0hY3vfvXAP2v5h9MfrRX1GE/gxPl8w/3mfqfW98BvOPWuQ+Ih8vwjez/wDPJo5P/Igrrrv/AFj/AO8a5b4gp5ngrWAe1sWr3MNpKPqj4bFa1ZM/Pz4oR/ZvHPiKM/8AQQkrk4q7r4xx7PiH4ii/6fPMrhIute3V3PRpbonXpRF/zyz/AK2kWmfxx/SpSOo5ez/dR8V6f8EX+z/Enwlc/wDLQ6vbV5hbxRRySReb/wAtK734X3n2Px14df8A5Zx6pbf+jK1tcEfpovSlC8U5aWvBPmEtLgSDTdppoJzVfVtQFjZvL3pqLbsi4fvSLUL620+HzJJBXF6vqVxq03zyfvP+WcaU7UdRuLl3keX95JVXSZ47fVoLiSPf5f8AfrSTUFoe5hsDSpHqmi6bHpulQ23ljf5fz1ZxEetcifG95vk/0aP/AH6d/wAJ1cxnBs45P+2leHVpVT2vbUzsYoyE60MhPWuel8ZW9u4zp8n3P79EfjrTn+/Z3Fc/sapftOp06HAo9F28Vh23i7RpoEaMzkf9c6tDxHpJOPNf/vg1HsqgGiFQ/KUXb977veh4YXDB4lO773HWqdvrWl3EhSO7XcoyQ3HFWku7WT7lwh/Gqhz21BkVxpWm3abLizjcbfL5H8PpUdnoGlWFs9naWwjik+8Ax5q4ssTnakqMT6Nmpa6aU5MTdip/Zlt8n3vk6c1LFaxxRtFyysxYhuakDU6r5+cz5Eipb2C211JPG5CydUxxmpBbL9pN053Njav+yKnoosXdlHULVphvQZrOSxmXpGTW/SYHpW8KzgrHmV8spV6ntXuYh06Req1G8Tx/KRXQVE9tC/3kq1iH1Oapk0P+XbMPaR604ZHatN9Mtmk8wLg7Nn4VXmtShq41ozOOpl9WgrvYrhQKUDNFOAxVtmKQmwUuBS9acBilc0UEN2CjYKfShfWlctQRBspdtOpcj0p3M+VC7KXjvXN+J/iR4D8GR+Z4m8VafY/7DyhpP++BzXk/iH9tD4V6Ndi2sbXVNSTdgyxQ+Wv/AJExWtLDVq7tTjctzhHdnvmynde1cd8Oviz4E+KVj9r8Ja3FPKiB57N/kuIM/wB6M8iuwWsJJxdmXGz1iLSYFLS4NI0sUtQXdpt2nrbuP/Ha/PL4mjFrpH/XtX6JXC7rOYf9Mm/9Br87vioP+Jfon/XvXrZbq2TSVmjzzTs5vPN/56RVcMgMeap6eP3l5/10jqwfJrvPQKGoy/6XHjr5dfTH7DLj/hLfEUfppUP/AKMr5j1L/j6t/wDrlX0x+wsNnjDxEP8AqFr/AOjaxxv8A5a3wo+yl60tIvWlrwjlQMvfNJt96c1JgUkNoaUHrTdvvUuwUpFPmF7K/QZt96NvvSkZpNooCwbfeloxiigEPoooqTVBQB2FSbBShR6UrmipDax/Fmuab4f0G51HVZJUtwPLPlDdIxfjCD1rXJ4xivMfiBr2lajrOnaNJq2nQQWd1m9inuESRhlE8yNDydhOz/tpW1Ck6tRIzqTUYs+cv2i702niHVbe2xsgnkOx6+ZL3h/+ute7/H3Vv7S8X6ysQj/f38km/wD65SeXXhN5JiTpX1OE/c0dTipfvtjV8JXH2e+8zzf3kcsUtfq5pl0L/TbS9A/4+LeOX/vtM1+TnhrP2vyu2a/Tb4KatLrPwt8N3Vw++aKyjt5D7x/u/wClePnS/e3PQoP3rM7eiiivDOxhRR0ppOatEMdRRRUGgu2lwKQHtTqCkKw4rN19tmh3z+lvJ/I1o1keKjt8PaifSBv5VUFqiK3wN+R4lORvA9qbCf8AWfSiU/vJKbEcSP7yCvt7Hzp5t+0NciLwCf8AppeRV4J4RP8ApeoSj/lnp0te5ftFSgeB7SP/AJ6ahFXg/hCX/kJ5/wCgfLXLV/iHpUn+7K2qkeZbx/8APK3iqK3PmRnJ4p+sn/T4/wDr3iqKOQRpyK5l/EOn/lyfbH7Dqf8AFC69L/z01NT/AOQxX0lXz1+xOd3w01ZvTWpF/KGL/GvoWvma38Rnq0vgQUUUVkaBRRRQAUUUUAJ06189fF+8nuvEVxteNwsixLsk/gxzXuGs3MVvdWbX90lvY7mMru4VHfA2IxP1J/Cvnrx3dR3viWZkZFSe7kkRU6mP1rSOzZlzXmkcL47ixeSA/wDTKvKteT92I69d8aRj+0LvmvJtej8yYGsD16R5T4mto/tEd2P+WtQeHYvM1a3/AOuta/iaX5I4oov+WlVfCsf/ABPbf/rpWlH+CcdU0PibJjw9ekf88vKriPBlt5mryY/dyR21dh8UpPK0aQ/89ZIuK5zwRF5ur3sv/PKPyqwoFsreL8fb4/8AprLWf9l+0+J7eL/p5tK0PFn7zV7aIf8APU03w+PtvjG3/dfu/tP/ALSp0P4YVjtPFH+oj+tcjB+81uxixXXeKT5sscVctaf8jPbf89Iopa4l/EO3/lyX/FHkyPZDH/LWsXUsf8Izcj/nrJW94oj8y/so/wDnl+9rF1cRf8I5F/zzluYqgDW1If6RoX/XTzau+Hov3+vS/wDT1/7Sqte4jv8ASjVnw15WzWpf+n6X/wBFVlVA5WSX9/8A9/ajuP8Aj3s/+uVWI4gLjzf+mctV9R8r7PZxf9M6k2NnwmMXfP8AyyjrV1+XNxbRf9NKyvB3/H6P+udauvf8ha2/65VnVFSOM8Lj/iv7jH/LXzaveLP3XiO2l/5ZeXzVbwlCR4zkl/56+aRVnx1HjX7L97n91VFGRF/qh/10qbSAP+Eovpov+faKKoLaXzfK5/d+ZVywjP8AwkFz5U3/ADy/eVSHV6m/4ofytAuv+uVc7YfurKL97/yyre8Yy/8AEguYpf8AnlWDa/8AHtF/1yrzMwPQwOxYp0Z8v97UXk1Zz/01/SvPud4lPplSH/pjWYmP/eeXUkf7vmo/4akj/eR4/GgBscf7yrB/1n4UyL/WRVPHFQBJGfN4p8vUVHH1p9AyxHF/01rQte9VEqa2kl9KALcvrVHWJc3dtED+88ur2fM61zfiXTdP1vW7K01WKWSOK2ll8vzZYq1p0znRZm1jS9Mjzf63Y23l/wDPS5rGbx54b8zybWW51GT/AJ52VtLLWnpvhPw1YvH9k8PWP/XT7NXSIsMSeVEP3f8Azzq/ZFKscUviHWr2P/iVeBtYkl/56XksVtT1s/iReyf8eHh7To/+mkstzLXXO3lcCpI/NGK6DKrVOVXwT4vvT5uqfES+jj/5Zx6dYxRUN8KfC0n73VJNT1aT/lp9tvpa7NSPLNRMDVnOqpi6V4N8LaZzp/hzTLaT/noLataCIRiPyv3Y/wCmdWFIA5FQNbTVfsxqqfVf7Bf3fHH/AHDf/bqin/sIf8zx/wBw3+d1RX0mD/gRPncZ/HkfTt0P3jfWud8bRb/CGtL62Uv/AKCa6e5Tc5+tZeu2ouPD+pwZwZLOVPzQ161KfLZnytei5VH8z88/jXHn4g6n/wBNI7aX/wAh1wEQ8oS16N8eo/K8dyXMX/Lxp9lJ/wCQ685/1nWvo0dVP+GJSeX+8zS0ViaHLn/j8vIv+nmWur8F3P2fxFpkvleYY7y2/wDRkdczL/yE7z/np9plrf8AD8nl6lBJn/VXEX/o2rpbjP1Rj5Reeop2Mc5pli3mWkMv9+NKnK+orxJaOx4CpuxDWR4pGdPT/ZfNbD1zvi25eOC1tsfJPJIDWtHWaKw/8Q5C6k/hqrA8v2qPFTS/eNU0/wCPmP8A66UH0Rul1pJP9XmMisnW7qWz05/Ll/1v+rrlrDXbi3TZJJ/rP3dbUsJVrGNat7E9GkmPkW//AFzj/wCWdR49v3leN+HPEetweIbjy72SSCP/AJZzyV1Fh4iuftWJLiR6r6hWF7Y9G0wRnTpJP+mlHnSj/V8Vx9pfahHZXF5HfSeXHJ9z/npUdx4h1Hf+78uPzK5vqlU6PbPud1oMkf8AbPly/J5kdbF3d2Vj/wAfN7bx/wDXSvPoNauLCH7bL/r/APlnXPRzxXcc+q61JcT+ZJ+7grzatL96elgKXtqX749Tguvt+r2klnexzxxyf8s5K7CR5I2/1vFfP0F9FYXX9q+HbjZ9n/eeXXs1v4jsrrSINV/5+I4/k/uVz1aNy6uF9jT9qWNb1W9sNPkuYLjY/wBK3bWeeS3jleQOXRD+fWuQ1vWdOv8ASZ/Lkk8yOSuh0LUbPUrBPs3/ACzSPfTqUnsYl291FrO1kuCm/wAtM8VLpt9/aFhBeiPZ5yBselZGr6jZfYrqz+0R+Z5f3P79XPDU0Uuh2pV1OyMI2OxFZR9rfUTNQsFUsegGabbzx3UCXEJykgyp9qHKNExyNpU8j0qn4f8A+QLZ/wDXIVrFitoaFFV9QG6wuV9YXH6Gp1+6PpViFpGVWGGGRVe8kkja32HAeYK30was0A1oZdxaleKrqpQnNa/yTBlI+6cVm3ieW+0V00avtFY8HHYNUH7SItKBmgDNYHjLx54X8A6adV8T6rFaRtxHGDmSY+iJ1Jq9ZaIxuoq7N5B706aeC0ga6upEiijG93dsACvjz4iftq6zI8tl4E0tLJD8iTzR+ZPn/wBFx/iTXzh4/wD2i/GWrLIvivxhf3sQ/wCXaGcCKvXoZLiK++hlDExXwq59z/EP9qjwN4OmfT9DtpfEV8gz/ozhIB9ZTxXy38SP2pvi54vWSK01JdDsJBjybR/LP/fz/WV8ua18TddvXxaSSxx1y17rGoXv+tlkAr38LlOFo6vVkTpznuepar4j1O4nklvtYikuJf8Ap5qhLNfeX5uPM/7a1x1lZ3f2P+0Jpf3cX+sk/wDaVWc3P/PKSvQ+t0g+qndeHPHniTwXq8GqafqNxa3VnIZEnR/LkSSv0k/Zr+Pmm/Gnw41tfy28fiLTI0+2RIcCdD0njTrjs3ofwr8rbKbUL15LTzYpLm2i82OOSt34dfEPWfA3iS113Q7+fSdRtHMiXcIzCR3/AO2VeXmGEp4ylzR3NKVJ0pXR+zajd1pxGa80+AfxisfjR4Gi8QJGkGpWr/ZtRt1P3ZR/GP8AYfqK9Lr4ypFwk4y6HbTalG6IduY2HqpH/jtfnX8Uv+PPSP8ArnLX6LAfI30Nfnf8VR5enaJ7xy/+ja9DL/iZmlaSPLtOGbi8l/56+VV1B+7P1qnp4/e3f/bKrTS16Z2Gbq3/AB92/wD1zr6a/YV/5HXxB/2CV/8AR1fMWpj9/Gf+mVfTf7Cn/I8+IP8AsEj/ANGR1zYz+CzF/Cj7SG0/eooP3KQ9K8Qh7DaKKKZmwJwKZTm9KbQQx5OaKKfQbDQcU6iik3YErhTqKKk0SFA4oApwHpSgetK5qoHy9+1/8Vdb8Mx2vg7w7rM9gslsbjU5IH8uRo34SMSds81+f2qeP9c1i+/t251O4nuIv3Vu8knmeXX05+2BPLJ4+8ZxXUuJY4Pk/wCuflR+XXyPollFcSar/wA84rn91/5Cr6HAUvZYb2xvDD05P2bPctdv9SuLWK51KWSe4ki82R5P+etcZdfvJD611vi4eWkcUX3K5S67V61E+d/5emx4PiluNZjtY+1fon+zhP5/wwjT/nheXEX5GvgH4fW3l3cd1L/y1r7x/Zem8zwNfQ/88r8j/wAcWvns2qXqWPawlP8AcI9hooNFeObsQgmk2mpT1pNhpXG4Ee00bTTyfSlBzRcnkQU4HIptKtI1Q9OlYfjU/wDFMamf+nZv5VtpWH43fy/DGoH0hNVT+NCxH8Fnhs336ba/8tP+ulOb78lRw/6r/trX3bfQ+bex5T+0nLFH4S0yL/npqA/9F14f4QP7nW8f8stK/wDate0ftOS58OaJF/z0u5P/AEXXiXhXzY9O1+XHl/8AEu8r/wAi15/2zspfwiprB/4mX/bOKok/1ckVS65/yFZP+Wf+q/8ARVVIz+6/Ouapsdv/AC6Pvf8AYqj2/Ci9k/56azOf/IcVe/14X+xrF5fwaQ/39Uum/wDQK90r5yt8bPRo6QQUUUVmahRRRQAVU1bU7TRdLu9Yv5NltYwPcTN6Iilj+gq3XnX7Qmox6b8HfErOebm2Fqvu0jqv9TQw3Pi34kftZeOPGerPoeqW8MWj3LlY7OD5FjHWOSVjzjNchF+0p4p8MapBJ4hsI9Xt4/T93J5f/TKvP9Rtornx9FfxS/u/3sX7v/lp5X7uue8ZXvleZHD/AM8q/U8hybDV8DetSPgs/wA0xOCzOlRo1T6j0j4yeBfixNPc+Hb+SC8k/eyafcfu5Yqo61bcSCviOz1a/wBN1OO5sLuW3kik/dSRy/6uvpj4dfFqLxpYfYNd/d6xax/f/wCWVxXyufcOfU/32EPrsmzr65V9lWM7xdbSx8/885Kb4StvM1WPj/VVe8WxZikl/wCeslReCo/9Nllr4tfwj2sZ/FM34ojzbaKH/p5irK8FR+W+o3Uv/PWtH4mSfPbf9fNZ3gSLytPuJP8AnrLSX8Elmbr2JNfsoZat+AovN8UyS/8APKOWoNQA/wCEijix/wAs60/hrEJdW1GX/pn/AO1atfwRVv4ps+I5MXY/6ZcVh6bF5niLH/LSK2rb1b95dyCsfw3HKfE9x/zzijiriO8f4n/4/Lf/AK5Vja3FL/YllF5X+tuYq2fE/wDx8R/9cqz/ABB5X9n6dF/z1uYqkZevpZYtQ06L/WeVFV3QU/4kuszf9PstV3/5Cll/1zlp/hv954cubv8A563N3/6NoIOcl/1knlZ/1VN1XHl2UZ/55U6WTzbiQw/886brJ8pbcn/nnXOdZt+EY/8ASyT/AMsooq0NakH9uR/9Mo6y/Bv/AB9y/wDbKtTUf3mry+8dFXY5aOxyXg7/AJGyX/trVvx3FnXLaf8A6Z9KPCcZOvYH/TWn+P4zHrFtn/nnLVI3OfXra/8AXWtLTf3WpyD/AJ5VmxD/AEe2krR0OLzNUucfvapDq9TS8a/8gK6/D+lZVp/qIv8ArlWj4/k8vRz5PPFZ8NebmGx6OB2JaP8AV0UV5iO4RqefOjpiSfvKnli4qrASfw0+P7hpnlfu6fH9w1mIQ/8ALP61Yilm71Efu1Zhqqi1Ant/vn61PN0NQW/3zT5f6VIyarMcWetVI/3XWtOPA/ejtQc46PvWLdeVL4ll/wCmVlW3/wAtI/MrDP8AyHr391/qo4oq6aexSLaSyxSeZEavIfN5qgnPl/8ATSryHy4/rWpyjozVmDzs8U1I+f8AnpV6CLHNUyKgxj5tVpf3hJrQl/dJn/ppVKU06RBKkfmRc0QR4GKkSPy0AqSFP3mcV1sZ9Q/sMRyRjxqJeuNN/ndUVP8AsRdPGX+7p387qivoMN/CR4GM/jyPpS4b94frUM7q1ncRH+KJ/wD0GpLj/WN9TVd1/cv/ALhr0oxTSPmpTaqs/P349J5fiSwwP3kmj23/ALUryqL93JXsf7Q1v5fiawP/AFD/ACv+/cklePyf6yveNKf8IbH9yl/5a/jR/H+NEnP72svaI6TA1Lyo9ZvD/wBNK0NOkltn82s/V/3evXv/AGyq5ZyReZ5ta0jM/VnQh52iadLvPz2sR/8AHBV51PNYvgWRrjwdotwesum27/8AkMVtO38Jrx5/G0eTUtYa39a5/wAX2klxYwyBM/Z5PMroScGqGu/vdIuht28U6btJE00uc81uQIzwODVKWSLzox/t1auE5kH1qnLH86Seaa0PeLWoaXHfw+X5mzy5KoSeELUx/upZI/xpmp6fotxfT3FzrUdpJ5n+r+0eXUB0bSU/1evW7/8AbxVe2dEl8hDafD2ytHkltryT95/z0jqf/hEPLk8yJ6muNLt7xLTOt+R9nt/L3xyf6+n/ANh3uzMev+Z/20qvrVUXsqQn9gXx/d/afLjqSTRLnZGYpI/3dLHpWrSWs9tFqXlz+Z5kb+ZT49H8WW/7yLVq51iqomSXtnJJbfZovL/1dcnG8dv5+nat5nl+Z5kbx/8ALOuosIvE9vdSfbZfM/dyeX+7/wCWlMuPDvjO/X7TJo1u6Sf9M6xPWwGL+pmDJPp2x9N0XzJ3kk+/JXUpZ3Nhp9rbyR3HmR/6xKybSLUbPV4DceHLeD/SI/Mkjjrtbi/1G0eeSTwjcTx+ZJ5b/wDTOsPa+xNMVivrlL90c5JHcmCS4kEnl/x1sG6lgtYLeLzEk8v949ULzxZHYafPbXHhy4SST+N66lPEvh200m3tr22n8y4tI5JJEjjp1av7o4aVIy/Ljz5VvqMkknl/vN9aloJLeyjt/tux/Lj8uCD/AFf/AF0rIuNf8DyJ5f8Aalwn/PPfaVteGbXwndaBY3Muo/Z0uPMk6+Xv/eVksXTZp7Or3LiW+q3El3bW2qvG8cn+sqPS9T1DS7iRTcyvbpH9o+f7g/6Z1svaeGZ7qJ7fU7RIxGY2RLgBj+tVbTwza6tp8M32xgJGkRiH48vzDwnp0qPaU7lj/wDhJtQv4jFHaQKZTtdWk5RMcmr9l4gkVra1uIRMZkyskPINZ9/4cvrcteQvHIkUYKo7n5NnSrllptxf28F3Pa2sUgt42ieIdeM7D7dK0dSkPQsanr1nBb/a5Yp/Kt5UbIj+9n0rUW9tHl8hbhDJ/dzzXLS6VriaDHYXAjeedhCq7+Iwc/4VtJCY9UKiB4o3XkBNyP8A4VndhZGoowT7mqt0PmNWlYNkdCpwawfGPiHT/CuiXmvamyrBaRlzlsb2/hT6k1ph42lyo4sc7Um2ch8Wfirovwx0F7y7dJ9RmQ/ZLPPLn++/og7mvgv4p/EXV/Fl3deIPFOqglhgO/8Ayz/6ZRx/+06sfGf4r/2tqt74p8RXnnXMzhYbeP8A1fH/ACyir5d8VeLr/XruS5v5fM/55Rx/6uOv0TKsBTwVL2v/AC9PkbvF1vI3PE3ju6vZJLWwH2e3/wDIslcZJdedxNWfcTTCP9zzUbsJfN86Wuh1jupUiy1zxU1ikMt5FD5tUVTjpVyxm+zXdrL/AK397Sq/wzWiek6i32a0t7WLypI4v9Z/00rNlMscnmnzYv8ArpWhqx8z7Pdf89Y/+elUbppYv3Uo/wCWv7uSOvDpHsJkdtPFbPHdiKP7bF/rP3X+f3tO8UjEkd/F5flXP/POiVpYxxUuuLjSLeaYVtS/inLV/hH3F/wTc1VJvDXinS5U/fNLbXKPvzmIqcV9nqK/Ob/gn3r0umfEu30sH5NTtri0k/4Cglj/AEFfo6orwc1p+xxLiZYeCat2IWHyk+xr88/jEPK0rSf+2v8A6Nr9ESvyke1fnZ8Xx/oOmf8AXzc/+jJaMtfvMmtT95HlOnP/AMfP/bKrDVDZj95cf9sqkXoa9ZaHWZup/ft6+mf2D/8Akf8AXv8AsEj/ANHV8z6oP9Jjr6T/AGEP+Si6z/2CX/8AR1cuMX7hkv4kfbZBJqQLgUuBS14TkKNOwykanHrSUEtDaKD1oqkZvQMH0owfSpcD0oxS5i/ZjKKKKQ0OWlpFpwGaTNEh1FFKvSpN0j85v2z7xB8QvGMqrg5tLYj+/wD6qvmPwiPN0zUJf+fmX/2rXuf7Xupfa/GHiW4/5+Nbki/79V418OLX7TZWcX/Pze2p/wDIvm19NT/3A7MK/wB6eoeKhgmMVzZtZbi7t7aOui8UReXfZ/5ZmmeHrKX/AI/7of6z/V131avsaR8zhaXtqpt6HF9ju44ov3Zr7K/ZSut+na9Zf3ZYJPzU18bWknlzxyGWvqH9lrVxaeKptMLZS/s/L/7aR/Of0Jr5XFH08qdoI+oxGBTgMUtFcFyVFLYTA9KWiikVYaR6UmO9Pop3JcbjKKKKozQq1z3xA/5FO++if+hiuhWub+IjbPCd4f8Aaj/9GCnS+NEYjSizxXHz1Ha/6sf79S4+cVFEP3f519uj5ls8V/aekI0rw5/18S/+iq8e8Lf8gbX/APr3i/8ARletftRyR+T4di/5aeZc15N4VH/Eg1+X/r2irl/5eHo0v91KOsf8hW8/ef8ALSqo+5J9asap/wAhW8/66U22HFcNY6P+XR+g37IC4+COnSf89b28f85TXtVeRfspW/2f4HaD/wBNHuZPznevXa+fqfGz0qPwIKKKKg0CiiigArwT9svxJDofwtis5ZNv2+9BI9UiRpG/kK97r4z/AG+taNzdaJ4ajmBEcBDJ/t3EgXn/AIBE351th6ftKiia0fjR8rad5VnaeG/N/wCP2906/upP+/teaeMr2KK/kimr1W/h/wCJ3pUX/LOy8Oy/+RZa8f8AGeZbyTj/ALaV+x5B+5yw/Ks6/fZx7U5SeLzCJZf+2VbOi3EtvcRSxebHJH/q/L/561jrJiQf8862dJj+0SxxRf6yWuqrW/dHbTPatP1r/hJ/DMd/L/rI/wB1J/11rovB8WZ7iT3raj8CReGPhZb6XFH5moRyfb7n/rrL/razfCcflR3H/kOvwzH+y9rV9ifo1P2vsqXtjjvia+L6xiP/AD082ovBnm/2IZf3Xl+ZLTPiV/yF7b/rlLU/hCPyvDkcv/PWuZfwjZmBqP73xLJKP+WVtW/8Ko82Go3X/TXyq5ye58vXryXyv9VHXV/C7934Ykll/wCWtzQv4JpV/ijtQlxdyVQ8NjzNe1H/AKZ+VVu9/evJVTwcfN1fVf8Ar58qvNpG9UPFn/H35UQ/5Z1neI/3aaLF/wBNa0dfHl3/APqv9bHVPxPEJJ9K+tWaf8ui7cfu9Tt/+mVtVjwvH/xR/wD4Ff8Ao2qcn/IWx/zytqseF+fA9tL/ANMpaKv8IDnY/wDWSSj/AJ5/6um6z9+PzcZ8vvT4utz/ANcqZrP3I/8Arka5zoN7wp/x/Sf9sqsOIZdXuZf+mfeoPCkf+l3EtTv5X2vUZf8AplFTRjSMbwn/AMhr8Jal8fRf6fbfnT/CUX2a/wDNP7z91TvHOftdv/6MrMs5lPu2/wD10rR0WP8A0+SWs4/8s/8AppWjoo8u7krWjsOr1JPH+RpccP8Az1uYaqQ/fNWPHcsv2O3hEX+tuYqrxfvJK87MNj0cDsSS/wBaWH/VSfSqskeHqz/yx/GuI7iWLvSeZ+8ooPl9qwE9Cf8A6659qSMfu/8AXYp0/wDq/wA6aYvK5rRDLCU+L/rrTEk/d4p8X7qPyv8AnlUVALkHQU//AFtLZ/8ATWn/AMVI5x/+retSP7lZy9DWhF0NACf6081k2En/ABM9VlH/AC1uYov/ACFWt/GKydG/eSarLL/y1vZa3pCLqRw1Yt/9Z/qqib/rlVm3Oa6mYFxYyZMfrVyE/u/9diqS5z5tXYY5sdfxqiUVpv6VElXpo+4qsv8ArTXRTZmiYINnlyU+FMmnt+9ehYx1NdQj6n/Yo/1XjH/esP5XFFP/AGLenjL/AHtP/lcUV7ND+GjwcX/GkfRVyMOx9SahRd1TXP8ArG+pqGPqa9CPwnzFazqs+F/2lYydb0yX/pnex/8AkzJXiEkXz177+0/Bt1KyYHhLvUbf/wAiV4F/y3Ne9e+pvhf4Qg/1n41LF0NJJGajpHQc5q+f7fk4/wCWcVaGnD95VTWj5epx/wDXtFVvSu9A/Zn6g/CWf7R8M/DE39/SbU/+QxXVt1rgfgTc+d8IPCL+ulxfyrvQ2a8iurVZerPOqy9+wx/vVR1f/kGXP+5V5/vVS1F/9CuY/wDYohujnp/xTzi4cniQVkXH+vTy61bsYJ+lZdzdyW/+rrVHtGH428My3+tfbraykk/0f95/11rN/sSSJI/N0WTH/XOvRpLf7fJHJFJ/q4/LqvPo9yE/dS9f+mlXSxfsTkq4WlWOG1fQHuNB0KOPTZJPs8ckeyOP/V1z/wDYN7GmP7JvI/8AtnXrsFncyWsFvmSN46Zcafe97mSj64L6ged6BYXsnhXWo/KuI5I7u2k/5aeZWZGmowRyH7bqMb/9d5K9d0G0vQLu382TfJ5fl1JPYX3lyR+bv/7Z0/r5p9QPN/BV3qUmtXFtc6veyf6PL5fmSeZ/yzqeTxR4nt72SO28T3n7uOP/AJaRyV2Ok2dymvQebbR+XJ+68xI62L7wtcJB5k+hRn/fgrnq4ql7UX1DFHmlp4w8RyapaW1zqP2hJZIzJ5kcf/PStfX/AI0eNtB1rU9Ot0svI0+4kt4zJHJ/q6s3+gWUF9HJ/ZNujxyR/wCr/d103iPwL4cv557y98OeZJJJ5kknmVnUrYX2v706aWFq+yPNbj4++K9XT7Fqvh+wnj/1nyV6Q3xKvfD+l6TZxeGoNRhuLCK58wSf89K4XV/h54Ttz5sWm3if9tK9Al8K6Lf+HdKuJLi7jurez+zxn/WR+XWdX6iaUqWKMK/+LXhW6h8vW/h4UeSP78Pl10Wg+JPCC+FdJOo6TNcx3EckkGxc7I/M+tcJr/giyuf3R1GWMf39ld74U8H2ep+D9JiGrLbvZpJb5aMfP+dc9WlhQp/WupV1bWvgxKnl3sl5pjyfx+XKv+NbunweDn8P6P8A2nrrWx8p/s8nm+UZErzbxx4J1LUI/KjvbOdLf/lpXc2nhHVfEHhPRRZNbs9pHJE/mP1oqYWkFKpVdL97TLV/pOl3NsF0D4jiLZHJshe5Uh/1z+ldZFZa3La2U2n60kI+zR/unhBB+TrXhFz4K8TweKvtMmnfuI5P3knmR16L410G9u7ddS02zupJRp0eyaAvkFOaKmGsarFXpnUQDxvb6paw6vJZXNgZW3yxx4Yf3OKvTan4ntVLN4ejuQP+eNyAfyIrxz4ST+I5NejttWvNQKRyp+7nnkPb3qsvxQ+IOnaq9mdSaVPtckP+kW46dqy9m1UNOdHuOl6v51jearqVq+nxxOzOJj9xFQEk/rXw/wDtIftESeONQutKtJnsfDGnONrAfPcf9NHHYegr2P8AaD+KF3pvwxOjSXQbVtcnVWeL93i2Qgn+VfnN8WfE3mTjRbWTzPL/AHsn/TSWvp+HsD7O2KrdDxc4q+2/2Wluzj/Gfiq61+/kkl/dxxS/u4/+mVcs17CP9aagnvvM6d6hnfzpMjFe86tU4qNL2JZZ4Zf3sw/e1eFmPLxiqNkuY4vxq8txD5f/ADzropVSrihTUIcf6mAUgniH+olox9av2wvZI7bw1rVpdWH9n38sv+t/5axebVyWz1Q3scX2SSS2i/1Un/LKvOY7jy7jzopv3tbVt4puo4JIf3sfm/62SvMq0v8An0d1KsdvBaX8kmL+Hyrb/ppL/rKyfE2oRX1xHaRH93bfuq5+bX5bry7P/wAi1HZj/SMSy/62nSpf8/R1ax9XfsFWgvvi5pzIf3ls7XP/AGyMUtfpySc1+an7AE9knxbtvPKQyyedHErdT+6l4r9Mti+leBnk74phgYTqQbkV3GPyr88fjP8Au7S0/wCv25/9GSV+ijoCOK/PH41j/R4P+whff+jJKxy53U/Q0rUrVY/12PG7T797/wBcoqkaSo7H/j4vf+ucX/oypW716ozN1Pyf3dfTP7CX/JSdV/7BD/8Ao6vmfVP9Zb/jX0r+wZ/yUjVv+wPJ/wCjYqyxv8Bjh8SPuEdTTh1FJSivn2ERKRulLSNTRLG0UUUzNik5pKKdt96CxaKTApaTY0h461LSLS1m3c64KwDpTGdY0aRzhVXc1SYFcl8V9e/4Rn4b+ItbAy8FhIqf77jYP1YULUqS5Vc/LX9pHWzqepXV7EP+QhrF9ff9sv8AllWB8LLXzLXRfpFL/wCQqb8ar399bxf9O0tdB8JbU7bKKX/l2tpJP/IUVfU/waVI0/g+1/69HQaz5t7PHHFzJJ+6rUliishHbRf8so/Kqa3sv3kl9KP9X+7jovB88uRWePq/vTzMqpfuvbFOAeXJGP8AppXtPwi8Qf8ACP8AivR9Y83EcF3biT/rnL+7k/8ARleKWwrv9Anm+w4/79/9da8erqeyfofRVLRL8aro1hqg6XlrFcf99oG/rV2vPI3CiiigAooooAKKKKAEHSuY+JA/4pS4/wCukX/owV1Fcp8TDjwrKPWWMfrWtD+JExxEb0mjxuQfvKLf/j3/ABpzj53qO2X91HX2p84eAftSPm58ORf9M7mWvMfCo/4kGs/9NLm2ir0n9qSfGtaJF/0wlrzjw0P+Kd1D/sIW1cH/AC9Ov/mFpGRqkkX9q3Gf+elEI/5a/wDTSobwf8TKf/rpT4B88dcy3N/+XZ+lH7NEPk/A3wmv960dvzlevTq84/Z0XZ8EfCA/6h4P5uxr0evn5fEz1KfwIKKKKksKKKKACvz+/bU1SLUfi3DYltyWieYR6FIth/WWv0Br8z/2jNZGp/GjxVfyYkitJZLSL/v5Xbl/+8IbX7qb8jgtSA8y4l/556VaxV474uk/7ZV6xf3H+gXmP+WvlRV5B4rkikuBF/yyr9ly/wDc4GkfktWr7bM6pzpzHJ0969m/Zz8Fw+KvF0WqSx/aLPRI/t9yf+ekv/LKKvFW84/uvJ83/llHX258CvBf/CD+Aba0uov+Jhe/6Ve/9df+WcVfNcUY/wCp4A+yyHC/XKp6TZafbXiTxSfP5kdeN6DbfZobiP8A55y+VXuGhfu5I4v+Wn+try7X7P8AsvW9Xtj/AM/EksdfjiPu6p4b8RZcat/2zrd8PxeV4csj/wBM6574iyyya1J5h/5Z10thHFFoFt5X/POupfwTN7HD3smLvVZf+eVd/wCALYW/gW3lH/LQSGvN9SkxFqt35v8ArZK9R0SL7N4I06If8+1TV/gmdL+KZFxEC/PaqfgT97ea1L/0/S1cuP8Anrz/ANs6p/DvJt7yU/8AP9LXFSN6guv+VJq/lS/9Mqp+I5fL1vSau61+91qP/rpVPWv+Q/p0X/PKOs0dYXP7q/uOf+XL97Wh4a/c/D2y/wCmdtWVqX+u1H/plbeVWz4fHl+CbKKWL/lxro/5cj6HN20vlebz/rZKra1L+9j5pLL/AFdzmb959ppdZ8rzY4q50VV6nReE/wB7JcSw1Z/5d9Ru/wDppVbwdny7n/nn5tXT/wAgm45/1sktKqY0in4Xj/0uL/rnUfxCJ+0W0vp5tXfC8csdx/rapfELzvMt8RRVBRyyASG2H/TWtHQP+PuSX/lnWcfuW9aPhv8A4/JPK/561rR2Cr1F8ay+aLL/AK+apw/eNT+NvN+3abFF/wA9Krx/dH0/rXnZgelhSWal8393mopfv1LD0FeedxOlJ+68z3px60+3GZPNFUYMnl8ry+c0ynnrTY5e9O4iU+V5dTw0xep+lTVgblm3kxT/AOKljj+RPak/ioMCdIz2q4n3hVeL75+lW4uhoGIfviszQuNMEp/5a3Mv/o2tI8nzu1UfD0Y/sSyP/PWLza3pEl6D/W/jUkZ8wUD71WY/N8quoxqk1v5UeYquJ5WOKrW9t/y1xV1KdE5yJvnpsVvHvpy9TTGYeteiyiw3/LSpE8mo1/1f4Uh6VRJ9TfsW9fGX003/ANBnopf2LenjL/e0/wDlPRXs0P4aPBxf8aR9D3P+sf6moVPPNFyf3sn/AF0b+VIvWvTS90+RrO1Vnx1+1KgN1AfL4j1a9/8AadfO0v3q+k/2q7MfaJH9NWkH/fy2jr5rki8sGvZj8KO7Dfwx7ffFR/8ALT8akb74qOXqKw6HWYXiOL/T7f8A69qn07/WVBr8f+l2Uv8A0ylp2nf8s66AP0e/Z0fzPgt4XxJ/q7R4/wDyJJXpR83vXk/7LU/mfBXRPM/5ZvcR/wDkWvVmrzay/eyPKqv94PMvPWq14mbac+sclP8A4qLj/VP/ANc6iKs1YjqeZXff6ViXv7uty8j6isPUY+1M9Wkcx8VrSUyWF7FLcR+ZH/ywkkrzqP8At9Jv3WpXuz/rpJX0RJHJIkEkflyfu/3ieXVS7t72Mf6uP/v3WuExVKiZVcL7Y84nk1KTwJ4evTfXCXBu5IpJEk/eSVnWepalGn/Ia1D/AMC69ct7aSTT0j+zW8nl3H+r8uq76X8n7zSoM+9vRRxdIyq4Wqc14Jv9RuNI1qT+1rx5444/Lk8z/V1Jaanr0u+WLXrj93J5f/LOul8O2kcc19FHp1vH5lpJ5kccf+sqSTSLKNP+QVGn/A6z9rS9qL6rivZHO6LrWv8A/CV2Ntc6s9xBJ+88vy46s2nxK8eXF1PbjVbby4/+Wb29XrTS9Ot9dsZYrKOOTzPv+Z/q6u3HhXw5vkuItJkjkk/1nlyVFWrhvamtLCYr2RzuqeNPEck/lXkWnv5kcn3ErsdY+LWteHbyPSY7C3nh8uPy5XfFclqeh6d5/mRm8jkj/wCmldXq/hTSdTKXMlxcefJaRxVFR4Y0pUsUcnfftA2Oq77G88DpJI//AC0SWP8Ad13Ok/Eqx0XwvpL3miT3CX9v9oj2qgFeV6x8JdBN19pi1u8jf2r0O08E2194J0YDWfLfS7eS2jSSP/WVniaWGRdL60SX3xJ+Hl6jyal4XvLV/wDnosXP6VueEvGHhey8K2z3QmFnfvLJbhozIDHXmuseBr0xSRf2lbf7/l11/gnwfqepeC9MtrW9tPMsPMik3gnzK56lLDXNaVTFf8vTa1LWfhVfxi2n1kWTyfc3NIp/Wtrw1eeHofD0UEut272/mSRwzPOI/MH4kV5F488K+Irgf2fFbW8nkSfvH3/uzXVaX4W1DWvBOk21tpyXBtHkjfdKBWdTDUr/AMQVKribfvaZ1WpeHNH1SMyaf4htZGb+/KjBvqRXU6YkkmjWwhkVGMK4IGVBxXzdrHhvXtO8VBnsriC3jk+fy0r0fxXpWoyaBZXdnFdiePSYx5kBk+SSP/rnSWGSeiN/bP2d6mh0f/CP6vZ+JINSuFR4PNTLq+APwrofEunLf6a6DS4LxwQVVwMj3HvXi3wu1/xddazbWmtaxqc8Jmj+SebKf6yrOs/FPxrpPiG606PUY5LeO6kh+e2jzGA+Bz9KVKn77SL57wufNX7VniSS28RX8Ehkjj0e3iso4+3mf8tK+D/EWoy3OoSXfm+bJJLXvf7SfjTVvEPi3UYtQWR559QkkcDp5leD2Wl/brz7LFF5Vz+9l/0iXyq+59rSo4WlSPn6WF9tivbGAlmZY/3tb2k+F5L7y5fN/dVd0Dw9LfXHnTQ/uq7hNMito/Ki/diKvPrYo9OlhTn9P8PS2tt5MOo3UdSP4Qhmk/fXUslbs/2Wy/cyn95WTcav8+IT5dcvtap6HsqRGPAWm/63zpapHwTp8kmfOlrZtNX+1fufNq3x6frU+1qh7KkcnL4Ph8z91dyR/jTm8Fj/AJ+xJXUSyex/e1DPfCLqDWv1qqH1Wkc8ng//AKeqlsvDt3YeXibHm1bmvsSdK1dBkh1KeO1/5aV1UatU4atKkfUn7Emk67L430i2t/sE1msjXUry/wCuQRDt71+i9fCn7F+nLD48sHWPDxxTPL+MUg/rX3XXh5hV9rWbNMPGMY+6J1r87vjf+7jEf/PPVL7/ANGSV+iVfnt8co8tN/2F77/0ZJXVlX/Lz0MMZ/Eh8/0PE7H/AI+L3/rnFUi0yD/X3n/XKKnt3r01oZmdq4/eQc19IfsIPu+JurDP/MJb+cVfOGsnBjiBr6R/YU/5Kjf/APYIuP8A0dFWOP8A92HCl7yPuimnrTqaeteAXIGpKVqSglhSNS0VSZDQ+iiipNwpw6U2nUmNDFBp2009elOA4pORUadwavFf2uNYbS/hBNp8L7ZNW1C1tf8AgPmB3/Ra9qavl79t3WBFZ+ENED8yXdxdSJ64iKR/qxrTDq9RGz0Z+fPxqfzdYjtYv+faKL/v7XoXwztvs11j/nnZf9/P3teafEuSW48cPF/yz8yKKvZPhpb/AGjUbz91/qraKL/yH5lfQVf+XRpV/wB2qHV3dt9n0Cw/6aSS+ZWJfD0rqNf/AHeh6Rx/yz82uU1MVxVv4pzYWl+6KVuP3mDXa6AP9Az5n7sSVyNoM/rXW6IP9CuJP+eYrkqHWfdPwevxqXwx8N3QOf8AQUi/79kp/wCy12NeW/s1Xkl58JtNMnWKaeL8n/8Ar16lXAiFsFFFFAwooooAKKKKACuU+JYz4a/7eYv511dcp8Sxnw2P+vqL+ZrSj/ERFT4GeOuvl+Yajtl/cx1YmX5pOKjtl/cx19sfMnzl+1K//FS6JEf+gfL/AOja4TwwB/witxJ/1FY4q7j9qJvM8X6fH/zz0/8A9q1xXhUH/hGP+umsxf8AoqOuD/l6dX/MLSOcuX/0u4/66U6Mf6umSr/pEn/XWpbQeW8Y/wCmlcp2n6bfAqLyfg94Qi/u6VB/Ku7rk/hLF5Hwu8Ixf3dEsv8A0StdZXgS+JnoQd4phRRRUlBRRRQBHcTLbwSTt0jQufoBmvyc+Jd/Jf8AiPV9Skl/eajqkgr9SfHl8NM8Ea/qDdINNuX/ACjavyO8c3sseoadaxf9NbqT/v7XqZVDmrXJqL922aGufu9Lji83/j5kllryDxXdebqkg/1det6vny7eL/nlZf8AkWvG9akMl/IZf3mO1ftH8HC0j8ewv+2Y6rVO2+BHgb/hM/HEZu4vM07SI/t9x/008r/VRV9nW2JHye9ea/BHwf8A8IR8PbOTUIvL1XWv9Pvfr/yzir0ax++PevxTiTH/AFzFH7DkOF9jhTa0STy73muG+JUH2fxFf/8ATT97XX2knl3kYrm/itL/AMTG3k/56Wn7yvmUe1VPmPx7L5mtXH/LT/VRV1snlRaZGf8AplXE+MPNk8RSeV/z812s/wDx6D/rnXajHc8u1cf8Sq8P/PSSvY3i+zeHbO1/1flW8UVeN3Alk06I/wDPzfRf+ja9s1k+XZmsaq/dCpfxTl7joKr/AAsH/Eg83vLJLL/5FouJPs1nJL6xyy1J8K4z/wAIhZSyzeZ5sVc9L+GXVItSl/4n8ZqvqP8AyM1t/wBMran3Evm+J4/+efamXv73xVJ+9/1Udc6OkpavKMa1N/07V0VjEYvBtlF53/LjFXK63J/oWvy/9MvKrr4v+RRtv+vGP/0VW3/Lkw/5enIWP+r/AHX/AD0qvrWPtvlTf8tak07/AFccuf8Alpmk1oeZqkfm/wCq/wCeVc511TpfCH/HhcS+d/qpJatxH/inTL/z182qHhmQ/wBi3EvpWpceb/YlvmnEwohoEflSY96z/Hv7s2+f+elbOgxeb+NZXxB/497b8ahGz/inExyecI60fDX/AB+SS1n9o/rWj4axFJxWyJq9SPxZ/wAhPTovN/561HF0EvWovFEok8TW0P8AzyillqW1+7/n1rzMwPRwo+bqaIeoqOSTL1JHLjkVxHeWakjiA61Xlk9asW/+r/Gr3MGPk83t+lOji8r97UM33/wqe3k9ayETp90U+P8A6a4pifdFTp980CLsfH7qk/1j0p+/SfxVkMsxf9cat1BF/rD9KsRyfvKsgyPEGsf2JplzqHk+ZHax1N4Ym+1eGdOu8cS20X7uuW+Lt9Fa+EtTi+1mOSSLyoo/+eldN4Pil/4RjTfMyP8ARoq7/Zs5faGvHV63i8yOqx61Yt6hlFlIzFHVlKii71MPu1dIzsAQmmskVOfpTWruohYlaqp6U5ulNPSrOc+qP2Jv9R4w/wB6w/lPRTf2Jf8AV+MPppv/AKDPRXt0P4aPHxP8Vn0Tdf62T/fb+VRr1pbj/XS/9dG/lUZ6fjXqRWh8lW/jM+W/2rLQGG9/7CltL/5L18sy/er67/atgzo19L/0106T9ZK+RpI/mkNevT+CPod2G/hj3ixxTJYs0+XrTKySOs5/xJ/x92X/AG1p2n/vTUviOPzY9Pk/6aS1FpP+srcD9AP2Sn8z4M6fH5mfLvrn/wBG17K1eEfsdSCT4UTR/wDPPU5R/wCi693bpXn4hWqs8rE/GMbrSv8AdekapT1rG9jlZ5jeffH41i6j0Nbup/JdvWFqPQ05nulPxXrGt6Ja2NzpN75cckfl/wCrrkoviD41keOKS5t/+2lvXo15p9vf6Ra/aLL7RHWNceGdA8vzTouyT/rpWuFq0v8Al8cuKpVa38Ep/wDCT+JJPD0mrRSW8k8d/wDZv9X+78uqn/CxPFEck8ckWnv5cnl/6uultNI0n+xbuytrKRI5J/M/1n/LSqL+ENAk3ym2uEkk/eSfvKqlVwoqtLFf8uR/hXxjquoXV/c3NtZ/8S+0kkjKf8tKxf8AhcerSSeXJoFv+8/6aV0PhnRNKtNUu47eW48ueCSOSqH/AArbwuHjuYpLyP8A7aVn7XC+1NfZYn2QaZ8Qrm/1e0sZNEt4/tFxHHvjkrU1v4+2Ol6jcaJe+FDP9jk8vzP3fz1l2/hSysNWtLm31G4k8ueP929WvFfwr07XNTnvZNauLeT7R5uyOOP93WdX6r7Uul9a9kZ958XfDl/5kp8O3qAV6I/xP8M6Np2maZqmltM9xaRSIzIMHzI68mk+FNlYSebHrW//AK6R13ur+CRrWn6Vff2jHvt7COOP93WdX6qaUvrIuq/E/wCF195ls1pPaz/TFdB4d8X+ENN8LWB1YBYLuSTyHMfBrxy8+E99Bqn9pf21ZyfvPM8vy67+08F3l/4G01LK+t86XPJHJ5j/AOsrnxWFwvs/4ppTq4l70zoLnW/hXqXC6xJavJ3dDWj4E1Tw1/wjcxuNVtjYi8kjgmkkEea8yn8K61b8/u5P+2lb3hDwZq9/4Kj0u2hhM1nfySSIZcCoqUqV/wCITTxNVr+GdxqWieE9VjP2PxVbJJ6m4jatXwTbR2mkyWiXYkWC6ljV0lyrV4T448Fa8bV7OHSpDPBPkeWa7fwzoV1qHw8tLJdPeaS3u/3kaJ/0z/8Ar1nUw1K/8Q0+s1bW9mdpr/g3U9R3TW2p+dIeglJre0COdNBtozhJVjIwTuwcmvn7XLTxPpOtRxxS6haxx+V8gkkr0fU7rVYvDemyWGoXcDm0kf8AcP1k31msMo1bor60vZ6mnPoGs22v299JaJLF5/myGBfl/Kuj8R6NZahplyjaRBdSSLjGwbj+NeM/D3x1441XUI49U1ueaPzPLkidBn/WY6/StrxP8VvFeh+JNRsLf7HJb2lyyKjxHOwD1FCppXRpz3hc+YP22PhdolroWkeMtN8NC0vH1CS21C4j6/6r93XyZdeFrCXSI/tcIMkv/TKv1X+Imgz/ABj+E3inw/qlnA07WgktfKBX98g8xeT7gD8a/MDxbcS6dJFpf+r8qOtcNiqvtTuo06VamS+HNE+SL9z/AMetVdcX7FcyV1nwptpr3SNQurn+C3i8usLxdYy21x5Utey0cxxtxJDLb+dNLXP6tL5X+qtMxy10SxQxSDyVxWZrd/8Avf3o8wRVpRWpn7M52IXlt/y1/wBb2rqvD17d3OLSb95XPxRXl/JFFDFXpHh/w1Lpoj8397JSxdU1wlKqUNc/0GIkD/VVxmoalKB613niWLIkjxXnWoReXcjzqWAq0h4r2vQjQTCTzZrut7QbiWx1C3l/5aeZFLHWNZw2nmRy+bW9p8Ri8ryv9VLJXps82juj7+/ZBaz07xxdahfana29pbaZPcM0s8aJH5rRV9oWt3a31ul3ZXMVxBIMpJE4dWHsRwa/Ibx/c31tf6faf6u3udOtZf8ArpX39+xDaX9r8B7O4vWm23eoXU8CS9UiLDA/Q18/j4ctU1pKcYpyWjPoGvz5+O0fN3xxHrd9/wCjJK/QXPNfn/8AHqL/AI/uf+Y3e/8AoyStcs+NnLj58vL8/wBDwm0GLi8/651Yf/Weaar2n/H1e/8AXOrLyV65VMzNY/eyW45wa+kv2Fv+Sp3/AP2CLj/0dFXzbqnMlv8ASvo/9hVmf4qXhfr/AGNcf+jYqxx/+7FQ+JH3QFx1p54AqUqvpUbjBr59SuW6fIiNutIetPph60zJhRRRTRDH0UUUjYKdTR1p1JjQ4DFSUg6UtQ3c6ox5UIRmviL9tHW/tXxY0bSotgOm2EaNn1kk3/yAr7er84v2nNR/tn49atGW3JFqC2pHp5UNdOD/AIqGleSPlbxXeyyeMRLL5vmfbYv3f/bWvoz4P2R8vWLnyv8Alp9mj/79V86XEUt98RYov+nmvqP4Nx/8UhJf4P8ApN5cy17OK/5dG1X+FVNXxPF5Wj6ZCRXG6gM3ckNd54j8qXTv+uclcJIMXUkwP+skrmZxUiC2Hziuk09/LsruP/npXPf6qeteNzHayf8ATSvPR2Ut0fYv7Klw0nw3ntWHNtqMq/mq17NXgv7I12kvhXWrb+OK9jY/jGP8K96rnluZR2CiiipGFFFMEYEpl3v8wxtLcD8KAH0UUUAFcj8Tjjw9H/19R/1rrq434mzxpoluruEJuFcFm29Ae/41th1zVYoyry5abZ5cycyVDGn7iP8A650ybVdJj8zzNRt4/wDt4jqa2uba8g/0a4jf/ckr68+WqHzB+082/wAe20X/ADz0+OuW8PrFH4Ys/wDppqv/ALTro/2l5v8Ai5Ijl/5Z6fbf+1a5zRF/4ozT5f8AqIS/+i65far2p6d/9kpHLTOJZ5P3tWbeLzXxURUeZ07VdtFijeMCKvM9qeofqL8O4fs/gDw1B/zz0izX8oVrbkuVjuIrfaSZAxz2UD1qj4Vi+z+F9Hg/552Fun5RqKuRjzLqSbghF8tfrnLf0/KvHZtFJKxYooooGFFFFAHnv7QN++m/BzxRcRNiRrPyk+rsq/1r8q/GIFz4kuJv+faO1sP+/stfpj+1jei0+Ec8J/5er+2h/Nv/AK1fme3+marH/wBPuveb/wB+q9nJf45GJfscHXq/3GX/ABBL5U97J/zyjrmPhb4I/wCE7+JNnpl1F/odtLLf3v8A1zi6VraxJJKZD/y0lr1f9nTwh/YXg288WXUX+ma/L+78z/W/ZYv9VX6hxTivqeBPy3hHC/XMUel30nm3wNXbH7wrOg/eSebV61ky8dfhlVfuz9mpF9k/0muc+Kckcljpdzn95JHLFXQRDzJpDXN/Ej/kBW8n/PO4lrkR2VqXU+Wda/eeJopf+n2u61aUR2kk3/POKuAuZftHiu2i/wCetzLLXb+JD/xLZD/0yrsRxM85sfOvptBtcf62+hr2jxFygirx/wALRyyeJvDFr6XPnV6v4h6iubFBS/inKa3L5ej3sv8A07S1o/DGPyvBtlEf+fUVgeMpPsvhfVpv+nWup8DxeV4V07nOLWKs6X8I0q/xTGEXmeIv/jdMuc/8JVJ+6/1UdJZf8jLL5NMyZfE15XOdJk6/Kf7M1b3kruLn934ct/8Ar24/79VwetyH+x9R/wCmtzXb6iP+KZz/ANO1bf8ALo5v+XxyOmjyre2iqlqvlS6zbeT71esogIrKszVZf+JzF/1yrA7avU6zw3+78MySy1q6l+70u3i/6Z1laJ+68MxRH/VeVW9rX+ojii600Zk2gfuozEaxviN+6t4z9a2dJizaGWsb4j8afH/00rGsRS/inE/8s45e1anhaX90KyzL+8jxWj4clz/21FbUdjSqZ3imTzPE8Xkxf8uxqzHGY0H0qlrZ83xhJn/llbGKrsf9K83FaVT1sL/CI/46t1X/AI/wqWGuOxoWfK8yOhP9UajqeMf8svKqmhMgqzH/AKk/hTJun4VYi/1cdF76iHHHl+d3p9r/AKw02Pzc/wDTOpraLHSswLZzGntUiSdcVHb/ALrip/8Alr+NSInt/wB7HU0f+rNQJ0/CrDdKpHPex538ZYopfDUo8mKWT7VDFXoOjxfZtPtoov8AVxRf1rz/AOL4iutH0nT/ADf3supj93/z1r0y0ii+yRwxReXXoVv4Zz0h6fvKsr/yzqJe9WUjm+0daxZsWI+pqVehoSkCADNb09jEFOHFPX950pgpF8vP7uuo5xWpW/1n4UiedUq9P3tdDYH0/wDsU9fGX003/wBBnop37Fcfl/8ACZD/ALBv/oM9FetQ/ho8ev8AxGfQVz/r5f8Afb+Qqsen+fWrF0+J5R/tt/KoB1r1ofCj4+v/ABmeCftVR+Z4Wu/ZLaT/AMi18dTx5mz/AMs6+z/2nY/M8NagP+oZ5v8A37uY6+MLh8CvVpfAj08N/DJBHio5Kkeo/uVidZjeJP8Aj0s/+vmqGn1f8Sf8eVv/ANfNUbeT93S3A+5f2K7jz/h5rNv2j1gj/wAhR19DHpXzP+xFIP8AhGfElsf+WeoW8n/kKvpg9KxxX8Z/10PKxPxjD0ph6U89KYelYo4zgNZ/4/bj/rpWDeR5bpXS68mL6f8A66Vz131H0rOq/wB4e9S/hEOr69e6DoNpqNlZR3af6uRHkrkpPjRJH/rPDmP+2ldzLYW2p+H/ALFexSPBJJ/yzrlrj4Y+GNkn7rUP3n/TxWtH2X/L4K1Gr/y6JtE+JUV54e1LxJHovlx2dxHHJB5lLF8ULaTeZdFkH7z/AJ6VPovgzRLPQdW0m2+0R2l55fmfvKgj8C6Tj93eXmz/AK51v/splVpYo0vDvjKy1PXUso9Jkjk+zySyVJcfEXRZHkzpNxH/AN+6qeGfCltpfidL6O5kkkkjlj/1dMvPA1lL5g/taSP/ALZ1y/7N7Uf+0k//AAmWg3F3BHHZXHmSSV1WqfEjwPpl1JpOrafcSXdv+7uJEjrz+48I/Y50kj1b/VyR/wDLP/WVseJvhtHqniGfWo9bjgefy/keOs6tLDe1KpVcUT3/AI98DXfl/ZzeR+Z/z0jrsLLxp4G0zQ9Jj1x3jluLPzI3I/5Z15RqHw+uT5flatbyeXJ5ldNrHgPUdb8P6LJbXtmn2O08v56zqUqRpSq4r/n0dFqXif4XX6PKmvPBJ/t1p+E9Z8Kf8I95uoalCbWS4kjgmaTrXj1/8MtWMDx/abN5P+Wf7yuu8PeC9dvfh5bWKJE9xYahJcP+8/5Z1GKwtL2f8U1pYqqdte2vw+v0/wBF8TxRSerTZq14Hg06yttRsRq0ckIuPkuElxmvJtT8Ka1s/wCQd/q66D4beHNSn8L3+l/2Y5mju45NjHFRUwtL2f8AELp4qqz0XVvCdrqP7y111PM/6auDVjwNpd1pVre6TdTKXgkQbom9q8p8b6Tqtlp08EGlzm+j/wBWkaf6ytrwNY61c+Ar6Bre7e9+1xy7Ek/eVnPDJO5hh8dKurVKdmdz4j8Ma3qJM1veRzv0Cn93Wv4Xhlg0O3tpUdHh3IyyLg5BNeGeIL7xnoWp29va6rq9sDHwjySGvTLS91VfCWnT2+oXAnkd/MdQDUTwyi7m9LFKtoibVNF1UaqmpSadDt87zHeEZZR610Wt6HpF7Z3T3OhW95JIhDDyl3v7Z614v4V+JHxA1TVHsr/UQ1uP3citDFn867bxp498ReHdcmsrEWjW6lFRZIznJTJ5B9aSpJXNPaI6PwZaNZi8hNtJAqsoCP8AjX54ftdfBufwp4+1J9OQW9qw+22PlR/fgk4Yf9siK/RDwZ4ivvENu1xew26lUXmHOCT9a4f9pn4dQ+OfhzeXdtpxudT0pDPB5Y/ePH/y0jH1H8qeGS0aN41HRdz88/hlc58LXl1LF5f7yKLy/wDrlVLxbFFJqb/vfMjl/wBXXX6fokWk+GLi182OST+0Zf3lcB4gklk1ST/nnHF5Vez/AMuSaX8Q5a7031rNfR4ZZcyy81vzSCWPyqytRuYtNj5GfNrKnVOr2I/TIoYnxDF5ZirrrY4t/wB1LFXGeH5It/m6rd+XiKuj03UdGufMitb/APeVjVO2j7KiUdStvMkx5vmVyGoRRSeZaS/6uuo1K5Hn8zRVjaraxG3N3FN/rY66cMc+KpHLNpgifyf+WRrf0W2hLk1SWXsRW1pXk49/eu72x5qpHsXiDTv+Em1DwHplkfMvNW0E20f/AF0+01+n/gnwpZeB/Buj+EbAYg0m0jt156kD5j+Jyfxr8/f2XPB1943+NHgq5eIfZfDWnm9mB/gWOSQAf9/a/SB+mPWvIxM+epcxTbg49hqfeNfA/wC0N+7lv4v+o/e/+jK+906mvgz9oWPN1qp/556/e/8AoyujL/4h5+L2j8/0PAbP/kIXn/XtViSMnoKgtP8Aj/uf+vep5OtdxrS1M3VR/q/K/Gvor9hf/krV5/2CZ/8A0KKvnbVP3fl5r6G/YZ/5K5cf9gif+cVTj/4RtDc++aY3en0w968JHRPYgakpWpK0OFhRRRQSPooooNgUVIOlMWpE7VLLpAF9qcM96WioOlRS2Cvy0+IupjV/i3q2oiT/AFl3qVzJ+Ulfpr4u1VND8K6xrMj7VsbCe4J9NsZP9K/JLUtZlk8TXsn+sk/s6X/v7LXfl0easbUviOV8M2v2jxzqN/LF+7sa+mfhNbfYvhrpcg/5axSS181+Gc/2b4qv4v8AWS3MsUdfVvhy1/s7wPZ2x/5d7OKuqrV/emmP/c4Y5bxJf/Z4LjP+sk/dRx1iWlx9tjt5P+Wnl/vKZ4lv8z3Ep/1cf7qP/rrWb4evPs9/c2Esv/Hz+9irqq4T90eHSxX7008eU/FaSv8AJz9KoSSYGf8AppV0D93HXjI9eluj6O/ZG1JYtc1PTD1uLIOP+2chH9a+o6+Nf2cL8aZ490hSwWO4lmgA9S8WR+or7KrGpuTL4mFFFFZkhRRRQAVy3xH+JPhT4WeGZ/FPi2/FvbRnZGg5knkPREHcmnfEX4h+Hfhl4ZuPE3iKciOMbYLePBluZe0ca92Nfmx8dPjNrnxQ10654svI/ssPNpp0Ev7i2TujHuT3Nb0KDrOyInLlWh3/AMTP26Pif4quLiLwEkXhbRohhp2i865P0foPwFfNfjj4z/EHxCkjX3izWL5n/eB7vUJJJAK4jxZ4+FxJJa2sXl28X+qjjrhn1W7kk/1le/RwiobHA68JbnQ3vjDW5JPOlurn/tpLQnxL8U6dexy2Ou31v5f+q8uSWKsqK8+1W/lTRfvap3VnEOMV1iPVtO+POu+JbqOT4gXsmoP9n+zR6gB+8ii/6a17b4V1PS9S8KWEdhfRXEkd7dSSRxyf6v8A66V8UTJeRSYE36V1Xhfxhf6JdxyWF/Jb3P8Az0jkrKpT9iZfxv3R9E26/J5mKuquJI44q43wV4z/AOEpza3MUUd70/66V22mj7RfRxeb/rZK8aoel1P1VsriO30u1aXcAtuhPyn+7/8AWqzD5SYVW5kzJgnk0Mwgtt3/ADzTv7CqOktLdWLQ3aM21ioaQBt69q85R925alZ2NIEEZBpA6sxUMCV6jPSoItPtIm3rbwq3qiBakmgEy48yVOMZRyKkof5kZAIdcE4HPf0p1cRf+GtYGs2tvYPJ/Z4O8mQ7whrtIYxDEkQOQihfyptWKPAP2ztS+xfD7TYP+et8Zf8Av3Gx/rX546PHi/0aGX/llp11fyV9t/t+6ps8N6VpMY/eSW9yw/7aPFH/AFr4taI2+r6pFF/y5ada2v8A5Fr6Thij7XMKaOLPa3sshxJXttGufFetWfh22/1l9J5X/wAd/wDIVfUdzZWulaXb6ZbReXHbxxRRx/8AXKvLPgD4eivdZ1DxNL/q9Pt/Kt/3f/LWWvUdSkw+a9fjjH+2q+xPn+DMB7Gl7b/n6VYu1WYZfnqselAk+eM1+dVP4R93S/im9D/ra5v4gR+Z4euYz/yz/e1vwyR7jWP4rt/ttjcW2f8AWW8sX/kKvPR6tb+GfJmmS+Z4ytov+mkstdL4rk+zaZc+V/zyrlvD8nm+Mo5fSKWul8Zyf8Si5PtXSjzP+XpgeBLYS+MtGH/PK2ll/wDIVejeIZMXHrXDfDaPzPG3/TOLTZf/AEbXZa7LmX8hSxQqRxHxFkMfg/UvO/5axeVXdeG8/wDCI23T91bV558TZR/wjfky/wDLW5ir0vSY/s3h2MZ/5ZVnS/hmn/L45PRI8a9eS/hUEWJfEV5kf8tak8MSH+1rmXP7vzKp2J83U732krkOwxNc/eaXJj/n+r0TUf8AkA/9s6831PEuhx/9fNek6t/yBf8AplHbV0Vf4Rzf8vTkbH/l3/CsfWgP7Yk87/llFWlpucW3/PTyqxdWl/4mlz5v+q8qKuc6qvU7nSI/+Kfsof8AnoIq3dek/eZrH0kYs9Kih/56RVoazLifNFXYzNfR/wDj0j+tcx8SP+PCOuq0z91aR1yvxH/daQn/AF0qERT/AIpx0cnmiI+taPhsRRR+VWVJ2/651oeHv+PYVrR2NKpjX0g/4Si5H/TKGteP91x7Vkj974pvR7QxVpn75+n9a8nFfxT1qX8Id5f7yTyv+WtWUqnj56txf6s1gjQmljzTiTGaiI4p0ucfuaiwh03T8KktZfNpjdafaVS2DoTVbtu9VfKPrU9t1qLAWo5P3n72pDUEcePrU8f+spE2LyfvKmlkJ4FQx049a1pHOZGr2MVz9i86KKX/AE2L/WRV0H8VZGpfvL/SovK/1tzLL/5CrXP7z/VVqBOn7391Vq3imk/5a1Cn+sP0qWD/AFn4VTMEXU/1Z+tDUJ3loaXPat6ewh0nanJGfLxUQ+9UqSHy813UtjnWgrfuvenqPMNVn71ZSXzDVtCPp79ivp4y/wC4d/6DPRS/sV/d8Zf79h/KeivXofw0eTX/AIjPe73/AI+pf+ujfyplPvf+PqX/AK6N/KmDpXsL4UfHVv4zPHP2j7UXPhqaUdtJuv08t/6V8TFMivu348QfaPCso9bC9j/8hV8JTEb/ADZe1duH+JHp4L+GII/3cY9KaIqcn/HtH9KdWdfc7DF8Ty+XpOP+nmIVn2v3Y/oK1dd/5BFz/wBdIqxrOUluucVR0n2X+xBP/oPiy38zP722k/8ARlfUTdK+S/2IMjVfFFvJ/wAtLW2l/wDIhr61bvWFf4zwsT/FI2pKc3Sm1mjI43Xo839wCP8AlpXNXH+FdR4ljP2+Q1z95HHk+lZT/iHq0v4ZWm1caJoT6lLYyTpHJ+8jjrmrj4weG/8Alrot5/5DrqDaR6hoV3byS7PMkriLj4VWNwPK/t+RPM/6Z1thPZf8vgxXtP8AlydDofjbSdU0zUtXstOuI0s/9ZHJ/wAtKP8AhYGiyP8A8g28j/7Z1U8MeCLbR7LVtNi1KSeO8tPK/eR/6uoJPBXmv5kerR/6uOL/AFdOl7L2plV+tHQ6L4m0m/1q0tbK2uI55OP3lT3njnwp5zxRx3H7uT/nnXPeHfClzYeJNNvf7Rjfy5/+WcdLqfgG4+2XEsWrW/lySSfu6zq0qRpSq4r2RevfF/hSX/lrJHJ/yz/d111542+H+mFLLWr54Lvy4/MevMLzwbqUf+rvbPzP+ulavjL4fat4nvU1GyuLOOP7Pbf6yT/pnUYqlhRUquKOh1PxV8Op0/0PxHF0/jrp9B17wXH4ctDrWrQwiTzfIcyf6yPzK8TuPhlrUEHlk28kcf8A00rqLzwTr2reC9GsbKyjeS3+0+Y/mf6v95WdXC0vZfxTopYrFHf30nw9v4HltPF1sD/tyx1c8GHQn0q6t7nU4ntRcfJMkmI5K8En+FviiCOQyW0X/fyu60Xwhrd38PJ9Os9P3zx6nHc+X/0z8us6uFpf8/RU8TVa/hnpN54e8P3iYtvEkK7/AO+wNN8EWEel3+pWcuoxSNsj/ewyV4Vf+CPFn2q4k/s24/ef6vmuw+Gfh3Xf+Ed1nTxYO1y/l7EPFRVwH7u6qGlPEu1vZnrereEbi/aSS11ht7/89DkfpUXgbTbzRrjUtLvXVpFMcm5WzkEGvLPFGn+JrG1u4Fs7uGfy/wB35dafgoa7P4G1ctJfyX/+j4jST/SP9ZXPUwyoQukFLFVaq/hnpPiPw9rGqsXhuYXHl+WFIKVe8K21xZ6UbW5BEscrggj3rxDUtR8eaLHHGNV1sz/9NHkr0rQ9Q1BvCMF0by6E8lz+8dW818bK1+rTpO5X1pOmWtc0TU2v1vk02Jyzh5Htj83Hrnmuo1Cxt7y1lWSxguHZCoWRRz7ZrxXT/HvjmTxVNpk2pTNZCPILQAEV1fjrxt4j8Pai0OlTwC2W2WVFNv5h+6e/1qVTtUY6dWFandHU+FNPk0+S7ia0e3QldisO3Peugf7prlvA/iLVPEFulxqDRHMRb5IyvOR611TfdNKn19SvsnxX+1Zp1hpfi26WysYbSI28EhEUYjQ4Q+lfJeuSS+XHLX2h+2bpUlvqNlqixfu9RsWh8z0kjOR+hFfFviV/Kgj/AOuVelLWCJwCtGS8zCX7nFZLxSalefv/APVRVbvJBa28Z83yqxNR8TWliJRafvZKdNHf7Y2tSitPs/8Azy8quTj1LUNMvPtdpD5nlVL/AGsbmPzbvzYqp3FzaXQxDL5ua6Tnq1Sa/wDEM11GfskXlVn2Ul3NmKWaoj+6/wCW35U+OQRdZq3MlVRrQxfu/wDVVr6fndF08qsG0kHmcfvYq6PQraW4mtoof3kkv+qj/wCetc1XcdHY/R39hHwXcaL4L1XxVqFi8b6lLHDayuuN8KAs20f3SzfpX1GDmuS+FXhl/Bnwz8N+GJB+80/ToY5P9/bub9Sa6mI5rzJvmbZnzWlbuSE4NfBP7RB2Xusn/qP3H/oyvvYjIr4N/aNH+mat/wBjFP8A+jK7ct/inPifjj8/0Pn+0Ev224z/AM+1TSff/Gq1qMX1x/17f+1asOOtejWCjujP1jrHX0J+w2+fi9KP+oPP/OKvnvVOsf72voH9h0f8XfY/9Qq4/wDQhXNi/wCCJ/FE++Cwph604d6aeteUinrqI3Sm049KbTMmFFFJkU0QxaKKKQx9PWkpy9Klu50RVhVYdqfUCnmpl6UpKxtTldHnn7QOpf2X8FvFtyOrae1uPrIwj/8AZq/KC7uPM1nWZf8AnlH5Uf8A39ir9Nf2xL5bL4H6km/D3V1bwJ9S3/1q/L+wuPM1LULqXyo/Nkr1Ms3Oql8LH+EZJJfC0pi/5iWt/Zf/ACLX0aNT8QDTvs0ot7ePy4v3leD/AAi0qXVdD04yxf8AL7LdSRyf88q95tdOju9NksYovLkuf3Xmf9Moq7cL7L96cGf1av7qkeejUPKvvtPleZH/AMs45KZG8slpcX0cXlyW373y66STQdM8zyvsMXl1R8RabbadY+bYx+Xn91J+8/5ZVr9bpfwjzPqtX+MV7Pxbo8j+VdS/Z5P+mlbdnq9jcP5UVzHXmJtbW3guPtUsn2iP/Vx/89K6Tw8PtEccUUf+j20fmSSf89Ja5quX0/4x30swqn0D8Ip4bfxToFy0nA1a3c/QyV9xV+f3w4m8i5jufN+5eW0vP/XSv0BrxKm56EgooorMkKyvFHibRvB2g3viTX7sW1jYRGWVz1wOwHcnsK1a+C/2xfjUnjHVpvCOmagkegaKXEjBwPtdwB85Hso4H4+taUqbqy5UTKSjueZftCftAap8UPEM17K/2LSbX93Cp6wp3Q+pNfJ/izxhdatcRiH/AFf/ACyjpfG3jWXVn+yRfu7K2/1cdcI9xNdeaB+NfUYXC+wPNq1izcXkssko/wCWv0qC0T95SQWZljqwLfj/AJ5V01VoYXHQ3HmnGKvSr9p7VS+z+UP9aJaPtBik9q5Te46aAyy+VKJeKpTrNFLz+9rTLfuvJ86o54P3nX/W0/asPZmj4f8AEl3ZTx+SPL8qWvqXwFeRa9caPfxeXH9puLa2k/6Zy+ZFXyGln5WZYq+k/wBla9l1HxlY6H/rBcXljLHHJ/z1iuY//aVcOKNaP8I/X/WYbuaxkW2vFgbHLFc59qZb6hp9jZQi5u4IcKAQWA+buKu3JcRHYiu2VwrdDyK4Hxc7xXJIkk3h5MV5eFo/WZ+yLxVX6tH2p2SeINIkfal9ER/e3cfnT7nUQpiWzeGZpH2Fd/8AhXlS30kb/wDHxJXa+DLuS6uGHm70S3UfrXXisuVCn7RM5cJmLxTsdaM4Gevequo6la6XCJ7tmCs20bVzzVpmVAWdgoHUk4rlPGuqWP2aGBZkldZRIVVxkAV59Gk601BHfia3sKTqdj5E/bV8QLr/AI30vR4I3KQx2alHHUkyy18uWFwbiPXL/wD1kdzqPlf9soq9l/aT1Pz/AIk3t1/0DopZv+/dt5deS/Cfw7Lrlp4b0SWGTzdWuPOl/wC2v72WvsOGaVKljalb/n0eLxU6ryOlhP8An7VPo74aeHv+Ea8FW9jLiOeS3+0yf9dZaTUpP39dTff6PPdiKPZ+78uOuKurj/SBXzmaYr65V9se1ldL2NKlRFX+lMSTy5B9aev7qqksmZBzXjVf4Z7dL+KdAslU9Xk4s5sf8tI6Fl/d4pmpyYs7OX0kiry0d7PlDw9F5fxCvbWX/l283/0bWp4z/wCPOks7b7P8YPFUQ/5ZXI/9GVB44l8y3ji/563NdZ5bLnwqj8zxHqsv/LOK2hirf1b/AF5+tYvwl/df27df9NYYv/IVaeqyf6Wf3XescSa4Q4T4miWXS9Ntf+WUt/CP+uteqW/lRaBF/wBc68i+JsoF54btJR5vm3/m169J+60Mf9c/+WlP/l0H/L44jwkP+P2b/prUGmy/v7yU/wDTWrng/wD497mqGmf8edz/ANtq5kdJh6kJYtIsoT/z0r0rVZP+JDL/ANcq811IeXaadCfWvRtW/wCQRLF/0zp1v4Ricjb/AH7f/rnWBqsnm6xcwjv5UNb9l/x8J/1zrmLw512+h/6eoadM0rHpuk/6zSof+eUnm1Z1f/j4/E1X0kebqdtFn/V21WNSHmXcmKEBv2Y8q2j965b4kSf8SfMI8z97FXUJ/wAe8Vcp8Uf3mjf9talCpbHCiXzvl/6ZVqeGv9UKxpJcxf8AbLNa/hr91p/mxS0yzGsJPM1zVpT/AM/NaRz5nm1k6ZJ5us6jL6XMta4615Fb+KevS/hD48f8tqk61XqxFJ5iVNjQtW0ffvUkkm0e9V4akI/fD61zmRK1Ph6ioJZT2p6VVrGiLJ/1fbzKv2f7qPBrLM1aiSfu8UGY5Hp5kipiPTZf+mNIDSgAljz3q0f9UPr/AEqjb/6v/W1Mkn7zMv8AyyroMirNLF/b+nRf884rqWtOOWKSsyWL7b4itov+eVjL/wCja0kj8ukxlyDt9a0reLzP3tVIehq2vStaRz2JGl8qOhv+uVK37rikaQbM962EIPvUq9BQv/TT/nnUjd67KWxzDG6Utv8A639zUrZljot4jFzJFWlzI+ov2LunjL/esP5XFFH7F3Txl/vWH8riivWofw0eZX/iM94vf+PqT/fb+Qpg6U+9/wCPqT/fb+QqFelezH4UfHVv4zOF+MNoLjwyyj0uI/8AyXNfAN392P8A651+hvxNj8zw+j9P3/8A7Tkr89rn91+7rqpPY9DBBF/qKZSRf6uP6ClrJnrLUztfTzdFvIv+uVY9l9+t3Vf+QRe/9c65mzl8uStjA+rv2Jbjy/GWvWx/5aaZFL/5Er7CX7hr4s/YyuNnxGvIhLnzNIk/9G19pfw1jXWq9Dzca/3gHvTD0qQ96ZWKOM5HxN/x/P8A7kdc1cdD9a6XxT/x+eaP+ecdcvcdMe9ZT+NI9vC/wh1rqFvYafPc30nlwR/vJJKzx428BSJ/yFv/ACHWha2gu9Pvrb/npXAan8Ntan/49bnT/Lj6fP8AvKqlSpf8vRYr2n/Lk7fS9f8AC9w84stS3+XH5kn/AFzqRNb8HXA8yLUovLrk/Avg3VtI1W//ALRlt5PtFhJbfu3qpH4K1+JPK+zR/u4/L/19beype1/imftavsv4R28F/wCG5NQtPsWrRySeZ+7Sta/v/DnnSW0uq2+/f+8rzaw8Oa1YavYXMtr+7juIvM/eVtat4Y1X/hJ7u5j055LeS4kk8ysvqtL/AJ+mn1qr/wA+jdvJNFkj/d6tbx/9tK6qwg8OvplpJeazHBP5f/LSvJtT0TUpLJ4otNkSSn+MvBnifW4NMksbOSeP+y445P8ArpWdXC0q3/L0WFxVX/n0ehalp+k/8u+s2b/V62fCenabeaELe51BI/IuJAjggb/zr55uPA3jGPzPtPh+RP8Alp/rK7TSND18fD3TbH+zrh57a/klkSP/AFlRisB+6/il0sVV9p/DPW9Q8KQSp5lnr1sfrj+hqPwRpyxxajp7XhQyGOTeK8iuNP1a3tZ4/wCzdQ/ef9M60/BGl+I38A6zZGzvBdpd20nl/wDLTy6zq4D93/ENKWK6ezPV9Q8GzXA/danbn/fXZ/Kq3g/RrnQ/EFzYXko3vbgxsj5yK8mvl8Tx20ccUd5H/wB/K2vh/Hr08HiRJo7x7qS0/wBEQ+Z5lZ/VVRp/xBU8U61T+Get6t4av79zKmpKzHoJE4H5VV8H6Nf6NfXMV+ih5IgVZZN+Rn3ry7Uda8X2ljPZzx6naz/Z/M8x/M8ytv4X3niTUNE1SfULy+kvkgxG8v8ArEqKuGnR1RtTxKraHoniLSNT1NQIJIXROUUjDZ+vSneELW5stNltbqERyxzvlQPpzXnGt+IvFllBG8Gp6hC47SMPnrq/D2sXq+E21K7vbgzyyrukKiRxlB2qZ4ecZcwqWKp1ti94h0jVrq7W7S3ikVRjMS/MPzroZLe3u7QM9rHOTH8qyoOcjoc9K8jj8eeMZPEr6VFqn7gSZzJbLny/yra8c+N/EXhqa2t9IaHy/s8T7ZIC55U56fSpVNRqM0p1VWp+1Wx1PhvT5dNvJrd7NrdMMUVR+7xkdDV/xL4i0fwnod34i1+9jtLCxjMs0rngAenuawvAvinVPESRvqEluS0Jk2xoV/iA718/f8FA/Gb6Z4L0XwjZXbJPfXJvJkXqYlBRT/30x/KlQcYtp7X/AMipXlHQ8F+Nn7Ql58U/HJiceXpTx/ZbS18zmAnqf+uteMa5cC5sR/z0tv8AWVyaa2sk/mTD95FLWmb/AMzzPK/5a16OxdNulT9mzNuQNQssiL/V1m6NpcNtc+bdxYkre0qeIy3MUtLc2n7zzocUM6fZe2IL6HT1t+Ya5K+Fnv5i8uuxubT/AEbycVzV/p/URVrSqhUpmKbWLzMf62mT2Bii84mrcUAHLLn2qdMR/wCqUCSuj2xzXK+krNFJ5PQV7v8Asq+FT4y+Mvh63ksZJ9PsryK+uI/K/deXH+8FeO6dYXVxPbxWkMlxcyyeVFHHF5vmV+iX7KXwV1D4M+Gp/E/iW2dNX1iARmDtb24/+OVlV/fE+19ifTtx4olk8tIIxES3JznJ/ufWnDxgp6Wu76SCuNvvGFlaf8S6WSTyz+8jRKc3iW3uH+zRxefHHH5nmRyf6un9Te1jyVXV78zOvHjGHbv+yr/3+FfF/wC0JcC9bWbsR7N+vXAr6Rm+Iei/a/3ccnmW9fM3xw1C2v7PWpPtP7y48QSSRx+X/rIvK/1lb0IrDu6Qo1Y1fidzwawf/iZ3H/XtUzD5PwpkIP8AaUnmf8+0tOQdaqudNIo6qOI6+gv2IJP+LvLGe2lXP84q+fNYHyR17l+xpq1ppXxe+03822FtLuMH8RUYr+EXN2gmfoRTDWanibRXXP2zH1U1LHrelSrlb+Ij/erzOSXY53Ug+pcJxSnpVVdR0922R3sDN6CQVYDZp2I5kxKKKKBMfRRRSbLSCnDim0q0i0T04dKiVjinDms2jrjNHzX+3ZqEtp8MtKgj+5JqJlf6Rxsf61+bVncwxPe3fk/6qOWXj/plFX39/wAFEtRW28K+GLIPgyS3sp/CNE/9nr88nk83SL20j/5eopYv+/ssUVepgDrw2zPZPglY/YvD8IlP7yLSfK8v/prLXsHh3yvsN3n/AJ5+VHJ/z0irybwdqEOnT3Ft/wAu9tcxWvmf9svLr0uTU7bToLe2ilxHHH9m/wBX/wAs67cJS/dHj5rivbY8qgRG5/65x1kahF9o024il/1ctLa6xa3F3Ift0cnmyVmeLtQil/4llrfxeX/y0k8yuWlS/enV7WkcJej95HL5v7yKXyvMrvNHsYbO0jtYulcdq1jL/wAfX+rt5P3Ucddh4Wu/tOm5lh/eW37qWtMf/CMcv/inb+FpjZ2t5/0zr9A9Bu/t+h6dff8APxaQy/8AfSA/1r89NKnis4dQ80f8s/3dfefw2uvtXw58NXCdX0i1A+oiUfzFeLLU9Ku+WdmZPjDxjdW32qyhj8g2xblZgHfA7DtXPQ30wXzoL+eF5P40GXqHXVuBrN1/af8Ax9ySjzPL/wBXjHFQhPubK+pwdCkqKSPj8RXdetqWPir8Zk8DfDa/1ABv7TuIha6f843vJID84/3FO4+4r8ofjD49GoTyaXa3XmeXJLLJJ/z0lr6R/bB+KMltqMmnW0v7jS4/sVvH/wBNf+WktfB2pXkt/qEuB+9l/wCWtctHCU/ae1pHrQr1ZUtSNria/wACGHzaILOWXv8A9svKrsvBvg2GSIS3Xm/9c69MsNCtLGKLyIoq1q5p7E9DC5XVxh4nBp12D+50e7qSTRdblj50KWvcJrSLHP7yohDH0rzf7TZ6f9iv/n6eIDSdWtf9Zp8sdRm9/wCfvSPNr2W9sxI/lSxVj3WlWmJf3NafX2ZVcl/6enlhvtHluP8Aj0msfNqVHhupP3Uwk/6ZS13M/hbT5P301nVK4+H9pL5ssMssVP8AtGkZ/wBl1Tl1Ep/dYr2L9mTVDpfxi8I3z/8AHv8A2xbxSH/plLJHXkmo+GNc0z/S4R9pi/5aiKut+Dmo2sfj7w3LdS/ZjHqtt/6MipVqvtqX7k4fZex/jH7vN909enbrXnHjFt964+fh5K9HJ44Ga848XAR6j/rI/wDlpJ8lYZXK1cwzX+Ac4r7P3fT/AK6V2vgMf6W//Xt/7Oa4kjzH/wCWddl8PVzdzv8ALzAB8vT75r2M0/3ZnjZX/HRofEC5lh0+CFU3RSuRJ82OK85I/evkV3XxK2tBZxyRKUJkyx7cCuED+W3m/wDPP95UZYrYRm+YVPa4r2J8NftCapLca34zuIu63MUf/bWTy66f4B+Hi+tyavLFiPRbKK1tv+uskVcH8TwNWvb+0m/1d9qNrF/5Fkkr3z4M6WNP8HR6lJH+81W4luf+2f8Aq668vq+xw2JrG+dUvbYnA0f+fRva7JJb2r/9Na4p5PNvB9K7LxjcCO3ji/56VxMP+tr5LE/xD6HAfwyy8n7oRYqtNJ5klSzferOmkxPj2zXm1DupmlHcERgUupSb9Ki/66VEH+QCprv/AJBKf7/9a46v8M9E8I1G2mj+MPi6Xyv3f7mX/wAhVzfjyX/SLHyv+WtzXc+JLXy/idrN1n/j4trWX/yHXnvjiWL+0LIf8tP3stb0Tgq/xTpfhHH/AMSTVZf+et9/7Sq5qP8Ax9ml+G0fleEXuv8AnrcyzVUvLkefKfes8TsLCHCeOj5vijw3af8ATWWvXdRkEegyf9c68e8Uyyy/ETw5aeT5nlRed9P3tes+IpPK8O3Hmj/lnLR/y6Cr/FOS8IjydEuCDj91VOy/daTcmrnh3914ckl/6ZVl+YYtEk8qH955Vc6O2kZup/vY7HjrFXpOq/vNI/7Z15vfeT5lt/1y/wDateia15v9kSeV/wA8q3RzUf4pxtkf9Mjh/wCeUdc3/rfFEsJ/5a31dLYyCWeM/wDTKuW03/SvFMfH/LzNWVM6a27PV9E/5DA/69xUtx+8u4/+mtR6JJm+uJv+mdLcfvNTko3MjpYowIoxXFfEn95pf7r/AJ6xS13MR8y3jrh/iaP+JP8A9tYqiqKkcBJKJElmA/5ZYNbfh7/jy/GsC6lBSTPP7qtfS/3en5xVFmLoX377/r4lrXjrE8PSYt5JZZf9bJLW5H/0xryKv8U9el/CH1KZfLqPzD6/pSf8svxqTQsRfvZKsf8ALL8agtpe9P8AK82mA+WSGnwD+tMlGD+NTpjyzx5lBj7Ultz5R+laSVmw1fSSUd65xkyVJH981GlSR/fNAFwkyGmkeY8ftQetSJ/y082ugxKNlJ5uv3kv/PK2irXWX975X/LOsyyj83XNVm/65RRmti3i/eS+bVsiqX4ZYS+KsxyADnpVK3jwOPpVhfun61RJZXyqQDy//iKWHofNoYfP5tdLIJPSkPemO/z9f9ZUjfvYq3pGBIr+bUiHzDUa/wCr8qpI+9aErU+nP2LTx4yT+69h/Keil/Yu6eMv96w/lcUV69D+GjyK/wDEZ7re/wDH3L/10b+VQIaivr7y724j8vP7xv8A0Oo1vvTn8a96NOXKj46v/FZkfELMmgJj/n/tq/PLW4xHfXEX/PK4k/8ARtfoT46uvO8MT/8ATOeKT/yJXwD4rj8vXL+L/nneSf8Ao2tqSaaTO/BGRay4jxipR9z8afHGPLf/AKZ0ySPMmamutT1aRV1H/kGXn/XvLXM2Y/1cua66+4tLiL/p2lrjbOTzbeOWpKR9I/sfXHl/FZYs/wCt0u5/nX2/3r4O/ZQvPI+MOlf9NLa5i/8AIdfdX2qOqrRbaa7HjZl/EY49aeetVzdRetKbuOseV9jgZg+J/wDj5j/651ydz9ySuo8UOXlTy/8AnnXMXPf61hW+JHvYX+GO0m4jgSfzP9WP+WlPJ0X/AFcWq2f/AH8qDTI450uraQf6yOvNbzwbr/2rFtpPmRx/8tPMjoo0fbCq1atH+EenWn2aO+82K9t5P3f8D1N9k07Z+7vY/wDv5Xnvgjw/q+n+JLS5udOkjj8uTzJP9Z/yzrFvPBvig304ttOkjt/Ml8vy/wDrpT9j+9D61VPUp9MjjnjuI7iPZHJ5lbt/aRiZ5BcR/vP+WfmV4rJoGtx3NnLJZXB8u4jk2V0PjjSNfk8SX0mm6TeXEEnlyRyJJWdXCipYrsdxd6Z5n/L7/wCRK6TRdIju9Jgk/tGON4/78leF/Z/EfkJFJpN4nvXRa9Z+IpNI0KTTbK8/49JfM8vzP+elOrhTWlij0bVvDtzHDj7TBJ/uPVzwfpkt3p1zaSXK28kEu/DDOPevA3HjuP8AdS2N6n4yV1vh8a9H4Euv3l5JP/af/LPzPM8vy6zqYX91/FLpYr94et3ng7VX5trqJo/9liKh8FafqNneX9nLcrHO0cZLMMmvF59W8Ro7xRyazH+7/wCmlb/w9vfEcmi+K5JZLz7XGkf2eST/AFn+srnq4Wp7M0pY91l/DPWL/wAIatKGMN7FJnoGJBqHwxpmoaX4mkivkC+Zb5Rh35rzm61jxPFaSSf29eb/APrpV7wBrGv397qslzqNxPJHYf6Pvk/5aVH1WoqegU8f7c9S1vRtT1ILsngYJyAykVn+FtM1LTdYuRfxBBLEShyDn5hXG6lr/iiytZJG1e8R0TKDcOad8P8AxD4i1f8AtqS/1OW6ntrKQ2xdRvU+qfkP0rP6ulHmQUsSq2x6Lr+nX+oQ7II7aRV5UOvzZ9j0pvhe1u7O1lgvIVjdXHAHHSvDvEHxl8U+FbR7rX/FdtpsUX35LyKGPFeVeNv+Ch+i6JpE9h4RVtU1WQR41GaLEC5/uRDrVqhNLmLpVFW2PrvxPp17PILtbSFoox+8kU/P5fcV558RP2oPhN8ONOW0fVoda1GGMI1naSCUxYHWR+iivzr+JH7YvxV8fpLb6n4jvEtj1t45RFGfrHFXiuoeMdUvo/8AStQlEf8Ayy4pwwdXmbRpz30ufaviD9rX4qazdyN4RvNO8N6efui1hDOkXu8vFeK/Ev4geIfHrjU/E3iO71CW0i8oTXT73H4CvC7PxFqMV5bXd3LLcxWv/Lt5vlVf07xFd32lSRXcP7uKu+lhvYmftUUZNSltdVE0Pm1pPqohHnZ/dmuWvG825z5PvV2JpQnMVdJl7X2B0b6gIf8AltWjbeII4sCYVwouJooxD/rfNqwLiWIccE1jVpGtKr/y+O4utXil/c4rNluIo+1YUt950eCKozXMmf8AWil7I6vrRuTXMPm+VHT7aDzB/quv/POsmxt/Nk5rV1C4h0zQroxf6ryq10M6tU98/Yg8S+CdT+LqaXqVoY9cuLXOhXlx/q45P+WsXlf89a+9dR1zWo3gEUV4n2eP/SP3cdfi/wCG9WutI1S31Wwkktr2xlhljkjl/wBXX2B4K/ao8S6ZFbt4mtZNc0+Xyv3sUnl3P/22uij/ABDxMV9a/wCXR9i6t4w+2zPjSJJP7kckdczq2vXsn7uy03yI5I/N/wCudN+FHjrwD8U7iA+HNUkvPLj82S0kuPLuY/8AtnXZTeFrmOTHlXFdPtaVE8z96eZ2Syh/MuY7j95JXl/xUvLmTSoLWT/Vx6xfRR/+Q6+mrbwv5k/l3ttebPL/AOelfPnxotYrew1D91/x7a5JW/tGbYU8LtX/AOJncS9vs1SgcmorYf8AEwl/69pasBeTXBXPdpGVrIwseK9O/Zstorz4kWiebJ/x53P/AC0/6Z15nqkX7uOWvX/2VNEvdb+KdtBp7xGRLO53JL2/d1nVq9TKpqfTttZW+lzQeZ9oeD/VyeXXomir4Ggtcfao3dPvl53P86y28BeK2UWa/wBnLsGQ2zinP4E8TB3aPTtKw33zs+c1jKpSkrXONUqyOkv/ABH4bijWOPWrWHzOjxSD+laOlaxZXtqskF8kw3Y3lutedyeDPFszIiaFpwD+qf6uq138PfFEKGd/D+lE9/LlkrJuk1a5SoVU7o9bMmRu3LRvNeN6V4V8V7J5P7Kjj8v/AFey7k/dyV1tl4Y1Kytpb+TV31GaFPMt7NLt8GT/AG6i0V1J9lW7HciTPNAk67jmuJ03/hO21bGq7YbRx5jzb/kj9q7CztrqCPN7dJMf4WAxUNJDjGo+hZUYp2DTN65271pTJEo5lUVLNYpIlB7U8HtVNry2Q4e4QfVqmjnjkGIpFb6NUuLNYVU3ufDP/BRzVdmreHdLikxJ/Zcx/wC/kgX+lfFGiSCTxBounyj/AI+bmL95/wBcpfN/9pV9S/8ABQ7WftPxSSw/59NNtoPzMstfLfhvnxtoP/TKLzf/ACFXoUv4R6+Fd4w9T3L4ZeEdYu55L6O6jjj+0yyyeZFXceLJ9Xt4II/9Hkj+z+VUvw3tvL8N2c0v/Lz+8ro/FmjR3uhzxYj8z/lnXThcVV9keRj8LS9rVPC7YX/l/abUW0cnmeVWtFZX9xptxLdRW0nlyf6yOs/y5JLr91/rLmupkjittOjtY66cXV9j/COHCUvbfxjzG5sdZjk/0uwvbm3/AOWf/TOul8KXcVnd+UPM8u+j/eR/885a3oJJAnleZ+7pl3FCkfmy20X7r/lpJXD9b9t+6PT+q+xq+2NmS/8ALFvbf89K+8/gi3nfCTw0MbM2ITA/hwzCvzrttT/tGA/uvLkjki8uv0O+A53/AAj8Pr/0xmX/AMjPXn16XstDapU5qlvI5rxBJLaaxcWiN9oRWdDLJ/rHqFpvKg+0yf8ALNPMp+uq8euXEQ8veszp+dcz8Ttf/wCEZ+HPiLxCX/49dPlP/kPy6+sj/AXofHv99VPzF/aK8Xyax4qu1kk8zypJZf3f/XWvNvBuly6xqHm/62KovFWpTaxrNyIf+Wsteo+BPCn2TS4pcV5tar7GkfUYWl7aqdbo2hxRxxyy+VVwTRW8nlmuL1X+2rbzJorr/R5apafqwiuP9Ll/eV4dWkfU0sX7E7V54f8ASJR/q4qqieK2sI4sf6z/AFlZS6mIreSEQ81hSavaxW0kMv8Ayy/SsqVI6KuLOn/tW0l/1s1Rb7SWT91NFXEXUN3qklsbSbyoqfHpmoW0fmy3n6Vr7I5vrTOtlh8rzZvN82LFVnfrNL/qv+eVY1te3cUflSzebFVlpDJGbvzqzrHQW3uRFJ++/wCWtU4bDT5NQjlu7P7N5X77zY6S7im2YP8AyyrMk1maXy4DF+NaUqp5+Kpe2P3Z0O7g1DRNPvrY5huLWGaMn+6ygj9DXBeKXie/P7z/AJZ18Y/ss/trePb/AOIXh34e+NdVj1fR9auU0q3eaGOGW2fH7rbjlulfYXiFjJqEma9DLKVsQfK5vCpDD+zMph81dx8OuXv39RF/I1wYfLkSV33w73FL+Vj8rMmPyr081/3Y8rLv94RD8TPPaOzA8vyQxLf38+1eZ6vd/ZNKu7mP/lnbyS/+Q69H+JbgSWbeYCoVsgda8n8ZT/Y/B+r3Ukv/AC5yx1GX/wC6l4p3xjPiTXR/aGtW1rF/rLnVZbr/AL9ReXX1boun/wBjaXpmkRR/8edvFF/8cr5z8K6d/aHxH0TTBa/vMebJ/wB/fMkr6difzLp/N7VFGr/sP/X09PMKX/CnV/6dHIeOrjzLqOGMVykX+sNbvjKf/TXFYMX3Pwr5yp/FPbwv8IdM+6TNURKTJk1Pcv3qgJB5n8q4qp30zVik+SrU8n/Enk/66Vmwy4OatSf8ge4rz5o7aZ534xtvL8Q/avK/1mnRV5J42/5D9j/1zmr2PxzEftdnL5X/AC5V4f4tl8zXxz5f+i1thf4Ry1j0vwZCbfwFp3/XLzayJz8+T610Gjx/Z/BWkxS/8+UVc1IfnkrOrVuLCnC6j5svxd0yH/nlFXrnjKTy/DF6f+navI7T/SfjR/01ihir1Tx/LFF4Vvf+uVa1f4Zl/wAvjndM/deFHyOfKrKlPlaLIPWOtESS2vhXH/TKsq9A/sj2/dRVyHaUr3yvOji/65f+ja7zX/8AkGyVwU//AB9/9tYq73X/APkCSf8AXKumr/COaj/FOM02KX+0DkVzfhz974lj/wCuk1dTp0g/tDHNcl4O/e+JZZfKi/5a1lTNKx654f8A+Py9/df88ql/1uq1F4Y4jvZf+elzUtlJ5mp/6qgDqT0riPiL/wAgw1256VxHxIk8rRzj/plULYVI82uZc28n7nHNbttL5elSRf8ATKueuvO2SY/6ZVp+YYtGuZf+naaqLMnw1/yC4v8AnlXQJ0Nc/wCGf+QXFN6V0McnUg15dU9al/CE/iq15v8Ayxqj5o8zFW99SaluH/V0Q1Gcyx+V5tJFLiTFQQPl6/8APSp45Kgnqe2/e0wJ4v8AWVoRVn2PU1oR/coAlT/V0/yxv+lMTqafH5eawpHOXk/dx4FPj+/HLUJki/5ZdBTrfvWwyhpGY7zVZIv+fnyq3IJPT/lrWHov+ouJv+Wst9LW5BL8n+qrR7mdQvWcfU+bxV5Y+8NU4Oh+tXI4gRz0qiSRfuGkHemNJF5dPHeuql8QkDfu/wC5UjTn0quvl/JJU7Tn0rdnMTGb/pjUidf9VQn+r/1VKg8s1ZKPpz9i7p4y/wB6w/lcUUfsXdPGX+9YfyuKK9eh/DR5Nf8AiM9je3kudYuLdI/vzt/6HW6nhm0SDYZG8z/np3rUItgzTkICnDP6fjUSanp8ib0vImX1DV6M8XUqJKGh5UMFSp3dQ4/4gaHbWnhDUniV2zGO/wDtg1+e/j6P7P4w1u28r/V6hc/+jK+7fj54p1rQfDVrFodrFcrqPmRXKuu7ZFtB349q+F/iFdxaj4w1e5to9kdxceZXRhJzqaVNhPDU6X8I5+L+OkpF60fxn61odNLdkchJEkf/AEzlrjbPHlxxZrt/4/xriNNk8q36/wCqlpGx7X+zXcfZ/i/4b/6azyxf+Qq+6FaTtzXwJ+z7JDH8WvCeP+Wl/HFX6GPp0UaeZJdwR/8AA66I1YqCueHmdOrWqFAtJn7wphY9d1aQ0lp4t0c8P39md9D6GyMEeeHdv2BN9NVqfc876tVOc1cSPGnmD/lnWDcdXxXZ+MbWW2tdNgkQM0cRBPuK4y56mvNqVPbVND6LDUfY0huiyD7TPn/nnVv+yZP+fg5/551R02PfdTx5/wBZHXmOqWfiSO+ktojqPlxyfu5KSpCq1fYHqiWFzBepL/yzq5Jpsn+t8z93J/00ryrw5HrVv4k03zJLzZ9o/eJJJJR4j/4SWz1e7jspNQ/d3cnl/vP3fl1rVwtqpn9aPR7vSb1K3ru0unk+0xHy0kjjrwmTW/Gsk8flfbE/56R10XxEu/FtnrdudNvdQSCSwtpfLg/1fm1nVwoqWK7HoF3pl7In7uSt3w9pWoXujxR286I8HmB977K+f9P8ReMY/Mtr641D95/HJ5n7uuyu9T8R2/hHTbnTr28juJftPmSR/wDXSsquFNKWKPSdR8O6zGev/kSrHg3T7udb+xXZG4k8z52zXiE3jDx15chkvdUjj/6aV0mheIfE8fhHWb2LUbz7XHcW3lv/AMtPLqKuFqeyNKWP9tVPWr3wzrsiYVFf/dZB/MVD4OtL2w1m6hmCJcPFld9eKv44+JUc8cX9vah+Vdp4H8T+ItQfVby5u55LiPTJJYx/01rKrgKlGn/ENPrVP2h6ZqWgaxMfMj8mUg7sA7eazfDenajp3iVBe24j8yKTZk5rznUPiZ4l0mxl1TVvFaWtpHH5klxIojjjr5B+On7cnjrWp7jw74B1+6sdPKFJdTA8q4uCe8X/ADzj96r6tUVO6Jp4mm529nqfX3x7/ap+E/wkvLjQNeu5NT1m3i3/ANn2EfmNz/yzlcf6rNfFPj/9u/4qa3LdjwJFF4Ssrg+Xi2i8698v/rp/8ar5m1TXr/UruS61C5luZJP9bJJJ5lMs/EWoWI82KXzYov3XlyVeGwXsqd6p1L2VU6LXdW1TxFFJ4j1PU77UdRlk/eSXFzLJXMscSeVLL/y1rY0rXotYkk07ULS1j+1f8+37v99WJeraxfuYYbq2li/1vmVpSdX+Eenj8LhfZUqtI3rzSdOurP7XDL/yy/5Z1y94nleZD53+ppj6ldx23k/apYv+eVRvP0/6a/8APSu2lSqnDmGKpVv4VIas49/yqSwn8q6l/wCmv7qoHnhxLkcVnrcTeb+5FaHAdDcKPMxj/W114+HPiSbwnF4pmii+z3MXmxxeb+98quLuLgY82aCu+8Maz4g1Oz/sCXWhFpPleV5f+s8r/rlXDiqvsTvwmE9qcgHtLq3+xxTeVL/y1qpFIYpPJml8yrWu6UPDt5F5Uv2n/nrJWdK/nSed+6ropfvjOrS9gXoZwTxT9tZe8/6/8av2t6M85BqSDRsh9mT975X70VT1+9/4kstrDDTJ1nkYyg1narJN9mzTpfxC6v8ACMqNpR+/INek/Dzxra6BF9k1XRrbVbeSL97HcR/6uL/plXmFuphirUstShi/1veu72Jw0z0W88WWfhbxXLJ4c1ST93J51jcf6vzYq+lfh/8Atr+MNJsLO21KD/hILSM+VLHPJ/pMf/XOSvkqFrTxFpf/AAjMs0Xmeb52mXMn/LKb/nlXIvc654e1GSL97bXMUv72OSij+/3HiqXsaR+wXw0+NnhP4nWk91oOu25eO38z7I/7u4jk/wDaleOfHWeS40/UpZJY/Mk8QSf+iq+DfDHxXvdAuPNZ5baT/npbS17Tp37R3/CT6N/YfibVBPHLc+ZFeSf6zzaRxeyNG1XzNTk4/wCXaWpQ/lVFYLF9vll8393LbS+VJUzjBFc9U7aTM/VF/dpXvH7F0xi+NFoJFjJbTrj5h1H7uvCtQB8qOvff2KmkHxliDR4DafcDP/ABXPjfgNIn3y8zIjvsBC9OTz+lK7yKMiHd9DRK4EbN5e/A+760pfaASp5rg+RV/MjkmePZ8gy7YwSf8KS4uDChYpuUfe4P+FEsyPEsvlhlDL97tz1qV3IXPlkn0p28ib+ZVn1GO3aMFNyvJ5eVPentewxWy3UiFEP6Ux72BpIV8gs7Ngbh90+tWPMZmKCLIHfNDXkaXI2vIlmMEhVcpvG5gNwpYbhLgZjCsP8Aeponh+1srwhHCZ3tjpUquS20RYX1otboTJ67iwsskayBNu4dMUxXd7p43tcIijbKSDu9qW1YPArLD5QP8HpU1Rc1MTxJZo1ukkahWMg3EDqKoWV5DZJ9oYl5pP4BV/xT5f2eDzpNibzn8q5wtHP5cUclenhoqpTtPY8THvlq3R+cv7dOsrffHHXd/wB+3aIRf+A0deJ+HoYo/GWnf9eN1/6KruP2sL8ah8bfFDyS+ZJ/adza/p5ded+Hbj/is4vK/wCWUV3/AOjadRexo1D6jA6+zZ9l+DLb7P4b0uL0t466LxGMaJcf9NI/KqjoEXlaVZx/9M4q0NbiFxY+UB/rKzo/wzzMV/Gqnldxo0dvrMl15vHlxfu/+edNnUmPyq2LuKKTXbzy/wDllHWbcRy+1KrVNaNGxSiGxOTXKeL9Yl3/ANlxf8s/9ZXQ6hqH9m2kksX+sP7qOvNxcSySSSy/63/lrRhaJliqvsDrdPuP3cdfoV+z1raz/CDSGkdc25nhOz+HEp4/Wvzv01fMt489a+1v2cta2/Dh7Yx/vI5Jf/RddMofWZNHn1punC8ToNclkutYmkAkHmPJJXjH7Yup3ulfAnUktfMze3cVtJ+NezzvbPP5gf56wviJ4J0L4leEdQ8H+IraQ2V9HjfH/rIJP+ele/tSSpHgUq370/HbQtPl1LxdY2sXEktzDX0LqFx/wjkcltFD/qoq9l039gnSPB8t14wtfHE1/caVi6t7eO38qKTyv+etedeJbG6i1a4v/Ki/1n7vzK+dx69ifb5N7KseN61r9/c3EkMP+kx/9M/9VXDpdatLc4vLSURV6rrQ1S5nl8nRYif+WUlYGmeDtW1LUIptQ/dxRf8ALKKs/a0j0a2Gqm34L0yW+0aQXf73/ppXD+JhefbPJi8qKKKva10yHQNE+yRD/llXlPiG0w/X/WfyrhpVf3p2VcL+6MvR5bq/uPJmm/d/9MqoTXPiGLzYR/qvNrVtdGHledaH/VUh0HXLmSWK0P7qu72tI832dXuZC6xqEUZhu7T93/z1rc0m98228qWGUR/8ss1s6R4KURebdy+bRNYafbf6rzbaX/rp+6rhq4o6qWFq0RgA+zy+bWFcQw20lzj975v+rrVUTCsfxTaTRyWV3F/y1/c+XFWVPc6qlK53H7Pek3uqfHDwHpemRb5/7dt5v3f/ADyik82v1l8TvJ/as4zHXwd/wTs8My6p8cr3xEttE8ehaHcPJJJ1jllIjj/QV92+IX/0+TzK9vJ/4p8lxIZSyZlx5ldX4dnEOnXUCsyb5+Nn8cfl1yxeX0rY0i68v95HH1kr2cVT9rA+Xo7ieMp/LS1j8v8A5Z/8s68u+Llx9n8BamPM/wBZ+6r0HxFdfapkOP8AVx+XXlvxznij8GfZpfuXFx5VY1P3OFO7C/vsVSPD/g9b/bfijcXWP+QdpVe5W44eQe9ePfs+RfbdT8X65J/z1trGvX43zA8v5V53/LqketV/3mqef+J2/wBPfis+Efufx/rU/iJ/M1KT6U1RF9lrxqh7dL+EULn7o+tZ6/6yrt3J5aj3rPbrXDU2NqRbikHEtXxJ5mmzxVmRA/6kir9v/wAg+b/rnXBif4R2Ujl/HUX+iafKf+edfPvivP8Ab1x/0ytq+ivHWRoVnLXzbr5mk8S3EP8A1yirPCCxWx7Vcx/ZtCsov+eVtFXJT/vH8qup8RgxWUcX/TOuUTv+FbVDLC/wjh/C3+k/GS5mA8zypK9Q+IY/4p25x/y0Bryv4agy/FC9m/6aS16p8R/3WifhWtX+GY0v4pzV7iLwzHWPqQ/4lltF/wA9bqKtjWv+QLZf9dIqy9TkIs7KL/prXMdRTkEUmqRy+Vz5sVdx4lkxpEp/6ZVxg/5CUf8A1812fiH/AJBkn/XKtqv8IP8Al4cZpkk322U1geB4h/bcso8qKMVvaZ/x8y/WsH4fHzdQuZaypdDOseq+FJP+JfIPK6SS1Ysf+Qh5stVPBw87RzN/z0FW7GL/AEiTzaSJpHUd64b4j/8AIM/7aRV2QrjviR/yC5P+uoqKuwqP8U8wvZIc/upf+WvlVa1P974avpfO8r91VG+HMX7n/lrVrxFN/wAUnc/9Nf3NWdL/AIomhxf6HFD/AMs62Y+3TysVhaRKI7OIj/llW7bTExy5PSvMrbHq0w/5bfhU1RfuPapIx/yxFc5RYi6mnx/6ylpG/wBZ+FNCWok3+sFW7f8A5aVT/wCWv4VY30x7FtB5VWo5O4qjb96txjyxTOcmSX1pxl+c+VSx/cqRP9YfKoGXTF+7jFOToPpUKU+aTyreST/pnSEVtAi8zT45f+eskv8A6NrbT/nlWbon7rSLcekdaySeVVMkvQR8devNWTLJj736VSth5Y96swSY7+XWhBYbytn+qpBHhMU5ozSj5FxXTT3EiLy/M/d+tWo4oov9bzUMSbJPMpzSTSJ5tdJhUJG/eUJL+8xQ0Oe1KOv4UhH09+xV9zxl/v6f/Keil/Yr+74y/wB+w/lPRXtUP4aPGr/xGe1f2jINUv7YyfIJH/8AQ6ytRu7eO/8AsUkciQb/APlhT9Su9Pt9WvJ7qUofPaL5f9+ufvpI7/U4Lmyk/d28nmSb/wB3XvYSldHgVnqVfiElvJY2Ly6p5f2iz1G2EM//AD08vzI6+I/F/l/8JBfx2x/di4r7F+LN5jTre9k8vy7e4j+5H/z0jkr4+8Z28ln4ju4/+en72hUvYm9Kqc/BU71BB2p0X/TWnY7dx0f34642OIxCSP0lrsjLmaP/AK6dK5CWL/T7jH/PzLWBB6L8GBJH8SvCMkcv7z+17av0Sg0PdM8c91DA2/YI5e/0r83vhtcSweM9BuY5PLkj1S2/ef8AbSv0YvLS/ubh3nnjcdt89aQ/e9bHNiGMvls7Fvs9vqe6eP7+xP3cdUpdQ8+9jso73f8A3HqQ2485I4xH9yqtxv0394gj/d/3I/uV2xw9O1upw+2Lev8A2yOCE3lx5/mJ+7/eVzU/+sP1rotUvhfpXOzpyQa8urtY9KmQ6SPL1Hr/AMs5Kv8A2G9/efvKpWKeZqGf+ekdeaa/4r8WaZqD2Ntrdx+7krI0q/uT037PcpfW/mGT/WVce0vQ8kkR/dyf6uvF9L8c+MZ9XtLW51u4kgkvI4pN8db3irxN4o0XxRfWNvqzpYx/vY/3db/VTP61+6PQLu01Ipz89azR3sltBIn+r8iPfXj7/ELWvsv2k61J/wB+62/GPjHxRpdro0mk6j5cF5YRySfu/wDlrWdXCVfahSxR3N3b6hsz5dbHhyw1S6sH8iDe8EmHr59f4m+PvPt/+JrJ5cn+s/0eu3f4g+K9M8FWmrade7J7jU5LaR/L/wCWdFXAVRUsVSPS73RNVVP3lns/7Z0/whZXbz39qsIVn6oT0ryK1+K3j2UyRXuqB4/L/wBX5dbfhDxv4nuNK13UJrzZdWlvbeQ/l/8ATSuarhansjT61S9qes3nh7VCOLKNv90A1W8KWd1Z+IwlxbFD5cmzdHsryCH4y/EF5Ut5b1oyfM58qtXR/jJNoz6t4m8c6osdnp8EuX8v5/M/5Zxx1H1Woqdy6eKpM80/4KG+LU0bwZY+ADpcc11rJ/tA3feFIpBkR+9fmtf3EsMkn7mXy6+kf2kviprXxf8AH6XXiS5n+w6faGC0t1HleQx6k+9eDar4fllfydPv/M/6ZyVWGpexOg5p3z2pjNF5dSahBNYXHlXdpLFVS4cxY/55V6xgWVnmi8qaEfvain1GaWSWW7lEstUnnEVRvbzSyf66s/ZmXtKpJcXnmy+VCKEaaUebtqWDTgPKwPzq8ukw/wDPvWtWrfVmmxENFmljims5YZYv+WtXIdNhtcY/1tLYNLYSiGUfuqu6pAPK82H97XL7U0omeF+XpVzSpPKuIvN83/pr5X+tqmB8+fal+0+T+/ENFU6sLV9jVOt8V3vhO5t/sdrZ+Xc+V/zyrjYnxzLTpb6Hy/301Zk0k8v+qpYWl7E6sfVpf8uTVkeLp/y0qtFBLFLyap6UJvt0U083+tromg/eDzq2qHmUiMwTeX++mqpqFnNDb4HMZrdjhzxiqesjFkaxpVTqq0v3RzFtDNNJ0p0+nzWsXnY82pbVf3v/AC1rfYHZ7eTXd7Zs8z2djAn07UbC5i82H91/rq6DWl/ti2j1aXzReyxeTdRSf+javWSiWy/s4S4h8qtJoftsUU13D5dz/wAtf+mtctWqdVJ/uvZHn0+iiaPzoTVB1lieu5uIfs1x5QqpqWnwyR8QV1Uqtjm9mWfAPxNv/D8kenal5kll/wAsj5te92FxFe2kd/a/vI7n97HXzpJoGnX9n++lij8r/W/9cq958GJoEXhy3i8Neb9ii/5ZySeZLHTrbmRev1JiSvd/2Kn2/GS1Tcj77C75HX7orwfUB8hr3f8AYwkKfGfTg65E2nXhVvT5BXFjPgOxH35dH9w2Djp0+tPSVJCQrZI60SMFQsQSPY4p9ed0KILvb5as2MLIh5+tSPNFGu+SVFX1JxXLDxnI7KrWcOwvjl/9vFdW2ApJGeOlTcLWdylcyq9xAd6hUlx/vHFWVuFdQwU81Xvb+0stkl1sAVsbj/BWRJ498OqAyXayL3ZeQv1rRQb6GHNZ7mvFg6nKcqQ0CH36mo4NRuLu8aO3t1NvGxR5Cec+1c9p/wAUPCupXEgtpHIRMmTZ+lcz4d+JFpDfanCkW8/azIGEnyNH6ihU2XzJHZal4iuLCRdL02382/aX7kqkIE9cit+2uorpcxtkqBu4OM15ND440zWfErXFpp95LMWC7EuI/Lrrz4h1TT7eOY6MbONbiO3dJmL74/8AnpHitalK3qZ06k29di/4x+zPFZQ3b+XC8x3ybc7MCuPvH+wXr2/lyYgk/d/u62/Gepm6mSxiH+oIuBj/AJaJjmrXiPS9IkeW6mlkS6eMM6CTHAUj+laYar7IzrUvb6n5E/HS5hk+Nms+b+8/4nlz/wCjK43wP/pPjI3cX/PKtP4j3cuo/Ea/vpZuBeXV1+8/66y1R+HVr5viqM4/6Zf+iq6XV/dHv4X+KfdOkRf8S6D/AK5xVpvEJCJs/wCrqlYRA6dZ/wDXOKr+oP8AZ9Iu7n/nlHRTPDxX8U80sXNxqWqS+af9XLVa5hz5f/TSn+G5f3GqSn/n3rN8baj/AGbpNmbb/WXMf7uuM6v4JwXibWftGteVHL/o9t/q/wDppWRe2vl3nm4/4+f3tFxCBPHirUkP2mC2z/rYq9Wl/CPI9r7Y2dMXEEcv/PKvrL9n7UY7XQ7+H0jikr5K0C2luYo7X1k/e19T/Cef7JHdxR/u/wDR4qxwtTmxNmdOKpf7KehzOJLrzKvMZE58zisi2fz24NWrm6lI8q2/d19Nz3PlGSaldR2/hDWZPL3yfZJfM2V8W+PZ47KSOL/lpX1p4u1K6/4Q7WvsP/HxJby+XXwf8Sdekkv5P3v7uX/lpXzec7H2PC3/AD9MnUNctouprN8O6nqOp6n/AKJ/qvN/1lee6vrF3cyfZLObzZa7rwNqUXhu282WLzP+eteH7I+teLO78YXEXmeVFL/yyrzPxDmTy4Yv0rQ1/wAZS6lJJLDL9a4HU/FYivQMTVVGiL21Ivfav7HuIpfOl/e/8s66Oy1yKSLEXNcDLrM2qyeaf+WX/LKSpLW/mjk848YrWrSMqVX2J3E2tzR/6mT93/zyrJur2K6k/wCeprNOoebF5tV0uvNkzn/XVl7Jm3tfM2Wk82rcCxS3Ft5sX+qrIt7kmKOtzQ9A8ReJruKx8L6Ne6zcD97Lb2dv5n7qswVakfdn/BOvRtL0vwv401GJ4zd3Mttbn/np5YjfFe/a40kl5P8A89PMryj9jb4T658LfCF5qXiq1ls9U8R3P2qWwk/1lvFHF5cUUn/TT95XsOrWdtPeymK82SSSfx19FllqNTU+Fz6r7Yxkbfx3rVsmjjtj+8/jqaHw8Nn72Tp/q9lWI7e4sUJ8uOQV6tWvGWiPApXMDUH8ybGK8c/aDvPL0bTbaSTmWSSSvZtZU/anHlbOa+dv2nr82Wm3U2P3tlo0sv8A21rkx/8Aup6WQUvbY4qfs7ab9j+FUWqf8tNWvJbrzK9FV8Qofas3wToh8NfDjwxoUv8ArLbT4vM/66/6yrsj4SPNebU/hHp/8vTzfV5MapJF/wBNPLpZxH5Yp1wBcavIe/mUt0OHrxqh7VJ7GLeD+VUnH70Gr8g8x6ozjy5K46u51wJx1Na2nf8AHrdxf9M6xbcdvatfSovvn/npHXHiTowuxjePY/8AilIJP+WkckVfNTxS3Pjbyv8AnrfWsVfT3jYeZ4MllH/LOSKvmnw5EZfiFGR/0FqjAGmP2PWvFkn7k+1cbB/rBFXS+LZOK5Yx+V+9rWoctE5H4O/6T4z1KbH+tll/9G16X8S4vN0+OH/prXnPwHjmPiPUpf8All5QxXofxH/49rKL1kxWuKMaX8U5zxJ/x4WUX/LTzf3tZ+rxY/s6H/prVrxL/wAuX1/wqrqJ/wBN02Lzc/u65DtIh+61SL91/rbmuw8S/u9Ilh7muLh/fXdt7XVdp4p/5Ap8r/V+XVVSKf8AFOQ0b955hl4/enNc38OpfLS+mi9a2tJ63NYPgSURaFqd36GanTFWPVvBP/It25z/AMsvNrQ0zm8klNZ/hKLHheyJ/wCfWKtCxl/0ikjKkdE3VfrXG/ET/kFy/Ufzrrm+4K4z4jD/AIlMh9qqJpSR5bfSYSP97/rZal8Qyzf8I/Fz/rfK/dVWv5P3kf8A11FSeKpMaZa/9NZYaaNP+XpZsv8AVVsRkGPyDxWHpEv+jA1uTfeH0ryKp6lMlqWHqKoxS+bNmr0P+tqENE2/2p5kBqAx5p5jz3qDIkbrUzdKgP3/AMKmhrQ3LkP+rFWT0qvb5jjGKnjAjjqTAni/1dOT/WfjTYuppbb/AFppAXKZff8AHhcS/wDTOWpUHNVtbk/4llxz/rY/KpiLtn+6s7YdcxxVpQc/vfKrLg6CtROf9VLTZJdt+nlVZjh8zk9qrW33/wAqvQeXvPlZ6VoQPanL/q/wqFpR/e/Snp0NdZyEojyJKfz5EcXemwv5hpPMliMR4opDQ9P3tSQR+lUll/ec1dSTPBrYo+oP2MPu+Mf9+w/lPRTf2LunjL/esP5XFFe1Q/ho8Wv/ABGeg+JreW31G8kkIQyXbyZdODHvpltbxxv5UY/1n/POu98RaMNTuIZJoWkt0UiVVPOKztUt49Ns4YtLt9k3meXvr2qOOaSR4VbC3q3PIPifby/8I/cS+XJIkcn/ADz/AOmdfJnjPzbi+tLkf8tNPilr7w1y402Tw5dS3tv5jx+XJJ/2zkr4h+I8kd5d6ZLbReX5dnLHJ/0z/wBJkp+0NaVI4n/lt+FSDpR5Z31A9XVVzt6E0Z+eOX1kxXIyxj+0r2L/AKeZa7CuX1KMR65efuv+WnNc+5R0fg8eX4i0i6/556hbf+jK/T0iR/8AWeY//fuvzC8K2/m3sEuP9XcR/u/+2tfqxDYWbQxyy2yBzGobPsOlY+09kKtS9qcJcwSb/tI/5aSVDeteRp5ccW9JK6K80m2tNQkeK5RY1AkWIx78GrOk5ubho3t4AyjJru+uaXPJ+qu9jh5I5Nn7238isyZMHBr0fxRpyxaLI3lxBvOjYsBjvivOrn7/AONcXtfano0qXsSCxj/05JTT5LSXzJJPs0b/APbOpLN4/PMXmVy3ivx1q2iXVxb28scfl/8APSOs/Ze1K8jans9kiSSWUafvP+edX7qzlkupJDZRv5n/AEzry27+KHiyOTyriTT5PMki/d+XWv458deMPDmvCy02Sz+yfZ/Mj8yOuv6rVMPbUjrrvS49n/IOt/8AV/8APOtuO08/T7H/AEKN/Lg8r95HXkL/ABZ8UfZYJP8AQ/Mkjk8zfH/q66PVviN4j0fwj4a1Kz+z+ZqkckknmR/8tKyq4SqFLFUjrLrTIxHj+yrf/v3Wt4b0/wA/T3sotOjfy5/M8jZ/0zrySH4t+LB/rJLP/vxXXaD8RvEFt4XvvEUL2yTi8it+Y/3fl+XWdWliQpYqkdjcaD5HXRY0/wC3erHhLTmN3f2i6fEodPuFOK8yk+Onjx48Otl/rP44663wb4y8Q3h1C+drczQWe9Qkf8fmVlVwlT2Z0fWqftDsLrw9IPu6BGf+ucQNfHn7VPi+IeIB4bijjS30v93JHH/z8/8ALT/43XvWufHvxFo2m395Jc2Bezh3HbFn5/SvhX4ieJbnWNUnvb658+4uJPNk/ef6yop0qlH+IHtaVU868STy31/JL/00rmp383zAB/11rTvrjzLu5x2rLmX/AKY10G5E08UvMsX7usq78OR587T5fKll/wCWclWJ5JYh5vk1NZ30M37qUVp7UDjG0rUrW48q8hm5rZs5LSL9zNDXUPFFdf62HzY65/V9Bli/fQy0vakeyNB9O8qOKXMXl1C8Plf/AKq524vbwRxWc003lxVDJfXsUvnQzf8AbKj2Qe1NPU70QxDj95VOLXbvPlYqjc3M11J50opnmeXXTyGepsiT7VF5sVR/ZJpv9dPWZDJNDL50J4Nbdpc/ah52PLrI2IItOHfmppIYTH/qan8y0/5bTVFdXMNrb5i/ej2pgZ91aeVLFMJq2IpfSbFcpdXU12D++/KrdhqZh/czDMVR7Ew9sjrbaQyx/vRUGqrm38n1qrbXX7rz4Zv3dWLq+/dxHNR7I7va/ujHjH+knjtWpGvmn/tlWHHJiTNa1vcwxfvpph+5iruMjb02Hy/N83yvyrSZv9Ijl/7ZVwBuZpb3zvOq9ZeJ4of+PseVWVXCnOdZrdn9qt47v/lrVBYTLZf9NKu6dq9ndfuhNF+9FRTwy209ZlMyoR5d6f8AnnL/AK2tbw/4t/4RbxJbQmX/AEKX91fR1nSL5VwZ+KyPEK/8TCKUeV+8/wCWtaUqpNY+jtRcxJH5Un7uvd/2Mwv/AAuiwyuW+xXvzenyCvmXwPqMut+DdOu5f3ksUn2WX97/AM8q+l/2MZYh8aNNXZhpbG9IP/ABWOM+BFLc+/rlhHAzfKAPXpST3UFujyTSBVQZbJ6U51iRGJQBc7jgd/WuM+JdxqscVhFp1+1rEzSGchc71wMD+dcUVfQUm46mI115d15ksnlx7/M/65/vK9Mguobi2S6jb9267gT6V4fN4g1G/uvsOm3Edx9n/eySSR1pj4n6vZRmxiFjdpAMFXiIyKSptHS1+7TNj4n3GrXVwmmJIgt0HmeSpz5n/XT2ryu/mvbOD7P5nlmtrU9d1HV9Pjvbmyk02SST+CSuWvGldP8ASbje8ddmFOarSuVre6k8mfypJI6isppIEn8qSSPzKhsl/cSU62f9xJmu4R1/wqcyeKoJZZK+hmFq/HyV82/DvWX0HUxqoi8wQvtMdfRtpqr3cEc8enXAEi7hkp/8VXk46zqamtHbQdtsbdd7Rxhe3yU+8ns4LaW8u3jVLdGLyMv3R3qlrGszWOk3N99lkh8qIuWd0G3680QavFq2ifbvsTNBcW7sylh025I/HpXIrbGzT3PxQ8d6hEPGuuX8UPmRyCXy4v8ArrLTPhJJ9p8Ykf8ATSL/ANG1V8UvFe+KteuooZcxakIv+uX72rfwEi+0+MZv+usX/o2vSpf7qejSpXqn3VZPm0t4v+mdT+J3+zeErz/ppGYqr2g5qLx3OI/DMsXm+XXR/wAuT5pfxTgtEH/En1Tj/l3rjvG84vfs99F/x7xf6LGK37vWBpXhe8i/5eL393HXPa9Fjwvbyf8ALOKWtcBS/dHNmuK/e+xOOuX8145f+WlWrQf6yKq9zF5cXm1eihlleOKKP/W0VDU6zwhY+VHJdV9LfATS11rV5bFzhns5JUP/AE0rwTSrL7FpsVpF0ir3H9m2+CeP7KI7z5lvcx/L0rx/a1frPtT3KlJfUT1rxH4euNJmW3e0CyOMiSP/AFdYF1b3Fp5f2mL/AFlegeMTdahfxTxrIFij/wBWP465e6ikkgnjktpHjj/1b19DRxVZpX3Pi8ZSpX0ONeL7QlxbS/6uWOSOvz3+JdrNZW1xELXy5LG5lj4r9FX+w28kEVxJHBPc/wCrjnuI4/Mlr40/aW8KnQ/Hd/5csf2fWov7Tt/Lk/7+xVhnNU9Xhyt+9PmDSrqGOT7XPNF5stdvp8Iuo/KEsX/XXza5d7CK21Tyv+WctaQ8MeZJ/ol55UVeb7U+tgM1zTMj7JFLWVc6PZ2w/e/62tp/DGt2Mf2q78q5j/6Zy1i3+jXUtvjyYov+mvm1KNPYlM/ZD/rpRVWa5hilyJqpXWlWcXHmiWWn21rDD0h4rUyNPTZJr65/c/6ryv3tOI8vzKsaZL5dnL+5i82Wsm8ujdSVyVTUvJc/u46+tf8AgnbayzfFHVb+WL93Fo8kUn/bTyjXx/PIB719H/sxeLtT+G2oWHimxj8wNcebJb/8/Fr2jq6eK9lUscePpe2wp+mFtNLHqEknlyP5n7v/AFlNXTPtzeZHF5H+3XDeBf2mfhR4xuE02S/k0m/8zyvs9/H5f/kSvTpb77R/x7XEf7x/3eyP93Xo08S/aaHy2KpfujNh+0bUjMsf/fFMuIZA8klyXRP9irdywjmki8/y5/Lo1OzFjp6i4fzDOmK6/rCTPO9kY+pWX2+9j8vlPLr5X/aj02W41yLw9F/r9SudI0yP/trL+9r6wn1SN547eyt4/kj/AO+6+b/ipaDXPjZoVr/z7azHdeX/ANc7apxFX2q9ielk1b2NX2x2esNHG/lxj93HWVdjiOPpxWjqa/KlY1+Pnj/eVNQ0pnAWK+Zq1xUuoD55KdpUMslxcXIpb8HdXi1Nz33/ABjAmGAZapDMklaE4l71VUZcV5tQ7h2OlamkD94/+5WYR0NWNBf/AEuSKT/nnXJif4ZrhP4oni2LzPBl7F/zzir5p+H4+0/EIyy8+Vcyy19PeIR/xSGq8f8ALtLLXzV8Jc3Xi6WYf88pa5sqNMfsd14tk/eGKIVyd5L5VhcTf9Mpa6XxRc/6RL+6rl9VxHpF5LL/AM+0tbLYy/5dmT+z7EPNvJc/8s67z4hS/vLeOL/nrXGfs/W0vkXktdf4+/4/7eLH7zza1qGNH+Kc1rP728t4qz9S41TTYfSOrmofvNViyf8AllWfc/vddtuP9VbVnS3Okmsv+P62/c+Z+9rrvFEX/Eo8r/ln5dcjZf8AH/Zf9dZv611XiiTy9EjPpWtQ5qP8Y4OwkEVne+b/ANNa5/w9/ongHUrvPSKatu1k/wBAvZpj/wAspa5u2l8n4V3PfzBWdIqse4+Fo/K8N2Wf+fWKrll/rag0UeVoNv8A9c6fYjzaETSN5x0Fch8Rv+QM/wD11rsDmGIVw3xKk/4lcv8AyyoRpSZ5RfyxS3EcHldJf+WlL4vlxb2EH/T1Sy4kvbeWWovGkoludLiFNGn/AC9NLTceXiH/AJZVup/qR9DXO6RL/owrcSX93ivJrbHq0ghhH+vbpV+2ciT61RtBN5vt3q1bHzZjD0qBlkykd6cZFHY1Eeaj/ipoNyxH+9kzU5/dioY5cvj8qnPmyyUAix5X7upz+7j/AHtQx4ijqapMBzf8s/xqez/1tQpJ+75qaDyv/wBVIZe83vXJ/FDU5bDw5F9klliubm+hhrqk/wBfXB/FX/V+H4pj/rtUFdGFpXOarVPQLKSX935v/LWKtiBPSsy28nzPIxWmnl5rE2Lkfm4PldO1Wofut9KpWWe3+rrSjlAj960IIW61ZXoajf71DRf6yulkE6/f/Gkamw9DTz5eyrpGCKySRDqDWjBHFnzjN+7rKgl8uYZrVT94nlR1oUfTn7FvlbfGXldN9h/Keij9i2Py18ZD1ew/lPRXt0P4aPFr/wARn0yAASQuCevvXO67PC929s/WMGQ/98V0dcH4hvdvin7J/faKt4bnJV+EtxWrzWVyINPjGUw7yd46+FPivHJbponmRx/u7e5j/d/9fMlfdc0vmaHdGOXy/MSSvib4v2/l2WiRy/6yOS9jk/7ZyV10qv70g8miPmXBHpUVWXz58eP9XR5WfWuqZbHfvvLrmNW/5Dl39Ia6jyvrXOayP+Khkj/6ZxVxmx0fhj93dW8v/LSOSKWv1O2wXelRNcS4jMSuXU4429a/KnSLiSP97F/yzjr9SvDRGp+DtKaZVAudOgLAHI+aNawq7gQW+jR3iM9vdSeSX4D80+ztjpt8LiV8osflufStZY4lZbaNdip8xUL8rf5NSmKNkMZRdp7AVHO2Y+ySOa8TatFc2EltAu6NvvNXAXXT8a9K8QW9vJpU5EBVoW4Zmxz65rzif79XSV2S+5nwxYvI/wDrpUl/plteXL/adNt5/wDbkjqNY8Xsf/XSs3xN411bQLn7HHbW88f/AD0roWxz1R93oum+Z+90m3/791qalpFld3Udxc6Vbz/u/wDWPHXn8/xc1J4JPM0S3/d10PiLx1q3h1I/s2nW86SWkdzHH5lV7KoZ0qtMtT6Hpp/5glvH/wBs66C30vTrjRdNjl0q3n8rzPLjeP8A1deZv8aNbfZ5ei2cn/PSN5K6uf4k6jpHg3SdWOm2fmahcSeZ5kknlx0VcLVNaVXCmtdaBohT/kDWX/futPwxpFlJa3VvHotu8fmRybPLrzV/jfqwcRf2BZ/vP+mknFdn4F+I2oXdhq2sJZW8DweWDHWdWjivZBSxVI3LnwxpJ/5l23/7aR1L4U0i1h1aeBNPjHn2/wBzy6x1+L/iC5g3vY2gH1qfwr421C/1S4laxs0a0t5ZECHrXN7LE+yL+t4b2hy37TGnWmlfDgvDpEVrJPfxR7wma/PPW7jzbySvt39pf4pajq3gix0m/toofOuJLk+X/wBMo/8A7ZXwXdXEUlxJi68yin7S/wC8Omj7O37ox7/91dyHFULuTnp+9q5f3tnJcfvpf+WVZhvIvMAi/wBbWrNCuVP+qrKvEFrJ51dBNaeV/rpYopf+mn+tqo1pa3XmQw3f/f2Kt6VOqZ+1ItK1bMkUMv8A39qjqdxd21z9sim/d1S1a1vdMli/cxeVL/y1jqOz1iGWOS0vIv8AXUvZexF7UbrsBv7b7XZ/8sv9bFWVaSHzJRmtcD+y7jyZv9VVPVNOhiufOs/3UV3WtEso3Ax0pgEPlc9c1qDRLyaTyZ4Qadf6T9lix5XmxVp7WmBkj/V/hT4ZZougrV0/Q/tX7+8/dRe1an9k6Z7flWdWrSA5yWK4hH76D/XVF558vyfO831rqTYWcsfkTfvYqzJdOgtZczQUe1M/ZGH5dxLL+561L/Z/1rXPkf8ALEVDKBR7UfshtqJrW286Ef8AbKkN1FNbed/yxqdOlZWoweTL50P+pmrfbU0RdMX7yq8wH+oNJa3XnRedN/yy/wBbUEQ/0kTf8taqkYVti9MsJk4PHeq96sIuYgZv3XWtVtIz5U+aj1eyitbGWazMP+qrX2xJXe0mii/1P73/AJZV2VncCXQraaa7i82L91L+9/e16P4X0Aav4W0jUfKtZfNtYf8AWVDa+GdD1KKX+z9OsbiKKXyZf3X/AC1rw6ua/wDTo9mjlf8A09PPHfzbbzq5/wAQrDLFF++/1X7mt3xlajw94gudKhtPs0V1++rlwIjLL53EUNd2F/5/HkVf+fJ3/wAHbi78+9tf3v2by/Nlj/6a19p/sZSQ/wDC59PT+I6fdY/7918b/BSw/wBCvdV9T5VfZH7GoQfGjTs/e+yX2P8AvgVOM+BFdT78mClCGGRkZH41558aLjydMsFBxvlcMdueMCvRWA2kE4B71518aYnm0vThFE7ss7nAVj/D7VyUvjRFde4zxltSuLSC7+zSeXVex1aJNmJIvMjk82RN9QXwljsrsyx+XWQunR3Ekdybny7jzP8A0XXpezpnPSq1TatNYudY1SeS5lH7uP8A1f8Azzp9wnmP+8rl7VZLvUfs1tL5ey4tpDH/ANta6u5UCPzKrU09oZFo/mJJU1mP3D02wHyyf9dKWMf6L/20qzQ19DhG+T/r4r2i28VXlpbR28dtGUjjrxDRWkkaM+r1e8Rat4oi1rVra2kuBHbxySwRpHXDVp+2qG1Kr7Kker+KPFN5deHLtLiKPy5I65nxz8QtU8KfCXxNqOmrGZdJ0e5a3+T/AJaiP/7ZXFXV/wCI/sVhHe+Z5FxHLLcfu/8Av3XOfH681Ky+Ffj+aTzPs8WhHy/+efSOsvqDFSxyfQ/Ny01u7+yXun+VFL9vufNlk/55eVF/9tru/wBm+28zxWt1L/z8xRf+1a8s0sc3Hkf8+s1e1fsv2sP2+CXyv+X7/wBFRVpV/c0j3aX/AC9PsXTYx5mfasv4kP8A8SZI/wDpp/q61tKXKebXFfGrWZdO0FIopP8ASLj/AFX/AEzrudI+V9r7E8u1jUZLm/j/AOfcxyxW3/x2tTWYjJ4T6f8APKue10fZtM0aKKLy/Ktv3ddFq0n/ABRkkpP/AC716dKl7GlY+fq1vbVfanFXC+YeP+Wtb3hSy+0T291LL/x7R1hyDzZLfP8Ay0/dV2Uslp4Y0m2tPNtv7Qlli8uz+0+XJcSy/wDtOvHxJ9LhaX706S1k8rzBL+7zWBpn7SNl8OPF7XvhrS7XVZ9Ph8xBc6iLOIj8f3teG+Lfi9rCaVeyzarJY6jJcy2kpjk/0aKL/pl/01rxzV/FGm32oy6jLL9qkk/1uK5qWF9id2Kq+2/dH2zq/wC3p8bddBvpLvRPCGmtJ5Nv9ltDLcyy/SWvGvEH7W3xZ1+1vNP8QeItQ1COSTHmyXklt/5Di/dV8+3PizV7mKK0gs5pI4ov9FjrR0zwd4413/j10kQ+V+9/e13fwTy3SpHp3gaPxT4v8SW3ivUdK1PULa2/e2vmy+b5X/TWvVvHt5FfeGbe18R2sVtrssnmxRx3PmeXF/01rnvD1p4q0PSLebxp4gEmnRRf6FpVta/ZopP+uv8A0yrmfFOr3d9PJf3X+slrzqtU9GlS/wCfRjQ2vm3fk+b5clb8EUtrFz/1yrKuf9Kjiu/+WkX+trotKvor7Tx5v+tj/wBbXIe3ROV1e11D7R5sU37usGQ3cv7n/llFXo1xLaWvlzHiuU1J45I/3Qq/aHZ7M5L7JMf9dNTTD+6IrQ/1f72sq7ups46VJzVRJrsEeTTCfJ9Kpxj9553/AD1qC81SGH/XTUWM/bGxpFjNrGo21rD/AMtZa+i/DtqLa3jtYf8AllH5VeV/C/w9NFp3/CQ6jD+9u/8AV/8ATKvXtLH2aM1xYolbmR4vi1my1e3vtGikuftP7qT/AK617j8Hvj/4y8E2dvY6hJJf2sf+stJJP9X/ANcpK8Y8VXk0celRWs3lyXWpRVwHjX486R4e1H+xPCtra3tzEfKurmSX/RYv/jtFL2py1aVK/wC9P1g8DfEHwl8Q7FNS0eVHnT95JYz/ALuWOutR7jUraeyvdPjtYP4HR99fjxL8b9W8FeKpXfV9XL20n+jyaXe/Yof+uvmmvW9A/b0+NPhvUpdEvJtM1+eKTzf7O1doxL5P/PX7TFxXvQnB0/3h4GJwNShV/dH6EXGjb0Edk+/y5JI68G1C2kvPjxfySdNOspJf+2ssvl1wHwx/4KNfC3XbuODx1pOpeFbgyY+0GQXNj/39i/eR/jXaeAPFOg+P/iJ4t8S+HNUttV0/y4ovtFvL5sUnmSeZXoW/enLhaXsfa+1Oqu1/f/upa57U28txXRXa/vxWTPa+a4rnmdWF3OS09RbWM8o7XHlVU1MeUfKrmPBXxItfGfiXxN4Silj8vSNRiFn/AM9Li1x+8l/7+11etvv1SSPH+rk8qvKxVL2J6uF/fGBdjyo+lUIR+9rT1B4fLrLjEufN/wCeteWj1qRPIPkGKTRH/wBPHuKJRhKZpw/4mUf/AF0rmxX8I6KfQ1tZH/FNajF/07XP/ouvm34JRebqF7d9vs9fS+qCSSxuLWL/AJaW0sX/AJDr52+C8f8Aouq3X/TOKubLycfsaevDzbj910rkvFl0bXw3qU3pFXS6tJLJeSDtXLeO5B/wil9n/nlzW/8Ay8MvsGl8AYvJ068/661veOZDLrdnzWV8A/8AkBXP/XStXxh/yH4/+WnlxVpijLCfxTlb6XzNUMIqncy/8VD5Qi/1UVWPMlk1SXHp+9qmsX/E5uZR/wA8q5zqqlrTv+QrY/Waun8XS40RPpXM6b5X26x3f6399XT+Mv8AkDn6V01P4RlSPPkiH9kal/16y1zmpAxfDOxh/wCewhreceV4b1Ob/p1lrB8Qj7L4R0PTsf6y6s6VMyrHu2mxSxaTHF/0zqTTsxy80tv/AMg6On2X+tjirOoFE1cfu8+9cV8R8R6d/rf+WkVdsJYvWuF+JEv/ABKpf+mUlZ1dhM8nk51GL97F1qPxOIZb63B/550g/wCQlF5P7393TPEU3/E2t+f3vl1v/wAujopbo29H/wCPdfxrWT7lYukVuN1rx6p6tMIppx0qzaSzHzfWqEYz+VaMH3D9azBlmnR/vYsGq8Yx/wAsRViPzsVQIan36milml61DH/rKdH53m1CGi+1TGSXy+lVW/1v41PN0/ddaDEmSQnrT4Ogpsf+rNTW/m0HQW0Pzp51cJ48ubO58U+F9Om82OX7TLN5n/bWu7hGHNctruhS6v4x0TUf+fCKX93XRSqnnVv4p2sfm/aPN/5aVoW4i3/9day7cf8ATatC3uZo5P8AnpWQzWt4qtHrVW3kqZJfkqWNDllmqSGWWQc01f8AWR/9cqRv+ev6V1ATwk5x2qKYkk5NOi/56U4x+Z2rf2xzFY/vHrRXdn93VdLbEnmSy9KsL1801oNH1D+xf08Zf72n/wAp6KT9i7r4y/7hv/oM9Fe3Q/ho8av/ABGfScMoa4mT7XHIVx+7XGU+tVLrRNNnkW5W1gE24HzCvNc1oNvd23i68kXyvKuLi5Lbev3uM12ror43fwncPrW8ouBy6VFqYM13bWYkt00CSSKEfO3BT9a+HPjLq9lrE0dxbRxon9sXvyf886+wfEvivULSXULOK2gEY8yMO8e/fXxR4/0+5sLK3jk/eRyXnm/+Q/LrfDGbPPbj/Xy0ymsMu5x/rKlEY37q756FvXQfXMa9FEdZ6cS20VdNHGA5Nc9r5/4nVvF5pk823irjNSzpUYceUY6/TT4caPfv8PvDbmdI2bSLXIDE9Yh/jX5p6HFl44q/Tb4OXL33wq8LXLFgX0uHr1+7j+lY4hXZbp2p6m3qFxd2AilFvLL5Uf76VB1FNsby61WzkuHklgWFyylAPnAFad1bG6gkgM8ib+Ay8EVkaxDFo2kIloWVBMu4ZyXz1rncmtTJQRa1qaFNFmWRnKyRmME/e3HpXmV39+uiubu9ktpIzeySJJ/BXPT/AHaqjUVXYm9zMj/dzf8AbSk1vRdJ1C/k+26b58lS4/fY96p6/wCOI9AupLO50m4n/d/f8z/WVr+8I0KE/g3w5sxFpPlxyf8ATStTUtA0q/S0+22fmfZ7fy4/3lc5efFzRY+ugSf6v/npHWprXxFtvDsOmyXGiyzpqFv5ieXJH+7rqq/WTClVpETeDPCfmeb/AGBGZP8ArpW5FoGiXnhy0srjSY54I55P3cn/AFzrkB8aNOn/AOZcuP8AWf8APSOuh0f4kaafCr69/ZMnlyX8lvHH5n/TOsqvtTSlVpDz4J8KJH+60GNK1/DegaLHDfWUWm/JJ5fmQVzrfGCyuPMH9gSZ/wCu9a3hH4nWs66vqlnp3z6ZZxvJH5n3/wB5RVpVfZBSq0jVufCmgbMRaLb1N4X0jTbbXENvp3lvJHLHWI37QimMOPCoPOzYZkNXfCvxKGveKLaBdFjgBEshdJK5vZYn2RftcN7Q8f8A2yvDtvZeHtClsdOFrHJ9tik/79V+deqRfZZJI+a+8/2qPjMviuDR/D82nCyNtG98x8zzMh/3Y/ma+AfE3mR63c2ss3+qkrKHtE7VDuo1X/y6K8snm+VDFF/2zrf0rw1d30n2SGX7N5X/AB83v/tKsfSB/pMc2PN8qLza9e0mxi0TR47D91+6j82WST/lrL/y1r6TAYWl7L2xw4ut+99kYmneHtFsh5sUUf8A10uZK2NPi0q+s5LWW6ilk+0/u5I/Kl8uL/rlVG6sbWW3/wBKl/0i5/e/9MqamkWstp5vlSx3P/XX/V12nGJrPg3T5I5JbCWIeVJ/q/K/1n/xqvF/GPhf+zJPtkP+qml8mWL/AJ9Zq+jLOMWvlWsV1LJbyeVLFJJJ+9/65S1wfjfQ4plkh/e/vf3P7yub+Mb1f3B4zDdQ+X5Mw/dVcEPm20sMw/1X+qrFkjmtbmTzhViG68r9wDXinYdbp0vnW0RlpZR0NYuk6rZwxDzquC/z/qYqw9l+9OqxbAg/5bCo5bq0m/5a1mYvJf8AntLLU0ul3cX/ADyrX2Xkc/tGS/arSI/uZqJb6GWPyT/y2qtLp8sX70VQ/wBd5v77/U+lUSX5bT7L/wAtoqqy9jUf2sY/f9ahlu89BQIkaURCkvh/oP4Uw3Rx5WKkEpNtNDWtIroVbXyZraUQ1AYfKl8//VVY0Qed5tWD+9/1372mc5SaX/Tv9d+tTT6r5tt5U0H/AG1qLUYYbSLzoB/2yp1t5M0XnTDNdYHofgL4s+INF8Mx6VFFYXMdrLiP7RWvoXxFl0S/vtVtdFtfNv8A/WxxS/uq8hUQw+bBD5sVIo82X99NLFXL9Vpkfvj0b4g+KP8AhLnttQGiRWVza/uvN83zfMrjr5SYpfKl/dyxVSWGaHref9/ane9mlz+6tZf+uddRZ7V8MFii8Lm18r97Lc/av/aVfVf7G80bfGrS1dsP9jvtq+v7sV8feAfEYsoY5ZYooraKKKKT/rl5tfXn7JF2lp8c9KE90pRrC6A2dP8AV15GJ0aOg/QVsbTn0qO5tbe8haC6hSSNhyrDIqo2t6WQFN2o3DjJxSnW9NHW4FZmXPF7nzf4k1a90zV7/To5I54LeeSOPzP446rxSx3knm/2Tb+YI/4P3lSePJt/iDVriL/VyTySVgabNosb28k1tceZ+7/1cnmV63sv3dzg9qaMuh6TbzyXP2GSOSPy/wB4nmR064jBj/eRUW620iR/Ztbubf8AdxybH/551a1RZPMkMlxHPiOL7n/LP93WWp1e0MbSrc+TJ/10p0aF7SQkD/WVLpYP2WTP/PSlso/3EmRWntB6lvQljt/Mk8uusurvQbiZ72WTUP8ASP3n7uOuSsvM+yzxxxefJ5f7uOntp+tx3d+I/C8flxxyfZ5PLk/eU/Ze2OerivYm/c3/AIYvIY7HGofvK88/ao8T6Ja/AHxqTbXvnyabHbI4/wCukddC2leJPJsPK8N2f+sk+0fu/wDVx/8AfyvJ/wBrHSNWm+E/iDT5LOzs4L7VLC1t5I44/Mk/0oUVcJ7H96FHF/vfZHwVqGj3ehwebJdeZ5mkWl1H/wBtZZa9p/ZfiMl/b/8ATM3Uv/oqKuC+NMULeL9c0z7JH5WnXMOl/uz5f+ri8v8A9G16P+yfF5l1JKP+ef8A7VrlxR9VS/hVT60sh5cPmV458Y7z7ZFHc/8ALOSTyreP/plXq2r3f2LQf+mlx+6j/wC2leKfFW48sWdr/wAs5a93CUv3XtT8/wAfV/e+xMLxT/x4aN/yz/0Kt7VR/wAUSf8Ar3irL8ZRRR2+lxf8s/sVa+oL5vg1Ioov9ZbxRVocq/hUjgr3W4vDegS+KZYvtMlt+6trf/npdV87a3448V+JdQuVe6vtX1LVR5v2WKX9zFDX0R8SvhT4g8V+FdGstK1u103/AEmWWQyRfvf+usVaXws+FPhrwnocjWVp5lvH/rbmT97Lczf89TXke0PqqVI+dNL+CvirWI4rzXTL+9/1UVdzo/wKt4o/3sEUf/kWvdRbRSySS/6uOKrNjZy3rkxH/WVw/Wqpp9V8jzjQ/hBp48v7VDF5cX/LTyq2vEniXwr8OtLju7u1/wBGil8mOOP/AJaV3VxbYtPKiljt7OP/AI+biT/Vx14F8UdR0vW9b+1ND5ulWP7qxtv+fn/prL/zyp/xi/4JuXXiQeMYhr8Pm+XL/wA9P3Xl1yWr/wCk3P8A1yrodGl+1eELK7i/eSS/6ysLUvKtU/6ZeVXKdVE5UX2PE32OL/VyWv7yt2HUv+WtoaxrqxmiuYtcJ8qK1/8AItOvjNFcedCf3UtB0U+hPfapdiXMtZUuqS/89vyp3meb/rqpXXkxDBEX76mae1qUSldah53+p/eVVmmxH++/1lWb+aGL/VeV5dc7d6hN+9MP72uoyq1epJqOt+TH53rW94F8Hal4n1GO8vf+PUS/6ql8CfDu68TyRaxrFn5dv/yyil/5a19B6L4ftNItPNhi8uoq1aVE5fa+2qjEtvs0cenxf6qKOtez/dx/vaqpbeZcVfMf7v2rxbHpnnXxT1KJbjTtOj/1Uvmy189614Uu/DknnwHzY/8Apr/ra918aD7T4rijH/LrF5VP1TwWNXt+f9ZEfNr2cv8A3NI8nFP2x8+WuqS2smLO88rj/VV0GhXJutajtNX1GaOwl86H975UXlVV8SeB9Q0aK61gQ8xS5lirnI7+aKTyZh/rjXTVVKsZ0q1WjVO+0zUtIl1K10m88O6XFLfxeVFLcy+V5c3/AEyrU8H+IfGXhGa+8U/DfxZfaXcaXH5t+Le58v8A7Zf88Za87sNTu4n8+Gbyv+e3/LWuhkuYbrSYgfGcN1cy/wCttpf3VZfvTqpU6VU+s/hZ+3c8nlaN8Y9F3/8AUY0qPIi/66xf/Gs17f8AEz4r6FpXwkuPFvhPWLLUX1uP7DptzbyeYDLL/wDG46+D/D2neEBoWkaTqt/c2Ussd1dzRW1t9q/tO7/5ZReb/nyqj8O6BqFnFczaSJtJtrbzdQjsdSvv3X7r/wBq1tl+Ppe1/emOKybFey9tSO18J+Lpfhp8S/DviLzZfsVsIob4y/8ALS1/5a19j+dFc+fqcUnmR3P72OT/AJ6V+e+ueK/+Erk+1w2nlDyv3kdfVP7Nnjz/AISn4fReGLqXzb3Q7nyf3n+tktf+WRr6LiSlSxlL63hDwslrVaP7mqeiaqv7uqkIPl1b1Z/NfyqCP3cdfnh9kyrMOtQWYxdj/plVqQeVVSN4/tcf7z0rlxPQuib8n7y7t4sV4V8M7EWVhrsXlf6q98r/AL9V7ncPGl/p+P8Anp5teV6RYjTh4hjEQ/5DV0a4sIdGKOR1X/kIXMv/AE0rkviJ5X/CHXUXm9q6e9Hm3kmDXKfEoeV4XJ/6ecV2Uv4hzVTsfgRbeT4akl/1nmyy1P42/wCRjj/651N8F4vK8KRCL/lpJLVHxh+91+T97L+7jpYoywpzcX/HxL/12qFZf+J7e/8AXKp7f/j4k/661T4l1DUpfSkdBcsf+QhYzZ/5ZV0XjKX/AIkB/wCelc9YxGLULaE/88q2vGv/ACB/xraoT0OGP/ICvpf+mVc54mimFt4Utc/8vUNdAkXm6Hdf9cq5vxPL5mseFbPEufNiopmFU+g7aL/QI6Wy/wCPiiKKL7JH/rKLP/j4NZ1CqJtS+T5ffNcL8Qx/xLjXZeZntXEfEiQf2dzL5dNFnkwA/tOGUwy9areIpfM1uIf9Mqlik/4mwli/1vlVS1i6z4kMPk/8soapfwy6XQ6XTP8Aj3j/ABrbHU1g6Z+6jix1NasPm54rx6ux6FIk80elX7X/AFZrMT/WfjWrD/q1qEbbk/8ADSRy/u8imbxsz2xQnne34UxEsfWp7bzfM/dVBF5Uv76rkH+sFQPqSn93/wC1KtVXpY/9Z/raDEn/AHv/AGzqaz71CR5hqe2oAvR/6z/VVky/8hu2l/55W0taaSRf62qMf73V5R/yyitoqsg04/8AniDV+AfvM1Qt5IfL/wC2taluARHLSA0YJIhHJmpT5NUrfMjyyipUiijj83/nrSZmicf6ypF/1nlS1Ub91H/00qxaSeb/ANM66hI0Io9qdaaseX/nT4nzH0pzSS+ZHWpzD4f+mv8ArKViR0NI3kf89Ka2N37upKR9O/sV8S+M0/urpv8AO6oo/Yr+/wCMv93Tv53VFfQYT+DE8av/ABGe22YdfEMj7+DeSDH/AAKuxrhHljtfETzGX92l27ye3z121tcR3UKzxfdbOPzrurdDhw70aOJ1nyP7TufNj3pHMJK+VPj7pdvaafZyWMX7uS8k/wDRklfTHi1NSOrSJZ/cMz5+uK+dv2jY5P7Pijk/d+Xqcldq/hHI/wCIfPEp2AU9fneSmS+Zjj8asS/f/GlVO2iNj+/WN4i/d3+nzf8ATv8A+1a3V+6KxvFY8u407/rnLWRsaHhqL95J/wBNK/Sf4KsX+FHhct1/s6MflkV+avhp/Ln8rzPWv0e/Z/lMvwf8NMW3EW8ik/SVxXJPc3l/CXqehVheMgraMQ3/AD0WtwsFBYnAAyTXG+P9VV9DeOIYHnAF92OlQ486sclRpROOstWkkuvsVzF/rP8AV/vPuVNcdK5q11ayn1eCOP8A56f6yumnGAa39l7ExpmW7Atz3p2vaJZanc+bcySfvI6fcR8807WvFOi6Q8dtqMcnmSf6vy462A5Of4c+GPLk/dT1rav4M0XV9L0myvvtHkWcH7vy5Kjn8e+GYz/x7Xf/AH7q5d+NdB0zSLDUri2uHgvI/wB35cdT7WqZ/ujCHw18LwJ+6ivP+/lbun+CdAk8KvoskVw9v9v+0x/vP+WtUm+KHg/yfN+x3n7z/pnWrpfjXQY9Cuta+zXH2SO4ii/6aeZRVq4oKXsig3wy8HRo4jsbiTzP+mlX/Cfg3QLN9St7eykSO8tPKk/ef8s6gX4seF5ZPLj068/79x1oeFPH+gXt/cT22lXA+yW8lxIj+X89Z1frXsjSl7L2pLL8NvB5T91psn/fyp/DfhjRdI8R2tzZadJHIP3f+s/1lEvxw8OPH5n/AAjE7J/tKhpNA+I+keIPEmnWEOiXELSzHyXL/crP/afZl/7N7Q+Jf2qTpy/tB6j4f0mPZaafpsdt5f8A018vzJK+a/F1hLfSebCokkj/ANZXtP7Tuvy3f7Ruuao6mGOS9Vth6mIReVmvKNb/ANB1cf8APOWsaX8M9I4TSLn97JaS+b+9ilr3a+02WX/iaWgj+x30UXl/9tYq8S1nS/s2oC7tJfKl83zoq77w5428qwi0W6li/dfuraST/nl/zyr6XK8V+69iebmFL977U66zuLW2njur+L/l2/dx06SKw+wfb4/KuJLn/WRyf8u9NtNRilj+1RXUUf8Azy8zy/Kq3bSSm4jhu/s1zcS/vY5PL8ry6muFDYW7iuo9M/0WKX7TbW37vy/9b+9rjNauPM0b7XdSy+ZLLLdfvP8AW+VXe3Wo2FtB+6uvMl/1v2j/AFf73/nl5X/LWvEPij41huHudIhm/wBJlk/0qT/nlD/zyoo/uf4xlV/fHnYlhupZfOm/10wqGSzmh/1376qVzafu/wBzD+dPtNRm/wBTNDiuA7S9BcxWsssF3D5tW5dahijxp1n+9i/561jSSD7TNNj973q15QrERNDquszRf66p5dbm8zEw/wBTVOmQ/wDTemBau9Vn8r97N5VVd/tVX/W/vp5ql/cy/wDLHzaAE87/AJ4jpVrzjNHTotL1KWP9zZY/Gkl0rWT/AK6GGKgz9kQzQ+T/AKRj6e9SxAmL7QtL/ZM/2X99e/6mqcV3DFFit7CJbUQ/2n5E8P8Arq0yAP8AXVzs0v7yGc108cPnfvf6UqqLo0rFLUcyxVm2N4YIohMeDWxOPKjlyP8AU9anjih1X99DDDR7UXskYLX8Pm4yPzpHkhF1++YcV1TaLD5f+orLvNAFr++gg82tfaGfsTNub6EGLzofani4hi/fY5Na+iaVFdDzpbMVqeNdCh0zw7b6t/ZwNtJF+6k/6a0e0HWZFoOpS3fm2nmeVF/qq+xv2LtTW/8AiDo0mrWf2lrMXULrv8vefLl5xXwxpNn9rjmlm83/AFtfQH7KPxCPw/8AifoOqX90fsZvIrW883/n2l/dyVxYo0v7WkfqnZxRSW135Qk/ef6v/pnWUBInAkP/AH3XW6npX/EpOpWQ/ebtke//AJ51yOuaprnh8xLPoUUsN0m+GfOY2PvWtKrSPO9lVOC1lY5NRu7aWL5P+elZE2jW37z7NJs8uP8Adx1uatdXr3U/2a2jk8yTzI4/9ZWXe3tzHJJHLpv+s/1nl/8ALOtDWlSKCaJe288ERl8x/wDnnGP+edT6ZaXtvBqEV9/rPMj/APRdPTVbCJIJPMkjjj/56R1qRqJEnjMnmfvKXtUdHsShpq/6Fcf9dKkth/o4+tTWEXl2s4H/AD04osx+5H1p2GW9EtvMtdW/d/vPsknl/vKiYajeWt9L5UeyTzIo38yuh8C21vPez21z/q5YJPMrp38K6JfmeOyu47VLeTy/9KeP95JWf1r2NUmthvbHmFtp9xd/ZLLzfLkjjlkk2SV4Z+122saB4D/t2zhtrkyeIrSWOMyf6z97X2Q2ieFo57azSXyJpP8AXXX2qN0r55/bL0vwrceBdN0iTXdPuQLu4v5J1uP3kcdtHHL/AKv8K0+v+2Clgf3p+d3xDvItR1LUL+GXzI77V7qXzK91/ZHtv9Hnl8z/AFdtF/7Vr5u1fP8AZdjDDD5n7qWX95/11r6T/ZZvo9Jl1CGQ/u5La0l/7axWorP2Ptqp7mKrexpVT3TxPdySalb2P/Lvbx/+RZa8w+JA82+swenl13UTSyP9pl/1ksnmy1xXxD/5CVmP+mVfVex9jSPy/wBt7bFGZ48Gbu3iH/LOyiruvDOi/aNGFzcy+XHZR/6yuK8X+bLrVlFD/rJbaOKtLxV43istJPhTTP8Aly/4/bj/AJ6S15uKqex9qe7l9L23sijrOqf2rdx2tqf9b/5Di/55VtXjxWWk2+mxf6v/AJaVz/hexMkfm3X/ADz/AHn/AFyq8BdatP5vlSf9M6+Z9o+57wllHdardx20X7uOt24i/s+CSO2tY5JP+WnmSeXUltbR6XB5cf8Ax8Sf6yodUj8vTpPNk/1lTYDyP4heMNU1F/7KhliuDH/yzji/dR/9Na4CXwjqF9cGXUJZRJL/AK2UV7FaeCdPMkl1/wAtJatSeF7C2TgySV20qtKiZ1Tye0k/sOT7Laf8e3/LWOs7UraKW9iil/e+VLXq174Xtf8AnlHXPa1on2e8jlji/SsqtX2pphX7Ey9W07On+TLF+7li/wCWdaB+BdzqukR32ga1jzYvN+z3EVaMkBuNJP8AWu3+F11f/wBmR5uopPK/deXXm+1PWpngd78JPiLZeZH/AGXDL5X/ADzlqC2+EXjO5kHn6N5X/XWSKvrHWNGluJJLmO0xJXMSN9m6wy4rvpVfbnDV9qeDRfAbU5uNWu7WOL/nnFVtfhXolrPHa2sEl7J/z0ki8qKKu78UeJLq20+5mtbX93axfvP3v+s/6ZV8/wDij46eK7+0k0/w95WkRS/upJbf/Wyf9ta6Dmq1bnWfEH4g6d8O5LXQ9FEV9q8f+si/5ZR11fw4+Jln4/03zpYYrK9i/wBbbR/8tK+adJ0a81H/AEubzv8ArrL/AMta09NfV/C+sx67oc3+k2vX/prD/wA8airR9saUqvsT68gsvtPMUfmf8tZPL/5Z066tpY4JIc1xFt4p1nUbKy8U+FpJY7iL91e2X/PT/tl/y1r0LTNbsfFunjXrDS49P+1f6yzjl/49q+eq+1o1T16P76keTaxa/bfFAHlV3VtYfZtQMUv/ADyqpY6D9u8e3MUcWRFXZ6lY/ZruPzf+uVelSqnHVZ578RfCvnWZFrF5f2qKuI8P/BaDUvD1xAfN/e/6vza+hbjRBq2m2/lR1ieMI5PCfhKU2v8ArJJPKopVfYGXsvbHyZ46+HNl4en+yaDd+ZLF/rZTXIXen6lYRGbUrP8Adegir6K0fw9/a93Ld3cX+tpvxD+GQ1HTrbSbCLEktz+95rppYox9meGeHPGVno2g32jwaRF9pl/fWtz/AM8pqpWvh/UtVtoppv3VrD/z0lrS1Pw1B4O1C5tdWi+1XNrdZ8r/AJ5VWv8AWLvULmKHHm8f6qKqtSOv2tUuWFvpGlS+d9ruvMm969F+B/jT/hAPilZXN3N5Wm3/APxL7n6y/wCqH/bL+tec2mifa8m8/dgVpazp8P8AZ0V5aTS/uovJl8z/AJZTV7mS4r21KrhKx42YUvY1frdE+/o1ludRkllElaLjy+M1wH7PHjaPx58MbG7u5vN1bTR/Z+p+YP8AlsOslehSj0r5WrR9jV9ifQ0/31Ix7gfJzWZ53lz4re1GLzEPlCsO4spPP5rz8SdtLoaervFbyWdz7VzHiK1+xNq5/wCelxLLXRa48vkWdc947/1cgx+8ljiriwhWKPLF/wBdXKfE6TGiWx/6eq6wCLzefSuN+JsgFvZRf9Na6qZy1T1H4N2wi8FW0tYviV863cY710HwoE0fgqyrl/E0n/E3uaeLDCmDpkUsr+aP+euazj9/Uf33/LWtizHP4Vm2wMsWo/8AXTzaypFmjYj/AImsf/XKtbxvL/xI+nHlVnWJxrP7oeX+6q98QJANH/1NamBxUY8rw3df8tK5fWLn7V438PQ9PKlhrqbfP9hSnyvKrjvN/wCLkaZD2ikirSmKtsfSAk/0CPyqfZ/fqDyx5HlZp2mj5/NrOqgNGb93iuD+JY8zTZDXezSfu68++I0g/s6T/rpQjSkeX2sUX9tD99n/AFMNZGqf8h679f3MNadmf+J3J5MP/PGsif8A5DWof9dav/l2aUt0dnpYi+zxYq6ZMetU9LEsUXm1dMX/AD1rx6p6CJT/AKyOtOL7p+tZiVehH7lvwrNGxYoLy+Xjv6e9FS+SaoGVYpsy49a0rfH/ACyqmg8qSrkfSoMS2n+s/dU+P75qCP8A5Z1If3j0HQWU+8Knt+lVIvu1PbydqDnLJ/e1mJJ/xNL32iirUP8Aq+YvMrIj/wCPi5l83/lpViNyzkhlj/6aVsRyjy481z9mvMfNa9usXmdaB+yL8D46VZWOqaCSNMZqVrj/AFY9KTIJlk82pbSL1qulzmPysVZtJIuma6mZF0PljSq8fmeZTEk8ymNcRSPiL95UnMWkk38GhpOf3I/OoF+7SFzvz3rUZ9UfsUdfGP8Au6d/O6oqP9iOTzG8Zn/Z03+d1RXvYP8AgRPIxP8AFZ6xq88ia3cpsyn2h/8A0Ou18OTCSyZfSR/51x+oCOTV72M9ftD/APoddR4YuojD9n+bf8vX/cFepXqXppHk0P4rOa8arIt3cpHexwSZWVN747V4P8fBZXfgXUr2SSOS7t7y2lj/AOmde1+ONIfXdWuJIrmODaoiy6e1eHfGDwZc2Hg/Xr37bG/+quf/ACJXbS/3U5q/8U+Zbn7slSkZqK6GXklqziuaqrnrUdhvasPxXJFEdLl/66xV0QGKwvFY/wBH0+WL/n5qCiXw8/78/uq/RX9mg/8AFm9DTfu2Gdc/9tWr85NBu8zpL7V+gv7JmpQaj8Jo0iYb7bUbmGRfQhhXNPc6Z/w0ewTyEWk0jJjajHH0BrzrxdFHeaXPbXMmyPzI67zUZvL064e5kUAL1WuB1+6trzSLjy5PMTzKzw9W7PMxmiOF1DR/7M1Cw1G3k/0SST95/wBM662cZ/eVzmsLZSafBb/2j5clvJ5ldM4wlb0qvt6RjhDMuByfpVfxX4XtdfeA3NzJB5cf/LOr1xDg5xT9Q13RtL8uPUTJ/q/3f7urOk5GfwBo32L7L9suP9Z9/wD56Vrv4T02TQtJ06WSTy7OOTy6uR+JPDNxGksckn7zp+7qw/iHRbDT4L258zyJPM8vZHT9rWIpeyObm8A6Ls/4+Lj/AFlbOl+D9Kk8P32ky3MkkEk8clRP4/8ACGXP+kf+A9aGj+LvDiWWpalH9oksbOOP7R+4/wCelHtaoqXsjMb4Y+HI/wDVXN5+NXPCHgnRdP1Oe3tvtHl3FvJHJvpi/FPwXcPGIo7z/v3V/wAJeNfDuqa15mlW1x/o8cnmb4/v1nV9r7I1/de1BPhl4UgTH2a4kSpPD3g/RdJ8QWNzbxP5lu/7t6tzfGbweOF0S6b/ALYgUumeNdF1rU7Q6dpVwn7/APjFc7qVRfuj5u/bw+Cml/2Fp/xQ8PaeBc6beC31P/rlLINkn4Gvj74g6bFFb2WoRj93L5X/AKKr9UPiJ4u0LWdL1fwHrOhPcW+pW01nJl0KlSuNxHp3/CvzK+Iek3Np4cuLG+i8u80m9+zXHmf9Mqyw/On+8Z2+0POdNhiuf9dD5kf/ACyqK8sPKEnlc/8APWr+mx+VpH2rH+tqRZbSWLyZpq7KX7gzqmVBrEujx5hmuo/+mUY82KKlvPixZ2kflXn9oebF/wA87DyqxLu5s7V5YvNrJn1SG6jkhh/e/wDXWu2lj6plVpUifV/irdX/AO50eHy/+eskkvmy/wD2muWWHzf3M373zv8AXS1oPaabL++8qKP/AK5UkOn+VJ+5moq1fbDpUrEAtJoh/wAtqpywQyxfvvOiroVl4/f8ZqCS0glmwMVxe2Ow5mSacSTAVdhlm8qKbyf+2VSapEIhFMKZDFNLFg1scoSXU0q+fBFDU0OnzTfvp5qks9PhxWtB5Mcv77tUVdhFO10mzzzB5talhp8OJfJs8VNFcwxR+dDgVF/ak37399DFQdZeihml8rzqtfYIZRxNWPYXc8p/cz+bFWpEPnBrnqgQy6XaS/8ALX/XVxGrafDa30umwfvf+eVd3NL+9+lY/iow6fJa6l5PStKVQzq0rbHGXeR+5PMsNdbot1Dd6TEf+WsVcld3ct3KJpv9bWz4VxB9qh/7bV1VdzOlujQ1KD/RZT61B4QExvfOim/deVV68lh8rrWT4QuodPvZYZj/AK6oZpVO2R/3lJeQ4j/cmoDLN/yx/e1KknmpLFKKzNTIW+MVxFXofgrUYtUsZfD+rQxXNldReTLFLXnd5B9l8rza6DwrcfZryOb/AFUdBlUKbeG7PRx/ZMI82S187/W1qeEntLXzfOEUdVfiFe+Vrkl1Fd+VHdRVn+E7i0+3m0u5R5cn7nzaZHtWfsR+yv8AEK2+KXwa0ganKsuo6GP7NvA38TRDEcn4x4P516jrWgW2rWSaRcWEc1kjCQIZChyO2RyOtfBf7BnxLfwb48uvhlr6qlv4kiBtWmkG03EPCKPqCRX6DvmTy2AAx83yS4+b09xXBRd0ZzPA9dWys9dv445I7eO3n8vy3/5Z1Tlm8y2u4vL8yOT/AJ51o+JLD7X4n1L7YJJI5J5P+2lZF1oVlJBJJbSSRyR/8s45K9hGIXNrptxNaRyWPyR+b+7/ANXUUFtbRyX8lt/y1uI6SXRtfszHbWeo/aJJP3kfmfvPL/d1JYrfRw3kV95fmR+X89UUJp8R+xXBx/y0zS2EObeT0qfT3/0GcY/5aUulriJ6ALegad/aFrq1kn+subOSOp4vCH2eOP7TbSI8cn7vzP8ArnVvwzqUuifbtVjtvPkt4PMjTzPL8ytIfEbWPs8s8PhdL0XT+Y8dzJvEdc1X2pVP2XQz7bwTqECfaLiyn8t45I0Hl18hft7WiaHomnW1hbm3kvbG+kk8v/lp+8ijr2H49ftkaj8DNP0XU77wXBdajqsl0lhZi8xHAIxzJKe1fH3x/wD2sfB/7Q09rJ438O67o7afB9nSXTlt2j8vzPM/ekk8cVn7Sr/z6OnAey9qeG+KgIhHDjyvstrXv/wPiitbKQCX/nl/6Kir5/8AFPiP4f6lHc3WiajrMd75XlRW1zYHypa9V+HHxq+HPhzT/J1TXJLaTzPNl/0aWSvTy+p+9NM//fYWr7E+noX9R/01rhfiQMX1lKJf+WdZlt+0F8HZbhxH47tI/Nj6SJJFS6t4y8BeMb/TrTw34u0y9uJRny45f+WX/PWvdq4mkqX70/PcLhavtf4R0mo+VZ2ieLLr/l2sv9H/AOmkv/LOvLNMuftslxKf3kkvm+ZXXeMviT4R1SS38LzMNPgs44vKjuLnyvtv/wAarD8L6kfEXinR/CX/AAjvhvR44pJYtSkt5P3snlV8hVx3tqp9phcL7GkdrpOi3UWmW8V15kfmR+bJJ/6Krdiij0+DzIov3kkf7uOtPUYo5J/Ki8ry6qvby+fJIIZP+mf/AEzq7F3KjZkm/wBuodU/eDy5anYjeZI6qXknmeWP+WklYVdxXILYjy6r7hcSSdfLqfBjqEdamxr7PzKwjMknFVNV0r+0rOStmTyo4/8AVUReV9k/660Gpw2k2vl20lrL2Nbvw2imi1PUbXP7uOWsry5bLU5LWX/lr+9rZ8MyRWXiUySy/u7mP95XH7I6cLWPVpJYoo/Nx/yzrj9dubG4826/dW9vH/y0k/1deb/Fr9pDw9oKy2HhyOLWr6Lt/wAu0dfPOteLviP8WrzydU1CV7X/AJZ20X7qI1rSpGVWqdt8Xvib4butOuvCngqYX0t1/ol9e/8ALKKH/plXn3h34fy6lcRHycRV33hD4QrDJ512IjLXrFl4ctNE0zAhi8z/AJ6V3+19gZHjlz4Zs7WOLTrQfvPatLSPA8EskU11afva9EsfC/8AaVx5ojrdtvDkUSf6qsqOLM6tI8mli1Tw1fx6hpMP7yL/AJZ13/gHUNF8U3Ueq6XdfYri5/4/bP8A56S1dufDEt88kXl/u6ST4YQ+ZHdadJLp1z/z0t64cX7KuaUqVWibOg23l+JdZuv+WhkrV1qP/j3H/TWp9G0aLRnkwPMkk/1kkn+skqHUf9Imj8z/AJ6VhY6TW0eSLyAf+edec/F7UBcz2Wl+bz5nm+XXf2/7uOSvIPHtz/aXjn+z4h/yyiqSqRveCtJllt47qWKta9+wfaPK8rzbiohqP2KxttGsPKj/AHf7yT/nnTNV1awsdB/0WKWSS5/dRyf89adiTx742eHdOv2sboiLAuv9J8uL97XnEuiWmleb9ks5f+utfUFv4JtLq0+369a+Zcy95K8Y8ZeGIdO1CSOP/j2l/wBXV0atgOHNoJDxnirNtafb7a606bkS08Rf6v070kcUMXmGL/WGtaVX2NUz9kdR+zz8QT8JPiLHBr93DFoOpxfZdXP/ADyP/LKX/v7mvrbU/GngmZ/tWheMtI1C2k/597nNfBHi/TzdWf8AaVn+6lh/1vlf8tYa4/A82L7HL5X/AFyr6KrhKWZ/vThpVauW/uj9PdB1Cw1WOPyrmOST/pnJ5lW/7O+2eI/sMcf7yP8A1lfmBFrOo28hms7y7tf+uUssVatv8UPiNpsX+g+O9dtx/wBM76U1xYrIDopZofo98RtPl0u/0zzI/LjuP9XXF/E392Lf97/rbeKvF/2ZPE3i/wAaDxHqHiXX9U1WPTUtPssV7cSSGLzRXr3xJiludPs7nzekflV8tiqX1Or7E9qlV+uUvbHmh++K4b4sScWUNd/a2H7z97dRVw/xJtYf7UsovN48qnTMqp7H8O4ZYvBdlk9Yq4bXpJZNTvZpe1el+DtNltvBtnJLL5Z8qvNdVhtPtl6CP+WtZ4qqGFM+2HySVkWsf+hXPp5ldTFFayR58qKsnTLW0+x+d5P+tuazpVTsH6bL/wATmXzf+eVWPiLJ/wASqMw1Na2sUmufuv3f7qj4i2sUWnRnzf8AlnWxzHGJLLJoco/561yWlQxXXxHtsn/VXMNei20Np/wj/lGL93XHeE4rO6+IMf7j92LnrW9M56x7yP8Aj3o00eVJ+9rS+w2sUBAi/GmWUWbjyvJrOoOiR3A/d+bXn3xFk/4l3lf9NK9SuLaw8v8A1Mn/AH8rzj4gQxGL91x+9po0PJNOk/4mEsvoaxbOXzNRllmP+tmmrr7O1tP7Tl/df8ta5Kzh/wCJjLF/qvKlmpG9M7ux/wBXF+9/1VaJXnrWfYyfuvK9K0TJD+7/AOWma8mqeoNjB8yr0X+qf8KgjHzmrBGagRIwEKceverDjjNU5wd5p5kgiPT8qyqaCY5P3uCM1bt/ufhULyQjGRVy26fjW5jVJSfapUm9qqEKKsoFpeyN9hxkA7Vbj+5HFVEjzKvwjipMCWMf89azLbypY7ib/p5lrQx+8z7VmWb4t5P+mssstWI04ZJdgirYsxL5Xmy1iQSeXWnZXP7qWKWWgdU10809YqVh5n+rFRx3Hm+Xx5dK3mx/6rFIgc0h/vfpVlB5cmKzGYZ71bW582Pk8VoQX2uPLj/1tUVk/efuv3dJPJL9npoH7utRI04Z80LP8/7ySqjfcpjSfvKQz60/Ybfe/jb/AHdM/ndUVH+wsMP44+Tbxpn87qivo8H/AAInz+L/AI0j2bVdA1+bV7nUbS2X7P5k/wA2eT89SaXNq2jTKI0DIr4YF+CK3L3UboTXFqZW2b2CqB/t1VaeTj95HHXScLeugl9FZanKdQnmaFioV4VPKSV5J8b7exg8Ba15VxJI8ln/AM8/+mletNFH1Mdee/GnTvtvgbV7b/lnJZy+XXX7T90Zez/enw1OI8c1PC5MaZPSorofN5Xm1PED5KfSp/5dHWAwKw/GY/4llvL/AM8ryt8CsLxmP+JNH/1+RVHtQMvSpPK8uL/plX3F+xvrN7D8PdShiijkjj1Yr/rOxjH+FfDFkOY6+t/2TvMu/Cus2Pm+XHHqEcv/AJDp0l7YrFNqndH0fJJeT6fdW15O7zTvvjw9cncvqtvBP/aNtHJ9o/dx11CA28P7yXf5cdYusKdQ0z+0ftFn5dv+8g/56UvqtI8j+McxqltHqFt9m8v5/wB35n/TSutMR8iP/rnXASX0v2mSWX7RH/yz/wBXXodu3+hQSSffkStfZexpBSM+Qc8UmvaHFq1taebJsMcdWbpcVNPqOnWkFpHqMnl+Z/q6k7jlf+ERSNPKj1Ljv+7q+/heO78MR6Tc3sn7ueT95HWj/bPhSR/K+2/P5nl/6upP7c0GwspLm5vP9Ejk8uST/ppVe1rHMqVL/lycjN8OdKHzjUbj/v3Wzo/hDTotM1bSvtMnl3kcdaQ8U+ELtPNivd6f3/Lq1o+s+HN9/JHcSeRb2/mXH7v/AFdHtaoUqVL2py9t8KfDlmI5RcXmY60/BngzTdA1eT7FJcSR3HmeZv8A+mkdbDeMPDH7zy/Mk/7Z1Jo3iHw5d6tALKOSOfzP44/9ZWftavsjp/de1M9vhj4Xjj/1dxIat6T4b03SdTgksvtCeXPHJ+8krYf4leFGPlmxmb/tkKp/8Jhot9cxxW+nXCSSP+7rltM0/dmrqXg7Qby8mvrrThLJI/V6+NP2zvhdFpesS6tpFkILDXbMyH/r5i/1v/fyKvtu98XWdjcvavbSs0bbTgV4n+1nq1rrXwilkXTwHs9TtpN7H/VncUz+tYQU1szROmfmvf3FpY+FPw/dV58t1NLF534V2njCLy9LFrN0iua4xbT7LFmvUpHNVqlbVbWGW2ilhh/e/wDLWsS4/wBVW7Pcw+XLFXNKD/qasCZf9V++z7elSKP3n4VMvalW3qToHwfvv9dUk1OgiEp8+pXrMDPurMTR4mhrNEM1p/y282ujj61Rv7WGKSWGGGgDLhlHm+TNV+uf61d/tATS1pawjZi82HvUX+tk/wCmVZ9pqNasXkzR1B2EsUMMvlQww1qY/dZ9qoRfuetW4pfK/wBf/wCja5SR/wDrD/rah1a0GoaTdQw/8sqWXULOE5mmhi/7a1Q1Hxho1n183/tlDV0tyqxxefO571qaV+483PWqUkMEoluID+6mm/dVetIPJsYjXbVqo5aW6JJtVgP7nyayCPJufOq7d6eZeYapzQTZ/fEUUjKqaNtc6zFcxGHzvyrs7G5nNt/pktp5v/TKWvL5/Px+/nmpschhk/cmj2bNvavuepTyQyxeb5sUtFnfWcVx5QmizXnttpsF2IjDPNLF3q3rEQ8P2s2If3UsNZey8g9oz0zxxZ6bf+GrLVoZYpfKl8qWWIebXHvcQ/Z5ef3Vclo9wdP82GCb91L/AK2r7308vFXYy9se4fBn4jDRNU0uO8lileyvYrmyuJP+XaWL/VV+ynw58W6P8SPBml+LbCCDZeQgyRgA+TMvDx/g2RX8/wDY300UkZir9LP+Cbnxra8uL/4c65qID3kST2scj5YzoMOw/wCug+b8BXFXSpS531NIQdRXR9EeKVu08Q6jHpdwNvnybA/TNZJlvcyxf2b/ANdJErrPElvbDxJfNJKIXa5c5ZODxWeUk8m48zy/L7+XXfROV7nMLqtt+7k8ySDy/wDWGSriN9oS48qWOT955kfFaF1aW0nkfaY40jEf+rqolrbW8F5JFJHHH5n+r8yOtTQh09N9lIf+mklO0pf3En1qKC506O0kMl7ZxyeZ/wA946S31rQLeGSKXX9O/wCB3EdOwXOs8DadHf3slvceZskjk37P9ZXTt4VspI7kWt0sBhk/5eFRd/7uvOrTxN4X/s/Uoh4t0uCR4PLP/EwjrGu9c8AT2KR33xA0rzI/Mi/5CEf/AEzriqr94V7U+OP+CrEyaH4/8C2VjDH9nOiTy8sj/vPtI8ziPnpXwhJr/wDqpvJh/wC/tfV//BRq48NXPi7wZL4Z8Q22pp/Yt3FJJb3PmeWPtIrif2HvDUOqfEDWJrqwt7iO1tbW08u4j82LzZbomjFYn+zMLUql4Wn9cq+yPCV1XzojP5J/xpo1qD/lt/qv+utfvPrf7M/wJ1lTPcfC7w4ryJjKWMf+FfJnxk/Zx+DWk6zJbaT4F0qCP/nn9lirxafE7W9I6pZfGorxPzIGq/uq960P9q/RtK0WLS9M8CLZSfZvsstx5cUoz/y1r0vVv2fPhQZJc+ENO/e/9MZKw7z9nX4Yyyf6JoIi/df8spZYq1xWaYXGfxjopYarRPPbr42fDDU9Lkm1vw0dS1aGWbypLmw/9q15Nq3ifUPE+sX3iC/1LGp38nmySRfuq+ij+y74Auo5MwX8f/PLytTNVo/2RfBlyAP7U1q2/wC3qOWjCZpllEWKwuKrHgMWsajaxGKLXdQix/zyu5TWna+PvGNlH5OneMdZji9Tfy19KaF+wJpetj/RfHWtW/8A10s4pf8A2pW43/BLq/uYN8XxcVI/+njRZP8A2lKKKvFGWUf4wUsmxJ8zW3xi+J9n5X2X4gauf+3gS16J8HfjF8RPE3xA0nw/rXimS+spBL5sckUX/PKvI/jX8Jbr4M+M4fCEuv2OtedYRXcVxBFLFFmWb/pqf+mVbX7LZmuvjDpUJh/1Vpdzf+QhXse0pVqXtaR5v8GqfbdwPNOKWoxJ5sRqtJJXAd1ywHMvFR+Z/wAsqg3/AD/62o98sn+qo9sVzGVrdlJfRyXUR/1X/LSvJPiD48udSuJdK0S88q3i/dS3MX+tkrs/ibrctjpf9i6fL5ct9H+8/wCmcVeY2NgL27trW0tIvNl/551mR7IydD8FXWuXGceVFXt3hbwLaaPbxDyo/M+lReFtNitbeSWKL/lpXX2VrNKfNlrX2oeyLFvZxWyYiiqTUY/NgSOKpLKTPMtWJI/Nt46xq1jSlSGabZSxx4krTt0wEjzUUcfyeX+VSf8AHun/AFzrERY+zp/zyqxb2/m1RjuPnqSO8likoszbnH3ebdP+mlZEsXmeXn/nrU+oySXD+b1qO2jl8yOPtUblEera1pfhvRJL+/lxEP3VeLrqUWpeM7nVf+WflRV1Hx0vjFo1vHF1+015pp9zLa6XfXYiqzCkdbFrEniTW/7PtJf3f/LWT/plXeW1tayXf9qX8v2fSrH/AFUcn/LSuL8LSaf4b0OO61D/AI+bqP8A1da//E08SXH2q/8A9Gtov+WdKxvc2rjX7rxHcRxWEUkenR1zPjrw/a3+l+Ta/wDHzHW7cXsVtBHYWFXrHSP9Akv7/wDdx/8ATSpC58339pLFJ50sUsX/ACxliqtJJ+8rf+I0kX9vjVrb/jx/1UtZ1lbWn226u7v97bWEX2uWKKX/AFv/AEyruMCqIjL/ANcv/RtR+BfhHpPjbxx/wjd3rUuiR3VrLLYyC28zzBF/yyrfhj8Zav4WtfF+lQ2sltFLLFfaaljF/o3/ANqrJsb2DULy1v8ATx9h1zSpf7Rito/+Wv8A1yp4TFVaJlVwvtjuL39jy9soPtUXjW3ufN/562MleKfEr4dXXw31C1ttQ1e2vpJePKtv+WVfavij4teHrT4XW3xAN5FJY3NtF5Sf9Nf+eX/f2vhTxZ4i1HxBrF94i1VfNubqXzZf+mX/AExrvwlXFVqpjiqVKj/BPqf9jTSJV8DeJ9RMWDf6oYv+/UWP6V6v8UQYre3hH7uPy6j+AHg2XwR8KdE0m7/4+biL7fc/9M5pal+MQItreP8A6Z18jj6vtqp7eFpexpHmtsIcSV5z8SB5uu2UUPXyvNrv7Z+OK858WSC58dWNp5v+t8mnhNhYs+kfD4+xeFreL/lp9mryXUZIvPuJf+mlesKPs3h0/wDPTyq8ckk8yS5/5a4lqMUZZeSxXEXl8VSsB5Wnxf8AXSppgYreSX/plWbpkh/s+2P/AD1lrOnudx0FjJFLrco83/llVb4pPi2jz/zzptiIv+EgllH/ADyiqv8AE8ebbV1nIZtq/laPLXGeALnzviMmZv8AlpNXXAf8SSX61x/wxk87x003Wqwhhij6RiuPMjj/AHv+tpbGeK2n/e+ZUGI/Lj/df6qpbYfvBimBcuriKOPArzrx+/mD/W16Fcjyo+leY/EGT9zmskaUtjhtNkh8+5lmrjNOkH2wgf8ALaWausshxczf6uuR0cfvD/12rS+h0Uzu7EfJ51aSDy6p2I5i/wCuVXohg15FU9QmgHarsQgxzVSN+4qSIfPUiEmH7ynmL2NJ5nz0+aQmnc5y1HCRGB6VcjHyn61Shj8oe9W45Pk96LnQSHhqmSoEfP1qWMfvKEwH24+f8avmTHas63GJKvxjzOKgxLBH7v8Ae1iaa/8AxL7atC6kl8iT/rnVWyHlWdtF/wBMq0JJY5DEav2UnFUjH65q1ZyRRSUAXT5vmf62rUFxLHHms4yebJipWkijjoAuoPK7ULJFms8yfu/9b+7oeT95H5tWyaprvJ3loaWH/nrWY1x+8p7P+8xVkF9pPao2k8uSqDSeZ/y1oRx5f72WpA+x/wBgu4+0N47b0OmfzuqKq/8ABPqTzF8eEeumfzuqK+mwf8CJ4GM/jyPftW0V9U1O4Se5kjjNwxGz/fqw2kRyfZI5JJP9D+5/00rxjxf+1dpHhrxXrPh1vBlxdS2Gp3dlJKLqMCXy3ePOD0rHi/bJ0+D/AFXgKX/tpf13qldHnujc+m7eO3dfLxsf/wAh1xXxVsJIPBerTj7n2eSP/wAh14xF+2Yu8SRfDxOZP+Wmof8A2us/xz+11J4s0KbR7bwYlp5y7HMl4JN3sMAVz+xq+1Oi/wC6PnO6Hz/u6dY/vLeP3FRXb7x/ransnP2cJXZ/y6JuTeWd+KxPGY/4k3/bxFW6Af8AWVi+Nx5fh6SU9pIq5rHW2YGnSZ8uLpX2P+xXpE17pvixkljSFLm2DSu25j+7kr40064+SvUPhf8AGbxj8MUvv+ETuLJI9Q8szx3Fv5mPLqqa7GdRqtSP0Gk0Twxpz+bqN7PeN/cLZX8h/jUMureELEEWuiwyv/00QN+pzXxdcftK/Eu88zzL3Tv+Aaf+7jrOl+OvxJuHjk/tuJJP+mdvHXRSVK/7486rGqtkfadz43iH+p0WzT/ei8z+WKSSX7Yn2keX+8/gjr4ll+MPxEk/5mQf+A8dLL8dvir5HlxeMbyOOP8A55xx06vs/wDlyKnh60j7JkX/AKZSGq+t6VJqen2P2eSPzLeTzPnr42l+M3xSn/1njXVP++4qpyfGL4mSR+XJ461ny/8AruKo0+q1ex9cyeB9R86S9jvI4/3nmVbj8F3Fx4Uu9Jubne9xefafM8v/AFdfGD/E74gScS+N9Zf/ALfJKjk8e+N5Ek83xbrPl/8AX5JU+1ClhaR9m23gG5s4Ps0V5H5f/XOtDRPB9zHJq0ct7/yELD7N/wBM6+GZfF/iST/WeKdVk/7iElQP4o1z/lrrmo/+BklHtaoqWApH3ZbeCY9Pj8uPVE/7aVPo/h+3t9dtNSl1GB/Lk/1fmdK+A5NX1OTzPN1i9k/7eJKiW/uf+Wt1J/38rP2tU1pYClR/fH6E3Pg3w5Hv+067b/6z/n4jjpIbTwdp88dzF4i0/wDdyf8AP5HX5+LdmQ/6qmFkl6Csva1DT2VE/Si/1j4fC5e4uvF2kRySf9P8deX/ALQusfDzUPgp4zt7Pxho893Fp0t1bomoRvJ5sf7yvi1Gj8vyqdPpkWrafe2uIv3ttL/6KpUvah7KkeR+KpLTV7aTVbT/AI8tTki1CL/trFXnerS/Zf3WK1fh7qc2qeE77SZZf3ul3WI/+uMtZl5pUsskk0tdZxGNHEZelNvNP8r995PlebWnGIoaXUZYpbb/AF1M1omOv7jrzmrayVVWXzf+WH+q96Qef/y2rE6CwJ6kkH/Pf9KrSSmKL6VTW7/571HsRGvDMO/50y5/ex+dWcLv/nhBVyG6/wBVgf8AXWrGc3qEvk3XkwwVH9r/ANb59WvE1p5UsXkf9/awP33+umm/11aEmpFL0/fe9Wv+EggtPK/5a1g+X5PE8NW4qn2XkX7VmrN4m1KWWX7FB5UVZ8xvLuXzpppZfSrcNnzxUws/+e9MggiizHjyf61KLQzfvuDUvkmGXMFX7XyYv303+t71Fjf2fmVryKH+yf8AU1a060mFtEKi1y6h+zmGIVqeFPKutEhiH+thl8msP+XQf8vRsOnebkz/AOtrP1G04/1P1rqooYf3v7msXXxDiKaGilV/ehUZzOo2eLX9zBWaYf3vH/Lat0ywy0l5p8H+u86Ku72piYtrJNFJ+5rQ13VIdQ0y1hm87zYef+2NRx6bDLdRQ+d/rqseIoYbTTPJH7qXzqgDBST97iGrbSHzf0qoi/vc1Kj5FdBkativ+kmETdK7r4b+Jde8H+IrPXfDl9JBeWUnmxvHL5Wa82S+8qT7ZP8A8saR9du5rmKazmmi8quSrS9sdFOr7E+87LxvqXiOzj1mLxDq0kdz/rI5NRkk8uX/AJ5VHPrWpyR+VLqV7J5v/PS4kr5Q8AfELW7fxJoem2t1/wAfV1FaXX/TWKvqSbR4vMki+3337qT/AKZVFvYh7N9hs8ssh/4+pP8Av5VczQyf8tJP+/lTto2n/wDP9ff9/IqrHRrD/n5vpP8At5o9rSFeqMLxY6VD5kP/AC1ijqc6Xpeel7/4FCoJbDRv+eMn/gbLT9rSF7KqRSyRR/8ALGLy/wDrlR9o9v8AyFR9k0GP/lj/AN/LmSoxD4cIzFFayf8AbSSnUVIXsqh4F+1CIft3h/yh/wAu00P/AJFFepf8E/dNuZP7R1a3/eXF/wCJLG1jP/PXyoRJXmf7UVppRtvDd3Yw2sREt3+8j7f6qvd/2EbzQvBXgTRPFviCa4/s+117UdTkkgj8yT92Y4ov0rzuI6nscsO3A07Yk+1fiZ8UPG3hj4d3uqeGvD0+uGC2xLKQZ5J9Rkkx5UYi/wBX5Zz5leMaw97JqNxa32rXGpx22nW0VxPI/wDy9V6n4r+NHwK16y1O50vVXtI7v95eXHkSW/7z/npXCavbaRpWmxxaHbRx2lx/pMeP+Wnm/wDLWviadWl7M9ZUqltjyLWdIsI5v9F82P8A7ayVycmma/5f7q6j8z/r5r0TXBj/AJZ1zrxxRP5UUZ8z/nnHHWlKpYfsvIw4v+Ekij83zf8AtnHJWtosWvyz/wDH0bf95/y0j8yr+u6fdeHoLeXXvKs4rj91HJJL/wCjataKkkrx/ZbX95JJWdar1NKVI9WXVdX8CfCHW/HEdxHc3llFGbfy7fr+8qm3x78aaWtjpuqxadIdWl+w2v2eAyeZL5XmV33w40u18WeDr/wtrlj/AKJeR+VJ/wAtPMp8fwxOl6NfeJvFFtbS3OhWd7/Z/wBnHSTy/wDW/wDXSvkbYb2tX62e1JzX8M/MT9tiWL/hdsiRr5sVt4f0yH/W4/5djL/7Vrn/ANlTzpviskx/5Y2F2P1p37W0kMnx28RGOL/j1i0+1/79WsZo/ZYlmj+I1/L/AM8tMl/nX7fgF/wmUvZHwuK/3k+w/tP/ACyxUFxJJ1qnJqMUZi/0n95L/qqpXN9/rK57M6TV+0bOorOlvvsVnJdj/lrVeW5/1f8A01rO1+4Bt47QS07Ac7q9xLq9/JdeV/0yrY0TRNP0PT5JbS0i+03X72SSqllb/wCkR/uv+mtbttcxeZHDL/yzl82gDbsJYoo44vK8utC1PmSDFV4RFLIZYoq0LKPB5irlqm5YjTyqupMf9TVMxyY/eirtvjzOlZ+1YXLEed/7yo5JPM/dgUqVXkll8yTyqvUjkJ4LeOJBIO9Nn1GOFvK71m3N5dSYilhkwag+zeVN5v72gzqmp/ramH/HzH9DVa3lzVwW8gIkzU/8vDX/AJcHin7RN9FDp1lKYv8Al6h/7aVxUUUNtodtDLL5ssv/ACz/AOes1dl8bpIriK286XzPst9DXI/62402L/WfZasxO18LabF/yFdal8yT/llHXQSXkt7J5VhFLVXw3osuqgRS5j8r/lp/zzrdufFHhzwxB5WjxfbLz/npSAtaboNhoNjHrHiK68v/AJ529clr/iO/8WXnk2sXl6dF/wAs6rXsniPxZdxXWqSyf9c667Rfh/fyW/m3X+j2/wDy0kkqTc8w8SeH5dc06XT7WHzM/wDLSuJ0qKHS9RvvCd5NF5l3bSxRSn/nrXtPifV9L0S3l0vw3+8ll/dSSV89+L7C8iuDdiaXzP8AXf6qiiTVOz8CeJB4V1DzpbqL7Nff6JfRyf8ALL/prWR418H6honiC2u9JilEvmw3cUkf73zZvN/+NVS8OxWniu7jOoXf2GWH/j6ii/5ef+uVeuxa3ov/AAj39n+ELnWP7R0yKL7DFcxeVL/1yo/gjPEfi8NbsdOstJEoi0nUJv7Vjt/+WUc0tZ/wX8Df8J78RNJ8P3cGbGGX7ZfSesUXSm/FrWZrrULHSBqPmfYLXypZf+m1fRH7LHw9/wCEc8L3HinUYv8ATteOY/M/5ZWn/LIflXs1cV7HAnlUqXtsUfScwMdlHXnXxguP31uP+nevRrkeXZR/8868B/aH+I1p4c8TWWizaTf3Mk2mxzRSW0Wa+HpH13QxY5B/ra84Mk1/8SLHypukv72pIfivDdweVD4M1sS+V3FcRY6z8QtH8U/8JD/wjcN1DFN5otvO8qbya9XCHBiva9D7I1AeV4dkli/5514uFi8yXP8Ay1rLuP2oTe6dJomo/DbVraUy/u5Y5IpYvKrxmbxN8X7qOKGG6Fr+9/1vlU/Y+10Lwr9jSPe765EWn3Jlx+6irKsLiH+yrHkf62GvKRN8U7qMRTeI5Jf3X7391T4fD3jbyvJOvXcsX/LKsvZUv+fg/wB7/wA+j2XR7jzdYuZYRF/yyqP4n3EUS/vZvK/dVwnhyf4i6FF5tpe2t/H5vW5iqt46tvHHjIeZ4hiNr5X/ACysT+68mtf3Zn7KodFJq9p/YVyYbu1xDFz5VZHwik87xBHej/lrXDWnwulHlTS6peRRVb0b4e6va3v9peFtYu7W+i/5ax96ulVpUTKrhap9cb4pI4+altoYT0mr51GufH2IYl8XPLL/ANNLSKmWviD45Wsnnf8ACXLN5X/PW0ip/uR+yqn0dfN5UHFeU/EK+tIbLzppYvK83yv3tcjdfEX413Mf2SW/07/Vf637LXJ6zY+NPFFj9i1zU/Ni/czcVl+7NKVKqdBoy+db300R/df8sq5rRoZv9RVi28K6xBbRf8T678qL/ll5taWlaT9kkzNzWVWqd1KkdPbCbHOOtWcfu/wqvFcRRHypZoqIr+0lfyYZvNlrzTrLcbY5FT+ePX9Krll8vd7U+Nz5fHegB+4elWI382qO+KpzJ7VFyDSik3Dnr/OnRuPNwD0qpDJADyOKsQyiIc9qALJl/ddKch6jFUY5MR4p8dzB5dMx9qX7e4/eVoGT95isWOT/AFWa00fuKgYX0ksVpKf+mdNjH7uOLyvL/dVFqcn+hy8dqnMX+ri/6Z0xEyVNb9fNqNB+8zUxiHatDVjTJ5VCSf8APaoyOKYzjNBgTTyebIfNqK3kl+0eb+6/7aUyaSbtUaj5B9KQjQWT/nryKLiXBwKqK/PsI6HmEf8Ara0GiZZPKjj461G17H6GmF/k/e/vKrs//TOkwPtD/gndJ5h+IB9tJ/8Abuiof+CdA+b4h/8AcJ/9u6K+ly//AHaHofO47/eJf10PGvizcRJ8V/GcZfBPiLVM/wDf965YXcOfL+0x11fxdisj8U/GZntreQnxDqec9f8AXyVyKrbeZ+6+zf8AfuvYVSFjl9nfoSC9tY38qS5EdEN5ayfu/Njq9ptjJcI9zFFZeXb/AOskk8uOia1uo45JfNspI/8Aph5f7ursZmRPqEWyP97/AK2rmkP5kEn/AF0qJrjyo/8A7XU9lOD1rH2pt7NGrECTXM/EB5f+Eek8qHzP3kX7ut4TS/8ALOI/nUN4Jtlv/o0h/ef886z9qzX2R5fpz6h9o/48Ln/v1XU2638nl/6Dc/8Afqup23Zf9zbXP/furEcOpyf6qwuZB/z0o9rRD2VUxrZb/wAv/jxkj/7Z0/ydQ2eVFplx/wB+61f7N1Q/8uEklN/srXB/qtGlko+t0w9lVMvyL/zPLltZDSGC/k/5ZRVs/wBg650j0uT/ALaSUkfhjxAZP3Vh5n/XSWl9bph7KqYX2TVP3n7qP/v5HQbC+/5ZeXH/ANdJK6D/AIRXxP8A9A+3/wC/lPj8GeIpP+XW2/7+Vl/aFIf1SqcxJZ3UnHm23/fyj7BfR/8AL1bR/wDbSunj8EeIpJOltH/20qUeA/EPeW3jp/2hSF9UqnJCxuv+f+1/OSnCxu/+f6P/AL9SV2A8Aa7L/wAvtsP+2dKPhvq8v+q1GOP/ALZ0f2hSNfqtU40aXLIcy30f/fuSnrpf/T//AOQ67aL4bah/0GP/ACWqcfDK5/6Ccn/fFZf2hSD6rVOGbTP+et/L/wB+6kWwT/oKSf8AfuKu3X4V3H+t/tS+qeH4WL/y11S5o/tQPqyOCOm2vl/8f9zJ/wB+qhu7ab+zNRi0r7TJcy20sUfmSV6avwstf9V9quP+/lTL8KtN/wCfq9/7+1j/AGtSD6sux8PeBAdG+I1zpWoS+VbX8UsP/bb/AFsVRa34hiub2UQ/uvNr339oL4CWmmabF490DzIjay51GP1/6a18u+IRNFe+VMfNr2MLV9tSPNq0vYl5/Okk82arSxeV1rCt9Z8mPybzzf3X/LWKrS61psp/cTS1ZkOuIfKlpFki9DU+pSwy237n/WxVyt1q3mn9zUHQadzeTeb/AOiqrwT9pqyJLu9ll84U6HEpxU+yA3IYZpf9V+9lrWtNP1GX9ybOWp/A8d5fXH2P/llD/rZa9A8200eLzvOikkrhq1bF+z8jyrxhY3sdrFNMfKrkPNxkT16D41v59UiMHkZ/c150sU2P3/513Uv4YqtIuRQwdRzWrZTQn9x5HP0rEEMs3MUJx7VNDFe/8thiqIOth+xeVLNUsUtmfKrkYftvPlYq1FDe3fSoOw67+yYZf9SfzqKWGeIRT+dVW0mn0+1GJqSWaaU/vv3dcgjM1ECWXzpq0/Ccs1pJdWQqiYf3n7mrMMs1hexXkVBnTOoiklkrP8QWv+gyzVWm1C882Ued5VRTXU01r++moN65i3l3B5lPjln9KbMIJosU21h/df6+uukcQ6KTF1F++pni2/8ANiihxUphPm/rWFron+3fv848qrC5VtnzFmlZZqn0uzGo3Xkzfuov+Wta8+m2UIPnzeVFQFzBnt4PM/56zH/vzWjbW95dy+T9i8qL/U1YbWdMtIoobPzYv+vX/lrUZ1TU9R/c2UvlRf8AkapGeifBXwi0/wAStCj1CSK3txexeZJJL5Xl8V92N8MdB8zmKX0/4+JK/NR9IvTF+/N3/wDHa+2/2QvjjpE3hK48HfEvxJbWh0L5dP1XVZPKjlh/55yy/wDPWuGrRq1jvdX2J6Wfhr4cH/Lr/wCRKlb4beHe9hF+deo+G5vB/jMZ8J+L9B1h/WzvY5a318BXHmfvbb9aP7FqVjL+0KR4gfh14d/1X9mW/wD37p//AArrw9/0DIv+/Ve4n4fv/wA8v1oPw8vT/q48Vt/Y2J7mX9qYY8OHgTQu2jx/9+6kj8F6NGfLj0e3H/btXt6fD3UB/wAshUsfw9ve0eKFkM+5jVzSmj87v27vDdtp/g3wpf21rHHjU7qL93F/0xNesfsZ/DOLxP8ACPwl4aur63hjv9Ikv7mSf/lpHNdSS+V+tcr/AMFSNMl0DQ/AWkOfKuHmv78f9+Y4v61v2fhzXYPh74I8JaDYf6QNN0vT5JPsUkltbxSWvmfvfK/1X+s/1teXn1L91Swh6OV1f4uLPWPiT+zJeXttcWCeJLR7M23lRxJeSRxf9tY60PE/lWdjBHL5X+jW8Vt/37jr54t9NvtJ1LTpvG8dzHHc3NhYabJb3NzHF5vm/uv3X/XKvcvGtxK91PFbfPJLJ+7/AHlfOYrCUsH/AMvT0qVX64cfeWV/qkflaZLF/o/+skkrE0WWKbxfb6DdWtxcXFt5t19ojk/5axf89P8ArnVT4Y/EuLxB8QfE3hGP95p1jHFLZSf89PK/dyy/9tK2NakuvDHxU0LULa2k/s7xJ5the+X+98y6/wCWX/XKunC4SlWpGmPdXBnF/tWeIxZeHrPwuIpZJNTl+0y3HpFFXKfBi/16TxR/wjR1C5uEtbGG7ubf/W+VLLXsXxr8BaBq+iyeKNfv5Le48PxHzEj/ANb5Uv8Arf8ArlVf4H+MNb1bV7Lwh8BPhnpmn2eoxy2viLxBBHJcXskcX+q8y5k/1cdZ4qp+69iek6aq4Ck6R1uv3nx78L+JtHl8C6XfzaUNC8y9sjH9n8ybzZP3nm1o2vxj+KGq6zq/w48X6ZPbF9GlmklFxFJHJFL+7j/5Z1654M8GeIbTxzLpV/cQXOjaPFHLqOozX8iSm6k/eScVa8YeP7HxDrd/4JTQ/Ijt57bZffaI5PMj8z/nnXyNWpZX9mbUp3lypXPxo/aE1OHWPjZ45uophLH/AG3dQxfWIeV/7Srrv2T7WGXxrrswPm+VpgH/AJFNeYeO73+0vGXiHVv+fnU7ub8pq9Q/ZOeW28Sa7NF/y1toYv8AyKa/ZKX+60z4ir/vR73rWpWqeJ7LRIrWP91Y+dJ/39qb7QNn615pp+rDV/iJqeoed5scknkx/wDXKKvRBJ5sYOeK8lnRcufaP3dZV9J5t5x/zzqaWT93VW2/efvZRSOguW2fM83/AKZU+yii/tOPFNtv3Ucv72kspP8AiaSxZ/6ZUgOttf8AXRfWtH7TFZVXtvKtrfzT/rKraTJa6jf3N/df6uL91HH/AM9KBG5Hq1hcR/8AH1+8rlPHXifWdJ+z2ui/u5Zf+Xj/AKa/8sv+2VdH9m0qOP8AdQ+VWdLpMV6ZIpoopI/+mlL+MKlV9jV9r/FORufjRdabBq00unx3GnWup/2fYyR/6258qL/Spa0dU8eeF9c1C08LeF9QvrNbX+z5dbvLz91L+9/1nm/88v8ArlFT9X8G6VqX7rUNPij8r99+7rlNR+H8It7kaff+VJqd19ruvtEX7yWs8VhaVY7sBj/Y4r99/CNbwr8UfEOueLfGt/eWcUXhPQowNM8yP97LN5v7v97XZSa/FGln9q/dyX0fmxx/88682ktNRsbrW9R1Cwl+zS2un6VY20cvmRR2kX+t/wC2vm1n2vjHVIni1WWb7bqX+qit7391LFWWKq1fa/uj08LgMNWwp7XJJLF/qpfL8usrXvFl1bWnlwy/63rVK+8QXMUui6TdWEtvc6nbXV/HH/yyjii/5a+bXJeI9Wlubs/9Mq7v3VY+aq0vY1TmviDLNLofmed/y8xS1jeC/wB6Ptcp8zzau+MP9O8N3MWP9V5UtSeB9MuoXtovKqRHpdtZazrcf2X7V9iso/8AVxx/62St7RfA9hE8cUsX7ySrmi6VfXPl+Xbf9tK6DUdW0vwzafvfKkuKg3Fis9H8O2n2q5/5ZV574x8e3+vRyaXosvl29Z2s6/rPiO8k/e/u/MrR0HSbDTY/NuqiqWjnYtAuo4/Nm/5a1znjjSPtUccsVeuajp0t7H/oHleXXL61pMstxHFLF/yzoEeGWGjS2uqxzeUfL8ytX4r61q/hj+w/7DlltrW+tsS16Hc+F/s0ccv/ALSrzb9oiLytJ8N+b+6yZYa6cLVpVsVSM8X/AAjxq7u5vtUs003my192fs9eK7Xxf8MNJnim/wBN00f2ffR/88jF/q6+JfEXhPW/Dttpk2raSLaLVLD7XbeZ2hr2j9j7xTLY+KtT8FTS/wCj6vH5/wD21i617maUvbUjy8DV9jVPta4/5B8VeAfHWTT5PHHkzWnmyxWUX7zza9/3+ZpMZ/1lfJ/7ROp+IR8UNQh0jThLbRW1rF5p/wCuRr87R9jSMn7VFHH+60/86hhkihvPtflf9s648X3j/wAznTIsZp0lx8RJ+RDDGK19lVOmt7I6m5/s+WPyv7JiiqC2FrHJ5X2SHzK5QQ+OpZP+PuzpwtfGgkzNrsNP2VUDsHbyesUdMknlMkRPQ1yo0nxdNFz4ki/Kq8mgeJCf3/iqWWj2X/T0VWqdpFqM1hF5sWPMqlJqV5dSebdTDzK5UeFdRl/1/im7EtMk8H54m168lFa+y/6emftTpluf3eBLVf8AteW1k86Kbyv+uVc0/huzhGP7Su6rf8IxYnpJKKulSpEVKtQ6qbxZddBrcv8A3+qrJrq/66bXR/39rmx4Z0Udpqim0jQLQ/vof3v/AF1rT2VIzq1ToRrlkP38+sQ/9/qil8R6YPNh/tKHyv8ArtWTFaaB0hHm/wDTKiXTdLiuYvJsofK83/VS0/ZUzP2ponxDpkUfnTXnNRr4i0yX/UzeaPak+x2X/Lezio+yWXl/8eUXk0vZUzT2rGHxHpgP72eX/v1W54N1TTNV1a6h07rDF/zyxWb5EPmecYYs/wDXGtbwx5JkvhDFFF+6hrKrTpDOnPlRc9qimuIrWLzppf3f0pJZYOh5Brm/H2oG08JXfk/62UeTXPRpfvRe19idbHJHLH+6lpDcfvK8B0nx3q1h11iWY/8APKXtXZaL8TJTFm8s/wDv1XfVyurROClmlKseplyecmo9Q1bTdLi87UbuKIf9Na8z1r4pahfn7JpkP2aL/ntLXJXl3Nqtz515LLL/ANdZadHK7fxTKrmlL/l0dtrfxa1CS5EOgwxRxf8APWX/AFstU7X4oeIYzmb+z5B/1yrjmUQiki83UL6Ky/56zV3/AFWl7L+EeXSxWJ9qe6eGdW1a7torzVpYf3vMVtHF/qq6fTdXz8pFeYR3/kpFCZuYoq39IuJpooz5teRVpH0lKqdvqFx5lvJ5X+rllirTLL61zkdx5ltbQ+b/AMta6FBn/prXCjrHxv8APUxk/eYqOMd5alI8upGIRxUDCpi/PSqZHUUbj3GNJh6Eki3/AOtppHamr9w1ocpIsnahpIfSmLJ2pJun4VLAcwi8uoWFSsKjYUFH2Z/wTf8A+aif9wj/ANu6KP8AgnB/zUP/ALhH8ruivqcv/wB2h6HzmYf71P1OY+JPhVJviR4quljjzLrN/KT7+e9YK+ELPPKx/wDfs17P4x8L/afGGvS+VnzdUupf/I8lZUPg1f8AnlIa7f7LxUtUZLFUkrHlE3gTTdRi8q5/g/5Z1Zi8F6NbxiK2ir1aLwlH/wA8sSVI3hKT/n0krWrlVQf1qkeUroVjGOIs1Na6NbH/AJZYrpL2z8hpIvL/ANXUUMNfM1VVo1fYno0WZcWk2u//AFf/AJDpZNOte5/8h1tKsfpTXUZ61ze1qm9zIihte+Y/+2dWYraKX/VQxGn+RvOMfjXReENK+3Xv2aKON5K6sLRq1qvsWRVfsTFj0mGTkR1P/Zw3f8evNerJ4MuIx9wf9+6n/wCEJvf+WcWK+l/sA8OrmtI8lOkn/n1p8eky9IrevWf+EBvJOZYJDUg8Ez/8tGrf+wo9w/tWmeS/2Ndf8+oo/sW6jf8A48a9e/4Qt40/eyJT/wDhF7WP93JeWkf/AF0njqP7Aomf9qnkUei3WObX9Kkj0K68ziP93XqX9jaJbj/Sde0uP/rpdx0yR/B1vzc+MNGj/wC3yOj+xaQf2gjzUaDcSf8ALv8ArQPDt9Ic5r0Ia/8ADeP/AFnjrQv/AAMjqrJ45+D9u/734iaCP+3mtv7Kwv8Az9L+t1f+fRxv/CLT+p/Kph4Zu+vP5V0UnxU+CVv/AK3x7p3/AGzMklQP8cPgRb8SeNIn/wCudpJJR/Z+B/5+FfW8T/z7MgeFrnpJ5lSDwnc/89RWmPj98C4/+ZhuJP8Arnp8lVn/AGjvglbvgHWbj/rnpxrF0ss/5+ivjv8An2MXwlejuatJ4Pb/AKaD8Kpt+1H8G43/AHWleIpP+3Ex1Xm/ay+GsfFt4P8AEch/3Y6hvKVtM29lmf8Az7LHiT4YjxP4b1TQZosxalZy2p8yvy2+IOh6romrXFjcWkkdxYyfZbkyf8spYv3Vfp4f2vPBH/LL4e6vJ/v3cVfKX7YXjLwr8RdMPiTwz4Hk0C7ubqL+2pPtEUn2wf8ALKT/AK60LF5a/wCFUOb6rjv4tWmfIjiHHNVLm7hhPTrS3MPlcw1QklnrosIs6pq3mjybKs8dBUQhm837Rn9K09N0qa7EXkwzfvqkCvBDNdfuYYfNrqvD+iaFp8cM3iO8li/55W0f/taum0TSrTwtY+bmHzJv+etcrquh/wBtSS3lnP8Avf8Alr5stY/WjtpYU6S58c2UMf2XTYbSO2i/1flViXXiyW6uYhKPNihlrmZPD2swjjTZqoyzXlp/r4J4qy9jREdXqs000cV7D/qqy4+lU9O1aaYy2U037qtKD/W1uZVegfZf3sRmqWO0x1qaKE4Amq/5P7rGOKw9qaXKtpaw4k/OrXlQxRZJqKKWEdsVDLKZagBZW8yQ8VFqA8m19c0kMvmxg0s0X+ixfvv3vm0yqAW02f8Alj+dJdzeQYpoP171NmGLnrWLqE2ZIuKqkaeyOumhs7qKbyYfKrPmHlReT5Pm1V1C7mtP+/1Qw3flHyf+e1SaksukyyxcGpbXSvJli86aq0svnSS/Y5pYYv8ArrUMUv7oDE3m/wDXag4PZnRfY7PzPJhrmfFghu7qKCI/6mHyZuKu2vkTH/XS+bNWHP5/leTN1h/5a11Goj3cNpF+5rGnub2aTM/72tG5/pUZs/8AnvRS2OQqRDj7ORW5pWnTY/f1RtYPKfE//LGp59amhtpbMz/upqKojpbjVLO1MZ8/yvJqtbeOILSLyRAa4/zJpgeKjSzBPrVeyTKq1T0Lw/4g8KLfx6hp2o3/AIfvY/8AV3Omy/6qavr74U/tKfFyx8PSeHrbxzcXRtcSx3NxHHcebFL/ANdK+C49I84Z/wDItdH4Z1/xP4TuIpdE1y6QQ/62KP8A5a1nVpVfZfuQpul7X96ffsv7Q/xqfkeO5/8AtnFH/wDG6qy/HT4u3En73x3qv/bOSKOvmLwprni/xrF52n6zJa+V/rYpLmt0+GPGsvM3iD/tp9pr5+qsVR/jVT36VLC1v4VI9yl+LHxOuP8AWePNdH/b3JFVK4+Injy8+/4z12T/AK6ahJXi58IeK+kviH/yJLTZvAeqyjE3iDp/11rjqe1rf8vTt+q0/wDn0cD+1Rrus+KPF/h7Rr3U77UZGtvKIuLmWQfvpQO1fbnin4y/Ej4KeKND0X4caRZzxeINTi0vUZLizlk8qKKKOPzeP9X/AMtK+EdS8Oyy/tCeEfDYu/tI/tLSbWUfSUzf0r9R9Dv/AIB2mmTD4neMbDSNcvXufklvZLY/ZvtMnl1WZ1fY1cNSqnn4eml7X2RxHir40+KtV+I3hrwTcaZpNxHrccstxcfZ/wDSYvK//d15r8bfGt/4Q8OSa9a2hMg1K0h8z/nmJZf3stehTaZ8JZ/E9vc/D3xzDqtzpHmyx29vexXHl/8AtWvL/jndm/8ADOpeENKitrzVfEEUWnxxyfu/K82T/W15NH99V/dHVV/cnm3wLF1pvjHVrEyW1lea4fstjeXH72OX975v/oqvp630WKSTS76/lkuJNO/e+XH+7jklr5j+GGmy+I/jlaS6DF/xKvDwiHmetraxeV5v/f2vrKNr62g+020luPLkilk8+P8A5ZV31Nz0s1pfvaXtTgPin4r0TwpoNtD4gtba9i8S339lfZ5f9V5Uv+s82vo74PeDPCvgLw+dS0jR59Ft7j/SSHEfmXR/6Z28fH/bSvln9qHWdPk+F9zYazJbSXF1exCyjMf/AC1/5a/+Qq+iP2MPGFt47+F3h+7XxAbbUdKtpNO1W1eBHkuJRjy7iN35SMx8j6152OVV6BzOOAuVbCx1SD4lr4l8fX1/pOl6pdm8bSZD5gnMf7uKSSOui+L3gjwr4M1VfH+iWotL7W2jguSO4EcsldZ8S/BWlX2r2PiKWwj1SSGSPzrWSb53EcnmDy/+mlcN+1p4gI8J2V4iPD5ek6pq21+NnlWMp/rXiVUqtSnRZjzuXJKOzTPxC1CXzZfOggz+98+ux+E/jSTwTa6x9ls8XWqxwxRD/nlXC6jB+7hm9q6vwJos2qNL/wBMv9bX7Ev4VI+OqfxT1LwLdTf2la8f63/W17JGItnT/W15F4d08afdRfuf9VXq1uPMSOb2ry6x3Uh0r+VUctxFY6fJNdS+XHS37+UeKzPEWlS32li0PSuexr7Q2bK9tLny4vKk8yrmi20sjyXX/TzLWN4f0zULKCTVdQ/e+VFL5UVdXoltFbaZHF5VdGhHtUN8UaubKz8o/wCskrZ0m2+xWFvaj/nl5sleX+Lr6WTV/Jx5ccVek6Be/bdItrqWT95F+6lrH2XkI1PKlluOtEWIo/K87/lrVOXUvLT90KrfafM/5a+XUAZl18QdPuNf/wCEai8S6Pp1z+9ikfUfM/8AIVWpNP1C9/e30v23zf8Aj2kt4/L8ysrxD4V8P+IbfydVs4pR/wA9DHXFf8K8uvD1x5vgrxVqemyf63yvN/dVXsg9qd54XvjfWclrLDdW1zbSy+bHcf8AkKrOraTYXMckt1aRSSf89PLrhNLfxrJq8eq+IdbhubiLzvKkii8qXypf+WVdJ9ouvLjl82pD2pm3r39ibmaHVLmT7VbfYPKk/eeXFF/zy/55VzmJvM/ey+Z/01roNSuZpZP9bWLLFDLL++hloNzI8RS3cWl33/XLyYq9d+DP2aTSov7ZtYpLmvGL+EX3jCy8Mjzpbb91NcxSV77ootNOs4/KPl1v7I5NDR1nxffRHyra1+zx+9cqY7rW5/Nuv/Ilehxx6ZrVpHHKMv8A36pXHh0WfmGKL95XGdFMw9O06LTo/wB75dWbjypI/NpLiKXzP3sVRi28yPzZf3f/ADzoNSmLmWz/ANVWz9p+06T9vv7WP93J5UVN03SYrn/j6rV162tYtFktrYfu6gDhNekiuZP3X+rrIv8A4ZSfFbVfDGgGLFjaX32u+k8r/l19P+2taBi8vzMdqwPE/wAbde+Co0y60HTrG+l1TPmRXBlH+qpYT2vtP3QqtWl7L96bv7Xfw8iuPAMGtWth5dz4cl3fu4v+XSvkfwb4hu/Cni7SPEFrdyxyWFzDKZY/+eNfQ2tftr33ifTdQ0bxH8MdOuLLUrKa1lMd/JH5Y/5618xDyP8AUD/Vf8tq+ry+lV9lVpVjx8VVpe1/cn6l6LcWuraEL+1l8yOWOKWOSvmf4wXIk+JeqCb/AFkXlRf+Qq9U/Zp1sav8HdHQSf6q1EX/AFz8qvFviVfC9+JHiKXtFeiL/v1DXwWKwv72qfXYWr/CMSTyv+WdQuMx/wDPWnjpVO5HmCI4/wBVXEekSf6uTzMCmSj9yTUgGY/xpskgXk1oSVXUU8AzGow/z5pHkpkksmDVOUCKT/W1LIvMVUr8Dgf88qukTVIrsDzZMVmzSfuhnvU11J5I/wCmtZkt3/yx6130jkqVRNUkmltYobOb99LVOHwL41uo/th0GTP/AD1lm/1tQ3OoWPm/v5ofN/541Qu9Vnxnz5pa9alSufNYqrcbf+Hte0X9/eWc0X0mqKbVLy6lBmm/65U2GGCb/nrRLDOD++m/1NSZ0qhdh1+7h/6a1bh8SwXccXnT+TXMCWaHrjP0pQJphFz5NV7KidX1qrRO2GqWIj/4/Ya6fwxcrFbXU08x8qvHJvI/5eKtf2hfWY4E3kzfpWVXC2NaWaHtctxCIvP8792a5H4pLe3XhqOay6wXYmlrnNE1/UjLDZ+d+6qzd3N7qHnfv/3UNc1LAVfammKzSlWpHJafpoli+2zVoROMbojir0VnDN/oVlNDLLD7VF5BWT9/+5ir06p4HQgisppe1XtP0PUro+TZ2c0tS2t/FaSecNNiuv8AplLXSWPxL1fRo/Ji0fSoov8ArlUVHudVtzLj+G3i+U+cbSH3i86qtrpM2iavLDeReVLFXYW3xLe6kihmBiP/AC1ijirm9Vvru7vpZp5v3k1cKrVDuwuFJYrkiWuq0O5/dedXGWg/e/8ATWuw0iLyrSP6CsKv8M9amdTZ337+I/8ATWuvguN6VwsA/e231rstPH7uMV5NXc7KRpJJUxk839zVaAfIfpU0Q6VmWRSyd6gmHzirEo8qq7/638KYCEfKajSX/plSsKiahgSKPL5ompVk7UN3qhEDSe1IknmUrVXYfvP3VBgfa3/BNz7vxD/7hH/t3RTP+CbH3fiJ9NH/AJXdFfU5f/u0PQ+dzD/ep+pp+PP2l/Bvh/xvr+iS+DtQvLjT9VuraSQSRxxSSxzvH3rCn/av8Kxx/uvAtzJJ/wBf8VfN/wAcPF+l2vxm8fWbrcvNF4p1OI4jyB/pj1xa+PdK/wCfWWWT/rlWv9uZlB2jsjejlGCklJn1637W9t/y7fDxT/v3lQN+15e7AYvAGnx/9dL2Svk1viLp/l+VDa3NC/EG1ljz9glk/wC2lZVc5zNGn9jYGie7at8ar7VLp7mLw9ZW/mSeb5aSVQHxW1zMeNMso/8AtnXij/EZRj/iV/8AkWhfHF1L/qtFP/fyvEqrFVj0vZUz2Z/iv4k3/uoreOP/AK96a/xP8U/vP3kf7z/p2rxkfEHU/wDllp9t/wB/aePHGvf9A9P+/dZ/VappeB65/wALD8VGP/j9i/d/9M6sWHxS8d6ZPHc6b4kuLSSP+NPLrxOTxX4plk837JHHH/1zo/4SLxnL/qrQ/wDgNWvsaoXpnvT/AB0+Lj/63x/qn/fyoB8YfiXccS+O9Z/8CK8Ql1Xx/n/USf8AfuozcfESST/WPWvtcV/z9Ob2WF/59Hs9z8R/G8n/AB8+Ldak/wCud5JWe/jTxTcfupfEurSf9dL2SvKZZPH0qf8AH/JH/wBtai+y+NJP9dqkn/f2svaVf+fpr7Ol/wA+z1C41TU7j/W6ne+Z/wBfElU5Li5kk/eyyf8AbSSvNv8AhHvF9zJ539qjj/npJUf/AAiGv+Z5surZ/wC2lFqv/P0v2dL/AJ9HomI/+WskVRytYxdBbYrz7/hC7+X/AFuqmSg+ApfM/e6gf+/VZW/6emt/+nR6FJeaZ/rfNsfyqCXWtGj4Op2H/fyuL/4V9af9BOX/AL90D4f2n/P5J/37rL2NL/n4O9U62TxFoMcn73VbT/v7Tf8AhMPC0X+t1qz8z61zUXgTShF/rZDVpfAei/8ALUOfxotSC9U2R448N/8ALLU4/wDv3UL/ABC0CLzIvtMv/bOOs5fBmjR9YZP+/lPXwfoP/Pgf+/lK2GNf3xZf4haB+6/eXP8A36qJ/ibosX+qguf+/VPHhXRov3v9lxVdg8PaCE/5Bdr/ANdPLpf7MReqZbfE3SpeP7Puvyqlr3jbStc0e50U6fLH9qj8mLzP+etdI2kaVHz/AGfa/wDfqpYbGw8vMNha+Z/z08uilUpUf3wVaVWtSPl++0S7Ilil/deV0irGFn2I82vVfi/ZT6Zq8hh/5ev3sVee2enz3UlfeUqvtqXtT4n2T7Emm6dCJP8AltXc6TpP9l232ub/AFv/ACyNW/C3hiGGSK7u4q0vEun/ANqDJ/deVXJWq23OqjS9icJrF15vmzXk3m1z11d5l/czfuof9VXV3PhC8Nz+9m/c03/hG4Yv9ccVl7U1dKrXOTGoXs37mCarmnw6nN0/1R/5ZS108Oiw3MsXkxfuj/rf+mtTar4a1G6A+yMRF/0ype1NaOFON1XTtFll5svKl/56xVH/AMI9rMtt/oR83vDXd6d4Il0+PzruXNbMNtFa20eZf3UVH1oKtI8cl0jWYf3E97N5v/PKporO9ii8+bVJh/22rrfEviDTJdN+2XtpFay+b5MUUc1cP+/vIpv39a+19scpbmm8j/lvNRFN5/W9qpd6HqUVt5ws7zyqqxedN/0xqgNWzmg5h8/Hk1MbyC0P7mf97NWTDpt6fepYdOn/AOW9BVAmm1C4l61TmlnmP+vrWm04w20t7NAYYYaoTQweX50M1dVg9uddHp/9oWNreQ/8tovOlrKvLSaK4H7mtTwLP/aGmy2kPnfua1PsGf8Aj8h8rNcVY2WyOWOn3k0svkw+VFR/Zd75OJ+ldlEYZY44QYv8ai8qHzMeSPyo9qhaHIG0gtD++/c/Sublu/3s0MP+prr/ABlL5Nrz/qu9cJBNP5pzB5NdVI4qhoHyIf8ArrTbUeddfvpqjP8ApcvlVZmiihlihhFbWMixqV39ksD+5NYcf+t/fdKnvLua7lxj91Vc4hqrCuPMphHk4/GtCK08mM3upecYpv8AVRRVVsP9MvYuP3VXNc84yxWWMiapqbCbNO2v5tVj/sfTNAii/wCmUUX+t/7bV3Hh7wNpA8qbXJf+2Udc9oyy6fZfY9O/df8APXyq37a91Dy/30H51xVap6FLCnoegaJ4T8O+Xd6SBZXPXzR+882uuj1XRZJPJursRmvnvxP441HQIorO0glN/N/qh/ra6/4VDw9rSX8t9oH/AAlPlHyY7fU5JfOvrv8A6a5/1UVc9Wl+6/fHRSq/vf3J6/K8WfOi/eR/89I6YkMtzJHFH5kkkn+rjji8ys7wJ8OIrC4+03N/a6fZeb+8+zxyy/8AbL97LXVXOu6Xol19k8OyySfvP3l5J/rK8mpgP3vtj1qVar/y9PAvhtpt3rH7bOk2t/FMJNL18yyR/wDXrB/9evuPW/hx8ZNQt4NV8M6HNPpslla+W50v7THJ/wA9P+mtfHH7InleIv2qtR8Syy5FjZ61f+Z/2zEP9K/ZXw1p02m+DNL014/Le3sY4tn/ADzIjxXFnGJ9ljqdL/p0edCPLTR8DeGX8T+Gb/xRqvjfQ9NsxpulS+XcDSpLeSSvmi9nufiR4y0TxLf6tdC98RXPnWNl5fmxR+TL/qq/QD4zeGLjxJZa5oP2ni/tpbX95/yz82Kvlbw9+z34y0Cy0iLWfF1jZ3GhW2I/sVt5nmReb5n+trqyrNaVGrVrVScVhatb90ekfCn4Z6X4CtLnVLmHzNZ1P97fSp/yz/e/6qL/AKZV3L3/ANng+3S/u/L/AHsnmf8ALOuQ1nUNcuN/2aSK3j8zzfL/AOWklZ+rWdz400iXQdY1O5jsr791L9jl/e/9M/8AtnXm1cfSPSpUqtar+9Plrx941v8Axz4m1HX9buZItNsPN+zn/n3tfN/dRRf9da+pv2KtG1rQdVu9U8f2QWz8aW0WnNpWeNNtB/x7A/8ATSvnTSfgZ4kvPFVt4Ku7W6l0mK5+16nqxj8qK5iil/cwxV96fDHw3JCIJTF5c+K5s5zClQpHpV6v13E+ypfwj6B0/VPCsdtcaJ4ZubOeWxm+xzwwHe8EnpJXy7+3jrU1r4F1uaW5QTWXg28aTZ/01kjjr630vT7aMNcWOnWkD3p8+8ljTDmfH3/c18Rf8FJriLTvAvi7PbRdNsY/+213/wDa646NSnWxFJ9DyFKLbit/Pc/JnUfOhHkwD91mvVPgbDaQ6fqYu4cS+ca8n1AfLN/12r0P4X3Pl6XJx/rpa/Wqv8M+cpfxT1e/8r7QPKH/AC1rrdDMsojiikriraL7dcWsUv8Az1r1DSNN+zRx+VXz52+1JJbbzLiOKrUUX7ynx/vL+Pyv+WdT+YfMx5VbUQK2r+b9kkiilP8AquPNrRluRbW/7mqmpDzDHF5Ii82Sprryf3vrWpmcJ4qEsuoRD/nrJV2z18aRJHFLL5dtLUHirMd3FJ/zyrNlMNzbCKWEfvTWZqd/FeRXv721lilj/wCmdRyT+Z+9l5/5514Jdvrvhi487TruS2Hm/wDLOWut0f4lX8wj/tEQ3J9qXsmR7Y9RluIwn+trMjvPLkuJf+Wklc1/ws/Qx+61HzbGT/prFWpa3+n38cc1pqEVz/1yl82gs0vJiEf70VXuZO8dRy337z/2nVK6vpfN8muckgupJQOKi8zzZPOm/wCWVO83zZf3Ncp8QvFsPhbQLqPzvNvrqLyovKpljfhlKdZ8W654mlHEUvk2pr1qK4l3/upf3deRfCW1Ol+DtPlmH73UB50teo6T5ty/lQmvSRw1djodN1+Wykji82vSdH1mLUbfdniuD07w55v726/1dJe+LNA0CT7La3XmSV59WlSrHTSq+xPTLjTra5/5Zx1m3mjCM/6r93WNpXjzT7qPi7/ef88xXSW+sx3scf72Pyx/yzrzf4R6iq+2M3dNbnmluESWxki48ytKdIv+WY8yqL2kO8R7RR8heyPPr0/vJIv9X5Qrwb9oLT9R1C70SKDTrqXy7ab/AFUdfQOqx7J8+X/rK6bwtblNG83y45PMk/551rhMV9Tq+1FVpe2peyPz4urC9sP+P2GY/wDbKq4imIwIPK96/SrTrax+y3EctrbY/wCmltHXKXngPwZq9/m78LaZLH72te8s/pf8+jzP7FPI/wBi3xNKzeKPDJuh5Yjhv4o/r/ra5271Iav4k1vVf+el9KP/ACLXsl38LPAnwzW48daA17pt7aWN3DJHFJ+6khl/5ZV8++HBNaxSw/uf3X+qryMV7LGUqtaiejhfa0atKib4/wBV+FNcfuqcJePNlqIr+hr5o+lIZf3OMd+tQSAeZJFT5Ac/vqbCK1Mx2P8AV1CJf3lNfzfM9qbJLiPOM+la0qRI6WUAVkXL5ilj9BVmSSZj++PNY2q6gIcTS+dxXRSpHPUqkF1Ljp3rI1TW9L8ryZwZai1DUL3PP7r2rAlE/m/uK9elhD5zE4+5pS6bZxeVPZamJfN/5ZSw1Uls5vs3+tPFT6Hq01rFLD5MMsP/AD1/541curo3h/ffuf8ArlXc2eUjC/4SW90efyb6386H/ntmppvFWl3kUwEE0J/54/8APalvIIJv9Hnrnr3S/Om/cVPsi0ao8SaTNGIM9f8AU1r6ZNb3umefBD5sPrXGm3EI6V1Phm3lh0UiEZh86isAl3Z+dD+4gOB0q3DZ5tv39T+aZrryPWovtUXm5wfSgRc+xQ2kX7gfvahNzDDLN+4pv2v/AJb/AI1UvZfJ/f1vcYbRNN5//PGpNSlnlkivfOqWKD7X/qf3Xk/+RqgmH7rzj/qqYieKUjg02WGb7f5P2yH/ALZS+bXK+IILiH9/BcTQ/wDParXhSGeEGYd6xq7GtP8Afnb2ElnaW3kw/wD72o2l86U+tUI5RKTVy2BEpmirzap7VI1dKh82Tz66qwHyn61g2EU3lf8ALIfhW/YDCn61x1jupGzbj99D/wBcq6/Sx/o5x/rK421B8/zvNrqtKkmkjIryKp3Gqgllq0kn7uq1sOtTM+R0qQElkqowqSYeZTWpiuMT93SNTT1pGoGtRqycUjS+9OekaSakA1nb1qFu9St3qNqTMkfa/wDwTd6fEP8A7hH8ruinf8E3unxD/wC4R/7d0V9bgP8Adoeh85mX+9T9T5f+NnhvRpvjP8QppbbMkvinU5ZT6/6W9cc/h7Suv9nxZrv/AIzj/i8/j7/sZtT/APSx65SdcIBFXhV6lX27PaoU/wByipDpOl+X5v2SKrK6Tpn/AD4Rf9+qltRF5ccX/LSlURf8tax9ojoGrbWsb/uo4/8Av3RJbR/884/+/dTKsPSh15i69KftKgezKa23l38f7qOKPy6uxRRfu/8AW1BPmKSLp+9lqyN3tT9rVL9mWPM8uo/OHrTZHml6jApYh+76Vkb3Jo4YpY+OajxFv87tU+/yo6jlH/PagLkYHm1H5J8vzf8AlpTxJ/z1mo8xaBXHRw/8tTVeVf3n+tqfd+7zTMfPWYiPA9KWRf8AtpSYHpS49qLDGY9qkjX1puPKqWJ6BEGIvM8rmpgDTZBFvpwHpRYBzgelNdfWlApgHlUrDuDSYOalhEscflU0P5VPEuDUtDuI4x/rKen+r/df6yWms4D/AL0VDcatFokcd/L5Ulz5sX2aP/npLV0qPtqvsiKlb2NL2pyHxr0KHUbWO7hl/wBJtrr+z4o/+uX+t/8AIvm1wWlaVDYRiW7g8oV6BeS/b/DdvqEt19p826u5Zf8Av7XCXEsN9HLdw9YZfJ8qvs2v3XsT4lfxfbG1p91kXP77ny6hEsXmebDVK0i8mMYoeXyOAeKTN0bUNxFdW+Zf+WXXNZcsOJM3kv8A1ypok8vFOsJIbTiuf2R00qpaiji8vipri+8qKL975VY2saxNaR/6JD5vnVyN1dalNL5wmm4qjarVudxJLiP7VqOpf9s643xX4whli+x6b/q6y7u61K7/AHH+trLkh+x2svnf63/plXRSpHDVqmV++u5MT/62u+8P+FIIbCKbyfNuuP3VY3hrw/PLcxCf/VV2nb/RJv3tGL6mmEpf8vin/YusGb9zqPlf9Mqiu/C3mx/v1i82tGKxvJf3s0P4VJKxtYzkfhXD7WodXIcl/wAI9eWmRNDUlpD5RM3k+V5IrQ1HX4LOPyZpq5bVfEM11J5Xneb/ANcq7aRwVavYTxFd3ut3UUMHFpDWTp2mwQDyJseTNVu10TxLq3Om6Zdj61kxfbdOuczwfvv+eVd4G/4c1Wbwnq+P9bDN+58rzq76TX7LVI/Jmi7VyWmWmm+IRFDN51rL/wAtpa76L4aeZbfuvEUXm/8ATWKuGsY09mc+ZprUeUayfGd3N9l86HzYvOrptQ+HPijEU0MUN1/1ylrnNX8OeKT/AKHd6RLWVH+Kamh8FdJ07xbrOqaFr0P2u2+wAYl/5ZVn/Ef4Vaj4DvfttkJb7R5f9Xcn/ll/12rp/gHYTWni+/8APhmilitR/ra95uTDKnlS2sdxHc/6yOSvOxWPq4PFHr4DAUsZhT4vtQD5s340kME/27zyfNFeweMvgvLpglu/Dvm3NtN++8r/AJaw/wDXGvMzYTWl19jmhmjl/wCmsVe7SxdKueZVwtWic+f9ZUZmg9auXmnTQyzTD/ltT7HRpfEDnTdHs5bq/H+qjji83za6VV8zg9mxNEAitZb3NP0q0m1zUvPm/wBVB/y1r1HQv2d/Hd7pGLw2Gmn/AKfbr/4zXS6f8BrTQLbyJfHdtLL/AMtfs1jLLXDVxVI6PqlU86jv5T5nBqdtTENtLNLN/wAse9eo6b8OvAemD/iYQ3OrS/8ATWXy6m8U/D74feIrGWz0/T5NEuJYfJilth5n/kKuL61TPS/svFeyPmywi1Lxf4qiiin/ANKupcw/9MoK+oPhz4c07RLC203TYfKii/1sn/PX/prXknhj4Z+J/AWvzXepad9utfK/0W+sf3sVereH/EEMcXleb/y1rPH1f+fJ3ZXhfY/xT1WUaM9hLafa7nzPKrzHxNc3WkeYYR5kXlfvZa6b7b5nl+VL5fm1wfxSuvsfhbWLsSn/AI9DXFhKtX2tI9er+5pVTwP4W/GDx38IvFTeNPh94k/szVGi8ma4+zRXXmxCb/U+VLz3hr6I0/8A4KfftYqBYT+M/D980jeV/pWgQJz+DV8cGT91DB5Fbvgy1GqeK9C07ycfatVs4vymr6LE4HDVfa1atM+Gp4mo90fd2q/E/wDbbnk+033gHwReiSP/AJZoYvM/79y1y998Z/2mbST/AIm/wI86KL/WfYr+4r6Rudd0O9j/ANA1S2kjl/dR/vK5/VdUuvIxoUtlcXH/ADzkkr86Wa0v+fR9f/Z//T0+ebn9ob4gWv7rVfgr4pjH/TK4B/8AadFt+1jY2X7q98IeMLHyv+emnxy/yr3aLWPGUfl/b/DEX+r/AHnl3NEWu6h+8+1eCb2Tyo/N/wCelaf2hhf+XtIr+z6v/P08s0H9tL4axSD+1F1gHr+80w17f4C/4KFfs1WUKQarrtxDJ/z0OmSx/wBK0tG8P+HdVtI7u/8ACdj/ANc7iyi8ytmX4Z/CtLGS+uvhr4auI445Zf3mmxV4uJr5Vi6vsqtL+vuOung6tNe0Z6B4e/b3/ZY1H/VfE+wsn9LlJIv5pXy9/wAFDvjJ8MPiD4An1L4ffEXQtfTVbrTbaS0sboS3KCNpSJfK7x1+dmq6hv1a/vIYYovtd3N+6/55fvqz9w9K+wyzgyhhKlLE06tWyPl6uNVnyKzYl2IJ4v3A/wBdXVeA9UvbB8Q1n6D4D17xgZL3TZ7TyouJfMl617B4Q+Emo6RDEuo3lrNKO9fZ4vFUv+Xp5tLC1a372idV4ZhtIo7a7u/9bXpelXolSOuRsfDOI/3uoRR/9sq6Kysfs3lj/WV5lXF4U7qWV4r/AJ9GvarEJ5Jf+WlPjH/LWqtuJopLiWU/8tKnt7kxf8sc0qVX25FWlVokOpSSyz2UUX/LX97VVLyTzMS1fjuDc6vJ+6/dxx+VVW9i+SSU1XzMvZGbqdkL15LqUfuqzTZSx5MwzHLW5bXIkt/3VPlt/wDVeaK4/anT7I4DWLCGX/RbqHj0rjb/AEebTLjzoB+6r1+/0uK5t5CP9bXNyWv2Y+Vdw5HtXVSqnPVpXPP5RZ6pH5N5XL6hpOr6BJLeabeSxZ/5axS16Jqehyn/AEu0hwaxJT5Q8maEmur2hiYmn/FDxRaxZu7v7TF/00i/e10+n/FSC7l/4mOkTRS/9dag8J/B+/8AiNr/APZelXcVjF5XmySSfvfLir2LSP2dvhnPF/Yvk38txjyZdQlvj/6KrKr7IqlSqnnMnia7v4/smnDy45a4Xx/pU2rrYaZ503lTXXkyyiug8Y+GNV+EvigaBrRmFh/rrW+z+6kiqpf3UOs3tjFCf9bL/wAs6DQ7XwzFLfeVDFD+6ii8qvSYL/QPCVv9qv5vMuPK/wCPeP8Aeyx1zvgSKGx8qG70++jkl/dfafs3+qrR1Lwt4f8A7Q8qUX2oyH/lnbRy/vP+usv/ACypmXsjI8QfE3Wtb/0TSYZY4/8Apn+9rnLbSNbvpPNmrt08NfFG6mih0TVfCfhPTYv9b9nf7VdS17Enhzw74m02OLzfL1COP95cR+XH5lYiPnz7BqNj+6BFdRoviK/sXj/fV0uveB77SpP9Jl/d/wDPT/npXHalZTW0lZfW6R1ey9iep+HvFcN1/wAfMvNdFPJFqP72KX95XhWnarLayZHSOu80TxEY485rmq0jppVSfWvMiu7jzYv+WldV4UtpP+EbjP8Az0/e1wOo61Lc3ksXlfu/9bXq2ix/ZvD9nHjpbRVxHSZtx5sVOso/MenXkflvmn2P3/8App/zz/56VmdDPKf2kPEv9m+F7PQYpf8ASdUl82X/AK4xf62vE9GlimkuZv8AprWr8Z/FP/CU/Ei9gim/0LTIvsFt/wBsv9dWN4bl/wBGljxX0OKwvscnPGwtX22ZmyBzSXUn7rn6U0SgW0RFNklgON3NfGn15FIDEf31NAwKaB0FJJIIxzWpmEklQyD92TT3k71AJP3f/bKusRn3xxF/rv3tcd4lE/kxRTT8V1F+Bj99FL5VcHq2kefdS+Ve/wBoQn/ljXoYA+fzSqQCWHrPPVYXmmRy/uPOmroNNlh0+L7FNB5sVLq0tlMJfsXavYPnUcbd6xcTD/QLfyov+eRqpZa/q2my+cZ/P8+tqSAEZOIcVnCxt4Zf3wx9agsaPEk17LxAf+uNWIdX8/pbmopbKDzc1N/Zn7npWxRSlg88+f8A8sZ60oLuea1isZ5/J/541HZDyOM1Mf8AU/aMUF1d2Wzo+q+WJ/Oh8miODyYz++rc0vSNS1uMWRPkxQnzpZfWGoryGyil8mH96Yawokmbg1Snl86WXB/7ZVqTDBFU4pfJ/wCu1biLtnB9jtfOn/5Y/wDLKsye7Mo8+fzuasm7vby6mmnn4FQRQ/2lded5+YoaBDjD51jNNPSWQHmnyM1dvbqAR/YoIP3VQ2Q8n/X1nVOvDFuOL97k9q0I4OvnCqCSziPkVopDz++m4rzap6lI6XRpYf3Vb8AGB5Fc5pnT91+NdHb9oYf3tebVPRpGhbD/AEn8a6WyHP4Vy9nJ+98mujtP9XXFVOk3IJPKqZOtUrKXzgaspIfL4rEYTPjiq7zVOaqOKYrkjdaRf9ZTmf0qId6AQrUrUxh+8prUh3sQt5uI6G/1n/TOhqG+8aQ0fa//AATb+98RvrpH/t3RSf8ABNj/AJqN9dI/ld0V9Zlv+6w9D5TMP95n6nzr8a3/AOLzeOh5X/My6nz/ANvj1x8gGf3YrqPjSP8Ai8/j3/sadT/9LHrlmHy/hXzeI1rv5nv4f+CvkLBIPL8395UjSeZ2qpYTGWD96KsrMfQUjp9kSLKPSpJH+TyqhUGM9qGfBzQkVcZd3H7y3q3GP3ZrG1mSXZZyxf8APWtbb5cdUWTCTzealx5VU4R+8qaJ+ayETbzKeKJV8up5Iv3dU9ooAXHmSSUSD1p8UnlebUe8+poC4uD6VHiap8eVH/yyqtI//TWgBuPmqWoYh/z1qQSigVxvmUzf+8owaXbQFyXbUgGariQVL5nm8Gs2O4u00SD95mnVGBmT8KQE9EnFRKtOA7VNjoTEcCT/AFtcl47ucXkd5LZ/8e1r5VtHXXA1VvtMtNSt5LWWb/rlJ/zyrswGK9jV/fHDisL7akeWXPiKbS/An2WWL/ShLN5VeeWeqXmn3MV3D+9/56/9Na7/AOImj3Wj20UUtrLHbeb+6l/6bV5uLSaXzcV9vS/he2Pian8Q9LtPsl3YxXlnN5trL6Ujx8f6r93XM+Eb7UdGvJYZYcWEv+tjrsL218rmKXzYv+elZm1LYoL+9HnCmX8nlW0tWBFjiKvP/Eviu9lurqzs4f3X/PX/AJ61nSpe2NTc8P6+Zra/mvJfKih/1VFn4q0K/wDNg1iH7BL/AMsga4KWaD97VcXom/5d8Cun6qyfa1Tqtb1bTYfO/saHyu/m1l6faTahdRQ/89ayRMa0dJ1CXzDOZqXsvYGvtjvxNaWltFDDJ/qv3NW7a7itf30wrgJvEdnaReeWllqhdeLdT1CX/R4TF+NcXsjT2p2eq+NBBJLEZq5HUfE17d+bgTVRhsvtcvnzz1oRWkMXU8V0UaRy1cUZos9Uu5fPvZvJh9q6TwnZww3sUIg/ezf8taZDFCPKGAKs6Vd+TfWv7iir++0MqW6PQbW1tIpP3v7yn/8ACOaFc3JvJbKLzf8AnrVe2i8webNVTWtU+wWWYa8o7UZWtXcP22WGz8mKL/plWvo3iiaPyrSb97F0riprvyuZqktdVg+0xQefXdVpfujn/wCXp6hLqExj8nzR6ZrCm1Wa0ll86f8Ae1Xu/EEH2b61Umux5Xk4/wCPuuVUj0aVY7Lw9N4hurmO7+1xWNt/z08rzZZa7o3wMn+t8yvLYteEFlHFDN+7iqQ6+ZRgyy/lXPVo+2PWpfuT0yPWIYv3P2um6p/Ympx/8TDSorkf89K84j1SaWTierkesw/6maaub2Rsap8JfDw3BmOhwyn/AKaSVrWVzpuhW/k6JaRWUX/Tt/y0rnDrFnF0NPj1Lzen/LWtrVTP2VI6g6rNJH5Xm/u6bGJrmLyppKybKX/ll5Xm5rajliij/wBVWfsjo9sY1/ZatYjzrTyrmuem8RxS3H2PUYLqwvv+WXm/8ta9EjmF90kq1qGieHtY0s2mt2cNzbH1H+rrP2h1eyOV0jxbMY44YpZTLFWrdaob+SOGWG1l/wCev7qsO5+GGn2tzHN4e1+/tv8AplcnzYpaisfB3xAGo+abSwuYov8Alp9pqw9kekeFNN8L3s8lrfWEkf2aPzfMt7nyq4X9pH/hHLb4b6yNCllj86GKHy3ufMkl/e1Pfn4n6bHL9k0mL/VfvJI7mKvmvx/rXjvX7wQeItA1C1gi/wBdFJDLXfhP31U4cf8AuaR51NNnit3wF4ktfCHjXw/4n1GymubXS76HUJLaOb95JFEMDyu3r+VZ32Pyocz288X/AF186iazghHn3v7rH/TGvoatWnWPiKVKqfbg/bM/Z+1F/O1r4d61ayf6rzGs4/8AVUj/ALS/7MetXAExvdOji/dR+bYSivir7EZv9RPPiof7MF5LDBBxN/0yr5r/AFXwB7H9v4o+8rH4x/syXdnHDZ/E42f/AF0muYq6PRPiR8GZrjGlfGrTU/ef8e/9qDy//IlfCOqfDjxzZafFqGo+C9Usbb9z51zJbSxRTed/quhrBv8Awd4j0uLztR0LULaL/nrc6fNFWVXhfC/8/Tu/t7FUf+XZ+qPh2+0vV5M6N8YdNaP/AJ5i5tpK3PFkHibRPBHiXXpPGdlqlnY6TdTeXHbR+Z/qv+ulfkKNOYGX9zZ8ehq19q1mztvJi1K7iim/5ZRXc1cT4Mqe19t7U6v9ZP3X8IzsUvnfuaBb3EB4qKeCfzq+8pUvYnyFXc9N+FN9DYWkvnS586avZ4/EEXlmH7WeK+Z9HGpxRefZjyj6V39pFrwvotMs5/tUvled+9/dV4WYYX96fQ5Xj/3Xsj2nTPE32mSL/loIq7ayuIpfLryHwJ4O125uPN8UakI44v8Al2tf+WtenGS1shmP95/10r52rSpH1+Fq1TV+0ReZ5YFSSiGS35l/ee1c3FqXmyS/ufL5pDqQD482uWl7Wia1aVKtT/enqGg+B/tFhHdRax/x8/vf9XV+X4d3Msf7q/tv+/dV/CmtBPDunRSSxf6qujt9ch8vyvN/eS17Htap8ZVpUvanIX3wy8RRx/6BFbSS/wDXSs2TwP4ot44/N0aSTy/+ectejx6xFL5mJat/2gfLjjikp+1qmR5DHoOs/aPsv9l3Mcn/AE0irK1fwxf9JrC5/wCukder+ItVlk/0aKX93c/6ySpb24itNCkjjlj4irSlVKrHD+GPhp4b8ReFvMlikspDJLELiOStS1+EPhDRT9r/ALPGo3P/AD8XP72ur8IWot9Ct+P9Z+9rXlMUqebFF5kla1apjTR4FpWpf8I58aLfT5bSKOyuh5Ukkcflf62u9ufN0S/k/dfvPMrG+J/hyS21aPVYYv8AplL5dbGoj/hI/DVvrMUX+kRx/ZbisqtU1SNDxBofhv4haQmlatDFciP/AFYkrJ8KfB3wp4Rkklt9Oi8w/wB+Ks7StSlscW0okrqI9eube3jltv3kf/TSStP41Mypm3b+H7b/AFsUNXLfR/8Allg/vKwI/HMnl/vTH+7qlJ8UBLceVYWzXH/TSsv3o/3JzHxF+Fuia/DcWmowzW0n/LOS2l8qvMbDwV468Gaxa/2J4hv5bX/nkZfNr6FsvG9re/8AH9YeXmOrEkXg+eCO5luorf8ACu+lVqmVWkY3hTXr/UtNkttdi8yPy/8AlpHWfrXhS1vbfzbH9538v/lpVjXvEWhadYyRWGpxXFxc/wCr8uP/AFdc/beK/LTyvNrhxf8A06Oml/C/enMatpMttJ/qv3lR2N7LFceVdV2lxcafrf7q6/dyf6qOSue1HQ/7NuPNrL2ptoRtJDJrH7r/AJa19AW0Xl2NvEP9ZHHFXiHhuP8AtHXtOtTF/rJK94kk8tDLWdTcul0Oa1QfPXG/E3xkPBPhC91KKXN7JH9ltY/+m0tdtqf7z975vlivjj4zfEb/AITzxR5WnSiXSNL/AHVt/wBNf+estdWVYD65VMMwxXsaRzYllu4opZpvNkl/fVv+Gv8Aj0l9PNrnYJcx11HhbIspZf8AprX0Wf8A7nAHj5D++xRpLVVx0NWJJvSqayHzK/Oj7dkjDmmSf6qSniTzKR/3VdQgA8tKp3Es2dp4FWRJP7fnVG4lPWf6VqyUY2oDD+d/rf8AplXPX2nCZ/OhHlD/AJ5V1N4OAKxZ8AHg9ulehS1PIxVH2xy8hnl5HnU6XqKs3UPl/wCkQQebP/12rMX+1Jj5wg/czV7Nz5+pSJ5On41nyjzoa0BaX0ssMM37qrA08QcwQzS596klU/I56WacTeRj8607KbK4n/c1CNNnmmmH8+9T2WmwQ+dNPcfuYKkRSvJpxL1rb0PTYbzE17+6ih/1P/TWue8+CceRV21lvbMC3scT49ausNHXah4rmhtodM0aHyjN+583/lrWXeLNaTTQTVn3dnrcRhvLc0HURd8TTzecDXN7Iul0J5h5pyQDVPFv5vvn8KsGGaaHGOe9QaaP9KhmgrUzNKLSB/r5/wDRIqgvbvyf3Fia6afQPFXiA/bDDL5UUP70S/6mKs+Xw7Dp8XnzXdn5s3/LL/XVXtUBj2unTSn/AFP7rrTbaaGa6MVvP5vFXdS1GGGLyIZh5vk1yFpYz/a4fIn6D1oq/vzXC/uTuYxDn/CtGwEHl/vv9dmsqwh/dxCfrWvaw5PnY4rzqux7VI2bD7p+lbVvFgYrMsf+WX1rVUT8bvwrzqx6NM0LAeU0hrbseT5OeaxbeX91z/z1rXsppoT51ebVOlm1Zf8AHtUxkPXFUbfrVg9KQhzPjnFRrJ605hkUidKBD2kl8ugdqrt9w1G0nbFAXJ2emtIfSoB0pG/dUDWpYWU7KjZvalWTd9ahbyq5wR9tf8E1v+ajfXSP5XdFH/BNWTzB8Rj76R/K7or7PLv91h6Hy2Yf7zP1PnH4zS+X8afHpx/zNGp/+lj1x6yf8tq6341OG+NPxBEnQeJNT/8ASt64+CTzf3WK+dxH8dn0+H/gL0G2EXlwVZaT93VOEReR5v8A01qystTY1LDSRf6rFVn/ANX5VKopWHQ1mAzWR5cFv5X/AD1q3FJzH+6qjqvlS6Z/1ykq1FJ+7j83/nnWoE2/56m82ogMU7eKzFcuVHIP3mKXedlRyySyUWEhuP3f/PWiQeXTfMX0o3/9+6LAOkkzH5VR4HpTLm5xJ0pRJ+78r/nlRYB1LvFQSDNEY/eUWNx8kmKJP3nWm0yiwEtSxjjNQRjmrFZ2AZv8umRSf8tZaT/rrTpPueVSYEok/wBXU7vjk1VD/WnyS5pFIc3WkceYnlS0i04eb/rahlor+MLC1uvCFvDND5gvpPN/65+VXiWsWsOjXkVnN/y2/wBVXufiu+tLbS9Gim/59/N/8i18++Nr77f4wtNM/wCmvnS+V/y1r7vDf7qfBYr/AHovX2LAS/2j/o0kUX+ql/1sVU/DfjPyr37JqP8AyDJf+eX/ACy/6bVc1LTxfyed4jl+3SRRQw+bcyVWudE02LMMMNanKjrJbS78wZh/7aV5F4lhh0/xBfxQn/lrXeDxFd6BostpZ5l/59fN/wCWVeVeIV1mW+lm1LzvN87/AK41rSOj2pHdTH/XVH9sh9aQQz+R5Of3vpinCC9PkjNdBoa1vpxliE9Ty6TObWX9z5U1dHZ6HPDbRed/zyrRl07/AEbgf66uKrVuM4KaD/QZZ/8AlrDNRodn51z/ANNTW55MH+lWU/8AqZocc1leHgYdXinnm8rzv3FbHKWvJ/e5pPJHrWld2fkSy4m/1NQzj5jnvTEQWkM3StCEQRfv/P8A9TVUSzgYhrPl86WXB5oA7H/hNbEWUWD+9rF1HxAuoRQnyZoou8VYNpDi6/fTV1E1pDeW3kwf62uT2R2UTlZpp7u58kTeTDT8eTFF/wAtf31MmhhNz/pv/LGqU3/TvVmFXY3rbW5vLihmP7o1pHVjeXH7n/VVzzRTRRGerelXkMMP2P8A5bQ1NQ6cLsdHFd4iqSEnzD52fKqrHFCI+BVgxzSx4zXCeqWkml/5ZD8qbFLLUUccw/dQy1PE3P76KmX7Qtm7llli8mtK2u5f3fk1lZmtZYv+mtXY5xLH5QoszT2x1NtfGWPypf3ftVjy7qQedFL5WKybWWKKL99Uh87zPOhvPKrI0Ok03VBZRxeaP+2tUdT8YS/aZIsfu6xt8kkfJrndU+1xXH704FY+yNKVaqdRH408uTzSR/1yrVi+IEsX+uh8qvHtav8AUrUedZWYmlpIvGevGLyZtGtJf+mVH1YPrdU9Yl+IcnPmg/lVi2+JVz5n74f9c68f/wCEgll/11lN5vm/89aSbX9QzmGGKL/rrWv1CkbrMD2q++Isr+VLJp9tJ/2yqr/wsLTb/wD5CuiWNz5v/TtFXkkF14qu4uTCP+2VbuheGfGOryRTafbCWX18r91U/VQo4+qXfit4J8A614Uv/EelaJFpGp2sXnRyWI/dXX/XaKvAdE1Wbw/q+n6zDDMBa3Zm8kQ19meBfgx4m8WT+X4n1qG2xbSy29lbfvPMlrpvjx8NtJ+GZ0LwHpMQkjFmdU33J/e3PmGL97/7S/Gumli6uDq/VKx4GP8AZVv31I+Z9L+Pen6b9tmivNVjl1Dyf+Wnm+V/0xrM8UfF3T9Z0e/s4NX1S6OoReT5VzL/AOjvSu6l0HSJvN+2adaS/wDXWKsqbwf4Tm/13hvTj/2xrppYXC+1OKriqtakeCwD/phip/3I/wBRXreqeCPCflf8gWzi/wCmsUlZsXwz0XVv3umS4i/6ZS16X1uiZ0qXtzz/AB7iq/Ex6EV2l38NxEPJinmlqGH4bSiKYQ3kwz71l9bpGn9n1Tn/AAxDPdaxFZQ9q+lbHw7ofl22oQxRfaYv9VLXl/hrwoPD8v2wTebdH/VV3VlfTQ/uYcV5uPxftv4J7mTYWlR/inezXNrax+ca5+/8Q/vMxS47Vk3N9NJ5RmHFZiR5k82aavCpUj6H2hs/25J71VutcEUUs0o/HNZ8vWuc8QX8/wBml8j/AFso8mtfZnLWrexPo3wvqP8AxJ9Nil/59vNrZt55f9bDXH6bc/ZtPtopf+WUUVatvqP+s8qur2J80dP9ol/56UkuqXRkj/fVgG8l/wCWv+rpP7R/d58yl7Ik6SO4827k+1yjy6ytb8RS63fx2Oleb5fmeVWHqd9LJ9plhl/1dXPDksOkRSaxqk3+jWP72X/ppWtKkYVT2TTrf7PaR2sQP7uPyutXfKlt4/Nlkjjj8v8A5aS1843v7RurXOq/ZIZP9C/6d/3ddjpHj6DVreKaWSWSOX/WeZR7KqP2p3niGfw7qMf2W61S2/ef6z95VfQtHisRcW0V1H9juf8AWVyF7/Zco/0X/WVFZXOtR/6qL/ln/wAtKz9kdNyxq/8AY1jPcS3WoRRRxSfu/M/1lcpc+OohL5Wnx/aTUPjrS7PU9UttVusx/uvKl8uqdvJp9ifJ0+KlS/ck2LP23VNWkP8AaH7qL/lnbx1u2Qtv3cUVc+H8xP3QzUcVzLHJXX7V9znOouJOwrntSuZB1m8ryqZc6jLF0m8usSW59BS9s+4F43Hm9KTzJY/MHm1Ujkm9BVmWTgTisaxuXItRlijx5v73y62tI8URXMf2DWf3ll/z0/5ax1ysMkJ6USXPPlRf6v8A56/89ago9c8H6bpf/CQx3WmapHeR20fmf6ry/Lr0rz/3Plf8tJP9XXn/AMLNO8rRri/73MnlV1Y/dmQy1yVTpPMP2jfGcvhP4dk6fdeXe6vL9kiz/wA8v+Wv6V8bWghikEPpXtf7VHiT+0vFNt4f/wCWWhW2Zf8ArrNwK8Q0OWb7SOP9dDX22QYX2OF9sfNZrV9tV9kdBCIf+W1dboA8nTSfXFcnBD3m/wBVXW6KDFpMX7r0rn4k/wB0OjIf95L0kkJ6A1WH+tqR+1KPvfjX58j7dqwwf78VNlmHmAVIP9XVY+f5XvWtIQ2brVK4Hmx49KuyjLVA/wByuvoc1TqZ9xCVIxWNeReRLketbzy+VKBj/U1mXcM+oSmGz8mXzv8AprW1M56pzt35GcjzuRXNS3kEF2IPI/c4rv5fD0H2W7gvJ5vtx/1UUU1cBqGnTadczQXp/fGvSwtY8ap1NeDxHpZOLKHypf8AptV6XV7E6X5UN9D++/5bedXILBcTS+RB/rqu3fhXVLSLzp4vKhmmrqOQ0P7S8mKXn/Xf8sqztT1OaGGawmgghm/5bVbg03/SvIA/1FZ+swW893ib/XdqhnOZfnQfuf8Ant6V0mjAzf6dcT5rm/Innm+z2/8Aqa3tAsj50084/wBT/qa2ZSN+7u5v3vkQ/upqkm0iCXR4prIeTL/y182ltNJ86WLI/wCPyk07UbK0uruy1Q+VzNWIjBmmnhlmt8f8sak8L6vZWusRS6pZQyxQjz/K9KoTXgAvL2D/AJbVmw/6k/SqOnY9Jv8AxZ8Oruxlm07WtWtbv/n0uoTKfyrlpvEvnZgx/wBcaxDBB5NS2/MNL2KCwy4mnN159xB++zWvosP7w33nzc1kxwfvcfrWtZT+TnPc06uw8MbsEsGOldBa1zUEw8rk11dl/wA8D+IryJ7nq0tja0+GGWOIeT5VXoB5XHpVe0+5/r8e1WVk5rgqbnoQ3LVlEJQYT/y1rUtR+7zWZZYi8qYf8tqv2f8Ay1/z2riqm9I27UQ9+tTmXjMNZ8Hm/wD6quNUmhKn7ziom6R/WmNLz5Xeh5fKrUBqSZi/fUL+9pk/ehZP3dZmaJn+5TGqNPN8zmnNNSHuQrF2oalWSLH/AF1obvSZoj7b/wCCafX4kfXR/wCV3RTf+CaPX4kf72j/AMruivrMu/3WHofJ5j/vU/U+bvjTJj40/EEf9TRqY/8AJx64xcHzPKrq/jbJj4z/ABA/7GjWP/St65Bf9Zx/21r53EfxmfS4f/d0SQSfu/KqRZPao1/d0qvWRsWGk7UCSL1piyeYKGi/d+bQA64iilsJIjFT7X93bx01/wB5aSeVLT7WKXy46CSQSfvKtAYqMDNOoAt+Z/38qniXzP3tSbxUfb99TEHm/wCcUm006SiOgCH/AJaY96j8zyhUzj95mo5IuMUAFSbabgelPSg3uJtNJj/nlTnGaSPpHUBcWpP+edRvRFJ5UeMUrDFAzSjpHS9KjH+r82kA9aJf9ZSWv7ySpnh7ipZSIQMHBqSQdIhTlA3VasLa1uPMur+X7NZWMX2q5uM/6uKqp0vbBUq0qP708y1HWLzV/GWrWUt3/o1ha+VHH/zyryO4v4Lv4myXkM/7qGXyK6mbxPaXXjrXLrTpZY7e/km8r/rlXn2h3UP/AAlJmm8n99d19/TpexpexPzypV9tVPWHii/eiWql/Fn9zVxRLLJ+9rPv/wDnsJqyBGHcyjzfJxDL/wAsazRdeVJ/ropYv+eUsXm1ev5TEZZsf8sayLqWb97mkCLGjaBb+NNbtdIigNhLL50wl/1sX7mGrEvw5vP3nk3lpN5X/LWaGtv4Uwk+IdX1ab/mH6NLNF/12m/df0rY1qX7JpF/d9oLXzqr2rOy55hDresxR+TBeTeV/qK0bPxLqUMU0E376Uf8ta5+GDyYvOghrS8lvT9agCndXd5MP34qIedFz5Bq5NF/zxNRgCAY5qvasDUhvZtQiihxRNHNFL5Io8PSQ2l/dXs0I/1Pkf6mpvtVnFHLBDLN/wB+qy9qjL2RBQYIvaqMImlH+uzVnTxNNdeRMP3X+urb2piNMA9TVnT7oaTJ+4h/661XN3Bd6lFBMP3Pm/vq2TDZRf6nTfyrL2p1uiOvItNu186fyiKbHaaZ/qcQxVka7d+do0U2fJ86Wp9E8mW5MwqUKsaVraWUscs0PkzeVWff/DDXfFN0NU8HOJPKP+l5mqaw/wCPWW8mm/0Qzf6qux+DmteX4gjsz/qrqKWIf9NadX2vsvbF0jovh18K49A02SXxbNFql9Mc+X/yyi+ldkfD3hqJ/Jh0q1EX6VYSXnkVYJ55r4yriqtaofWUqVIxJfCnh6X/AJhNpVQ+BtEl/wCWkkf/AEzrcye5p8ZMXm801VqlulTMM+DNDx5Qiuv+/tZl34Ihj5tZv+/ldajnzM81FJjzDgny6qliqlEx+rHn91omoWH74WHm+1VY/NhI83ivRDkPSGwtJo/3trFIa7qOPF9WONsb+GP9yIsYrM1m68y4/cxfva6268NWok87TwI/+ulYd38PNRv7zzpdQEVsf+eVdX1qkHsjm5Y4fL/feVUllo8l9+5tIZf+2VeiaZ4Q8PaX004XP/TSStaNIukUVZVcw/59D9keZRfDvVJZc/2f5f8A10mqxY/C3ULmT/ibSxRxRf8APKvSY24kiiAFEfm9Sa462YVaxSwtIn8AeCPD9g8l0un+ZHYx+b/pH73zK3fBloNTj1LUJI/9H/tfUB+7/wBVmGWO1/8AaVc3Hc3UUfled5Y/9GV2Xgo/abC4llmzJJc/6z/npXr8N/vsV7GqedxHV+p4D21I9J8A6VFp19Hrtzayf2fZeb+8jj8zzJf+mdeT/tKeJb7V/FGnXV9dSSSR6dFHHHJ/yzi82Svc/EPxQ8C+HdEsPDVlqkkcenW/lSeXHJ+8l/5aV81/F3xh4f8AHuvR6obC5P2W2Nr+8l8qvoMwpUva+2Pjsv8Aa+yPKbnU+3nRc/8ALOse/wBVmk/cwWkssvT91FXaC20mKPMOkWvm/wDTX97UnWOTyYfK/wCudcJ6Z5/LoPinUI/3Np9li/6ay1atfDdpoB+2S3k0t1/0yrptY1S0sI/300ted6/4q+1f8ecNbD/gHuOm+GtE8S6fpss1oI5ZYv8AWR0mr/CyTTZI4tPuvMjltcfvaf8AAFpdc0+2tJpvNlsJPJr1TxpJa6bZyWp/1kldf1Wl7I5fr+K9qfOdzod3YSeVqEXSj+y5ZJPNiOK7fU7bzraXzj+7rn4o4YnxF+7/AOulePVwp9Dhc09t/FMK5ili/c+dUZA2Yz3q9fWsktx+6wahOmTSp5svlRCuH6pVPSq4qlRMyT0zXK65FNdajaxCGWXzbqGGuqjlhMnledVObT9I/tnTLy8hl/c3Xnfu66qOFqnmYrH0vZfuj21vK8zyhzT47Xy4vN71zMfi/Too84liNXbbxVp00XnRXf8A39ioq0rHD7U2DcyxSGpDc/vfesuPXNOvv+Xq1lH/AF1qSW5B8ziOPyqPZPsFiY6voo/c6hqn2L/lqf3Xm1xnjPxleeKriLStF066ttEi/wCen7qW5l/56y12GmeVfcj/AJ5Sj95Ve+0a1MnEXlVIHB2vhnzZcV6P4ftfJt44iay/7K/e+sVa2m2sscn72XzY67KVW5z1TXl/d+WIpfLkj/550HUpRHi7lk8ynSvzzWfcjMeD+dZVaRpSqlq6ih1KzlsJf+Wv+rrziR7uxvJLW682KWKu4jeWs3xNoX9uQR6ha/8AHzFF+8jrmOsy7HXPK6y1dlvtOkj83zq5CW0urH/nr+6o+0zeXnyeaoo3Zb41CH/55fvKq20kstaMPk20f74ZrMmw+JZrsxebD5VTSyQ2kfE1VzqZ8v8Ac1SkuPN/dZ/1tFxluWUzHpU2njzLmKqUUnl16L8GvDk3iLxhbmaH/Qrb/SpP3f8AzyrMqx63oOmf2ToVlYdo4/3n/XWk1nUYtI0m51W7P7qxi+1S/wDXKKtjV3PmSRV4B+0n43OmaVbeD9Pu/KudUl825/e/6q071rSwvtqvsR+19jS9qfOXjHXJPEN9qWtahL5kl/czXY82uV0n990mrZ1OXFtjyKyNIlhEtffUaPsaXsj491fbHUxDmL616LcWosY9MtB/y1sIrr/v7Xm8Ms0UeCa9i8f6RLol/p1qP+WmkaeP/IVfLcU1v3Xsj6Phz+Icw9RDrTnpko/e18afXDX/AHQzTJelSPj/AJa9Kji+6frTRjU0CcdKrnpVh/8AUr9arT9K28zOoZ9x1H0rLuv9El+2www+bWpeDypKy7kedW9LY46mxzou72HUPts801VfEWojUpofttj+9h/5a1flhMp46GsDXDtli/56j/XV6NKlY8WrS9jVI7PUrHTrqafyfOm/6bVYl1fVNRh+3TXuP+eNYo9v9dV+D9zF5HkV6hwo1INe+2edBe2/kj/nt61He/YftMt+f9VjHWqXlt6Uv2Pjj98Aa5wNKCeymtMzwf6mtvQ7Szu4hDNBj9z+5rKglsvsvkCDpWbEt9p2ofbrGeaEQ8Y9aRSOivNRnFr++lMvkxfuf3VcjqWqT3eqzSibHmzYqTXfEuravDB5vkCb/ltWfDD69KPYhcQf8tvqKP8Ar3/CieEQQ1DD/rj9a3QGjZf9N6t3v2GGKKeCaCb/AKY/8t6zqlstM84efTJG25wc1agl8rPoDVWGH2/Cmz983FZVTanVNqO7EHP76tfT/FtjEIpv31claTcf681Zi8jv+lRVpUi3jKp6XpniCymz5U1dTbSxXXavDY/3Ev7gT9a7bw54qltpfsV7+9jlrzqmFPQw2P8A+XR6Vb+T5X72tCAVl28sMsUU0MXOa1Ei8qvAqnvUzRSTvFViMfuj9KoJJirUd1EOtM0JTKvSo3pGl/e5qNpj6VQDx96np96q8f3D9alagzB6haXElPHWoX71kaDmoSX/AKZUxqRnFISPt7/gmX934kfXR/5XdFL/AMEzPu/Ej66P/K7or67Af7tD0Plcx/3qfqfNPxs/5LT4/wD+xn1j/wBLHrjIf3X7r/lniuv+OTgfGfx+P+po1cf+Tj1yVfOYj+Mz6XD/AO7omWmL+7oXEdOXtWJsSLTxJ/yyqNZIo6Uf6z8KBMmH/HvJL5nmU+Ef8tf+mdQQyeXbyU+1k82CP/rnTEWhIfU1LVYDzKXzhQIseZ8lR+Z8lLv+Sm0G7HPUkYzVeSTyqI5Pn47UGBI/36NlEn+s80SUeZH60AD02nSSU2g2Y6o4egqT/lnn3qv/AMtfwqBkklLG/m/SlqP/AMh0DJqT+GolHerCjvUsCSL93JTxJ9aiWll/1lQUidhjr61jeMnmj8KSaLa/8xO9ihlk/wCmVaoHHlRVz3xF1SXTJ47L7HLLJYx+V5cX/PWWvVybC+2q+1PIzmt7KkeO3UOmwyaxr3k5l+yTeVF/yylrgtI8iG+ivfJ82KEV2XxDsb/w7oFzoerGKK+a6+xyRxS+b5WazdN077LpsPkivsa58dR9qdnb+JNBv7eIy3f2WX/prSanJ9rt/wDQ5opPO/5a1yAsxLJ5M8Nc9BCft8s3nTRH/plWPs2bqk+x09yT5v8ArvN86sKC7nl/c/8APKs3UdX1KCUHzoZf+usNMg8SDys/2VDxUeyEev8Aw2h+y+EfEWozDyjdXUNp/wB+YfNqDx95Np4SP7797NLDDV3wdrWgy+FLHw7Z69Zm/kuppbqIS/8ALbvXM/FTUIvN0vTIZofNPnTS5qTrOUh/emIzzGpoZf3uaqw/6r/Xw1N5opAPAxTAP+W05/644pZf3MecVEBzD9KEBqaRp1nLpvnTed5s02f9b5NGrWlnaWHnwzzeb/11qaXSL3HkTXkUUufWsqaIadc+TNN5s2ayNv8Al2JaCDPnjvVq08j97P8A6o/89aoYPm+fz0z5VUp/Ec2nW32OCD/v7WnsjA2tEtJdR1SaaGHzfJmrqdQ0+SGL/TJ4oov+efm15hF4j1QxeRYzC07edDUPm30sv7++mm/67TUeyK9sdHrspu76Gyh8nyoYqedQ8m18k1zcV7PNN1/fVoGH/W+fV+zIZrxTT/YYofO/c/8APKtvwZf/AGDVbW7h/wBVaCuQj/1sX76tvQfO+0/+QatHEz6et5fMjjlii/dy/vacZIumM1g+Bb/+1fCumXnnebmLyq08+tfBVKPsap+g0v31IlX/AFf4UxD85+lNPWmE4emajjHF5n+tpJPNol/pVY+b5lNIkfT45f3dVzJ6ZqeOTzKmwCn/AFf4UkfQUS+bJUX8dWBY/wBVHR5v/LWiGoZDipGW4paiM4/vVHEfnqSfpSaKQZGAfO/Wu++GFv8AbdP+wf8APzexRV53kwyCvQ/h5LLHon2qKXy5PtPmxV9Bw3/v58/xR/uBF+0T4Wl8K+LrhoopPLktopI/+2teJSHEvm19IftDeILbxj8OdLvpLXy9YstShjuP+mkX/PWvnK6vora382by469alSxX/L0+bwlWlWpDoo5v9bSyX8djb+diLzBXJ33jK7uv3WhQ5i/56S1k3N3rl1F+91aX/rlEav2R1WINeF5ql7LLLN7CseHT/slz53/PKoNQutZil4vJal0HxDDHq1qNeh8y2tLrzpaYH1Z8B/DV34W8BRaxd2vlX1/5syRSdq3LjQb/AFZ5L+/l+z+X/rPMrpdN1/QNX0u31C0mik04xfu0jrkvEXiu61aSSwsIvs9nF+6/d16v8GkeV/GqnI+Lrq1lk/s+w/494/8AlpXLy23/ACyz5tdTc2H7vmGs2W0EY4rludhhy21Jd2Ewt/Ji61pzRZlx0zLioZovtP8Ay2/1VZ1WKxwR0vUbo+T/AM8v3MUXlVp38flajY+dDF+9lrpY7YmSszU7X/iY6b/11lrG51EX2G08v/VVF9h8o/uetbP2GX/ngahli8xMUwMG6sIcDr/11jqjHJd2sn7m8l8yL/prXR/ZqoXWn5/1P5ViUOsfEF3ay+bKPMNblr4+04nyposGuPjf/llL1o+yr7VkbnpFj4l0O6/5iMUea27ZxiPyj5kdeKCGaKWUzdKu2Gr6tpnlfZdQl/65UyPZHuIhMvUVU1YRWvauGsfiNqMUX+lxRy1fi8X6ffR+cJpY/wDrrTuzP2JqRSea/FWIriWKTzetZkep6VcjzYrr/tnUv9rafH5f+lfpXKbmvLo9pq0fmxfu5K5u+8My23+piqxH4ks7aT91deVW7beNtPuY4zdTRf8AbOsGzpOEltNVij8q1hqtLY6j/rrvzZa7u68U+H4upirOk8QaJKPNiMUtIaRyuJY48eVUUUksg/8ArV0OPtPlzRQ/upa9r0T9nLRYrWzvdZ1yW9+0xxS+XZx+VFV0qftiKtX2B4TpFhf6vefZtPikuZB/yzji8yvrv4U/D7/hBPBskl9/yGNR/e3H/TOL/llFW74d8J+GfClh5OhaFbWXl/xx/wCsrakAuNN8r/lmJP3denhcKc1XFHlfjrXrXQLO81q7lxbQ/vZa+C/GvirUPGniW+1/UP8AWXUuIv8AplD/AMsoa9f/AGtPixFrPiIeA9Eu/Ms7KX/T/Kl/1sv/ADxrwGGUzSY717mX5f7H96ePisV7b90TaqP3X+urM03/AFn+vrU1X9zbcQ8Vj2cJMuMe1dyONnXaNbTazqNjp8X/AC9XUMVe7/GyT/iprK1h/wCXHTYrWvPf2f8AQpdc+JmlXnlfutL8666etdt8YJPN8dXv/TKKKI18VxTW9tVpUT6/hyl+69qcPJFmOmy/60fSp1+5UMg8yXHpXy59IyvL0FSSf6unP/qj9KYP9V+FXuZlYfcqAdKnH3KqSYx++rpOdFeaPypPJHSs2Th607sYl80d6wb/AFaxs5PK/wBaelddKloclQzJRNF5xFMltJoR/ptmIqZLqME0v7ioMedFDZeor0qW6PAxX8UoXmg+ev7if6c0yx0w2cv7+/8AOPbNbUmif2f+4mM0PndKq3k8Gj2k2P3stdByosWmk4/fynyoqn87yeIYK5pfE008v78Yrqoof7RtRNCelIZjyzT9P9dVWaHUIpv+mNdNDaeVbCaD97FVXUf30VZlnPA283+keRVOecQS1b1OfyIvs8FZvkfvq6hEPnHVJ/tB61qQw+fDzjpVK3t88DpV37HNn7TnisREvkt6frT4YPJ571HDNcQjzzb5qjPrU8wzXQI12g8jDqc4NZlxB9oMU5P74c81PEL+9EE/2jmH9at21o3lAkfvsViJlWOLAyetXkhg7+lV4/P/AP1VYTz+/pUVToHTweVzVcvzVhszelUJ5f3vketbID1j4b+IP7WtptNn5lir0KDyZY+OleA/DbUPsniqKD/ntzXu1tLuGK+WxNL2NU+jwNX21IspJmSrKDH74DpVcdatRyzAY/5ZVxnaI1RCnN1pF9KgGJH+5lxRcTAdKin+4KVvP/zigRIlNeSmJz+/70P92g1EamtJ7UjU1/8AWfjSJR9yf8EypPM/4WUfRtH/AJXdFN/4Jj9PiV9dH/leUV9bgP8Adoeh8tmX+9T9T5p+OOP+F1eP/M6f8JPq+P8AwLeuNUiQ8V1/xx8z/hdfxA9P+Eo1j/0reuNt/vn6V87iP4zPpcP/ALuidf8Arr+tTrVVZP3n+qlqwskPpWJsC1Ksnl9ajWQVIaYmPH7yOSL/AKZ1DY/6mOp4fvmobEebZxGgRZH7qlA70CQCmCX2oEWIqP4ajqXzPLoNyKT95xUkdMkk+ShKBD/3lBf/AJZyUx6SgxHzUDypKiqccVz1dgDy5dlRySUbxSVNjYYJM9qfTakik7VvsUhac45x7VMBionrmvcaCnAdqQCnj/WfhWg0b/huKwieTXr+WL7Ppkfm/wDbX/llXiFvrvh3WLrV/EcmrXRsb+5/eyfZfNll/wCuMVJ8WfivLBpVz4D0iIxNMMC5jl/1k1ZXw8hmsPD9rdY/exD/AFVfbZXS+p4U+Mx9b65VOG8W3MOreKYbKLzfKgl877LL/wAsq2VtIoT5J70y58MQReKZdZEv+u/fVoLiKTA6/wA63rVfbF0qVzMuZfJk8qHNcpdahBBL082WuxnHf6Vx2oaPAf8AUfuaunuYVTNu5Z7zjH7mqEv2jPEFTTefDyBUQm88w4roOQim4h/64UomBm8//ltPUwt8/wCu8+nQQQS0gEsus31qeEf9N6kkGKrVJ2iTTT/68icVNDdzWknnQT/9N6n8n/ljiovJ/c+RuoEac3jnWpf34EX/AH5rJvNRvtRuvt097+9/6YinzQ5i6CofJEENYeyfY5vastjUb3yfIuJqzJv33/HzV+q80PkVshFAjFWvP8ngd62J9IhmtfNgm8n/ALY1kTwzxTfv4KSonQWopf8Alv59WYrrPAwCfWshlGamM0EAx9o5p+xOM04poZ5MCDFdN4btJpf3/wDyyrjdP1Oc3UUHn/66u80CUxRXVkf30sNYVDqp0j1v4ZXI/sK5tIf9VaXOK6sx/NiuI+GUmG1OH/rlXbl+9fJY+l7HFH1mV/7sI372o0/1gpEizJL++60yOU1xHcx0n/XWoZfNqc/6zzqgMnl1SJG+V/z2/wBbFT0qvNKIalSmBNIc0z/lp51FReYfWgCx/wBMqhem0Umhk0X9KdL9+oUpZY/K+lSUh+RmvQPBJ/4pwe1zLXm2T5kea9L8FR+X4atpc/8ALSWWvqOEf9+9sfM8Xf7iei6V4R/4TPwF47sPLFxeJpUUll/11ik8yvjLXIpdTuPsc0Pm/wDTOvvH4HXn2fxTJbS+X5dxbyx+XXlvxW+CFn4K1/xDq1gIpEvrjzbeST/ln5te3i6vtszq0j47L6vscKfK8WjxWsUsN3+9l/8ARVV7mxml8qGH/VV6Frnh6102eWLyYpPNritdtbuWLyfO8qL/AJ5RVjV3PapfwTm9Yjs4Yv33+tiqL4XfD26+JfxBt/CkY8u2Enm30n/PO0/5aj86xr+G8tZOJvN/6617n+yH4itG17XNImEcd9JHDefaZB/rYT/yyrz8wq1aOFq+yNaP8U9U8TWVhpr2Wi6Da+XHJZReVFH/ANMv3VTSW+l+HNMjtZYv9NuY/wB7/wBM66DxFpOl2WrW+vS2NzH5Vt5Uf/LSKuKvbiw1KSSX7f8AvJaXDftPqH77+Kc2aey9rS9iUL25iuf9VWVJ/q/NNatzbRRf8tapyxV7RJm/upZKreV50csv/LWtLyvnxUYgx1H61NXYCpFaiU+d61m6na/vdMmH/PWugMcXSX/lrWRrH+s02X/p68quM6iKW0Eo/cz1HLaHyv8AU1u4i8z/AFVV5Ih0zWNYDC8r95UsMUOfJmrQmgzVGUfPn0qTptYx9T8Oyyx/6JL5tctdQ3elyeTL5vlV3okEXmfvfLqDfaXX7q7i82SgRxUWpw3X/LWiK5hP77zutbt94J87/S9Ol9q5a/0TVrCT99FMIvrQBr7ovT9Ki+0XH939a52W4u7WTyfJNSRakJj5MppeyA6eK+mx/rv3dSxamT/y2rC+1N/fanxXEUsuePwrAZ0n26LzP3vepPslnfcw/wCtrClugJMHNIdTliH7iWpOg05tKmz+5/eVZ0e0lEknnRVjWt7dzSfuZvKroLG9/d+Td/8AfyjYs1NH1a1ttU+yD975Uv8Aq6+v/BE8t74N0SWTmSOPyo/+/lfLnwr+Bus+N/Gs3iyK88vw7O8Rubj/AJ6/9Moq+vYrW1so7OxtYhHBbR+VHHXVhKRz1Kprb8W/7r/lpXmH7QPxUi+Fvw4uYLG6i/t3Vv3VjF/zzj/5ay16Leaha6dY3Gp38vl2djbfaZJP+mVfnp8TPiHc/FLXNR8X3M0v2WUTQ2Ef/PO0/wCeVfVZBgPrlU8PNcV9TpHl+tX4v7n7ZKfNlll86WWnWo+UfjWfKPJl/wBTV20l8nAr1MSzy6RNqsubf7P69KoWXQfWr9/50sfSqMP7nM1cJ2Uz6c/Zg0gxaTq3iCaL97dy/ZYv+uPas74oCVvHOrf9sf8A0VXqnwr8Nf8ACM/DzRNNmP8ApMkXmy/9dZa8s+K373x7qvkzcxSxH/yFX5lmlX22K9sfbZXS9jSOT9ag88/88c/jUgkl8qqzDGMTgVyI9asNljaIfuMU6SNiAMimS9BVfzPNkrdMx9qNucdJaryzfvBT5qpQH/v72rUwq1bGFr+ozQzCGCsIETcTf63FbuvxTfafPm/deTXMSzCGSvVw38I+axVX96dFoelaZf3NrF9rNrLLKYcS/wCpiqrf6VqWl3slpdma1vrSbyRF60WUxgjArR1DVZdVMU2pDzZYYvJ+1f8ALatP+Xpwle/1GbVoovPg/wBTWDq8I/fTf67z/etiWLb9KbJF58WPTpXQNHFw6b5+fI/7/VD9tvtMM1jBfzQ+d/roT2rr/skHlQw4EPk1h6xZ6TcXecfvav2qKKVlrN9Z8QTg/WnDWr6ebAn/APr1RB+x/wCj3B/19bMOm/6JD+VWdhGT53/HxxR5H7n9Kt+X/wBMP/HqXyRD0grP2pyGf/x7D1BrRsv+m2PapoYfO879xVz7J5MP+v8A+uNZiK9xZz6iPJsvO841maz4fmtP34gya7S11XWbSxhghvfKimqpNBPNF5x/e0/bBY4+zvp4O37itW0vYJ+hrXvvCcM0RmstTil87/yDWZL4f1TSI4r2WAeV/wA9oqyVU0piRQ3Hm8nPrVpjce1TR/vfunrVmOMKPfHJqatY6HhTHZR1nbn0qhPB5whn8qutis4JpeIKnNnD/qPIFUqr7mn1VnL+D5RaavFL617zpwlljINea6XotnFcxTQw13uhTS/u4TLwa8TH/vT1MBS9jSOiQeXzUpkGKjHShvv15x6TButLH5Of39DSDpUTfvf9caYDm/dVGz05u9Qr+7rMBz9aV5R5eaHH7vHv/SoWoNBUmz1ouO9QtSpF5VJko+6P+CYnX4lf9wf/ANCvqKP+CYnX4lf9wf8A9CvqK+twH+7Q9D5bMv8Aep+p8zfHGTHxu+IA/wCpo1f/ANK3rjFk68V2Hx2G/wCNfxAA7eKNY/8ASt64tf8AWV87iP459Lh/93RYXtUq1XWSpGk9KxNixD/rKlX93VdXqVetMTJoZP3lQ2MXm2/m/wDPKnwyxRSU2xk/dyRH/V0EloDNLx/rqiEn7zys1N/BQA9PuUlNjk+SpIpP3lBsxtL5nlJ5tMk8qOT91+8qTmU0AJvFCUyjH/LKgBPNHpUn8H4UykEn/PI1ID6bRTHpAP3+1KBSUsXQ0Molj6056QSf88e9Mx+8qGBOJJfWoLy+htbS4u5v9VFH5tTgDZ5VZfiCwmv/AA/qVpZ/8fN1beTFU0v4pnV/hnyvqso8QeJQPJm827lr3WeEWFzbadaQ+VFFFFDLHUWm/C/R/CVgdXuwb6/u/J80y/8ALKpbiGK/uBdynyvKNfdUq1KtSPjl7WlV/fHN6kP3Vr/1yqjIPOEuat38nnadbTw/8soqxbj99JFCKlmyJLrT/OtgPO8rzqztc8Mzy23nWU+K3ZB/psUP/LIUy6HlRiWH/llVUtjBHnN3oWt2mPt1lxD0rMHStnUdcmvIpYPO/czd6xeMdfIrspnKh0s3nS4p8Q+YCmwQedLWj/Z01nF++58+n5ARVHLDn61bhh9R+FVLz7R/qLeCoHsTS9YPoKbS+dP5XkT1Dz/x7/pXMdadix/02qEzZ7Us3+pP0qv/ANfFByXJd/tVecebzxVnyj61JFps80XP+toOozPOn/5+Kknu572KGCer/wDZmn+Tief8apXlkLPE+POhmro9sIhPSqZhycXFX4YOP9Ipptz/AM8RWpxljSIALmGfFdvY6hBDay3s3+qh/wCW1cTp0P72rl7q4/suHTIB53aasFSZq6p6f8DNfvZvEeqWV7N5vm2vnw/9/q9nZOScV4B8EJgfHEc/aa0mMNe/zyV8vn1L/aT6fJqv+yjW/dCmGT0zSGY1H/rv+WteUj2GOlppji/7Z/8APSlMnmUw9Ko52RyyjzOe9Pjx/rart0qylBIw/wCs/GqxmHm4q1LLFJJ71DJ5PmUHQS76DJijzP3nvR/H+NIB3mj0qSTpVePysVJJJmkzIjMmenbFer+HIvK0Cyi/6ZV5OZf3nvXrmlebHYWUX/TKvqeEP96qHzvF3+60juvh99qt/FukSxy/8vHaum/aLkikTn/Wfuoq4rw9qMml6pYX1qY/MtpIpf3ldF8fLwXi29z+78uT97/10r6PMf8AkcUqv/To+Own8I+XfE0plu5P+eVcRq8vyyD/AJ612euS+bPc1xerRSxxeZN2rya2x7lLY8z1+XypJf8AnlXsv7H2iS3uv6/rZ/dx21jFaeZ/01ll5/8ARVeDa1d+bfS/pX0J+zXqmveH/AurJoGlx3Nzql+ZvtFwPKij8r91/StKeYYXLf3tUtYCrmVL2NI998X6tYabH9q1S6+zCOPyv+ulcNptta6tZx3X2Xy/Nj83/VVy/irUhp8N94h1vVItVfSx51zH/wAsq479n/4vav4z8Q67ofiNcXNz/wATGwk/55QH/llWWAzr+2MVVq+y/dHVj8gpZPhaVL2vtap6tcWMXl+aYqzZYq29Rkl8v97F/wBdKyriKKvUqnkFPyz6UeUdlS+VJ/rfKpcRCSOL/nr/AKuuY2KcI+eSs3XIoo47Lzv+f6sG/wBT1G21S5li1CXzLX/ll5X7qte+vRfafpOoeV/y9Reb/wBMq5jrNLHlCSo5Bn99V7bFJ5lQSRTf8siKyWxlSKd3KP8AUY61l/6url0s3+umqnJezGSMnFZo7SB2/d/uv9ZVV4pZDnrVkah5b+9RvqEI6mucdIoSvqNrJ50U3FEXiGCWPytRtP8AXS1c+3wf88qUPp9yMTTfnS9Q9kZ0i6Jqn74/u6zpfClnL++hu62ZNK0qT/VXXlVX/sWXH+i3fmUxHNXfhG8tv9TmWqkuiXUXSus8zUbWr326GW3/AH0NI29mcN5UnleVg/lVi2tZov8AlrXbR2sJPm+SPL+lQXUWhwx/vpRFUe2D2ZQ0e0Lyx12vhj4ff8Jdq8bXdyba3tZf9J8r/lr/ANMq851v4heG9L8Nyazoc32+5l/c2uO9b37I+u6vqPiHxZaXupS3PmGzu/3v/LKUirpUvbGdWr7E+4/CumaZoOhafpejWn2eziHT/npVuUYvI6r6ao/s60/ef9NanUS/2tII/wDV+VXr+yOT/l6eVftX+KP+Ef8Ag9fWEU3l3PiC4i0+L/rl/rJf0r4mkEP2KvX/ANqz4kReNvHsnh7SpfM07wxFNbGT/npd/wDLUV4xdS40mOH/AJa8Q1+jcN0vY4WqfFZ/V9tVOZu/9b5X+t86pbOH/RRzVW8GGX61bs5a87EnbTLV3EYYue9df8GfDP8Awl/jqytZbPFjaS/bLn61yN350ttLmvpb4B+C5fDvg6LWrvH2nWZfO/7Zf8sq+bznFfU8KetgML7aqexWCeYP3Q8v95Xzj47k83xnrMsUvmf6Rivoq4vodJ0yS/m/1UUXm18wXt1Le3El3J/rJJPNr81VU++wpVqGXyO+KmyPWqgm82tDoGTE8SzVADnEtTzdarD7n4VrSOWoI8lV5qkY81Wu+orY5ircTQ6rbS2l70P+plrlJNOnhk8mfNdNJFCJfSsy7jmm5nFduFq+wPKxdH2xnDyYvanRTfxCmS2fk80/yvJ4xXqaHm+zRHLdjrOOajF0famAmY9BWjpulTzSfbZoZjXP7aiambqNxPZxefBBWT+//tDM3+tnrsbq28mLEsA/Gs6HT7OLVIp9Thl8r/nlFWntSatIyzaWM2oQmtQG3x+5H7nvS3ekcHyYfKtJu3+uqqbMQyZznil7X24/Zjpuf9R0zUUsJ7VZhg6edSw+RF+/8+q0D2aJbO05/wBdmrV2YZpYfJ/1MNZ+ozwQ/wCpNWtOH/H3D5X+tqjQsSzebGZ5phxUEURWLA7VH/o8EfkHp6VaTENvLNXIchTm8j+LrWxomo+dayw3k83lQ1gT2k4i8+GH/UVSjvPKl8/zpqaJZqRRedL+5bv1rYaJfLxzj2rB0nUfOupjMehx5tdFH5I/1NY1f3B7uF/fUiOOIAYpzeR5vfGae0a0y2hP9pGHH/Lp++/67UjZmxY/638K6Oy/dfvq5y0jzJnsK6O35j87NebNWZ209zfs5cjNKZu9VbGWbyquHrXEdDHsPM/e+VSL3pTH3zUa9DQIa39KGmpWqJqYxzy9v+WVJH3pj/cpB2oZoManRy54IpGpzVysbPuf/gmJ/wA1K+ukf+hX1FM/4Jgebn4l+b1/4k//AKFfUV9jlv8AusPQ+Sx/+8z9T5h+Okko+NnxDA/6GvV//St641B5ea6/46y/8Xq+Ikf/AFNmr/8ApY9cYkgGa+exH8Zn02H/AN3RYaT54wKkWWq6/u+asrLWJsW161AJB6UxXGc4oeTMlM1LcI8um2r/ALuSki++aba/8tKALoj9KP8Alp+NRiUGlEvlf62oOcspUUcuZKX+D8aMf8taDYHHz5ojGKj8z95/11qV/v0AJ5nz4paT/WUGTy6sCOSX0o83/ljUW8VL5nlDFAEkflf8tqkk8rtVeIYkNSySRdqgBQKD1NReaRUuRIMmuesuoxYx2qYf89qhik/5604ed5n4Vqxk6/cFFAfNNEn7zFc7KRmeIJfNkiH/ACzEdc1qVzaw6fcmKX/llWp4zuvsGn5i/wCelcNDLNf20pE3m+bFX3eApXwx8Riv96My5Ih0jAm/exVztzqsGny+dOcS/wDLKtJ5fOsrryYfNk/55Vz+teGLy9lE0E0MssH/ACyropUrF1KtiC58Waz5vSGKq914n1m7i8kXgrGuvOhl8iYzQzf9NaaJRXZ7GmZkcs3+uOKqwT/vsipL0fyqrz/r6oEbWj+T9vhA/e/9Mq66WL7XH5Brh4ZjZ3UNxXT6Prv2z/Qp/wB1N/z1z/rq4qu5dAbLbCKbyfxrPlj56ebXS/8AbUVFLDCIqx9qjD2Rz80fk3UMH/LWoby1nhiE5grorOG3ii8/n8KbmP8Au0e1Rt7E5ryv3uatw6TNMP3/APqa0pobfyv9RRDNbjPFHtQ9iEUEEJwYPzqWf9z53kVNUM//AB7H/drI0Mb7SPSoR1i/z3omHOagnm8j9wB/yxrpMhl9N5H54psV5Y+T+/8A31Z9xP5xpsUM80vkQQV2EssNrU/+ogqxp+kTaj532Hyf3MNNbQL2Lnya3r2aHw5oP2Ky/wCQhef+QapCZ0nw11AHx9psFlNxB/of/kGvf2H7j8K+ePgHaQy+L0vR/wAsTNn/AKazZr6HSbINfJZ//EPeyH+ENaoz9n56VIelRTy7TgV4yPcJWqMyjy804/vY/OlqA9ao52IelWKr/wDLb/gNP86gkh/5bD6U2XvSmWf2qGaabPNB0EtSHo9Rf8sf3/40ecnrUGRJFj/U5o/7bfrUXnDyqkll82qY0LxKa9xkiNv9niz/AKyOL/0VXhP2sY4Fe5aRe/btN0u/B/dm2iikkj/5616uQ1fqeZ0v+np5WfUvbYE3Rpcot7fyj9okuJPKt4I/9ZJUfxYs5fD2g2emy3P2iS3jlikk8z935vm16x8HtL0C7kk1e51KOTV4/wB1HB/z7xf89K+aP2hbiLUvFt/EmqX0lnY3HlW8fm/uo4qrK8VmdbNKtbMf+XR52PpYH2X1TLzzLVxjzP8Alp5tcf4illitvKpNSB/1Pm3fT/n6rm7+5x5sJmlyP+mterWxX70qjlZx2q2gPm/vsSzd6+kPhXpEo+HHh7T5b6WO3urWS78vzf8AVS18/wA0MU2pRQ3k0sVrL/rpa+q4h4Wljj/suw1O4/dxeVH5vlRV4PElWrWpUqNE97hulSo4mr7U84+PdnFpnwotNYtP3dzql8NOuf3n+tH+tlr5g8O+NNX8A+J7bxTocvl3NqMES/8ALavpL9pyLxJF4V8Pm+tvsWnRahL9ntx/1xNfK2p/8sbiGvX4bwtXB4X96eRn2K+uY8/QnT9XHiHQtN1yD7MYtUtYrsRx1BcD9x/qq+SfhP8AGrV/h8Do97/p+jY86G28399F7Q+tfTHhfxz4d8bWX9o+HNRiuh/y1x/yyr3jwTWtYvn6Via5eRRarZRRf8spa3Vf7N+6rnPEMMsWqR3eOlclXcunuWrnTLS5k82WGLzKj1gYs4zFFnypYpa0IpPM8vii+h82CSLH/LKpOgfIJZeJKp3APlfuxxVuN5ZLeOUf886T93JH/qaxRjSMeUSxXP7kdaryiLzP30MNasghlklhqldQeV++ArM7ihJpdrLETD/rfSsV4YYpZYpYcd63MRR/vhL5dMnk+0p5U3/fysao6Rjx2cMn7nzf1qOXSvLHlZ5qe9tLuxk/c/vYqrw6vz++H5VJsQS2n7vMPNRQvd2v/LX/AFvtWtFc2kvl/vaWWCGb/nlUgV4tSz/rvKqK6tLS6/49Jf3tJLp4kl/dQ+b/ANc65Lxh4r0fwf5kRm+0383+pioA1dQ8Taj4ft5W1KGKW1h/6axV5f43+Lp1rSPsejaNPpc0/wDrZZR/yxrkdRubzVrmXVNUm867lHngVUvbcw2n2g12UqVjh+snbaDdwa34GutMm/fXehfvovO/549q9K/Y+1iCx8Ua1pAnhP2+2hnhx6QykV5L8K7rTYtVm/teWGKwltJobqWX/ljDXQfAfXIfD3xc0S6WbNtNcm0kl/6YzciuilS/egj9PkUxabZxf9/K4r49fFQfCzwfLqtjLF/a2pR/ZdMiPeb/AJ6V2N9cWui6F9qvrmKOO2tvNkuJK+Bvi98Srr4k+J7nWpRLHY2n7rTEkHm+Xa9zXtZXgPrtU87H4r2NI4qGSa682aabzZZZfOll/wCm1W5lEth/01rMil839zN+Nak00IsvPB/1NffYR+x/dHx+K/fnJyj98PPzVu071Uufvr9at6f38+vn8T/FPbw38E6HwxoS+LNXsvD0X+sv7+GKvsuxtv7Oij0/yoo47b91FXzZ+zRpEWsfFBJpSPL0u1luvzr6jvbbyn/ej/W1+d59V/e+xPscnpfuvanEfFvxB9h8IGwi/wBZfSeSK8Olm4/65V2fxY1M33iQafF/x7WP7o1xkv3/AMq+ZR9JT/hDJCIo/wDXVVi+6frVmX7lVITx+NWjOoQvMepqCQzdoaW583/XebTpP9X/AKquwzGDHeqjEZxVkN7VUkMMvleT/wA8qmijn9qVLvqPrVG7mP8ArvO71o3J6Q45zWbNF+9l5/dV0UzCr1M2W88qPz8VB58N2Riab/rlWdrl5P8AuYMfuags554vOEGPKgr0qO54mK/im7aRf6VCZh5PnV1Yimte/mxVxtprH2u5tP3P+um/5Y13cRrgxX8UXQry+T+9z5Uv/XWszVtP/d2v2KHMv/Lb99/yxrcltTNFL+5qOG2h83990rL2hWphah53leRBN+6hqiD5i4NdPqtpZ+VFNZ4i/wCmVcxq00MUkIi/1wropVR0SaK1586XtWXKZ70+Rj91T/3135sE3nQww1bEP2SMwQGtzcoSRXEMsX7mnC78q58+3/5bf66q2oE+X/01rDm1S4guoQB9a3pdTiqnSTX22TGKtRXplilg83yfOrnINa86L9/B/wBtqTz/ADowa19iYm3/AGjNFMPInrNn4/fDGP8ApjSwmcfv6bDDP5X22A58/wD5bVPQ1plrSc4+zjtXZ2qeTFFOO9c5YWcEFrCAfpXT6VD5kWK4KtU9bDfuaQ+8hzbS8/8ALKmRy/a9Smnh/e/uoYat6laedYmCGHzfOqDSrXyr678mDyv3vk1h7Q9BmnHFKIsHmti2hPlAVnpGW+UCtG2i/eeQK82odFKkbVlJL5XNSx1FbxYjwaljrA0Y49aF/wBXQetDS+1AiJpPakaXzDSz/wDPX/lrUTSfvKBoYP6U9/3cdMaQU1f3lBoSx9TUTTT880OP+WP/AC1obzsnzf8AW9qyZKPuj/gl/L5p+JZ/7A//AKFfUUv/AAS/6fE3/rpo/wDK7or67L/92h6Hy2Zf71P1Plr47eV/wu74iZ6/8JZrH5/bHrjIP3Wf+eldb8eP+S5/ET/sbNY/9K2rjoZa+dxH8c+lw/8Au6LKed/y1mqZZc8461VbMvlQ+nFTp2rBnYTLJ7VKvaoFqRe1UjnJopKday/6yoYu1OtJfNuJRQItDypf3VT1XpwGKjY3ZJF0qTzP+eX7ym0+mIZU/mn0qCn0gI/4qillzwKmopgQ+aPSpYz5lReUPWpfK/d0gFpJI+xo/hqSL7hoAZRDSDlqdJJ+8oY0SinUwf8ATWmj71QxlgdKYOv738KbL/rKaP3h8qpZSOM+I995txFaed5XlGueg/dadLL5P/HpR41vhLrNzBN/z1qKCG7l8KXJH+tlr7qn/DPiKv8AEqmPqd/DDbDyYcy/8sRWVBd3kNziCYebThaqZOn4U14SZc+tSxom1UWerW0UN5ZQmXNcddaPNaDHn+dF3rrrxcR4zVbEHlSnyKulVOj2RwEx8/0p4Nv/AK/ArZ1HSID/AKlf3tZQ0y9hmyIBiuj2xz+xK89TwzT2Q86xFWvsd9NMP3H61Vms54R+/hmqxG5pmsC84m/11bsPkHiaeGuAEFz3zUZacf8ALwa561Kw/bHpM3kQ2svNZfnDzuvv0rnLzWL29ihhE/kxHrVT7ZP5X+v4rH2Qe2OumnziHv1qMtuHSuUsryeym84113nebFkfufOrP2JpSqXFihm8vOMVSuv+ParsUxii/fz8VnanNPMfIgg87n/vzVBVMvzxBN+/xVKafzpq07Pw3Lnzp7jyovpWhDo9vZf6g+bWntqRy+yMCz0y3mPnz9q6GOCHyv8AUfuaZFEDib7PCKbe3trEf38xH40/amnsi5FN+9xjrXEapeC81CaaeCf99NVufXpp5Zvs/MNT+HNN+13X26aDEX/PKtqO5hW2PV/grD9j1Oxg/wCu3869rYQ+X5PtXj/w2lH/AAk0fkf6ryq9bavl85/in0mTfwxh61Xn606ceVVc4kry0eoWY/8AVxTedNTD/qh/u02OYRR4Gajn/wBdTRqxGm82nxfvov30NV95qSL/AFJ+hpoBD9nhPrTTPntUNL5h9aLGCJZv9UKkmxL/AMt6X/ll/qPeoP8All+P9KRRLN+9GKk83/VCqtH/ACy/z6UmCDBhI+tek/Ca9+02GoaXLFF9ni8qWOTzf+WteY/8s/xrq/hfqP2HxNHayxf6PqY8qSqpf71S/wC4ROK/3aqe2yahc6VN9vsbny7iL/VyV4n4/wBV+23VxL5vmfvf9Z/z0r1fXpPK0i8l/wBX+7/5Z14B451QWFn9l/5aS1+m517I+A4ape29qcNrGqfvJfJ/1tc3N/rRVy686WPzv+WtQ2nk3UfnQ/8AbWvkz7VGRqlp5sU3nTjye9fZPwauv7X+E/hLUCYjKNPFpLL5X+t8r91Xx/r8U0NhL5MMP/bX1r7M+AlhaWvwW8Ii0l80fYBN/wBtZZK+kyD99VPluI/3NKkeaftoRw2vgnQZvTVJP/RRr4wlHnebmvtX9s8CTwLo0ssuManL/wCijXxZADiuzMP4h5OV/wAMzQPJh+z4zNXReEdau9LfzNOvJbW/i/1UsVZd5b/bRxzVSGaezuq889E+h/C/7Q15p/lWfjbSPtPldb+06f8AfnrXotv8RfAvimz/AOJZ4jtJpf8AnnIfKlr5Yhu4LyH99UUumTwjyIP3tc/shn1TF4ys7C08rUZYopIv9V/01iqWw8Z6HdXHkw6hFmvkuK/vLQefDezWnkf9Nqh/tzU4dQ8/7bNNNDT9iV7XzPtHTtRtLoSWkX7zyqs7AY/Jr5D8N/GPxZoN7Zy3Mv8AaMR/10Y7V6zpP7RfhG8ih/tFJbSU9PNh82uerSuXTPWLpj5f+uqjJPPD5v77za4uX47fDubga4n/AH6qldfGz4dAAnVpZfpFL/hXJ7M69Dr7iT/nrEKhiEuf9ZXBzfHrwZaSebDaXd19ITXJ638fZFMo0bw95cv/AD1u5cCq9lVL9rSPbdkn/LWqVzptpddxHXh+ifHXxtbXMs2p29nfWks2PJk/1wq74j+NWsa3+40Cy/sqIw/66YebN+VL6pVMvrVI9H1qXQfDcUt7r+pQ2sPc/wDLWSvGPGXjiDWx/ZmjwzRaUeuP9dN9K52VL3U7oX15PNdyj/ntNUYts/8AHx3rppYUzq1S7p2uazpMXk2ms6jHDDz/AKyaqs0oml/fz+d607b+7zmocW8EvHatXTFYeV8mKoL6WD7J9nPWmz3gml8+qJt/332jyK2KLMK/us+f+damiagNO1O1vPP/ANVdwTVnT9MeRUkII/0eoOU+4/2qPjR9rtLL4Z6Bc+bb3dtHdaxLH6eV/qq+YppYO/NU9Ou726H2y9lmllmH76WWrMWM/vvSv0TKqXscMfOYqr7aqOim8048mtc/vtNliMNYcU0Pmxed/wCQq3bWXGmzD0r06R5lXqcnN50OITNVnSh+9/1FMvPJ80S0+2mEI6f9sq+XzA9rC0vbH07+ynoZtdF1bxDdxfvb+X7LFJ/0xi6V634ruRY2EmoSy/u7aKsj4f6GPCPhbRdOtP8AVQ20QuI/+mtZPx11yK20u30G1/1l9+8uf+uNfkmPxXtsV7U/Q8DhfY0jxC+v5b68k1CX/WXUnm1UBIqW6j8mSocj1rlR6rEll/d81XlMPeppj2qvMeBVIQyXyYpfpVeXMlWgbb2ps5y1bEFMGqbmrgQ45IqvOelbvc5anQrSt/y261l3MwEXWtF+Oc1mveQ11UjiqVTlvEUWRWX9ugxmDmtPXPOu5PNrKgi65r06X8E+bqdSTzpxLDk/8toPJr1zT5vOjx614reXx+xzeQa9S8DakNS0KFvP87yv3FcmYUv3XthI6iKLyhU0U135eDUAm/d5rF1bXIdOk8my/ey149Kl+9Oss6rMf9dBWFeaf9r8rz4f31XLPV4dR/1/7qX/AJ5UsM3lX0vnQ10UwKV3a/ZIiBVCWUY/cj8K3PE88P8AY80Gf30w/c1yEJmxz+leiVREvrgnzYD61ympz/8AEx+0Dmt7VJ/+WOa5qf8A11dlIxqmpZf6rz/+W1SpAZgPPn7VSszbk/vulXGnggkGRz9KursYmhaT4uYrcT/uvOrV02LEcsEH1qhDZDzZ7iaDk1p6dDMZuBmuKqdVKkaFlFiSulsYvK8kVh28WBkjBNdDbfuhxXHPc9alsaMVrFJxmm21v5UkoJ/ezS+dU1r/AKr/AFWf3tPt5oJR0/5a1x+2OymPMYNTL1pKF/1n41gjVmun+q/c1OetVF60rda5jdosp/q/3vSif951qOOpX+5QSRP9ykXpSt1prf1oAibrSv3pH/1v4Ur96CiN4vK61E/3/wAamei482XqYayZSPuf/gl9/wA1L/7g/wD6FfUVH/wS56fEv/uD/wDoV9RX12A/3aHofLZl/vU/U+W/jssi/HP4iSjp/wAJZq//AKVvXFDpXY/HuX/i+fxEix18Wav/AOlb1xw6V8ziP94Z9Hh/4CHp1jqV/wDWCo0HEdSP60jclWWph0qqvarEMoODQSyxDJTLT/WS/wDXU02GXypJZv8AllTYJf8ASZfegRfeSli/exVHR/0196g2uWI+P3QqWL/WVXiPmU+gA8xak/6aUzzP+etH8H4UAP8AMqOmYHpSbaYCVLRR/wBcsUAS0VFRH0pATrS1B5XlUg60rXGkWx+9j9xTBL/q6SHqKWT95J9KljHy9RTh1/efhUDdDT1kWpZaPDvEF3DN4ivofOxLDdV1dtFnQoh/zyrz/wAdaf5fjTU4vJ63Vdtol+b+3itB/wB+q+6pfwz4Op/EqmNcWMEx5rAuopvM8iu3vbXMXQVyXiq6mh8qbyP9dWrN/amdJD5vNNll/dYhIqeC6hm5FQSkzHNc7OlVClJ/rKjkqw/+tFMlhx0rE0IJYR5vE/NQ/v5vfFXJsczYrOm/fcnGasw9kTVHND503kzQVYhTMXWjyv8Aa/Sn7Yfs/IpT6Nbzk+fjyap/2NB5uf8Alj9a0gBMKbWntUZKkVobK2hl+7+taX2g/wBz9Khg8+YZ/pU3ln2o9qaeyXYhm/1p+tTafCJrWWf/AJ7VUu/9X/o9aEMohi8jODWJmTeb/s/rTz0qh53ky/6/IpJryfMwqhWJLifyZAIeorFn02fUpeL3GKvWg8/r0qzF/ql/GmJmTFpkMP8AqLfHkV0lrD5Vr5x4NJbQweUTKT9Kz7nxLpZmNvNcY8mqX74T1Oz+Gl39k8TW/pLLXtVwOhr5o8NeIZY5JruzmEUlpD50UtfS9v8A6TbWxF3Fc+bHFL5sf/LWvFzql/y9PVyar/y6KzS+b1p0PU01qYeteEtT22DVHN98/Wp4z+5P41Wk6mtTViHpTTKfKxTCfM83vTif3X40E2I6KKjjizxT3Gy1H/x6/jURIiFSk/uv3FQk5pGIUeYfWipIoqTOhakQ83NbngSPHi7Sf+vmsR+v+fSuj+HcP/FW6cf+mn/tKuvAf71SODH/AO61T0r4lanLpvhmSaLp9piikr5b8V6nd6peXMkgH7qWvsXUdOtdSsZdPu4vNt7n91LHJXyp8QPD/wDYGtXtiOltJ5VfoHEFL/l8fH8N4ql/CPPL/VRaSjM3+urQ8P8AhzVrS3l8RfZM2MsXneZWL4gPlyQw/wCt8mvZfC1hJc+ELXTpv3fm2vkyxV4GFpe31Z7uOxXsTy/XrOExcgS/9Mq+r/2X/EEOsfBzTbWHn+x7ibT5fr5vmf8AtWvlXWIpvs3k+R+9hi/fV7P+xhqs0R8ZeH5j/wAt7XUIov8Anlx5X9K9XJqvscV7E87iOl7bC+2Or/a/0yC7+FsGoTxZFhqcWP8AtrFLF/WvhKAda+8/2v7nyvg+0XTzdShh/wDRlfBs0E/mjIxxXpZp/vJ8/lf8IcFEOZ6qTTW97F0q4sv7ryJ6rS2/bFeeekUfNuIZvtH+urpNN1zP+vNZYtqi+w28FAHpfw78IaB8QvFum+GNRuZrKO/XP2mE48uu+8W/sd6xpml48K6vaXs0U008smofu4vJPavCvDXiXUfB+tWGuaRNuudPlM0Q9jX3BoHx2+F3jqCG1tvHOk6fLOIpZLW5bypZP+mWK48VVq0TelSPjTWfgt8WdBvfKv8AwhdTmc/8ukYl4/67GsC50nUdLvvsfiDTLzT5P+eV1D5QP5V+l8i+ZHH9k/eW3/PSOSvnv9q7wtpE3hex8X+bFFqem3XlA/8ALWSKbgiuali/bnTVwh8iCx/0v7P/AMsYJ6mgsfI/4+K1ZR+9p2POFeieeZMMHapxbE9bfFWgvkelQ/a4fWgRWkXAwKjgFxxUc13++HkQU/BpXHYsC8ggH+kXNRT3n7n/AEfiovsx/wCfelht8Q5o1AYZfPP+vpTB/wBNzTyKSpuMhit/I844qQjFIf8AU/Z+KkIps6iIjvVuAdarEdqtWn76atAR3Vh+5tPJqRun51XtYv8ARYj5wqw3T86/Q6X8KmfHL4ytHzf/AOurcsIZhbS+fWPaxedL/rq1bX/W/hXVhKpyYswbyLkiuv8Agp4d/wCEm8e6bazReZHaS/a7n/rlF0rk9SMQlNfR/wCzr4L/ALB8My+JryERX2vy5jx/z6f8sa+J4jxXsaVU+jyal7arSPa7K6tbIyS+X5n/AEzr568X3k3iDxHe6rLL5vmyeTF/1yr2fWL7yrSSXH+qjrxX7NNnzZf+WtfmSpe2Pu3V9iZUtrP/AKmZv1qOS1YfxfrWoY8/uc+ZUX2fypO3NWqJLxRl/Z/87hVeRB5lakkNpFJnzajlEXm4hq/YmPtahl/Z/KP7n917VBJbHzMDiteUzf8APGX/AL9Uz7FdHraS11UvZGNWrVMIW/oDUEtqJeCT+FdMNI1f/n0H50yXw9qMvOIq1M6vtTibqwB68S461kX+lDH3q9Gk8Jyn/XTVBc+Dd3Pm8V0e1pHNVpHlGoaRNFF53pWLeefDaf8ATavY5PC1of3Uv72sLUNAsopeLOr9qc/1U8img9RXZfDO88mS70rHP+v/ADqDXfDs8UkwsYv3JpfDkN5oNz9s8nyYjN++rar/AAjjVLyPSZbieK1lnJzXPWelTXdzLe3v76H/AJa1fu/E+i2cf+vmml/55VRHjKHypRZWX7qX/llXlUqNUVynrVxpum6vLPpsOY5Zv3Xm/wDLGq0OszzRReef3vm1WuriaWTzsCqMrifoPyru9kO5p67eTXcn7/8A1MPeqnn5iz5/OPWoGP8Ay2zn2pNM+wTX0UVwf9d0pfwTakYusz8fuKxoW8gY5FdF4k07yrrMGKwro8Gu6kZ1epZnYQRfaMVLFPcfvrjNUTdY/iz+FTRQ3H7jNvRVJudro5EoIrYtIvOwAa47Rta+x5sJ7f8AddRNXVwajBKf3E1cVW56dKqbaR/uP+WNbdrdwymKHtXOrN+58+f/APXWtp5hlb9z2rimduF2Olj/ANUPpVO2i8qPH/TWp4ph9m/11V7ab91FNXGelYst1qeD972qAyA9qltv9Ya5Ebs1Y5fMP165pYuhpFPzinUtkJokP/TKpFkqqf8Apl+7qYVmKwNJ7VEvydKlakU+XHQCIG/pSv1pFjl8zzZaGoNBrDbHFNmomkqVfzx/yzpLjqKzGj7j/wCCXTbpfid7Lon876il/wCCXX+t+J3+7on876ivrcv/AN2h6HyeZf71P1Plf48f8l2+In/Y2ax/6VvXEw5h4Ndt8eZAPjt8RPNPA8Wavj/wLeuJ7/iK+dxP8dn1GH/gIsr5tLJLPniqtt1NWh1rI6Bq1bXpVVcwmrQlXpQA8RKKfF/rG/Cq4/czU/8AffaP89KCTQj6ijzD60ynx9agCWLze9Ppm/2p9MCPy/8AVipKKjl6CgBab/HTqa9B1B/rKdRTopRQAR/6ultf9bTKKCkPllxSiQdaf+6kpRDmkNCw9BTx1pkX+sNPHWuZiWwN99f89qkqJ8R/vZc0+IiUfuqhnOjzz4heHftWqx6h5I8uWL/yNVHw/YTWEkqiL/llXoGrRQ3Wn3Mx/wCWP72uXtJfOtgT/wAta+4yur7bCnyOaUvY4oz73yfMPn9c1ga9aw6jFFFD+69a6PWIcxmXP1rAB/6ZCtzjRxEuIZf9dTJbvFaN/p32Q8xeaZaw5MS/8seK2M/aIs27eZ8pFKSdxODzVKA+VJirAnJGM1z+xPQpVCaov9F9qd5yetMH/Hz/AMBqTYAftPsBS0yqv/LX8aAsOepYPImqKpbObyv9fV2MC3FEIRilmiJi571F50PtUvnebzmkBUmIN/DB1+lU9Y1OwsovIgn/AHtU9ZuMahnz/wDU1kebPPL9oyKv2Rz1avYlnvZ8/wCvpPts3lQ4nnquTmiuv2JJr6deQQ/89q6CPyScT1xBh8nIx1q+dTvpoeZ65qtK+5nSq9za1/URZWn2KEgzTdBXMWkImX7PBVpoPOGRnir1pAIuLeEeb71S/cnVsbFrZf2RpcwPmzD1r1b4E6pNL4TvtG84f8S66xF/0yhm6V5TP+4tJoJ/3o8rFdd8AdV8nWLnR5pv+Pq1/wDRPFedj6XtqR04Cr7GqexnqaUn9z+P9KaelV2l/wCWVfJ7H1jLBPzZgqlOeKlakm/dR+bWtyCKM+ank1Ynj/exVDFFmMmmzHzeaYbBFF5fekP+s/GikyKgaRLzCe1RTHn/AF2akmj86LzxxUOypYCxHyW/fVKZ8/w1B5p8zd70mf3mPetGNE+f3R+v9K6D4f8A7vxdp/8A10rms966nwD/AMjbpw/6aGuvAf71SODH/wC61T3QERx14r8fvD+Xt/EkUX+sj8q5r2mKMiP97Wfrfh2HxZot5oN1/wAvUeI5P+ectfrmYYX65S9kflOX4r6nifbHw1rMQmsZZvL/AHtdj8L9d062jlsptSl+1y/62x/56y/89oqrePPBuqaDqdxo2s2ElvcRyfvYxXMQ6/8AZbaKLUdO+1R2n/PKL97F/wBNopa+Ipfuap+h4n2WMpHaeKtChOqf2haTebY3/mzRSR/+Ra7P9k+0EPxJ8SxWZEkUukDzPL/66msHwp4v8P23h3+yvFWgS6npssn2v7TZXOZY6+jfhRpHgXTdDj1bwLCBZaxzJcD/AFsn/TOWvWwGF9tivbHi5pmFKjhfqlU81/bSupYvAWg2uf3cuqCX/wAhGviaUDzc/aO1fc/7YEVrc/ChpZR/pNtqVoIv+2p8r+tfCS12Zh/FPIyr+GSAZNRyzd8/jUif6n8aVR3rzz0iSEfMKhuBgip1AgHakAzSAjFsfWlA8+apaUKaYzS0bxl4v8LSD+wvFeoWP/TGO7BgrV8UfF34g+K7GLTPEWrLfRGXzjiHtXM7RVXGax9kV7Wr3Emu5+0/nUS6lOO1MgHJFTYFbbkFf/Tpv+Pi/qH7Cf8An5/Wr9QzDLD6VnYZBNY+f/qKn8g+opfPuPKxSbadgF80z/68daZUnkH1FSfZ0pXsIgn+8D7VGQDT6jhh86k0MfEP9bTfI96sUyhnWKfs1LaTfvYcGmNT7T/W/wDbesqRyHZxxfuoqcT5tWGJwYPfrURimlH7kV+mf8uj5f8A5eFe2m8q6Pndq3Lb/j5i/f1j2x8q6Pmn90a39Nsrq+1G20/T7SW5uZZPJjjj/wCWs1bUdjKsafw6+Hknjjx3baTN5v2G0/0vU5I/+WcVfV0CRRjyoooo7aL91FHTvCfwyh+F3giPShFFJrVz5V1qUsfeb/nl/wBcoqjM3H72vyjijFfXMVVPushpexwxjeJCZbC5tIv3UtcMfCstt/rdQ/1v/TKu718nzPKrFlY+Z1r5RVGe+6Rz3/CM2kv+tll/7ZUReHrAf8sq2JWNJuNWqjI9iUP7ItP+eUdMktbSL/llF+VXt373GeM0rpEetZ+1F7IzpIiQfKNRC1EUX+q+tagTn9zHUEhk/wCWlP2oeyMaRP3mDTZIzHWnLbA4zUF1bGXkc10+2JMaRpY+9QhZZa0bm2tIv+W0VVAYscfvK2MPZGRJBN5n+oqlJp0UozMCa6F1MXHl1Skt5uuc/pV+0I9kcjdaPCRiqdxoUxtZfJ/ey/8ALKuzurWUDIMVU7rTJZ8HvXRSqnNVpHjV3balDdTWU0QiFTRTQQxczA132qWHnRf8TKL/AFPSuW8P6BFqury3us/utPi6V0+1Z5tWkYst7iX9xPUIanzaT5Ucs1j/AN+payjfeUP34mrotc2uaGTshrJmOZfPP+ugpwuJ4RF58FLZxeddeTP++86mIt3kU15aw3o7c1Tm0m+8kY8j3ra8s2UstkIPJpZbWYf6iPFY0l7E5Tn7HTAIftBFaV7OP3X5/jW7Z+GtSlj/AHMU0sP/ACx8r/XTVyc9zbwTeRPOP51sIJ2/596r2k89l/qJ81LmD/l3/CqXkjzs5q0Bs/2pPNL/AJ5rY8M66LW5h869/dTdK5+GHPJNXzazQ2v27/llWNWlSNaVX2J7al5DNpHnD/VeVVeMDy4oZsjEVcP4a8Yy2tj9kn/exY4lrp7DVtOu4hNCcS+9eRVwtU9+liqVY6Bz+6z7VLaxQ+Yf31ZkdxxjFaNqmAcV5tXY9GkaiH95+NOPk+ZVa1/1tWDND5ea5zUUywy/6nmpUk9aqp9+rK/cNMsVqjbzfM4qRvK/5ZS0MeY6AEU+XUTVI0sUnWo2/pQAxv8AVfjSP3pzVC1ZMo+6P+CW/X4nf72j/wA76ij/AIJb9fid/vaP/O+or6/Af7tD0PlM0/3yp6nyr8e8H46fEXMuP+Kt1j/0reuNGOtdt8eRF/wvb4iZ/wCht1f8/tb1w65718xif47PqsNS/wBnXoTJ/qvwpIO9Qr/qvxqWDvWKNCRKlX/Xfj/Wo1izzBUi5hNanQSLn/j3NWf+W3/AaqJ1q0Jh5n+vqDlZPDUsfWof+uX41NH1oAdkU7zRR5Q9ajlxFQBL/wAsv8+lRRHyzmiisAHeaKTzlogPBo8o+b7da6DqF/5Z59qOIqfUXkj+9+tADuGojTtS0mfm/Cuckl/exe1TCbMfvVeniMUikOEo9Klk/wBXUFWKllpCPkP5JxzToeP3Xnf62oDgcVbtj88X/TWTyoq7cBR+uVfZHBiavsaXtSbVfDdppFpc+INVuvtMnlRWsVtH/qo68X1PWbzRZLqLP+i+b/rf+eVer+JNS+2xx2Es3+ql82vML3QTa6tc6j53m2s0v+rr7f8Ag0vYnwqq1a1X2xSXVJpeBeeZ7UshwfwqK40C0kAm0jybUj/ll/yxrNkv7zT7nybuzmrA6ka0n7zgmue1+0hii87P/LatyG6hu4/OhPH0qnqdmbu2lgnP7qbrxU+2JVI4en1el0S8hP7iKsyYeV1rcLjJrjEuCKng6n6VVooMvao0cZqEEGqfnT/3f0pRdeopXN/bk80OJetLUvM57cCpobOfzszwdawaNCKiabNWruHyZYqydTmEMU1NFmFP+/lm/wCu1Hkjzc1cs7P7ZL9K3YrM9+K1OY4+4g8n/lhTYv8AWAVvXmgzz381x5/7matC08OWUH/LfzZq09q+5XsTlrSyuLzrW1FZw2cXTzq34rKyszMBFjFVp1s4RxXN7Y0uYrTedL/yxq7a/vpf31Nn8iX/AFHWoj5GD5/WtAL1/wARS+0NdN8CNLi1C7bUfO8q60S7Mn/XSH/njXHX0xFtLmavQ/2eedM16cTfupbyKEVw4/8Ac0jpwH77FHrLef8AvfMz71EelPY0xkO/Hevlj6ohiNK0ZPrUZPlScd6d5c3T97/2zqhWEj9Pekmim8zpUkdrLKf9TNUh03UCeYv+/ktP2TEyqcelJFKBJ0q7FpN3FJn9z9asR6BJLzNND/2yrX2VU5Pa0jPLH1Pk5qBGPSt+PRF/1OZakj8P2fmf6qWr+q1Q+tHN58zuPzqOKP8Aecf62uvi0a1z532SrP8AZUUXly+VFQ8IR9eORB/e/wCprqPAUc0XjHSpfsmP3kv/AKKq3Lp0XmeaIq0PCUf/ABOreX/nl5tVTpfU/wB8c9Sr7b90ev29v5iSf89P+edNtkljuqpaLq1rLf8A2WS6j8z/AJ6VriDN95lfrmV5hSzLC+2on5bjsLVwdX2NU8o+MnhrT9cmkll/d3sX+qkr5o1jTNW0K9l1KyiltpT+5r6j+IsvmT+b5VcA8UV1vhliik83/npXi5rhPbVT6PJcfVo0vY1j54g0vV9Uubq80jTpf3P/AB9fZa+sf2X7bXY/hncS67Z3NtLLq80tsJf+WkP7vFZXhzw7pPhnzb/SbMW0k0vnS4/5a17TpF55tnb3X+sj8uujKsv9j+9OfOc0+ufuvZHgP7aOp48FaTaRDzY7vVB+6/56+VETXxvLzj619J/td64b3VtHsLSX93YRzTH/ALa182OPOHPeuTF1vbVTbCUvY0hFHSpBCfSmL2qRf9d+NYHQhV/1o+tAGacOlRzKazq7DJAMUuM0wT96swj5hV3ERBfWq1W6ZcD9zQMr/Z/3NLBNb+mKuYFVKzASYZBolAIpZR8tRUAH/LL/AD6Uef7Uv/HvU9ADcGkqP7QfSpiKAK84+YH2phzCe3SnP0/GpT1pAQHzu39KjM3bFWD0qtEetB1EhiXpT7U/vf8AtvUbH9z+FT6fCBcxQgf8tqzpfxTlO5YmI+9NkPA+lSsRNLVa4jJli9hiv1Gkv3R8j/y9GWx/dfuT+97V9e/sh/CQaZDH8Utetf3t15sWk+ZF/qx/z9fjXgXwJ+G3/CzfiXp/h28hzpoHm6mD/wAs7WLpX6MywW1lHBY20X2e3ijiiijj/wBXHFXzec4/2NL2NE9fAYD2376scJ4rg+aWInv+7rg7lPKlkiz5lem+JrT7Q37v/lnXm9yYornP7qvzbHH2uFOa8STRfb/9b/q46xJbu1i/1t3FHVvVzaXOpSS3UUX+t/7ZVEkFrFx5UdeKj02VftVgel3/AN+6Pt8XWK0upP8AtlV4nyh+6qtK3Gc0lWEVpbu7kH/IEl/7+UuzUJY/3sVrHn/W/wDLWrHlz+1P2GLj1pkFKSPUAn72WL/v1VcWRMf77UDL/wBcxWiEi8v2pu0/89f0pgUBZRS/63zZf+2tLJZQ94cVayKAPetRlWRISf8AU/mKgltRMcg/pWhJBTRGlamJgy2cQpklnEO/mVryW8MvWoPs0H/PAVfthIyBCko8ry/al/s+L/nmK0vsw+0Y/GrYtV/yaPakezOM1PSfMsbmLyYpf3VcF/whuri28qztPM84f89a9s+zAciE/nVKTRKulVuYVaVzw6XwtqJizNHiWqV3oEvlS56V7TfaJF5Z/fGXuaxbnw1DLHiA4rppYoyq4U8iFjNaeVDeWP7of8tam07QIJYj9ivIfN86vT5PCMk3+uhB/CsKX4dWQk/cXctr/wBchXT7U5vqjOSl0XUobGXUr2eGX/S/JqhCp8rA7V3Evg28tf8Al8mli/1372si68ITHBm1L9a19qcNWlVM6w8T6joskd3ZzjzLSGb7J/0yrjv7BlMmZ4hmu3i8KTw+bD9s/wBd1q/H4Q02X/j8mu5aPas6aWFPOTFbmb9xEJuPSr8Xh27mjx5Xk16faeDYYf3sFlBz/wBMamPhcyyj/RwM+tZ/Wma/VTyqbw9eQxYDVJFFefZvsU8U3772r1SLw9EE80SjyqsnwzZf88B+VH1sn6qeX6da+TL/AKit+wtsjjza7SPwWl3bSzQyxebVWPTRaSCLUYvswh9KftRU6XsSjYzXhjzLLgmtuxu/NjwfxqGKxli+b09DVmKBYRiuerSpVjtpVatEvRzD91Tzc+1VEj75xV4xjy/PrzauE9ielSxXtiwv+r/Cnk96rE/vP9VSk964jtJzN5UfvQrCTpULN8vSpWl9qLB7Ya1K/ekaX93/ANNKa3/PX9KzGiVv9V+P9KhapXqsf9Z+NIZ92f8ABLvp8S/+4P8A+hX1FO/4JfdfiZ9dH/8AQr6ivrsv/wB2h6Hymaf75U9T5O+PX/JcviH/ANjlq/8A6VvXDx9f3Fdr8ff+S7/EX/sbtY/9K3riY+or5nEfx2fXYb/d16ImWb915GKmX91DUNvF0zDVpSJh3rFAItW161Ev778KkB/ffhTBjl6U6SWHzIoTF+6/56UyQ8Z9qfN/rBVHQieKXPI60v8AFVeEzy/hVvY3pQMfketSVBuFT1z2IEyKik5NOj/8h1JTWgDEp9FR5/e49v60twH80vmHfRUYIl6VBSZI9MyRTcw/5zUr1YkKDTgcUx6dH/q6RSHiI/8APYVYqq5NJEeKkpEjfu5PLNcx4c8f/wDCReJrqyx5UWlxfu/+mtdNJHFNJJaSf6u6ilh82OvOPCvgjUfDuuy3cupRSxGKWvpMhpUj5nPqtU6XV5bv7R/onlfuovNqq4huY/31R6lEZdQH7ryvK/5aVYtY4ovLHavoKp8+jmNT0uWYy+VWXJ9sijJnh+1fSu2uLqGL/W1lrDp1/HJN/qpTXIzrORH2LT7GWb/j0qwLoyRcfuqxvGGuQw3X9i2f+um/fSy1DZ6sTaxHyetIaNpjXLatbD7T1/StkXsN1F/rxVeVDc8beKz9qLQwJdOmh6wCohpk/lefn9K60Aev6VTH+s5b9K29sZeyOZ/fd4Z6n+xzSy/uP3NdDDt/54Ae3UUYSmHsiK0tPJiqX+D8KN4qLzx6GoOksTRebwJ/xrlvGE/krFBB++mnrSh1cHzvauXvNT+2ahML79z/AM8a3pUmjOrV5TSs9TsIuAfOq3Fq+cHyP3VZEFlcTQ83AMFW4rOf/UQCHyf+u1a1aRn7Yt/2vN/zwq1FrHk/vxBWTDpt9/3+qzeafPZwxedUIX74km1Gaf7vOKzTNcetBOKgM377H4VQOsOkPQVZPWmRtU5gYdxTRBVvZoPsvk17J+zFpH2jw/rsvnZ8vUY+TXh99PgTdvWvoP8AZRjP/CGatNNwTfxf+iRXJj/4RpgKv709Xbw9a/8APUUq6PYZJ8rzK02mxHjzB1qJJvk6D8q8ZUke/wC1qldrC0tn/dRfu6jSGKP/AFVSTXEVtHJLNLHTEvLST/VTGtVYw9oJLBHLH5csNNS3to/+WNSpPLJJ+6tbqT/rnFTjYa1L+9i0a5/7+eXVGXtRI0ipJG8w59Kvx6Dr0sf7qK2j/wCuktPt/CmqSf63UI/+2cVbCM0xnZUXlRRe1dJ/whkwf97qsv8A2zjjqT/hCNMH/LW5lk/66Vh7UEc55/8A02jolurU/wDL1FXXx+GNLjk/5BcX/bSrsWlWEUn+i2ttH/1zirI6kcDFN5sn7qK5k/65xVesY7+yvI9U/su5kjj/ANb+7ruYkhqzEfK/deV5maRPsjFit7qS4kuv+Wfmfu66fSdVlMcdtc/6yuWtppNA1YaXNNF9jvpJZdO/e/8ALX/n2rUciWTyhF/yz83/AK5y152AzSrkOJN8fgKWcUv3xheN4/tMdx5X/LOuCVvWvSNdt5dVsI4ov+Pz/lnJ/wA/H/TKuBhtoraSTzT+8i/1nmV+kvH0sype1pHwlXAVMH+6rHT6Xp0upaLJLa/6zy/9XWroerapHpMmj5/eRf8ALT/nnFWB4a1f7FJJaxeb5kkX7uujhT7FYRWuf3kskvmSSSf6yvGz/PvqdL2NH+KehkGS1cyq+1q/wj5J/aJup7rxxe2f/LKwhhiiryBf616d8Ur/APtTxl4gu/O83FzLB+leXofJ87tzV4D/AHakbYn+KJJ9o201bj24pyzn/nsKasPnTY9K6jAnHSifkimrb04fvj6YpDJgMClAzUcsPkGnWE/fFFxkmMUVHcDpTrYYJqAHhfWmTj/l4H8qLn/U1DQBXqeIZUUoH7rPtRAP3I+lICvMP3w/CrE/7kZPNQ4/5eqn/wBce9MdxKr1aPb/AK71VP7j8aBDX6fjUtRSdhUtADGiXpUbfuD3p5n/AHtPaHz+f0rkOkqtMorT0k+ddRYP/LasqKHyYftFbPh/m/8AtAHau3C0f9qpHPV/c0jsbb99dE56VHeH94MetO0uKGWSafvXU+C/BF/8QPGmk+EdL4kvpMyy+V+6ih/5aiv0xL2OF9qfH0v31U+pP2NfAP8AYfga48c3cX+m+IuY/wDpnaxdP+/vWvoC+bzHPm1V8N6PYeHNMs9B0qLyraxi8qOOP/nlVzUj5eyQV+Y4rE+2q+2Ps8LS9jSMLVk8yJ68g1ZvsVxJF/q69mujFx53SvFvGp8vUpIoq+fx57GF/inMyGIebFLF+7qrKl1bR/uv9Jj/AOef/LWtAx8cfu6Qn93z614R6TKMZiufMli/79/8tI6klj46VDc2Rkk+1Rf6Nc/89I6Ir6bzPKv4pbeT/np/yykpqiVcdimbPLP+qq1s/wCetDmTy62uybWK8Vv/AM9aZ9m96sbBTgn7yshFCRM0wRy7M1dkXPFMkt/3fethkAjMkZOag3etXNkfoKXyYvM8zBrUxM5yPWnbf+mVaEiReXxxUEbHy6CCKFv3dKEqQJ70oT935uaAIAnmdaZsB71bDRRfjTt1KwFKSCqdxp1pL04krQkT56Zu/e/hWxrcyRZTRnMp/d+tQS6cZB+6jiPpW75PmUx9PwPOh/d1VjkuYN1okcnBGazb/wAIWkv77zv3tdTLDKn+tipk0M0seKv2oXOLi8H/APPaUmpIvDCyf8ta6/7P5cWPKyaPsf7rzfL5p+0K9l5HPRaSIpP3OSaszadFdJ5MsMUX1rYhgGflz+Jp8tv5n/LGs0ibnP8A9kQf8siKi/swRHr+VdDHYTA/eA+lJ9gX/nnLR7URhR282DmKp5bY3X7mWLzK2jpvl9eafHYQydDWvtB+y8jk7rweYovN0i7li/6ZSj91WZK15bXPk6tp0tt/00/5ZV6HHH5fm/u6f9iilPm3R/d/88/Lp+0D2T7HC21jLc/vohF5VXDY/wDLL/V1v3XhK0kk+16fNLptzJ/zy/1X/fqse7t9Q0j/AJCtp+6/5+bf97FT9qZ6kcsBk4mqE2cqf6k+ZWlFFDdHzYZopRTpbYjygKz9l7Y2pVTn5jLHJ+9hzUkH/PXFbLW58vypv3tVp9NPm4tf3dctXCnT9aKSjzOcmnKIe9MuI5rY/vYvM/651C2a4fZHoErxeV1FRKakSXzKib91L7isWxn3Z/wS6+98S/8Ac0T+d9RUv/BL/bn4mbf+oPn/AL6vqK+wy/8A3WHofK5t/vtT1Pk349x5+O/xFx/0NusH/wAm3rjV+9XYfHs/8X4+Iv8A2N2sf+lb1xq/67/gNfMYn+Oz6jC/wF8hFNWlNQrUynzqzWh3hC3lReTVlWHSqyyHjpSwtiX8aa1M/ZE0phqeQj/lrUckcXl/9tKmkaKL1rAB4jEX/TWpf9V6VBEf+WtSyymSPpTEOjjx/wB+ql3CoKsUgGxnj/nlT93tUPm/8saiyI46YE9SZPrUMbGSn7vpWZbV9h2TUcvaqvCDMtWMj1oBImpgOaZkGlz8lWJEnmE+lKM+XiEimBm9TUsR4/1ZpMXtaQ/zG7ZFODsfWpYbK5k/1VtLU40q+/59fK/7a0nS8iFVpFQSjzPN/wBZXO+Iddl0zWPsksP7vyq619Fu7bzJbuWKOL/ppXmWpXf264ubqUeb5v8Aqua9/IaVWj7WseDn1WlWpG48f2mP7ZDL+6l/1X/TSobmaWxs5Zoh+8Fczp91eWF1F5Uvm2wrqpIvtpii/wCWX/LUete+z59HMpJLqEks14fpWLrN/PDYyzwzeV5Nd1rdrEdOkhih7eTXkPj+aG0uBppM1B1HPSS+dff6+tizh+1/uPOrCsYYe1dFZ/uvKrA6kbEFnBaRHyTVaY+TMPfrViT96mDTabMBBnvR5XuabKeMe9TR81Nh+y8iPyvrVb97/nNXaq3d4LSmADis68m/deRbj/rtUF5e+dDnvS2dnPeSH/nj2FUZlTyZoYf3EH+orlpv31dnr+dMsP3FcXYzZh64rqpHLUCEf8sIPpW9oNpP9q+0eR+5qGLofrVu2PairuaG3PqNlad6wr69nvJv+mNLN++xt7U0w4/0fPv0/SpQDm45qCLiWrrWnlRGef8AOnNajpk0x+xIIYf+W+P0pbg+TFxV6OGcDySeKyr0GWXyC9Y+1LdJmHcH91NX1X+yh4Xm1H4c3GoG78vztTmi/wBVj/lnXyxfWebUj2r7g/ZE02aw+Ceny3cPlfb727vIh/0yJzXPj6v7o3wtL96divgb/npqF15dSN4P0qOT99bSyf8AXSWutaAVCyD1rxVWPW9kYCeHNGj6WMUdSnTrCOPyoY4o/Lj/AOedazL5X+qMVQXTfOfMqPasXsisiRRx/wCqp0yRfu+aeU/55CojL/0yNP2jJ1IzH+8/1v7urEbAVEVz603ZL7Ue0aH7Idk+Z5VPyfWokPzj60lc7GWJX8sVH50NV5L6w8s/vYv+/lBvrXH7pf8AyH5lP2psWIpc81K91L/rc8VUF1J5Yli0y5/7aR0wXOqSx/urD/v5c0vamRJq1v8A21YyWEv/AC1/8hy/89ag0ya/vbeSK6i/4mNj+6kNSC31SX/lrYx/9s/Mqlqmm61F/wATSLVfMvbb/nnH5fmRVjVpe2OujV9iSXYNz5f77/WfvZJKz9Q0aG5+0XXm/wCkeX+6j/56VuWtna6jYx3NrfS3H/LX95/6KqSC3i+yedLFXJhcVisnq/uTbFYWlmVL98cf4e077Nf+bL/rJI66O7s7q30W3v8A/lncxy/Z/wD0XS6Vp3mXchjxHH5daWpZ/wCEL0P91/q7a6/9G12YX2uZYqrWxZhivZYOl7GifB3js+VrusQ/88b+auSSDEPvXWeO5povE+sf9f8ANXI3GYV88V+gUv4Z8bV/iGfJB2PNW7aDHOaiTH/HvUy9qdiUPlgzg1ItMl/137jpTlm7fv8AzvpUjHy/eNRW3Wkl+08etKP3/wCFAxftH77PapqdxDL7/wA6bUAVZx++B/z0o8laSrdAFXyB5OO1L5KelH+ked+NHnJ60gIKmPWnf9d8U0wQdhPTQDT/AKv8Kh/5Y/59KmMi+tI1AFZ+tSnpTric/wDHsKq0biHx/dqZj1qBP9VUzUzruUW/12T6V1HhSGcSzTn97LXONFB6ivY/2cbHTtS8c/2Vf2n2m2v9Lu4pYse9RRxVLB1fbVjGrhfrn7kp6ZbSySZs7OWWS7H7qKL/AFtfb/7OXwQi+HWiSeI9eii/t7WI4jNHJ/y5Rf8APKud/Z++BWgeHPFV74k1iWLUbmxl/wCJQn/PKH/npX0ipikjP/POvZx/EdLMsL/shwYXJquDq/vSCFJggEvTNZ+rn/SE8utpyY0z61j6ueY5K+bonsIwdWl8uCS5lOyOOOvC9S1eXXvEVxciX/R4v9Xiu6+MfiP7DYQaFbfu5Ln95JJXnei2QiPmy/8AXKvl80xVWtV9lRPosBhaVGl7asTS2U2MRdqilj/d8RZrVkj9Y6ikjil6mrRJTi/644qKSOO5j8qX/v3/AM9KsS28sv8AqpaTJ/1fFUZGMI7vTf3sX+m23/PP/lrH/wDHavWt1Fcx/upvMq1IhiqvcadFJ++illjuP+ekdaI1G7T6GnbPKkpkdw0f/H/FHH/zyk/5ZSVZ+z/7VHsjGxDS/Zz5e6pvKi3+9Lmb2rMZRkt8VGE/eVo/Z5vUUz7HFHHViKIT9514qvIla3kD0/WqciVYxkdviOlkTyqseX8lMkTy6xII4ki8wRUz7P8APViK38yTGKWVMdKQFWSD/njUATv/AM9KuSJ/37pnkRf63yq3LI4k9+KJYKsbIvMqXaKBlOJP+WXlVXk0+H/WxS+V/wBM60PJ/wA5pu0+9USZO4xf62Ly5Ks/Zz7VZkTzP3Rqt/Z8sceYpfL/AOmclAXD7PD6movI9/8AlrUvn+V/rovLk/8ARlWY0qfUq5R8iX/VVJGksf8Arf3dWfLqPzrX/lrNH5lAgMc3cVEyRDiI0v2qEH90PN/7ZUedJz5Vhz/z08ysQGlO0v8ArKQkx/63/WU/N1/qvJixSG3uv+fr/v3HQAqEYp6XUXYf9/Kqmz83/WzSf9/aDZxeX/qq6BFXU9E0W+H2u1u/sVx/z829YU0+q6b/AMfeky31t/z820X/AKNirrSf3n+qq0kuI6AOPt7u01O3+16fN5n/AD1/6Z1NPFLLGa27vwvpd9J9rhi+zXv/AD8xSf8Ao2sq7s/EukR+bLaf2tbf89Lb93L/AN+q19oIgWMx/vcGqE+kWlz+9P7qSrsGoafqXm/ZJo5Jf+WsUn+tiqy1vMf3lHsqVY51+5OXm0zULKTzZYvNjFVhLn6V1jRkHvVGfTrS6kzND/36rKrl/wDz5O6liv8An6fan/BLs5/4WXjp/wASfH/fV9RU3/BMWxkspPiZmXzIpP7HMZ9t19RXrYKHs6EYnz+YT9pipy8z5H+PhP8Awvj4i/vcf8VbrH4f6W9cbIcSLXa/HyMN8dPiLz/zNusf+lb1xCdPxr5LE/x36n12GX7hfImX/nvT5DVQT/8ALH/njUimkegW13THNPhgz16VJaW0skf7qOWSrA0nVJRzay07mPtRkiE8dqhkYkRc/wDLWr9roGqSdY4uf+egq1J4OuJY4/8AS4v+/VHs0Y+1omdETFJwTUks0Y/e5NbEfh3EmZbqSrn/AAikJj/1kskv/XWtfqtUz+tUjmIpQeR+tTxxy+ldVH4Ytv8AW+V/5Eq/baVbRR/8esdH1UP7QOH58vPlS0R2d3J/yzlkrvI7OIcbo6kk8qxj86VjHHF/y0rX6qZfX2cXbaVfS/6q1/7+VYj8O3sn/PtXSefDcyR/ZfNkjl/1f7urkQEv+t/d0vqtIy+tVDij4YlEkX2u/jkki/551di8OyyfupXP/bOunjto4vM8qKpIo88CtfqtIj61VOcj8O20fl/upZPxq1JoUcv+qij/AO2lam4ReYTEalDL6+VS9jSF7WqVRpdh2toquxWaxp5UUXlUqywnHlCnSSeaeZKn2RKGQ2cXl4/1Rqd9OtZEkxL5lRrcxYj/AHuPNp0N/Fsk/wCmVbMaMjxqktr4Q1WaL/llazV8/aAbv97DNF+7il8mvonxEbq50HUIvstz5fl/6zy68I0a2/1v/TWUTV7OVfwjysb/ABS7aWf+mc/8sqh1LVJtM1CXUYv+WMXEVa1pHLLJIPK/e1zPjJBp/h7VNSnm6Q12M4RH8fab4k06G8i/0C6MP/HtL1ryPW/PluBNd/62aat3SYfN0yGD2rnPE16f+EilssDyrQeTFUUiCxYgzCWEVv2Vn+8iz/39rG0eXEkUBrs7eIRR4horbHUyOXyvM/11M/dR0+b71ZuozSw4/wCetSxl6WWCXy80yWXsO1YQu5gM4EI7VEJp5v8AR8YPNBmaWraiYY/JrKWYzHBuMYrQi0ieWHHneVUQ06YXX7kcUAQ6dZib/Xn9zW5aRQQxeRDDTTCYTQAYT71AeyMDxeIPsRg8/wDezVzlj/qoq3fFMXnLCOeOlYVvxzXRR/hkVjSi8jvUv2YjvUMP76XyauRabPLJ+4/c1XUwpbCQw+d/qKvtYGKL98vSpzFb2cRnFULi9M3PesP451UqRZJh8uKqzXcEP/TWq8881Kx7VJ1MmuJgYvP9Kyktf3n7+rLGhD2q0c5S1uLytGmnhyJq/RD4Y6J/YPw38L6OOZLTTIR+nmV8KaP4Tu/Fmr6H4YtIRt1XVYYuv/LAf66v0IWwuo/Lihvv3cX7r93HXl5pVO3AUiZov+m36UMknrUE+n+Z/rL+9kj/AOutVptG0uOT/VeZ/wBdJPMrxEeoySa6tY/9bLFH/wBtapTavpeMZ8z/AKZ28dXUt7GP/VWsf/fumE/8svL8umIzjqZkH+iWFzJ/2z8umma/ljx/ZUX/AG0krRmPJqmSa1ZgQFNZk/e/6NH5VIbO/k/4+tZk/wCudvHVuOXy4/3tSxmHnmg2KH2GID97dXUh/wCutJ/Z1hFJ5pii/wC2n7yrUs2Y/wDVVFk0rjSuRBIo4/3UUX/fqpkptLk1XLYm44XUv+r8393U0V1/q/OqnKcilEc396ouZl0SnzN1XBD/ALP61ljDirUUskT8VsykUmj/ALE1P7Vj/iXX0v73/pnLW8ttFIlQKkWowfYZYvMjkrP0O7lspx4Y1OWP7RF+9tpP+fiKsK1EftTYijhtv3XlVTvY/tPhPR4v+na6/wDRktaY8qOPzay5f+Re0OX/AKZ3X/o2WuvC/wDL058WfCHxJtvsPjLV7Oabg3IriLjpXpHxwtfK+IWpc/8AH2sMteb3HSvrqf8ACPnKv8UqyfufSmr9oqwnQfSmL1/5eau5KBbirS9Kqz/678Kfa9TRcY64/wBSfoaiA8jjnim3Fx54x3NRyzjHFZjNXz7f1P5GoP8Alv8A59Kghl8/HJ645qxBcXHnfZ+famMloqO4P76pKBBUf/LH/PrUlU/OT1oOsuVGf9VS586n0HIVf9J7/wBaYT55q2TzUcP7iaauYCs1ST+R5PaozMuKYZ/OipgVGqxEecUxDwKsOfJGKR0ESda9V/ZovPK+MGkwDiG7hvIv/IQryogetdn8E9TXR/ir4bv4RxFqcUH/AH+FZYr99Sq0TTC1fY1T7+sLmXSruO6tZfLkjr13w54mj13Skk8qOOe2/wCPivIWlilk7VpeC9VutP8AElvF5v8Ao97+6kr4jKsVVweK9kfVYql9cpe2PYGIjj/e/pWFrUsVtbSXNzL5cUf72tt/9Gj4i/d14/8AFLxZ9ovpNCtpf9Hj/wCP3/41X1mPxX1Ol7Y8HC4WrjKvsjzTX9RufEXiGS/83/WSfuv+mda0cGEji/5a1U063ikvJLqKL93/AMs6vReb5hJ4r5rL/wB9++PbxdX/AJc0iMnzKimP7wVY/wBW9Nkl5zHXo6HnuoQ+TVa58r/VZ/eVPsl/5a/6ypPL/wCe1JUSyh5Z9KBFLJJx/q6v+V5sn72gW0UcknlVuR7UoyW/2mP97+8jl/5Z1Xijv9J8391FeWX/ACz/AOesdX5PN/5a9al8vzf9V/rKCiC2vrS5j+1Wvl/9NKMzSyVDe6VFJJ9qtfNtrj/np/yykpba+/5dL+1+z3H/AJCkpDJqPL96txR+XH+9o2Rf6rimBm3KSx1X2TeZ1rW3RVHLbjPm0vZDM6RPL9MVHtm/55CtHZFFJ5sssX/bSqcl/p/7zzbqL/W0vZCCSCWo9n/LXtUsuqRGP/VSyf8AbOo/tV/J+9h0uXy/+mlHshkWz/pl+lSi38rrLUeb/wD55RR/9tPMpklvf+Z/x9/9+4qq4g8j5/8AW+ZVnPyfvTVcafLc/wCtu7mSiPTrXzPN+zRSeX/z0pARyX9hHJ/yEIqj+32skn7oySR/9c60baztY/N8qKOPzaliTy4/KzQBi+ddf8stLuv+2n7ujZqkv+qitrf/ALaVreX5klVpE/d5ioApeRqksckUuqxeX/0ztqrSaLLF++tbuWSP/n382tbdL5ftSwt+8qWUZsaWsr/vY/Lk/wCecktXI0hik/dWscdLLAJP9aDUclldW3mSxTfaf+mdAFjZ8n7qL93Ucifu6W1urWWTyYv9Z/zzqR46gRHHB+84pPJP/PU1Ju+alKGM+VioNiAR+WlRMYO1TKnmnJqUxHv1pUgZSMJ9TTEAj5zVwwCROlMS3Gzye1Vcx9kNtzN5nm/8s6spN/z1/wC/VVSnlUJ5sdb0thIg1HQNF8QfvruIRyRf8tY/3UsVYF/ovirQ/wB7+61qy/5Z/wDLK6ro2NTwXXlfuq0egjkLPU9P1K48qK78u5/59pP3UsdKY5o/9bXQax4f0DxBHHFqlp5kn/LKSP8A1sdYM3h/xLpH720u/wC1baL/AJdrj/W/9spa6TlPtn/gmpH5f/Cxx6tpH8ruiof+CZ2px6i/xLXyJ4J4W0cSwzReWUJF3gAfgaK9CHwo8mv/ABGfLXxy0KGb42fEW8liBz4p1g/+Tb1yEGgWHmed5Nel/G2MH4y+PfMkwP8AhKNT/wDSt65C2MUgr52vTvWZ79Cr+5Q2HRLGL979kj/e1JDbRY/dWtW1blKfCZZnki8r/tpQa+0Ehju4+PJzVuCOWTntUkMfln915lNeaKKTPnUCHi38vianC38yP/plUUl9ax/uvtUeKmtZvMj/AHVrJJ/1zirEotxCjb/yxhFL5F7J/wAwu58z/rlVy20PV7j96bXy/wDtpT9oSVY38ujeY5OYqtR+GdYxJ5ssVW7PwlcSP/pWoSUe1GZMksP7vmkluobaSP8Ae10P/CI2m/y/tMslWLfwlp8b/vYfMo9qT7I425vx9sji83/rnVjcPLx5ssldqmh6ZHJ5v9n237v/AJ6R1oeTF5cflxxx5/6Z0e1D2R5rGmoSeX5Wn3Mn/bOrv9l6zc/uv7K/8i13vkx/8tTR5PyeXny6z9qXZnCxeGdU+z+ZL9mjk/7+Vdk8EX2zypdU8v8A65x11kaeXBmrMbRetHtirHMWvg79x+91S5kq/D4T0fZ5X2XzP+uklbgHvSgRRv1rF2K9kZkPhrS4/LMVhbR+X/0zrUXT7a3/AHsUUUfmVNCfM4p7t/z1q/aoClrmnf2loOoWssv7uW3lr5G0popXkm/5aV9ialKP7OvPK720v/oqvh+zuprF8Qy9e1erldU8/H0jq4ZV/efvq88+JF1L/wAItLDn97LJ5FdMuuRCzl+1kV5345v/ALVZafAY/KhmuwK9tnnKkRaND5XlH/prXHeIfJ/ti6/6612KHzYvOh54rk/E0P8AxOJJ/wDljinS2IqlrwtDm66cV3o/1Z+tcP4Q/wCP/wDD+tdw3m4NZ1tiqRWP3fwpphhmP74CmvDN/rhTqhmhH5P/AEwH50sNnBD0hqZ6NnvS6gQ8QD1Jpw/1340k0OTkUvlfWkdBJVWVvNOQOlWqzLu7EP7gzD86EYsytSBvbvyf+eNZ0OmHzqmzmWafvWjZnzYc11HIP07TYRF53kVfaWGLviooOh+tRE+b+4nrlOkgni8+TNVzF5PI6VpTw+TL+4NMiPmmqQ2ZjRKeKjaOatO4izkr1qKObPBPNG+wiq8Zi5NRITLLz9ask/678KhT91TRB7n+zH8OpPEniK28WRarNZHw7cxyyfuv+PnzR/qq+uWAINeO/sqaT9l8B6hf/wDPzqZ/8hV7MU8xx/01r53H/wAU9jC/wioyu44quyR7MYq40B9aiaA+tYI6iiU8uP8AdVGT/wAsqtsvl8SVWlNMwK8qfu/MNN8s+lWlUutRSINiR/x0AVdko/hNJ5Q9atRpFz5lMkSM8xUvZAQeUPX9KIo/Nk/e1P5EkvvSiNfU1uAz7NFJ0qAQE/8A66teR7D8qUW59BU+zAqxGldKsCzjk/5aSGnLbxxvmStPZIyVQgit/wDnlVgW465NTQwGMdNlPij+fipdFFKoNgjk8v8AdH95VPWNKlvreOW1l8u8tv3ttJ/zzrWik2f62OpGNv5nlREf9s6HRNCLR7qLWbES+V5dxF+6ubf/AJ5y1mz+X/wj2jj/AKZy/wDo2pL/ADot/H4nsIpZP+WWo28f/LSL/nrVViItJ0uX/ln5cv8A6NrenS6GVQ+Qf2i4hH46tJfK/wBbpcUteTSAl4YPevav2nYv+Ks0Ob/nrpEI/wDIsteITfd/GvqML/DPn6n8UiebjikTpUKdB9KltpwcW5qjJEyz28HFA61BeeRBz5FRj/Vf8BqgJZv9cv0qGaAdRUqged5/41FNOOgoAj6fv5607f7Pn/j46VljiH8au2/2ebjj8qgZYuO1QTfv4cW4NT3H+qqSgCpnFL5PkdBSQked9o9at0AFFFR+f9o49e9AFUnyPWkMHP8ApHerZ6VSn6GmdQNB5PSoyf8Ap3WntMtRx9KaESH9z15zTmpWpiHzq5REUcO2UnNdF8P/ADv+E48O+TBx/asWf+/1YTQ+Tx59dp8GbAX/AMVPCtqe17HOPypVAon3jP8A9MvSoJj5hjmil8uTy6stH5X+tqGx06XUfEslpFDHHHHpV1JXy2Kwvtv3tI+gwtX2B2afE8f2HHbRW0keoeX5Ucn/ACzrze7uRcz3MX+sHmfvJJKknz9rt4ounmVHBH5VxIZcV4v73Gfuax6v7rB0v3Q63iNskcZpT/qx9KcT9p5x/wBc6YfNSP8A1VfQ0qXsTwqtX2wy5j82Ooo45I0/1dEur2lt/wAfd3bRx/8ATSSqUnijRd/7q/8AtP8A17x+ZWhJfk82SOjyj61m/wBt+Z/x66NqVx/2z8upPN1+T/mAxxyf9PFzVezOgvG38v8Ae0SSxCTypZfLkrONl4p/5+7G3/65xeZUX9gahcf8hDxJfSf9e8cUdAjY/wCun7yqVzfWscflS39tHJ/10qr/AMI7YSJ/pUVze/8AXS5qS28OaLFcZ/sq1lP/AE0ipHOMi8SaNH+5utVHmf8ATP8AeVHJq8V7HHaxaLqV7H/zz+zVtxx+XH5UUX/furGz5PN/5aUzoOU+1eKdN/dWmgS3Nl/zzkuYvNjqzZXWv6tH9qtTpkUcn+r/ANZLW/n/ALZiSq8mkxCSS60+X7Fc/wDLST/llL/11pHOVf7Kv5P9drX/AH7tvLqtcaLF5mZb/U7j/t5rTtrrypPsuqRR29z/AOQpKuCOaKPr5dAGL/Y2jRx/u7X/AL+VJFb2uzyoooo5P+mcdWpLfHIqAJs4pnQO8uWP/ltVeWPypMipvLli/wBXL5lL/rHzLQBUljh2Zhpcmpbm3z0pklt/qqE7ANlMX7upYkii5IpkVv5g/wBV+9qWRJYu9ICGVIo8y1H5w9atBP8Apl5kktM8uf2poCCJP+epqOSDP4VakMVQ5NQMZ9n8zrij7PFL+6/1dLn/AFlSxn93/qqXsgKv2fp5Rolt5Yo46tSRS/8ALKo5Exbx+bVAVbm3tb6P/SovM8r/AFUn/PKqUaX9l+6/4/Y//Isda+Yo/wDVUspijT97WQzLtrq1vf3tqfNki/1sf/POrERl3+bLTZLO1vf9K8qX7R/yzkjqvLLf2X/H1/pltF/y0ji/e0zY0NnvUUsfNOjliuY/NtZo5KJT5UeaDAaYR7/nSqfkH0p3mzegppSbsRWRuV5o/wDnjUDffq8Y4v3dK1va+X/z0qzFGY1PakaP93UanFasHqStL5fl+TVhL6QSRxS/6qqTSze1SQHzJOK3pVbAfZ//AAT72F/HzLFFHldJyI+nS6oqL/gnjKZU8fH30v8A9u6K9Sj/AA0eBi/40j5V+NdlqUnxq8fbbGSWGTxTqeCP+vt6wLDQdZl/5dfLj/6aSV658V7ff8XPGUnl/wDMw6n/AOj3rJtUijHliOvmq9X980fQ0Kf7lHnus6HrOnaZLN5sfmf6qKOtjR/AtzDbgX+pmWT/AJa1tOP7V8R9fMt9N/8ARtbgjHr8nrS9qjX2Rir4M0qP/Wyyyf8AbSr0XhLSwkcptI60Qh3/AOrNSBfn8z/V1n7YTIYtI0eKTzIrGLP/AFyq6Fi2f6rZ/wBc6jH1pQDJHyf9XUC9kT+RD/f/AEp8MXl8kim+bD/z2/Wk88+gpXNx2yKTzKITgmmSy+X06S1F5v1oAubPm8zvR5k1V45sye5qXP8Ay19qAHdv3mKQHyz5hmqAxySXFEkHP7z/AJ6UAWtxqHMXp/rah+020SfvZI6ZHe6ZH/qr6KT/AK5/vKzKbuWoj5v/AC1qaKbyv3VU/wC0ovM/dWNxJ/2zpRcX0n+q0eWP/rpJSBGi8sX/ACyjquqeZ+98qoRLrufKi+xR/wDXTzJKVbTUpJPKGr+XHL/zzt6smoXwv+s/exxxxVOqeXyapNpf7z/StTvbjyv+mlStplhjH/LT/ppJ5lYOoaIlmlsZYf3t/bxxyR/vP3lfD+rGKLVLmGE/6qWWGvuG0t4ok4iiNfKfxz8Hy+HPGuomGOWK2v5ftUWK9fK6v704MSeWzn/ntXOeKj9l/s/jjzZq6eePzj++/wCWVYPinyJv7K87/n7r6GWx51UdbxT/AOvzzL+lYniz/WxTeT+6/wBRNW2mYo/as7WpvtWl3Z/54/vqo5TM0eHypIZpq7KC7Of3xyK4yy/ezRV1C9Ivr/SoOguSQgU4Rg1my3nGelPh1GCbgnyqgsuL0pd/tSCX2rPutRHm+RB/39pAXJZf+W3n1Wl1DyY+apy/vsms+XM0/wBKDCr1NNtVmmxkgj6VnXH3vwqc9RT7i0mmsJoIIf8AXDyKuiRHUz9M02eWKYE/8ts1rQQweaRCP3QqV4f7IsYtFhH73/lrLR9s/wCuP5GtKxgH/LD8P6UVEb23pkUvm/6R6VkmdQ9vtP8AnFOj/wBV+FPHSoz/AK3v5VLyAr3XQVExEA55zUsh4+tROeKtIV9SJzzVixh+1y+VVRyIavaNND5vnT/88qnoKn0Pu74HaL/Znwq0QRRc3Iluv/Itd+9v+7M2azPhvosmmfDvwzB/zy02IV0U8EuDzXz1X+KetTMprb5P9dVZoR61pPaSyVE1vj/9dV7E09qZpQSjrUBs4tlaJTypKYTFJT9iiTLlgji7/nTTjzP+mdbCJF/y1qqYP3lHsRFAwGP/AJZZokgIq9If3nWo5D5ida19khlHZLTAnyZqzEYvM5pkdvF5H7vzaPZICv5EvlyeXVj7OfKzLUxTyrfjrRJ0qrnMU3gk/wCWdOFvL/y0q4OsX0p7zRRmSQfu/L/1klSNFaJIzjPzvUV5qWn6VH9q1O/treP1lkrzrxx8ZvLk/svwZ5Uv/PS8k/8AaVeX3msahqV79vvrqS4uO0klbUqVy6vU9r1D4p6FbR/6BY3N5/00/wBXFWRP8TdUmk/dWNjbx/8ATT95XlC3k3earMMU03Tiuj2VI5qtU9Mbx9r0h/5CkUcf/TOKrTeMrX/hHdKm8qWSQ20v+jxj/prXnKSiKLpVnxhqosdP0HyvNjjurHzYpP8AnpVOkznq1f3p5R8dL251jVNNlurvH+g+VFj/AJZQ+bLXkt1iKHM/SvTficZvL0KaX/n1NebX/keTXr0v4ZxVP4hlRngVMsTdCKit+oqRetMyJZSB/o/pVYRJ0xVlT/3+pkxyBSGMqNf9Ufr/AEp0v3DTpjhcj0pgV6SCY+b5FLVeEz/6/NB1HRf8svxo/wCWv40kE/nWgNOk60jlGUUmR60ZHrTAZn/p3/Sk8nz4MUfaR6UhNzSArE0lWqiPkf8ALvVWsdQ49KhaD3qZqGib0/WmIqmD0NLH2+tSHpQ0XPWuVCGP0Nelfs4xwzfFrRZgpiiiWaYSy/8AXIV5w+ZYvavY/wBlG2il+KLSyQkRWthLL+9+tKr/AAgpH1o+v6NF/wAvUtxJ/wBM4/Mq34bvYr271m6iilj8rTvK/efu6utLFF/zy/791Fpnm3Mmuy+V5nlWdeUj0DlXubqW78qKGKS4lj/d+ZUc9rrMr+aL+2j/AOudtRBNnXvKl6eXLWifN/5a1nSpUqJrWq2M9rG68z97rN9/2z/d06PQLCWP975sn/XS5lq+kUp8vMtO8ry5PKlrURnW/h/SrYebFYWsf/bOrhP/AH7/AOWf7qpf3HvT47WLZ/rakorSyxH/AFssUX4UR3MQP7qWpJYofxqLy4vM/dReZQhC+WfM6S0ZMf8ArRmoszRR/upak2Tf63/VyVj7Mr2vmQyS/vP3X/LOlz/y18z95U0ccXlyebHVeSOX/WipuIWOWrOf33402K3lkj82LyqtRqekprpEV8mbipPJi/u0/LI1SRpF2oAZc2cVzF5U0XmR1S8u607/AJ63Nl/5FjrTkSXvRGn7ziOucCn51rc2/m2t1FJVOSPzP+WVTXunfv8A7Vay/Z5JP9Z/00/661HHqXmSeVdRfZ7j/nnJ/qpK3OkfHBL/AMsqZJHLF+6/8iVNJHdRyfvf9XR9nlk6VjcRRlOAaPLi+0f62T/VVNJby9+al+z/APLWgCKO3l8z/W0Z/wCepp3l+VR5v7ykc4yRJZB+6pfI9h+VS7valkPGKZ0FWIxeZ/qqZJHD9Kl2HHmdqgzNLQAvl+b/AKuLy6jyfWnxRzDqakit/wDnr/yy/wCmlFgGeXN5fm5qOSP/AL+VPIfk83yv3dHl/wDPWoAqxpF/y1qSO38z/rnT/L8yP91L5dEZ8uPyoovMrMZB5X7zyqPLk/49f+WdT+X+8/1VEhi2fuqYGXLpNrLPJdQy/Z73yv8AWR1X+1ahbfutUtfMjj/5eLf/ANq1sR/vf9V/rKPL+egClGYpI/Nimiki/wCmctPiIqO50qLzJLqwlks5P+mf+qkqG3uZbL91rMXl/vP+PiP/AFVJjRPLHLvpjfdq1BH5sf8Arf8ARpP+WkdQTxyx0hme1tNUbHy6uNL+8qIn/lr+lAFKaOWWo5o8f62p2QVXljljoNz7O/4Jzfc+IH00n/27opP+Cc3X4h/9wn+V3RXv4f8Aho+Zxn8eR5D8VjH/AMLa8Y5uMH/hINT49P371yup6l/ZNncX8X7yTy/3ddL8VLmGH4q+MvtFzGB/wkOqYB7f6XJXm+p6tYajr1vYSyx/Y7H/AEqT/nlJXy2I/js+kw/8BHSeGLI6VpNvay/vLiX97cyf89Ja1lkj9Kx4dbsLn91Y2tzcSf8APSO3p4urqST93pdzJ/10kjjrE6DWDP70PdSRp5oiMntWfEfEMsfNrbR/9dJKmEHiGT/l+jj/AOudtU3J9maQlel/eR/6z93WfFpl9+883Xb3/tn+7pYtDsNmJZZLj/r4kpGpYkMIT/j6jj/66SU+TVtMtk/e38X/AGzkptvpFhH/AKy2tqn8iP8A55R/9+6YEUetWNx+6tY7mT/rnHUktzc+Z/yDJf8Av5UuwR1YjTzP9aaEBRkl1OST93bW0Z/6aSUImryD97dRR/8AXOOrvl+X/q6DHFHH5stIzIfsFz5flS6lJUf9mWvl+aJZJP8ArpJUu72qzJ+95zQMqxWFj/yyto/3VTxpFszHF5dOjT/lkak8vzOKAsESeZ+8zSxmjP8A0z/Wphb5qwAJ5lPhj/6ZU0GrsKUAMFv/AMtc1YaOKT915RpkkdSpHLn/AJ6VLGOS26fvK8y+PnhKPxL4Yt721z9ssbnP/bKvUGT/AJaymsHxnbC8tLOKL/lpcRVdP9zVOaofD9xHDGf+mtc94rj/ANH08f8APa6P8q+g/wBoTw5peleNLmPRrCK3/wBGilkjj/56y/8ALWvFPEml5jE2IcxTRTRV9S/4R5VYxEtvMj/13FNe18m2lhH/ADyq2p8of9daLc+dJ5Ew706RBwmmkRedPXUQTfu/rWDZf6r9/B+9raEo8vOOK7Tm9qMkAwMnFVhL+886m3nXpxxTADWfsg+tIuieX+6KfK/7peO9ZdvwTmps5rP2Jr7TzFlm9qtw2k0v/LH91Vq0tTaR/wDTbtWj5Zm/c+tYe1EUY9J8ogEg4pLi8g06Pz/+Wv8AyxrRb92eeMVzGsedNf8A7/8A5Y1tREtSbzsxedP/AK2as+aX975/rQJvO5JqnNFAYsz1saFuGfzus9WY/uiudinngl8+AdPStC01QEZnmpeyRj7Uvm8mh4NMa8lhh86eeqE+swed+5FULi980dB+FHsjT2tIsXGsTTH9xRbaze4zNDWa3keb/wAtpcVM0R/595fzrQy9qW7nWIZoiIIZq3/DTTSSxfuf61zNtpXndB+5r0b4dabZ3viXTtK/1v2m5ii/8i1jWLp9D9JtItJLbRrC1/55WcUX/kKpmBq2Gikgj8r/AFfl0rJ+7z2r589Jma0HmcR1Wnhkq8IxHJ5cvm01j+7/APjlNMlmawFV5RKfM/dfrWsYPMTzv9XVGa1/ef8ALTy6fsh+0M0k7ulPkY54FWriGbGPLpJFjjRPNNWL2pS+zD0qCRJBJV6I/u/zqKVP3mKBGfI0UclLEn/PWrUttFjzaWWLtit7ke1RDGwL0zZV6KIf8sqZ5UPme9TyFaFYW8Xlgeb1NeX/ABo8UXWmWdv4b0//AFmp/vZJP+mVerPHLGleFfHGLzPFWm6h/wAsvsX2WT/pnWlIXtTztUqxBa+aIzUgtv3eP+etaNrp0g6RVszYbaWAEnEVd/8ADX4YeIfiDrdvpOi2QneT/W/884/+mkv/AEyrV+F/wl8QePdVj03RLaIeVH5txcSf6u3r7t+Gfw88P/DvQY9G0u1jd5P+Pyf/AJaXEte3gctlVXtq585nGcU8J+5onlEP7Ffw6k0C3trnVtVj1fy8SXkEv7uT/tnJXz18UvhJYXfjHQPh1o+syeXomkSxfaLy3zJJ5Uo/1vlf8ta+7fGmtR6Doc8scn7+f93H/wBda+S/iWf7G+M3h62z5ckvh2OKT/rrLLXrYrCr6u5R0PAyzH4mrV9rVPmj9s34RRfCtPCVtaX95e/aUlgkkvLP7OfNx/yyr5Wvof3M0/tX31/wUU06KXwV4N1iK6uXkF/c2kkj/wDTaEivgN58GYf89q4sVR9jVPXwtX21IoR9IfrVh/vGq8h+WH6iplNcyR0EqfaIDgW1VkORVhf382Zx9KbOQMVmMYD+6I9qrfv/APnlV79x5P2fj1qrMcsPpSAZCcDPvQCIRmgHFP8A+Wn40bgX7L/UirFNhI3A0lM6yO2Pei5PekmhPnQYong7YoOQM/8ALf8ASnVHDP8AviagvTmb/j3p3Oon+z+9IT/yw/Wgz+Rxnzs00nz/AN/PQIU+lIf5U8nyeeOlPMIzkE1zCK6RedS09jQf3QioAiB/lXvn7KOj376t4h1XShEJLG2h/wBHk/5efNGfKrwhj+9/z6V9N/sg3Fhpun+Jbu/uraP7VPFF+8orfwgpH0RpV1Dq1v5sUX7yP/WR/wDLWOrVlL/oXiCX/p3i/wDRlc3f6loMl3/aml6za297FF/rP+ekX/PKWtTQ9Si1Lw34g1SL93HL9li/eV5vsv3R6Jz1n/yG5JeP3UdawTzjzWTpcudeuJZYov8AV/8ALP8A5aVviOIE/vfL82s6JrV/iojMfvTjZRbP9b+8p00cXl/uqQ+b5f72ukxKhi+tPMfm/wDTSnS9qakY31zmg02UX+t82kNv/wAtYqtSxdqiPne9MRBKcCk/eyW9S+XLJ/rhSfafLj8rzazLKZ870o3VJ5Z/57U2U+X++rX2IrMjsjdf60f89K0Io5ZJKrGbyo/3Rq4hNZjF+zyx1LGcU7zpfWk3GgCGWP8AeZiFR/aZYh/qvMq1Ke1TeX/zy/d0wKPl+b+6zJUd7p0VxH5V1F9p8v8A8h1bkSX/AFVH/Xb8aR0GXmWy/c3RkuLOL/lp/wAtY6l877TH5sX+r/56R1ez+886qV9ZRSSSXVrLJbyf+QpP+utM5x0sXmfWiSMGm2195kn2W6/0e4/55yf8tKs7JK5hFTy/+etR+X5f7ry6mkj+epZCJI6Z0FQHy6ZmX1q1Jb+ZzFVfy5fMkqAGyJhPNliqv9nljkj/AHtWoz5n/XSmS/vf+WVaICDy/LPmy/vKWKMSPH+6qaQ/9MqjkP8Ay1FADf3X/PYVJ/rZP3tN8395+6i/1f8Az0ojP/XOmA3Zay+ZFFLUflyxyU62P+sml82lzmPzYqzAdz5nlcVH5fl/uqnjP7v/AKaUmz/ltmsymQ+X5cdJH/01l8upM+ZTzbQ+tAinslik/e02aOKWP/VVZ8vyqhT97++pDMWbRfLn+12F1Lbyf88/+XaT/tlStqUvl+VrNr9i/wCnj/llW0T8mf8A0XVWY/aY/Kl/1dAyBo/Mj83/AFn/AC1jkj/1VRGOKLy6im0aW2/e6NL9nj/595P3kUlVmvv3kcd/F9nk/wCmkn7qT/rlLQBNMartH5lTMf3n+q/7aUwnzKQz7E/4J1rt/wCFgD20n/27opf+Cdm/PxB3+mk4/wDJuivfw38KJ4GM/jyPEPjHHpmnfEjxzfXdtk/8JBqcufX/AEt65LwvpYisY7+WL/Sbn97L/wBM63/jpI2ofGzxNoFv+9UeIb+5uv8ApnH58lNkTyzmOvk8R/HfqfU4f/d0LEfk/wCB1OD8n/LOownFOC8VJsSsRSKU/wCWlPe38r/lrTtnvUCHDr5lTCPzPSo/Lx1l8upY4/8AprU+zI3JN/7vGO1TeYPSo9sp/wBVS7l9K19kAsantF+8qSNTv/e02NBIPNq55Df88v1o9kBUlaOOT91+8p8rRSR8Q4p8dvJ6/vKnKCWQiWWl7ICnKn/LLy6IoP3dX/LHWKo/s49Iqr2TMBuP9X+5/WlA8r/lofzqSKMRx80vkrS9kh+1ECy+/wCVSunz/uqkCDy/LpdnvWns0HtSGG1l8zMtW4ViiTilCjbyafErnpSY/agrCM/d/WpFhX/Wx8UJB5r4/wCWdXbW3lSQdq09kg9qJCo/5amsHxXZyf2roccV1+7kvf8AV11Cxj/nl+lYWq28lx4u8PxR/wDLKWWWSp9mR7U+evjfcxSfEXXIv+WcYitTXjGvxWVrbf6Xj91F51d9461f+0vih4ukmm8uKHUZIYvyrzvxJNFLqsuneT5sUsXky19TS/gnzftf3pnrZWl/Z+bpt3FL5MVVnsr20/5c/wA65nWdGvbES3llPN9lP/LWL/ljUNn4y1/T/KnN59qi/wCnqtHSRXtWMubQw33lVbX0qBZvNupbzP76arIizxPWpkQ6gZvKi/55f8tqqg4rTkMOfb3rLlIil6+1IaG1Pn99+FVhFDNzU4b/AJbGgC6ur+Uf+PKaX6VMNTuCTwPyrMgnEMsPNTQMZjxzn1rCsdDN6eb910x/z1rk729gmm8+H97W1eXANj5P/Pb9xXPT2g02LyOnn0USVVJ8j1qO4P7ofWnwmHyv3HSobk9BmtjFFT+zf9TSHTv+m8FaBn/1VPJ9aAMeHTf3uR+5qdrSH/lvV5oj61WY/vMDrmtKtYz9r5Do38o8CkY5pG6/6PUDT+VzmkL2qJ1Neo/s26dJq3xR0G1ji8yT7QZYv+2VeY25gm8o19GfsVeHJb/4qpqHleZFptjJdA/+Qv8A2rWFX+GdNI+1/DMv2nTo4pY/9XWpJH6isjToP7D8QSWHm/6Pe2/m/wDbWtydo9n+txXlnqMzCe9I01r5nlSxVNMmP+WdRLDIEoBkRMX/AGzqvKkv+qqyUkT97LUEx8z9z/yzoAglbB8qqv2f61OT5VPiT935tAGfPbyScebTJLf3/wCWdaEkZi71JEfN6Vpcz9qZQSPZ5WKXYK1JLSKTj/V1BLYeX+880D/rpS9kZ+2KEh8zileD/nnxVe81rR7J/wDTtTto/wDY8yoB4m0yTzPsH228/wCve3kroGWZEupP3Xle1eN/E23Fzrsmn38X+t/ex16oNb12RPKsfB97Jj/lpcXEcdcZ8QPCPjHxPZxyLHpOlXFt/wA85JLmSsiDzPSPDOsXl1JbaZYSXkkUfm+Xbx+b+6rtdD8GXX2jyrqOT91/rP3dcn4O1y58K+KEGrXNxpWqxyeb5ifu5D/1yr3jwp8ULHxL4g+w+PI7a8t5JP8AkJ28f2e4j/66+X/rK9fK/qvtf3xwY+riv+XJ7N+zlplxp2n39t9i8q0k8qXzP+ekte428iheteP+DPEsPh+C30mxvrfWtNk8yS38uTy7i3q740+MHhvRNIu0ls9Zg3wSxxz/AGP935n/AF0r6qVSjJqCmfD1MNia1T2vshvjLV4/FvjGw0TSZfPgspP9I8uvA/2grnH7RFtDLHsjj0qxj/65817V8GbnRNP0B9T1HV9K36h+9jk+1x+Z5X/TSvmX9onxHY6v8fb99M1OOdIorWKN0/1f+rpY2ajS5V0OzAUv9qKn7acNtq/wSgmtbovLperWs/8A5Dlir8/Lk+TCK+/fjFYx6v8As/8AjG080SXEdpHdxf8AbKWKvz6eMTReea8XEnu4X9yympzL+NSof3341XQ1MhwcVz2NydT5Hp0pit+9wf8APFCkH/UZpQc1mUPDfvaqzHkVZDEVWBI70WEBh8rilz+9/H+tRbhViCIdv+/NAGnplldXdvdalDGJrTTfI82X/nj53+ppm4dK+mv2a/g6vjz9n34r6p5Ylub5IobGU/8APW0/0kfqa+Zd1x5XnzQGGb/njWFKrY19mgyKZu9ql3T+n8qh3XFbmQyc+QflOPXvUm41Bu8/8KPK/wCXigCQk00nFRm4/fQ25/KpSfU1R1CmZv736Us8wAqpCR606O461yCJScmlY+bF5JFR3H2iWTMNFqZ8Y/5a0wLTxiCKve/g5N9g8J+dP/y1upq8GSKfzYvI87zq+sfgp8IPF/jLQNN0Lwj4euL67uB53lwH/Vf9dZf+WVWqXttwpVKVH+KRJrMMX/LIyV13hnxTfWXg7xMZfKktopbWWKMf9daofEL4Q/EH4X6n/ZXjbQG02b/llK8f+iyf9cpP9VWBqLX9j4E80WF19j/tKKKWT/npXNUpey1qnRTqUq38ENO1i61fVLkeb/x621X08VX9tJ5UWoS5/wCmleaeH9Vuv7R1OES/8ta1LuWW580g+ZLUUfZGp6RZfE2/P/H1axSf9NK6PRfG2g6lJHFFdeXJ/wA85I6+dT4o8qX/AK5U6PWZZf3vm8VQH1CZYpB+6NSx/vZM14BoHxK1/wAP+VmX7bbf885K9Y8JeN9J8W28n9nXXlyRf62zk/1sVYlHXebFJH5uarnzveoo5f8AlrT/ADYZP9VQdAebLF+9pJTayH96ajMssf8AracUi8uKucgry/6sU8wy+nm1D9nOY+T5lXI1P+qBo9qUFtZ+Z/qo60Bp8Mf+spLeDEflmtGNPMSoAr21piP91+8o2/8ATL9auZ+Sot3/AD1oArbNlSRxh6Hh+fzY6k2Gg6blb7P+8zmkuLTPEX+rqV148s03JpnPYo+XFJJ5UX7ul8vyo/KqXy/9Zz/1zk/550v2fzOKYirJZxXNv9luov3ctZWb/RZPNuvN1DTv+ekf+tj/AOuv/PWtvYPWgHy/9URQBWtrqK9t45o/3kf/ACzo8v8A55VXudBltp5NQ0aWKzuJf9ZH/wAspP8ArrTLbU/MuI7C6ils7yX/AFlvJ/y0/wCuVAGlHHmmOnakp3mP61zCIfs49ahqxKf3lLJHQ0dBQkSao4kmq/s/55Y4qOVoe9MCqhix5Q/79054/LHFPaPzBFTWTjpT6E0iDP7vyqI7cRJHU2wf62pIo5fWmUQJyopfL+T2qb7Of8mjOz91WZZFHHSZHrU+yWSP9zUW7zayEOMfmRyCqscflfuv+mdTymX/AFsVPjT3qgKxT93UBt4v9b+7qyY/+/dQMYo/+2VWSVWj/wCWUUVV7u3hljzdfvI/+mlTXfiTRraOSKW/tv8ArnHJ5lZ6eJLWWP8A0C1vrn/t28v/ANG0DKB0q6spP+JXL+7/AOfe4/1UlCalFJP5V/5tlcf885Kma+8R30f7rQI7aP8A6eLn/wCNVn3Wi6/qUf2XVNatY4/+ne2/9q0gPtn/AIJ4cL8QF9G0z+d3RVH/AIJu6PNo8XxBifV7q+jk/skx+f1jH+l8UV7dD+GjwsZ/HkeL+M9MlT4vfETULv8A1t14q1T/AL9R3knlVnqh8zfXVfFKEf8AC1PGok/5aa9f4/7/AMlYawAR5r5bEfx2fRUKn7hEQt6nijA/dU4JFF/yzp6p5fU1HskdgBf3nk7TTxBjsafDGY+/NWokP+tP+sp+yRz+08yGKLzP9cKlkU/88qkkTyyIhUsaCQeVmmHtCGNZf9b5nmRVLbQfvMyj93RIpi71Yt33x5JrS6D2gyK38s1YjRRSbBRGnrJgetHsjMQtLHH+6o2in05lKVJVu4xF58yXrT9pf95SxwmX0pu3Mn7o0BYlRSaNh9f1qXa3rRvb/nl+lbezDUI44zyTThGf+ef6U+G3x0qaJec5pezMCMR+ZHUix/u6eGi8v/VU+1XH+qpezKGrH8458urMH/TKidT/AK3HFWYYIoo89q19kP2osCCQf6qstUik8d2ccv8Ayzt66BIY40xXLatfW2japrGu6nL5Vnpun+bcH/tlUukjNVD4U8VS/wBp+MNeuZv+WmpXcv8A5FrnYG/0rzvN/e0R60NT1rU5R5sv2qTzv/I1ZiavZ/bvsUE3P/LWvq2eN9s61UE3/bXrXlOpxw2l9dnz/wB151ekKw8oETfva4PxJpc9rfSzf62KX/lqK58LWCoY4nn/AOWFamm6lBN+5mrDWY9Mmnyt+98/Pk+TXomZ1EpzF5OetUJT5P8ArjikgvoZov303lVXlngmk6VxCRNu9aM+9VN373/X/jU32j/SorHyf9d/y1pgXLS1gvOhrRhaGE/6r/U1FK2RiH91UWoXHlRGCCuc2MLV2mu7qbP+qh/1NVJmm8r9/cVNNHP5vrFUX2jzov8AU8V0GQlk3/PY1oxXFv61iQtPDLx9aJrif0pAbUVx537+mFvJ71mG48n/AFJqSLVB18jmmBpQ3PndajjMGOetQxTwy96Vm/5b0CJLhv3R+lUnanyXHm96SR81Qy9AmIjX2h+wjosXk+LvEkkUvKWunxyeox5v9a+NbJjDDH5xr9D/ANkKzt9F+DcN/f3NvbyanqMt3+8k/wCWWfLrjqnThNz0fxhNLZPZ6n/yzspP3kn/AEyroA0ckMcv/PT95HXP+LL611WxktrYfaPM/d/u46zPDHiPV/7Hg0w+Hr24uLL93JJ+78uuM7TrmiFQqscaf6ys2e68Z3H/AB66bp1v/wBfdx5lVm0jxfcSf6T4rtrOP/p0sqBWNUgdfL/WqlzNa2Ufm3MscEf/AE0kqlL4Ptpf+P7XNWvJP+ml55dSp4T8MwSfaf7Dt5JP+ek/7ygxKFz4m8M24/e6lbSf9c4/Mqt/wlVtK/laZo+rXhl/552fl/8Ao2uljSK3/wCPa1jt4x/zzj8unk8/vJPM/GugZzcl94lvfLitvDUcH/TS7uKkGn+KpP3Umr6dZx/9M7fzK6CRo/8AnnioHPmSUAZX/CP30v8Ax/eJtRk/6Zx+XHSx+E9Cj/eS2Utx/wBfEkklajyyeZ/rKa7fvKAIotH023x9l02zj/7Z1dCRY8qOq+6Xy6WM/vOtICN0tfM/49aY8MUn/LI1Pu/561Pu/wCmdSBxnir4WeHPGlv9l1C2/wBIjk82KSOT95HXllp8N/iZ8MdZOoaBBY+LbKL/AJh2o/upf+/tfQ9tK1u/mCpgkdxP+88v95/y0qvalexPn2b42+DxcR2virQPFXgjUI4/3klzF9otpJfrFWfZfE7w9qVpJHD4lhvbOWT95bxX3/tKvpe68G2F/AkUsUdx/wBdI6888Sfs5fC7WpJLvVvCGlm4k7xxeX/6KrStVM6VI8qT4gXFxf299c39zcSW0cVrbySfvI44v+eXl1R1i88K6lL9qltfLk/5+P8AVSyV2E/7KHw28zzrQaxb/wDXtqctVZ/2SPDMvE3inxR5f/LOP7ea5PamvsThL3W/sXhfX7Xw/rN9Gb7TJbWSP/np+6r43uG8r9xBz+5r7+uv2TPCkdjcXJ1TxDcy21vLJHHLdmvz3vnmx5E0Xlf9Nq9LC1fbHm4ql7EqK3n/AJVbt287zqqpGPWplbHIrrOUerfvfxpkrd/SpLduKrTt05p7HWWw/rUEzfvlquHFLK/BrlET7vpRDFbz3UJHaaqW4Vp6BG17rFhZrKY/tV1FaED0lmMR/QUCP1Z/ZA8Hf8Ih+zz4Vt5bWJbnVVk1WWOT1m5/9F1+dPxq8J/8IT8XPF3hCDiLTdSlji9osedD+tfrpo2iRaBpOn6NaR/6PY2cVrH/ANcooq+Bf+ChPwzl0Hx/Y/Ea0i/0LxLa/Z7v/pndRdD/AN+s1x4Sr+9OurS/dHydO3Tmod31pZX/AHX5VBu+te4cqJ9jUk7CbuKj3fSiV/mPNZAKWp0bc1Hv96QtSAez4phjbuKeWtxL++601nz0rlEQs9x534VbtmA/Cqsb+YOOtW7aMRS8UwO7+Fngif4lfEfw18P7SNXm1/VraydI+gEkpMx/Sv368NeDvCngDRLfw/4U0Sz0vT7OIRRQW0YRcIOOBX5If8EwvCQ8VftKW2vy2we38I6VdapIfKxiZj5UX6Smv1Y8beLhoNmiW0QudRvH8qxg348ySvXo0J1OWnDqfMZpi4wm4PcyfH1xpXiC6h8K31lbXsB/0jUFuI0kS2s9hznP3HftX54/GK50G90a80/QtGtrPS7nUfNjjt/9XJ5X/LWvq34+a/e+BfBEfhy1f7VqviyXbqV1/wAtPK/5aH/2nXxt8bX+xWdnY2kvleX/AMs62zV0qWF9gnp/Wv8AXQ0yWHM/bMp/DX4G/wDCb32oWml31y+pppb6lbW6RxeVIYz5kn5x4FctrnheGx8uWGWWWL/npXuHgTxc3w28e+HvEmnRkLo8Fi8qDrJEYo/Ni/79ebWj+0t4C0vwn8RbxdKEX9ka7EdV06SIceRcfO0Q9sg1+a1cTVo4i5+i0n7WVj5P1PRYZZPOz5Vcxquj39jH53/LOvUNT0ny7jylirCuU/5Zf1r06WLOarhTz06pN5X741PpniK6028iutOvBbXMX/LSKtvVNItZf+WXl1zF5oN5Hz/rK7vanB7L2J9L/DL4j2njjS5PM8qPUbX/AI+Yv/atdkW/1f8ArY6+RPht4ju/DPjzSJYR+7u7r7Jde0UtfWaXUUn+qrKqaFvzpZJP3stOQnNRW583rxU8aeZ+6rM2Hxp5snlCtOzsxD+6j5kqHT7THMlbtlBFHJjy6CtivBaeXTorfNW895Yqfsh/1tQFyrKv/PM1Hsj9alkaKo93+soAbIaq7qm3CnSJ5Xf/AFtAyvJDJ/z0o3bzUbkf8s6M+Yn7v/WUCG7v3f76mbT70/ZJH+7l61HE3/LP/pp/rKAHyNzzUciRf9Nc1OF2cUyQxyJIDQdIZFZuo6dYajHHFf2v2iOP/V+ZJ5ckdWdnmc0sif6v/lpTOYxdl/pMn+lGW907/n4/5eY//jtWbaaK5jjlsLv7Tb/8spI61s+X+9BrBvdKl8yS60G6+x3En+sj8v8A0a5/66xUwNTD+gqUJ5nWLFZWna59sf8Asu/tfsV5F/yyk/5af9cv+etau6SWMxY8uuZCIvs//PE1H9n/AHnXy4/+mdWN1MkaWP8A5ZUI6CPd/wAsv1qKQ+VzVkN5UfmCsq51fS7J5PtWoW0f/bWq2AvfZz/z2/1lLkQCsb/hJNL/ANba/brg/wDTvbUSanr17J/ovh2SOP8A56XEv7qkWbpmiA/emoisskf+qFZn2DxRc/63VNNt4v8Alp9ntvMqP/hGfNf/AE/Xr64j/wCunl0AaN1dWtl+9luoov8ArpJWVceKvDcX/HpqH2yT/nnbx+bU1t4Z0K2uP3ulxSS/9NP3taEdnFa/8etrHEf+mcflVIGKfEF/ceX/AGX4cvpP3n+skj8uKmlPGVz/AMuumWX/AG18yWtswS/8tafKnlJWQGJNpWs3PN14juf+udvH5dV08IaN/rbqK5vZP+WklxJWyx/d/wDTSmIe/m1pR2JRSg0qwsf3UVrbR/8AXOOhj8/72OOrUxqmT5n+q4oEJMkVV5j5dStH1qvNHLJSGfX3/BPc/J49+umfzu6Kd/wT8MWPHvl+umfzu6K9yh/DR4eM/jyPKPiVB5nxT8Y/9h7UP/R8lYEMHlDIrpPickh+JXjHHP8AxPr/AP8AR8lc5CfMH7qvmcR/GZ7tD+CiWK38yOp4reLpTRD9z2qcLJJJwa0NfakbwdqmC/8ALWI0RjvIc5p9usm/jigYbBI/P7yliQDzPKp5Gx+etKjfMDmj2bF7QdtEfRCKei7u/FPjaaST0ojQb8jvQMTcak2x3GZfKqTyIo/+udRbovM/6Zx1rcwsSSwDy/NpDb+/61Luo2/vPNzSuOxHs9qk8iKKOPyqsRx1LuNHshFWKDipNgqWRP3dPiiATmmxkETcVOI+1OjX56kBHpWgiOJIvM/eVaVfLH7uoAke/wA3vVtWpXAVU96lUug/1lMU+9WFVBSbEqg+F/8Alpvr5t/au8b/ANj6VrHhy1/dy67cxWv/AF0tY/K82vpSFT5nmRx5r4B/ak8S/wDCQfE7VIopcR6PcS2Ef1IrfC0vbVTixVX90ecackMUknk+lczcsPt0s+avPrgtb6Gyx/x91j6m376vdPNO8sryGayimFSReUbmWbPm1yej3H+jeTmtRZwJfOzgVxeyNqRyniWxhtdSlMIrMVp4TxBxXb6pbWWr2vkyw/vf+etYQ0DyZR/psNdVKsP2RhS3Bzx+dQhz6Vq6h4bvNPHnQ5li/wCmVZczzQ9Ia09qzIfuMR6mtzw9Y+d/xM5+ax7S2nu7mKHya6D7TD5XkZGazEWbu+hgi8mA/vaz5mxL55+lOsIZda1G20/TYZpbm6lhhi/67TV1fj34f6p8PtfuPCuteXLcW3SS3k82KX/trWQzjZn+UiqhsQP38P8AqqbM5i/5b81FaX84833rUCteWwhl69KUpcU+8eGWn7jTAoFD5XfFPht55ovP8irESmXpFWpp0Zijxmq9qwOcuLnEP+j1paVcGaH9+etad9bwXf8Ar4fOqOOC3s4v3Gaz9qHsSg6GKXHr7VIsZ6AVorbRSy/6uh7CHy/vVn7Y19kN0tpfNi8nrX6o/BvwtYeHvhb4V0kWMe+HTYXkk8v2r8xvDGkYeMTD975tfrTp8IstKsLX/n2s4ov/ACFXNVrGmE3J3hj2f6rmuOsV/sfxjf2McsnkajH9pjj8z/lrXVhq5bxov2J7DxD/AKv+zrj95J/0yqTc25k54pEnl9akmbzH/df6uT/V1Gyj1p3AgKt6VGWqcgVDO3AqCBJW5/1VIkwzjyqgkEn+q8yn7v3f41QEkjDPmxVBu56dqf5sW/2qDzfMfzZOtAC7vnpd3tShufnz7U3d/cxQA/j0prgHpTdxR+tN3fP+8NBZKG8wfvKsgR/89P0qju/564qWKLnjvQBIrCT95U0Q5/eGoI2+apYm5pDLkM0vbpUq3XmH97zVZW+T91Qq/PikMtQtHJIPLp8gkkePzf8AV1FDF8/mebUxeg6SaC1iuH8qSOQRyRyRfu6/Hfx/p8uh+K9X0qWHyhbX13af9+ZhX7DIJf8AW/8ATSvyr/ax0s6J8efGdr5ezzdRW7ii/wCuv73+lbZeefi9zyhIx60ktzUKOIRU6vXqHlokDeR3pguv3PX3pivUc7/vqAH/AGhfWllf5acH96r7z/r80WATf71PDc+SPt0H+ugHn1Q3n1poelWOlLQ/dLwhro8ReE9D1+I+YNT061uv+/sVee/tT/C+T4q/A7xJoEUQk1G0h/tPTc9JJoukX/fuqn7I3i0eJv2ePA16J4pZLbTxp9yf+msMnlH9RXsQn2fvJP3hirwv4NU9T+NSPxBCTj9/cH6VDcOeK9Y/ak+G8Pw3+NniPQbW0Ftpt5c/2xph/wCmcvBryWZIJeOtexSq2PI9l7AZv8ijfTZpPK61F5ldBoLcv0qSFMDmofMHrSGSuQRMXpzOIRUcMnB/xpxemBJG/lcVNbMYZeScVAz+TzQX4jHvQB+jv/BK7XvDXhPwf8VPEWoRf6bb3GmRsT/rXikEhEX4V9w6VE9u8/xG8dSR2jxx/uEk/wCXSL/45X52f8EyF8LvfePYvFFzcxJE1hJHbl/LjcRCX/W19U/HH4saH4y8MXOh+FYJCbe4iF4//tOvpsJWpQo8i0b3fl2XqfL4rA1a2JPOfiT4+k8ceLL/AMXSzeRp4H2Wzgk/5Zx149eaXD8Qtcl8NmbzMRS/ZpPK/wBXLWzqdxYX0HkxahFH/wBdKq/CeHyviNpf/XTyv+2VeXiqntUfR4Wl7H90WPGtrf6Vqv2GX/WWUcUX/kKvWtdtbP4nfs2aT4jiZ5Nd8DXX9lXCSdfscn7xM/htrzr476Zf6X8QL+28uWOOWSk+E+p65JHqngvTYpJJNet/s32eT/lpL/rIq+Ix+G/dHvYapc4LV7M3MH72L95FXH3Wmyn/AFsWK7e9by7+4sL/AM2OTzPKk/6Zy1k6jDN/x7Sxy1ze1Oo4m6s4R3rMMPMmP9X0rornTpEk8m7aWOq8eiiWWPyuYv8AppXXSqmPsjlbLw2p8Q6bqIh8uO1uvOlr3nTtREvl/uv3slcDNB+8stGtIvMuL6WvZtC8JRW0Fv5kf72un2hl7Edp9pLJ/wAtZK2rfQ4vM/5a1q2GmWxEZ/5Z/wDLStAp8+c1qIoW9p5ckcv/AC0irQ3eYP3VLIpz71WKjtQA8t/z2NQ3U2eKUtDLHVWRvmPNAiRG+YVXlPBOaeyGPr3pjnjigYecvrRIeKj3Go9x/wBdj8aAItvzySCjdJ/rf1p+7zO9R7v+WVQdIvmmTrJSbhTJEkjT93Sokn/LSgVhoaRKXAz5uagudX0zTkk+1X1tHj/npJWRc+LdLk8uO1lkvPN/594/MoA3d3mCgLs4kjrB/tTxFc/urHwxcx/9fEnl1JJaeMbn91LdabZx/wDTOPzJKDmNTZ/y18qiRoo4/Nl/d/8ATSs2TQ7+Wfzb/wAR30n/AEzt/Lt46ZH4W0GOSSWW1+0eb/z8SSSVkblbUdX8MXNpLYapf21x5X/LP/lpHWNH4l1rRftH/Eq1LXdOtv8Al4jj8uWP/wCO11sVpYxx5trG2j/6aRx+XUsc3l/vPN8ytjA5y21TxPrVpHf6XYabbxy/8tJLnzakj0fxHev/AKX4t+zR/wDLSOztvL/9G1cudDi8/wDtPRrr7Hcf8tI/L/dXFFjrklxd/wBmapayWd7/AM85P+Wn/XOsTcqf8Ijpf/MUutS1H/r4uZauWOhaDYx/8S/RrG2/7Z1o7fMjk83/AJZ1Hu+lJsCXd5X72KiSYSfuv+eVN3e1LI37uMxR/wCs/wBZUjF2eXH/AKqo4k82iRpc/us0Stx5pP72gofG3vSbRHSb/N/eRCjdvqgKu7zJP3pp0axD/Wy0u2X/AJa0nkeb/wAsqkkhuUlij/1vmUwwy+X5vmxeb/1zqeVf3clNLVaVwKZb/nrFVcp5fWrk7cVAyf8ALPtSGkV2b/nlTDBL5nWp0Ty48U4t5n7qWswR9Y/8E/E2f8J6PfTP53dFT/sDJ5f/AAnQ/wCwZ/O7or3MP/DR4WN/jyPL/iUw/wCFmeLPbXr/AP8AR71zcS7Jv3ddZ8TFj/4WJ4pJG8/29qHHp+/eueFvL/y1/d14MqX79ntUF+5RCq7+KeG2I9ShP+eUtNVI5PM800jQQOWqyF/d0nkeXzHQ6f8ALI1r7Iz9ohwaM+XHVqSDL1FtIqWJIqZRHsl/651Z2/8ATX9KNi+tGzzetT7IYkUHvVzyc8SR1X3SxyVJuEklUIm8gp+8/wBXmq+wu/l1YckKTRBCR+8yav2Rz2F2y7/9V3pI2+d/rS7vMfy5DT0h7Uh+1JIwdmcfWiM8yf570m2L1pxhMXNK4hNkm/pTo0y4x3pwcnuas+QfX9afsh2K6r89W1t/9WPzp3kB+tPiTA/1magY9Uj8zmrSxx/88ahWLZiR6bNNFbp5kssccf8A00pAUvFGtxeFPDWqeJ7r93babZS3Wa/L7xzrV1q+oSXV1+8ubmSaWT/rrX21+1x4+0zTPhp/wjNvqaT3Gt3sUMn2eTzPLijr4T1FvNk+2edXq4Wl+9OPFFC4j/021mz/AKr/AFVVb+PEonmmqZDMZIv+ev8Arqiv44Zbbz/J/e13njiWNx5Mv+vrVF8a5WCf/VVvBx/r/wBaRv7RF2S5Ji57c00P8lUw9AYTDr0rA7SwLke9RSIJYs+tQAzf88zSi6PrWJ0El458rj/W98VnxONv76p9/vVrSNF1DxBrFjoulad9pvb66htLWOPpJLN3rUwqn0p+wd8Gk8cePLn4keJLE3Oj+H4sQRyf6qS7l6/9+ulfQH7bHw48JX3wjXxEmjW1pqukXEVtay28flfu5f8AllXqfwa+G+n/AAm+HWleBrM+ZPax+ZqMkYx9pupf9bL+deZftueIotN+F1ho5j/5CeogeZ/1zrl9r+9NfZfuj8ytWWaGSXzof3vpVXbPN+5g/Ous8TaZ5tr52f3tc5aL/wAtoJhxXonP7JEctv5PSeovKPr+tXpkhl96i8mL1/WgxIorjye/61Ob+f1p09tB5VUzbT+oqjqL1tcCY5NOa4b1qkX8n6VGlzmWuck243/dH8Ksh6y47iYxH9zUqNPL5RzWaOg9M+Hmlzat4u8O6Wf+XnUbWL/yLX6js0fmyc/9c6/N79ljSptW+OvhY/8ALOwea6l/7ZRYr9F51/ec1lV3M6YOv/TKqOuaZFqujXmmS/6uSOrKyy/6qoZppcxxVkWYHgy+luPD9vFdS+ZcWX+iyf8AbKt+abFcppCy6X4n1Cx/5Z3sf2mOt9m8w0xEs7c9aqyt+7ptyZf+WVN3f9NKLgO2eZVeSUb8RfcpTKfWk3fu/wDVVQEaLl/rU+358Syf6umZFGRQIdPLk0zdGqVHITmocy7/AN50oLLf2nzB5fl012Qn2quT/wA88eZShtlBBIG96fG0j/63rUG72qSOT0oLLEa54qYNDVaKbYNlOibmkNFxZo/U1IzeXxVKFvnFWFmoGSxNJvGKulv3lUIVPXNWi37yhnSXEf5K/On/AIKEaCdN+N1nq0UIMWsaRHJ/21iPly/oa/Q1Gj2HyvSvh3/gpEbU6x4BPmn7YLO78yP/AKY+bDW2F/iHHi/4R8bSR4HWoFfyPSonubjzfInpJGOfO6xV6pwlpXpguzUIenh6AAP/AMvFG/3pN/7qod31pI5Cxv8Af9aN9v5341BvpIbnEuIKAP0m/wCCcnidr/4U+IPC13/rNG1f7RF/1xli4/8ARdfW32j/AJ5dq/Oz/gm54jvrf4neI9AZjJDqegiY+glilx/U1+haPgivArfuap71H+EfJP8AwUY+H0Oq+CNB+JFpaj7Vo10NLuZP+nWbiL/yLivgGV/3n4V+xfxZ8DwfEj4b+IfBE0UUjanZSrb+b/z1j/eRV+O2rW88N1LBND5UsU3kTRV34SqcGK2K0z8Cqm/yfxqSZ+BzUW/3/WvRMyaG68+H6Us0nNQbG/2vzpDJXKImL1HFddcinQpiHB70wxD1NAGoWE0X1pqP+9xmqsb+bD6U+1eDzeCM0AfUH7J/xB0r4d6Z4gu/FngbXdV06+u4ov7R0pf3llLFCP8AllXq+k/FHwz4l168/wCEb8S2qRyR/wCqvJfKlk/6ZV0H7E3hexHwFa/uYcS6vq13n/pr5R8r+ldL40/Zw+GPjSTOpeGYYLntc2f7qWuSrijupUjzW712K5+z2F1Lcx29j/q467b4cfFTw94Civpn+HnhnXry8g8tL+aN47mH2PliuA1f9lDVNOkll8H/ABF1C1z/AKqO5/eiOuck+EX7QfhuM/ZLjQdbjufUYrn9qaexPXfH/wAVZPiU1vc65Y21veRx/ZvMtLny4/K/7a1g6Z4nXwlr9hrfh4XKX+nXEdzHJcSR/u5P+2VeU33hz4/2yf6X8O4JY4x/rI7uqRPxli/d/wDCurnzIv8AlnurmqHR7I9F1W/l13xDea7qcUVxJfXP2q4j8zy4pKq+LLuLWtSluojHp9v/AMs7O38z93/21lriY7L4/wB9J5UXw6gi/wCus9XE+Fvx/wBXk8q6vtP0mL/pkMy1z+yRuXJWtLGP/nn/AM9JJJa5qbxBJrmqRaX4P0+TVrj/AKdv9VFXc6V+zKtzcRTeNPEl1qcv/PNJf3Veu+HPAmjeG7D+z9A0qKyiH+sEYplHk/hf4deI/C1wfF11HLqt1N+91K3j/wBbHF/0yr3Lw9d2utWMV9YTfaLeWP8A1lXbPT/s8nm1m6r4bv8AR78eIvCn7ySX97e6f/z8f9NYv+mtaUjGobccIi/1sfFBaq2la3ba7B9qtZef+Wkcn+sjq3u8sHza6jISVcfSot3zUpPlx/vKo3uv6RZnMt3FHJ/00oEWJWki/e+V5lVpm4GazI/FFjcR+VYG5vJP+mdvUf8AafiGQ/6N4Z8uOT/n8uaBmk7ff/Go5G5irMls/GuofvpdT03T4/8AlnHHbeZUcXg3935V/wCJtXvPN/1kccnlx0Aakl1FbxyGSWOPyv8AnpJ5dYdx4r8OW0n/ACGbaT/pnH+8q5H4J8MW3/MHik/6+B5laFvBbadH5VhFHbx/9M4/LoAw4vEhuP8Ajx0HUrj93+7k8vy4v/ItEkvie4TzbXTLG3/6+LnzK3M+V/y18z/rpSyH955sVAGANI8R3Mck1/r0Vv8A9M7S2qP/AIRLTJf+Pq+vrjP+s+0XFbFxdS/6qjdL/k1B0EFtoehac8flaNZf9dPL8ySrEkMX7vyo/L/651GF/wCWsfT/AKaVGJrkJxKY6AJRNF8/8dPyfL83zeaqNLJGMx800zeX1oDqWN3vUby4GBSebI/+rNM3CTMdADJJj1o3eZ/yyqORfn/e1HIwkH7mshEsjS5qlqVna6jZyWt/F5kcv/kOrGz/AKbfrS7v+WXmf8tKBGdHNqmgJ/p0v2zT4/8Alp/y1jrRtpor2P7Vay+Zb/8APSOiRDHJ/rqzrnQ5fP8AtWjzfZriT/ln/wAs5KANbavrUm73/eVk2WuW0lx9gvopbO9/55/8s5P+uUv/AC1rR3fN0qBi+d5UnWo9o/12aTcaN3mf6qL95VXuIJGlk/1VSbZfLqOJP+eUtSRtL/y1pgIje1Rlvellb5xUPnfvPKxUvsAkreXHTJl82T91TS0v7zzf9XTTN5cdMYpSL1/1VMZvMpCf/ItNLeZHHzSGCJ5fSlLRfvKET/llLTCn/PKoGfW37AhyPHX00v8A9uqKd+wMmz/hOh7aZ/O6or2cH/AieBjf48jzf4myGP4ieKdkXP8Abd//AOlElc28kpPT86+49S+A3wo1nULrVdS8KCa6vZpZ55Pttypd3fc5wsgHLc8VW/4Z0+DQ/wCZNH/gwuv/AI7XK8FNu90dKxsEkrHxNFKfLq2POk/5Y+XX2h/wzv8ABz/oTh/4H3X/AMco/wCGePg7/wBCf/5ULr/45R9Rn3L/ALSj2PjEH955NLEhIzX2iP2fvhErbx4S+b1+33X/AMco/wCGf/hH/wBCmf8AwYXX/wAco+oz7oX9ox7HxpuHmeVS+X89fZf/AAoD4R79/wDwiXzev2+5/wDjlH/CgPhJ/wBCmf8AwPuv/jlH1GfdB/aMex8abvepdo/12a+xv+FA/CX/AKFQ/wDgwuv/AI5R/wAKB+Ev/QqH/wAGF1/8cq/qcu4f2iux8cRLLIRKT1q2i9o6+vf+FB/CX/oU/wDyfuf/AI5Tv+FD/Cj/AKFX/wAnrn/45S+pS7h/aK7HyFuP+rzUkhl9TX1z/wAKH+FH/QqD/wADbn/45R/wof4Uf9CoP/A25/8AjlV9Vqdyfr0Ox8jZj2d/MqeJppO/l4r6y/4UP8KP+hUH/gbc/wDxyg/Af4Ut18LE/wDb/c//AByj6rU7h9eh2Pk7aP8AniKjuNR023T/AEm9to/+2lfU8v7NnwanOZvCty311m+/+PVJa/s5fBWyl8618B2kcn94XE+f/Q6v2FTuH16HY+SYvFPh6N8fb/tH/TOCOSSpX8Q+a/l6b4f1Gf8A34/Lr6+T4GfCqNdkfhKNF9Fupx/7PS/8KP8AhgP+Zbf/AMD7n/45T+qoX16PY+Qxe+KpP9VpFtb/APXe4qNrXxVL/rdYtoP+uEdfYa/BT4ZKuweGiB/1+3H/AMco/wCFJ/DL/oWj/wCBtx/8crP6mV9eh2PkZfDklwP9O13Vbj/rnJ5dSw+EPDO+OWXTftEn/PS7k8ySvrYfBj4aDp4ZX/wLn/8Ai6UfBr4bDp4cP/gbcf8AxdL6pU7k/Xo9j8ef2yNcsL74kw+HNNtra3t/D9lFGY7ePy/3sv7yWvne4bzZIof+/tfuP4k/YR/ZU8XazeeIfEPwsN1qOoSebc3A13Uo2lf1Oy4ArMH/AATs/Y3H/NG0/wDB9qn/AMk110aapHNWxDq7n4hQGa6vb+b/AJ9IvJpJI/8ARpYP+eVft3/w7n/Y1CeX/wAKcG30/wCEg1X/AOSaaP8AgnJ+xoP+aPN/4Uerf/JVdXtWc/PI/CdW8r99DWlpt7gy5/5bV+3/APw7V/Yq3+Z/wpl93r/wkur/APyVQn/BNf8AYrjfzE+DThvX/hJdX/8Akqs7hzyPxIum5jpkt9DZw4n7V+4P/DuL9jP/AKI63/hR6t/8lVVl/wCCaH7Es3+t+C7N/wBzLq//AMlUF+0Pwvl1ua8uf9d5UPetffF5ecf/AKq/bf8A4dl/sQ/9EUP/AIUur/8AyVU8X/BNr9i2H/VfBt1/7mXV/wD5KrD2Rt9YPw2ur6KKbyQf330r7c/YO+BpWaX42+I7XO4fZfD8cnp/y1uvx/5Ze1fdH/Ds/wDYl3+Z/wAKWO71/wCEl1f/AOSq9i0P4G/Czw1pFnoOh+FVs9P0+H7Pa26Xlxtij/ujMlFSlzbD9vDseFb8+Zvr4u/bB+Jen+LBb6DYy20mn6TcyFJI/wDlpL/y1lr9Ubr4RfD28tZrKfQXMNwnlyIt7cLuX04cV5jqP7Bn7KGrbRqPwqM+3pu13Uv6XFRChy7lzxMJbI/Ea71KCT/XGuSlT/Sv9BxX7my/8E3f2L5v9b8HHb/uZNX/APkqov8Ah2l+xP5nm/8ACmG3ev8Awkur/wDyVW3KzL6wz8PZpCTgDn1qHe2fN4+lfub/AMO3P2LsY/4U0cf9jHq3/wAlUz/h2t+xV/0Rlv8AwpdX/wDkqlyMPrDPw4Nw3qfyqSduBX7hf8O1f2Kf+iMN/wCFLq//AMlU/wD4dtfsW/8ARG3/APCl1f8A+Sq0H9ZPw1aKL1NVba2OCM1+6P8Aw7T/AGKP+iMN/wCFLq//AMlUn/DtL9ic/wDNF2/8KXV//kqo5WHt4dj8O3UxceZzVmwbFzjBr9vT/wAE1v2Kj1+DT/8AhS6v/wDJVPP/AATb/YuPX4Nt/wCFJq//AMlVHsi/rMOx+fP7Dng6WbxVrXijy/ks7MQ4/wCeUsvNfZzH/llmvd/BP7KvwF+HWmzaP4N8CHTrOeTzpYhqt7KGf1PmTMa6M/Bf4aHr4b/8nLj/AOLqfYB9Zh2PlyaM9KrNJMP4q+qj8E/hievhn/yduP8A45TT8EPheevhj/yduP8A45R7APrEOx8b+Iv9Dms9cPS2k8qT/rlWuZIukJr6qu/gH8Jr+B7a78KGWJ/vKb+55/8AIlPj+BHwqhjWKPwsVVPuj7fc8f8AkSj2IfWYdj5LIl/zikljI/1kZr63/wCFG/C3/oV//J65/wDjlH/CjPhZ/wBCv/5PXP8A8co9iH1iHY+QDAYuIx+VOxLH/wAszX1z/wAKG+FG3Z/wipx6fb7n/wCOU/8A4UV8K/8AoVv/ACeuf/jlHsQ+sQ7HyFiX/nnUkXleXJ5pNfW//ChvhRjH/CLHH/X/AHP/AMcpv/Cg/hN/0Kh/8D7r/wCOUexD6xDsfIWTtxS7Ekx5YO+vrv8A4UB8JP8AoUz/AOB91/8AHKP+FAfCT/oUz/4H3X/xyj2A/rUex8g7dn7zFMjQu+ea+w3+Avwok+/4WJ/7f7r/AOOUf8KE+E//AEKh/wDA+5/+OUewD61HsfILr5b02M19ff8ACgfhL/0Kh/8AA+6/+OU7/hQnwm/6FQ/+B9z/APHKPYC+sQ7HyEfu9TTw/wAn+s4r65PwE+Ex6+FT/wCB91/8cpP+FBfCX/oVD/4H3X/xyj2AfWIdj5IDbF/26niXNfWf/ChvhRu3f8Irz/1/XP8A8cp3/Ci/hYP+ZXP/AIHXP/xysfqZt9ej2PlNZvc1dRovM696+oR8DvhaOnhcf+Btx/8AHKUfBH4Xjp4YH/gZcf8Axyj6mH1+PY+W1mlkf939yvzU/bZ8XR+MPjFqcuny+bBo0UWlx/8AbI/vf/IuK/dAfBP4Yjp4Z/8AJy4/+OV5Hq3/AATh/Yy124uLvVvg61zNdy+fM7eI9WBd/U4uq6KNL2RlVxMKu6P5+nbnrTZG/wCeFfvn/wAOvP2Fv+iG/wDlzax/8l04f8Evv2GB0+B3/lzax/8AJddPtJHHzyPwMDfvc0wN+7/Cv33/AOHYH7DP/RD/APy5dY/+S6P+HYH7DH/RDh/4Uusf/JVae2Yc8j8CvLFJkV++/wDw7C/Yb/6Ih/5cusf/ACVR/wAOwv2G/wDoiH/ly6x/8lUe2Yc8j8CsmiGOcnpiv31/4dhfsN/9EQ/8uXWP/kqj/h2F+w3/ANEQ/wDLl1j/AOSqz9ow55H5X/8ABPrWvsX7QQ0+aTyzfaFdRRfmJf6mv0vjmjdP9VXoXgX9gL9kj4a+J4PGXgn4Srpur2yOkM41zUpQiv8AeAjkuGTn/dr1H/hT3w5/6F3/AMm5/wD4uuKth/az5jto4yNLofNe6Wvy8/bc8F6f4J+N2srYZit9dih1mOOL/lkZf9b/AORcV+7H/CoPh3/0L3/k3P8A/F15z8Qv2GP2WPirq8OvePvhd/a1/bwfZo521vUYisX93Edwo/TNXRo+yFWxMKu6P577yMQ8g1Fsav3pb/gmL+w6/wB74I5/7mXWP/kqj/h2J+w5/wBEQ/8ALl1j/wCSq6/aM4+eR+Cu4+9ETfMOK/er/h2J+w5/0RD/AMuXWP8A5Ko/4difsOf9EQ/8uXWP/kqsw55H4PFqY0npX7yf8Oxf2Hf+iJH/AMKbWP8A5Lo/4difsOf9ESP/AIU2sf8AyXQV7TyPwZjfmL606Nv3v/kCv3h/4df/ALDP/RD/APy5tY/+S6k/4djfsPH/AJokf/Cl1j/5KoD2h4b8C9Bi8LfB3wjpVr0Gmw3P/bWX95XZzeXI+JIxX1JZ/Aj4U6fY2um2fhQRW1lGIYIxe3GI0HQD95Un/Ckfhh/0LP8A5O3H/wAcrm9gd/1+PY+TJbSKTrTE0yKNJP8AQvMjr62/4Uj8MP8AoWT/AOBtx/8AHKcPgp8MwjIPDZCv94fbrjn/AMiVn9TD69Hsz45udMt5I5JZIo/MqK50u3l8uWKI19jf8KL+Fn/Qrn/wOuf/AI5Tf+FDfCf/AKFMf+Btz/8AHKy/s9dyvr8Ox8YnTY4/9b+8qkdNEXQGvtn/AIUF8JT/AMykP/A65/8AjlR/8M9/CD/oUB/4H3P/AMcpfUZdx/2jHsfGJsI8+X5X7z6UkpsdPT/Sb63t/wDrpJX2Jdfsz/BW9/4+vCVxJ9dYvv8A49VKL9kz9nqKTzf+FcwSP6zX93L/AOhSmq+oLuH9pLsfF8vjTw921P7R/wBeccklRHxHfXEcf2Dwhq1xJ/00/dx/+Ra+7LX9nj4N2X/Hp4Kii/3Ly4H/ALUpW/Z6+D7dfB4/8Drn/wCOU/qlTuH9pR7H58X2g+NJNS/t3R7HSdLuP+Wkf2nzPtH/AF1qxoU2p+IYJI7rxLJHJbfurizt7fy5I6+/5P2evg/L/rPCAP8A2/3X/wAcqi/7MHwMfUU1ZvA/+lxp5YlGp3gJX0OJcN+Oav6vU7h/aK7Hw5/wiGjbP9JiuLj/AK+LmSSrFtoljZ/6q0t4/wDrnHX3R/wzz8Hv+hPH/gfdf/HKT/hnf4O/9CeP/A+6/wDjlH1ep3D+0V2PiOQCPt+7+tVNntX3N/wzp8Gtuz/hDVx6fb7r/wCOU3/hnH4Mf9CWv/gfdf8Axyj6vU7h/aK7Hw153vRum/1OTX3H/wAM3fBX/oSE/wDA66/+OUf8M3fBX/oSE/8AA66/+OVH1Sp3D+0o/wAp8ObvM/dS5qvIscvXNfdf/DN3wV/6EhP/AAOuv/jlH/DNnwU/6ElP/A+6/wDjlH1Sp3I+vQ7HwhI0Xl9TVeOY9ya+9G/Zo+CT/e8Eg/8AcRu//jtN/wCGZPgf/wBCT/5Urz/47R9Uqdw+vQ7HwbkyeZzxUeZj38uvvX/hmL4Hf9CR/wCVO8/+O0f8MxfA7/oSP/Knef8Ax2j6pU7l/wBox7HwN5x39aZISTX33/wzB8DP+hGH/gyvP/jtJ/wy98DP+hIb/wAGl7/8eo+qVO4f2jH+U+Bs/wDPQn2qEGX1NffrfstfAl/veB2P/cVvf/j1J/wyz8CP+hGb/wAGt7/8eo+qVO4f2jH+U/P+SY+po87yo+pr7/8A+GV/gN/0Izf+DW9/+PUf8Mr/AAG/6EZv/Bre/wDx6j6pPuL+0Y9j4A3fJ5tR7j/yy/Gv0DP7K/wGbr4Gb/wa3v8A8eo/4ZX+A3/QjN/4Nb3/AOPUvqUu4/7Rj2Pz9zLs821i8ylzKf8AW/u6/QH/AIZX+A//AEIzf+DW9/8Aj1Dfsr/Ad/veBif+4re//Hqj6jPuhf2jHsfn7KsXMlHnd4s1+gB/ZT+AjPvPgQ7vX+1b3/49Sf8ADKPwC/6EM/8Ag2vf/j1P6jPug/tGPY/PjUbO21W38q/ijrOlutU0COT7V5uoadFH/rI4/wB7b/8AXX/nrX6N/wDDK/wG/wChGb/wa3v/AMeo/wCGV/gN/wBCM3/g1vf/AI9R9Rn3Qf2jHsfnzFNFcxx3VrL+7k/550zzx/el/Ov0Ct/2SP2e7SaS4tvh/wCVJL99l1W+Gf8AyNU7/sr/AAHk+/4GY/8AcVvf/j1L6jPui/7Sh2Pz63eVJ7GopZpY082TElfoR/wyl8A/+hEP/g1vf/j1H/DKXwD/AOhEb/wbXv8A8eo+oz7oP7Sh2Z+ffnCXibFQ5i/5a1+hn/DK3wG/6EU/+DW9/wDj1M/4ZR+AX/Qhn/wbXv8A8eo+oz7oP7Sh2Z+esZEcnWKQ/wDXSmE/u/Jr9Df+GUPgF/0Ibf8Ag2vv/j1J/wAMofAH/oQz/wCDa+/+PUfUJ90H9pQ7M/O0p/01piHy5P8ApnX6K/8ADJ/wA/6EI/8Ag2vv/j1J/wAMm/s/n/mQj/4Nr7/49R9Qn3Qf2lDsz87ZzN5lQSzeX+6lr9GP+GSv2ff+hBP/AINr7/49Q37Jn7Pzfe8Ak/8AcWvv/j1H1CfdB/aUOzPJP2BJfNPjs+2l/wA7uivon4ffCT4e/CwX6+A/Dw0z+0/K+1H7VPOZfL37MmV2Ix5j9MdaK9GnD2cVE82vV9tUdTuf/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1748" name="AutoShape 4" descr="data:image/jpeg;base64,/9j/4AAQSkZJRgABAQAAAQABAAD/2wBDAAMCAgICAgMCAgIDAwMDBAYEBAQEBAgGBgUGCQgKCgkICQkKDA8MCgsOCwkJDRENDg8QEBEQCgwSExIQEw8QEBD/2wBDAQMDAwQDBAgEBAgQCwkLEBAQEBAQEBAQEBAQEBAQEBAQEBAQEBAQEBAQEBAQEBAQEBAQEBAQEBAQEBAQEBAQEBD/wAARCANLBJ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vvif8Uvihp/xR8W2Fj8RvE9rbWuvahFDBDq80caRRzuI4o4w+OgA/Cuak+LPxZ/5Z/E3xd+Ot3f8A8XXM/GP4ieF7T4zePNOu7qeOW18TapDLiPj/AI/HrAvPFnheyn8m71WKOT/W+XJX0FHCJ0kzhbdz0J/i78VAmR8UfF338Z/tu7/+OVfHxY+Kn/RS/FP/AIOrr/45XmUXibQLr/j11q2kkP8A00reEP8Aqx5vSj6vHsK7Owk+KnxWH/NS/FQ/7jd3/wDF1kxfGD4t/vPN+KHi3iSQD/idXfbp/HWS33Sayrb/AFlx/wBdaX1dPoZ3fc7EfFn4sf8ARVPFv/g7u/8A4uj/AIW78V/+in+Lf/B3d/8Axdc9g+tFa8tDsguzpf8AhcvxY5/4uZ4p+Tr/AMTa7/8AjlJH8Yfiuf8Ampnin/wd3f8A8XXJ0pjFZ8tDsPmZ2H/C3Pit/wBFN8Vf+Du7/wDi6R/jD8UlfD/EzxUPprd3/wDF1x/lrU1L6suwXfc62P4wfFE9fiZ4p/HWrr/4un/8Lf8Ail/0UvxV/wCDe6/+LrkaT97R9WXYOZ9zs/8AhcXxQ/6Kd4q/8G83/wAXUkfxf+J+dg+Jvipz/wBhef8A+Lrit9G+n7Cj2C7O9/4Wv8Uf+ik+Kv8AwcTf/HKSP4t/FA/81I8Un/uLzf8AxyuA4/56mjfJ/wA9BS9hQC7PRB8Vvie/T4keKh/3F5v/AI5Qnxa+JR6/EjxV/wCDeb/45XB+fc/89aXzJC/7yl9XXY0uz0q3+NfxYt/9V4/13/gd28n/AKMFa2n/ALR3xct/+Zxlf/rvEJK8k+0S+Z18yl+2Sn/WR0fV12M7vue52f7VfxJtv+Pyeyu/pvj/APalbdn+1xruz/TtEMn/AFwv3r5x+2RZ/emj7ZF/z1rS9P8AlI9jHuz6ms/2stPf/j90XWIv+ud8sla1n+094Nn/AOPi/wBdtPZ4mf8A9nr5KNxF/wAspKSO4x+98yq56XYz+qS7n2faftBeA7v/AJnqSD/ruk8f9K2bT4s+GtQ5tvHVpJ/2/hK+GvtIqT7R5nvTfI/+Xf5Gf9nz/wCfx982/imS65svESz/APXO7ElWU1fUyeb66/7+PXwNb3EkeRHL5flVpQeKNbs+LbV9Qt/+udxJSbpdIfgZfU6//P0+5f7Y1L/n9uv+/jU/+1dR/wCf65/7+NXxnafFXx/af6vxZqHl/wDTR/MrZtPjx8R4P+YzFcR/9NLaOpc6PSP4Ef2fmPc+s/7U1HtqFz/38en/ANp6n/z/ANz/AN/Hr5mt/wBozxVb/wDH7Y6Xd/8AbDy61LP9puf/AJffCcL/APXO48utHCl5HNVo4+j1Z9BHVdS/5/7n/v41L/ad9/z/AN1/39avFbT9pLw1L/x+6DqFv/uPHJW7a/H/AOHk6f6RdahAf+mlv5lDhBdEZVFi+7PT/wC1b3/oIXX/AH8ej+1b3/oIXX/fx64S0+K/w6u/9X4ot0/67+ZHWxaeLfC14M2/ibS5P+3iM1XsIr7P4Gf1jFdzov7Tvv8AoIXX/f1qT+1L7/oIXX/f16pwTwTJ/o1xG/8AuSVN5H/TMVLhBboz+sVu7J/7Rvv+gjdf9/Hpy6tf/wDP7N/38eq1FLkg+gfXK3c0E1S7PW8n/wC/jVP9vuf+fuX/AL+PWbsp6JWTpQ7B9Yrdy/8Abrn/AJ/Jv+/j/wCFH265/wCfub/v4/8AhVdJD2qYIfas3GK6D+sVu7Hfbbpul3N/38f/AAo+133/AD9zf9/H/wAKTyR6UvlD0qbR7C+sVu7OS+J2satYeDL+5sdXvrS4j8vypLedo5P9ZivlTxZ8TviRbanPFa/EHxNFFFJjEerz/wDxyvqf4sqR4B1U/wCxH/6Mr4w8axeXqk/H/LSuyFKlOi3JdTvy2vWe7LvhL4r/ABSvbGQ3PxJ8VySxzyLmTWJ+g6D79dH/AMLM+JPmY/4WD4jxj/oKT/8AxyvNPBXlCwuP+v2Wumj6dK5fY0T2vbeZ0afEf4knr8QPE3/g4n/+OV7n+zp4r8S64NfOueItTv8Ayfs/lfa7x5PKz5mceZ9B+VfNlvzJXv37MA58Qj/r2/8AalNUqSi2jjx1dqnue/m6uf8An5k/MU03Vz/z8yf99CkMZpNhHWudKJ431iv3JDc3H/PzJ/30Kabq4/5+Zf8AvoU0w04x9iKLRF9Yr9xv2m5/5+ZP++mpPtU3/Pd/+/rVJ5Rpvl+uaa5ewe3r9xPt13/z9y/99VBJPcTJ893cj/cuXSpto9TQeaLR7D9tW/5+mZd6Qtz/AMxXXY/+ueq3Cf8As9ZV34Nu5eYvHfi2D/c1SR66r5ablfU0csexX13E/wDPw4G6+H3jFRmx+K/iEf8AXa6f/wCOVjXngL4uqH+yfE6+n+uozx161tb1oCN0HFSox7HR/amJPD7jwl8dYf8AV+Itcn/3NZf/AOOVlX9j8b7D7+peLD/1zvp5P/alfROfYUZ9hQuXqjq/taqfL0+v/FWyk8u48ReKY/8Afvp6pv40+IUT4/4TbWx/v6jP/wDHK+qcA/f5qreaXpd8my6060n/AOukIekqdLqjT+2D5bfxj48kP/I5+IR/1z1mf/45VOXX/GsvXx/4tT/c8Q3f/wAcr6guPBHgy6/13hnTz/2wFZtx8KvAM4/5AIi/64yuP61HsYmv9r0z5ll1Tx833Piv42T/ALjNx/8AHKoXF78V/wDl1+M3i7/tpqtx/wDHK+lbj4G+C5v9RJqEH/bffWTcfs/6a/8Ax5eJbmMf3HgGK09lTOn+08MfOEl98az/AKv4v+JJP+45dx/+1Koy6t8fo3x/wsjxRJ/ueIbv/wCOV9FXf7PmqpzZa7YP/wBdI5E/lWPdfAjxinMcdnN/1xuyP50uSJ0/X8OfOGp+I/2hIkBXx/4+G/p5eu3fH/kSubvPF3x2j/4+fif8TI/+ufiLUP8A45X0/P8ACHx5b/vJPDs//bN45Ky5/BPiu0/4+NB1BP8At3koVJGn1qkfMN744+NEZwPjX8SI/wDuZtQ/+OVl3Pjj45zf8e37QnxEj/7ma8/+OV9O3ehyf6q+sf8Av5b1kz+FdEkf/StEspP+2cdXyrsaHzdJ48/aQP8Ax6ftAeOv+2niG7/+OVBJ8Tf2pbf95/wuvxjIPT/hIbz/AOOV9FT/AA18Iv8A8wOOP/rnWe/wl8LP/wAsryP/ALeaXLEXsTwqH41/tSW0nlXXxQ8YSH/sOz//AByu38MfHH4paVB5mp/Ebx7qGoS9ftGuXflx/wDbPzK7Cf4M6ZnEer3Ef/bOq0nwhuUOI9Xjk/66R+XWNWaXQBIf2iPiPJ/rfGXiuP8A7ic//wAcrSt/2iPGqf8AH3428TJ9dTnP/tSsWb4Y67F/qpLOT/ckqrN8PvEEf+t03zP+uf7yuaroas7GD4/+J5j5bfEDxMh99Tn/APjlaFt8cfE1xB5o+IfiH/wZzf8AxdeWXHg3V4/9bo9wP9yOqNxoNzHxJY3Ef/bOs/ZBY9tj+LvjCUZT4i6z/wCDeb/4upf+Fo+NJf8AVfEPXv8Awbzf/HK8G/s6Tp/q6kNrfGT91dfpR7IVj3n/AIWd46/6KBr3/gzn/wDi6k/4WR4//wCh817/AMGc/wD8XXgvn6vH/qrqSrEfiDxDb/8AL1VexZfsme4/8LG+IP8A0PXiH/wZz/8Axykk+IvxCH/M9eIR9NTn/wDjleLR+MNcj/1v7ySraeOL6P8A1tjWapsPZPsevf8ACxviF/0PXiH/AMGc/wD8cqP/AIWP8Q/+h78Rf+DOf/45XlqfEGH/AJa2ojqxH490uUyYHl0ezZB6XJ8R/iEOnjvxEP8AuJz/APxyl/4WJ8Qv+h78Rf8Ag0n/APjlefR+LNIl/wCXmrsXiDR7n/V3MdTcR2v/AAsfx/8A9D34i/8ABpP/APHKQfEb4hf9D34i/wDBnP8A/HK5T+0LWX/VXMclSh/M/wBVLTFY6b/hY3xC/wCh78Rf+DOf/wCOUv8AwsL4j/8AQ9+If/BnN/8AHKxohF/y1xT5HrG7Ea3/AAsH4hR9fH/iI/XU5/8A45Sv8RviF28deIf/AAZz/wDxdYbvnk013jqjosjcHxF+Infx34h/8Gc//wAXSv8AEj4gjp458Qj/ALic3/xyubkvOfWqTH5vrU3bCyOqf4mfEWNM/wDCc+If/BnN/wDF1VHxM+Iv/Q++Jf8AwbTf/F1g/NUMk2yldhZHQ/8ACy/iTv8A+SgeJP8AwbTf/F1HL8TviT/yz+IHiT/wbTf/AByuakuP3dV5JP3dVdj9idT/AMLR+JX/AEUDxL/4Npv/AIuoJfir8SgOPiF4m/8ABvN/8crlftB2f62o5bgntmi7D2J1MnxU+JQP/JRvFI/7i03/AMXTP+Fp/E7/AKKN4q/8G0//AMcrlt3tUcjetc92aWR1P/C1Pif/ANFI8U/+Dib/AOLo/wCFqfE//opHin/wcTf/ABdcdlql82LZ0p3YWR1H/C1/il/0UjxT/wCDab/4ul/4Wz8Tv+ij+Kv/AAbT/wDxdckSZO9N2+9F2KyOuPxc+Jyf81H8Un/uLz//ABdR/wDC2vin/wBFH8Vf+Deb/wCOVy0Ykkf/AFRrV0/wxqV7N/x7GOOi7D3DYHxV+KTjI+JPir/wbz//ABdWLP4jfFG9k8qP4j+LPr/a11/8XU2neCrGL95dXUskn9yOtzdpGjQf8u9vHH/y0qtTH2kRuna98Vrj/j5+JXieP/uNXX/xdbVprPjSEeZN8SPGEo9DrV1/8XXI6h4/0u2/48YZLiT/AJ6SVzGoeN9c1DzIpbn7PH/zzt6j2weyPYr/AOKWvaNB/pvjvV4z/wA8/wC1ppJP/Q65XVPj/wCMQPJ0zxLrn/XSTUpv/i68p84P/rOKPKlk/wBXxGaipWfQ0pYW518/xl+Kt/jHxE8Rxf8AXPUpo/8A2eoD8Wfih5jx/wDCyfFHHT/idXX/AMXXH3ttqYT/AESLtWHeaL4nkjk821kk/wCudc1XFs7aeFpHfXnxx+Idj/zVPxRJ/wBxqb/4usu4/aC+Ksh8u18f+J8+v9tXX/xdcDJpmsx/63S7n/v3UMkMtt/rYZP+/dZ/W33N/Y0ex2r/ABs+MEjbf+Fs+Ld/pHrV3j/0ZUUvxq+L8XX4seMT/wBx66/+Lrgt/wDrPKFLJOY+1P277h7Gj2O2/wCF2/GT/orHjD/wfXX/AMXSyfHD4vx/81Y8Y/8Ag+uv/i689kuvM7GoPt03+qlzWt6plal2PQZPjd8Y1PPxb8afhr11/wDF1DL8d/jH5nlx/Ffxrn/sPXX/AMXXnu66kP7qI1ai0y6kP72Xy66aLb3MrUTsZPjv8aP+WXxb8an/ALj11/8AF0RfGr45XMeYvi541/8AB/d//F1zcWkWFu/nRCWST/ppV3f5X+t/0etLsiyN62+Kvx4A8y5+M/jbH/Yeuv8A4utCP4x/F+JMyfF3xtJ/3H7v/wCLrz++8S6VYySQ/ahJJ/zzrAvvGl3JH/xL7Ty/+mklZfW6dLcv6pU7HsUnxp+MbDj4r+MF+mvXf/xdZN7+0P8AFCwixJ8Z/Fjyf9h+7/8Ai68dutRv71MSyyfvf+2VZ7AfvYf+/VeZVzWx6VHKl/y9PVbn9p74yyRyHT/id424/wCemv3XH/j9YUn7Rnx/nk85fjP46A/55xa9d8f+P1xMVpFGf3VRtbHnmuKrmNbozupZdRpbo7KP9oD48+Xz8c/iCT/2Ml1/8XTY/wBoH4+GTDfG/wCIP7zp/wAVJd8f+P1yBtP3XneSadHp+I/Oz/1yrn+s1+50fVsP2/A/Qj/gmx468e+Of+Fijxv468R+Iks/7Ie0OranNdGBpPtnmCPzGJQHYgI/2KKzv+CXUXlRfEoep0f+V5RX1eXS58LCT7HyeapRxlRR2ufNnx28DWt58a/iDeTRZM3ifVJs/wDb5JXJ+IvBFpqU9tKR/qo4opP3lfX3xQ/Zk8ea3498S6/prWk8Goa3d3scZuPLPlSTvJzXjnjP4beJPCrPHrdlHAI7j7MJI5P+WnleZX3uGjOVFJM+WlUp1atjwaTwRDbSRyxS/wCqkr3Ff9XH5XTy65O502KSumhfy446xqGqLNeKfEHVvElj42uIdFurmOOSKKXy469pAzXB69Y2kni6KWWH/l2opjPP4vGHxDij803/AJv/AGyq7F8RvH3l5u7OKT/tnXeyaBaySebFF+7p58ORf88vM8z/AKZ1sKxydt8WPEsUf+l6LH/38qxb/GL95i70CX/v5XR/8IxayeX+6iqK58F2En/Lr+7qBmXH8Z9AkePzbC5j/wCuclXbb4q+FpZPN86SP/tnUEvgLTx5Y+y/8tKg/wCFcad+8/0QR1n7MZ0MfxB8ISR8az/388yrtt4r8OXI/dazbfhJXn3/AArS0Mf7qWXzKrXPwzBT91LLWvsqRl7Q9Wt9TsLn/VX1tJ/1zkqxFLFImYvLrxX/AIV7qn/LKWWOj/hE/FNt5f2XUJf+/lZezNT2rP8AyyxUkZ9q8Qji8e2Mkflarc/9/Kl/t/4j20f/AB9SSf8AXSj2YHtdJx/rK8Zi+I/j21j/AH0EUh/651ctfi94jP8Ax9aLHR7Gqa2PW46JBvFeWx/GLypMXWg/+RK0I/jNon/LWwuY/wDtpWfsqoj0KOjiSuHi+LPheX/Wyyf9+q0LL4jeFpv+YhFHS9mgsdV92p4/KP8AyzrDtvF/hu5/1Ws2R/7a1oW+pWEqf6NfW8n/AG0rEC1/1zqSMZqv5kX/AD1iqVKRY+KX/prViOSWq8f7zpTqhstK5b3043U3pUJPpSUXAnMnm/63zaebn97+6qHzfrT4uhoAniufSpI7mKP/AJa1X8xaiJ8yrJsaP2iGTjzafG8qSYNZGyn0GZvR31zA/m21zJH/ANc5K0dM8deKLD/j38QajGP9i4krlI5JO8tTm4kP+qzXWZ+ypnfWfxg+IVn+8i8TXkn/AF0EcldBZ/tA+Pbf/j5uLOf/AK6Wkf8A7TryaO4lNSfaB6Vi6lR7oz+q0j2qz/aT10P/AKTolg8f/TMyR1vWn7R9r/y++GJf+AXma+do7jP/ACyxUn2uM1TqN9Dl+oYY+nrP9obwdO/+k6fqEH/bKtqD45/Duf8A1msT2/8A13gkjr5IjmXfxirH2j/ppVN030M/7Npn2ZZ/E/wHfIhi8Wadz/fk8uty313Qbv8AeWWs2E/+5OlfDYnMv/LT/wAiVLHPLvkl8yudqm9mc/8AZp9ffFI7vAGsSRyb/wB1j5P+ulfGfj4Z1e8xV8a3qflyW39pXBjk/wBZH9okrE8UzyyX1xLL/wAtJK7KTUqTop7s6MLhfZGX4KH+i3n/AF8V0O0Vzvgp8w34/wCniumI9RXIeiLbP+8r379mVsnxCP8Apnbf+1K8BtwI5P3tel/CX4lab8P5dSF7pNzdf2h5f7y3/wCWfl1dnKbSOPE/wj6qjOUyamBzXldl+0J4Gl4uINTg/wB6Ktqy+NHw6uGw2tPG/o8EgrGdGcd0eD7OZ3mwU6uctviH4Gvh/o3izTD/AL1wE/nWva6vpF2M2mqWs/8A1zmQ1g4S6oat0LlIVFGd33fmpakdhuDSU+incVhQDmnU7K/3qTaKm5vYSnUZFJtpbj2FooopFWCk2+9LRQHLcbs9qNntTqXBp3FyEOz2o2e1PoqjLkQyjZ7U/b7UYPpRcfKP2+1GDTqKg35SJhDIuJI0f/eVapzaLoN1/wAfGi2Ev+/bIf6Ve2UbPancm8zn7j4deA7pt8nhaw3+qJs/lWfP8IPAM/XTJk/3Lhx/Wux2mjaafNLuaqrM87uvgT4Nl/49ry/gP/XRH/pWNd/s/wADjNn4rkz/ANNrUH+teweVTTCR3pqo+5u8TXWx8y658Pr3RtRm0t723kEAz5n7ysiTw3qUZ/1kcn/bSvUvGK7vEt+PRhXOzL/q+n+sr38Pk+Gr0U2YvNMUmcM+h6t0+w+Z/wBc6xX1PS43kjk1K38yKTy5I3lj/d16hGBiOvk3xq//ABP9XP7v95eS/wDo2uTH5XSo/wAE9LCZpVrHscllY3D+XLa28kn/ADz/AHdVLjwxocn+s0i3/wC2cdecawpj8ZagfN/eR6dbfvP+2dV59T1Kzg8221O4j+sleRVwHsTupY89EfwJ4aHH2Hy8f9NKpS/DjR5P9VLeR/SqXw21fxLqk9nbXOkRanB9ojiku/tn+r/6619Mx/CjRL5H+wX+gXOf+eF7In8s1bwSjuZrM6dLY+Z5PhhaniLU/wB5/wBNI6p3Pwxvg/7u/tpP/IdfT8/wTvCM2+nzN/1yvIW/mKx9S+E+q2yu7afrKH0FrHJH/wCQ5KxWFk9FL8TR5lT6o+bJPhzrZk/49raT/t4rLuPAutx9dIl/7ZyV9L3fw4uY/wB7JqckH/XezuI6oSeBNTGyOPUdLn/7e/L/APRlaLAVDSjmlJHzZJ4N1OP/AF2mXEf/AGzqpJpIj/5ZSR/9s6+npPAPiyQ+ZFpJn/64XEcn/tSs248Ia/BHm98L6hH/AL9nJXPVwtU0+v0j5wFtcxyebFJLH/20qyJ9Tj/1VzJ/q69uvNCtel1o8X/bS3qjP4V8PXI4sIv+2f7us/qp00qtI8lj1vXYv+XmpovFmuRx9MV6RceBPD8qZjtZI/8ArnJWbP8AD3TZCPLubmOuerSuW/YnFDxvrnSWKnjxxJH/AK21rdn+HkcQ/d6lj/tnVOb4f6zHnyri2krOsUVIvHNr/wAtbWSOrI8X2Mj/ALqSSOqU/gfV4ziW1ik/65yVRuPC+px8DTJKlG5uDxHYyf8ALzS/2vbSJ/rY/wDv5XL3Hh+5i/5cZP8Av3VSTS/LGZf3dMDs/t8ckf7uSo/P/d/62uN2yx8fapaN9/8A8/VAjrPtJjk60SSx/wDPb/WVzP2rUP8AnrR9u1CL/lp5lZKqP2Z0e5vSo/lrF/tS6/54mpIruWVM+VSSMvU09vmURjeOas6NpsuqvH2rstO8OaZZfvZf3n/XSuqzMvbHIWWkXV7J+6tpK6fTvBXyeZfSVq3Gt6PpUflfaY/+ucdYF748upTJFY2scf8A00koF/GOmttJ0zT/AN7HFHn/AJ6SVT1Hxfpmn48qX7RJ/wBM64LUdXvbuT/SXkkqhJMPMz5v5iuT2ppSpHU6h431m4/dW3l28dYNxfy3h82SWSST/ppJWFJrMXmeVDD5kcv/AC0rlda8Q6p5dx/pPlxxf6vy64quKpM7vqp3cl5FFJkSfvP+edZ2o6wbY+Va2nmf9dK474cLLLZXF3KP3skn+srevIPMk5rOlV9tV9kXWpexOr0tfNtPNuR+8lq/DAcmnaNATZR/uqt7Dk1z4qoa0mQCH/ltVraPSgJSIlcVVXdjcQN+78qmiGOT/WxeZ/10p4WrAWsxmfcaRplz/rbC2k/66R1mXHhPw7ccf2XFH/1zkrbkb95xVTUL6107zJbq6jj/AOukldJnc5bUfAOhSpiKS5jk/wCefmVx9xocdnceVL+8/eV12u+P9Gsv3VgJLn/rnLmuC1HxNfatJ5v2SK3/AOuddVLFexLq4aqaG6K27fZs1UvfEVjbf6oS3MmOawhCcdJZKIoPMkyBxS+vCpYD/n8aP9uX9zJ+6j8uOoJJLu4k/eyySUkdqBJzWjHaxx/vQK5vrVU6fZU6Jx91aSy6pc+bUkdp+7/1NaMlp/xMLk/9NIqsRw4krOx0mVt/d+VLF+87002gA/dYrZmh/d/6qoTCPeuQ6DHS1xJQlp5cnm1qNF9aYwrKwFAwnzP9V3pTB7VMw/eULgfvqj2h1n3D/wAEwQ4i+JG/10f+V3RUn/BMkYT4kfXR/wCV3RX2+U/7lT9D4bN/9+qep9Tasmb67P8A02b/ANDr5i/aRt4/7Nuf9Z+71uL/ANJq+odTjBvrsnvM3/odfNP7SKSGw1zyx/q7/TZP+/kclfd4WX7try/yPzNL/hQfqfL9xFFWoP8AVVRnHyD6Vbt+tSfTkgk8qPpXJ+IrXHiK3lH/ADzrqZZP3YJrn/EX/H1ZSj/npLRTA0LEyxpn97ivpX4EfBv4d+OPA7arr+jvJdpeSx+Yk/l181Wf7wxV9h/smXH2nwJqMf8Azz1Mj/yHWtGThTquPdHn46p7GnYtXH7KnwyuP+PebVIP+udzvrHvP2PfCsn/AB7+K9Vj/wCuiR19AkilOKyWMrLr+R4/12p2PmO9/Y8mPmfYvGCP/wA8/Mtqw7z9kPxlHxbaxo8//A5I6+tiCaVeKn6xJdEafXah8XXH7LPxTt0/0aw02f8A3L2si8/Z7+LNmMyeEJn/AOuEsUlfdBiA9KXy/YU1iF1SD+0qh+e938JPH1o+bnwTrCf9uklYtx4P1uzfN1oeowf79vJHX6P/AI0jwxv/AKwb6arQ6x/E6KOZf9Oz81bjTPLk/exeWf8AppVeTR4T/wAsv9ZX6T3GiaPef8fmlWk//XSCOsa8+GPw6v8A/j58DaFJ/wBucdUsRDqjX+0qR+c3/CNWn/PtUX/CJ6f/AM+0VfoJd/AT4R3n+s8G20f/AFweSOsa7/Zg+Fd4f3dhf2n/AFzu6tV6fU1/tOmfBtz4L08/8u0WKpS/D3SpOtt/5Dr7mu/2SPAtx/x7eINZt/8AfMclYt3+x7a5/wCJf44lH/Xe0qFOm+pf9pYZHxFJ8MNL8z/j1/791nXPwrtYpP3QFfas/wCyB4qg/wCPPxRpE/8A10jkjrCvP2Uvidb/APHs2j3f+5d+XVJ031RpSxOGrHx/c/C+SL/UyyxVSl+HGqf8sruX/v7X1pe/s4/Fy0/5lB7j/rncxyVg3/wa+Jto4+0+BdZ/7ZweZVqSezNPaUj5l/4RPxnZSSfZNRljx/00qQ/8LIso8Q6rcy17ze+CPEFnzceGtRgk/wCmlnJWXLpEcf8ArIfLpmntPI8ij8YfFG2/5eZJP+ukVWI/if48to/3tnFJ/wBs69Sk0i1lOCPMqM+HrST/AJdaRoeexfGXWP8Al68Pxg1oR/Gyz/dGXRpf+/ldZ/wiWn7/APUxVTk8C6XJ+6kii/Kp/dj9qVLb4x6BJ+9ltrmOOtC2+K3hK55/tCSP/rpHWdJ8ONK/1XkxmqQ+FWnf88vK/wCuclHsaYe1OytvHfhK5/1Ws23/AG0rRt/EWjXH+q1O2/7+V5hc/CqH/llNJ+NUpPhdf/8ALKf9aPYsftfM9n8y1H72O6ik/wCuclSRYk714jJ8PvEVvJ/olzLH/wBtaij0bx5p0n+i6nc0vqovanufEdSb19a8Qi1b4lWX/L9cyVZj+IPxEtv9bF5n/XSOo9kHtT2r9/6CpefavG4/i34oj/dXWjR/9+6u23xnk/5etC/79y1h7GqM9X82L/npRvrzWL4z6DJ/x9aZcxyVo23xa8JS/wCuluY/+2dP2VUDvo5PSlrlbb4ieDpORrPl/wDXSOtK28X+Hbjy/K1m2/ef9NKsDU/65U7Ev/LKWqY1GwlHmxX8ckf/AF0qUSReX5sUtMBBJL5n+tqzqsX215Ipag8wVZeTzH82gRR8PabFpf2mGKTzPNk82tpGx0qlbDy55KvkCuURmyC68+Q/88pKtwTSx96iiHmPcSf9NKkRaBF9J+xlqZLyL/nris8jvTSM11lWNRLvsD5n/XSpku/IesdHP/PSnJJJXKI6aDXtXg/49tVvLf8A3LiStS1+J3j2xfEHirUzH/18Vw/2mXy/3stNjubqi1zn9jRPULT47fEe3fH/AAkAf/rtbxvW7a/tG+MYv+PmLTJ/pCR/WvFTcyeZ0p8d6I5P9UaXLF7oz+q0z6Bsv2lL88Xvhm1f/rhO6fzFbNp+0dor/wDH54XvYx/fjmEgr5pjvYv+eVTpeRnj/lpS9nEPqNM+pbT49+A58CcX8Dv0H2cv/Kte1+MXw4uf+ZgEX/XaGRP5ivkdL+H/AFokqT7UJP8AlrSdKLIWXQR9k2vjzwReY+zeKtMk3dMXArWtdQ0u8H+jajaTf9c50f8AlXxBJdTdM1PHdyxrgGpdFdzJZcz7j2mnYNfFNv4m1a0H+j6lcQeX/cnkjrWsfij43tuIPFWpr9Z/MrN0vMpZfUR9f0V8r2fxz+IkAx/wkSyf9draN61YP2jPGcH/AB8rpk/+/CY6XspGP1Wp2PpPzD6UeYfSvAbf9prVR/x9eF9Pl/653Dp/MGte0/ab0WRsXfhW5j/3buM0vZvsV9UrntPlx+oo8uL1FeT2v7RXgGf/AF8OrQP6fZi/8q2LT43/AAyu/wDmY2g/67W0g/pS9nJGCjN/YPQaK5i0+Knw5vv+PbxjpZ/3pgn862rXxBoN7/x565p8/wD1zuUb+RqNexa5X1L2DTqarK3KsG+hp1SyooKKUL60bTSKsJSN0p200pGaAaujxvxWD/wkWon/AKbf0rAuF/eJW94lH/E/1L/r5esS4H7xK+5w2lBeh5stxu354/pXyN4kXzNcv5ccyXkv/o2vr3Hzx/SvkDWR5mr3GP8Alref+1a5sdtSO7Kv+Xpq6wP+Ky1z/lp+6toqz9QcmDntV7VR5nirxBL/ANNIoqzNUeL7Ia8Oq/3p6dJfujf+FelRXfizSZZfB97+91C28y8juPLt4/3n+tk/6Z193vpM98rtL4b8Laln+KKTZ/NTXwt8G9KEnjLQZf8AhFdSfzL+28u4Fx/oX/bT/pnX3P8A2HLMokbwT4euc8h7O68v/wBlqMU7NHnVVeq/6/RkLeHLOM/N8PXj/wBqyvwP6iq99FaWkL/J41slwn3XLon6mrZ0yO1Q48JeIrTP8VlqO7/2r/Sq2o3KxQ4GqeL7D50G6S18xP5Vz0tZ/wBf8ExktNv6+5EsGqRoMw/EG+j/ANm908bf1jH86ma6urgbV8T+FNTz/wA/Earu/ImlttalCKW8fWp/2b3TvK/qKkaS81Cbb53g/U938GSHP/oVE9H/AF/kjVbf1/m/yI5NCurmP/SfBfhq/wA/xW82z+a1EdDgiXePAmrW3/XjqIB/SUVZfQ3GGbwDpkh/v2V4I/6CnSaekSAHQfE9n/163+7/ANqmp9pbZ/194cmm39f+AlH7NZrJzL4wtf8ArrAZo/5GqU2k+HZ/+PrxHan/ALCmixR/+0463BdrAu4+IvEdpn+GeyD/APtI/wA6dFrZCkr440uT/ZvLQR/+zCr9rL+v+GZHNB9vw/zX5HOT+BfCt+wVIvB14e5TfbP/AOQ5DXknxj0S18KapZ2thpljZiW0Mnl2d1LMnX0NfQaRz3y/6rwrqOf7mRv/AJ18+/HS5s28UtY2Vtp1pJaW8dvPDaPvXzDzyMDH5Vm23Gx34WU4zVv6/r1PJbjX762Eh8qOTy655fib+48260f/AMiVe1h/Kgnl9I5a8tZ/9A/7Z14tXY+oZ6ronjW1161kv4rW6jjil8r95JUWqePvDulX9lpd/LJHc6l/x7R+X1rmfAY/4pqT/r4lrj/iI5l+JHhSLyv9VbXctJD9ieojxhoNxfSaXFqkUlxH/wAs6WTV9Gluzp/2+y+0f88/Mi82vNdNUyeLNROP+eUX/XOsuG6jvvivqP7n/j2kii8z/rlFWPtS/ZHrUsVgefs9tJVS503THk4tq4+QyyX+lRGSSPzb3/np/wBMq7GRsWvT95Wf1oVKlYpXGhaYeMSx1Uk0K1/eRRSy+XWdouoXZ8NahdfaRJcW0cssclWdA1S7udBt7q6lEknmRReZUfWqR0ezJRo0Ub5il/d08aeI5ODVmMGRLiXzf9XJ5VVricxX/wBh83/lpFFR9apD9lVOhs9aj0q08q2tfMn/AOmn+rqneeItSvPK8y5lxLWVqUMtlcW1tL/rLnmOqkUxlv7y1l/5cpfKqKuPpC+qmgEEn/XT/lnVj+yL/wAvzZf3fl/89Kl0pfMvo8j/AJaV0F637iT97Xm1c0q/8uTtpYWkcdesLeOPn/WR+bWHFN/okvmy/wDLSWtXUm/1eD/yzrHtmi/0iL/nnJXP7WqdPsqZShb95ZnH/LOuW8Rv5Vpcxf8APW5rpoFlzZ8f89a5LxI3mavLCceXLL/q6VFEnW+BrP7FoMYHSWWtWSD956VLoFvFbaJH5UP/ACyqUMfM/wCuvFerl9H22KPMxX7mkdnpiH7DHkf8s6kC5HpS2jeVZR+Zj93VO98QaNpP/H1fxcf8s4/3lc2KXsDowpc2ymm7fSuM1H4lxR/8grSvM/6aXElcve+Ltd1H/j5vpPL/AOecf7uvJq4qkelSwtWseo6jq+m6d/x9X8Uf/TOub1H4hWsY/wBBtpbn/rp+7rh8zf3ai2j7R0rP6ydH1c2tR8ba3qEn+tit/wDr3rm7hXuZ/NuZZbn/AK6Vb+zj1psiGSQmuf2iOr2VEjeH7TH5UvWs+4hlik/djNbEUINLcWvmx1pSqGVV6GNtqW2h8z/ljVzyY/LqTb8n7rFdT1MyCOw/efva0Psv+r96LVf3nSrm3/llU2A5nyYvPuP+enmUhWrNuIt9xLLF+8llqcwQ1vYCiRF5fNQTQ45q/NDVNB/yy/5Z1zmxVZfLk/dUjRCrjRf9MqRrXzayGmUUhhPNRpD5cnHm1pNb+XQ0flmsjtR9n/8ABNIYT4i/TR/5XdFWP+CbsXlL8Qx6/wBkfyu6K+3yn/cqfofDZz/v9X1PqS+/4+7n/rs3/odfOH7RMYOm+If+efmadJ+tfSGoJ/pk+O8zf+h189ftGRhLDxDn/nwspP8AyZr7jBP8v8j84X++P1PkvUB5j8VNH/q6hvPL8uTysVNF/qI62PoSWue8Txf8eY/6ea6GsbxOPMgsz/zzuayGWbM/6uLNfWf7Hkn/ABSfiC2k6x6okn/kMV8h2R82Pza+tP2Pbnfpvii39JbeT/yFXX/y5rfL80edjaX7s+jVT5KCe9KqjYBQxryj59IZTicUhFJg09yloJgelIWp5PpSUwI9g9P1p2EpcH1o2H+8Kd7iDIocYPNL+NFIVxuF9akjXPfijd70u73qWyrhsb+8KZk0/wAtfSkjTbyeaAHbfejaPWjaKTcaQxdsdPyKZgd6fgUmA7Yaqz6Ppd4P9J0u0n/66QR1Z2CjYKSlbZh7UwLj4d+A7/8A4+fCGjyfWzjrFu/gR8I7sc+CLKP/AK4u8dd7uFG4U/aT7s09rUPKbv8AZl+FFx/qtM1CD/rnd1jXn7JfgW4/489d1i3/AN8xyV7gq9hThG3YVX1mqvtGtLFVD50u/wBj61P/AB5eObn/ALb2grFu/wBkXxDH/wAeXifR5/8ArpFJHX1Nsj9B+VPz7CmsXUR0/X6h8cX/AOyx8SYB+6OjT/7l0RWVP+zt8VbPr4Vnf/rhLG9fbefpUKK+/wD1YFNYqT3Qf2nVPhHUPhF8QrD/AI+fA2p/9dI7SSSsGfwXrVnJ/puiagn/AF0s5I6/RLf7Ub93+s+emsX3ia/2kj835NDij/dSx+X/ANs6r/2Hbf8APOOSv0cn0jR7j/j50uzk/wB+BKyrv4dfD7UP+PrwXo8n1s4/8K1+urqhfXT89JPDlr/rJLf/AMhVBJ4KsJf+XaL8q+9rr4GfCi5HHg+2i/64yOn8jWRdfs2/DCdvMgg1GA/7F2W/nQsTDqbf2nA+Fbj4eaZJH+9thzWXcfCrS5P+Wdfc13+yx4Pk3iz8Rapb5/vpHJWXcfspW/Wz8Xt/23tAatYqD6l/XcMfEUnwqsC//PP/AKZx1Qn+FKpH+6llr7Vuv2UfFKf8e3iTTJ/98SJWLd/swfERBmKDT5/+ud3/APHK1WKg+qNKWJpnxs/w61Sy/wBVdSVD/wAI543to/NtdZuf+/tfV9/+zt8UbdwT4Vnf/rhLG9Yl98HviFaP+/8ABeqH6WlNTi9mX7SkfNgk+IFl/wAxS5/7+VteJ/FfxA0nUoorSX935cX7vy69T1PwXrmn+ZLe+H7yCOP+/byVma7o3+kebLF+8jjqtC/aGP8ACrxFrOvWeoS675fmRyRRR/u/KrvG61yHgm3+zf2h/wBfNdYknPFcVTY2RwviP4q6V4L1240K/wBMuZP3cUvmR1Fb/Gvwdc+X5kV9H/2yqt4z0S1vfFEl9La+Z5kUUUlOPwt0K5TEUMflyf8ALSOur2Irm8nxN8Eyf8x2KP8A66JWjaeNvCcv+q8RWUn/AG0rhpvhLp0n8fl1Ql+ECxx+VFcy0eyZz+2Z6umqaZK/7vUrf/v5VhX8xOBXiUvwk1OPiKaWOmnwP4rsf+PXVpf+/lP2J03PcvLl2ZxxTkrwk6b8SbL/AFWqXH/f2pj4m+LFn+6+3XMn/bOsvqqM/a+R7eZFpteOp8R/iJZfupdP8z/tnT4/jL4mjk/0rw3H5dZ+yRoe00nmDzPevJrf43f8/Xh2WL/tpWhb/G3w7/y1srmOj2SD2q7npgk9qWOuHtvi54JuI+L+S3/66R1o23xH8E3I/d69F/20rL2VUKR0/wD20qXfLJ/y1/KsS28UeGbn/Va7Zf8AfyrsV/YycR38cn/XOSOj2JoXvM8upI7iXFVPNjl/1UlH76svYsCeW9ljoFx5tQW8FzeSPcRReZb2flfaI5P+WnmyeXVnUY5Y764toopOZP8Ann/q619iHtGJ9s9zR59VJB5c8ltL/rI/9ZHUNTcCz5n/ADxo+2XX/PWq1FZgOku5v+eslAuzGOKj+/TT1rQRet9b1Oz/AOPa+uYP+udxJHW1afFDx7poxB4r1hBH2N3JXHggetO81aNzL2VM9ItPj/8AE+F/k8TXP/bSGKStuD9qL4jWp2SXGn3X/XWwK/yrxp7iQdKaLiSj6un0JWHgtmfQNt+1j4kiH+m+HdGm/wCuTyp/Ota0/a7tCE+2eDVH98w6hnH/AJDr5ieSWoXk9qTw0exCwsV1PedQ+PHhXVdSuruTSdQg89/M6eZRF8W/A9xPH/pFxb/9dLevBBL6015P+eX7uu+hj6iVkc39n0j6PHxE8ESxuIvEltGP+mn7uvmC9k8zUcRS/wCsvP8A2rVtZ4k/1lZ16PLnt5Iv+elOrivbGtLC+xNbUZIpPFHiCIf8/EVZesDNv/qvMpY7zzPEGsSf9NKg107LOuWr/FOk7H4HWkU3xB0Czl0jXFnnv44/ImfZp8/H/LQd46+4T4dAlZ2+HFoD/fsNREef0Wvzv8LeIf7Gnt5Ytc8W6f5cnmeX9m+021eh2Hxp1WB/9G+I0Vv/ANfGnSR/+i5K3ng5V3o/6+9HjV5KNXVfl/kz7NMFvEwA0TxraY/uXcjp/wCjTUdxqkMKqqeM/EFod6fLe6bvU+3+qH86+XNP/aC8fKc2XxB0Sf8A6ZtfTp/6Nrftf2lPjCQkhGjXsSDeVhu7Zzj8K5PqNb+v+GZNo2/r/NH0Xb667xqsfjnQLkn+G6tfL/8AZqnWyvL1cnRfCmo/9cpNv/sprwaL9pzxv5MZ1j4Z215Af+WiwGX/ANAyKmX9pjwSz41/4T/Z/wDdtin/ALLWf1Ostl/X4DSi1q/6/E9uXQhG29vh5LGf71jqQH/s604mKFwn9n+M9O/21l+0J/6FJXkOnftGfBWYeZJZavpfvb3sn9GFdNpnxv8AhVef8enxF122/wCuro/8waw9jV6r+vxKUo30t+H+SO6/taGBRs8Y6zbn/p803P8A7SFWYvELTJsh8aeHrgj7/n22P082uJ8TfGfS9J8N3et+GvHY1y6iTMVg1omZD/f4APl+9eS6n+2FrYhkt59L0CKcf6t5bdyP+unWs1Tb/r/gHTTpVKitS/r/AMmPZ/id4vsvA3g651q80fwxd3Vx/o9gsJy81zJ0ATyzn86+JtE1O5vNSvI5br/V3H+sk/561k+Nvjxo/iXxS0Wo6ybi7ux9le4tUKW9v/1zjj/dk1y+q61rvhy+1DUNMuc21jbSy3FvJ/q7jyqJq1I9ajg6uGd6p6T4hni+yXkUcnmSeXLF+7rz250PXJbSS6j0yWOOK282TzP3f7qqlh8df7W+zWtr4Wl/tW+/dR+ZcxeVV34h67dXs8ejSSx+Z5cX23y//RVcCpM9KrSq0TpfA7n/AIRe2l/56SS1xfjh/M+LGg+V/q49Nm/9G12/gt/L8IW1ef8AiufzfivbZ/5Z6bF/6NriqnRRNrwwsVz4i1GaPte/vK43w4/2nxzrN35v/LzLXbeDhEJdRl/563stcR4KER1fXrvyP3vmy54rOkPqd7pEIudXt8xcRfvY/wDv1XQ6s/2aCP8A66VheH1zqBl82L91Wj4sn8pLf0/e/wDoquPElYTc5/Sp/wDigtUl4/495asaIP8Ainbb/r5irOs0+y/Dy4/69q0dFf8A4kll/wBfMVc9WkdtI3Q/+i3Ev/TxxVK9hz4ht/e5iqy7D+ypMf8APz/7VqK+by/ENma4vZFDPEz+XrWnfvf+WlU4nij1LWZf+el7T/F7/wDFS6VFj/lrVON/Ln1H/nn9prnOk6Hw8fN1KOb/AKZ1v6gf9Fk4/wCWdcp4Qcf2rIf+naulv3/0WSq9kK5ykj+b5g/6dqw4p5ftEn/XStS3fFxcf9Mrase2eKS4/wC2lAEVsv7u3m/6ay1xmsr5vjN/+edddaj5Yv8ArrXIa8//ABWQ8kf8u0Va0djGqer6awOlx4H/ACyrmbnxDFI8v2WLzPKl8rzMV00S+VZnyv8AnlXm+kP/AKPcfvf+XmWqq4qrg/4J04XC0q38U373XdYvI/KkvZfL/wCecclU4xiPzIhUH/LQ8d6lwP8Anp+leTUqHt+yIWHbFSW6/IeO1PkhxJnzf3dLH5MX+qoH1J8H0psK0+YUeZXLYQ2YcVWjWnyD0oiGK67CLYHlx0uD6U6MZNFBj7PyKe2nRj+VW/LPpVbyhvrWnuS2TW0WKsU2OLHXk1Y8n/a/SraMDn7cfu/3v/PSpiKLOKLy4/KqwRkVuBVli80VTSL95WsYfeP8qjSL95+9rnNym9t/z1qRYo5B5Rq8Lb/nkaSa245rKqMzDDHHJRNCZI6vJbEcUNbY/wCWfmVn7M1VZ9z6/wD+Ccsflt8Qx6/2R/K7oqx/wTvj8s/EAeVsyNJ4/C7or7bKv9yp+h8bm3++1PU+n77/AI+rj/fb/wBDrwL9oaMS2PiCLZ/rNBjl/wC/dxX0FeIftUp/22/9Crwz9oRP9D1EeV/rPDt9/wCjI6+0y9+/8j83qr/an6nxdef6zys06KPMfPemXv36fEf3ddh9IPU8VmeIj5emR/8ATK5irTWsvxH/AMggyy9PMiqKQEenRjy/Kr6p/Y0lik/4SmP/AGLaX9K+VbOXy6+mv2NLn/ifeIraP/nwil/8iU4/wpHJjf4Z9ZhMrTWPapF4j+tMZfevMR86IUz3pCaVj2pqHLmmhiFqaW9KcV9qi2L6VaRNmOopxPrSbvSi4rCU7C0m40bjRqAlPRsU3caNxoeoiXd7Um73qPcak3e9TaxYbvenfN6U3Z70bPeloAu72qXePQ1Du96Nh9aGgJtretMyadu9zUe4vSSNiXafWl20m73o3e9LUm4u0etLsHrTd1S7B6VLdg0G7vpRu+lR49hUmwUGYbvpTcj+8Kf5Qp9K4Ee72pcLT6KVwDAowKKKB6BS4NJS5NIej3DBp1FFS2UlYKAB3FFFBVwwP7tJ92lGO9LtPpQFuxzfxBjEngXXh3NhL/KviT4gIBqMksXlR+Zbxf6uvt7xxz4L1sf9OE3/AKAa+I/iEf8ASYP+veOvUwv8GS8/0O3L6nK7HKeGT5cmof8AXxW55sPrXO6Mfn1D/r5rYjPFM9uxzeux/wDE1/7Z17F+zj8KLH4n/wDCQwX2sXNl/ZjWzxiNA/8ArBL615BrP/IR83/pnX03+xOT9q8Wbuvl2n85KWIbVHQ5cQr00mdDc/spMFxZeL4j/wBd7MGsa7/ZV8UQ/wDHrrOkXH++0qfyr6XU+pp2F9TXB9aqrqcH1iTR8l3f7NXxHh4i02yuk/2buMfzrG1D4C/EWB+PB9zJ/wBc2ikr7QPHc0laLHVTV4ip3Pha7+E/jW0/4+PB+qJ9LSSsC98F3tvJm50i8j/7Z1+hXmn1qNyj/fRW/wB5c01jZdUN4nsz86JPDlt0ksOKpyeD7DefNii/7Z1+i1xonh+7/wCPvQ9Om/37VD/MVl3fw7+H99/x8+EdLb/t3C/yrRY/ui/rMD89bnwXYSp/x61nyfDrS5f9dYxf9+q/QK6+CPwsuP8AmVooP+uMsifyNZU/7OfwymXENvqEH/XO5Iqvry7C+sxPgO4+Fmn/AOtitfLrPk+EdpJ/qfMjr73uv2WfB0h/0TX9Ui/31jk/mKyLr9lGInfZ+MnB/wCmloP8aPr0WdDrQ7HwZc/CFfM/dS1TuPhdrERzFqEtfc91+yjryD/RvEOmT/8AXQSp/Ksi6/Zf8dp/q102b/duCP51v9fpF80P5z4x/wCEM8a2w8q11q5/7+V13gb4a/FvxR5lzZeLPsdnbyfvJJ5P/adfQ95+zt8T7IZTwwZv+uM0UlU1+Gfjjw1pt3Zappd/pVvcx/ZhfhP+PeT/AJZy0fW6LJq1GZdnpcej6Pq3hWLV49Tv4tL8y4uD/rPM/wCWdZuh/E29ktTo9zolzcX9sfs0l3J5f/POsbwVey2esR3V1beZeXFtc21xHHJ+8k8r/j5/+OVzvhqWV/iBJLfeZbyXsksskf8A1ylj8r/yHWv8Y6Pqv1OqY3jX4qaxpPjjWxHoMdxH9o/1mf8AV+VFWZH8cxG+bnw7L/2zkrsP+EaikFxLexRyXBuLnzPM/wCutV38HWGz/j2k/wC/dP8AdmdKqY8Xxp8OSR/vbK9j/CrMXxY8JSSf8fdxH/2yp8vgGwk/dfZap3Pw50uX/l18v/tnWPsaZp7U1YviJ4Ruf+Y7HHV2LxV4cvE/0bWbY/8AbSuNl+FenyPkw/u6zrj4TWkf+qllrb2NMPanpkeo2Eo/d38cn/bSpRJD/wAspoq8fk+Hdzbn91dyR0weEfEdv/qdZuf+/tZ+yYe1PYZSKeD2rx3+zvG9v/qtZlP/AG0pw1H4n2/7r7T5lT7MD1gOetQiQ+teYDxp8QLf/W2sUn/bOpoviL4sj/1vhyOSsvZID0gOKaBmuAHxSvo/+Prw35f/AG0qf/haWlj/AFumXMf/AFzpeyQjs268VFHH5k0Zrk1+J3hyT/WfaY6t6b458N319b2kV/5cssnlRjy6f74KR0qeULqf91WP4jki+zyZ/wBX5dWLLVrDUZ7z7Ldeb5UnlSeXWV4jl8qPrVgV9L16TT4/LtfHWo6fH/zzktpPLrWt/FOsXB83/hYGi3Ef/PO8s/8A7XXB/wDCQX9lH5X2+L/rnJH5lJH4kupX/fWum3H/AF0toq66VWxw1aXQ9A/tXWbjzPNtvBWoR/8ATOSOOn+X5knm3Xwysv8Atz1H/wC2V51LrdtIP3vhzTZI/wDpn+7p8d9o/wDy10a5j/653tHtBezPSY7m1spPN/4RTxZpf/TS3uPMqxbeLbWP93F4r8TWf/XT95HXn1vrdpb8WuqavZ/9c7mtmLxXqRT/AJHG9H/XSLzK1VQy9kjuY/GX2j/VfEKyuP8Apnd6fUo1mW4/5e/Bd5/2z8uuG/4SLU5D/wAh7SbiP/p4so6mh1GK4k/e6PoEv/XP93TVQXskd7pWqX1lex6nZeC9KuLiOT/Wafqv/wBsrifjXoMUvhy5v4ojHJpMn2rj/WmKX/llSRfZnkji/wCETi/ef8+97JWb8SNRit/C0ejWsX2aXVv3v2fHmeXaxV5WP9metkPtaOKOQ+HurW2neIY4r7RotQ0+5i+y3sfl+b5f/PKWut+KNra300Vho91izvrn/SZP+ecUX/LKuc+Hl7Lous2csUX/AB/D7Lcx1qeO7i0vbq4itf3ckv8Ax+ySfuv+2teVRPrc5/3kq/CKysNR8YXOqw2sX+jebLHHRqAl+33n2oSeZ5kvmeZU3w4+32WrRaxYaNfPZ3Mnlf6vyv3Vdj468IXV9qX9p6Na+Z9tk8qSP/prWKOXH1f3pp+HB5fhe2/65V53rDxS/FDUfNH+qsbSvTrWyttF8KWcV1Fex6hF+6kj8v8Ad15PfyQy+Pdalx/qooopP+/VcFUwpHWeEnNtpEkoH+sllrifCSmJ9amA/wCWvlf+Ra6/SHFt4Zj/AOektcj4eQRvquP+WmpVkqReh3fhho5by4lx+7/e07xXcebJHF/07Sy1X8HSRbLz/rpUHjC4/wCJhc5/1cdjXHV/il0uhXupBbeArnzv+eUVXdJkiGmadF/z1uazb2QN4Fl/6aRxVZ0hxHZ6cMZ/eVhVpWOl1jZkk/4kMksX+t+0/wDtWmXMgfxTp0Rqp5/meHfN8r/l5/8AatF68p8baVFj915ctRVpXNKVW4niOcSeNLIS1X88f6bJ/wBPNQa9ceZ45sv+uVM8zzI7iWL/AJ6y1w+yOu50fg94TqUv/XOuh1hxHptxJ/0zrk/BT51K4lkP/LOuj114o7CUEf6ymqRynMaS3mz3sX/TtWEH8u88kf8APStPRJP9IvcS/wDLOsIP5d5/z0/eVHsUdNyaFfki82L/AJea5DxDL/xX9tCP+eUVdL5kX2SP97/y81yeufvfiZptpj/WeV+8rrp7mVWrc9jvXMVpL9K868Pj/iXycf6yWWvQ74eXay8/8sq870OT/QvO/wCmstcWP/hHbgdi84+UUF/N60/cPeiJx5n+przT2GxmBHVvbUEsmelSRdzTE2Ox+7/CocH0qeQYFR0xxYURgeYPrS7RREP3o+tZ2OMuRASHAxUvk/vOvFV4h8gNTxf60/jVDE/1lH2b2/WpP+Wv4VJFF/37qhkdvF5QNTS58vzamjjpL793Zyd/3da0jnuYNnH+4j/654q1HF+7pyRGJI4/+mdOSPHJ710jGp5Wf9VQkUMslBP/AExFSJH+8k96R0Att5dSLHVhekf0oaPtmsPZiKzW59qVo5fM/dVYSLMlSNGa09mZH1l/wT+j8sePB76Z/O7op/7AfXx5/wBwz+d1RX1uA/3aHofL5t/vtT1Ppe+/18n/AF0b/wBCrxr47wCS1aID/j40XUov/IW/+leyX3+uk/66N/6FXlfxstBcWVq79Pseop+dua+sy92qR/rofmdT/e36nwhcYl8vHP7vNQgHy/MzVq4/5Z/9sqgEX7v3616B9SO8/wBqpa3/AMgi4+sVXapa1/yA7z/rnUsCjZS+ZJ5stfTH7Gku/wAc6vH/AM9NIB/8iV8x2Xf619H/ALHlz/xcy5il6vpckf60560pejOTE/wz7LY0hOZalKLzmmBdo9zXkJnzozYFPrQ2484pzLhiO9NaP3qkwISaUnsKcYgOMmm+UPWrTQbjScUm404nNP2CndICHJ9ads96du9KTJouAImVp2femZ9TRketG4D93vTEGTRketLGmaNkK47avrRtX1qTB9akqOYLlbcKXavrTkjw/WpqHKwuYr7V9aVF2R5qxk03IcUuYLkfFPRc0u0e9CKB160mzW6Dy6l3GosinZ5/Gk7vcofuNN/Gm0UrAPo4oyaXcakB340m73pN1LkUAG73pwJJptLk0NAJS5NJTsChkq7HAmlBzTaOlSahRRQBmglDgc0DI60tFBdrGH40Xd4O1wf9Q+4/9Fmvhbx7L/pFv/17193+Lf8AkU9b/wCwfcf+izXwV48l/e2ch/5a28delgv4cvU68IrSOY0Y+W93/wBdK1PNrF0Y/Lef9dKv+dWtXc9wztTP+lx/9cj/AEr6X/YvP+neKP8Ar1tf/RktfMOqESXyf9c6+mf2Lj/xM/FH/Xtb/wDobVFf+CctX+DUPqsdaQDFFAGK8g8cfSbRUlNJzSTNWhKQt6UtFMmw3JpKfRketAh+T60ZPrRRUHRcZRTcml3etWYXFooBHWigokBNct8UPI/4V/rv2n/V/ZDn/vqupY4Ga8G8e/F0eINBuvD8Wl3FrJeXvlJJjpbxnJ3+j/J0q6FJ1ZpIqrNRVmfOGlGSTxhcXWmfu5LjWLm2t5PL/wBX/n95XI66kkfjazj+wyXF55n+rt4/M/deV+9r0Z/AH9lvZ32kavexyW1x9p2Xf+ruP3n7ytL4X+H38b+O72GwTy3nn+zW/wD0zi/1klex/B1Z7WKxVKv/AATu/hb4l8LaNpWp6T4y8P2ly+oJ9psnns/Mzcf8tI//AGpXp3gLwV4A8deGv7U1zwBpEF0l1JA/2ZXQOYzgP2NeW/FjwlZeEtXj0i31drySO0N7O8vXzM/u469/+F2lrp3gPR3Nu8E17bx3k6O+T5kgBNediVSdNOPU8pVKrlZ9DEuP2ffhLcrhfDrw/wDXO4kH9ayrv9mH4bXEflxT6tD/ANvG/wDmK9XUc9aeMmuX2s11NIVH2PDLr9k7wpJzaeJtQi/34Y5P51jXf7IHmf8AHp40if8A672JP8pK+iwKeo96v6zVXUqE2tj5Vvv2OvEbDMHiHSJvbbJH/KsS7/ZI+IqHFvHpMyf7N0RX2Lk+tLk0fWqvc29rJ9T4bu/2ZPitaSZHhQSf7k0cn/tSse9+AvxKtfveA9TPl/8APODzM199ebj1pwlb1q/rlUj2t+p+cN98MPFEHmfbfCWoQf79nJWJd+Cr63j/ANJ0y4j/AOulvX6blJT/ABGql5ZxTRMJ4IpBt6PGp/nWlPGNaEzrcqvyH5fvodr+8iEVUn8PWB8zzIovMr7m1LRdAuHf7TotnJn/AKd4652fwL4NvH8qXwvp2z/rlXsLDVWT/aFI+JJ/CGn4Mt1bUzTvBlhFrWnXUUX+quOtfV/jr4a+CNL8Javq9h4fjgu7a3/dyRvivC9HtIrjW7OKU/JJJXNVp1KVX2SOmlV9tS/dHNeHbL7FBqEv/Pzc+bWd4nN1cnyoq6uK3+z2keP+WsktY2r6fLcp+6/5ZVl/y9NTg5bq68+SKKKKSOP/AKZ0kc11If8Ajwjz/wBcq9c+AvwP1b40axqGkaVf2dkdOtPtH74E8+YY/wCleuz/ALDXxKgH7t9Guvpcsv8AMUe3o0Ha4KMnqkfIsltDn/jwj5pI44vMjl8r/v3X1DefsbfF20+b/hGYZ/8Arjdxv/OSubvv2T/i3b3Hmf8ACJaoqf8ATKIS1SxdETi10PAOP+WUctSCIf8ATWOvZbj4D+NrD91e+F9Ygj/27SSsy4+FupWSSCTTLiP/AK6W8lbe1pCPM4U483zf/IVdN4T0KLVTeSyy/wDHt/q4/wDrrXQDwLj/AJ5R/wDbOtfRNDl0mSSKKWL7PcyRRXEn/LT/AK61lVq/ugM/TPCX2K7kllvo5I/+eccf+rpNU0HwLrWqfatTkilvZP3XmeZ/7Trs7rTL/R5o7aL7M9vcR/6z/WeZ5v8Ay1rzy78GS+ZJ9h/0yPzP9ZHXGdFOr7H+Eat34A0bRp7LWLCW4t/sP73y5P8AlpFWRDpNhe38ms6nFJ9njk8q3s/+fiWuj0iz1N/D95Y3Vtc3Edl/x7f/ABqoNMspI7iS6ubCWT7N/wAe0f8Az083/Wy1zr9z/COh4urV/jDtY8Va7o1hbxWlhbR+Z/q4/wDnnWjaXlzevHrH+kyW9lH+6jj/AHfmS0+w0W11n/Tr/wD5ZfvY464/xb4mjk/0DRpf+vm4j/1dc3tUanST6rc6rBJdSySfY/tP7uOOP/WV5FJIZPEniKX/AFn+k+VXrUIij0KytT/yzjirxm0ki83WZfK/1t7LXGv4h1UTtf3VtoFvFD/0yrktHHlLc/8ATXUpf/RtdTe/u9LsovN8uuUsBCI4x/z1uZZalFf8uztvBY8zTJJf+esstZ/iS4/0rUf+efl+VVzwLJ/xTttLLWHr9yZYtRlxxJc/+1a4av8AFCkaWvOI/CXlRf8ATKpNNf8Acad+9/1UdU/FkkJ8M+V/01iqS3k+SP8Ae/8ALtUo3pl53P8Awituf+Wksv8A7VoNxL/wnNl/y0/0GWm3MkX/AAi1n6eZFUVvLj4hYi/5ZaZL/wCja5jUi1Z/+KysuP8AllLVPf8A6HJ+9/5eZal1uT/ioo5v+eUksVU95+ycf8tZawRszpPBUn+n3H/POt/xO/8AxKLn97XM+DpIo7zyv+en72tvxXc/8SyX3kqKm4jnfC8nm6nqkX/TKKse9f8A4mEn/XX/AJZ1J4Sk83xXr8Pm/wDLtaVU1KSX+2/+uUlCOgeZP9Hi/eeZ/pNctqX7z4q6R5X/ADxNbpk/cA/9NKw7r978WdIH/TqZa2oGFU9bvn/0SSuA0J/N04e8k1dxeyeVYSTRf8tY64jQx/xLl/661w5gdmXmjUyj5o6gmHGaXAryz1WJ+696kik7VXqzF9yg1vceR/q6jj/ecUzzj61JHL+78qKgCSi1il8yox/q5PrVmH75+lScxLGvljg05PvCkpqSbuRwRSAl8rzOKsR/88qYlW4481Y0ySL+lJqR8uwuM94qtJVXV8f2bcf9NaqkYbmQhl/5a1NHGegpxi/eUp/dHirAI4/9b/1yoSMxyU9On+q/5Z1JGa6GdJK1Dx/JQsnantLF5dWYkbH5qG/1lDf6vzaEl+TzakD65/YH6+Ov+4Z/7dUUfsDDC+OR7aZ/O6or6rAf7tD0PlMy/wB6n6n0xe/6+X/fP8q84+LNvHJa6WZO8lxF/wB/IiK9Gvf9fL/vn+VcL8UIPMsNLk/553wP/kM19NgXapH+uh+e1V/tMvU/PCTyv3cOP9XTofuS/WpdQt/LupMf8s/N/wDRlVll46V6fQ96kPqrqPGmXkf/AD0tqseePQ1Xvf3un3GP+ectDNDEsvuR/hX0F+yFcyJ8W4Y/+fjTrk/rXzzp0vyR/wDXKvd/2UbmL/hc2jkdZIrqP/yHVP8Ahy9GYVP4R95N9yk/ipzDikTqa8ZbHzAN3qM8mnt3pvemgexG3SmtTzGOtRtVo3HU1mxSk4p3lA9qPUlshJJ60lWKQt6U7ksz5Lm3cvHFcf6uobq7xCkccmJD/HWVH5pup4xUF5qcdm5/d73/ALlFSrGMvZnuUsspfxTrPDphuorm2um2vGd6P/fHrVi3vfs2/CrNG/PFcdYeIraSTy5I5IJP79dHBL5kKSRVy827qnbVw3tv4JZuLiCBv9IkCB/Wr9xpc0UPnPyf5VR8i3n/AOPmPzMSeZWsNXhlJt5LyMl+lY1MVL/l2clLKKap1Pa1DL2H1p6HHXmtVNNtpPuSCn/2FF/z3k/OtvrVN9Ti/sfFGPj3FJu+taraJIPuyrULaNOOmT9DVKvTfU554DE09qRSBxSpI6NuQUrRPE21jsH86YDmtNGc2tBlkPN/FtqCU5cU9S56uKjlPzipitSua+4+imhjS4FN2FcWlyadsFGwVN0OwgINFOCgU4L60rjUWyMRil2CpNlGylzF8rE205VoA7CnAYpNlRiNwaUrS0UrlWQ0Lil2+9OyPSlBHYUXKUERgZpQMd6ftFBHFFw5TJ8T/P4Y1gf9OFx/6LNfAnjs+XHYGT/lpbxV9++Ixnw5qw/6cZ//AEWa+AfiJH+70v8A6869XL/gkdGF+I5DS5eLweklX/N/eZrL0uQx/bB28yKr9dVrnslDVT/p8f8A1zr6U/YnO7XPFH/Xlbf+hmvmHVZD9qji/wCmdfTn7En/ACHPE/8A15Q/+jDXPiP4BzVvhqH1r1p24UbaQ4FeNozzdUJTdtOpCKZDEoLelHWkoJuFLg0o6UZFAxMGjBpcj1paAI8D0p2DUmB6UYHpSuUqQtAGaUH1pak2UUOHSvmL40eFrnw14mhFl9oeG9jkktHz/wB/I6+nNvFY/i7wfpXjPSW0zVEdf44Zk+/C/qK3w2I+r1OY0cHJHm2neNvBHxG8CP4Y1ea00y9MPlJHIv7uOeP/AFckb+xwa8i+DWr23w18QeIfEN9p++a4hkt9Mg/1fmSyS5k/65x5jFdVrPwY8Y6PcuINNF7Cf+Xm2k3NJ+B/1dYfhnwVP4i8Vw6BPLGk135kkY8zzDBHH9+ST3zXfSjR9k9dDGnzXSa1Lfhfw7qXxQ8ZF7+W4cXc/wBs1KYf6tI/+eX/ALTr6mACjCrgCsbwp4T0bwfpg03R4NoY75Hb78z+pNbQPFefia/t53WxrRp8qu9xuD6Uu360/YaUgVzXNlTfUZRTsD0owPSi4+Udg+tLzS8e9KAPWpN+Ui257Uu0+lOwKdt96Lk8hBtIGOtQXS7YpDn+GrW3A6VBej/RJ8/88m/lWkH7yOerTTizxi6PmVUB+b8asSH5vxqoG+b8a+0PIOU+K8wj+H2tH/pkYv8AyJXzp4VPmeJLOL/ppL/6Kr6E+L58r4dav9I//RlfPHhI/wDFT20v/TOX/wBFVxYn+Kejhf4RTuD/AKDaeV/01qvIfMjcZp1wf9GsIv8ApnL/AOjKYjc1w/8AL49Ol/CPof8AYM0/7N4m8VuIvLzYw8f9tDX2YIjXyb+wvaP9t8UXzdDBbRf+PMa+uAMV4mJnzVGzooUlJXYzDetN31LgUbR6Vz3Ru6b6MZgU2SGOQbZI1YH+8N1Sbfejb70XE6dzNufDegXoxeaHp8//AF0tUb+YrOuvhv8AD69H+k+CtEk+tjF/hXSAEd6WjmfcfsovdHmnif4BfDjxBp/2O00WPSZU+5LZjbg/7S9DXiGvfso+LdKmeXw/BZalDj5Fjn8qUfjJx+tfXOB6UYFWqskRPDqXWx+evi3wV4i+Hqyf8JXol1aJcx+ZGxbI/OuStBHeQR30X+kZ/wCedfZH7WlzZQfD3T/tMSyTNq0LRJtyxAVt+Pwr5G0c+ZodtJKI45JZJbmSOP8A6ay1vKtzRux0oc0nE4Hx1fX9vdR2EUvl2/l/6u3/ANXXER9K6nx9L/xNRF/0yrm7T95LH71mjoPTLv8A0bTLf/rlXimlyfabeQzf8tbn/wBq17Xrsn2fTP8At2/9pV4poX72Ky/6ayVw0DqoHb6zJ/ocQz/qos1x9pJ5Wn203/XWWus8VyeVbed/07Vx8knlafGP+naWrRFY9F8If8ivZf7lcpqMnmI/mj/W3VdX4fi+zeF7KL/py/8AaVcjcxfJFF/z1lirlq/xTopfwjR8UfutFjJi/wCWkUXWlI4k4/d/ZqPGI/4lNtF/rP8ASYqjm4gvZcf6qxrnqmxoy+TF4a0r/tlSaR+98fXvH+q02H/0bTb4f8SLSv8Arra1Y0k/8VlqMv8A04xVAjM1HzZNX83/AJ5XMtZ2PLt4/K/5ayVZlkxfy/8AXWU1Ti/49Lf97/y0rA6jofBsn/E0j83/AJ5y1veKx/otc14Rk/4mFv8A9c5a3vE8nl2sef8AlpWVX+EScP4MkH/Cd+IIs/8ALraU3WiIvEckMX/PSn+FvK/4WPrX/TWxip2veb/wkcsvmx1tV2HSKUY/d/8AbSsdP+Sqab/2D61Uk+TH/TSqtmP+LoRS/wDPLS//AGrRRJPRtR/483/651w+j/8AIOT/AD3rtdW5sJJP+mVcTpI/4lVtXn4k7srL3me1EUnamfuvL/CpP+Wf4V5p6Y/eP7tPhqGIZFWag2Y2WT/lnSQ/6yo/+WktSQ0DLJHNJHGYj70p+4PpUkPX8KlHNYlj/wBY34U8R+Y/HWljPlnIAp8f7r96TQwJreOKX/W1OlVI/wDrtVtKopGhbxZqlrcf/Es6/wDLSKrscv8A01qjq5/0e2iz/rZKDmK56Up/1f4VAnWpVPGPKq6JtSHJ0FLHSJQnSupmhKsfakb/AFf7qpFNRNSZiDGb/npQkfl/8tqIJPMSTmpF6Gtxn1v+wL9zxz/3Df53VFO/YJ+745/7hn/t1RX02C/3eJ8lj/8AeZ+p9M3X+vk/3zXGfErjRbV/S+jrtLr/AFsn++a5T4hIknh3B52XUB/WvosI7VInwdT+K/U/O/xJb/Z9X1O1/wCed5JH/wCRaxYektdD4zt/s/ijW4v+ohc/+jawoZf9ZXro9WluNpZf9XJ/1ylpPMPrR/z0/wCuVQtDq3Oc06XzII69o/ZluPI+M3hzy/8AlpPL/wCiq8S0/wD1Z+pr179nicwfGDwm5/5/jF/5Cq4/AzOp/CR+ih6UKgoXpTlrxGz5vcSmnrTj1pCAaSJaIjntTSD3qYoPWq15c29pH5txLsStI+87In2QH6EUhz6Go9KVdSDz2w3JHV37FMf+Wf60+eK0udP1Gr/z6K+V96ZuHycmrDWt4jYS2kej7Pcf88xTUkL6jif+fRyKf8hG7qjdx7Jv3kfMldB/YuoG9vrj7O/lmqt7ouozyR+XZSVzVav70+opUv3Rz/l+Zex+Yf3ddFosn+ssv+ef7yseTS72O9SSS2k2f9c62LC3+zvJIY6zq1S6TNu4t/Mtf3kvNc5qcd5Akkv2eOSOukvL/wAjSbq4ij3yRx+ZHvrL8Nw2+raHPcajb+Y/mffpYZ1I6sMV7Ij8FeLZ5tSTRr2XeJOYJP8A2nXoN3K1vbtIiBmHQVySeFNFjuba4is5I3HzpskravZJ5tNR3fEkM2yT3/zxXPiYJfvEaYepzbmFc6p4yS53W1zayR437PL7V0uh6wdVgPnwGC4TiSM9qp6PaGPU2lfr5dSSwyJ4hhlSLkqQW/2KxV0dbs9B2sr+/B9qpMp25q9rA/ej3qm33K9OjpBHxOO/3moG72puz2P507I9KARWhyITHrTqKKQ0rBSgZpKcOKC7C0UgAFO2+9IpISgAmlC0tK5VgAxRShTS7fekVYTBNGDS4PrRj3oK5R+0UtGDTqk6FEiopQtG33p3MkjP1pd+iaknrZzD/wAcNfn38SPuaT/171+hOqr/AMSi+HrbTf8AoBr89PiQP3OkS/8ATvXo4F6s1w6tI43T/wDWXv8A10iq0T5PTnNUbD/l8/66RVaLnZivQPXMrVf3txH/ANc6+nf2GTjxJ4kj/wCodD/6MNfMWoy4u4/+udfTP7DH/I3eJv8AsGw/+jKwxn+7nI/hR9gEAUm0Up5orxDiaQ6mk5pxPFNpFMKKKaTmmQ2PyvqKZupKKdhOVxu00uD60tSAA0N2JUbjcY70tPwaAPUVLZsqYlPooqWaxVgBzRRjFKcYoHYXPIr5h8O38Nj+2TPbWN6Z4r2wvI59g/dxnj93/wCQ46vfG/4y+M9Dj1Wx0W7jsrdR5cRijzI/7vP3+3NfHdz411yz1L7bY30kF5/z3j/1kfm/6yvUwuW1a0Gxe0UnofqlkZp9fDnwi/a2+IOm32maB4gS31jTpJYrMGWPypIEz5eTJ36V9zqOM159fDywz5ZG1P3hm000g+oqQmlJxWNzTkQ0gnvSbfen4FGBU3K5AyfSlzRTsUXLURm33o207BowaVwUEMK8VT1T5LC6f0hc/pWg3SqGsg/2XeY/54SfyqoPVGVan7rPEJG4qBWxI9SzNwPeo1PmPJX2p4bOE+NcvlfDu/8A9+L/ANGV8+eE5v8Aifx/9e8v/ouvffjtLLH8O7iLvJeRV8+eDjnWZJP+nKWuWr/FPSwv+6lW8bzIbP8A69qYh4OKLw+Wun/9e1NQ/uq5v+Xp20v4Z9dfsKxD+yfFcvdZrWP8hLX1NXzF+w4P+JH4sb1u7X/0W1fTtfNVv4jPRpfAgooorI0CiiigAooooAKKK86+KHxD1bwnNFY6LFB5xj82R5kLAD0wKaVyZSUVdnzp+0r4v8S2fxCv7y01F4n0wi0tEjf7iNHkn8Sa+efC+q3Vzr1xpf8Ay7/ZvN/7a17j8U7WDxFqV9d6qJHmv3DzvHL5fFeUp4e0LQtSfU7b7b/q/K8uST/llW1edKpFRHCnVpO55542k8zXbj/pn+6rIs4z58cVani6T7RrtxLVTSo/M1K3i/6aVn/y6Ovodl4t/wBG0i4lI/5dpf8A0VXl/hqOL7fpMVel/ESSL/hH9R/69pa898JRCXW7fyv+Wcfm1lSJZqeOXHkyRf8ATKuU1D/jy8qH/nxrovGcssTZrB1WKGWfyov+WvlRf+Raqj/CMqp6S/8Ao2iRRf8APK3irkbnzZJ7KL/p5rrtaj8vT5Iq5G5im/tPTv8ArrXm1f4p20i/4q4tLeL/AKecVWuv+QRqsnpFV3xN96y/661nan/yANRli/791BdM1NRk8vTdKx/z0iq7oH/Iz61N/wBO0VVr3/jz0aL/AKaxVZ0CKKPV9am9fK/9FVBqYUg/0j/trLLWUP3VhZDt5lXpP9b/AN/Kr3Ev+h2UVZmhs+E4v9Pjl8z/AJdq2PFY8yO2/wCutY/hOSWS/j/69q2fEH+stv8AroKirsM4vwnJ5vxM1aH/AKdan8XRf8T+Ixf886qeFx5XxE1aU/8APKp/Fpli8R2v/XKs6oFIxZ8rzf8AnrUenRf8XFklz/qtH/8AatSpJ5qRf9dKTTbaWTxxc+2mQ/8Ao2taOwVTr9blli0mSb/pnXLaNxpdr382Kul8QfutIuT/ANMq5vSo/wDiV2v/AEyirz8wO3LyxtFSfwVHF/WpErzT0xydfwp/mp60xPvinkCUe1QA795/z0/Sli7UR/8APUCki6yfWgCw1Ph6/hVY/wCu/GrX/THj6+1QtBE6U89KZTv+uNWJE5j/AOeVXIos8mqccQ6Vcj/dx+VQYM0Iz5XaqOryfu7f/rpVpPuVR1L78H/bWgCGP/ntSnrTU/1dOJ5NbUtzqHP9yo4jzSH/AFdPrSmBKv8Aq6jaX56II5fLp7RVTMRiKcilKHrxVG78QaBpnOq6/plt/wBdbmKslPiR4Ql/dWH27UZP+nKxllrZsz9qfbn7AnXx3/3DP53dFZf/AATp1ufWj8QXk8OajpccQ0hY3vfvXAP2v5h9MfrRX1GE/gxPl8w/3mfqfW98BvOPWuQ+Ih8vwjez/wDPJo5P/Igrrrv/AFj/AO8a5b4gp5ngrWAe1sWr3MNpKPqj4bFa1ZM/Pz4oR/ZvHPiKM/8AQQkrk4q7r4xx7PiH4ii/6fPMrhIute3V3PRpbonXpRF/zyz/AK2kWmfxx/SpSOo5ez/dR8V6f8EX+z/Enwlc/wDLQ6vbV5hbxRRySReb/wAtK734X3n2Px14df8A5Zx6pbf+jK1tcEfpovSlC8U5aWvBPmEtLgSDTdppoJzVfVtQFjZvL3pqLbsi4fvSLUL620+HzJJBXF6vqVxq03zyfvP+WcaU7UdRuLl3keX95JVXSZ47fVoLiSPf5f8AfrSTUFoe5hsDSpHqmi6bHpulQ23ljf5fz1ZxEetcifG95vk/0aP/AH6d/wAJ1cxnBs45P+2leHVpVT2vbUzsYoyE60MhPWuel8ZW9u4zp8n3P79EfjrTn+/Z3Fc/sapftOp06HAo9F28Vh23i7RpoEaMzkf9c6tDxHpJOPNf/vg1HsqgGiFQ/KUXb977veh4YXDB4lO773HWqdvrWl3EhSO7XcoyQ3HFWku7WT7lwh/Gqhz21BkVxpWm3abLizjcbfL5H8PpUdnoGlWFs9naWwjik+8Ax5q4ssTnakqMT6Nmpa6aU5MTdip/Zlt8n3vk6c1LFaxxRtFyysxYhuakDU6r5+cz5Eipb2C211JPG5CydUxxmpBbL9pN053Njav+yKnoosXdlHULVphvQZrOSxmXpGTW/SYHpW8KzgrHmV8spV6ntXuYh06Req1G8Tx/KRXQVE9tC/3kq1iH1Oapk0P+XbMPaR604ZHatN9Mtmk8wLg7Nn4VXmtShq41ozOOpl9WgrvYrhQKUDNFOAxVtmKQmwUuBS9acBilc0UEN2CjYKfShfWlctQRBspdtOpcj0p3M+VC7KXjvXN+J/iR4D8GR+Z4m8VafY/7DyhpP++BzXk/iH9tD4V6Ndi2sbXVNSTdgyxQ+Wv/AJExWtLDVq7tTjctzhHdnvmynde1cd8Oviz4E+KVj9r8Ja3FPKiB57N/kuIM/wB6M8iuwWsJJxdmXGz1iLSYFLS4NI0sUtQXdpt2nrbuP/Ha/PL4mjFrpH/XtX6JXC7rOYf9Mm/9Br87vioP+Jfon/XvXrZbq2TSVmjzzTs5vPN/56RVcMgMeap6eP3l5/10jqwfJrvPQKGoy/6XHjr5dfTH7DLj/hLfEUfppUP/AKMr5j1L/j6t/wDrlX0x+wsNnjDxEP8AqFr/AOjaxxv8A5a3wo+yl60tIvWlrwjlQMvfNJt96c1JgUkNoaUHrTdvvUuwUpFPmF7K/QZt96NvvSkZpNooCwbfeloxiigEPoooqTVBQB2FSbBShR6UrmipDax/Fmuab4f0G51HVZJUtwPLPlDdIxfjCD1rXJ4xivMfiBr2lajrOnaNJq2nQQWd1m9inuESRhlE8yNDydhOz/tpW1Ck6tRIzqTUYs+cv2i702niHVbe2xsgnkOx6+ZL3h/+ute7/H3Vv7S8X6ysQj/f38km/wD65SeXXhN5JiTpX1OE/c0dTipfvtjV8JXH2e+8zzf3kcsUtfq5pl0L/TbS9A/4+LeOX/vtM1+TnhrP2vyu2a/Tb4KatLrPwt8N3Vw++aKyjt5D7x/u/wClePnS/e3PQoP3rM7eiiivDOxhRR0ppOatEMdRRRUGgu2lwKQHtTqCkKw4rN19tmh3z+lvJ/I1o1keKjt8PaifSBv5VUFqiK3wN+R4lORvA9qbCf8AWfSiU/vJKbEcSP7yCvt7Hzp5t+0NciLwCf8AppeRV4J4RP8ApeoSj/lnp0te5ftFSgeB7SP/AJ6ahFXg/hCX/kJ5/wCgfLXLV/iHpUn+7K2qkeZbx/8APK3iqK3PmRnJ4p+sn/T4/wDr3iqKOQRpyK5l/EOn/lyfbH7Dqf8AFC69L/z01NT/AOQxX0lXz1+xOd3w01ZvTWpF/KGL/GvoWvma38Rnq0vgQUUUVkaBRRRQAUUUUAJ06189fF+8nuvEVxteNwsixLsk/gxzXuGs3MVvdWbX90lvY7mMru4VHfA2IxP1J/Cvnrx3dR3viWZkZFSe7kkRU6mP1rSOzZlzXmkcL47ixeSA/wDTKvKteT92I69d8aRj+0LvmvJtej8yYGsD16R5T4mto/tEd2P+WtQeHYvM1a3/AOuta/iaX5I4oov+WlVfCsf/ABPbf/rpWlH+CcdU0PibJjw9ekf88vKriPBlt5mryY/dyR21dh8UpPK0aQ/89ZIuK5zwRF5ur3sv/PKPyqwoFsreL8fb4/8AprLWf9l+0+J7eL/p5tK0PFn7zV7aIf8APU03w+PtvjG3/dfu/tP/ALSp0P4YVjtPFH+oj+tcjB+81uxixXXeKT5sscVctaf8jPbf89Iopa4l/EO3/lyX/FHkyPZDH/LWsXUsf8Izcj/nrJW94oj8y/so/wDnl+9rF1cRf8I5F/zzluYqgDW1If6RoX/XTzau+Hov3+vS/wDT1/7Sqte4jv8ASjVnw15WzWpf+n6X/wBFVlVA5WSX9/8A9/ajuP8Aj3s/+uVWI4gLjzf+mctV9R8r7PZxf9M6k2NnwmMXfP8AyyjrV1+XNxbRf9NKyvB3/H6P+udauvf8ha2/65VnVFSOM8Lj/iv7jH/LXzaveLP3XiO2l/5ZeXzVbwlCR4zkl/56+aRVnx1HjX7L97n91VFGRF/qh/10qbSAP+Eovpov+faKKoLaXzfK5/d+ZVywjP8AwkFz5U3/ADy/eVSHV6m/4ofytAuv+uVc7YfurKL97/yyre8Yy/8AEguYpf8AnlWDa/8AHtF/1yrzMwPQwOxYp0Z8v97UXk1Zz/01/SvPud4lPplSH/pjWYmP/eeXUkf7vmo/4akj/eR4/GgBscf7yrB/1n4UyL/WRVPHFQBJGfN4p8vUVHH1p9AyxHF/01rQte9VEqa2kl9KALcvrVHWJc3dtED+88ur2fM61zfiXTdP1vW7K01WKWSOK2ll8vzZYq1p0znRZm1jS9Mjzf63Y23l/wDPS5rGbx54b8zybWW51GT/AJ52VtLLWnpvhPw1YvH9k8PWP/XT7NXSIsMSeVEP3f8Azzq/ZFKscUviHWr2P/iVeBtYkl/56XksVtT1s/iReyf8eHh7To/+mkstzLXXO3lcCpI/NGK6DKrVOVXwT4vvT5uqfES+jj/5Zx6dYxRUN8KfC0n73VJNT1aT/lp9tvpa7NSPLNRMDVnOqpi6V4N8LaZzp/hzTLaT/noLataCIRiPyv3Y/wCmdWFIA5FQNbTVfsxqqfVf7Bf3fHH/AHDf/bqin/sIf8zx/wBw3+d1RX0mD/gRPncZ/HkfTt0P3jfWud8bRb/CGtL62Uv/AKCa6e5Tc5+tZeu2ouPD+pwZwZLOVPzQ161KfLZnytei5VH8z88/jXHn4g6n/wBNI7aX/wAh1wEQ8oS16N8eo/K8dyXMX/Lxp9lJ/wCQ685/1nWvo0dVP+GJSeX+8zS0ViaHLn/j8vIv+nmWur8F3P2fxFpkvleYY7y2/wDRkdczL/yE7z/np9plrf8AD8nl6lBJn/VXEX/o2rpbjP1Rj5Reeop2Mc5pli3mWkMv9+NKnK+orxJaOx4CpuxDWR4pGdPT/ZfNbD1zvi25eOC1tsfJPJIDWtHWaKw/8Q5C6k/hqrA8v2qPFTS/eNU0/wCPmP8A66UH0Rul1pJP9XmMisnW7qWz05/Ll/1v+rrlrDXbi3TZJJ/rP3dbUsJVrGNat7E9GkmPkW//AFzj/wCWdR49v3leN+HPEetweIbjy72SSCP/AJZzyV1Fh4iuftWJLiR6r6hWF7Y9G0wRnTpJP+mlHnSj/V8Vx9pfahHZXF5HfSeXHJ9z/npUdx4h1Hf+78uPzK5vqlU6PbPud1oMkf8AbPly/J5kdbF3d2Vj/wAfN7bx/wDXSvPoNauLCH7bL/r/APlnXPRzxXcc+q61JcT+ZJ+7grzatL96elgKXtqX749Tguvt+r2klnexzxxyf8s5K7CR5I2/1vFfP0F9FYXX9q+HbjZ9n/eeXXs1v4jsrrSINV/5+I4/k/uVz1aNy6uF9jT9qWNb1W9sNPkuYLjY/wBK3bWeeS3jleQOXRD+fWuQ1vWdOv8ASZ/Lkk8yOSuh0LUbPUrBPs3/ACzSPfTqUnsYl291FrO1kuCm/wAtM8VLpt9/aFhBeiPZ5yBselZGr6jZfYrqz+0R+Z5f3P79XPDU0Uuh2pV1OyMI2OxFZR9rfUTNQsFUsegGabbzx3UCXEJykgyp9qHKNExyNpU8j0qn4f8A+QLZ/wDXIVrFitoaFFV9QG6wuV9YXH6Gp1+6PpViFpGVWGGGRVe8kkja32HAeYK30was0A1oZdxaleKrqpQnNa/yTBlI+6cVm3ieW+0V00avtFY8HHYNUH7SItKBmgDNYHjLx54X8A6adV8T6rFaRtxHGDmSY+iJ1Jq9ZaIxuoq7N5B706aeC0ga6upEiijG93dsACvjz4iftq6zI8tl4E0tLJD8iTzR+ZPn/wBFx/iTXzh4/wD2i/GWrLIvivxhf3sQ/wCXaGcCKvXoZLiK++hlDExXwq59z/EP9qjwN4OmfT9DtpfEV8gz/ozhIB9ZTxXy38SP2pvi54vWSK01JdDsJBjybR/LP/fz/WV8ua18TddvXxaSSxx1y17rGoXv+tlkAr38LlOFo6vVkTpznuepar4j1O4nklvtYikuJf8Ap5qhLNfeX5uPM/7a1x1lZ3f2P+0Jpf3cX+sk/wDaVWc3P/PKSvQ+t0g+qndeHPHniTwXq8GqafqNxa3VnIZEnR/LkSSv0k/Zr+Pmm/Gnw41tfy28fiLTI0+2RIcCdD0njTrjs3ofwr8rbKbUL15LTzYpLm2i82OOSt34dfEPWfA3iS113Q7+fSdRtHMiXcIzCR3/AO2VeXmGEp4ylzR3NKVJ0pXR+zajd1pxGa80+AfxisfjR4Gi8QJGkGpWr/ZtRt1P3ZR/GP8AYfqK9Lr4ypFwk4y6HbTalG6IduY2HqpH/jtfnX8Uv+PPSP8ArnLX6LAfI30Nfnf8VR5enaJ7xy/+ja9DL/iZmlaSPLtOGbi8l/56+VV1B+7P1qnp4/e3f/bKrTS16Z2Gbq3/AB92/wD1zr6a/YV/5HXxB/2CV/8AR1fMWpj9/Gf+mVfTf7Cn/I8+IP8AsEj/ANGR1zYz+CzF/Cj7SG0/eooP3KQ9K8Qh7DaKKKZmwJwKZTm9KbQQx5OaKKfQbDQcU6iik3YErhTqKKk0SFA4oApwHpSgetK5qoHy9+1/8Vdb8Mx2vg7w7rM9gslsbjU5IH8uRo34SMSds81+f2qeP9c1i+/t251O4nuIv3Vu8knmeXX05+2BPLJ4+8ZxXUuJY4Pk/wCuflR+XXyPollFcSar/wA84rn91/5Cr6HAUvZYb2xvDD05P2bPctdv9SuLWK51KWSe4ki82R5P+etcZdfvJD611vi4eWkcUX3K5S67V61E+d/5emx4PiluNZjtY+1fon+zhP5/wwjT/nheXEX5GvgH4fW3l3cd1L/y1r7x/Zem8zwNfQ/88r8j/wAcWvns2qXqWPawlP8AcI9hooNFeObsQgmk2mpT1pNhpXG4Ee00bTTyfSlBzRcnkQU4HIptKtI1Q9OlYfjU/wDFMamf+nZv5VtpWH43fy/DGoH0hNVT+NCxH8Fnhs336ba/8tP+ulOb78lRw/6r/trX3bfQ+bex5T+0nLFH4S0yL/npqA/9F14f4QP7nW8f8stK/wDate0ftOS58OaJF/z0u5P/AEXXiXhXzY9O1+XHl/8AEu8r/wAi15/2zspfwiprB/4mX/bOKok/1ckVS65/yFZP+Wf+q/8ARVVIz+6/Ouapsdv/AC6Pvf8AYqj2/Ci9k/56azOf/IcVe/14X+xrF5fwaQ/39Uum/wDQK90r5yt8bPRo6QQUUUVmahRRRQAVU1bU7TRdLu9Yv5NltYwPcTN6Iilj+gq3XnX7Qmox6b8HfErOebm2Fqvu0jqv9TQw3Pi34kftZeOPGerPoeqW8MWj3LlY7OD5FjHWOSVjzjNchF+0p4p8MapBJ4hsI9Xt4/T93J5f/TKvP9Rtornx9FfxS/u/3sX7v/lp5X7uue8ZXvleZHD/AM8q/U8hybDV8DetSPgs/wA0xOCzOlRo1T6j0j4yeBfixNPc+Hb+SC8k/eyafcfu5Yqo61bcSCviOz1a/wBN1OO5sLuW3kik/dSRy/6uvpj4dfFqLxpYfYNd/d6xax/f/wCWVxXyufcOfU/32EPrsmzr65V9lWM7xdbSx8/885Kb4StvM1WPj/VVe8WxZikl/wCeslReCo/9Nllr4tfwj2sZ/FM34ojzbaKH/p5irK8FR+W+o3Uv/PWtH4mSfPbf9fNZ3gSLytPuJP8AnrLSX8Elmbr2JNfsoZat+AovN8UyS/8APKOWoNQA/wCEijix/wAs60/hrEJdW1GX/pn/AO1atfwRVv4ps+I5MXY/6ZcVh6bF5niLH/LSK2rb1b95dyCsfw3HKfE9x/zzijiriO8f4n/4/Lf/AK5Vja3FL/YllF5X+tuYq2fE/wDx8R/9cqz/ABB5X9n6dF/z1uYqkZevpZYtQ06L/WeVFV3QU/4kuszf9PstV3/5Cll/1zlp/hv954cubv8A563N3/6NoIOcl/1knlZ/1VN1XHl2UZ/55U6WTzbiQw/886brJ8pbcn/nnXOdZt+EY/8ASyT/AMsooq0NakH9uR/9Mo6y/Bv/AB9y/wDbKtTUf3mry+8dFXY5aOxyXg7/AJGyX/trVvx3FnXLaf8A6Z9KPCcZOvYH/TWn+P4zHrFtn/nnLVI3OfXra/8AXWtLTf3WpyD/AJ5VmxD/AEe2krR0OLzNUucfvapDq9TS8a/8gK6/D+lZVp/qIv8ArlWj4/k8vRz5PPFZ8NebmGx6OB2JaP8AV0UV5iO4RqefOjpiSfvKnli4qrASfw0+P7hpnlfu6fH9w1mIQ/8ALP61Yilm71Efu1Zhqqi1Ant/vn61PN0NQW/3zT5f6VIyarMcWetVI/3XWtOPA/ejtQc46PvWLdeVL4ll/wCmVlW3/wAtI/MrDP8AyHr391/qo4oq6aexSLaSyxSeZEavIfN5qgnPl/8ATSryHy4/rWpyjozVmDzs8U1I+f8AnpV6CLHNUyKgxj5tVpf3hJrQl/dJn/ppVKU06RBKkfmRc0QR4GKkSPy0AqSFP3mcV1sZ9Q/sMRyRjxqJeuNN/ndUVP8AsRdPGX+7p387qivoMN/CR4GM/jyPpS4b94frUM7q1ncRH+KJ/wD0GpLj/WN9TVd1/cv/ALhr0oxTSPmpTaqs/P349J5fiSwwP3kmj23/ALUryqL93JXsf7Q1v5fiawP/AFD/ACv+/cklePyf6yveNKf8IbH9yl/5a/jR/H+NEnP72svaI6TA1Lyo9ZvD/wBNK0NOkltn82s/V/3evXv/AGyq5ZyReZ5ta0jM/VnQh52iadLvPz2sR/8AHBV51PNYvgWRrjwdotwesum27/8AkMVtO38Jrx5/G0eTUtYa39a5/wAX2klxYwyBM/Z5PMroScGqGu/vdIuht28U6btJE00uc81uQIzwODVKWSLzox/t1auE5kH1qnLH86Seaa0PeLWoaXHfw+X5mzy5KoSeELUx/upZI/xpmp6fotxfT3FzrUdpJ5n+r+0eXUB0bSU/1evW7/8AbxVe2dEl8hDafD2ytHkltryT95/z0jqf/hEPLk8yJ6muNLt7xLTOt+R9nt/L3xyf6+n/ANh3uzMev+Z/20qvrVUXsqQn9gXx/d/afLjqSTRLnZGYpI/3dLHpWrSWs9tFqXlz+Z5kb+ZT49H8WW/7yLVq51iqomSXtnJJbfZovL/1dcnG8dv5+nat5nl+Z5kbx/8ALOuosIvE9vdSfbZfM/dyeX+7/wCWlMuPDvjO/X7TJo1u6Sf9M6xPWwGL+pmDJPp2x9N0XzJ3kk+/JXUpZ3Nhp9rbyR3HmR/6xKybSLUbPV4DceHLeD/SI/Mkjjrtbi/1G0eeSTwjcTx+ZJ5b/wDTOsPa+xNMVivrlL90c5JHcmCS4kEnl/x1sG6lgtYLeLzEk8v949ULzxZHYafPbXHhy4SST+N66lPEvh200m3tr22n8y4tI5JJEjjp1av7o4aVIy/Ljz5VvqMkknl/vN9aloJLeyjt/tux/Lj8uCD/AFf/AF0rIuNf8DyJ5f8Aalwn/PPfaVteGbXwndaBY3Muo/Z0uPMk6+Xv/eVksXTZp7Or3LiW+q3El3bW2qvG8cn+sqPS9T1DS7iRTcyvbpH9o+f7g/6Z1svaeGZ7qJ7fU7RIxGY2RLgBj+tVbTwza6tp8M32xgJGkRiH48vzDwnp0qPaU7lj/wDhJtQv4jFHaQKZTtdWk5RMcmr9l4gkVra1uIRMZkyskPINZ9/4cvrcteQvHIkUYKo7n5NnSrllptxf28F3Pa2sUgt42ieIdeM7D7dK0dSkPQsanr1nBb/a5Yp/Kt5UbIj+9n0rUW9tHl8hbhDJ/dzzXLS6VriaDHYXAjeedhCq7+Iwc/4VtJCY9UKiB4o3XkBNyP8A4VndhZGoowT7mqt0PmNWlYNkdCpwawfGPiHT/CuiXmvamyrBaRlzlsb2/hT6k1ph42lyo4sc7Um2ch8Wfirovwx0F7y7dJ9RmQ/ZLPPLn++/og7mvgv4p/EXV/Fl3deIPFOqglhgO/8Ayz/6ZRx/+06sfGf4r/2tqt74p8RXnnXMzhYbeP8A1fH/ACyir5d8VeLr/XruS5v5fM/55Rx/6uOv0TKsBTwVL2v/AC9PkbvF1vI3PE3ju6vZJLWwH2e3/wDIslcZJdedxNWfcTTCP9zzUbsJfN86Wuh1jupUiy1zxU1ikMt5FD5tUVTjpVyxm+zXdrL/AK397Sq/wzWiek6i32a0t7WLypI4v9Z/00rNlMscnmnzYv8ArpWhqx8z7Pdf89Y/+elUbppYv3Uo/wCWv7uSOvDpHsJkdtPFbPHdiKP7bF/rP3X+f3tO8UjEkd/F5flXP/POiVpYxxUuuLjSLeaYVtS/inLV/hH3F/wTc1VJvDXinS5U/fNLbXKPvzmIqcV9nqK/Ob/gn3r0umfEu30sH5NTtri0k/4Cglj/AEFfo6orwc1p+xxLiZYeCat2IWHyk+xr88/jEPK0rSf+2v8A6Nr9ESvyke1fnZ8Xx/oOmf8AXzc/+jJaMtfvMmtT95HlOnP/AMfP/bKrDVDZj95cf9sqkXoa9ZaHWZup/ft6+mf2D/8Akf8AXv8AsEj/ANHV8z6oP9Jjr6T/AGEP+Si6z/2CX/8AR1cuMX7hkv4kfbZBJqQLgUuBS14TkKNOwykanHrSUEtDaKD1oqkZvQMH0owfSpcD0oxS5i/ZjKKKKQ0OWlpFpwGaTNEh1FFKvSpN0j85v2z7xB8QvGMqrg5tLYj+/wD6qvmPwiPN0zUJf+fmX/2rXuf7Xupfa/GHiW4/5+Nbki/79V418OLX7TZWcX/Pze2p/wDIvm19NT/3A7MK/wB6eoeKhgmMVzZtZbi7t7aOui8UReXfZ/5ZmmeHrKX/AI/7of6z/V131avsaR8zhaXtqpt6HF9ju44ov3Zr7K/ZSut+na9Zf3ZYJPzU18bWknlzxyGWvqH9lrVxaeKptMLZS/s/L/7aR/Of0Jr5XFH08qdoI+oxGBTgMUtFcFyVFLYTA9KWiikVYaR6UmO9Pop3JcbjKKKKozQq1z3xA/5FO++if+hiuhWub+IjbPCd4f8Aaj/9GCnS+NEYjSizxXHz1Ha/6sf79S4+cVFEP3f519uj5ls8V/aekI0rw5/18S/+iq8e8Lf8gbX/APr3i/8ARletftRyR+T4di/5aeZc15N4VH/Eg1+X/r2irl/5eHo0v91KOsf8hW8/ef8ALSqo+5J9asap/wAhW8/66U22HFcNY6P+XR+g37IC4+COnSf89b28f85TXtVeRfspW/2f4HaD/wBNHuZPznevXa+fqfGz0qPwIKKKKg0CiiigArwT9svxJDofwtis5ZNv2+9BI9UiRpG/kK97r4z/AG+taNzdaJ4ajmBEcBDJ/t3EgXn/AIBE351th6ftKiia0fjR8rad5VnaeG/N/wCP2906/upP+/teaeMr2KK/kimr1W/h/wCJ3pUX/LOy8Oy/+RZa8f8AGeZbyTj/ALaV+x5B+5yw/Ks6/fZx7U5SeLzCJZf+2VbOi3EtvcRSxebHJH/q/L/561jrJiQf8862dJj+0SxxRf6yWuqrW/dHbTPatP1r/hJ/DMd/L/rI/wB1J/11rovB8WZ7iT3raj8CReGPhZb6XFH5moRyfb7n/rrL/razfCcflR3H/kOvwzH+y9rV9ifo1P2vsqXtjjvia+L6xiP/AD082ovBnm/2IZf3Xl+ZLTPiV/yF7b/rlLU/hCPyvDkcv/PWuZfwjZmBqP73xLJKP+WVtW/8Ko82Go3X/TXyq5ye58vXryXyv9VHXV/C7934Ykll/wCWtzQv4JpV/ijtQlxdyVQ8NjzNe1H/AKZ+VVu9/evJVTwcfN1fVf8Ar58qvNpG9UPFn/H35UQ/5Z1neI/3aaLF/wBNa0dfHl3/APqv9bHVPxPEJJ9K+tWaf8ui7cfu9Tt/+mVtVjwvH/xR/wD4Ff8Ao2qcn/IWx/zytqseF+fA9tL/ANMpaKv8IDnY/wDWSSj/AJ5/6um6z9+PzcZ8vvT4utz/ANcqZrP3I/8Arka5zoN7wp/x/Sf9sqsOIZdXuZf+mfeoPCkf+l3EtTv5X2vUZf8AplFTRjSMbwn/AMhr8Jal8fRf6fbfnT/CUX2a/wDNP7z91TvHOftdv/6MrMs5lPu2/wD10rR0WP8A0+SWs4/8s/8AppWjoo8u7krWjsOr1JPH+RpccP8Az1uYaqQ/fNWPHcsv2O3hEX+tuYqrxfvJK87MNj0cDsSS/wBaWH/VSfSqskeHqz/yx/GuI7iWLvSeZ+8ooPl9qwE9Cf8A6659qSMfu/8AXYp0/wDq/wA6aYvK5rRDLCU+L/rrTEk/d4p8X7qPyv8AnlUVALkHQU//AFtLZ/8ATWn/AMVI5x/+retSP7lZy9DWhF0NACf6081k2En/ABM9VlH/AC1uYov/ACFWt/GKydG/eSarLL/y1vZa3pCLqRw1Yt/9Z/qqib/rlVm3Oa6mYFxYyZMfrVyE/u/9diqS5z5tXYY5sdfxqiUVpv6VElXpo+4qsv8ArTXRTZmiYINnlyU+FMmnt+9ehYx1NdQj6n/Yo/1XjH/esP5XFFP/AGLenjL/AHtP/lcUV7ND+GjwcX/GkfRVyMOx9SahRd1TXP8ArG+pqGPqa9CPwnzFazqs+F/2lYydb0yX/pnex/8AkzJXiEkXz177+0/Bt1KyYHhLvUbf/wAiV4F/y3Ne9e+pvhf4Qg/1n41LF0NJJGajpHQc5q+f7fk4/wCWcVaGnD95VTWj5epx/wDXtFVvSu9A/Zn6g/CWf7R8M/DE39/SbU/+QxXVt1rgfgTc+d8IPCL+ulxfyrvQ2a8iurVZerPOqy9+wx/vVR1f/kGXP+5V5/vVS1F/9CuY/wDYohujnp/xTzi4cniQVkXH+vTy61bsYJ+lZdzdyW/+rrVHtGH428My3+tfbraykk/0f95/11rN/sSSJI/N0WTH/XOvRpLf7fJHJFJ/q4/LqvPo9yE/dS9f+mlXSxfsTkq4WlWOG1fQHuNB0KOPTZJPs8ckeyOP/V1z/wDYN7GmP7JvI/8AtnXrsFncyWsFvmSN46Zcafe97mSj64L6ged6BYXsnhXWo/KuI5I7u2k/5aeZWZGmowRyH7bqMb/9d5K9d0G0vQLu382TfJ5fl1JPYX3lyR+bv/7Z0/r5p9QPN/BV3qUmtXFtc6veyf6PL5fmSeZ/yzqeTxR4nt72SO28T3n7uOP/AJaRyV2Ok2dymvQebbR+XJ+68xI62L7wtcJB5k+hRn/fgrnq4ql7UX1DFHmlp4w8RyapaW1zqP2hJZIzJ5kcf/PStfX/AI0eNtB1rU9Ot0svI0+4kt4zJHJ/q6s3+gWUF9HJ/ZNujxyR/wCr/d103iPwL4cv557y98OeZJJJ5kknmVnUrYX2v706aWFq+yPNbj4++K9XT7Fqvh+wnj/1nyV6Q3xKvfD+l6TZxeGoNRhuLCK58wSf89K4XV/h54Ttz5sWm3if9tK9Al8K6Lf+HdKuJLi7jurez+zxn/WR+XWdX6iaUqWKMK/+LXhW6h8vW/h4UeSP78Pl10Wg+JPCC+FdJOo6TNcx3EckkGxc7I/M+tcJr/giyuf3R1GWMf39ld74U8H2ep+D9JiGrLbvZpJb5aMfP+dc9WlhQp/WupV1bWvgxKnl3sl5pjyfx+XKv+NbunweDn8P6P8A2nrrWx8p/s8nm+UZErzbxx4J1LUI/KjvbOdLf/lpXc2nhHVfEHhPRRZNbs9pHJE/mP1oqYWkFKpVdL97TLV/pOl3NsF0D4jiLZHJshe5Uh/1z+ldZFZa3La2U2n60kI+zR/unhBB+TrXhFz4K8TweKvtMmnfuI5P3knmR16L410G9u7ddS02zupJRp0eyaAvkFOaKmGsarFXpnUQDxvb6paw6vJZXNgZW3yxx4Yf3OKvTan4ntVLN4ejuQP+eNyAfyIrxz4ST+I5NejttWvNQKRyp+7nnkPb3qsvxQ+IOnaq9mdSaVPtckP+kW46dqy9m1UNOdHuOl6v51jearqVq+nxxOzOJj9xFQEk/rXw/wDtIftESeONQutKtJnsfDGnONrAfPcf9NHHYegr2P8AaD+KF3pvwxOjSXQbVtcnVWeL93i2Qgn+VfnN8WfE3mTjRbWTzPL/AHsn/TSWvp+HsD7O2KrdDxc4q+2/2Wluzj/Gfiq61+/kkl/dxxS/u4/+mVcs17CP9aagnvvM6d6hnfzpMjFe86tU4qNL2JZZ4Zf3sw/e1eFmPLxiqNkuY4vxq8txD5f/ADzropVSrihTUIcf6mAUgniH+olox9av2wvZI7bw1rVpdWH9n38sv+t/5axebVyWz1Q3scX2SSS2i/1Un/LKvOY7jy7jzopv3tbVt4puo4JIf3sfm/62SvMq0v8An0d1KsdvBaX8kmL+Hyrb/ppL/rKyfE2oRX1xHaRH93bfuq5+bX5bry7P/wAi1HZj/SMSy/62nSpf8/R1ax9XfsFWgvvi5pzIf3ls7XP/AGyMUtfpySc1+an7AE9knxbtvPKQyyedHErdT+6l4r9Mti+leBnk74phgYTqQbkV3GPyr88fjP8Au7S0/wCv25/9GSV+ijoCOK/PH41j/R4P+whff+jJKxy53U/Q0rUrVY/12PG7T797/wBcoqkaSo7H/j4vf+ucX/oypW716ozN1Pyf3dfTP7CX/JSdV/7BD/8Ao6vmfVP9Zb/jX0r+wZ/yUjVv+wPJ/wCjYqyxv8Bjh8SPuEdTTh1FJSivn2ERKRulLSNTRLG0UUUzNik5pKKdt96CxaKTApaTY0h461LSLS1m3c64KwDpTGdY0aRzhVXc1SYFcl8V9e/4Rn4b+ItbAy8FhIqf77jYP1YULUqS5Vc/LX9pHWzqepXV7EP+QhrF9ff9sv8AllWB8LLXzLXRfpFL/wCQqb8ar399bxf9O0tdB8JbU7bKKX/l2tpJP/IUVfU/waVI0/g+1/69HQaz5t7PHHFzJJ+6rUliishHbRf8so/Kqa3sv3kl9KP9X+7jovB88uRWePq/vTzMqpfuvbFOAeXJGP8AppXtPwi8Qf8ACP8AivR9Y83EcF3biT/rnL+7k/8ARleKWwrv9Anm+w4/79/9da8erqeyfofRVLRL8aro1hqg6XlrFcf99oG/rV2vPI3CiiigAooooAKKKKAEHSuY+JA/4pS4/wCukX/owV1Fcp8TDjwrKPWWMfrWtD+JExxEb0mjxuQfvKLf/j3/ABpzj53qO2X91HX2p84eAftSPm58ORf9M7mWvMfCo/4kGs/9NLm2ir0n9qSfGtaJF/0wlrzjw0P+Kd1D/sIW1cH/AC9Ov/mFpGRqkkX9q3Gf+elEI/5a/wDTSobwf8TKf/rpT4B88dcy3N/+XZ+lH7NEPk/A3wmv960dvzlevTq84/Z0XZ8EfCA/6h4P5uxr0evn5fEz1KfwIKKKKksKKKKACvz+/bU1SLUfi3DYltyWieYR6FIth/WWv0Br8z/2jNZGp/GjxVfyYkitJZLSL/v5Xbl/+8IbX7qb8jgtSA8y4l/556VaxV474uk/7ZV6xf3H+gXmP+WvlRV5B4rkikuBF/yyr9ly/wDc4GkfktWr7bM6pzpzHJ0969m/Zz8Fw+KvF0WqSx/aLPRI/t9yf+ekv/LKKvFW84/uvJ83/llHX258CvBf/CD+Aba0uov+Jhe/6Ve/9df+WcVfNcUY/wCp4A+yyHC/XKp6TZafbXiTxSfP5kdeN6DbfZobiP8A55y+VXuGhfu5I4v+Wn+try7X7P8AsvW9Xtj/AM/EksdfjiPu6p4b8RZcat/2zrd8PxeV4csj/wBM6574iyyya1J5h/5Z10thHFFoFt5X/POupfwTN7HD3smLvVZf+eVd/wCALYW/gW3lH/LQSGvN9SkxFqt35v8ArZK9R0SL7N4I06If8+1TV/gmdL+KZFxEC/PaqfgT97ea1L/0/S1cuP8Anrz/ANs6p/DvJt7yU/8AP9LXFSN6guv+VJq/lS/9Mqp+I5fL1vSau61+91qP/rpVPWv+Q/p0X/PKOs0dYXP7q/uOf+XL97Wh4a/c/D2y/wCmdtWVqX+u1H/plbeVWz4fHl+CbKKWL/lxro/5cj6HN20vlebz/rZKra1L+9j5pLL/AFdzmb959ppdZ8rzY4q50VV6nReE/wB7JcSw1Z/5d9Ru/wDppVbwdny7n/nn5tXT/wAgm45/1sktKqY0in4Xj/0uL/rnUfxCJ+0W0vp5tXfC8csdx/rapfELzvMt8RRVBRyyASG2H/TWtHQP+PuSX/lnWcfuW9aPhv8A4/JPK/561rR2Cr1F8ay+aLL/AK+apw/eNT+NvN+3abFF/wA9Krx/dH0/rXnZgelhSWal8393mopfv1LD0FeedxOlJ+68z3px60+3GZPNFUYMnl8ry+c0ynnrTY5e9O4iU+V5dTw0xep+lTVgblm3kxT/AOKljj+RPak/ioMCdIz2q4n3hVeL75+lW4uhoGIfviszQuNMEp/5a3Mv/o2tI8nzu1UfD0Y/sSyP/PWLza3pEl6D/W/jUkZ8wUD71WY/N8quoxqk1v5UeYquJ5WOKrW9t/y1xV1KdE5yJvnpsVvHvpy9TTGYeteiyiw3/LSpE8mo1/1f4Uh6VRJ9TfsW9fGX003/ANBnopf2LenjL/e0/wDlPRXs0P4aPBxf8aR9D3P+sf6moVPPNFyf3sn/AF0b+VIvWvTS90+RrO1Vnx1+1KgN1AfL4j1a9/8AadfO0v3q+k/2q7MfaJH9NWkH/fy2jr5rki8sGvZj8KO7Dfwx7ffFR/8ALT8akb74qOXqKw6HWYXiOL/T7f8A69qn07/WVBr8f+l2Uv8A0ylp2nf8s66AP0e/Z0fzPgt4XxJ/q7R4/wDyJJXpR83vXk/7LU/mfBXRPM/5ZvcR/wDkWvVmrzay/eyPKqv94PMvPWq14mbac+sclP8A4qLj/VP/ANc6iKs1YjqeZXff6ViXv7uty8j6isPUY+1M9Wkcx8VrSUyWF7FLcR+ZH/ywkkrzqP8At9Jv3WpXuz/rpJX0RJHJIkEkflyfu/3ieXVS7t72Mf6uP/v3WuExVKiZVcL7Y84nk1KTwJ4evTfXCXBu5IpJEk/eSVnWepalGn/Ia1D/AMC69ct7aSTT0j+zW8nl3H+r8uq76X8n7zSoM+9vRRxdIyq4Wqc14Jv9RuNI1qT+1rx5444/Lk8z/V1Jaanr0u+WLXrj93J5f/LOul8O2kcc19FHp1vH5lpJ5kccf+sqSTSLKNP+QVGn/A6z9rS9qL6rivZHO6LrWv8A/CV2Ntc6s9xBJ+88vy46s2nxK8eXF1PbjVbby4/+Wb29XrTS9Ot9dsZYrKOOTzPv+Z/q6u3HhXw5vkuItJkjkk/1nlyVFWrhvamtLCYr2RzuqeNPEck/lXkWnv5kcn3ErsdY+LWteHbyPSY7C3nh8uPy5XfFclqeh6d5/mRm8jkj/wCmldXq/hTSdTKXMlxcefJaRxVFR4Y0pUsUcnfftA2Oq77G88DpJI//AC0SWP8Ad13Ok/Eqx0XwvpL3miT3CX9v9oj2qgFeV6x8JdBN19pi1u8jf2r0O08E2194J0YDWfLfS7eS2jSSP/WVniaWGRdL60SX3xJ+Hl6jyal4XvLV/wDnosXP6VueEvGHhey8K2z3QmFnfvLJbhozIDHXmuseBr0xSRf2lbf7/l11/gnwfqepeC9MtrW9tPMsPMik3gnzK56lLDXNaVTFf8vTa1LWfhVfxi2n1kWTyfc3NIp/Wtrw1eeHofD0UEut272/mSRwzPOI/MH4kV5F488K+Irgf2fFbW8nkSfvH3/uzXVaX4W1DWvBOk21tpyXBtHkjfdKBWdTDUr/AMQVKribfvaZ1WpeHNH1SMyaf4htZGb+/KjBvqRXU6YkkmjWwhkVGMK4IGVBxXzdrHhvXtO8VBnsriC3jk+fy0r0fxXpWoyaBZXdnFdiePSYx5kBk+SSP/rnSWGSeiN/bP2d6mh0f/CP6vZ+JINSuFR4PNTLq+APwrofEunLf6a6DS4LxwQVVwMj3HvXi3wu1/xddazbWmtaxqc8Jmj+SebKf6yrOs/FPxrpPiG606PUY5LeO6kh+e2jzGA+Bz9KVKn77SL57wufNX7VniSS28RX8Ehkjj0e3iso4+3mf8tK+D/EWoy3OoSXfm+bJJLXvf7SfjTVvEPi3UYtQWR559QkkcDp5leD2Wl/brz7LFF5Vz+9l/0iXyq+59rSo4WlSPn6WF9tivbGAlmZY/3tb2k+F5L7y5fN/dVd0Dw9LfXHnTQ/uq7hNMito/Ki/diKvPrYo9OlhTn9P8PS2tt5MOo3UdSP4Qhmk/fXUslbs/2Wy/cyn95WTcav8+IT5dcvtap6HsqRGPAWm/63zpapHwTp8kmfOlrZtNX+1fufNq3x6frU+1qh7KkcnL4Ph8z91dyR/jTm8Fj/AJ+xJXUSyex/e1DPfCLqDWv1qqH1Wkc8ng//AKeqlsvDt3YeXibHm1bmvsSdK1dBkh1KeO1/5aV1UatU4atKkfUn7Emk67L430i2t/sE1msjXUry/wCuQRDt71+i9fCn7F+nLD48sHWPDxxTPL+MUg/rX3XXh5hV9rWbNMPGMY+6J1r87vjf+7jEf/PPVL7/ANGSV+iVfnt8co8tN/2F77/0ZJXVlX/Lz0MMZ/Eh8/0PE7H/AI+L3/rnFUi0yD/X3n/XKKnt3r01oZmdq4/eQc19IfsIPu+JurDP/MJb+cVfOGsnBjiBr6R/YU/5Kjf/APYIuP8A0dFWOP8A92HCl7yPuimnrTqaeteAXIGpKVqSglhSNS0VSZDQ+iiipNwpw6U2nUmNDFBp2009elOA4pORUadwavFf2uNYbS/hBNp8L7ZNW1C1tf8AgPmB3/Ra9qavl79t3WBFZ+ENED8yXdxdSJ64iKR/qxrTDq9RGz0Z+fPxqfzdYjtYv+faKL/v7XoXwztvs11j/nnZf9/P3teafEuSW48cPF/yz8yKKvZPhpb/AGjUbz91/qraKL/yH5lfQVf+XRpV/wB2qHV3dt9n0Cw/6aSS+ZWJfD0rqNf/AHeh6Rx/yz82uU1MVxVv4pzYWl+6KVuP3mDXa6AP9Az5n7sSVyNoM/rXW6IP9CuJP+eYrkqHWfdPwevxqXwx8N3QOf8AQUi/79kp/wCy12NeW/s1Xkl58JtNMnWKaeL8n/8Ar16lXAiFsFFFFAwooooAKKKKACuU+JYz4a/7eYv511dcp8Sxnw2P+vqL+ZrSj/ERFT4GeOuvl+Yajtl/cx1YmX5pOKjtl/cx19sfMnzl+1K//FS6JEf+gfL/AOja4TwwB/witxJ/1FY4q7j9qJvM8X6fH/zz0/8A9q1xXhUH/hGP+umsxf8AoqOuD/l6dX/MLSOcuX/0u4/66U6Mf6umSr/pEn/XWpbQeW8Y/wCmlcp2n6bfAqLyfg94Qi/u6VB/Ku7rk/hLF5Hwu8Ixf3dEsv8A0StdZXgS+JnoQd4phRRRUlBRRRQBHcTLbwSTt0jQufoBmvyc+Jd/Jf8AiPV9Skl/eajqkgr9SfHl8NM8Ea/qDdINNuX/ACjavyO8c3sseoadaxf9NbqT/v7XqZVDmrXJqL922aGufu9Lji83/j5kllryDxXdebqkg/1det6vny7eL/nlZf8AkWvG9akMl/IZf3mO1ftH8HC0j8ewv+2Y6rVO2+BHgb/hM/HEZu4vM07SI/t9x/008r/VRV9nW2JHye9ea/BHwf8A8IR8PbOTUIvL1XWv9Pvfr/yzir0ax++PevxTiTH/AFzFH7DkOF9jhTa0STy73muG+JUH2fxFf/8ATT97XX2knl3kYrm/itL/AMTG3k/56Wn7yvmUe1VPmPx7L5mtXH/LT/VRV1snlRaZGf8AplXE+MPNk8RSeV/z812s/wDx6D/rnXajHc8u1cf8Sq8P/PSSvY3i+zeHbO1/1flW8UVeN3Alk06I/wDPzfRf+ja9s1k+XZmsaq/dCpfxTl7joKr/AAsH/Eg83vLJLL/5FouJPs1nJL6xyy1J8K4z/wAIhZSyzeZ5sVc9L+GXVItSl/4n8ZqvqP8AyM1t/wBMran3Evm+J4/+efamXv73xVJ+9/1Udc6OkpavKMa1N/07V0VjEYvBtlF53/LjFXK63J/oWvy/9MvKrr4v+RRtv+vGP/0VW3/Lkw/5enIWP+r/AHX/AD0qvrWPtvlTf8tak07/AFccuf8Alpmk1oeZqkfm/wCq/wCeVc511TpfCH/HhcS+d/qpJatxH/inTL/z182qHhmQ/wBi3EvpWpceb/YlvmnEwohoEflSY96z/Hv7s2+f+elbOgxeb+NZXxB/497b8ahGz/inExyecI60fDX/AB+SS1n9o/rWj4axFJxWyJq9SPxZ/wAhPTovN/561HF0EvWovFEok8TW0P8AzyillqW1+7/n1rzMwPRwo+bqaIeoqOSTL1JHLjkVxHeWakjiA61Xlk9asW/+r/Gr3MGPk83t+lOji8r97UM33/wqe3k9ayETp90U+P8A6a4pifdFTp980CLsfH7qk/1j0p+/SfxVkMsxf9cat1BF/rD9KsRyfvKsgyPEGsf2JplzqHk+ZHax1N4Ym+1eGdOu8cS20X7uuW+Lt9Fa+EtTi+1mOSSLyoo/+eldN4Pil/4RjTfMyP8ARoq7/Zs5faGvHV63i8yOqx61Yt6hlFlIzFHVlKii71MPu1dIzsAQmmskVOfpTWruohYlaqp6U5ulNPSrOc+qP2Jv9R4w/wB6w/lPRTf2Jf8AV+MPppv/AKDPRXt0P4aPHxP8Vn0Tdf62T/fb+VRr1pbj/XS/9dG/lUZ6fjXqRWh8lW/jM+W/2rLQGG9/7CltL/5L18sy/er67/atgzo19L/0106T9ZK+RpI/mkNevT+CPod2G/hj3ixxTJYs0+XrTKySOs5/xJ/x92X/AG1p2n/vTUviOPzY9Pk/6aS1FpP+srcD9AP2Sn8z4M6fH5mfLvrn/wBG17K1eEfsdSCT4UTR/wDPPU5R/wCi693bpXn4hWqs8rE/GMbrSv8AdekapT1rG9jlZ5jeffH41i6j0Nbup/JdvWFqPQ05nulPxXrGt6Ja2NzpN75cckfl/wCrrkoviD41keOKS5t/+2lvXo15p9vf6Ra/aLL7RHWNceGdA8vzTouyT/rpWuFq0v8Al8cuKpVa38Ep/wDCT+JJPD0mrRSW8k8d/wDZv9X+78uqn/CxPFEck8ckWnv5cnl/6uultNI0n+xbuytrKRI5J/M/1n/LSqL+ENAk3ym2uEkk/eSfvKqlVwoqtLFf8uR/hXxjquoXV/c3NtZ/8S+0kkjKf8tKxf8AhcerSSeXJoFv+8/6aV0PhnRNKtNUu47eW48ueCSOSqH/AArbwuHjuYpLyP8A7aVn7XC+1NfZYn2QaZ8Qrm/1e0sZNEt4/tFxHHvjkrU1v4+2Ol6jcaJe+FDP9jk8vzP3fz1l2/hSysNWtLm31G4k8ueP929WvFfwr07XNTnvZNauLeT7R5uyOOP93WdX6r7Uul9a9kZ958XfDl/5kp8O3qAV6I/xP8M6Np2maZqmltM9xaRSIzIMHzI68mk+FNlYSebHrW//AK6R13ur+CRrWn6Vff2jHvt7COOP93WdX6qaUvrIuq/E/wCF195ls1pPaz/TFdB4d8X+ENN8LWB1YBYLuSTyHMfBrxy8+E99Bqn9pf21ZyfvPM8vy67+08F3l/4G01LK+t86XPJHJ5j/AOsrnxWFwvs/4ppTq4l70zoLnW/hXqXC6xJavJ3dDWj4E1Tw1/wjcxuNVtjYi8kjgmkkEea8yn8K61b8/u5P+2lb3hDwZq9/4Kj0u2hhM1nfySSIZcCoqUqV/wCITTxNVr+GdxqWieE9VjP2PxVbJJ6m4jatXwTbR2mkyWiXYkWC6ljV0lyrV4T448Fa8bV7OHSpDPBPkeWa7fwzoV1qHw8tLJdPeaS3u/3kaJ/0z/8Ar1nUw1K/8Q0+s1bW9mdpr/g3U9R3TW2p+dIeglJre0COdNBtozhJVjIwTuwcmvn7XLTxPpOtRxxS6haxx+V8gkkr0fU7rVYvDemyWGoXcDm0kf8AcP1k31msMo1bor60vZ6mnPoGs22v299JaJLF5/myGBfl/Kuj8R6NZahplyjaRBdSSLjGwbj+NeM/D3x1441XUI49U1ueaPzPLkidBn/WY6/StrxP8VvFeh+JNRsLf7HJb2lyyKjxHOwD1FCppXRpz3hc+YP22PhdolroWkeMtN8NC0vH1CS21C4j6/6r93XyZdeFrCXSI/tcIMkv/TKv1X+Imgz/ABj+E3inw/qlnA07WgktfKBX98g8xeT7gD8a/MDxbcS6dJFpf+r8qOtcNiqvtTuo06VamS+HNE+SL9z/AMetVdcX7FcyV1nwptpr3SNQurn+C3i8usLxdYy21x5Utey0cxxtxJDLb+dNLXP6tL5X+qtMxy10SxQxSDyVxWZrd/8Avf3o8wRVpRWpn7M52IXlt/y1/wBb2rqvD17d3OLSb95XPxRXl/JFFDFXpHh/w1Lpoj8397JSxdU1wlKqUNc/0GIkD/VVxmoalKB613niWLIkjxXnWoReXcjzqWAq0h4r2vQjQTCTzZrut7QbiWx1C3l/5aeZFLHWNZw2nmRy+bW9p8Ri8ryv9VLJXps82juj7+/ZBaz07xxdahfana29pbaZPcM0s8aJH5rRV9oWt3a31ul3ZXMVxBIMpJE4dWHsRwa/Ibx/c31tf6faf6u3udOtZf8ArpX39+xDaX9r8B7O4vWm23eoXU8CS9UiLDA/Q18/j4ctU1pKcYpyWjPoGvz5+O0fN3xxHrd9/wCjJK/QXPNfn/8AHqL/AI/uf+Y3e/8AoyStcs+NnLj58vL8/wBDwm0GLi8/651Yf/Weaar2n/H1e/8AXOrLyV65VMzNY/eyW45wa+kv2Fv+Sp3/AP2CLj/0dFXzbqnMlv8ASvo/9hVmf4qXhfr/AGNcf+jYqxx/+7FQ+JH3QFx1p54AqUqvpUbjBr59SuW6fIiNutIetPph60zJhRRRTRDH0UUUjYKdTR1p1JjQ4DFSUg6UtQ3c6ox5UIRmviL9tHW/tXxY0bSotgOm2EaNn1kk3/yAr7er84v2nNR/tn49atGW3JFqC2pHp5UNdOD/AIqGleSPlbxXeyyeMRLL5vmfbYv3f/bWvoz4P2R8vWLnyv8Alp9mj/79V86XEUt98RYov+nmvqP4Nx/8UhJf4P8ApN5cy17OK/5dG1X+FVNXxPF5Wj6ZCRXG6gM3ckNd54j8qXTv+uclcJIMXUkwP+skrmZxUiC2Hziuk09/LsruP/npXPf6qeteNzHayf8ATSvPR2Ut0fYv7Klw0nw3ntWHNtqMq/mq17NXgv7I12kvhXWrb+OK9jY/jGP8K96rnluZR2CiiipGFFFMEYEpl3v8wxtLcD8KAH0UUUAFcj8Tjjw9H/19R/1rrq434mzxpoluruEJuFcFm29Ae/41th1zVYoyry5abZ5cycyVDGn7iP8A650ybVdJj8zzNRt4/wDt4jqa2uba8g/0a4jf/ckr68+WqHzB+082/wAe20X/ADz0+OuW8PrFH4Ys/wDppqv/ALTro/2l5v8Ai5Ijl/5Z6fbf+1a5zRF/4ozT5f8AqIS/+i65far2p6d/9kpHLTOJZ5P3tWbeLzXxURUeZ07VdtFijeMCKvM9qeofqL8O4fs/gDw1B/zz0izX8oVrbkuVjuIrfaSZAxz2UD1qj4Vi+z+F9Hg/552Fun5RqKuRjzLqSbghF8tfrnLf0/KvHZtFJKxYooooGFFFFAHnv7QN++m/BzxRcRNiRrPyk+rsq/1r8q/GIFz4kuJv+faO1sP+/stfpj+1jei0+Ec8J/5er+2h/Nv/AK1fme3+marH/wBPuveb/wB+q9nJf45GJfscHXq/3GX/ABBL5U97J/zyjrmPhb4I/wCE7+JNnpl1F/odtLLf3v8A1zi6VraxJJKZD/y0lr1f9nTwh/YXg288WXUX+ma/L+78z/W/ZYv9VX6hxTivqeBPy3hHC/XMUel30nm3wNXbH7wrOg/eSebV61ky8dfhlVfuz9mpF9k/0muc+Kckcljpdzn95JHLFXQRDzJpDXN/Ej/kBW8n/PO4lrkR2VqXU+Wda/eeJopf+n2u61aUR2kk3/POKuAuZftHiu2i/wCetzLLXb+JD/xLZD/0yrsRxM85sfOvptBtcf62+hr2jxFygirx/wALRyyeJvDFr6XPnV6v4h6iubFBS/inKa3L5ej3sv8A07S1o/DGPyvBtlEf+fUVgeMpPsvhfVpv+nWup8DxeV4V07nOLWKs6X8I0q/xTGEXmeIv/jdMuc/8JVJ+6/1UdJZf8jLL5NMyZfE15XOdJk6/Kf7M1b3kruLn934ct/8Ar24/79VwetyH+x9R/wCmtzXb6iP+KZz/ANO1bf8ALo5v+XxyOmjyre2iqlqvlS6zbeT71esogIrKszVZf+JzF/1yrA7avU6zw3+78MySy1q6l+70u3i/6Z1laJ+68MxRH/VeVW9rX+ojii600Zk2gfuozEaxviN+6t4z9a2dJizaGWsb4j8afH/00rGsRS/inE/8s45e1anhaX90KyzL+8jxWj4clz/21FbUdjSqZ3imTzPE8Xkxf8uxqzHGY0H0qlrZ83xhJn/llbGKrsf9K83FaVT1sL/CI/46t1X/AI/wqWGuOxoWfK8yOhP9UajqeMf8svKqmhMgqzH/AKk/hTJun4VYi/1cdF76iHHHl+d3p9r/AKw02Pzc/wDTOpraLHSswLZzGntUiSdcVHb/ALrip/8Alr+NSInt/wB7HU0f+rNQJ0/CrDdKpHPex538ZYopfDUo8mKWT7VDFXoOjxfZtPtoov8AVxRf1rz/AOL4iutH0nT/ADf3supj93/z1r0y0ii+yRwxReXXoVv4Zz0h6fvKsr/yzqJe9WUjm+0daxZsWI+pqVehoSkCADNb09jEFOHFPX950pgpF8vP7uuo5xWpW/1n4UiedUq9P3tdDYH0/wDsU9fGX003/wBBnop37Fcfl/8ACZD/ALBv/oM9FetQ/ho8ev8AxGfQVz/r5f8Afb+Qqsen+fWrF0+J5R/tt/KoB1r1ofCj4+v/ABmeCftVR+Z4Wu/ZLaT/AMi18dTx5mz/AMs6+z/2nY/M8NagP+oZ5v8A37uY6+MLh8CvVpfAj08N/DJBHio5Kkeo/uVidZjeJP8Aj0s/+vmqGn1f8Sf8eVv/ANfNUbeT93S3A+5f2K7jz/h5rNv2j1gj/wAhR19DHpXzP+xFIP8AhGfElsf+WeoW8n/kKvpg9KxxX8Z/10PKxPxjD0ph6U89KYelYo4zgNZ/4/bj/rpWDeR5bpXS68mL6f8A66Vz131H0rOq/wB4e9S/hEOr69e6DoNpqNlZR3af6uRHkrkpPjRJH/rPDmP+2ldzLYW2p+H/ALFexSPBJJ/yzrlrj4Y+GNkn7rUP3n/TxWtH2X/L4K1Gr/y6JtE+JUV54e1LxJHovlx2dxHHJB5lLF8ULaTeZdFkH7z/AJ6VPovgzRLPQdW0m2+0R2l55fmfvKgj8C6Tj93eXmz/AK51v/splVpYo0vDvjKy1PXUso9Jkjk+zySyVJcfEXRZHkzpNxH/AN+6qeGfCltpfidL6O5kkkkjlj/1dMvPA1lL5g/taSP/ALZ1y/7N7Uf+0k//AAmWg3F3BHHZXHmSSV1WqfEjwPpl1JpOrafcSXdv+7uJEjrz+48I/Y50kj1b/VyR/wDLP/WVseJvhtHqniGfWo9bjgefy/keOs6tLDe1KpVcUT3/AI98DXfl/ZzeR+Z/z0jrsLLxp4G0zQ9Jj1x3jluLPzI3I/5Z15RqHw+uT5flatbyeXJ5ldNrHgPUdb8P6LJbXtmn2O08v56zqUqRpSq4r/n0dFqXif4XX6PKmvPBJ/t1p+E9Z8Kf8I95uoalCbWS4kjgmaTrXj1/8MtWMDx/abN5P+Wf7yuu8PeC9dvfh5bWKJE9xYahJcP+8/5Z1GKwtL2f8U1pYqqdte2vw+v0/wBF8TxRSerTZq14Hg06yttRsRq0ckIuPkuElxmvJtT8Ka1s/wCQd/q66D4beHNSn8L3+l/2Y5mju45NjHFRUwtL2f8AELp4qqz0XVvCdrqP7y111PM/6auDVjwNpd1pVre6TdTKXgkQbom9q8p8b6Tqtlp08EGlzm+j/wBWkaf6ytrwNY61c+Ar6Bre7e9+1xy7Ek/eVnPDJO5hh8dKurVKdmdz4j8Ma3qJM1veRzv0Cn93Wv4Xhlg0O3tpUdHh3IyyLg5BNeGeIL7xnoWp29va6rq9sDHwjySGvTLS91VfCWnT2+oXAnkd/MdQDUTwyi7m9LFKtoibVNF1UaqmpSadDt87zHeEZZR610Wt6HpF7Z3T3OhW95JIhDDyl3v7Z614v4V+JHxA1TVHsr/UQ1uP3citDFn867bxp498ReHdcmsrEWjW6lFRZIznJTJ5B9aSpJXNPaI6PwZaNZi8hNtJAqsoCP8AjX54ftdfBufwp4+1J9OQW9qw+22PlR/fgk4Yf9siK/RDwZ4ivvENu1xew26lUXmHOCT9a4f9pn4dQ+OfhzeXdtpxudT0pDPB5Y/ePH/y0jH1H8qeGS0aN41HRdz88/hlc58LXl1LF5f7yKLy/wDrlVLxbFFJqb/vfMjl/wBXXX6fokWk+GLi182OST+0Zf3lcB4gklk1ST/nnHF5Vez/AMuSaX8Q5a7031rNfR4ZZcyy81vzSCWPyqytRuYtNj5GfNrKnVOr2I/TIoYnxDF5ZirrrY4t/wB1LFXGeH5It/m6rd+XiKuj03UdGufMitb/APeVjVO2j7KiUdStvMkx5vmVyGoRRSeZaS/6uuo1K5Hn8zRVjaraxG3N3FN/rY66cMc+KpHLNpgifyf+WRrf0W2hLk1SWXsRW1pXk49/eu72x5qpHsXiDTv+Em1DwHplkfMvNW0E20f/AF0+01+n/gnwpZeB/Buj+EbAYg0m0jt156kD5j+Jyfxr8/f2XPB1943+NHgq5eIfZfDWnm9mB/gWOSQAf9/a/SB+mPWvIxM+epcxTbg49hqfeNfA/wC0N+7lv4v+o/e/+jK+906mvgz9oWPN1qp/556/e/8AoyujL/4h5+L2j8/0PAbP/kIXn/XtViSMnoKgtP8Aj/uf+vep5OtdxrS1M3VR/q/K/Gvor9hf/krV5/2CZ/8A0KKvnbVP3fl5r6G/YZ/5K5cf9gif+cVTj/4RtDc++aY3en0w968JHRPYgakpWpK0OFhRRRQSPooooNgUVIOlMWpE7VLLpAF9qcM96WioOlRS2Cvy0+IupjV/i3q2oiT/AFl3qVzJ+Ulfpr4u1VND8K6xrMj7VsbCe4J9NsZP9K/JLUtZlk8TXsn+sk/s6X/v7LXfl0easbUviOV8M2v2jxzqN/LF+7sa+mfhNbfYvhrpcg/5axSS181+Gc/2b4qv4v8AWS3MsUdfVvhy1/s7wPZ2x/5d7OKuqrV/emmP/c4Y5bxJf/Z4LjP+sk/dRx1iWlx9tjt5P+Wnl/vKZ4lv8z3Ep/1cf7qP/rrWb4evPs9/c2Esv/Hz+9irqq4T90eHSxX7008eU/FaSv8AJz9KoSSYGf8AppV0D93HXjI9eluj6O/ZG1JYtc1PTD1uLIOP+2chH9a+o6+Nf2cL8aZ490hSwWO4lmgA9S8WR+or7KrGpuTL4mFFFFZkhRRRQAVy3xH+JPhT4WeGZ/FPi2/FvbRnZGg5knkPREHcmnfEX4h+Hfhl4ZuPE3iKciOMbYLePBluZe0ca92Nfmx8dPjNrnxQ10654svI/ssPNpp0Ev7i2TujHuT3Nb0KDrOyInLlWh3/AMTP26Pif4quLiLwEkXhbRohhp2i865P0foPwFfNfjj4z/EHxCkjX3izWL5n/eB7vUJJJAK4jxZ4+FxJJa2sXl28X+qjjrhn1W7kk/1le/RwiobHA68JbnQ3vjDW5JPOlurn/tpLQnxL8U6dexy2Ou31v5f+q8uSWKsqK8+1W/lTRfvap3VnEOMV1iPVtO+POu+JbqOT4gXsmoP9n+zR6gB+8ii/6a17b4V1PS9S8KWEdhfRXEkd7dSSRxyf6v8A66V8UTJeRSYE36V1Xhfxhf6JdxyWF/Jb3P8Az0jkrKpT9iZfxv3R9E26/J5mKuquJI44q43wV4z/AOEpza3MUUd70/66V22mj7RfRxeb/rZK8aoel1P1VsriO30u1aXcAtuhPyn+7/8AWqzD5SYVW5kzJgnk0Mwgtt3/ADzTv7CqOktLdWLQ3aM21ioaQBt69q85R925alZ2NIEEZBpA6sxUMCV6jPSoItPtIm3rbwq3qiBakmgEy48yVOMZRyKkof5kZAIdcE4HPf0p1cRf+GtYGs2tvYPJ/Z4O8mQ7whrtIYxDEkQOQihfyptWKPAP2ztS+xfD7TYP+et8Zf8Av3Gx/rX546PHi/0aGX/llp11fyV9t/t+6ps8N6VpMY/eSW9yw/7aPFH/AFr4taI2+r6pFF/y5ada2v8A5Fr6Thij7XMKaOLPa3sshxJXttGufFetWfh22/1l9J5X/wAd/wDIVfUdzZWulaXb6ZbReXHbxxRRx/8AXKvLPgD4eivdZ1DxNL/q9Pt/Kt/3f/LWWvUdSkw+a9fjjH+2q+xPn+DMB7Gl7b/n6VYu1WYZfnqselAk+eM1+dVP4R93S/im9D/ra5v4gR+Z4euYz/yz/e1vwyR7jWP4rt/ttjcW2f8AWW8sX/kKvPR6tb+GfJmmS+Z4ytov+mkstdL4rk+zaZc+V/zyrlvD8nm+Mo5fSKWul8Zyf8Si5PtXSjzP+XpgeBLYS+MtGH/PK2ll/wDIVejeIZMXHrXDfDaPzPG3/TOLTZf/AEbXZa7LmX8hSxQqRxHxFkMfg/UvO/5axeVXdeG8/wDCI23T91bV558TZR/wjfky/wDLW5ir0vSY/s3h2MZ/5ZVnS/hmn/L45PRI8a9eS/hUEWJfEV5kf8tak8MSH+1rmXP7vzKp2J83U732krkOwxNc/eaXJj/n+r0TUf8AkA/9s6831PEuhx/9fNek6t/yBf8AplHbV0Vf4Rzf8vTkbH/l3/CsfWgP7Yk87/llFWlpucW3/PTyqxdWl/4mlz5v+q8qKuc6qvU7nSI/+Kfsof8AnoIq3dek/eZrH0kYs9Kih/56RVoazLifNFXYzNfR/wDj0j+tcx8SP+PCOuq0z91aR1yvxH/daQn/AF0qERT/AIpx0cnmiI+taPhsRRR+VWVJ2/651oeHv+PYVrR2NKpjX0g/4Si5H/TKGteP91x7Vkj974pvR7QxVpn75+n9a8nFfxT1qX8Id5f7yTyv+WtWUqnj56txf6s1gjQmljzTiTGaiI4p0ucfuaiwh03T8KktZfNpjdafaVS2DoTVbtu9VfKPrU9t1qLAWo5P3n72pDUEcePrU8f+spE2LyfvKmlkJ4FQx049a1pHOZGr2MVz9i86KKX/AE2L/WRV0H8VZGpfvL/SovK/1tzLL/5CrXP7z/VVqBOn7391Vq3imk/5a1Cn+sP0qWD/AFn4VTMEXU/1Z+tDUJ3loaXPat6ewh0nanJGfLxUQ+9UqSHy813UtjnWgrfuvenqPMNVn71ZSXzDVtCPp79ivp4y/wC4d/6DPRS/sV/d8Zf79h/KeivXofw0eTX/AIjPe73/AI+pf+ujfyplPvf+PqX/AK6N/KmDpXsL4UfHVv4zPHP2j7UXPhqaUdtJuv08t/6V8TFMivu348QfaPCso9bC9j/8hV8JTEb/ADZe1duH+JHp4L+GII/3cY9KaIqcn/HtH9KdWdfc7DF8Ty+XpOP+nmIVn2v3Y/oK1dd/5BFz/wBdIqxrOUluucVR0n2X+xBP/oPiy38zP722k/8ARlfUTdK+S/2IMjVfFFvJ/wAtLW2l/wDIhr61bvWFf4zwsT/FI2pKc3Sm1mjI43Xo839wCP8AlpXNXH+FdR4ljP2+Q1z95HHk+lZT/iHq0v4ZWm1caJoT6lLYyTpHJ+8jjrmrj4weG/8Alrot5/5DrqDaR6hoV3byS7PMkriLj4VWNwPK/t+RPM/6Z1thPZf8vgxXtP8AlydDofjbSdU0zUtXstOuI0s/9ZHJ/wAtKP8AhYGiyP8A8g28j/7Z1U8MeCLbR7LVtNi1KSeO8tPK/eR/6uoJPBXmv5kerR/6uOL/AFdOl7L2plV+tHQ6L4m0m/1q0tbK2uI55OP3lT3njnwp5zxRx3H7uT/nnXPeHfClzYeJNNvf7Rjfy5/+WcdLqfgG4+2XEsWrW/lySSfu6zq0qRpSq4r2RevfF/hSX/lrJHJ/yz/d111542+H+mFLLWr54Lvy4/MevMLzwbqUf+rvbPzP+ulavjL4fat4nvU1GyuLOOP7Pbf6yT/pnUYqlhRUquKOh1PxV8Op0/0PxHF0/jrp9B17wXH4ctDrWrQwiTzfIcyf6yPzK8TuPhlrUEHlk28kcf8A00rqLzwTr2reC9GsbKyjeS3+0+Y/mf6v95WdXC0vZfxTopYrFHf30nw9v4HltPF1sD/tyx1c8GHQn0q6t7nU4ntRcfJMkmI5K8En+FviiCOQyW0X/fyu60Xwhrd38PJ9Os9P3zx6nHc+X/0z8us6uFpf8/RU8TVa/hnpN54e8P3iYtvEkK7/AO+wNN8EWEel3+pWcuoxSNsj/ewyV4Vf+CPFn2q4k/s24/ef6vmuw+Gfh3Xf+Ed1nTxYO1y/l7EPFRVwH7u6qGlPEu1vZnrereEbi/aSS11ht7/89DkfpUXgbTbzRrjUtLvXVpFMcm5WzkEGvLPFGn+JrG1u4Fs7uGfy/wB35dafgoa7P4G1ctJfyX/+j4jST/SP9ZXPUwyoQukFLFVaq/hnpPiPw9rGqsXhuYXHl+WFIKVe8K21xZ6UbW5BEscrggj3rxDUtR8eaLHHGNV1sz/9NHkr0rQ9Q1BvCMF0by6E8lz+8dW818bK1+rTpO5X1pOmWtc0TU2v1vk02Jyzh5Htj83Hrnmuo1Cxt7y1lWSxguHZCoWRRz7ZrxXT/HvjmTxVNpk2pTNZCPILQAEV1fjrxt4j8Pai0OlTwC2W2WVFNv5h+6e/1qVTtUY6dWFandHU+FNPk0+S7ia0e3QldisO3Peugf7prlvA/iLVPEFulxqDRHMRb5IyvOR611TfdNKn19SvsnxX+1Zp1hpfi26WysYbSI28EhEUYjQ4Q+lfJeuSS+XHLX2h+2bpUlvqNlqixfu9RsWh8z0kjOR+hFfFviV/Kgj/AOuVelLWCJwCtGS8zCX7nFZLxSalefv/APVRVbvJBa28Z83yqxNR8TWliJRafvZKdNHf7Y2tSitPs/8Azy8quTj1LUNMvPtdpD5nlVL/AGsbmPzbvzYqp3FzaXQxDL5ua6Tnq1Sa/wDEM11GfskXlVn2Ul3NmKWaoj+6/wCW35U+OQRdZq3MlVRrQxfu/wDVVr6fndF08qsG0kHmcfvYq6PQraW4mtoof3kkv+qj/wCetc1XcdHY/R39hHwXcaL4L1XxVqFi8b6lLHDayuuN8KAs20f3SzfpX1GDmuS+FXhl/Bnwz8N+GJB+80/ToY5P9/bub9Sa6mI5rzJvmbZnzWlbuSE4NfBP7RB2Xusn/qP3H/oyvvYjIr4N/aNH+mat/wBjFP8A+jK7ct/inPifjj8/0Pn+0Ev224z/AM+1TSff/Gq1qMX1x/17f+1asOOtejWCjujP1jrHX0J+w2+fi9KP+oPP/OKvnvVOsf72voH9h0f8XfY/9Qq4/wDQhXNi/wCCJ/FE++Cwph604d6aeteUinrqI3Sm049KbTMmFFFJkU0QxaKKKQx9PWkpy9Klu50RVhVYdqfUCnmpl6UpKxtTldHnn7QOpf2X8FvFtyOrae1uPrIwj/8AZq/KC7uPM1nWZf8AnlH5Uf8A39ir9Nf2xL5bL4H6km/D3V1bwJ9S3/1q/L+wuPM1LULqXyo/Nkr1Ms3Oql8LH+EZJJfC0pi/5iWt/Zf/ACLX0aNT8QDTvs0ot7ePy4v3leD/AAi0qXVdD04yxf8AL7LdSRyf88q95tdOju9NksYovLkuf3Xmf9Moq7cL7L96cGf1av7qkeejUPKvvtPleZH/AMs45KZG8slpcX0cXlyW373y66STQdM8zyvsMXl1R8RabbadY+bYx+Xn91J+8/5ZVr9bpfwjzPqtX+MV7Pxbo8j+VdS/Z5P+mlbdnq9jcP5UVzHXmJtbW3guPtUsn2iP/Vx/89K6Tw8PtEccUUf+j20fmSSf89Ja5quX0/4x30swqn0D8Ip4bfxToFy0nA1a3c/QyV9xV+f3w4m8i5jufN+5eW0vP/XSv0BrxKm56EgooorMkKyvFHibRvB2g3viTX7sW1jYRGWVz1wOwHcnsK1a+C/2xfjUnjHVpvCOmagkegaKXEjBwPtdwB85Hso4H4+taUqbqy5UTKSjueZftCftAap8UPEM17K/2LSbX93Cp6wp3Q+pNfJ/izxhdatcRiH/AFf/ACyjpfG3jWXVn+yRfu7K2/1cdcI9xNdeaB+NfUYXC+wPNq1izcXkssko/wCWv0qC0T95SQWZljqwLfj/AJ5V01VoYXHQ3HmnGKvSr9p7VS+z+UP9aJaPtBik9q5Te46aAyy+VKJeKpTrNFLz+9rTLfuvJ86o54P3nX/W0/asPZmj4f8AEl3ZTx+SPL8qWvqXwFeRa9caPfxeXH9puLa2k/6Zy+ZFXyGln5WZYq+k/wBla9l1HxlY6H/rBcXljLHHJ/z1iuY//aVcOKNaP8I/X/WYbuaxkW2vFgbHLFc59qZb6hp9jZQi5u4IcKAQWA+buKu3JcRHYiu2VwrdDyK4Hxc7xXJIkk3h5MV5eFo/WZ+yLxVX6tH2p2SeINIkfal9ER/e3cfnT7nUQpiWzeGZpH2Fd/8AhXlS30kb/wDHxJXa+DLuS6uGHm70S3UfrXXisuVCn7RM5cJmLxTsdaM4Gevequo6la6XCJ7tmCs20bVzzVpmVAWdgoHUk4rlPGuqWP2aGBZkldZRIVVxkAV59Gk601BHfia3sKTqdj5E/bV8QLr/AI30vR4I3KQx2alHHUkyy18uWFwbiPXL/wD1kdzqPlf9soq9l/aT1Pz/AIk3t1/0DopZv+/dt5deS/Cfw7Lrlp4b0SWGTzdWuPOl/wC2v72WvsOGaVKljalb/n0eLxU6ryOlhP8An7VPo74aeHv+Ea8FW9jLiOeS3+0yf9dZaTUpP39dTff6PPdiKPZ+78uOuKurj/SBXzmaYr65V9se1ldL2NKlRFX+lMSTy5B9aev7qqksmZBzXjVf4Z7dL+KdAslU9Xk4s5sf8tI6Fl/d4pmpyYs7OX0kiry0d7PlDw9F5fxCvbWX/l283/0bWp4z/wCPOks7b7P8YPFUQ/5ZXI/9GVB44l8y3ji/563NdZ5bLnwqj8zxHqsv/LOK2hirf1b/AF5+tYvwl/df27df9NYYv/IVaeqyf6Wf3XescSa4Q4T4miWXS9Ntf+WUt/CP+uteqW/lRaBF/wBc68i+JsoF54btJR5vm3/m169J+60Mf9c/+WlP/l0H/L44jwkP+P2b/prUGmy/v7yU/wDTWrng/wD497mqGmf8edz/ANtq5kdJh6kJYtIsoT/z0r0rVZP+JDL/ANcq811IeXaadCfWvRtW/wCQRLF/0zp1v4Ricjb/AH7f/rnWBqsnm6xcwjv5UNb9l/x8J/1zrmLw512+h/6eoadM0rHpuk/6zSof+eUnm1Z1f/j4/E1X0kebqdtFn/V21WNSHmXcmKEBv2Y8q2j965b4kSf8SfMI8z97FXUJ/wAe8Vcp8Uf3mjf9talCpbHCiXzvl/6ZVqeGv9UKxpJcxf8AbLNa/hr91p/mxS0yzGsJPM1zVpT/AM/NaRz5nm1k6ZJ5us6jL6XMta4615Fb+KevS/hD48f8tqk61XqxFJ5iVNjQtW0ffvUkkm0e9V4akI/fD61zmRK1Ph6ioJZT2p6VVrGiLJ/1fbzKv2f7qPBrLM1aiSfu8UGY5Hp5kipiPTZf+mNIDSgAljz3q0f9UPr/AEqjb/6v/W1Mkn7zMv8AyyroMirNLF/b+nRf884rqWtOOWKSsyWL7b4itov+eVjL/wCja0kj8ukxlyDt9a0reLzP3tVIehq2vStaRz2JGl8qOhv+uVK37rikaQbM962EIPvUq9BQv/TT/nnUjd67KWxzDG6Utv8A639zUrZljot4jFzJFWlzI+ov2LunjL/esP5XFFH7F3Txl/vWH8riivWofw0eZX/iM94vf+PqT/fb+Qpg6U+9/wCPqT/fb+QqFelezH4UfHVv4zOF+MNoLjwyyj0uI/8AyXNfAN392P8A651+hvxNj8zw+j9P3/8A7Tkr89rn91+7rqpPY9DBBF/qKZSRf6uP6ClrJnrLUztfTzdFvIv+uVY9l9+t3Vf+QRe/9c65mzl8uStjA+rv2Jbjy/GWvWx/5aaZFL/5Er7CX7hr4s/YyuNnxGvIhLnzNIk/9G19pfw1jXWq9Dzca/3gHvTD0qQ96ZWKOM5HxN/x/P8A7kdc1cdD9a6XxT/x+eaP+ecdcvcdMe9ZT+NI9vC/wh1rqFvYafPc30nlwR/vJJKzx428BSJ/yFv/ACHWha2gu9Pvrb/npXAan8Ntan/49bnT/Lj6fP8AvKqlSpf8vRYr2n/Lk7fS9f8AC9w84stS3+XH5kn/AFzqRNb8HXA8yLUovLrk/Avg3VtI1W//ALRlt5PtFhJbfu3qpH4K1+JPK+zR/u4/L/19beype1/imftavsv4R28F/wCG5NQtPsWrRySeZ+7Sta/v/DnnSW0uq2+/f+8rzaw8Oa1YavYXMtr+7juIvM/eVtat4Y1X/hJ7u5j055LeS4kk8ysvqtL/AJ+mn1qr/wA+jdvJNFkj/d6tbx/9tK6qwg8OvplpJeazHBP5f/LSvJtT0TUpLJ4otNkSSn+MvBnifW4NMksbOSeP+y445P8ArpWdXC0q3/L0WFxVX/n0ehalp+k/8u+s2b/V62fCenabeaELe51BI/IuJAjggb/zr55uPA3jGPzPtPh+RP8Alp/rK7TSND18fD3TbH+zrh57a/klkSP/AFlRisB+6/il0sVV9p/DPW9Q8KQSp5lnr1sfrj+hqPwRpyxxajp7XhQyGOTeK8iuNP1a3tZ4/wCzdQ/ef9M60/BGl+I38A6zZGzvBdpd20nl/wDLTy6zq4D93/ENKWK6ezPV9Q8GzXA/danbn/fXZ/Kq3g/RrnQ/EFzYXko3vbgxsj5yK8mvl8Tx20ccUd5H/wB/K2vh/Hr08HiRJo7x7qS0/wBEQ+Z5lZ/VVRp/xBU8U61T+Get6t4av79zKmpKzHoJE4H5VV8H6Nf6NfXMV+ih5IgVZZN+Rn3ry7Uda8X2ljPZzx6naz/Z/M8x/M8ytv4X3niTUNE1SfULy+kvkgxG8v8ArEqKuGnR1RtTxKraHoniLSNT1NQIJIXROUUjDZ+vSneELW5stNltbqERyxzvlQPpzXnGt+IvFllBG8Gp6hC47SMPnrq/D2sXq+E21K7vbgzyyrukKiRxlB2qZ4ecZcwqWKp1ti94h0jVrq7W7S3ikVRjMS/MPzroZLe3u7QM9rHOTH8qyoOcjoc9K8jj8eeMZPEr6VFqn7gSZzJbLny/yra8c+N/EXhqa2t9IaHy/s8T7ZIC55U56fSpVNRqM0p1VWp+1Wx1PhvT5dNvJrd7NrdMMUVR+7xkdDV/xL4i0fwnod34i1+9jtLCxjMs0rngAenuawvAvinVPESRvqEluS0Jk2xoV/iA718/f8FA/Gb6Z4L0XwjZXbJPfXJvJkXqYlBRT/30x/KlQcYtp7X/AMipXlHQ8F+Nn7Ql58U/HJiceXpTx/ZbS18zmAnqf+uteMa5cC5sR/z0tv8AWVyaa2sk/mTD95FLWmb/AMzzPK/5a16OxdNulT9mzNuQNQssiL/V1m6NpcNtc+bdxYkre0qeIy3MUtLc2n7zzocUM6fZe2IL6HT1t+Ya5K+Fnv5i8uuxubT/AEbycVzV/p/URVrSqhUpmKbWLzMf62mT2Bii84mrcUAHLLn2qdMR/wCqUCSuj2xzXK+krNFJ5PQV7v8Asq+FT4y+Mvh63ksZJ9PsryK+uI/K/deXH+8FeO6dYXVxPbxWkMlxcyyeVFHHF5vmV+iX7KXwV1D4M+Gp/E/iW2dNX1iARmDtb24/+OVlV/fE+19ifTtx4olk8tIIxES3JznJ/ufWnDxgp6Wu76SCuNvvGFlaf8S6WSTyz+8jRKc3iW3uH+zRxefHHH5nmRyf6un9Te1jyVXV78zOvHjGHbv+yr/3+FfF/wC0JcC9bWbsR7N+vXAr6Rm+Iei/a/3ccnmW9fM3xw1C2v7PWpPtP7y48QSSRx+X/rIvK/1lb0IrDu6Qo1Y1fidzwawf/iZ3H/XtUzD5PwpkIP8AaUnmf8+0tOQdaqudNIo6qOI6+gv2IJP+LvLGe2lXP84q+fNYHyR17l+xpq1ppXxe+03822FtLuMH8RUYr+EXN2gmfoRTDWanibRXXP2zH1U1LHrelSrlb+Ij/erzOSXY53Ug+pcJxSnpVVdR0922R3sDN6CQVYDZp2I5kxKKKKBMfRRRSbLSCnDim0q0i0T04dKiVjinDms2jrjNHzX+3ZqEtp8MtKgj+5JqJlf6Rxsf61+bVncwxPe3fk/6qOWXj/plFX39/wAFEtRW28K+GLIPgyS3sp/CNE/9nr88nk83SL20j/5eopYv+/ssUVepgDrw2zPZPglY/YvD8IlP7yLSfK8v/prLXsHh3yvsN3n/AJ5+VHJ/z0irybwdqEOnT3Ft/wAu9tcxWvmf9svLr0uTU7bToLe2ilxHHH9m/wBX/wAs67cJS/dHj5rivbY8qgRG5/65x1kahF9o024il/1ctLa6xa3F3Ift0cnmyVmeLtQil/4llrfxeX/y0k8yuWlS/enV7WkcJej95HL5v7yKXyvMrvNHsYbO0jtYulcdq1jL/wAfX+rt5P3Ucddh4Wu/tOm5lh/eW37qWtMf/CMcv/inb+FpjZ2t5/0zr9A9Bu/t+h6dff8APxaQy/8AfSA/1r89NKnis4dQ80f8s/3dfefw2uvtXw58NXCdX0i1A+oiUfzFeLLU9Ku+WdmZPjDxjdW32qyhj8g2xblZgHfA7DtXPQ30wXzoL+eF5P40GXqHXVuBrN1/af8Ax9ySjzPL/wBXjHFQhPubK+pwdCkqKSPj8RXdetqWPir8Zk8DfDa/1ABv7TuIha6f843vJID84/3FO4+4r8ofjD49GoTyaXa3XmeXJLLJJ/z0lr6R/bB+KMltqMmnW0v7jS4/sVvH/wBNf+WktfB2pXkt/qEuB+9l/wCWtctHCU/ae1pHrQr1ZUtSNria/wACGHzaILOWXv8A9svKrsvBvg2GSIS3Xm/9c69MsNCtLGKLyIoq1q5p7E9DC5XVxh4nBp12D+50e7qSTRdblj50KWvcJrSLHP7yohDH0rzf7TZ6f9iv/n6eIDSdWtf9Zp8sdRm9/wCfvSPNr2W9sxI/lSxVj3WlWmJf3NafX2ZVcl/6enlhvtHluP8Aj0msfNqVHhupP3Uwk/6ZS13M/hbT5P301nVK4+H9pL5ssMssVP8AtGkZ/wBl1Tl1Ep/dYr2L9mTVDpfxi8I3z/8AHv8A2xbxSH/plLJHXkmo+GNc0z/S4R9pi/5aiKut+Dmo2sfj7w3LdS/ZjHqtt/6MipVqvtqX7k4fZex/jH7vN909enbrXnHjFt964+fh5K9HJ44Ga848XAR6j/rI/wDlpJ8lYZXK1cwzX+Ac4r7P3fT/AK6V2vgMf6W//Xt/7Oa4kjzH/wCWddl8PVzdzv8ALzAB8vT75r2M0/3ZnjZX/HRofEC5lh0+CFU3RSuRJ82OK85I/evkV3XxK2tBZxyRKUJkyx7cCuED+W3m/wDPP95UZYrYRm+YVPa4r2J8NftCapLca34zuIu63MUf/bWTy66f4B+Hi+tyavLFiPRbKK1tv+uskVcH8TwNWvb+0m/1d9qNrF/5Fkkr3z4M6WNP8HR6lJH+81W4luf+2f8Aq668vq+xw2JrG+dUvbYnA0f+fRva7JJb2r/9Na4p5PNvB9K7LxjcCO3ji/56VxMP+tr5LE/xD6HAfwyy8n7oRYqtNJ5klSzferOmkxPj2zXm1DupmlHcERgUupSb9Ki/66VEH+QCprv/AJBKf7/9a46v8M9E8I1G2mj+MPi6Xyv3f7mX/wAhVzfjyX/SLHyv+WtzXc+JLXy/idrN1n/j4trWX/yHXnvjiWL+0LIf8tP3stb0Tgq/xTpfhHH/AMSTVZf+et9/7Sq5qP8Ax9ml+G0fleEXuv8AnrcyzVUvLkefKfes8TsLCHCeOj5vijw3af8ATWWvXdRkEegyf9c68e8Uyyy/ETw5aeT5nlRed9P3tes+IpPK8O3Hmj/lnLR/y6Cr/FOS8IjydEuCDj91VOy/daTcmrnh3914ckl/6ZVl+YYtEk8qH955Vc6O2kZup/vY7HjrFXpOq/vNI/7Z15vfeT5lt/1y/wDateia15v9kSeV/wA8q3RzUf4pxtkf9Mjh/wCeUdc3/rfFEsJ/5a31dLYyCWeM/wDTKuW03/SvFMfH/LzNWVM6a27PV9E/5DA/69xUtx+8u4/+mtR6JJm+uJv+mdLcfvNTko3MjpYowIoxXFfEn95pf7r/AJ6xS13MR8y3jrh/iaP+JP8A9tYqiqKkcBJKJElmA/5ZYNbfh7/jy/GsC6lBSTPP7qtfS/3en5xVFmLoX377/r4lrXjrE8PSYt5JZZf9bJLW5H/0xryKv8U9el/CH1KZfLqPzD6/pSf8svxqTQsRfvZKsf8ALL8agtpe9P8AK82mA+WSGnwD+tMlGD+NTpjyzx5lBj7Ultz5R+laSVmw1fSSUd65xkyVJH981GlSR/fNAFwkyGmkeY8ftQetSJ/y082ugxKNlJ5uv3kv/PK2irXWX975X/LOsyyj83XNVm/65RRmti3i/eS+bVsiqX4ZYS+KsxyADnpVK3jwOPpVhfun61RJZXyqQDy//iKWHofNoYfP5tdLIJPSkPemO/z9f9ZUjfvYq3pGBIr+bUiHzDUa/wCr8qpI+9aErU+nP2LTx4yT+69h/Keil/Yu6eMv96w/lcUV69D+GjyK/wDEZ7re/wDH3L/10b+VQIaivr7y724j8vP7xv8A0Oo1vvTn8a96NOXKj46v/FZkfELMmgJj/n/tq/PLW4xHfXEX/PK4k/8ARtfoT46uvO8MT/8ATOeKT/yJXwD4rj8vXL+L/nneSf8Ao2tqSaaTO/BGRay4jxipR9z8afHGPLf/AKZ0ySPMmamutT1aRV1H/kGXn/XvLXM2Y/1cua66+4tLiL/p2lrjbOTzbeOWpKR9I/sfXHl/FZYs/wCt0u5/nX2/3r4O/ZQvPI+MOlf9NLa5i/8AIdfdX2qOqrRbaa7HjZl/EY49aeetVzdRetKbuOseV9jgZg+J/wDj5j/651ydz9ySuo8UOXlTy/8AnnXMXPf61hW+JHvYX+GO0m4jgSfzP9WP+WlPJ0X/AFcWq2f/AH8qDTI450uraQf6yOvNbzwbr/2rFtpPmRx/8tPMjoo0fbCq1atH+EenWn2aO+82K9t5P3f8D1N9k07Z+7vY/wDv5Xnvgjw/q+n+JLS5udOkjj8uTzJP9Z/yzrFvPBvig304ttOkjt/Ml8vy/wDrpT9j+9D61VPUp9MjjnjuI7iPZHJ5lbt/aRiZ5BcR/vP+WfmV4rJoGtx3NnLJZXB8u4jk2V0PjjSNfk8SX0mm6TeXEEnlyRyJJWdXCipYrsdxd6Z5n/L7/wCRK6TRdIju9Jgk/tGON4/78leF/Z/EfkJFJpN4nvXRa9Z+IpNI0KTTbK8/49JfM8vzP+elOrhTWlij0bVvDtzHDj7TBJ/uPVzwfpkt3p1zaSXK28kEu/DDOPevA3HjuP8AdS2N6n4yV1vh8a9H4Euv3l5JP/af/LPzPM8vy6zqYX91/FLpYr94et3ng7VX5trqJo/9liKh8FafqNneX9nLcrHO0cZLMMmvF59W8Ro7xRyazH+7/wCmlb/w9vfEcmi+K5JZLz7XGkf2eST/AFn+srnq4Wp7M0pY91l/DPWL/wAIatKGMN7FJnoGJBqHwxpmoaX4mkivkC+Zb5Rh35rzm61jxPFaSSf29eb/APrpV7wBrGv397qslzqNxPJHYf6Pvk/5aVH1WoqegU8f7c9S1vRtT1ILsngYJyAykVn+FtM1LTdYuRfxBBLEShyDn5hXG6lr/iiytZJG1e8R0TKDcOad8P8AxD4i1f8AtqS/1OW6ntrKQ2xdRvU+qfkP0rP6ulHmQUsSq2x6Lr+nX+oQ7II7aRV5UOvzZ9j0pvhe1u7O1lgvIVjdXHAHHSvDvEHxl8U+FbR7rX/FdtpsUX35LyKGPFeVeNv+Ch+i6JpE9h4RVtU1WQR41GaLEC5/uRDrVqhNLmLpVFW2PrvxPp17PILtbSFoox+8kU/P5fcV558RP2oPhN8ONOW0fVoda1GGMI1naSCUxYHWR+iivzr+JH7YvxV8fpLb6n4jvEtj1t45RFGfrHFXiuoeMdUvo/8AStQlEf8Ayy4pwwdXmbRpz30ufaviD9rX4qazdyN4RvNO8N6efui1hDOkXu8vFeK/Ev4geIfHrjU/E3iO71CW0i8oTXT73H4CvC7PxFqMV5bXd3LLcxWv/Lt5vlVf07xFd32lSRXcP7uKu+lhvYmftUUZNSltdVE0Pm1pPqohHnZ/dmuWvG825z5PvV2JpQnMVdJl7X2B0b6gIf8AltWjbeII4sCYVwouJooxD/rfNqwLiWIccE1jVpGtKr/y+O4utXil/c4rNluIo+1YUt950eCKozXMmf8AWil7I6vrRuTXMPm+VHT7aDzB/quv/POsmxt/Nk5rV1C4h0zQroxf6ryq10M6tU98/Yg8S+CdT+LqaXqVoY9cuLXOhXlx/q45P+WsXlf89a+9dR1zWo3gEUV4n2eP/SP3cdfi/wCG9WutI1S31Wwkktr2xlhljkjl/wBXX2B4K/ao8S6ZFbt4mtZNc0+Xyv3sUnl3P/22uij/ABDxMV9a/wCXR9i6t4w+2zPjSJJP7kckdczq2vXsn7uy03yI5I/N/wCudN+FHjrwD8U7iA+HNUkvPLj82S0kuPLuY/8AtnXZTeFrmOTHlXFdPtaVE8z96eZ2Syh/MuY7j95JXl/xUvLmTSoLWT/Vx6xfRR/+Q6+mrbwv5k/l3ttebPL/AOelfPnxotYrew1D91/x7a5JW/tGbYU8LtX/AOJncS9vs1SgcmorYf8AEwl/69pasBeTXBXPdpGVrIwseK9O/Zstorz4kWiebJ/x53P/AC0/6Z15nqkX7uOWvX/2VNEvdb+KdtBp7xGRLO53JL2/d1nVq9TKpqfTttZW+lzQeZ9oeD/VyeXXomir4Ggtcfao3dPvl53P86y28BeK2UWa/wBnLsGQ2zinP4E8TB3aPTtKw33zs+c1jKpSkrXONUqyOkv/ABH4bijWOPWrWHzOjxSD+laOlaxZXtqskF8kw3Y3lutedyeDPFszIiaFpwD+qf6uq138PfFEKGd/D+lE9/LlkrJuk1a5SoVU7o9bMmRu3LRvNeN6V4V8V7J5P7Kjj8v/AFey7k/dyV1tl4Y1Kytpb+TV31GaFPMt7NLt8GT/AG6i0V1J9lW7HciTPNAk67jmuJ03/hO21bGq7YbRx5jzb/kj9q7CztrqCPN7dJMf4WAxUNJDjGo+hZUYp2DTN65271pTJEo5lUVLNYpIlB7U8HtVNry2Q4e4QfVqmjnjkGIpFb6NUuLNYVU3ufDP/BRzVdmreHdLikxJ/Zcx/wC/kgX+lfFGiSCTxBounyj/AI+bmL95/wBcpfN/9pV9S/8ABQ7WftPxSSw/59NNtoPzMstfLfhvnxtoP/TKLzf/ACFXoUv4R6+Fd4w9T3L4ZeEdYu55L6O6jjj+0yyyeZFXceLJ9Xt4II/9Hkj+z+VUvw3tvL8N2c0v/Lz+8ro/FmjR3uhzxYj8z/lnXThcVV9keRj8LS9rVPC7YX/l/abUW0cnmeVWtFZX9xptxLdRW0nlyf6yOs/y5JLr91/rLmupkjittOjtY66cXV9j/COHCUvbfxjzG5sdZjk/0uwvbm3/AOWf/TOul8KXcVnd+UPM8u+j/eR/885a3oJJAnleZ+7pl3FCkfmy20X7r/lpJXD9b9t+6PT+q+xq+2NmS/8ALFvbf89K+8/gi3nfCTw0MbM2ITA/hwzCvzrttT/tGA/uvLkjki8uv0O+A53/AAj8Pr/0xmX/AMjPXn16XstDapU5qlvI5rxBJLaaxcWiN9oRWdDLJ/rHqFpvKg+0yf8ALNPMp+uq8euXEQ8veszp+dcz8Ttf/wCEZ+HPiLxCX/49dPlP/kPy6+sj/AXofHv99VPzF/aK8Xyax4qu1kk8zypJZf3f/XWvNvBuly6xqHm/62KovFWpTaxrNyIf+Wsteo+BPCn2TS4pcV5tar7GkfUYWl7aqdbo2hxRxxyy+VVwTRW8nlmuL1X+2rbzJorr/R5apafqwiuP9Ll/eV4dWkfU0sX7E7V54f8ASJR/q4qqieK2sI4sf6z/AFlZS6mIreSEQ81hSavaxW0kMv8Ayy/SsqVI6KuLOn/tW0l/1s1Rb7SWT91NFXEXUN3qklsbSbyoqfHpmoW0fmy3n6Vr7I5vrTOtlh8rzZvN82LFVnfrNL/qv+eVY1te3cUflSzebFVlpDJGbvzqzrHQW3uRFJ++/wCWtU4bDT5NQjlu7P7N5X77zY6S7im2YP8AyyrMk1maXy4DF+NaUqp5+Kpe2P3Z0O7g1DRNPvrY5huLWGaMn+6ygj9DXBeKXie/P7z/AJZ18Y/ss/trePb/AOIXh34e+NdVj1fR9auU0q3eaGOGW2fH7rbjlulfYXiFjJqEma9DLKVsQfK5vCpDD+zMph81dx8OuXv39RF/I1wYfLkSV33w73FL+Vj8rMmPyr081/3Y8rLv94RD8TPPaOzA8vyQxLf38+1eZ6vd/ZNKu7mP/lnbyS/+Q69H+JbgSWbeYCoVsgda8n8ZT/Y/B+r3Ukv/AC5yx1GX/wC6l4p3xjPiTXR/aGtW1rF/rLnVZbr/AL9ReXX1boun/wBjaXpmkRR/8edvFF/8cr5z8K6d/aHxH0TTBa/vMebJ/wB/fMkr6difzLp/N7VFGr/sP/X09PMKX/CnV/6dHIeOrjzLqOGMVykX+sNbvjKf/TXFYMX3Pwr5yp/FPbwv8IdM+6TNURKTJk1Pcv3qgJB5n8q4qp30zVik+SrU8n/Enk/66Vmwy4OatSf8ge4rz5o7aZ534xtvL8Q/avK/1mnRV5J42/5D9j/1zmr2PxzEftdnL5X/AC5V4f4tl8zXxz5f+i1thf4Ry1j0vwZCbfwFp3/XLzayJz8+T610Gjx/Z/BWkxS/8+UVc1IfnkrOrVuLCnC6j5svxd0yH/nlFXrnjKTy/DF6f+navI7T/SfjR/01ihir1Tx/LFF4Vvf+uVa1f4Zl/wAvjndM/deFHyOfKrKlPlaLIPWOtESS2vhXH/TKsq9A/sj2/dRVyHaUr3yvOji/65f+ja7zX/8AkGyVwU//AB9/9tYq73X/APkCSf8AXKumr/COaj/FOM02KX+0DkVzfhz974lj/wCuk1dTp0g/tDHNcl4O/e+JZZfKi/5a1lTNKx654f8A+Py9/df88ql/1uq1F4Y4jvZf+elzUtlJ5mp/6qgDqT0riPiL/wAgw1256VxHxIk8rRzj/plULYVI82uZc28n7nHNbttL5elSRf8ATKueuvO2SY/6ZVp+YYtGuZf+naaqLMnw1/yC4v8AnlXQJ0Nc/wCGf+QXFN6V0McnUg15dU9al/CE/iq15v8Ayxqj5o8zFW99SaluH/V0Q1Gcyx+V5tJFLiTFQQPl6/8APSp45Kgnqe2/e0wJ4v8AWVoRVn2PU1oR/coAlT/V0/yxv+lMTqafH5eawpHOXk/dx4FPj+/HLUJki/5ZdBTrfvWwyhpGY7zVZIv+fnyq3IJPT/lrWHov+ouJv+Wst9LW5BL8n+qrR7mdQvWcfU+bxV5Y+8NU4Oh+tXI4gRz0qiSRfuGkHemNJF5dPHeuql8QkDfu/wC5UjTn0quvl/JJU7Tn0rdnMTGb/pjUidf9VQn+r/1VKg8s1ZKPpz9i7p4y/wB6w/lcUUfsXdPGX+9YfyuKK9eh/DR5Nf8AiM9je3kudYuLdI/vzt/6HW6nhm0SDYZG8z/np3rUItgzTkICnDP6fjUSanp8ib0vImX1DV6M8XUqJKGh5UMFSp3dQ4/4gaHbWnhDUniV2zGO/wDtg1+e/j6P7P4w1u28r/V6hc/+jK+7fj54p1rQfDVrFodrFcrqPmRXKuu7ZFtB349q+F/iFdxaj4w1e5to9kdxceZXRhJzqaVNhPDU6X8I5+L+OkpF60fxn61odNLdkchJEkf/AEzlrjbPHlxxZrt/4/xriNNk8q36/wCqlpGx7X+zXcfZ/i/4b/6azyxf+Qq+6FaTtzXwJ+z7JDH8WvCeP+Wl/HFX6GPp0UaeZJdwR/8AA66I1YqCueHmdOrWqFAtJn7wphY9d1aQ0lp4t0c8P39md9D6GyMEeeHdv2BN9NVqfc876tVOc1cSPGnmD/lnWDcdXxXZ+MbWW2tdNgkQM0cRBPuK4y56mvNqVPbVND6LDUfY0huiyD7TPn/nnVv+yZP+fg5/551R02PfdTx5/wBZHXmOqWfiSO+ktojqPlxyfu5KSpCq1fYHqiWFzBepL/yzq5Jpsn+t8z93J/00ryrw5HrVv4k03zJLzZ9o/eJJJJR4j/4SWz1e7jspNQ/d3cnl/vP3fl1rVwtqpn9aPR7vSb1K3ru0unk+0xHy0kjjrwmTW/Gsk8flfbE/56R10XxEu/FtnrdudNvdQSCSwtpfLg/1fm1nVwoqWK7HoF3pl7In7uSt3w9pWoXujxR286I8HmB977K+f9P8ReMY/Mtr641D95/HJ5n7uuyu9T8R2/hHTbnTr28juJftPmSR/wDXSsquFNKWKPSdR8O6zGev/kSrHg3T7udb+xXZG4k8z52zXiE3jDx15chkvdUjj/6aV0mheIfE8fhHWb2LUbz7XHcW3lv/AMtPLqKuFqeyNKWP9tVPWr3wzrsiYVFf/dZB/MVD4OtL2w1m6hmCJcPFld9eKv44+JUc8cX9vah+Vdp4H8T+ItQfVby5u55LiPTJJYx/01rKrgKlGn/ENPrVP2h6ZqWgaxMfMj8mUg7sA7eazfDenajp3iVBe24j8yKTZk5rznUPiZ4l0mxl1TVvFaWtpHH5klxIojjjr5B+On7cnjrWp7jw74B1+6sdPKFJdTA8q4uCe8X/ADzj96r6tUVO6Jp4mm529nqfX3x7/ap+E/wkvLjQNeu5NT1m3i3/ANn2EfmNz/yzlcf6rNfFPj/9u/4qa3LdjwJFF4Ssrg+Xi2i8698v/rp/8ar5m1TXr/UruS61C5luZJP9bJJJ5lMs/EWoWI82KXzYov3XlyVeGwXsqd6p1L2VU6LXdW1TxFFJ4j1PU77UdRlk/eSXFzLJXMscSeVLL/y1rY0rXotYkk07ULS1j+1f8+37v99WJeraxfuYYbq2li/1vmVpSdX+Eenj8LhfZUqtI3rzSdOurP7XDL/yy/5Z1y94nleZD53+ppj6ldx23k/apYv+eVRvP0/6a/8APSu2lSqnDmGKpVv4VIas49/yqSwn8q6l/wCmv7qoHnhxLkcVnrcTeb+5FaHAdDcKPMxj/W114+HPiSbwnF4pmii+z3MXmxxeb+98quLuLgY82aCu+8Maz4g1Oz/sCXWhFpPleV5f+s8r/rlXDiqvsTvwmE9qcgHtLq3+xxTeVL/y1qpFIYpPJml8yrWu6UPDt5F5Uv2n/nrJWdK/nSed+6ropfvjOrS9gXoZwTxT9tZe8/6/8av2t6M85BqSDRsh9mT975X70VT1+9/4kstrDDTJ1nkYyg1narJN9mzTpfxC6v8ACMqNpR+/INek/Dzxra6BF9k1XRrbVbeSL97HcR/6uL/plXmFuphirUstShi/1veu72Jw0z0W88WWfhbxXLJ4c1ST93J51jcf6vzYq+lfh/8Atr+MNJsLO21KD/hILSM+VLHPJ/pMf/XOSvkqFrTxFpf/AAjMs0Xmeb52mXMn/LKb/nlXIvc654e1GSL97bXMUv72OSij+/3HiqXsaR+wXw0+NnhP4nWk91oOu25eO38z7I/7u4jk/wDaleOfHWeS40/UpZJY/Mk8QSf+iq+DfDHxXvdAuPNZ5baT/npbS17Tp37R3/CT6N/YfibVBPHLc+ZFeSf6zzaRxeyNG1XzNTk4/wCXaWpQ/lVFYLF9vll8393LbS+VJUzjBFc9U7aTM/VF/dpXvH7F0xi+NFoJFjJbTrj5h1H7uvCtQB8qOvff2KmkHxliDR4DafcDP/ABXPjfgNIn3y8zIjvsBC9OTz+lK7yKMiHd9DRK4EbN5e/A+760pfaASp5rg+RV/MjkmePZ8gy7YwSf8KS4uDChYpuUfe4P+FEsyPEsvlhlDL97tz1qV3IXPlkn0p28ib+ZVn1GO3aMFNyvJ5eVPentewxWy3UiFEP6Ux72BpIV8gs7Ngbh90+tWPMZmKCLIHfNDXkaXI2vIlmMEhVcpvG5gNwpYbhLgZjCsP8Aeponh+1srwhHCZ3tjpUquS20RYX1otboTJ67iwsskayBNu4dMUxXd7p43tcIijbKSDu9qW1YPArLD5QP8HpU1Rc1MTxJZo1ukkahWMg3EDqKoWV5DZJ9oYl5pP4BV/xT5f2eDzpNibzn8q5wtHP5cUclenhoqpTtPY8THvlq3R+cv7dOsrffHHXd/wB+3aIRf+A0deJ+HoYo/GWnf9eN1/6KruP2sL8ah8bfFDyS+ZJ/adza/p5ded+Hbj/is4vK/wCWUV3/AOjadRexo1D6jA6+zZ9l+DLb7P4b0uL0t466LxGMaJcf9NI/KqjoEXlaVZx/9M4q0NbiFxY+UB/rKzo/wzzMV/Gqnldxo0dvrMl15vHlxfu/+edNnUmPyq2LuKKTXbzy/wDllHWbcRy+1KrVNaNGxSiGxOTXKeL9Yl3/ANlxf8s/9ZXQ6hqH9m2kksX+sP7qOvNxcSySSSy/63/lrRhaJliqvsDrdPuP3cdfoV+z1raz/CDSGkdc25nhOz+HEp4/Wvzv01fMt489a+1v2cta2/Dh7Yx/vI5Jf/RddMofWZNHn1punC8ToNclkutYmkAkHmPJJXjH7Yup3ulfAnUktfMze3cVtJ+NezzvbPP5gf56wviJ4J0L4leEdQ8H+IraQ2V9HjfH/rIJP+ele/tSSpHgUq370/HbQtPl1LxdY2sXEktzDX0LqFx/wjkcltFD/qoq9l039gnSPB8t14wtfHE1/caVi6t7eO38qKTyv+etedeJbG6i1a4v/Ki/1n7vzK+dx69ifb5N7KseN61r9/c3EkMP+kx/9M/9VXDpdatLc4vLSURV6rrQ1S5nl8nRYif+WUlYGmeDtW1LUIptQ/dxRf8ALKKs/a0j0a2Gqm34L0yW+0aQXf73/ppXD+JhefbPJi8qKKKva10yHQNE+yRD/llXlPiG0w/X/WfyrhpVf3p2VcL+6MvR5bq/uPJmm/d/9MqoTXPiGLzYR/qvNrVtdGHledaH/VUh0HXLmSWK0P7qu72tI832dXuZC6xqEUZhu7T93/z1rc0m98228qWGUR/8ss1s6R4KURebdy+bRNYafbf6rzbaX/rp+6rhq4o6qWFq0RgA+zy+bWFcQw20lzj975v+rrVUTCsfxTaTRyWV3F/y1/c+XFWVPc6qlK53H7Pek3uqfHDwHpemRb5/7dt5v3f/ADyik82v1l8TvJ/as4zHXwd/wTs8My6p8cr3xEttE8ehaHcPJJJ1jllIjj/QV92+IX/0+TzK9vJ/4p8lxIZSyZlx5ldX4dnEOnXUCsyb5+Nn8cfl1yxeX0rY0i68v95HH1kr2cVT9rA+Xo7ieMp/LS1j8v8A5Z/8s68u+Llx9n8BamPM/wBZ+6r0HxFdfapkOP8AVx+XXlvxznij8GfZpfuXFx5VY1P3OFO7C/vsVSPD/g9b/bfijcXWP+QdpVe5W44eQe9ePfs+RfbdT8X65J/z1trGvX43zA8v5V53/LqketV/3mqef+J2/wBPfis+Efufx/rU/iJ/M1KT6U1RF9lrxqh7dL+EULn7o+tZ6/6yrt3J5aj3rPbrXDU2NqRbikHEtXxJ5mmzxVmRA/6kir9v/wAg+b/rnXBif4R2Ujl/HUX+iafKf+edfPvivP8Ab1x/0ytq+ivHWRoVnLXzbr5mk8S3EP8A1yirPCCxWx7Vcx/ZtCsov+eVtFXJT/vH8qup8RgxWUcX/TOuUTv+FbVDLC/wjh/C3+k/GS5mA8zypK9Q+IY/4p25x/y0Bryv4agy/FC9m/6aS16p8R/3WifhWtX+GY0v4pzV7iLwzHWPqQ/4lltF/wA9bqKtjWv+QLZf9dIqy9TkIs7KL/prXMdRTkEUmqRy+Vz5sVdx4lkxpEp/6ZVxg/5CUf8A1812fiH/AJBkn/XKtqv8IP8Al4cZpkk322U1geB4h/bcso8qKMVvaZ/x8y/WsH4fHzdQuZaypdDOseq+FJP+JfIPK6SS1Ysf+Qh5stVPBw87RzN/z0FW7GL/AEiTzaSJpHUd64b4j/8AIM/7aRV2QrjviR/yC5P+uoqKuwqP8U8wvZIc/upf+WvlVa1P974avpfO8r91VG+HMX7n/lrVrxFN/wAUnc/9Nf3NWdL/AIomhxf6HFD/AMs62Y+3TysVhaRKI7OIj/llW7bTExy5PSvMrbHq0w/5bfhU1RfuPapIx/yxFc5RYi6mnx/6ylpG/wBZ+FNCWok3+sFW7f8A5aVT/wCWv4VY30x7FtB5VWo5O4qjb96txjyxTOcmSX1pxl+c+VSx/cqRP9YfKoGXTF+7jFOToPpUKU+aTyreST/pnSEVtAi8zT45f+eskv8A6NrbT/nlWbon7rSLcekdaySeVVMkvQR8devNWTLJj736VSth5Y96swSY7+XWhBYbytn+qpBHhMU5ozSj5FxXTT3EiLy/M/d+tWo4oov9bzUMSbJPMpzSTSJ5tdJhUJG/eUJL+8xQ0Oe1KOv4UhH09+xV9zxl/v6f/Keil/Yr+74y/wB+w/lPRXtUP4aPGr/xGe1f2jINUv7YyfIJH/8AQ6ytRu7eO/8AsUkciQb/APlhT9Su9Pt9WvJ7qUofPaL5f9+ufvpI7/U4Lmyk/d28nmSb/wB3XvYSldHgVnqVfiElvJY2Ly6p5f2iz1G2EM//AD08vzI6+I/F/l/8JBfx2x/di4r7F+LN5jTre9k8vy7e4j+5H/z0jkr4+8Z28ln4ju4/+en72hUvYm9Kqc/BU71BB2p0X/TWnY7dx0f34642OIxCSP0lrsjLmaP/AK6dK5CWL/T7jH/PzLWBB6L8GBJH8SvCMkcv7z+17av0Sg0PdM8c91DA2/YI5e/0r83vhtcSweM9BuY5PLkj1S2/ef8AbSv0YvLS/ubh3nnjcdt89aQ/e9bHNiGMvls7Fvs9vqe6eP7+xP3cdUpdQ8+9jso73f8A3HqQ2485I4xH9yqtxv0394gj/d/3I/uV2xw9O1upw+2Lev8A2yOCE3lx5/mJ+7/eVzU/+sP1rotUvhfpXOzpyQa8urtY9KmQ6SPL1Hr/AMs5Kv8A2G9/efvKpWKeZqGf+ekdeaa/4r8WaZqD2Ntrdx+7krI0q/uT037PcpfW/mGT/WVce0vQ8kkR/dyf6uvF9L8c+MZ9XtLW51u4kgkvI4pN8db3irxN4o0XxRfWNvqzpYx/vY/3db/VTP61+6PQLu01Ipz89azR3sltBIn+r8iPfXj7/ELWvsv2k61J/wB+62/GPjHxRpdro0mk6j5cF5YRySfu/wDlrWdXCVfahSxR3N3b6hsz5dbHhyw1S6sH8iDe8EmHr59f4m+PvPt/+JrJ5cn+s/0eu3f4g+K9M8FWmrade7J7jU5LaR/L/wCWdFXAVRUsVSPS73RNVVP3lns/7Z0/whZXbz39qsIVn6oT0ryK1+K3j2UyRXuqB4/L/wBX5dbfhDxv4nuNK13UJrzZdWlvbeQ/l/8ATSuarhansjT61S9qes3nh7VCOLKNv90A1W8KWd1Z+IwlxbFD5cmzdHsryCH4y/EF5Ut5b1oyfM58qtXR/jJNoz6t4m8c6osdnp8EuX8v5/M/5Zxx1H1Woqdy6eKpM80/4KG+LU0bwZY+ADpcc11rJ/tA3feFIpBkR+9fmtf3EsMkn7mXy6+kf2kviprXxf8AH6XXiS5n+w6faGC0t1HleQx6k+9eDar4fllfydPv/M/6ZyVWGpexOg5p3z2pjNF5dSahBNYXHlXdpLFVS4cxY/55V6xgWVnmi8qaEfvain1GaWSWW7lEstUnnEVRvbzSyf66s/ZmXtKpJcXnmy+VCKEaaUebtqWDTgPKwPzq8ukw/wDPvWtWrfVmmxENFmljims5YZYv+WtXIdNhtcY/1tLYNLYSiGUfuqu6pAPK82H97XL7U0omeF+XpVzSpPKuIvN83/pr5X+tqmB8+fal+0+T+/ENFU6sLV9jVOt8V3vhO5t/sdrZ+Xc+V/zyrjYnxzLTpb6Hy/301Zk0k8v+qpYWl7E6sfVpf8uTVkeLp/y0qtFBLFLyap6UJvt0U083+tromg/eDzq2qHmUiMwTeX++mqpqFnNDb4HMZrdjhzxiqesjFkaxpVTqq0v3RzFtDNNJ0p0+nzWsXnY82pbVf3v/AC1rfYHZ7eTXd7Zs8z2djAn07UbC5i82H91/rq6DWl/ti2j1aXzReyxeTdRSf+javWSiWy/s4S4h8qtJoftsUU13D5dz/wAtf+mtctWqdVJ/uvZHn0+iiaPzoTVB1lieu5uIfs1x5QqpqWnwyR8QV1Uqtjm9mWfAPxNv/D8kenal5kll/wAsj5te92FxFe2kd/a/vI7n97HXzpJoGnX9n++lij8r/W/9cq958GJoEXhy3i8Neb9ii/5ZySeZLHTrbmRev1JiSvd/2Kn2/GS1Tcj77C75HX7orwfUB8hr3f8AYwkKfGfTg65E2nXhVvT5BXFjPgOxH35dH9w2Djp0+tPSVJCQrZI60SMFQsQSPY4p9ed0KILvb5as2MLIh5+tSPNFGu+SVFX1JxXLDxnI7KrWcOwvjl/9vFdW2ApJGeOlTcLWdylcyq9xAd6hUlx/vHFWVuFdQwU81Xvb+0stkl1sAVsbj/BWRJ498OqAyXayL3ZeQv1rRQb6GHNZ7mvFg6nKcqQ0CH36mo4NRuLu8aO3t1NvGxR5Cec+1c9p/wAUPCupXEgtpHIRMmTZ+lcz4d+JFpDfanCkW8/azIGEnyNH6ihU2XzJHZal4iuLCRdL02382/aX7kqkIE9cit+2uorpcxtkqBu4OM15ND440zWfErXFpp95LMWC7EuI/Lrrz4h1TT7eOY6MbONbiO3dJmL74/8AnpHitalK3qZ06k29di/4x+zPFZQ3b+XC8x3ybc7MCuPvH+wXr2/lyYgk/d/u62/Gepm6mSxiH+oIuBj/AJaJjmrXiPS9IkeW6mlkS6eMM6CTHAUj+laYar7IzrUvb6n5E/HS5hk+Nms+b+8/4nlz/wCjK43wP/pPjI3cX/PKtP4j3cuo/Ea/vpZuBeXV1+8/66y1R+HVr5viqM4/6Zf+iq6XV/dHv4X+KfdOkRf8S6D/AK5xVpvEJCJs/wCrqlYRA6dZ/wDXOKr+oP8AZ9Iu7n/nlHRTPDxX8U80sXNxqWqS+af9XLVa5hz5f/TSn+G5f3GqSn/n3rN8baj/AGbpNmbb/WXMf7uuM6v4JwXibWftGteVHL/o9t/q/wDppWRe2vl3nm4/4+f3tFxCBPHirUkP2mC2z/rYq9Wl/CPI9r7Y2dMXEEcv/PKvrL9n7UY7XQ7+H0jikr5K0C2luYo7X1k/e19T/Cef7JHdxR/u/wDR4qxwtTmxNmdOKpf7KehzOJLrzKvMZE58zisi2fz24NWrm6lI8q2/d19Nz3PlGSaldR2/hDWZPL3yfZJfM2V8W+PZ47KSOL/lpX1p4u1K6/4Q7WvsP/HxJby+XXwf8Sdekkv5P3v7uX/lpXzec7H2PC3/AD9MnUNctouprN8O6nqOp6n/AKJ/qvN/1lee6vrF3cyfZLObzZa7rwNqUXhu282WLzP+eteH7I+teLO78YXEXmeVFL/yyrzPxDmTy4Yv0rQ1/wAZS6lJJLDL9a4HU/FYivQMTVVGiL21Ivfav7HuIpfOl/e/8s66Oy1yKSLEXNcDLrM2qyeaf+WX/LKSpLW/mjk848YrWrSMqVX2J3E2tzR/6mT93/zyrJur2K6k/wCeprNOoebF5tV0uvNkzn/XVl7Jm3tfM2Wk82rcCxS3Ft5sX+qrIt7kmKOtzQ9A8ReJruKx8L6Ne6zcD97Lb2dv5n7qswVakfdn/BOvRtL0vwv401GJ4zd3Mttbn/np5YjfFe/a40kl5P8A89PMryj9jb4T658LfCF5qXiq1ls9U8R3P2qWwk/1lvFHF5cUUn/TT95XsOrWdtPeymK82SSSfx19FllqNTU+Fz6r7Yxkbfx3rVsmjjtj+8/jqaHw8Nn72Tp/q9lWI7e4sUJ8uOQV6tWvGWiPApXMDUH8ybGK8c/aDvPL0bTbaSTmWSSSvZtZU/anHlbOa+dv2nr82Wm3U2P3tlo0sv8A21rkx/8Aup6WQUvbY4qfs7ab9j+FUWqf8tNWvJbrzK9FV8Qofas3wToh8NfDjwxoUv8ArLbT4vM/66/6yrsj4SPNebU/hHp/8vTzfV5MapJF/wBNPLpZxH5Yp1wBcavIe/mUt0OHrxqh7VJ7GLeD+VUnH70Gr8g8x6ozjy5K46u51wJx1Na2nf8AHrdxf9M6xbcdvatfSovvn/npHXHiTowuxjePY/8AilIJP+WkckVfNTxS3Pjbyv8AnrfWsVfT3jYeZ4MllH/LOSKvmnw5EZfiFGR/0FqjAGmP2PWvFkn7k+1cbB/rBFXS+LZOK5Yx+V+9rWoctE5H4O/6T4z1KbH+tll/9G16X8S4vN0+OH/prXnPwHjmPiPUpf8All5QxXofxH/49rKL1kxWuKMaX8U5zxJ/x4WUX/LTzf3tZ+rxY/s6H/prVrxL/wAuX1/wqrqJ/wBN02Lzc/u65DtIh+61SL91/rbmuw8S/u9Ilh7muLh/fXdt7XVdp4p/5Ap8r/V+XVVSKf8AFOQ0b955hl4/enNc38OpfLS+mi9a2tJ63NYPgSURaFqd36GanTFWPVvBP/It25z/AMsvNrQ0zm8klNZ/hKLHheyJ/wCfWKtCxl/0ikjKkdE3VfrXG/ET/kFy/Ufzrrm+4K4z4jD/AIlMh9qqJpSR5bfSYSP97/rZal8Qyzf8I/Fz/rfK/dVWv5P3kf8A11FSeKpMaZa/9NZYaaNP+XpZsv8AVVsRkGPyDxWHpEv+jA1uTfeH0ryKp6lMlqWHqKoxS+bNmr0P+tqENE2/2p5kBqAx5p5jz3qDIkbrUzdKgP3/AMKmhrQ3LkP+rFWT0qvb5jjGKnjAjjqTAni/1dOT/WfjTYuppbb/AFppAXKZff8AHhcS/wDTOWpUHNVtbk/4llxz/rY/KpiLtn+6s7YdcxxVpQc/vfKrLg6CtROf9VLTZJdt+nlVZjh8zk9qrW33/wAqvQeXvPlZ6VoQPanL/q/wqFpR/e/Snp0NdZyEojyJKfz5EcXemwv5hpPMliMR4opDQ9P3tSQR+lUll/ec1dSTPBrYo+oP2MPu+Mf9+w/lPRTf2LunjL/esP5XFFe1Q/ho8Wv/ABGeg+JreW31G8kkIQyXbyZdODHvpltbxxv5UY/1n/POu98RaMNTuIZJoWkt0UiVVPOKztUt49Ns4YtLt9k3meXvr2qOOaSR4VbC3q3PIPifby/8I/cS+XJIkcn/ADz/AOmdfJnjPzbi+tLkf8tNPilr7w1y402Tw5dS3tv5jx+XJJ/2zkr4h+I8kd5d6ZLbReX5dnLHJ/0z/wBJkp+0NaVI4n/lt+FSDpR5Z31A9XVVzt6E0Z+eOX1kxXIyxj+0r2L/AKeZa7CuX1KMR65efuv+WnNc+5R0fg8eX4i0i6/556hbf+jK/T0iR/8AWeY//fuvzC8K2/m3sEuP9XcR/u/+2tfqxDYWbQxyy2yBzGobPsOlY+09kKtS9qcJcwSb/tI/5aSVDeteRp5ccW9JK6K80m2tNQkeK5RY1AkWIx78GrOk5ubho3t4AyjJru+uaXPJ+qu9jh5I5Nn7238isyZMHBr0fxRpyxaLI3lxBvOjYsBjvivOrn7/AONcXtfano0qXsSCxj/05JTT5LSXzJJPs0b/APbOpLN4/PMXmVy3ivx1q2iXVxb28scfl/8APSOs/Ze1K8jans9kiSSWUafvP+edX7qzlkupJDZRv5n/AEzry27+KHiyOTyriTT5PMki/d+XWv458deMPDmvCy02Sz+yfZ/Mj8yOuv6rVMPbUjrrvS49n/IOt/8AV/8APOtuO08/T7H/AEKN/Lg8r95HXkL/ABZ8UfZYJP8AQ/Mkjk8zfH/q66PVviN4j0fwj4a1Kz+z+ZqkckknmR/8tKyq4SqFLFUjrLrTIxHj+yrf/v3Wt4b0/wA/T3sotOjfy5/M8jZ/0zrySH4t+LB/rJLP/vxXXaD8RvEFt4XvvEUL2yTi8it+Y/3fl+XWdWliQpYqkdjcaD5HXRY0/wC3erHhLTmN3f2i6fEodPuFOK8yk+Onjx48Otl/rP44663wb4y8Q3h1C+drczQWe9Qkf8fmVlVwlT2Z0fWqftDsLrw9IPu6BGf+ucQNfHn7VPi+IeIB4bijjS30v93JHH/z8/8ALT/43XvWufHvxFo2m395Jc2Bezh3HbFn5/SvhX4ieJbnWNUnvb658+4uJPNk/ef6yop0qlH+IHtaVU868STy31/JL/00rmp383zAB/11rTvrjzLu5x2rLmX/AKY10G5E08UvMsX7usq78OR587T5fKll/wCWclWJ5JYh5vk1NZ30M37qUVp7UDjG0rUrW48q8hm5rZs5LSL9zNDXUPFFdf62HzY65/V9Bli/fQy0vakeyNB9O8qOKXMXl1C8Plf/AKq524vbwRxWc003lxVDJfXsUvnQzf8AbKj2Qe1NPU70QxDj95VOLXbvPlYqjc3M11J50opnmeXXTyGepsiT7VF5sVR/ZJpv9dPWZDJNDL50J4Nbdpc/ah52PLrI2IItOHfmppIYTH/qan8y0/5bTVFdXMNrb5i/ej2pgZ91aeVLFMJq2IpfSbFcpdXU12D++/KrdhqZh/czDMVR7Ew9sjrbaQyx/vRUGqrm38n1qrbXX7rz4Zv3dWLq+/dxHNR7I7va/ujHjH+knjtWpGvmn/tlWHHJiTNa1vcwxfvpph+5iruMjb02Hy/N83yvyrSZv9Ijl/7ZVwBuZpb3zvOq9ZeJ4of+PseVWVXCnOdZrdn9qt47v/lrVBYTLZf9NKu6dq9ndfuhNF+9FRTwy209ZlMyoR5d6f8AnnL/AK2tbw/4t/4RbxJbQmX/AEKX91fR1nSL5VwZ+KyPEK/8TCKUeV+8/wCWtaUqpNY+jtRcxJH5Un7uvd/2Mwv/AAuiwyuW+xXvzenyCvmXwPqMut+DdOu5f3ksUn2WX97/AM8q+l/2MZYh8aNNXZhpbG9IP/ABWOM+BFLc+/rlhHAzfKAPXpST3UFujyTSBVQZbJ6U51iRGJQBc7jgd/WuM+JdxqscVhFp1+1rEzSGchc71wMD+dcUVfQUm46mI115d15ksnlx7/M/65/vK9Mguobi2S6jb9267gT6V4fN4g1G/uvsOm3Edx9n/eySSR1pj4n6vZRmxiFjdpAMFXiIyKSptHS1+7TNj4n3GrXVwmmJIgt0HmeSpz5n/XT2ryu/mvbOD7P5nlmtrU9d1HV9Pjvbmyk02SST+CSuWvGldP8ASbje8ddmFOarSuVre6k8mfypJI6isppIEn8qSSPzKhsl/cSU62f9xJmu4R1/wqcyeKoJZZK+hmFq/HyV82/DvWX0HUxqoi8wQvtMdfRtpqr3cEc8enXAEi7hkp/8VXk46zqamtHbQdtsbdd7Rxhe3yU+8ns4LaW8u3jVLdGLyMv3R3qlrGszWOk3N99lkh8qIuWd0G3680QavFq2ifbvsTNBcW7sylh025I/HpXIrbGzT3PxQ8d6hEPGuuX8UPmRyCXy4v8ArrLTPhJJ9p8Ykf8ATSL/ANG1V8UvFe+KteuooZcxakIv+uX72rfwEi+0+MZv+usX/o2vSpf7qejSpXqn3VZPm0t4v+mdT+J3+zeErz/ppGYqr2g5qLx3OI/DMsXm+XXR/wAuT5pfxTgtEH/En1Tj/l3rjvG84vfs99F/x7xf6LGK37vWBpXhe8i/5eL393HXPa9Fjwvbyf8ALOKWtcBS/dHNmuK/e+xOOuX8145f+WlWrQf6yKq9zF5cXm1eihlleOKKP/W0VDU6zwhY+VHJdV9LfATS11rV5bFzhns5JUP/AE0rwTSrL7FpsVpF0ir3H9m2+CeP7KI7z5lvcx/L0rx/a1frPtT3KlJfUT1rxH4euNJmW3e0CyOMiSP/AFdYF1b3Fp5f2mL/AFlegeMTdahfxTxrIFij/wBWP465e6ikkgnjktpHjj/1b19DRxVZpX3Pi8ZSpX0ONeL7QlxbS/6uWOSOvz3+JdrNZW1xELXy5LG5lj4r9FX+w28kEVxJHBPc/wCrjnuI4/Mlr40/aW8KnQ/Hd/5csf2fWov7Tt/Lk/7+xVhnNU9Xhyt+9PmDSrqGOT7XPNF5stdvp8Iuo/KEsX/XXza5d7CK21Tyv+WctaQ8MeZJ/ol55UVeb7U+tgM1zTMj7JFLWVc6PZ2w/e/62tp/DGt2Mf2q78q5j/6Zy1i3+jXUtvjyYov+mvm1KNPYlM/ZD/rpRVWa5hilyJqpXWlWcXHmiWWn21rDD0h4rUyNPTZJr65/c/6ryv3tOI8vzKsaZL5dnL+5i82Wsm8ujdSVyVTUvJc/u46+tf8AgnbayzfFHVb+WL93Fo8kUn/bTyjXx/PIB719H/sxeLtT+G2oWHimxj8wNcebJb/8/Fr2jq6eK9lUscePpe2wp+mFtNLHqEknlyP5n7v/AFlNXTPtzeZHF5H+3XDeBf2mfhR4xuE02S/k0m/8zyvs9/H5f/kSvTpb77R/x7XEf7x/3eyP93Xo08S/aaHy2KpfujNh+0bUjMsf/fFMuIZA8klyXRP9irdywjmki8/y5/Lo1OzFjp6i4fzDOmK6/rCTPO9kY+pWX2+9j8vlPLr5X/aj02W41yLw9F/r9SudI0yP/trL+9r6wn1SN547eyt4/kj/AO+6+b/ipaDXPjZoVr/z7azHdeX/ANc7apxFX2q9ielk1b2NX2x2esNHG/lxj93HWVdjiOPpxWjqa/KlY1+Pnj/eVNQ0pnAWK+Zq1xUuoD55KdpUMslxcXIpb8HdXi1Nz33/ABjAmGAZapDMklaE4l71VUZcV5tQ7h2OlamkD94/+5WYR0NWNBf/AEuSKT/nnXJif4ZrhP4oni2LzPBl7F/zzir5p+H4+0/EIyy8+Vcyy19PeIR/xSGq8f8ALtLLXzV8Jc3Xi6WYf88pa5sqNMfsd14tk/eGKIVyd5L5VhcTf9Mpa6XxRc/6RL+6rl9VxHpF5LL/AM+0tbLYy/5dmT+z7EPNvJc/8s67z4hS/vLeOL/nrXGfs/W0vkXktdf4+/4/7eLH7zza1qGNH+Kc1rP728t4qz9S41TTYfSOrmofvNViyf8AllWfc/vddtuP9VbVnS3Okmsv+P62/c+Z+9rrvFEX/Eo8r/ln5dcjZf8AH/Zf9dZv611XiiTy9EjPpWtQ5qP8Y4OwkEVne+b/ANNa5/w9/ongHUrvPSKatu1k/wBAvZpj/wAspa5u2l8n4V3PfzBWdIqse4+Fo/K8N2Wf+fWKrll/rag0UeVoNv8A9c6fYjzaETSN5x0Fch8Rv+QM/wD11rsDmGIVw3xKk/4lcv8AyyoRpSZ5RfyxS3EcHldJf+WlL4vlxb2EH/T1Sy4kvbeWWovGkoludLiFNGn/AC9NLTceXiH/AJZVup/qR9DXO6RL/owrcSX93ivJrbHq0ghhH+vbpV+2ciT61RtBN5vt3q1bHzZjD0qBlkykd6cZFHY1Eeaj/ipoNyxH+9kzU5/dioY5cvj8qnPmyyUAix5X7upz+7j/AHtQx4ijqapMBzf8s/xqez/1tQpJ+75qaDyv/wBVIZe83vXJ/FDU5bDw5F9klliubm+hhrqk/wBfXB/FX/V+H4pj/rtUFdGFpXOarVPQLKSX935v/LWKtiBPSsy28nzPIxWmnl5rE2Lkfm4PldO1Wofut9KpWWe3+rrSjlAj960IIW61ZXoajf71DRf6yulkE6/f/Gkamw9DTz5eyrpGCKySRDqDWjBHFnzjN+7rKgl8uYZrVT94nlR1oUfTn7FvlbfGXldN9h/Keij9i2Py18ZD1ew/lPRXt0P4aPFr/wARn0yAASQuCevvXO67PC929s/WMGQ/98V0dcH4hvdvin7J/faKt4bnJV+EtxWrzWVyINPjGUw7yd46+FPivHJbponmRx/u7e5j/d/9fMlfdc0vmaHdGOXy/MSSvib4v2/l2WiRy/6yOS9jk/7ZyV10qv70g8miPmXBHpUVWXz58eP9XR5WfWuqZbHfvvLrmNW/5Dl39Ia6jyvrXOayP+Khkj/6ZxVxmx0fhj93dW8v/LSOSKWv1O2wXelRNcS4jMSuXU4429a/KnSLiSP97F/yzjr9SvDRGp+DtKaZVAudOgLAHI+aNawq7gQW+jR3iM9vdSeSX4D80+ztjpt8LiV8osflufStZY4lZbaNdip8xUL8rf5NSmKNkMZRdp7AVHO2Y+ySOa8TatFc2EltAu6NvvNXAXXT8a9K8QW9vJpU5EBVoW4Zmxz65rzif79XSV2S+5nwxYvI/wDrpUl/plteXL/adNt5/wDbkjqNY8Xsf/XSs3xN411bQLn7HHbW88f/AD0roWxz1R93oum+Z+90m3/791qalpFld3Udxc6Vbz/u/wDWPHXn8/xc1J4JPM0S3/d10PiLx1q3h1I/s2nW86SWkdzHH5lV7KoZ0qtMtT6Hpp/5glvH/wBs66C30vTrjRdNjl0q3n8rzPLjeP8A1deZv8aNbfZ5ei2cn/PSN5K6uf4k6jpHg3SdWOm2fmahcSeZ5kknlx0VcLVNaVXCmtdaBohT/kDWX/futPwxpFlJa3VvHotu8fmRybPLrzV/jfqwcRf2BZ/vP+mknFdn4F+I2oXdhq2sJZW8DweWDHWdWjivZBSxVI3LnwxpJ/5l23/7aR1L4U0i1h1aeBNPjHn2/wBzy6x1+L/iC5g3vY2gH1qfwr421C/1S4laxs0a0t5ZECHrXN7LE+yL+t4b2hy37TGnWmlfDgvDpEVrJPfxR7wma/PPW7jzbySvt39pf4pajq3gix0m/toofOuJLk+X/wBMo/8A7ZXwXdXEUlxJi68yin7S/wC8Omj7O37ox7/91dyHFULuTnp+9q5f3tnJcfvpf+WVZhvIvMAi/wBbWrNCuVP+qrKvEFrJ51dBNaeV/rpYopf+mn+tqo1pa3XmQw3f/f2Kt6VOqZ+1ItK1bMkUMv8A39qjqdxd21z9sim/d1S1a1vdMli/cxeVL/y1jqOz1iGWOS0vIv8AXUvZexF7UbrsBv7b7XZ/8sv9bFWVaSHzJRmtcD+y7jyZv9VVPVNOhiufOs/3UV3WtEso3Ax0pgEPlc9c1qDRLyaTyZ4Qadf6T9lix5XmxVp7WmBkj/V/hT4ZZougrV0/Q/tX7+8/dRe1an9k6Z7flWdWrSA5yWK4hH76D/XVF558vyfO831rqTYWcsfkTfvYqzJdOgtZczQUe1M/ZGH5dxLL+561L/Z/1rXPkf8ALEVDKBR7UfshtqJrW286Ef8AbKkN1FNbed/yxqdOlZWoweTL50P+pmrfbU0RdMX7yq8wH+oNJa3XnRedN/yy/wBbUEQ/0kTf8taqkYVti9MsJk4PHeq96sIuYgZv3XWtVtIz5U+aj1eyitbGWazMP+qrX2xJXe0mii/1P73/AJZV2VncCXQraaa7i82L91L+9/e16P4X0Aav4W0jUfKtZfNtYf8AWVDa+GdD1KKX+z9OsbiKKXyZf3X/AC1rw6ua/wDTo9mjlf8A09PPHfzbbzq5/wAQrDLFF++/1X7mt3xlajw94gudKhtPs0V1++rlwIjLL53EUNd2F/5/HkVf+fJ3/wAHbi78+9tf3v2by/Nlj/6a19p/sZSQ/wDC59PT+I6fdY/7918b/BSw/wBCvdV9T5VfZH7GoQfGjTs/e+yX2P8AvgVOM+BFdT78mClCGGRkZH41558aLjydMsFBxvlcMdueMCvRWA2kE4B71518aYnm0vThFE7ss7nAVj/D7VyUvjRFde4zxltSuLSC7+zSeXVex1aJNmJIvMjk82RN9QXwljsrsyx+XWQunR3Ekdybny7jzP8A0XXpezpnPSq1TatNYudY1SeS5lH7uP8A1f8Azzp9wnmP+8rl7VZLvUfs1tL5ey4tpDH/ANta6u5UCPzKrU09oZFo/mJJU1mP3D02wHyyf9dKWMf6L/20qzQ19DhG+T/r4r2i28VXlpbR28dtGUjjrxDRWkkaM+r1e8Rat4oi1rVra2kuBHbxySwRpHXDVp+2qG1Kr7Kker+KPFN5deHLtLiKPy5I65nxz8QtU8KfCXxNqOmrGZdJ0e5a3+T/AJaiP/7ZXFXV/wCI/sVhHe+Z5FxHLLcfu/8Av3XOfH681Ky+Ffj+aTzPs8WhHy/+efSOsvqDFSxyfQ/Ny01u7+yXun+VFL9vufNlk/55eVF/9tru/wBm+28zxWt1L/z8xRf+1a8s0sc3Hkf8+s1e1fsv2sP2+CXyv+X7/wBFRVpV/c0j3aX/AC9PsXTYx5mfasv4kP8A8SZI/wDpp/q61tKXKebXFfGrWZdO0FIopP8ASLj/AFX/AEzrudI+V9r7E8u1jUZLm/j/AOfcxyxW3/x2tTWYjJ4T6f8APKue10fZtM0aKKLy/Ktv3ddFq0n/ABRkkpP/AC716dKl7GlY+fq1vbVfanFXC+YeP+Wtb3hSy+0T291LL/x7R1hyDzZLfP8Ay0/dV2Uslp4Y0m2tPNtv7Qlli8uz+0+XJcSy/wDtOvHxJ9LhaX706S1k8rzBL+7zWBpn7SNl8OPF7XvhrS7XVZ9Ph8xBc6iLOIj8f3teG+Lfi9rCaVeyzarJY6jJcy2kpjk/0aKL/pl/01rxzV/FGm32oy6jLL9qkk/1uK5qWF9id2Kq+2/dH2zq/wC3p8bddBvpLvRPCGmtJ5Nv9ltDLcyy/SWvGvEH7W3xZ1+1vNP8QeItQ1COSTHmyXklt/5Di/dV8+3PizV7mKK0gs5pI4ov9FjrR0zwd4413/j10kQ+V+9/e13fwTy3SpHp3gaPxT4v8SW3ivUdK1PULa2/e2vmy+b5X/TWvVvHt5FfeGbe18R2sVtrssnmxRx3PmeXF/01rnvD1p4q0PSLebxp4gEmnRRf6FpVta/ZopP+uv8A0yrmfFOr3d9PJf3X+slrzqtU9GlS/wCfRjQ2vm3fk+b5clb8EUtrFz/1yrKuf9Kjiu/+WkX+trotKvor7Tx5v+tj/wBbXIe3ROV1e11D7R5sU37usGQ3cv7n/llFXo1xLaWvlzHiuU1J45I/3Qq/aHZ7M5L7JMf9dNTTD+6IrQ/1f72sq7ups46VJzVRJrsEeTTCfJ9Kpxj9553/AD1qC81SGH/XTUWM/bGxpFjNrGo21rD/AMtZa+i/DtqLa3jtYf8AllH5VeV/C/w9NFp3/CQ6jD+9u/8AV/8ATKvXtLH2aM1xYolbmR4vi1my1e3vtGikuftP7qT/AK617j8Hvj/4y8E2dvY6hJJf2sf+stJJP9X/ANcpK8Y8VXk0celRWs3lyXWpRVwHjX486R4e1H+xPCtra3tzEfKurmSX/RYv/jtFL2py1aVK/wC9P1g8DfEHwl8Q7FNS0eVHnT95JYz/ALuWOutR7jUraeyvdPjtYP4HR99fjxL8b9W8FeKpXfV9XL20n+jyaXe/Yof+uvmmvW9A/b0+NPhvUpdEvJtM1+eKTzf7O1doxL5P/PX7TFxXvQnB0/3h4GJwNShV/dH6EXGjb0Edk+/y5JI68G1C2kvPjxfySdNOspJf+2ssvl1wHwx/4KNfC3XbuODx1pOpeFbgyY+0GQXNj/39i/eR/jXaeAPFOg+P/iJ4t8S+HNUttV0/y4ovtFvL5sUnmSeZXoW/enLhaXsfa+1Oqu1/f/upa57U28txXRXa/vxWTPa+a4rnmdWF3OS09RbWM8o7XHlVU1MeUfKrmPBXxItfGfiXxN4Silj8vSNRiFn/AM9Li1x+8l/7+11etvv1SSPH+rk8qvKxVL2J6uF/fGBdjyo+lUIR+9rT1B4fLrLjEufN/wCeteWj1qRPIPkGKTRH/wBPHuKJRhKZpw/4mUf/AF0rmxX8I6KfQ1tZH/FNajF/07XP/ouvm34JRebqF7d9vs9fS+qCSSxuLWL/AJaW0sX/AJDr52+C8f8Aouq3X/TOKubLycfsaevDzbj910rkvFl0bXw3qU3pFXS6tJLJeSDtXLeO5B/wil9n/nlzW/8Ay8MvsGl8AYvJ068/661veOZDLrdnzWV8A/8AkBXP/XStXxh/yH4/+WnlxVpijLCfxTlb6XzNUMIqncy/8VD5Qi/1UVWPMlk1SXHp+9qmsX/E5uZR/wA8q5zqqlrTv+QrY/Waun8XS40RPpXM6b5X26x3f6399XT+Mv8AkDn6V01P4RlSPPkiH9kal/16y1zmpAxfDOxh/wCewhreceV4b1Ob/p1lrB8Qj7L4R0PTsf6y6s6VMyrHu2mxSxaTHF/0zqTTsxy80tv/AMg6On2X+tjirOoFE1cfu8+9cV8R8R6d/rf+WkVdsJYvWuF+JEv/ABKpf+mUlZ1dhM8nk51GL97F1qPxOIZb63B/550g/wCQlF5P7393TPEU3/E2t+f3vl1v/wAujopbo29H/wCPdfxrWT7lYukVuN1rx6p6tMIppx0qzaSzHzfWqEYz+VaMH3D9azBlmnR/vYsGq8Yx/wAsRViPzsVQIan36milml61DH/rKdH53m1CGi+1TGSXy+lVW/1v41PN0/ddaDEmSQnrT4Ogpsf+rNTW/m0HQW0Pzp51cJ48ubO58U+F9Om82OX7TLN5n/bWu7hGHNctruhS6v4x0TUf+fCKX93XRSqnnVv4p2sfm/aPN/5aVoW4i3/9day7cf8ATatC3uZo5P8AnpWQzWt4qtHrVW3kqZJfkqWNDllmqSGWWQc01f8AWR/9cqRv+ev6V1ATwk5x2qKYkk5NOi/56U4x+Z2rf2xzFY/vHrRXdn93VdLbEnmSy9KsL1801oNH1D+xf08Zf72n/wAp6KT9i7r4y/7hv/oM9Fe3Q/ho8av/ABGfScMoa4mT7XHIVx+7XGU+tVLrRNNnkW5W1gE24HzCvNc1oNvd23i68kXyvKuLi5Lbev3uM12ror43fwncPrW8ouBy6VFqYM13bWYkt00CSSKEfO3BT9a+HPjLq9lrE0dxbRxon9sXvyf886+wfEvivULSXULOK2gEY8yMO8e/fXxR4/0+5sLK3jk/eRyXnm/+Q/LrfDGbPPbj/Xy0ymsMu5x/rKlEY37q756FvXQfXMa9FEdZ6cS20VdNHGA5Nc9r5/4nVvF5pk823irjNSzpUYceUY6/TT4caPfv8PvDbmdI2bSLXIDE9Yh/jX5p6HFl44q/Tb4OXL33wq8LXLFgX0uHr1+7j+lY4hXZbp2p6m3qFxd2AilFvLL5Uf76VB1FNsby61WzkuHklgWFyylAPnAFad1bG6gkgM8ib+Ay8EVkaxDFo2kIloWVBMu4ZyXz1rncmtTJQRa1qaFNFmWRnKyRmME/e3HpXmV39+uiubu9ktpIzeySJJ/BXPT/AHaqjUVXYm9zMj/dzf8AbSk1vRdJ1C/k+26b58lS4/fY96p6/wCOI9AupLO50m4n/d/f8z/WVr+8I0KE/g3w5sxFpPlxyf8ATStTUtA0q/S0+22fmfZ7fy4/3lc5efFzRY+ugSf6v/npHWprXxFtvDsOmyXGiyzpqFv5ieXJH+7rqq/WTClVpETeDPCfmeb/AGBGZP8ArpW5FoGiXnhy0srjSY54I55P3cn/AFzrkB8aNOn/AOZcuP8AWf8APSOuh0f4kaafCr69/ZMnlyX8lvHH5n/TOsqvtTSlVpDz4J8KJH+60GNK1/DegaLHDfWUWm/JJ5fmQVzrfGCyuPMH9gSZ/wCu9a3hH4nWs66vqlnp3z6ZZxvJH5n3/wB5RVpVfZBSq0jVufCmgbMRaLb1N4X0jTbbXENvp3lvJHLHWI37QimMOPCoPOzYZkNXfCvxKGveKLaBdFjgBEshdJK5vZYn2RftcN7Q8f8A2yvDtvZeHtClsdOFrHJ9tik/79V+deqRfZZJI+a+8/2qPjMviuDR/D82nCyNtG98x8zzMh/3Y/ma+AfE3mR63c2ss3+qkrKHtE7VDuo1X/y6K8snm+VDFF/2zrf0rw1d30n2SGX7N5X/AB83v/tKsfSB/pMc2PN8qLza9e0mxi0TR47D91+6j82WST/lrL/y1r6TAYWl7L2xw4ut+99kYmneHtFsh5sUUf8A10uZK2NPi0q+s5LWW6ilk+0/u5I/Kl8uL/rlVG6sbWW3/wBKl/0i5/e/9MqamkWstp5vlSx3P/XX/V12nGJrPg3T5I5JbCWIeVJ/q/K/1n/xqvF/GPhf+zJPtkP+qml8mWL/AJ9Zq+jLOMWvlWsV1LJbyeVLFJJJ+9/65S1wfjfQ4plkh/e/vf3P7yub+Mb1f3B4zDdQ+X5Mw/dVcEPm20sMw/1X+qrFkjmtbmTzhViG68r9wDXinYdbp0vnW0RlpZR0NYuk6rZwxDzquC/z/qYqw9l+9OqxbAg/5bCo5bq0m/5a1mYvJf8AntLLU0ul3cX/ADyrX2Xkc/tGS/arSI/uZqJb6GWPyT/y2qtLp8sX70VQ/wBd5v77/U+lUSX5bT7L/wAtoqqy9jUf2sY/f9ahlu89BQIkaURCkvh/oP4Uw3Rx5WKkEpNtNDWtIroVbXyZraUQ1AYfKl8//VVY0Qed5tWD+9/1372mc5SaX/Tv9d+tTT6r5tt5U0H/AG1qLUYYbSLzoB/2yp1t5M0XnTDNdYHofgL4s+INF8Mx6VFFYXMdrLiP7RWvoXxFl0S/vtVtdFtfNv8A/WxxS/uq8hUQw+bBD5sVIo82X99NLFXL9Vpkfvj0b4g+KP8AhLnttQGiRWVza/uvN83zfMrjr5SYpfKl/dyxVSWGaHref9/ane9mlz+6tZf+uddRZ7V8MFii8Lm18r97Lc/av/aVfVf7G80bfGrS1dsP9jvtq+v7sV8feAfEYsoY5ZYooraKKKKT/rl5tfXn7JF2lp8c9KE90pRrC6A2dP8AV15GJ0aOg/QVsbTn0qO5tbe8haC6hSSNhyrDIqo2t6WQFN2o3DjJxSnW9NHW4FZmXPF7nzf4k1a90zV7/To5I54LeeSOPzP446rxSx3knm/2Tb+YI/4P3lSePJt/iDVriL/VyTySVgabNosb28k1tceZ+7/1cnmV63sv3dzg9qaMuh6TbzyXP2GSOSPy/wB4nmR064jBj/eRUW620iR/Ztbubf8AdxybH/551a1RZPMkMlxHPiOL7n/LP93WWp1e0MbSrc+TJ/10p0aF7SQkD/WVLpYP2WTP/PSlso/3EmRWntB6lvQljt/Mk8uusurvQbiZ72WTUP8ASP3n7uOuSsvM+yzxxxefJ5f7uOntp+tx3d+I/C8flxxyfZ5PLk/eU/Ze2OerivYm/c3/AIYvIY7HGofvK88/ao8T6Ja/AHxqTbXvnyabHbI4/wCukddC2leJPJsPK8N2f+sk+0fu/wDVx/8AfyvJ/wBrHSNWm+E/iDT5LOzs4L7VLC1t5I44/Mk/0oUVcJ7H96FHF/vfZHwVqGj3ehwebJdeZ5mkWl1H/wBtZZa9p/ZfiMl/b/8ATM3Uv/oqKuC+NMULeL9c0z7JH5WnXMOl/uz5f+ri8v8A9G16P+yfF5l1JKP+ef8A7VrlxR9VS/hVT60sh5cPmV458Y7z7ZFHc/8ALOSTyreP/plXq2r3f2LQf+mlx+6j/wC2leKfFW48sWdr/wAs5a93CUv3XtT8/wAfV/e+xMLxT/x4aN/yz/0Kt7VR/wAUSf8Ar3irL8ZRRR2+lxf8s/sVa+oL5vg1Ioov9ZbxRVocq/hUjgr3W4vDegS+KZYvtMlt+6trf/npdV87a3448V+JdQuVe6vtX1LVR5v2WKX9zFDX0R8SvhT4g8V+FdGstK1u103/AEmWWQyRfvf+usVaXws+FPhrwnocjWVp5lvH/rbmT97Lczf89TXke0PqqVI+dNL+CvirWI4rzXTL+9/1UVdzo/wKt4o/3sEUf/kWvdRbRSySS/6uOKrNjZy3rkxH/WVw/Wqpp9V8jzjQ/hBp48v7VDF5cX/LTyq2vEniXwr8OtLju7u1/wBGil8mOOP/AJaV3VxbYtPKiljt7OP/AI+biT/Vx14F8UdR0vW9b+1ND5ulWP7qxtv+fn/prL/zyp/xi/4JuXXiQeMYhr8Pm+XL/wA9P3Xl1yWr/wCk3P8A1yrodGl+1eELK7i/eSS/6ysLUvKtU/6ZeVXKdVE5UX2PE32OL/VyWv7yt2HUv+WtoaxrqxmiuYtcJ8qK1/8AItOvjNFcedCf3UtB0U+hPfapdiXMtZUuqS/89vyp3meb/rqpXXkxDBEX76mae1qUSldah53+p/eVVmmxH++/1lWb+aGL/VeV5dc7d6hN+9MP72uoyq1epJqOt+TH53rW94F8Hal4n1GO8vf+PUS/6ql8CfDu68TyRaxrFn5dv/yyil/5a19B6L4ftNItPNhi8uoq1aVE5fa+2qjEtvs0cenxf6qKOtez/dx/vaqpbeZcVfMf7v2rxbHpnnXxT1KJbjTtOj/1Uvmy189614Uu/DknnwHzY/8Apr/ra918aD7T4rijH/LrF5VP1TwWNXt+f9ZEfNr2cv8A3NI8nFP2x8+WuqS2smLO88rj/VV0GhXJutajtNX1GaOwl86H975UXlVV8SeB9Q0aK61gQ8xS5lirnI7+aKTyZh/rjXTVVKsZ0q1WjVO+0zUtIl1K10m88O6XFLfxeVFLcy+V5c3/AEyrU8H+IfGXhGa+8U/DfxZfaXcaXH5t+Le58v8A7Zf88Za87sNTu4n8+Gbyv+e3/LWuhkuYbrSYgfGcN1cy/wCttpf3VZfvTqpU6VU+s/hZ+3c8nlaN8Y9F3/8AUY0qPIi/66xf/Gs17f8AEz4r6FpXwkuPFvhPWLLUX1uP7DptzbyeYDLL/wDG46+D/D2neEBoWkaTqt/c2Ussd1dzRW1t9q/tO7/5ZReb/nyqj8O6BqFnFczaSJtJtrbzdQjsdSvv3X7r/wBq1tl+Ppe1/emOKybFey9tSO18J+Lpfhp8S/DviLzZfsVsIob4y/8ALS1/5a19j+dFc+fqcUnmR3P72OT/AJ6V+e+ueK/+Erk+1w2nlDyv3kdfVP7Nnjz/AISn4fReGLqXzb3Q7nyf3n+tktf+WRr6LiSlSxlL63hDwslrVaP7mqeiaqv7uqkIPl1b1Z/NfyqCP3cdfnh9kyrMOtQWYxdj/plVqQeVVSN4/tcf7z0rlxPQuib8n7y7t4sV4V8M7EWVhrsXlf6q98r/AL9V7ncPGl/p+P8Anp5teV6RYjTh4hjEQ/5DV0a4sIdGKOR1X/kIXMv/AE0rkviJ5X/CHXUXm9q6e9Hm3kmDXKfEoeV4XJ/6ecV2Uv4hzVTsfgRbeT4akl/1nmyy1P42/wCRjj/651N8F4vK8KRCL/lpJLVHxh+91+T97L+7jpYoywpzcX/HxL/12qFZf+J7e/8AXKp7f/j4k/661T4l1DUpfSkdBcsf+QhYzZ/5ZV0XjKX/AIkB/wCelc9YxGLULaE/88q2vGv/ACB/xraoT0OGP/ICvpf+mVc54mimFt4Utc/8vUNdAkXm6Hdf9cq5vxPL5mseFbPEufNiopmFU+g7aL/QI6Wy/wCPiiKKL7JH/rKLP/j4NZ1CqJtS+T5ffNcL8Qx/xLjXZeZntXEfEiQf2dzL5dNFnkwA/tOGUwy9areIpfM1uIf9Mqlik/4mwli/1vlVS1i6z4kMPk/8soapfwy6XQ6XTP8Aj3j/ABrbHU1g6Z+6jix1NasPm54rx6ux6FIk80elX7X/AFZrMT/WfjWrD/q1qEbbk/8ADSRy/u8imbxsz2xQnne34UxEsfWp7bzfM/dVBF5Uv76rkH+sFQPqSn93/wC1KtVXpY/9Z/raDEn/AHv/AGzqaz71CR5hqe2oAvR/6z/VVky/8hu2l/55W0taaSRf62qMf73V5R/yyitoqsg04/8AniDV+AfvM1Qt5IfL/wC2taluARHLSA0YJIhHJmpT5NUrfMjyyipUiijj83/nrSZmicf6ypF/1nlS1Ub91H/00qxaSeb/ANM66hI0Io9qdaaseX/nT4nzH0pzSS+ZHWpzD4f+mv8ArKViR0NI3kf89Ka2N37upKR9O/sV8S+M0/urpv8AO6oo/Yr+/wCMv93Tv53VFfQYT+DE8av/ABGe22YdfEMj7+DeSDH/AAKuxrhHljtfETzGX92l27ye3z121tcR3UKzxfdbOPzrurdDhw70aOJ1nyP7TufNj3pHMJK+VPj7pdvaafZyWMX7uS8k/wDRklfTHi1NSOrSJZ/cMz5+uK+dv2jY5P7Pijk/d+Xqcldq/hHI/wCIfPEp2AU9fneSmS+Zjj8asS/f/GlVO2iNj+/WN4i/d3+nzf8ATv8A+1a3V+6KxvFY8u407/rnLWRsaHhqL95J/wBNK/Sf4KsX+FHhct1/s6MflkV+avhp/Ln8rzPWv0e/Z/lMvwf8NMW3EW8ik/SVxXJPc3l/CXqehVheMgraMQ3/AD0WtwsFBYnAAyTXG+P9VV9DeOIYHnAF92OlQ486sclRpROOstWkkuvsVzF/rP8AV/vPuVNcdK5q11ayn1eCOP8A56f6yumnGAa39l7ExpmW7Atz3p2vaJZanc+bcySfvI6fcR8807WvFOi6Q8dtqMcnmSf6vy462A5Of4c+GPLk/dT1rav4M0XV9L0myvvtHkWcH7vy5Kjn8e+GYz/x7Xf/AH7q5d+NdB0zSLDUri2uHgvI/wB35cdT7WqZ/ujCHw18LwJ+6ivP+/lbun+CdAk8KvoskVw9v9v+0x/vP+WtUm+KHg/yfN+x3n7z/pnWrpfjXQY9Cuta+zXH2SO4ii/6aeZRVq4oKXsig3wy8HRo4jsbiTzP+mlX/Cfg3QLN9St7eykSO8tPKk/ef8s6gX4seF5ZPLj068/79x1oeFPH+gXt/cT22lXA+yW8lxIj+X89Z1frXsjSl7L2pLL8NvB5T91psn/fyp/DfhjRdI8R2tzZadJHIP3f+s/1lEvxw8OPH5n/AAjE7J/tKhpNA+I+keIPEmnWEOiXELSzHyXL/crP/afZl/7N7Q+Jf2qTpy/tB6j4f0mPZaafpsdt5f8A018vzJK+a/F1hLfSebCokkj/ANZXtP7Tuvy3f7Ruuao6mGOS9Vth6mIReVmvKNb/ANB1cf8APOWsaX8M9I4TSLn97JaS+b+9ilr3a+02WX/iaWgj+x30UXl/9tYq8S1nS/s2oC7tJfKl83zoq77w5428qwi0W6li/dfuraST/nl/zyr6XK8V+69iebmFL977U66zuLW2njur+L/l2/dx06SKw+wfb4/KuJLn/WRyf8u9NtNRilj+1RXUUf8Azy8zy/Kq3bSSm4jhu/s1zcS/vY5PL8ry6muFDYW7iuo9M/0WKX7TbW37vy/9b+9rjNauPM0b7XdSy+ZLLLdfvP8AW+VXe3Wo2FtB+6uvMl/1v2j/AFf73/nl5X/LWvEPij41huHudIhm/wBJlk/0qT/nlD/zyoo/uf4xlV/fHnYlhupZfOm/10wqGSzmh/1376qVzafu/wBzD+dPtNRm/wBTNDiuA7S9BcxWsssF3D5tW5dahijxp1n+9i/561jSSD7TNNj973q15QrERNDquszRf66p5dbm8zEw/wBTVOmQ/wDTemBau9Vn8r97N5VVd/tVX/W/vp5ql/cy/wDLHzaAE87/AJ4jpVrzjNHTotL1KWP9zZY/Gkl0rWT/AK6GGKgz9kQzQ+T/AKRj6e9SxAmL7QtL/ZM/2X99e/6mqcV3DFFit7CJbUQ/2n5E8P8Arq0yAP8AXVzs0v7yGc108cPnfvf6UqqLo0rFLUcyxVm2N4YIohMeDWxOPKjlyP8AU9anjih1X99DDDR7UXskYLX8Pm4yPzpHkhF1++YcV1TaLD5f+orLvNAFr++gg82tfaGfsTNub6EGLzofani4hi/fY5Na+iaVFdDzpbMVqeNdCh0zw7b6t/ZwNtJF+6k/6a0e0HWZFoOpS3fm2nmeVF/qq+xv2LtTW/8AiDo0mrWf2lrMXULrv8vefLl5xXwxpNn9rjmlm83/AFtfQH7KPxCPw/8AifoOqX90fsZvIrW883/n2l/dyVxYo0v7WkfqnZxRSW135Qk/ef6v/pnWUBInAkP/AH3XW6npX/EpOpWQ/ebtke//AJ51yOuaprnh8xLPoUUsN0m+GfOY2PvWtKrSPO9lVOC1lY5NRu7aWL5P+elZE2jW37z7NJs8uP8Adx1uatdXr3U/2a2jk8yTzI4/9ZWXe3tzHJJHLpv+s/1nl/8ALOtDWlSKCaJe288ERl8x/wDnnGP+edT6ZaXtvBqEV9/rPMj/APRdPTVbCJIJPMkjjj/56R1qRqJEnjMnmfvKXtUdHsShpq/6Fcf9dKkth/o4+tTWEXl2s4H/AD04osx+5H1p2GW9EtvMtdW/d/vPsknl/vKiYajeWt9L5UeyTzIo38yuh8C21vPez21z/q5YJPMrp38K6JfmeOyu47VLeTy/9KeP95JWf1r2NUmthvbHmFtp9xd/ZLLzfLkjjlkk2SV4Z+122saB4D/t2zhtrkyeIrSWOMyf6z97X2Q2ieFo57azSXyJpP8AXXX2qN0r55/bL0vwrceBdN0iTXdPuQLu4v5J1uP3kcdtHHL/AKv8K0+v+2Clgf3p+d3xDvItR1LUL+GXzI77V7qXzK91/ZHtv9Hnl8z/AFdtF/7Vr5u1fP8AZdjDDD5n7qWX95/11r6T/ZZvo9Jl1CGQ/u5La0l/7axWorP2Ptqp7mKrexpVT3TxPdySalb2P/Lvbx/+RZa8w+JA82+swenl13UTSyP9pl/1ksnmy1xXxD/5CVmP+mVfVex9jSPy/wBt7bFGZ48Gbu3iH/LOyiruvDOi/aNGFzcy+XHZR/6yuK8X+bLrVlFD/rJbaOKtLxV43istJPhTTP8Aly/4/bj/AJ6S15uKqex9qe7l9L23sijrOqf2rdx2tqf9b/5Di/55VtXjxWWk2+mxf6v/AJaVz/hexMkfm3X/ADz/AHn/AFyq8BdatP5vlSf9M6+Z9o+57wllHdardx20X7uOt24i/s+CSO2tY5JP+WnmSeXUltbR6XB5cf8Ax8Sf6yodUj8vTpPNk/1lTYDyP4heMNU1F/7KhliuDH/yzji/dR/9Na4CXwjqF9cGXUJZRJL/AK2UV7FaeCdPMkl1/wAtJatSeF7C2TgySV20qtKiZ1Tye0k/sOT7Laf8e3/LWOs7UraKW9iil/e+VLXq174Xtf8AnlHXPa1on2e8jlji/SsqtX2pphX7Ey9W07On+TLF+7li/wCWdaB+BdzqukR32ga1jzYvN+z3EVaMkBuNJP8AWu3+F11f/wBmR5uopPK/deXXm+1PWpngd78JPiLZeZH/AGXDL5X/ADzlqC2+EXjO5kHn6N5X/XWSKvrHWNGluJJLmO0xJXMSN9m6wy4rvpVfbnDV9qeDRfAbU5uNWu7WOL/nnFVtfhXolrPHa2sEl7J/z0ki8qKKu78UeJLq20+5mtbX93axfvP3v+s/6ZV8/wDij46eK7+0k0/w95WkRS/upJbf/Wyf9ta6Dmq1bnWfEH4g6d8O5LXQ9FEV9q8f+si/5ZR11fw4+Jln4/03zpYYrK9i/wBbbR/8tK+adJ0a81H/AEubzv8ArrL/AMta09NfV/C+sx67oc3+k2vX/prD/wA8airR9saUqvsT68gsvtPMUfmf8tZPL/5Z066tpY4JIc1xFt4p1nUbKy8U+FpJY7iL91e2X/PT/tl/y1r0LTNbsfFunjXrDS49P+1f6yzjl/49q+eq+1o1T16P76keTaxa/bfFAHlV3VtYfZtQMUv/ADyqpY6D9u8e3MUcWRFXZ6lY/ZruPzf+uVelSqnHVZ578RfCvnWZFrF5f2qKuI8P/BaDUvD1xAfN/e/6vza+hbjRBq2m2/lR1ieMI5PCfhKU2v8ArJJPKopVfYGXsvbHyZ46+HNl4en+yaDd+ZLF/rZTXIXen6lYRGbUrP8Adegir6K0fw9/a93Ld3cX+tpvxD+GQ1HTrbSbCLEktz+95rppYox9meGeHPGVno2g32jwaRF9pl/fWtz/AM8pqpWvh/UtVtoppv3VrD/z0lrS1Pw1B4O1C5tdWi+1XNrdZ8r/AJ5VWv8AWLvULmKHHm8f6qKqtSOv2tUuWFvpGlS+d9ruvMm969F+B/jT/hAPilZXN3N5Wm3/APxL7n6y/wCqH/bL+tec2mifa8m8/dgVpazp8P8AZ0V5aTS/uovJl8z/AJZTV7mS4r21KrhKx42YUvY1frdE+/o1ludRkllElaLjy+M1wH7PHjaPx58MbG7u5vN1bTR/Z+p+YP8AlsOslehSj0r5WrR9jV9ifQ0/31Ix7gfJzWZ53lz4re1GLzEPlCsO4spPP5rz8SdtLoaervFbyWdz7VzHiK1+xNq5/wCelxLLXRa48vkWdc947/1cgx+8ljiriwhWKPLF/wBdXKfE6TGiWx/6eq6wCLzefSuN+JsgFvZRf9Na6qZy1T1H4N2wi8FW0tYviV863cY710HwoE0fgqyrl/E0n/E3uaeLDCmDpkUsr+aP+euazj9/Uf33/LWtizHP4Vm2wMsWo/8AXTzaypFmjYj/AImsf/XKtbxvL/xI+nHlVnWJxrP7oeX+6q98QJANH/1NamBxUY8rw3df8tK5fWLn7V438PQ9PKlhrqbfP9hSnyvKrjvN/wCLkaZD2ikirSmKtsfSAk/0CPyqfZ/fqDyx5HlZp2mj5/NrOqgNGb93iuD+JY8zTZDXezSfu68++I0g/s6T/rpQjSkeX2sUX9tD99n/AFMNZGqf8h679f3MNadmf+J3J5MP/PGsif8A5DWof9dav/l2aUt0dnpYi+zxYq6ZMetU9LEsUXm1dMX/AD1rx6p6CJT/AKyOtOL7p+tZiVehH7lvwrNGxYoLy+Xjv6e9FS+SaoGVYpsy49a0rfH/ACyqmg8qSrkfSoMS2n+s/dU+P75qCP8A5Z1If3j0HQWU+8Knt+lVIvu1PbydqDnLJ/e1mJJ/xNL32iirUP8Aq+YvMrIj/wCPi5l83/lpViNyzkhlj/6aVsRyjy481z9mvMfNa9usXmdaB+yL8D46VZWOqaCSNMZqVrj/AFY9KTIJlk82pbSL1qulzmPysVZtJIuma6mZF0PljSq8fmeZTEk8ymNcRSPiL95UnMWkk38GhpOf3I/OoF+7SFzvz3rUZ9UfsUdfGP8Au6d/O6oqP9iOTzG8Zn/Z03+d1RXvYP8AgRPIxP8AFZ6xq88ia3cpsyn2h/8A0Ou18OTCSyZfSR/51x+oCOTV72M9ftD/APoddR4YuojD9n+bf8vX/cFepXqXppHk0P4rOa8arIt3cpHexwSZWVN747V4P8fBZXfgXUr2SSOS7t7y2lj/AOmde1+ONIfXdWuJIrmODaoiy6e1eHfGDwZc2Hg/Xr37bG/+quf/ACJXbS/3U5q/8U+Zbn7slSkZqK6GXklqziuaqrnrUdhvasPxXJFEdLl/66xV0QGKwvFY/wBH0+WL/n5qCiXw8/78/uq/RX9mg/8AFm9DTfu2Gdc/9tWr85NBu8zpL7V+gv7JmpQaj8Jo0iYb7bUbmGRfQhhXNPc6Z/w0ewTyEWk0jJjajHH0BrzrxdFHeaXPbXMmyPzI67zUZvL064e5kUAL1WuB1+6trzSLjy5PMTzKzw9W7PMxmiOF1DR/7M1Cw1G3k/0SST95/wBM662cZ/eVzmsLZSafBb/2j5clvJ5ldM4wlb0qvt6RjhDMuByfpVfxX4XtdfeA3NzJB5cf/LOr1xDg5xT9Q13RtL8uPUTJ/q/3f7urOk5GfwBo32L7L9suP9Z9/wD56Vrv4T02TQtJ06WSTy7OOTy6uR+JPDNxGksckn7zp+7qw/iHRbDT4L258zyJPM8vZHT9rWIpeyObm8A6Ls/4+Lj/AFlbOl+D9Kk8P32ky3MkkEk8clRP4/8ACGXP+kf+A9aGj+LvDiWWpalH9oksbOOP7R+4/wCelHtaoqXsjMb4Y+HI/wDVXN5+NXPCHgnRdP1Oe3tvtHl3FvJHJvpi/FPwXcPGIo7z/v3V/wAJeNfDuqa15mlW1x/o8cnmb4/v1nV9r7I1/de1BPhl4UgTH2a4kSpPD3g/RdJ8QWNzbxP5lu/7t6tzfGbweOF0S6b/ALYgUumeNdF1rU7Q6dpVwn7/APjFc7qVRfuj5u/bw+Cml/2Fp/xQ8PaeBc6beC31P/rlLINkn4Gvj74g6bFFb2WoRj93L5X/AKKr9UPiJ4u0LWdL1fwHrOhPcW+pW01nJl0KlSuNxHp3/CvzK+Iek3Np4cuLG+i8u80m9+zXHmf9Mqyw/On+8Z2+0POdNhiuf9dD5kf/ACyqK8sPKEnlc/8APWr+mx+VpH2rH+tqRZbSWLyZpq7KX7gzqmVBrEujx5hmuo/+mUY82KKlvPixZ2kflXn9oebF/wA87DyqxLu5s7V5YvNrJn1SG6jkhh/e/wDXWu2lj6plVpUifV/irdX/AO50eHy/+eskkvmy/wD2muWWHzf3M373zv8AXS1oPaabL++8qKP/AK5UkOn+VJ+5moq1fbDpUrEAtJoh/wAtqpywQyxfvvOiroVl4/f8ZqCS0glmwMVxe2Ow5mSacSTAVdhlm8qKbyf+2VSapEIhFMKZDFNLFg1scoSXU0q+fBFDU0OnzTfvp5qks9PhxWtB5Mcv77tUVdhFO10mzzzB5talhp8OJfJs8VNFcwxR+dDgVF/ak37399DFQdZeihml8rzqtfYIZRxNWPYXc8p/cz+bFWpEPnBrnqgQy6XaS/8ALX/XVxGrafDa30umwfvf+eVd3NL+9+lY/iow6fJa6l5PStKVQzq0rbHGXeR+5PMsNdbot1Dd6TEf+WsVcld3ct3KJpv9bWz4VxB9qh/7bV1VdzOlujQ1KD/RZT61B4QExvfOim/deVV68lh8rrWT4QuodPvZYZj/AK6oZpVO2R/3lJeQ4j/cmoDLN/yx/e1KknmpLFKKzNTIW+MVxFXofgrUYtUsZfD+rQxXNldReTLFLXnd5B9l8rza6DwrcfZryOb/AFUdBlUKbeG7PRx/ZMI82S187/W1qeEntLXzfOEUdVfiFe+Vrkl1Fd+VHdRVn+E7i0+3m0u5R5cn7nzaZHtWfsR+yv8AEK2+KXwa0ganKsuo6GP7NvA38TRDEcn4x4P516jrWgW2rWSaRcWEc1kjCQIZChyO2RyOtfBf7BnxLfwb48uvhlr6qlv4kiBtWmkG03EPCKPqCRX6DvmTy2AAx83yS4+b09xXBRd0ZzPA9dWys9dv445I7eO3n8vy3/5Z1Tlm8y2u4vL8yOT/AJ51o+JLD7X4n1L7YJJI5J5P+2lZF1oVlJBJJbSSRyR/8s45K9hGIXNrptxNaRyWPyR+b+7/ANXUUFtbRyX8lt/y1uI6SXRtfszHbWeo/aJJP3kfmfvPL/d1JYrfRw3kV95fmR+X89UUJp8R+xXBx/y0zS2EObeT0qfT3/0GcY/5aUulriJ6ALegad/aFrq1kn+subOSOp4vCH2eOP7TbSI8cn7vzP8ArnVvwzqUuifbtVjtvPkt4PMjTzPL8ytIfEbWPs8s8PhdL0XT+Y8dzJvEdc1X2pVP2XQz7bwTqECfaLiyn8t45I0Hl18hft7WiaHomnW1hbm3kvbG+kk8v/lp+8ijr2H49ftkaj8DNP0XU77wXBdajqsl0lhZi8xHAIxzJKe1fH3x/wD2sfB/7Q09rJ438O67o7afB9nSXTlt2j8vzPM/ekk8cVn7Sr/z6OnAey9qeG+KgIhHDjyvstrXv/wPiitbKQCX/nl/6Kir5/8AFPiP4f6lHc3WiajrMd75XlRW1zYHypa9V+HHxq+HPhzT/J1TXJLaTzPNl/0aWSvTy+p+9NM//fYWr7E+noX9R/01rhfiQMX1lKJf+WdZlt+0F8HZbhxH47tI/Nj6SJJFS6t4y8BeMb/TrTw34u0y9uJRny45f+WX/PWvdq4mkqX70/PcLhavtf4R0mo+VZ2ieLLr/l2sv9H/AOmkv/LOvLNMuftslxKf3kkvm+ZXXeMviT4R1SS38LzMNPgs44vKjuLnyvtv/wAarD8L6kfEXinR/CX/AAjvhvR44pJYtSkt5P3snlV8hVx3tqp9phcL7GkdrpOi3UWmW8V15kfmR+bJJ/6Krdiij0+DzIov3kkf7uOtPUYo5J/Ki8ry6qvby+fJIIZP+mf/AEzq7F3KjZkm/wBuodU/eDy5anYjeZI6qXknmeWP+WklYVdxXILYjy6r7hcSSdfLqfBjqEdamxr7PzKwjMknFVNV0r+0rOStmTyo4/8AVUReV9k/660Gpw2k2vl20lrL2Nbvw2imi1PUbXP7uOWsry5bLU5LWX/lr+9rZ8MyRWXiUySy/u7mP95XH7I6cLWPVpJYoo/Nx/yzrj9dubG4826/dW9vH/y0k/1deb/Fr9pDw9oKy2HhyOLWr6Lt/wAu0dfPOteLviP8WrzydU1CV7X/AJZ20X7qI1rSpGVWqdt8Xvib4butOuvCngqYX0t1/ol9e/8ALKKH/plXn3h34fy6lcRHycRV33hD4QrDJ512IjLXrFl4ctNE0zAhi8z/AJ6V3+19gZHjlz4Zs7WOLTrQfvPatLSPA8EskU11afva9EsfC/8AaVx5ojrdtvDkUSf6qsqOLM6tI8mli1Tw1fx6hpMP7yL/AJZ13/gHUNF8U3Ueq6XdfYri5/4/bP8A56S1dufDEt88kXl/u6ST4YQ+ZHdadJLp1z/z0t64cX7KuaUqVWibOg23l+JdZuv+WhkrV1qP/j3H/TWp9G0aLRnkwPMkk/1kkn+skqHUf9Imj8z/AJ6VhY6TW0eSLyAf+edec/F7UBcz2Wl+bz5nm+XXf2/7uOSvIPHtz/aXjn+z4h/yyiqSqRveCtJllt47qWKta9+wfaPK8rzbiohqP2KxttGsPKj/AHf7yT/nnTNV1awsdB/0WKWSS5/dRyf89adiTx742eHdOv2sboiLAuv9J8uL97XnEuiWmleb9ks5f+utfUFv4JtLq0+369a+Zcy95K8Y8ZeGIdO1CSOP/j2l/wBXV0atgOHNoJDxnirNtafb7a606bkS08Rf6v070kcUMXmGL/WGtaVX2NUz9kdR+zz8QT8JPiLHBr93DFoOpxfZdXP/ADyP/LKX/v7mvrbU/GngmZ/tWheMtI1C2k/597nNfBHi/TzdWf8AaVn+6lh/1vlf8tYa4/A82L7HL5X/AFyr6KrhKWZ/vThpVauW/uj9PdB1Cw1WOPyrmOST/pnJ5lW/7O+2eI/sMcf7yP8A1lfmBFrOo28hms7y7tf+uUssVatv8UPiNpsX+g+O9dtx/wBM76U1xYrIDopZofo98RtPl0u/0zzI/LjuP9XXF/E392Lf97/rbeKvF/2ZPE3i/wAaDxHqHiXX9U1WPTUtPssV7cSSGLzRXr3xJiludPs7nzekflV8tiqX1Or7E9qlV+uUvbHmh++K4b4sScWUNd/a2H7z97dRVw/xJtYf7UsovN48qnTMqp7H8O4ZYvBdlk9Yq4bXpJZNTvZpe1el+DtNltvBtnJLL5Z8qvNdVhtPtl6CP+WtZ4qqGFM+2HySVkWsf+hXPp5ldTFFayR58qKsnTLW0+x+d5P+tuazpVTsH6bL/wATmXzf+eVWPiLJ/wASqMw1Na2sUmufuv3f7qj4i2sUWnRnzf8AlnWxzHGJLLJoco/561yWlQxXXxHtsn/VXMNei20Np/wj/lGL93XHeE4rO6+IMf7j92LnrW9M56x7yP8Aj3o00eVJ+9rS+w2sUBAi/GmWUWbjyvJrOoOiR3A/d+bXn3xFk/4l3lf9NK9SuLaw8v8A1Mn/AH8rzj4gQxGL91x+9po0PJNOk/4mEsvoaxbOXzNRllmP+tmmrr7O1tP7Tl/df8ta5Kzh/wCJjLF/qvKlmpG9M7ux/wBXF+9/1VaJXnrWfYyfuvK9K0TJD+7/AOWma8mqeoNjB8yr0X+qf8KgjHzmrBGagRIwEKceverDjjNU5wd5p5kgiPT8qyqaCY5P3uCM1bt/ufhULyQjGRVy26fjW5jVJSfapUm9qqEKKsoFpeyN9hxkA7Vbj+5HFVEjzKvwjipMCWMf89azLbypY7ib/p5lrQx+8z7VmWb4t5P+mssstWI04ZJdgirYsxL5Xmy1iQSeXWnZXP7qWKWWgdU10809YqVh5n+rFRx3Hm+Xx5dK3mx/6rFIgc0h/vfpVlB5cmKzGYZ71bW582Pk8VoQX2uPLj/1tUVk/efuv3dJPJL9npoH7utRI04Z80LP8/7ySqjfcpjSfvKQz60/Ybfe/jb/AHdM/ndUVH+wsMP44+Tbxpn87qivo8H/AAInz+L/AI0j2bVdA1+bV7nUbS2X7P5k/wA2eT89SaXNq2jTKI0DIr4YF+CK3L3UboTXFqZW2b2CqB/t1VaeTj95HHXScLeugl9FZanKdQnmaFioV4VPKSV5J8b7exg8Ba15VxJI8ln/AM8/+mletNFH1Mdee/GnTvtvgbV7b/lnJZy+XXX7T90Zez/enw1OI8c1PC5MaZPSorofN5Xm1PED5KfSp/5dHWAwKw/GY/4llvL/AM8ryt8CsLxmP+JNH/1+RVHtQMvSpPK8uL/plX3F+xvrN7D8PdShiijkjj1Yr/rOxjH+FfDFkOY6+t/2TvMu/Cus2Pm+XHHqEcv/AJDp0l7YrFNqndH0fJJeT6fdW15O7zTvvjw9cncvqtvBP/aNtHJ9o/dx11CA28P7yXf5cdYusKdQ0z+0ftFn5dv+8g/56UvqtI8j+McxqltHqFt9m8v5/wB35n/TSutMR8iP/rnXASX0v2mSWX7RH/yz/wBXXodu3+hQSSffkStfZexpBSM+Qc8UmvaHFq1taebJsMcdWbpcVNPqOnWkFpHqMnl+Z/q6k7jlf+ERSNPKj1Ljv+7q+/heO78MR6Tc3sn7ueT95HWj/bPhSR/K+2/P5nl/6upP7c0GwspLm5vP9Ejk8uST/ppVe1rHMqVL/lycjN8OdKHzjUbj/v3Wzo/hDTotM1bSvtMnl3kcdaQ8U+ELtPNivd6f3/Lq1o+s+HN9/JHcSeRb2/mXH7v/AFdHtaoUqVL2py9t8KfDlmI5RcXmY60/BngzTdA1eT7FJcSR3HmeZv8A+mkdbDeMPDH7zy/Mk/7Z1Jo3iHw5d6tALKOSOfzP44/9ZWftavsjp/de1M9vhj4Xjj/1dxIat6T4b03SdTgksvtCeXPHJ+8krYf4leFGPlmxmb/tkKp/8Jhot9cxxW+nXCSSP+7rltM0/dmrqXg7Qby8mvrrThLJI/V6+NP2zvhdFpesS6tpFkILDXbMyH/r5i/1v/fyKvtu98XWdjcvavbSs0bbTgV4n+1nq1rrXwilkXTwHs9TtpN7H/VncUz+tYQU1szROmfmvf3FpY+FPw/dV58t1NLF534V2njCLy9LFrN0iua4xbT7LFmvUpHNVqlbVbWGW2ilhh/e/wDLWsS4/wBVW7Pcw+XLFXNKD/qasCZf9V++z7elSKP3n4VMvalW3qToHwfvv9dUk1OgiEp8+pXrMDPurMTR4mhrNEM1p/y282ujj61Rv7WGKSWGGGgDLhlHm+TNV+uf61d/tATS1pawjZi82HvUX+tk/wCmVZ9pqNasXkzR1B2EsUMMvlQww1qY/dZ9qoRfuetW4pfK/wBf/wCja5SR/wDrD/rah1a0GoaTdQw/8sqWXULOE5mmhi/7a1Q1Hxho1n183/tlDV0tyqxxefO571qaV+483PWqUkMEoluID+6mm/dVetIPJsYjXbVqo5aW6JJtVgP7nyayCPJufOq7d6eZeYapzQTZ/fEUUjKqaNtc6zFcxGHzvyrs7G5nNt/pktp5v/TKWvL5/Px+/nmpschhk/cmj2bNvavuepTyQyxeb5sUtFnfWcVx5QmizXnttpsF2IjDPNLF3q3rEQ8P2s2If3UsNZey8g9oz0zxxZ6bf+GrLVoZYpfKl8qWWIebXHvcQ/Z5ef3Vclo9wdP82GCb91L/AK2r7308vFXYy9se4fBn4jDRNU0uO8lileyvYrmyuJP+XaWL/VV+ynw58W6P8SPBml+LbCCDZeQgyRgA+TMvDx/g2RX8/wDY300UkZir9LP+Cbnxra8uL/4c65qID3kST2scj5YzoMOw/wCug+b8BXFXSpS531NIQdRXR9EeKVu08Q6jHpdwNvnybA/TNZJlvcyxf2b/ANdJErrPElvbDxJfNJKIXa5c5ZODxWeUk8m48zy/L7+XXfROV7nMLqtt+7k8ySDy/wDWGSriN9oS48qWOT955kfFaF1aW0nkfaY40jEf+rqolrbW8F5JFJHHH5n+r8yOtTQh09N9lIf+mklO0pf3En1qKC506O0kMl7ZxyeZ/wA946S31rQLeGSKXX9O/wCB3EdOwXOs8DadHf3slvceZskjk37P9ZXTt4VspI7kWt0sBhk/5eFRd/7uvOrTxN4X/s/Uoh4t0uCR4PLP/EwjrGu9c8AT2KR33xA0rzI/Mi/5CEf/AEzriqr94V7U+OP+CrEyaH4/8C2VjDH9nOiTy8sj/vPtI8ziPnpXwhJr/wDqpvJh/wC/tfV//BRq48NXPi7wZL4Z8Q22pp/Yt3FJJb3PmeWPtIrif2HvDUOqfEDWJrqwt7iO1tbW08u4j82LzZbomjFYn+zMLUql4Wn9cq+yPCV1XzojP5J/xpo1qD/lt/qv+utfvPrf7M/wJ1lTPcfC7w4ryJjKWMf+FfJnxk/Zx+DWk6zJbaT4F0qCP/nn9lirxafE7W9I6pZfGorxPzIGq/uq960P9q/RtK0WLS9M8CLZSfZvsstx5cUoz/y1r0vVv2fPhQZJc+ENO/e/9MZKw7z9nX4Yyyf6JoIi/df8spZYq1xWaYXGfxjopYarRPPbr42fDDU9Lkm1vw0dS1aGWbypLmw/9q15Nq3ifUPE+sX3iC/1LGp38nmySRfuq+ij+y74Auo5MwX8f/PLytTNVo/2RfBlyAP7U1q2/wC3qOWjCZpllEWKwuKrHgMWsajaxGKLXdQix/zyu5TWna+PvGNlH5OneMdZji9Tfy19KaF+wJpetj/RfHWtW/8A10s4pf8A2pW43/BLq/uYN8XxcVI/+njRZP8A2lKKKvFGWUf4wUsmxJ8zW3xi+J9n5X2X4gauf+3gS16J8HfjF8RPE3xA0nw/rXimS+spBL5sckUX/PKvI/jX8Jbr4M+M4fCEuv2OtedYRXcVxBFLFFmWb/pqf+mVbX7LZmuvjDpUJh/1Vpdzf+QhXse0pVqXtaR5v8GqfbdwPNOKWoxJ5sRqtJJXAd1ywHMvFR+Z/wAsqg3/AD/62o98sn+qo9sVzGVrdlJfRyXUR/1X/LSvJPiD48udSuJdK0S88q3i/dS3MX+tkrs/ibrctjpf9i6fL5ct9H+8/wCmcVeY2NgL27trW0tIvNl/551mR7IydD8FXWuXGceVFXt3hbwLaaPbxDyo/M+lReFtNitbeSWKL/lpXX2VrNKfNlrX2oeyLFvZxWyYiiqTUY/NgSOKpLKTPMtWJI/Nt46xq1jSlSGabZSxx4krTt0wEjzUUcfyeX+VSf8AHun/AFzrERY+zp/zyqxb2/m1RjuPnqSO8likoszbnH3ebdP+mlZEsXmeXn/nrU+oySXD+b1qO2jl8yOPtUblEera1pfhvRJL+/lxEP3VeLrqUWpeM7nVf+WflRV1Hx0vjFo1vHF1+015pp9zLa6XfXYiqzCkdbFrEniTW/7PtJf3f/LWT/plXeW1tayXf9qX8v2fSrH/AFUcn/LSuL8LSaf4b0OO61D/AI+bqP8A1da//E08SXH2q/8A9Gtov+WdKxvc2rjX7rxHcRxWEUkenR1zPjrw/a3+l+Ta/wDHzHW7cXsVtBHYWFXrHSP9Akv7/wDdx/8ATSpC58339pLFJ50sUsX/ACxliqtJJ+8rf+I0kX9vjVrb/jx/1UtZ1lbWn226u7v97bWEX2uWKKX/AFv/AEyruMCqIjL/ANcv/RtR+BfhHpPjbxx/wjd3rUuiR3VrLLYyC28zzBF/yyrfhj8Zav4WtfF+lQ2sltFLLFfaaljF/o3/ANqrJsb2DULy1v8ATx9h1zSpf7Rito/+Wv8A1yp4TFVaJlVwvtjuL39jy9soPtUXjW3ufN/562MleKfEr4dXXw31C1ttQ1e2vpJePKtv+WVfavij4teHrT4XW3xAN5FJY3NtF5Sf9Nf+eX/f2vhTxZ4i1HxBrF94i1VfNubqXzZf+mX/AExrvwlXFVqpjiqVKj/BPqf9jTSJV8DeJ9RMWDf6oYv+/UWP6V6v8UQYre3hH7uPy6j+AHg2XwR8KdE0m7/4+biL7fc/9M5pal+MQItreP8A6Z18jj6vtqp7eFpexpHmtsIcSV5z8SB5uu2UUPXyvNrv7Z+OK858WSC58dWNp5v+t8mnhNhYs+kfD4+xeFreL/lp9mryXUZIvPuJf+mlesKPs3h0/wDPTyq8ckk8yS5/5a4lqMUZZeSxXEXl8VSsB5Wnxf8AXSppgYreSX/plWbpkh/s+2P/AD1lrOnudx0FjJFLrco83/llVb4pPi2jz/zzptiIv+EgllH/ADyiqv8AE8ebbV1nIZtq/laPLXGeALnzviMmZv8AlpNXXAf8SSX61x/wxk87x003Wqwhhij6RiuPMjj/AHv+tpbGeK2n/e+ZUGI/Lj/df6qpbYfvBimBcuriKOPArzrx+/mD/W16Fcjyo+leY/EGT9zmskaUtjhtNkh8+5lmrjNOkH2wgf8ALaWausshxczf6uuR0cfvD/12rS+h0Uzu7EfJ51aSDy6p2I5i/wCuVXohg15FU9QmgHarsQgxzVSN+4qSIfPUiEmH7ynmL2NJ5nz0+aQmnc5y1HCRGB6VcjHyn61Shj8oe9W45Pk96LnQSHhqmSoEfP1qWMfvKEwH24+f8avmTHas63GJKvxjzOKgxLBH7v8Ae1iaa/8AxL7atC6kl8iT/rnVWyHlWdtF/wBMq0JJY5DEav2UnFUjH65q1ZyRRSUAXT5vmf62rUFxLHHms4yebJipWkijjoAuoPK7ULJFms8yfu/9b+7oeT95H5tWyaprvJ3loaWH/nrWY1x+8p7P+8xVkF9pPao2k8uSqDSeZ/y1oRx5f72WpA+x/wBgu4+0N47b0OmfzuqKq/8ABPqTzF8eEeumfzuqK+mwf8CJ4GM/jyPftW0V9U1O4Se5kjjNwxGz/fqw2kRyfZI5JJP9D+5/00rxjxf+1dpHhrxXrPh1vBlxdS2Gp3dlJKLqMCXy3ePOD0rHi/bJ0+D/AFXgKX/tpf13qldHnujc+m7eO3dfLxsf/wAh1xXxVsJIPBerTj7n2eSP/wAh14xF+2Yu8SRfDxOZP+Wmof8A2us/xz+11J4s0KbR7bwYlp5y7HMl4JN3sMAVz+xq+1Oi/wC6PnO6Hz/u6dY/vLeP3FRXb7x/ransnP2cJXZ/y6JuTeWd+KxPGY/4k3/bxFW6Af8AWVi+Nx5fh6SU9pIq5rHW2YGnSZ8uLpX2P+xXpE17pvixkljSFLm2DSu25j+7kr40064+SvUPhf8AGbxj8MUvv+ETuLJI9Q8szx3Fv5mPLqqa7GdRqtSP0Gk0Twxpz+bqN7PeN/cLZX8h/jUMureELEEWuiwyv/00QN+pzXxdcftK/Eu88zzL3Tv+Aaf+7jrOl+OvxJuHjk/tuJJP+mdvHXRSVK/7486rGqtkfadz43iH+p0WzT/ei8z+WKSSX7Yn2keX+8/gjr4ll+MPxEk/5mQf+A8dLL8dvir5HlxeMbyOOP8A55xx06vs/wDlyKnh60j7JkX/AKZSGq+t6VJqen2P2eSPzLeTzPnr42l+M3xSn/1njXVP++4qpyfGL4mSR+XJ461ny/8AruKo0+q1ex9cyeB9R86S9jvI4/3nmVbj8F3Fx4Uu9Jubne9xefafM8v/AFdfGD/E74gScS+N9Zf/ALfJKjk8e+N5Ek83xbrPl/8AX5JU+1ClhaR9m23gG5s4Ps0V5H5f/XOtDRPB9zHJq0ct7/yELD7N/wBM6+GZfF/iST/WeKdVk/7iElQP4o1z/lrrmo/+BklHtaoqWApH3ZbeCY9Pj8uPVE/7aVPo/h+3t9dtNSl1GB/Lk/1fmdK+A5NX1OTzPN1i9k/7eJKiW/uf+Wt1J/38rP2tU1pYClR/fH6E3Pg3w5Hv+067b/6z/n4jjpIbTwdp88dzF4i0/wDdyf8AP5HX5+LdmQ/6qmFkl6Csva1DT2VE/Si/1j4fC5e4uvF2kRySf9P8deX/ALQusfDzUPgp4zt7Pxho893Fp0t1bomoRvJ5sf7yvi1Gj8vyqdPpkWrafe2uIv3ttL/6KpUvah7KkeR+KpLTV7aTVbT/AI8tTki1CL/trFXnerS/Zf3WK1fh7qc2qeE77SZZf3ul3WI/+uMtZl5pUsskk0tdZxGNHEZelNvNP8r995PlebWnGIoaXUZYpbb/AF1M1omOv7jrzmrayVVWXzf+WH+q96Qef/y2rE6CwJ6kkH/Pf9KrSSmKL6VTW7/571HsRGvDMO/50y5/ex+dWcLv/nhBVyG6/wBVgf8AXWrGc3qEvk3XkwwVH9r/ANb59WvE1p5UsXkf9/awP33+umm/11aEmpFL0/fe9Wv+EggtPK/5a1g+X5PE8NW4qn2XkX7VmrN4m1KWWX7FB5UVZ8xvLuXzpppZfSrcNnzxUws/+e9MggiizHjyf61KLQzfvuDUvkmGXMFX7XyYv303+t71Fjf2fmVryKH+yf8AU1a060mFtEKi1y6h+zmGIVqeFPKutEhiH+thl8msP+XQf8vRsOnebkz/AOtrP1G04/1P1rqooYf3v7msXXxDiKaGilV/ehUZzOo2eLX9zBWaYf3vH/Lat0ywy0l5p8H+u86Ku72piYtrJNFJ+5rQ13VIdQ0y1hm87zYef+2NRx6bDLdRQ+d/rqseIoYbTTPJH7qXzqgDBST97iGrbSHzf0qoi/vc1Kj5FdBkativ+kmETdK7r4b+Jde8H+IrPXfDl9JBeWUnmxvHL5Wa82S+8qT7ZP8A8saR9du5rmKazmmi8quSrS9sdFOr7E+87LxvqXiOzj1mLxDq0kdz/rI5NRkk8uX/AJ5VHPrWpyR+VLqV7J5v/PS4kr5Q8AfELW7fxJoem2t1/wAfV1FaXX/TWKvqSbR4vMki+3337qT/AKZVFvYh7N9hs8ssh/4+pP8Av5VczQyf8tJP+/lTto2n/wDP9ff9/IqrHRrD/n5vpP8At5o9rSFeqMLxY6VD5kP/AC1ijqc6Xpeel7/4FCoJbDRv+eMn/gbLT9rSF7KqRSyRR/8ALGLy/wDrlR9o9v8AyFR9k0GP/lj/AN/LmSoxD4cIzFFayf8AbSSnUVIXsqh4F+1CIft3h/yh/wAu00P/AJFFepf8E/dNuZP7R1a3/eXF/wCJLG1jP/PXyoRJXmf7UVppRtvDd3Yw2sREt3+8j7f6qvd/2EbzQvBXgTRPFviCa4/s+117UdTkkgj8yT92Y4ov0rzuI6nscsO3A07Yk+1fiZ8UPG3hj4d3uqeGvD0+uGC2xLKQZ5J9Rkkx5UYi/wBX5Zz5leMaw97JqNxa32rXGpx22nW0VxPI/wDy9V6n4r+NHwK16y1O50vVXtI7v95eXHkSW/7z/npXCavbaRpWmxxaHbRx2lx/pMeP+Wnm/wDLWviadWl7M9ZUqltjyLWdIsI5v9F82P8A7ayVycmma/5f7q6j8z/r5r0TXBj/AJZ1zrxxRP5UUZ8z/nnHHWlKpYfsvIw4v+Ekij83zf8AtnHJWtosWvyz/wDH0bf95/y0j8yr+u6fdeHoLeXXvKs4rj91HJJL/wCjataKkkrx/ZbX95JJWdar1NKVI9WXVdX8CfCHW/HEdxHc3llFGbfy7fr+8qm3x78aaWtjpuqxadIdWl+w2v2eAyeZL5XmV33w40u18WeDr/wtrlj/AKJeR+VJ/wAtPMp8fwxOl6NfeJvFFtbS3OhWd7/Z/wBnHSTy/wDW/wDXSvkbYb2tX62e1JzX8M/MT9tiWL/hdsiRr5sVt4f0yH/W4/5djL/7Vrn/ANlTzpviskx/5Y2F2P1p37W0kMnx28RGOL/j1i0+1/79WsZo/ZYlmj+I1/L/AM8tMl/nX7fgF/wmUvZHwuK/3k+w/tP/ACyxUFxJJ1qnJqMUZi/0n95L/qqpXN9/rK57M6TV+0bOorOlvvsVnJdj/lrVeW5/1f8A01rO1+4Bt47QS07Ac7q9xLq9/JdeV/0yrY0TRNP0PT5JbS0i+03X72SSqllb/wCkR/uv+mtbttcxeZHDL/yzl82gDbsJYoo44vK8utC1PmSDFV4RFLIZYoq0LKPB5irlqm5YjTyqupMf9TVMxyY/eirtvjzOlZ+1YXLEed/7yo5JPM/dgUqVXkll8yTyqvUjkJ4LeOJBIO9Nn1GOFvK71m3N5dSYilhkwag+zeVN5v72gzqmp/ramH/HzH9DVa3lzVwW8gIkzU/8vDX/AJcHin7RN9FDp1lKYv8Al6h/7aVxUUUNtodtDLL5ssv/ACz/AOes1dl8bpIriK286XzPst9DXI/62402L/WfZasxO18LabF/yFdal8yT/llHXQSXkt7J5VhFLVXw3osuqgRS5j8r/lp/zzrdufFHhzwxB5WjxfbLz/npSAtaboNhoNjHrHiK68v/AJ529clr/iO/8WXnk2sXl6dF/wAs6rXsniPxZdxXWqSyf9c667Rfh/fyW/m3X+j2/wDy0kkqTc8w8SeH5dc06XT7WHzM/wDLSuJ0qKHS9RvvCd5NF5l3bSxRSn/nrXtPifV9L0S3l0vw3+8ll/dSSV89+L7C8iuDdiaXzP8AXf6qiiTVOz8CeJB4V1DzpbqL7Nff6JfRyf8ALL/prWR418H6honiC2u9JilEvmw3cUkf73zZvN/+NVS8OxWniu7jOoXf2GWH/j6ii/5ef+uVeuxa3ov/AAj39n+ELnWP7R0yKL7DFcxeVL/1yo/gjPEfi8NbsdOstJEoi0nUJv7Vjt/+WUc0tZ/wX8Df8J78RNJ8P3cGbGGX7ZfSesUXSm/FrWZrrULHSBqPmfYLXypZf+m1fRH7LHw9/wCEc8L3HinUYv8ATteOY/M/5ZWn/LIflXs1cV7HAnlUqXtsUfScwMdlHXnXxguP31uP+nevRrkeXZR/8868B/aH+I1p4c8TWWizaTf3Mk2mxzRSW0Wa+HpH13QxY5B/ra84Mk1/8SLHypukv72pIfivDdweVD4M1sS+V3FcRY6z8QtH8U/8JD/wjcN1DFN5otvO8qbya9XCHBiva9D7I1AeV4dkli/5514uFi8yXP8Ay1rLuP2oTe6dJomo/DbVraUy/u5Y5IpYvKrxmbxN8X7qOKGG6Fr+9/1vlU/Y+10Lwr9jSPe765EWn3Jlx+6irKsLiH+yrHkf62GvKRN8U7qMRTeI5Jf3X7391T4fD3jbyvJOvXcsX/LKsvZUv+fg/wB7/wA+j2XR7jzdYuZYRF/yyqP4n3EUS/vZvK/dVwnhyf4i6FF5tpe2t/H5vW5iqt46tvHHjIeZ4hiNr5X/ACysT+68mtf3Zn7KodFJq9p/YVyYbu1xDFz5VZHwik87xBHej/lrXDWnwulHlTS6peRRVb0b4e6va3v9peFtYu7W+i/5ax96ulVpUTKrhap9cb4pI4+altoYT0mr51GufH2IYl8XPLL/ANNLSKmWviD45Wsnnf8ACXLN5X/PW0ip/uR+yqn0dfN5UHFeU/EK+tIbLzppYvK83yv3tcjdfEX413Mf2SW/07/Vf637LXJ6zY+NPFFj9i1zU/Ni/czcVl+7NKVKqdBoy+db300R/df8sq5rRoZv9RVi28K6xBbRf8T678qL/ll5taWlaT9kkzNzWVWqd1KkdPbCbHOOtWcfu/wqvFcRRHypZoqIr+0lfyYZvNlrzTrLcbY5FT+ePX9Krll8vd7U+Nz5fHegB+4elWI382qO+KpzJ7VFyDSik3Dnr/OnRuPNwD0qpDJADyOKsQyiIc9qALJl/ddKch6jFUY5MR4p8dzB5dMx9qX7e4/eVoGT95isWOT/AFWa00fuKgYX0ksVpKf+mdNjH7uOLyvL/dVFqcn+hy8dqnMX+ri/6Z0xEyVNb9fNqNB+8zUxiHatDVjTJ5VCSf8APaoyOKYzjNBgTTyebIfNqK3kl+0eb+6/7aUyaSbtUaj5B9KQjQWT/nryKLiXBwKqK/PsI6HmEf8Ara0GiZZPKjj461G17H6GmF/k/e/vKrs//TOkwPtD/gndJ5h+IB9tJ/8Abuiof+CdA+b4h/8AcJ/9u6K+ly//AHaHofO47/eJf10PGvizcRJ8V/GcZfBPiLVM/wDf965YXcOfL+0x11fxdisj8U/GZntreQnxDqec9f8AXyVyKrbeZ+6+zf8AfuvYVSFjl9nfoSC9tY38qS5EdEN5ayfu/Njq9ptjJcI9zFFZeXb/AOskk8uOia1uo45JfNspI/8Aph5f7ursZmRPqEWyP97/AK2rmkP5kEn/AF0qJrjyo/8A7XU9lOD1rH2pt7NGrECTXM/EB5f+Eek8qHzP3kX7ut4TS/8ALOI/nUN4Jtlv/o0h/ef886z9qzX2R5fpz6h9o/48Ln/v1XU2638nl/6Dc/8Afqup23Zf9zbXP/furEcOpyf6qwuZB/z0o9rRD2VUxrZb/wAv/jxkj/7Z0/ydQ2eVFplx/wB+61f7N1Q/8uEklN/srXB/qtGlko+t0w9lVMvyL/zPLltZDSGC/k/5ZRVs/wBg650j0uT/ALaSUkfhjxAZP3Vh5n/XSWl9bph7KqYX2TVP3n7qP/v5HQbC+/5ZeXH/ANdJK6D/AIRXxP8A9A+3/wC/lPj8GeIpP+XW2/7+Vl/aFIf1SqcxJZ3UnHm23/fyj7BfR/8AL1bR/wDbSunj8EeIpJOltH/20qUeA/EPeW3jp/2hSF9UqnJCxuv+f+1/OSnCxu/+f6P/AL9SV2A8Aa7L/wAvtsP+2dKPhvq8v+q1GOP/ALZ0f2hSNfqtU40aXLIcy30f/fuSnrpf/T//AOQ67aL4bah/0GP/ACWqcfDK5/6Ccn/fFZf2hSD6rVOGbTP+et/L/wB+6kWwT/oKSf8AfuKu3X4V3H+t/tS+qeH4WL/y11S5o/tQPqyOCOm2vl/8f9zJ/wB+qhu7ab+zNRi0r7TJcy20sUfmSV6avwstf9V9quP+/lTL8KtN/wCfq9/7+1j/AGtSD6sux8PeBAdG+I1zpWoS+VbX8UsP/bb/AFsVRa34hiub2UQ/uvNr339oL4CWmmabF490DzIjay51GP1/6a18u+IRNFe+VMfNr2MLV9tSPNq0vYl5/Okk82arSxeV1rCt9Z8mPybzzf3X/LWKrS61psp/cTS1ZkOuIfKlpFki9DU+pSwy237n/WxVyt1q3mn9zUHQadzeTeb/AOiqrwT9pqyJLu9ll84U6HEpxU+yA3IYZpf9V+9lrWtNP1GX9ybOWp/A8d5fXH2P/llD/rZa9A8200eLzvOikkrhq1bF+z8jyrxhY3sdrFNMfKrkPNxkT16D41v59UiMHkZ/c150sU2P3/513Uv4YqtIuRQwdRzWrZTQn9x5HP0rEEMs3MUJx7VNDFe/8thiqIOth+xeVLNUsUtmfKrkYftvPlYq1FDe3fSoOw67+yYZf9SfzqKWGeIRT+dVW0mn0+1GJqSWaaU/vv3dcgjM1ECWXzpq0/Ccs1pJdWQqiYf3n7mrMMs1hexXkVBnTOoiklkrP8QWv+gyzVWm1C882Ued5VRTXU01r++moN65i3l3B5lPjln9KbMIJosU21h/df6+uukcQ6KTF1F++pni2/8ANiihxUphPm/rWFron+3fv848qrC5VtnzFmlZZqn0uzGo3Xkzfuov+Wta8+m2UIPnzeVFQFzBnt4PM/56zH/vzWjbW95dy+T9i8qL/U1YbWdMtIoobPzYv+vX/lrUZ1TU9R/c2UvlRf8AkapGeifBXwi0/wAStCj1CSK3txexeZJJL5Xl8V92N8MdB8zmKX0/4+JK/NR9IvTF+/N3/wDHa+2/2QvjjpE3hK48HfEvxJbWh0L5dP1XVZPKjlh/55yy/wDPWuGrRq1jvdX2J6Wfhr4cH/Lr/wCRKlb4beHe9hF+deo+G5vB/jMZ8J+L9B1h/WzvY5a318BXHmfvbb9aP7FqVjL+0KR4gfh14d/1X9mW/wD37p//AArrw9/0DIv+/Ve4n4fv/wA8v1oPw8vT/q48Vt/Y2J7mX9qYY8OHgTQu2jx/9+6kj8F6NGfLj0e3H/btXt6fD3UB/wAshUsfw9ve0eKFkM+5jVzSmj87v27vDdtp/g3wpf21rHHjU7qL93F/0xNesfsZ/DOLxP8ACPwl4aur63hjv9Ikv7mSf/lpHNdSS+V+tcr/AMFSNMl0DQ/AWkOfKuHmv78f9+Y4v61v2fhzXYPh74I8JaDYf6QNN0vT5JPsUkltbxSWvmfvfK/1X+s/1teXn1L91Swh6OV1f4uLPWPiT+zJeXttcWCeJLR7M23lRxJeSRxf9tY60PE/lWdjBHL5X+jW8Vt/37jr54t9NvtJ1LTpvG8dzHHc3NhYabJb3NzHF5vm/uv3X/XKvcvGtxK91PFbfPJLJ+7/AHlfOYrCUsH/AMvT0qVX64cfeWV/qkflaZLF/o/+skkrE0WWKbxfb6DdWtxcXFt5t19ojk/5axf89P8ArnVT4Y/EuLxB8QfE3hGP95p1jHFLZSf89PK/dyy/9tK2NakuvDHxU0LULa2k/s7xJ5the+X+98y6/wCWX/XKunC4SlWpGmPdXBnF/tWeIxZeHrPwuIpZJNTl+0y3HpFFXKfBi/16TxR/wjR1C5uEtbGG7ubf/W+VLLXsXxr8BaBq+iyeKNfv5Le48PxHzEj/ANb5Uv8Arf8ArlVf4H+MNb1bV7Lwh8BPhnpmn2eoxy2viLxBBHJcXskcX+q8y5k/1cdZ4qp+69iek6aq4Ck6R1uv3nx78L+JtHl8C6XfzaUNC8y9sjH9n8ybzZP3nm1o2vxj+KGq6zq/w48X6ZPbF9GlmklFxFJHJFL+7j/5Z1654M8GeIbTxzLpV/cQXOjaPFHLqOozX8iSm6k/eScVa8YeP7HxDrd/4JTQ/Ijt57bZffaI5PMj8z/nnXyNWpZX9mbUp3lypXPxo/aE1OHWPjZ45uophLH/AG3dQxfWIeV/7Srrv2T7WGXxrrswPm+VpgH/AJFNeYeO73+0vGXiHVv+fnU7ub8pq9Q/ZOeW28Sa7NF/y1toYv8AyKa/ZKX+60z4ir/vR73rWpWqeJ7LRIrWP91Y+dJ/39qb7QNn615pp+rDV/iJqeoed5scknkx/wDXKKvRBJ5sYOeK8lnRcufaP3dZV9J5t5x/zzqaWT93VW2/efvZRSOguW2fM83/AKZU+yii/tOPFNtv3Ucv72kspP8AiaSxZ/6ZUgOttf8AXRfWtH7TFZVXtvKtrfzT/rKraTJa6jf3N/df6uL91HH/AM9KBG5Hq1hcR/8AH1+8rlPHXifWdJ+z2ui/u5Zf+Xj/AKa/8sv+2VdH9m0qOP8AdQ+VWdLpMV6ZIpoopI/+mlL+MKlV9jV9r/FORufjRdabBq00unx3GnWup/2fYyR/6258qL/Spa0dU8eeF9c1C08LeF9QvrNbX+z5dbvLz91L+9/1nm/88v8ArlFT9X8G6VqX7rUNPij8r99+7rlNR+H8It7kaff+VJqd19ruvtEX7yWs8VhaVY7sBj/Y4r99/CNbwr8UfEOueLfGt/eWcUXhPQowNM8yP97LN5v7v97XZSa/FGln9q/dyX0fmxx/88682ktNRsbrW9R1Cwl+zS2un6VY20cvmRR2kX+t/wC2vm1n2vjHVIni1WWb7bqX+qit7391LFWWKq1fa/uj08LgMNWwp7XJJLF/qpfL8usrXvFl1bWnlwy/63rVK+8QXMUui6TdWEtvc6nbXV/HH/yyjii/5a+bXJeI9Wlubs/9Mq7v3VY+aq0vY1TmviDLNLofmed/y8xS1jeC/wB6Ptcp8zzau+MP9O8N3MWP9V5UtSeB9MuoXtovKqRHpdtZazrcf2X7V9iso/8AVxx/62St7RfA9hE8cUsX7ySrmi6VfXPl+Xbf9tK6DUdW0vwzafvfKkuKg3Fis9H8O2n2q5/5ZV574x8e3+vRyaXosvl29Z2s6/rPiO8k/e/u/MrR0HSbDTY/NuqiqWjnYtAuo4/Nm/5a1znjjSPtUccsVeuajp0t7H/oHleXXL61pMstxHFLF/yzoEeGWGjS2uqxzeUfL8ytX4r61q/hj+w/7DlltrW+tsS16Hc+F/s0ccv/ALSrzb9oiLytJ8N+b+6yZYa6cLVpVsVSM8X/AAjxq7u5vtUs003my192fs9eK7Xxf8MNJnim/wBN00f2ffR/88jF/q6+JfEXhPW/Dttpk2raSLaLVLD7XbeZ2hr2j9j7xTLY+KtT8FTS/wCj6vH5/wD21i617maUvbUjy8DV9jVPta4/5B8VeAfHWTT5PHHkzWnmyxWUX7zza9/3+ZpMZ/1lfJ/7ROp+IR8UNQh0jThLbRW1rF5p/wCuRr87R9jSMn7VFHH+60/86hhkihvPtflf9s648X3j/wAznTIsZp0lx8RJ+RDDGK19lVOmt7I6m5/s+WPyv7JiiqC2FrHJ5X2SHzK5QQ+OpZP+PuzpwtfGgkzNrsNP2VUDsHbyesUdMknlMkRPQ1yo0nxdNFz4ki/Kq8mgeJCf3/iqWWj2X/T0VWqdpFqM1hF5sWPMqlJqV5dSebdTDzK5UeFdRl/1/im7EtMk8H54m168lFa+y/6emftTpluf3eBLVf8AteW1k86Kbyv+uVc0/huzhGP7Su6rf8IxYnpJKKulSpEVKtQ6qbxZddBrcv8A3+qrJrq/66bXR/39rmx4Z0Udpqim0jQLQ/vof3v/AF1rT2VIzq1ToRrlkP38+sQ/9/qil8R6YPNh/tKHyv8ArtWTFaaB0hHm/wDTKiXTdLiuYvJsofK83/VS0/ZUzP2ponxDpkUfnTXnNRr4i0yX/UzeaPak+x2X/Lezio+yWXl/8eUXk0vZUzT2rGHxHpgP72eX/v1W54N1TTNV1a6h07rDF/zyxWb5EPmecYYs/wDXGtbwx5JkvhDFFF+6hrKrTpDOnPlRc9qimuIrWLzppf3f0pJZYOh5Brm/H2oG08JXfk/62UeTXPRpfvRe19idbHJHLH+6lpDcfvK8B0nx3q1h11iWY/8APKXtXZaL8TJTFm8s/wDv1XfVyurROClmlKseplyecmo9Q1bTdLi87UbuKIf9Na8z1r4pahfn7JpkP2aL/ntLXJXl3Nqtz515LLL/ANdZadHK7fxTKrmlL/l0dtrfxa1CS5EOgwxRxf8APWX/AFstU7X4oeIYzmb+z5B/1yrjmUQiki83UL6Ky/56zV3/AFWl7L+EeXSxWJ9qe6eGdW1a7torzVpYf3vMVtHF/qq6fTdXz8pFeYR3/kpFCZuYoq39IuJpooz5teRVpH0lKqdvqFx5lvJ5X+rllirTLL61zkdx5ltbQ+b/AMta6FBn/prXCjrHxv8APUxk/eYqOMd5alI8upGIRxUDCpi/PSqZHUUbj3GNJh6Eki3/AOtppHamr9w1ocpIsnahpIfSmLJ2pJun4VLAcwi8uoWFSsKjYUFH2Z/wTf8A+aif9wj/ANu6KP8AgnB/zUP/ALhH8ruivqcv/wB2h6HzmYf71P1OY+JPhVJviR4quljjzLrN/KT7+e9YK+ELPPKx/wDfs17P4x8L/afGGvS+VnzdUupf/I8lZUPg1f8AnlIa7f7LxUtUZLFUkrHlE3gTTdRi8q5/g/5Z1Zi8F6NbxiK2ir1aLwlH/wA8sSVI3hKT/n0krWrlVQf1qkeUroVjGOIs1Na6NbH/AJZYrpL2z8hpIvL/ANXUUMNfM1VVo1fYno0WZcWk2u//AFf/AJDpZNOte5/8h1tKsfpTXUZ61ze1qm9zIihte+Y/+2dWYraKX/VQxGn+RvOMfjXReENK+3Xv2aKON5K6sLRq1qvsWRVfsTFj0mGTkR1P/Zw3f8evNerJ4MuIx9wf9+6n/wCEJvf+WcWK+l/sA8OrmtI8lOkn/n1p8eky9IrevWf+EBvJOZYJDUg8Ez/8tGrf+wo9w/tWmeS/2Ndf8+oo/sW6jf8A48a9e/4Qt40/eyJT/wDhF7WP93JeWkf/AF0njqP7Aomf9qnkUei3WObX9Kkj0K68ziP93XqX9jaJbj/Sde0uP/rpdx0yR/B1vzc+MNGj/wC3yOj+xaQf2gjzUaDcSf8ALv8ArQPDt9Ic5r0Ia/8ADeP/AFnjrQv/AAMjqrJ45+D9u/734iaCP+3mtv7Kwv8Az9L+t1f+fRxv/CLT+p/Kph4Zu+vP5V0UnxU+CVv/AK3x7p3/AGzMklQP8cPgRb8SeNIn/wCudpJJR/Z+B/5+FfW8T/z7MgeFrnpJ5lSDwnc/89RWmPj98C4/+ZhuJP8Arnp8lVn/AGjvglbvgHWbj/rnpxrF0ss/5+ivjv8An2MXwlejuatJ4Pb/AKaD8Kpt+1H8G43/AHWleIpP+3Ex1Xm/ay+GsfFt4P8AEch/3Y6hvKVtM29lmf8Az7LHiT4YjxP4b1TQZosxalZy2p8yvy2+IOh6romrXFjcWkkdxYyfZbkyf8spYv3Vfp4f2vPBH/LL4e6vJ/v3cVfKX7YXjLwr8RdMPiTwz4Hk0C7ubqL+2pPtEUn2wf8ALKT/AK60LF5a/wCFUOb6rjv4tWmfIjiHHNVLm7hhPTrS3MPlcw1QklnrosIs6pq3mjybKs8dBUQhm837Rn9K09N0qa7EXkwzfvqkCvBDNdfuYYfNrqvD+iaFp8cM3iO8li/55W0f/taum0TSrTwtY+bmHzJv+etcrquh/wBtSS3lnP8Avf8Alr5stY/WjtpYU6S58c2UMf2XTYbSO2i/1flViXXiyW6uYhKPNihlrmZPD2swjjTZqoyzXlp/r4J4qy9jREdXqs000cV7D/qqy4+lU9O1aaYy2U037qtKD/W1uZVegfZf3sRmqWO0x1qaKE4Amq/5P7rGOKw9qaXKtpaw4k/OrXlQxRZJqKKWEdsVDLKZagBZW8yQ8VFqA8m19c0kMvmxg0s0X+ixfvv3vm0yqAW02f8Alj+dJdzeQYpoP171NmGLnrWLqE2ZIuKqkaeyOumhs7qKbyYfKrPmHlReT5Pm1V1C7mtP+/1Qw3flHyf+e1SaksukyyxcGpbXSvJli86aq0svnSS/Y5pYYv8ArrUMUv7oDE3m/wDXag4PZnRfY7PzPJhrmfFghu7qKCI/6mHyZuKu2vkTH/XS+bNWHP5/leTN1h/5a11Goj3cNpF+5rGnub2aTM/72tG5/pUZs/8AnvRS2OQqRDj7ORW5pWnTY/f1RtYPKfE//LGp59amhtpbMz/upqKojpbjVLO1MZ8/yvJqtbeOILSLyRAa4/zJpgeKjSzBPrVeyTKq1T0Lw/4g8KLfx6hp2o3/AIfvY/8AV3Omy/6qavr74U/tKfFyx8PSeHrbxzcXRtcSx3NxHHcebFL/ANdK+C49I84Z/wDItdH4Z1/xP4TuIpdE1y6QQ/62KP8A5a1nVpVfZfuQpul7X96ffsv7Q/xqfkeO5/8AtnFH/wDG6qy/HT4u3En73x3qv/bOSKOvmLwprni/xrF52n6zJa+V/rYpLmt0+GPGsvM3iD/tp9pr5+qsVR/jVT36VLC1v4VI9yl+LHxOuP8AWePNdH/b3JFVK4+Injy8+/4z12T/AK6ahJXi58IeK+kviH/yJLTZvAeqyjE3iDp/11rjqe1rf8vTt+q0/wDn0cD+1Rrus+KPF/h7Rr3U77UZGtvKIuLmWQfvpQO1fbnin4y/Ej4KeKND0X4caRZzxeINTi0vUZLizlk8qKKKOPzeP9X/AMtK+EdS8Oyy/tCeEfDYu/tI/tLSbWUfSUzf0r9R9Dv/AIB2mmTD4neMbDSNcvXufklvZLY/ZvtMnl1WZ1fY1cNSqnn4eml7X2RxHir40+KtV+I3hrwTcaZpNxHrccstxcfZ/wDSYvK//d15r8bfGt/4Q8OSa9a2hMg1K0h8z/nmJZf3stehTaZ8JZ/E9vc/D3xzDqtzpHmyx29vexXHl/8AtWvL/jndm/8ADOpeENKitrzVfEEUWnxxyfu/K82T/W15NH99V/dHVV/cnm3wLF1pvjHVrEyW1lea4fstjeXH72OX975v/oqvp630WKSTS76/lkuJNO/e+XH+7jklr5j+GGmy+I/jlaS6DF/xKvDwiHmetraxeV5v/f2vrKNr62g+020luPLkilk8+P8A5ZV31Nz0s1pfvaXtTgPin4r0TwpoNtD4gtba9i8S339lfZ5f9V5Uv+s82vo74PeDPCvgLw+dS0jR59Ft7j/SSHEfmXR/6Z28fH/bSvln9qHWdPk+F9zYazJbSXF1exCyjMf/AC1/5a/+Qq+iP2MPGFt47+F3h+7XxAbbUdKtpNO1W1eBHkuJRjy7iN35SMx8j6152OVV6BzOOAuVbCx1SD4lr4l8fX1/pOl6pdm8bSZD5gnMf7uKSSOui+L3gjwr4M1VfH+iWotL7W2jguSO4EcsldZ8S/BWlX2r2PiKWwj1SSGSPzrWSb53EcnmDy/+mlcN+1p4gI8J2V4iPD5ek6pq21+NnlWMp/rXiVUqtSnRZjzuXJKOzTPxC1CXzZfOggz+98+ux+E/jSTwTa6x9ls8XWqxwxRD/nlXC6jB+7hm9q6vwJos2qNL/wBMv9bX7Ev4VI+OqfxT1LwLdTf2la8f63/W17JGItnT/W15F4d08afdRfuf9VXq1uPMSOb2ry6x3Uh0r+VUctxFY6fJNdS+XHS37+UeKzPEWlS32li0PSuexr7Q2bK9tLny4vKk8yrmi20sjyXX/TzLWN4f0zULKCTVdQ/e+VFL5UVdXoltFbaZHF5VdGhHtUN8UaubKz8o/wCskrZ0m2+xWFvaj/nl5sleX+Lr6WTV/Jx5ccVek6Be/bdItrqWT95F+6lrH2XkI1PKlluOtEWIo/K87/lrVOXUvLT90KrfafM/5a+XUAZl18QdPuNf/wCEai8S6Pp1z+9ikfUfM/8AIVWpNP1C9/e30v23zf8Aj2kt4/L8ysrxD4V8P+IbfydVs4pR/wA9DHXFf8K8uvD1x5vgrxVqemyf63yvN/dVXsg9qd54XvjfWclrLDdW1zbSy+bHcf8AkKrOraTYXMckt1aRSSf89PLrhNLfxrJq8eq+IdbhubiLzvKkii8qXypf+WVdJ9ouvLjl82pD2pm3r39ibmaHVLmT7VbfYPKk/eeXFF/zy/55VzmJvM/ey+Z/01roNSuZpZP9bWLLFDLL++hloNzI8RS3cWl33/XLyYq9d+DP2aTSov7ZtYpLmvGL+EX3jCy8Mjzpbb91NcxSV77ootNOs4/KPl1v7I5NDR1nxffRHyra1+zx+9cqY7rW5/Nuv/Ilehxx6ZrVpHHKMv8A36pXHh0WfmGKL95XGdFMw9O06LTo/wB75dWbjypI/NpLiKXzP3sVRi28yPzZf3f/ADzoNSmLmWz/ANVWz9p+06T9vv7WP93J5UVN03SYrn/j6rV162tYtFktrYfu6gDhNekiuZP3X+rrIv8A4ZSfFbVfDGgGLFjaX32u+k8r/l19P+2taBi8vzMdqwPE/wAbde+Co0y60HTrG+l1TPmRXBlH+qpYT2vtP3QqtWl7L96bv7Xfw8iuPAMGtWth5dz4cl3fu4v+XSvkfwb4hu/Cni7SPEFrdyxyWFzDKZY/+eNfQ2tftr33ifTdQ0bxH8MdOuLLUrKa1lMd/JH5Y/5618xDyP8AUD/Vf8tq+ry+lV9lVpVjx8VVpe1/cn6l6LcWuraEL+1l8yOWOKWOSvmf4wXIk+JeqCb/AFkXlRf+Qq9U/Zp1sav8HdHQSf6q1EX/AFz8qvFviVfC9+JHiKXtFeiL/v1DXwWKwv72qfXYWr/CMSTyv+WdQuMx/wDPWnjpVO5HmCI4/wBVXEekSf6uTzMCmSj9yTUgGY/xpskgXk1oSVXUU8AzGow/z5pHkpkksmDVOUCKT/W1LIvMVUr8Dgf88qukTVIrsDzZMVmzSfuhnvU11J5I/wCmtZkt3/yx6130jkqVRNUkmltYobOb99LVOHwL41uo/th0GTP/AD1lm/1tQ3OoWPm/v5ofN/541Qu9Vnxnz5pa9alSufNYqrcbf+Hte0X9/eWc0X0mqKbVLy6lBmm/65U2GGCb/nrRLDOD++m/1NSZ0qhdh1+7h/6a1bh8SwXccXnT+TXMCWaHrjP0pQJphFz5NV7KidX1qrRO2GqWIj/4/Ya6fwxcrFbXU08x8qvHJvI/5eKtf2hfWY4E3kzfpWVXC2NaWaHtctxCIvP8792a5H4pLe3XhqOay6wXYmlrnNE1/UjLDZ+d+6qzd3N7qHnfv/3UNc1LAVfammKzSlWpHJafpoli+2zVoROMbojir0VnDN/oVlNDLLD7VF5BWT9/+5ir06p4HQgisppe1XtP0PUro+TZ2c0tS2t/FaSecNNiuv8AplLXSWPxL1fRo/Ji0fSoov8ArlUVHudVtzLj+G3i+U+cbSH3i86qtrpM2iavLDeReVLFXYW3xLe6kihmBiP/AC1ijirm9Vvru7vpZp5v3k1cKrVDuwuFJYrkiWuq0O5/dedXGWg/e/8ATWuw0iLyrSP6CsKv8M9amdTZ337+I/8ATWuvguN6VwsA/e231rstPH7uMV5NXc7KRpJJUxk839zVaAfIfpU0Q6VmWRSyd6gmHzirEo8qq7/638KYCEfKajSX/plSsKiahgSKPL5ompVk7UN3qhEDSe1IknmUrVXYfvP3VBgfa3/BNz7vxD/7hH/t3RTP+CbH3fiJ9NH/AJXdFfU5f/u0PQ+dzD/ep+pp+PP2l/Bvh/xvr+iS+DtQvLjT9VuraSQSRxxSSxzvH3rCn/av8Kxx/uvAtzJJ/wBf8VfN/wAcPF+l2vxm8fWbrcvNF4p1OI4jyB/pj1xa+PdK/wCfWWWT/rlWv9uZlB2jsjejlGCklJn1637W9t/y7fDxT/v3lQN+15e7AYvAGnx/9dL2Svk1viLp/l+VDa3NC/EG1ljz9glk/wC2lZVc5zNGn9jYGie7at8ar7VLp7mLw9ZW/mSeb5aSVQHxW1zMeNMso/8AtnXij/EZRj/iV/8AkWhfHF1L/qtFP/fyvEqrFVj0vZUz2Z/iv4k3/uoreOP/AK96a/xP8U/vP3kf7z/p2rxkfEHU/wDllp9t/wB/aePHGvf9A9P+/dZ/VappeB65/wALD8VGP/j9i/d/9M6sWHxS8d6ZPHc6b4kuLSSP+NPLrxOTxX4plk837JHHH/1zo/4SLxnL/qrQ/wDgNWvsaoXpnvT/AB0+Lj/63x/qn/fyoB8YfiXccS+O9Z/8CK8Ql1Xx/n/USf8AfuozcfESST/WPWvtcV/z9Ob2WF/59Hs9z8R/G8n/AB8+Ldak/wCud5JWe/jTxTcfupfEurSf9dL2SvKZZPH0qf8AH/JH/wBtai+y+NJP9dqkn/f2svaVf+fpr7Ol/wA+z1C41TU7j/W6ne+Z/wBfElU5Li5kk/eyyf8AbSSvNv8AhHvF9zJ539qjj/npJUf/AAiGv+Z5surZ/wC2lFqv/P0v2dL/AJ9HomI/+WskVRytYxdBbYrz7/hC7+X/AFuqmSg+ApfM/e6gf+/VZW/6emt/+nR6FJeaZ/rfNsfyqCXWtGj4Op2H/fyuL/4V9af9BOX/AL90D4f2n/P5J/37rL2NL/n4O9U62TxFoMcn73VbT/v7Tf8AhMPC0X+t1qz8z61zUXgTShF/rZDVpfAei/8ALUOfxotSC9U2R448N/8ALLU4/wDv3UL/ABC0CLzIvtMv/bOOs5fBmjR9YZP+/lPXwfoP/Pgf+/lK2GNf3xZf4haB+6/eXP8A36qJ/ibosX+qguf+/VPHhXRov3v9lxVdg8PaCE/5Bdr/ANdPLpf7MReqZbfE3SpeP7Puvyqlr3jbStc0e50U6fLH9qj8mLzP+etdI2kaVHz/AGfa/wDfqpYbGw8vMNha+Z/z08uilUpUf3wVaVWtSPl++0S7Ilil/deV0irGFn2I82vVfi/ZT6Zq8hh/5ev3sVee2enz3UlfeUqvtqXtT4n2T7Emm6dCJP8AltXc6TpP9l232ub/AFv/ACyNW/C3hiGGSK7u4q0vEun/ANqDJ/deVXJWq23OqjS9icJrF15vmzXk3m1z11d5l/czfuof9VXV3PhC8Nz+9m/c03/hG4Yv9ccVl7U1dKrXOTGoXs37mCarmnw6nN0/1R/5ZS108Oiw3MsXkxfuj/rf+mtTar4a1G6A+yMRF/0ype1NaOFON1XTtFll5svKl/56xVH/AMI9rMtt/oR83vDXd6d4Il0+PzruXNbMNtFa20eZf3UVH1oKtI8cl0jWYf3E97N5v/PKporO9ii8+bVJh/22rrfEviDTJdN+2XtpFay+b5MUUc1cP+/vIpv39a+19scpbmm8j/lvNRFN5/W9qpd6HqUVt5ws7zyqqxedN/0xqgNWzmg5h8/Hk1MbyC0P7mf97NWTDpt6fepYdOn/AOW9BVAmm1C4l61TmlnmP+vrWm04w20t7NAYYYaoTQweX50M1dVg9uddHp/9oWNreQ/8tovOlrKvLSaK4H7mtTwLP/aGmy2kPnfua1PsGf8Aj8h8rNcVY2WyOWOn3k0svkw+VFR/Zd75OJ+ldlEYZY44QYv8ai8qHzMeSPyo9qhaHIG0gtD++/c/Sublu/3s0MP+prr/ABlL5Nrz/qu9cJBNP5pzB5NdVI4qhoHyIf8ArrTbUeddfvpqjP8ApcvlVZmiihlihhFbWMixqV39ksD+5NYcf+t/fdKnvLua7lxj91Vc4hqrCuPMphHk4/GtCK08mM3upecYpv8AVRRVVsP9MvYuP3VXNc84yxWWMiapqbCbNO2v5tVj/sfTNAii/wCmUUX+t/7bV3Hh7wNpA8qbXJf+2Udc9oyy6fZfY9O/df8APXyq37a91Dy/30H51xVap6FLCnoegaJ4T8O+Xd6SBZXPXzR+882uuj1XRZJPJursRmvnvxP441HQIorO0glN/N/qh/ra6/4VDw9rSX8t9oH/AAlPlHyY7fU5JfOvrv8A6a5/1UVc9Wl+6/fHRSq/vf3J6/K8WfOi/eR/89I6YkMtzJHFH5kkkn+rjji8ys7wJ8OIrC4+03N/a6fZeb+8+zxyy/8AbL97LXVXOu6Xol19k8OyySfvP3l5J/rK8mpgP3vtj1qVar/y9PAvhtpt3rH7bOk2t/FMJNL18yyR/wDXrB/9evuPW/hx8ZNQt4NV8M6HNPpslla+W50v7THJ/wA9P+mtfHH7InleIv2qtR8Syy5FjZ61f+Z/2zEP9K/ZXw1p02m+DNL014/Le3sY4tn/ADzIjxXFnGJ9ljqdL/p0edCPLTR8DeGX8T+Gb/xRqvjfQ9NsxpulS+XcDSpLeSSvmi9nufiR4y0TxLf6tdC98RXPnWNl5fmxR+TL/qq/QD4zeGLjxJZa5oP2ni/tpbX95/yz82Kvlbw9+z34y0Cy0iLWfF1jZ3GhW2I/sVt5nmReb5n+trqyrNaVGrVrVScVhatb90ekfCn4Z6X4CtLnVLmHzNZ1P97fSp/yz/e/6qL/AKZV3L3/ANng+3S/u/L/AHsnmf8ALOuQ1nUNcuN/2aSK3j8zzfL/AOWklZ+rWdz400iXQdY1O5jsr791L9jl/e/9M/8AtnXm1cfSPSpUqtar+9Plrx941v8Axz4m1HX9buZItNsPN+zn/n3tfN/dRRf9da+pv2KtG1rQdVu9U8f2QWz8aW0WnNpWeNNtB/x7A/8ATSvnTSfgZ4kvPFVt4Ku7W6l0mK5+16nqxj8qK5iil/cwxV96fDHw3JCIJTF5c+K5s5zClQpHpV6v13E+ypfwj6B0/VPCsdtcaJ4ZubOeWxm+xzwwHe8EnpJXy7+3jrU1r4F1uaW5QTWXg28aTZ/01kjjr630vT7aMNcWOnWkD3p8+8ljTDmfH3/c18Rf8FJriLTvAvi7PbRdNsY/+213/wDa646NSnWxFJ9DyFKLbit/Pc/JnUfOhHkwD91mvVPgbDaQ6fqYu4cS+ca8n1AfLN/12r0P4X3Pl6XJx/rpa/Wqv8M+cpfxT1e/8r7QPKH/AC1rrdDMsojiikriraL7dcWsUv8Az1r1DSNN+zRx+VXz52+1JJbbzLiOKrUUX7ynx/vL+Pyv+WdT+YfMx5VbUQK2r+b9kkiilP8AquPNrRluRbW/7mqmpDzDHF5Ii82Sprryf3vrWpmcJ4qEsuoRD/nrJV2z18aRJHFLL5dtLUHirMd3FJ/zyrNlMNzbCKWEfvTWZqd/FeRXv721lilj/wCmdRyT+Z+9l5/5514Jdvrvhi487TruS2Hm/wDLOWut0f4lX8wj/tEQ3J9qXsmR7Y9RluIwn+trMjvPLkuJf+Wklc1/ws/Qx+61HzbGT/prFWpa3+n38cc1pqEVz/1yl82gs0vJiEf70VXuZO8dRy337z/2nVK6vpfN8muckgupJQOKi8zzZPOm/wCWVO83zZf3Ncp8QvFsPhbQLqPzvNvrqLyovKpljfhlKdZ8W654mlHEUvk2pr1qK4l3/upf3deRfCW1Ol+DtPlmH73UB50teo6T5ty/lQmvSRw1djodN1+Wykji82vSdH1mLUbfdniuD07w55v726/1dJe+LNA0CT7La3XmSV59WlSrHTSq+xPTLjTra5/5Zx1m3mjCM/6r93WNpXjzT7qPi7/ef88xXSW+sx3scf72Pyx/yzrzf4R6iq+2M3dNbnmluESWxki48ytKdIv+WY8yqL2kO8R7RR8heyPPr0/vJIv9X5Qrwb9oLT9R1C70SKDTrqXy7ab/AFUdfQOqx7J8+X/rK6bwtblNG83y45PMk/551rhMV9Tq+1FVpe2peyPz4urC9sP+P2GY/wDbKq4imIwIPK96/SrTrax+y3EctrbY/wCmltHXKXngPwZq9/m78LaZLH72te8s/pf8+jzP7FPI/wBi3xNKzeKPDJuh5Yjhv4o/r/ra5271Iav4k1vVf+el9KP/ACLXsl38LPAnwzW48daA17pt7aWN3DJHFJ+6khl/5ZV8++HBNaxSw/uf3X+qryMV7LGUqtaiejhfa0atKib4/wBV+FNcfuqcJePNlqIr+hr5o+lIZf3OMd+tQSAeZJFT5Ac/vqbCK1Mx2P8AV1CJf3lNfzfM9qbJLiPOM+la0qRI6WUAVkXL5ilj9BVmSSZj++PNY2q6gIcTS+dxXRSpHPUqkF1Ljp3rI1TW9L8ryZwZai1DUL3PP7r2rAlE/m/uK9elhD5zE4+5pS6bZxeVPZamJfN/5ZSw1Uls5vs3+tPFT6Hq01rFLD5MMsP/AD1/541curo3h/ffuf8ArlXc2eUjC/4SW90efyb6386H/ntmppvFWl3kUwEE0J/54/8APalvIIJv9Hnrnr3S/Om/cVPsi0ao8SaTNGIM9f8AU1r6ZNb3umefBD5sPrXGm3EI6V1Phm3lh0UiEZh86isAl3Z+dD+4gOB0q3DZ5tv39T+aZrryPWovtUXm5wfSgRc+xQ2kX7gfvahNzDDLN+4pv2v/AJb/AI1UvZfJ/f1vcYbRNN5//PGpNSlnlkivfOqWKD7X/qf3Xk/+RqgmH7rzj/qqYieKUjg02WGb7f5P2yH/ALZS+bXK+IILiH9/BcTQ/wDParXhSGeEGYd6xq7GtP8Afnb2ElnaW3kw/wD72o2l86U+tUI5RKTVy2BEpmirzap7VI1dKh82Tz66qwHyn61g2EU3lf8ALIfhW/YDCn61x1jupGzbj99D/wBcq6/Sx/o5x/rK421B8/zvNrqtKkmkjIryKp3Gqgllq0kn7uq1sOtTM+R0qQElkqowqSYeZTWpiuMT93SNTT1pGoGtRqycUjS+9OekaSakA1nb1qFu9St3qNqTMkfa/wDwTd6fEP8A7hH8ruinf8E3unxD/wC4R/7d0V9bgP8Adoeh85mX+9T9T5f+NnhvRpvjP8QppbbMkvinU5ZT6/6W9cc/h7Suv9nxZrv/AIzj/i8/j7/sZtT/APSx65SdcIBFXhV6lX27PaoU/wByipDpOl+X5v2SKrK6Tpn/AD4Rf9+qltRF5ccX/LSlURf8tax9ojoGrbWsb/uo4/8Av3RJbR/884/+/dTKsPSh15i69KftKgezKa23l38f7qOKPy6uxRRfu/8AW1BPmKSLp+9lqyN3tT9rVL9mWPM8uo/OHrTZHml6jApYh+76Vkb3Jo4YpY+OajxFv87tU+/yo6jlH/PagLkYHm1H5J8vzf8AlpTxJ/z1mo8xaBXHRw/8tTVeVf3n+tqfd+7zTMfPWYiPA9KWRf8AtpSYHpS49qLDGY9qkjX1puPKqWJ6BEGIvM8rmpgDTZBFvpwHpRYBzgelNdfWlApgHlUrDuDSYOalhEscflU0P5VPEuDUtDuI4x/rKen+r/df6yWms4D/AL0VDcatFokcd/L5Ulz5sX2aP/npLV0qPtqvsiKlb2NL2pyHxr0KHUbWO7hl/wBJtrr+z4o/+uX+t/8AIvm1wWlaVDYRiW7g8oV6BeS/b/DdvqEt19p826u5Zf8Av7XCXEsN9HLdw9YZfJ8qvs2v3XsT4lfxfbG1p91kXP77ny6hEsXmebDVK0i8mMYoeXyOAeKTN0bUNxFdW+Zf+WXXNZcsOJM3kv8A1ypok8vFOsJIbTiuf2R00qpaiji8vipri+8qKL975VY2saxNaR/6JD5vnVyN1dalNL5wmm4qjarVudxJLiP7VqOpf9s643xX4whli+x6b/q6y7u61K7/AHH+trLkh+x2svnf63/plXRSpHDVqmV++u5MT/62u+8P+FIIbCKbyfNuuP3VY3hrw/PLcxCf/VV2nb/RJv3tGL6mmEpf8vin/YusGb9zqPlf9Mqiu/C3mx/v1i82tGKxvJf3s0P4VJKxtYzkfhXD7WodXIcl/wAI9eWmRNDUlpD5RM3k+V5IrQ1HX4LOPyZpq5bVfEM11J5Xneb/ANcq7aRwVavYTxFd3ut3UUMHFpDWTp2mwQDyJseTNVu10TxLq3Om6Zdj61kxfbdOuczwfvv+eVd4G/4c1Wbwnq+P9bDN+58rzq76TX7LVI/Jmi7VyWmWmm+IRFDN51rL/wAtpa76L4aeZbfuvEUXm/8ATWKuGsY09mc+ZprUeUayfGd3N9l86HzYvOrptQ+HPijEU0MUN1/1ylrnNX8OeKT/AKHd6RLWVH+Kamh8FdJ07xbrOqaFr0P2u2+wAYl/5ZVn/Ef4Vaj4DvfttkJb7R5f9Xcn/ll/12rp/gHYTWni+/8APhmilitR/ra95uTDKnlS2sdxHc/6yOSvOxWPq4PFHr4DAUsZhT4vtQD5s340kME/27zyfNFeweMvgvLpglu/Dvm3NtN++8r/AJaw/wDXGvMzYTWl19jmhmjl/wCmsVe7SxdKueZVwtWic+f9ZUZmg9auXmnTQyzTD/ltT7HRpfEDnTdHs5bq/H+qjji83za6VV8zg9mxNEAitZb3NP0q0m1zUvPm/wBVB/y1r1HQv2d/Hd7pGLw2Gmn/AKfbr/4zXS6f8BrTQLbyJfHdtLL/AMtfs1jLLXDVxVI6PqlU86jv5T5nBqdtTENtLNLN/wAse9eo6b8OvAemD/iYQ3OrS/8ATWXy6m8U/D74feIrGWz0/T5NEuJYfJilth5n/kKuL61TPS/svFeyPmywi1Lxf4qiiin/ANKupcw/9MoK+oPhz4c07RLC203TYfKii/1sn/PX/prXknhj4Z+J/AWvzXepad9utfK/0W+sf3sVereH/EEMcXleb/y1rPH1f+fJ3ZXhfY/xT1WUaM9hLafa7nzPKrzHxNc3WkeYYR5kXlfvZa6b7b5nl+VL5fm1wfxSuvsfhbWLsSn/AI9DXFhKtX2tI9er+5pVTwP4W/GDx38IvFTeNPh94k/szVGi8ma4+zRXXmxCb/U+VLz3hr6I0/8A4KfftYqBYT+M/D980jeV/pWgQJz+DV8cGT91DB5Fbvgy1GqeK9C07ycfatVs4vymr6LE4HDVfa1atM+Gp4mo90fd2q/E/wDbbnk+033gHwReiSP/AJZoYvM/79y1y998Z/2mbST/AIm/wI86KL/WfYr+4r6Rudd0O9j/ANA1S2kjl/dR/vK5/VdUuvIxoUtlcXH/ADzkkr86Wa0v+fR9f/Z//T0+ebn9ob4gWv7rVfgr4pjH/TK4B/8AadFt+1jY2X7q98IeMLHyv+emnxy/yr3aLWPGUfl/b/DEX+r/AHnl3NEWu6h+8+1eCb2Tyo/N/wCelaf2hhf+XtIr+z6v/P08s0H9tL4axSD+1F1gHr+80w17f4C/4KFfs1WUKQarrtxDJ/z0OmSx/wBK0tG8P+HdVtI7u/8ACdj/ANc7iyi8ytmX4Z/CtLGS+uvhr4auI445Zf3mmxV4uJr5Vi6vsqtL+vuOung6tNe0Z6B4e/b3/ZY1H/VfE+wsn9LlJIv5pXy9/wAFDvjJ8MPiD4An1L4ffEXQtfTVbrTbaS0sboS3KCNpSJfK7x1+dmq6hv1a/vIYYovtd3N+6/55fvqz9w9K+wyzgyhhKlLE06tWyPl6uNVnyKzYl2IJ4v3A/wBdXVeA9UvbB8Q1n6D4D17xgZL3TZ7TyouJfMl617B4Q+Emo6RDEuo3lrNKO9fZ4vFUv+Xp5tLC1a372idV4ZhtIo7a7u/9bXpelXolSOuRsfDOI/3uoRR/9sq6Kysfs3lj/WV5lXF4U7qWV4r/AJ9GvarEJ5Jf+WlPjH/LWqtuJopLiWU/8tKnt7kxf8sc0qVX25FWlVokOpSSyz2UUX/LX97VVLyTzMS1fjuDc6vJ+6/dxx+VVW9i+SSU1XzMvZGbqdkL15LqUfuqzTZSx5MwzHLW5bXIkt/3VPlt/wDVeaK4/anT7I4DWLCGX/RbqHj0rjb/AEebTLjzoB+6r1+/0uK5t5CP9bXNyWv2Y+Vdw5HtXVSqnPVpXPP5RZ6pH5N5XL6hpOr6BJLeabeSxZ/5axS16Jqehyn/AEu0hwaxJT5Q8maEmur2hiYmn/FDxRaxZu7v7TF/00i/e10+n/FSC7l/4mOkTRS/9dag8J/B+/8AiNr/APZelXcVjF5XmySSfvfLir2LSP2dvhnPF/Yvk38txjyZdQlvj/6KrKr7IqlSqnnMnia7v4/smnDy45a4Xx/pU2rrYaZ503lTXXkyyiug8Y+GNV+EvigaBrRmFh/rrW+z+6kiqpf3UOs3tjFCf9bL/wAs6DQ7XwzFLfeVDFD+6ii8qvSYL/QPCVv9qv5vMuPK/wCPeP8Aeyx1zvgSKGx8qG70++jkl/dfafs3+qrR1Lwt4f8A7Q8qUX2oyH/lnbRy/vP+usv/ACypmXsjI8QfE3Wtb/0TSYZY4/8Apn+9rnLbSNbvpPNmrt08NfFG6mih0TVfCfhPTYv9b9nf7VdS17Enhzw74m02OLzfL1COP95cR+XH5lYiPnz7BqNj+6BFdRoviK/sXj/fV0uveB77SpP9Jl/d/wDPT/npXHalZTW0lZfW6R1ey9iep+HvFcN1/wAfMvNdFPJFqP72KX95XhWnarLayZHSOu80TxEY485rmq0jppVSfWvMiu7jzYv+WldV4UtpP+EbjP8Az0/e1wOo61Lc3ksXlfu/9bXq2ix/ZvD9nHjpbRVxHSZtx5sVOso/MenXkflvmn2P3/8App/zz/56VmdDPKf2kPEv9m+F7PQYpf8ASdUl82X/AK4xf62vE9GlimkuZv8AprWr8Z/FP/CU/Ei9gim/0LTIvsFt/wBsv9dWN4bl/wBGljxX0OKwvscnPGwtX22ZmyBzSXUn7rn6U0SgW0RFNklgON3NfGn15FIDEf31NAwKaB0FJJIIxzWpmEklQyD92TT3k71AJP3f/bKusRn3xxF/rv3tcd4lE/kxRTT8V1F+Bj99FL5VcHq2kefdS+Ve/wBoQn/ljXoYA+fzSqQCWHrPPVYXmmRy/uPOmroNNlh0+L7FNB5sVLq0tlMJfsXavYPnUcbd6xcTD/QLfyov+eRqpZa/q2my+cZ/P8+tqSAEZOIcVnCxt4Zf3wx9agsaPEk17LxAf+uNWIdX8/pbmopbKDzc1N/Zn7npWxRSlg88+f8A8sZ60oLuea1isZ5/J/541HZDyOM1Mf8AU/aMUF1d2Wzo+q+WJ/Oh8miODyYz++rc0vSNS1uMWRPkxQnzpZfWGoryGyil8mH96Yawokmbg1Snl86WXB/7ZVqTDBFU4pfJ/wCu1biLtnB9jtfOn/5Y/wDLKsye7Mo8+fzuasm7vby6mmnn4FQRQ/2lded5+YoaBDjD51jNNPSWQHmnyM1dvbqAR/YoIP3VQ2Q8n/X1nVOvDFuOL97k9q0I4OvnCqCSziPkVopDz++m4rzap6lI6XRpYf3Vb8AGB5Fc5pnT91+NdHb9oYf3tebVPRpGhbD/AEn8a6WyHP4Vy9nJ+98mujtP9XXFVOk3IJPKqZOtUrKXzgaspIfL4rEYTPjiq7zVOaqOKYrkjdaRf9ZTmf0qId6AQrUrUxh+8prUh3sQt5uI6G/1n/TOhqG+8aQ0fa//AATb+98RvrpH/t3RSf8ABNj/AJqN9dI/ld0V9Zlv+6w9D5TMP95n6nzr8a3/AOLzeOh5X/My6nz/ANvj1x8gGf3YrqPjSP8Ai8/j3/sadT/9LHrlmHy/hXzeI1rv5nv4f+CvkLBIPL8395UjSeZ2qpYTGWD96KsrMfQUjp9kSLKPSpJH+TyqhUGM9qGfBzQkVcZd3H7y3q3GP3ZrG1mSXZZyxf8APWtbb5cdUWTCTzealx5VU4R+8qaJ+ayETbzKeKJV8up5Iv3dU9ooAXHmSSUSD1p8UnlebUe8+poC4uD6VHiap8eVH/yyqtI//TWgBuPmqWoYh/z1qQSigVxvmUzf+8owaXbQFyXbUgGariQVL5nm8Gs2O4u00SD95mnVGBmT8KQE9EnFRKtOA7VNjoTEcCT/AFtcl47ucXkd5LZ/8e1r5VtHXXA1VvtMtNSt5LWWb/rlJ/zyrswGK9jV/fHDisL7akeWXPiKbS/An2WWL/ShLN5VeeWeqXmn3MV3D+9/56/9Na7/AOImj3Wj20UUtrLHbeb+6l/6bV5uLSaXzcV9vS/he2Pian8Q9LtPsl3YxXlnN5trL6Ujx8f6r93XM+Eb7UdGvJYZYcWEv+tjrsL218rmKXzYv+elZm1LYoL+9HnCmX8nlW0tWBFjiKvP/Eviu9lurqzs4f3X/PX/AJ61nSpe2NTc8P6+Zra/mvJfKih/1VFn4q0K/wDNg1iH7BL/AMsga4KWaD97VcXom/5d8Cun6qyfa1Tqtb1bTYfO/saHyu/m1l6faTahdRQ/89ayRMa0dJ1CXzDOZqXsvYGvtjvxNaWltFDDJ/qv3NW7a7itf30wrgJvEdnaReeWllqhdeLdT1CX/R4TF+NcXsjT2p2eq+NBBJLEZq5HUfE17d+bgTVRhsvtcvnzz1oRWkMXU8V0UaRy1cUZos9Uu5fPvZvJh9q6TwnZww3sUIg/ezf8taZDFCPKGAKs6Vd+TfWv7iir++0MqW6PQbW1tIpP3v7yn/8ACOaFc3JvJbKLzf8AnrVe2i8webNVTWtU+wWWYa8o7UZWtXcP22WGz8mKL/plWvo3iiaPyrSb97F0riprvyuZqktdVg+0xQefXdVpfujn/wCXp6hLqExj8nzR6ZrCm1Wa0ll86f8Ae1Xu/EEH2b61Umux5Xk4/wCPuuVUj0aVY7Lw9N4hurmO7+1xWNt/z08rzZZa7o3wMn+t8yvLYteEFlHFDN+7iqQ6+ZRgyy/lXPVo+2PWpfuT0yPWIYv3P2um6p/Ympx/8TDSorkf89K84j1SaWTierkesw/6maaub2Rsap8JfDw3BmOhwyn/AKaSVrWVzpuhW/k6JaRWUX/Tt/y0rnDrFnF0NPj1Lzen/LWtrVTP2VI6g6rNJH5Xm/u6bGJrmLyppKybKX/ll5Xm5rajliij/wBVWfsjo9sY1/ZatYjzrTyrmuem8RxS3H2PUYLqwvv+WXm/8ta9EjmF90kq1qGieHtY0s2mt2cNzbH1H+rrP2h1eyOV0jxbMY44YpZTLFWrdaob+SOGWG1l/wCev7qsO5+GGn2tzHN4e1+/tv8AplcnzYpaisfB3xAGo+abSwuYov8Alp9pqw9kekeFNN8L3s8lrfWEkf2aPzfMt7nyq4X9pH/hHLb4b6yNCllj86GKHy3ufMkl/e1Pfn4n6bHL9k0mL/VfvJI7mKvmvx/rXjvX7wQeItA1C1gi/wBdFJDLXfhP31U4cf8AuaR51NNnit3wF4ktfCHjXw/4n1GymubXS76HUJLaOb95JFEMDyu3r+VZ32Pyocz288X/AF186iazghHn3v7rH/TGvoatWnWPiKVKqfbg/bM/Z+1F/O1r4d61ayf6rzGs4/8AVUj/ALS/7MetXAExvdOji/dR+bYSivir7EZv9RPPiof7MF5LDBBxN/0yr5r/AFXwB7H9v4o+8rH4x/syXdnHDZ/E42f/AF0muYq6PRPiR8GZrjGlfGrTU/ef8e/9qDy//IlfCOqfDjxzZafFqGo+C9Usbb9z51zJbSxRTed/quhrBv8Awd4j0uLztR0LULaL/nrc6fNFWVXhfC/8/Tu/t7FUf+XZ+qPh2+0vV5M6N8YdNaP/AJ5i5tpK3PFkHibRPBHiXXpPGdlqlnY6TdTeXHbR+Z/qv+ulfkKNOYGX9zZ8ehq19q1mztvJi1K7iim/5ZRXc1cT4Mqe19t7U6v9ZP3X8IzsUvnfuaBb3EB4qKeCfzq+8pUvYnyFXc9N+FN9DYWkvnS586avZ4/EEXlmH7WeK+Z9HGpxRefZjyj6V39pFrwvotMs5/tUvled+9/dV4WYYX96fQ5Xj/3Xsj2nTPE32mSL/loIq7ayuIpfLryHwJ4O125uPN8UakI44v8Al2tf+WtenGS1shmP95/10r52rSpH1+Fq1TV+0ReZ5YFSSiGS35l/ee1c3FqXmyS/ufL5pDqQD482uWl7Wia1aVKtT/enqGg+B/tFhHdRax/x8/vf9XV+X4d3Msf7q/tv+/dV/CmtBPDunRSSxf6qujt9ch8vyvN/eS17Htap8ZVpUvanIX3wy8RRx/6BFbSS/wDXSs2TwP4ot44/N0aSTy/+ectejx6xFL5mJat/2gfLjjikp+1qmR5DHoOs/aPsv9l3Mcn/AE0irK1fwxf9JrC5/wCukder+ItVlk/0aKX93c/6ySpb24itNCkjjlj4irSlVKrHD+GPhp4b8ReFvMlikspDJLELiOStS1+EPhDRT9r/ALPGo3P/AD8XP72ur8IWot9Ct+P9Z+9rXlMUqebFF5kla1apjTR4FpWpf8I58aLfT5bSKOyuh5Ukkcflf62u9ufN0S/k/dfvPMrG+J/hyS21aPVYYv8AplL5dbGoj/hI/DVvrMUX+kRx/ZbisqtU1SNDxBofhv4haQmlatDFciP/AFYkrJ8KfB3wp4Rkklt9Oi8w/wB+Ks7StSlscW0okrqI9eube3jltv3kf/TSStP41Mypm3b+H7b/AFsUNXLfR/8Allg/vKwI/HMnl/vTH+7qlJ8UBLceVYWzXH/TSsv3o/3JzHxF+Fuia/DcWmowzW0n/LOS2l8qvMbDwV468Gaxa/2J4hv5bX/nkZfNr6FsvG9re/8AH9YeXmOrEkXg+eCO5luorf8ACu+lVqmVWkY3hTXr/UtNkttdi8yPy/8AlpHWfrXhS1vbfzbH9538v/lpVjXvEWhadYyRWGpxXFxc/wCr8uP/AFdc/beK/LTyvNrhxf8A06Oml/C/enMatpMttJ/qv3lR2N7LFceVdV2lxcafrf7q6/dyf6qOSue1HQ/7NuPNrL2ptoRtJDJrH7r/AJa19AW0Xl2NvEP9ZHHFXiHhuP8AtHXtOtTF/rJK94kk8tDLWdTcul0Oa1QfPXG/E3xkPBPhC91KKXN7JH9ltY/+m0tdtqf7z975vlivjj4zfEb/AITzxR5WnSiXSNL/AHVt/wBNf+estdWVYD65VMMwxXsaRzYllu4opZpvNkl/fVv+Gv8Aj0l9PNrnYJcx11HhbIspZf8AprX0Wf8A7nAHj5D++xRpLVVx0NWJJvSqayHzK/Oj7dkjDmmSf6qSniTzKR/3VdQgA8tKp3Es2dp4FWRJP7fnVG4lPWf6VqyUY2oDD+d/rf8AplXPX2nCZ/OhHlD/AJ5V1N4OAKxZ8AHg9ulehS1PIxVH2xy8hnl5HnU6XqKs3UPl/wCkQQebP/12rMX+1Jj5wg/czV7Nz5+pSJ5On41nyjzoa0BaX0ssMM37qrA08QcwQzS596klU/I56WacTeRj8607KbK4n/c1CNNnmmmH8+9T2WmwQ+dNPcfuYKkRSvJpxL1rb0PTYbzE17+6ih/1P/TWue8+CceRV21lvbMC3scT49ausNHXah4rmhtodM0aHyjN+583/lrWXeLNaTTQTVn3dnrcRhvLc0HURd8TTzecDXN7Iul0J5h5pyQDVPFv5vvn8KsGGaaHGOe9QaaP9KhmgrUzNKLSB/r5/wDRIqgvbvyf3Fia6afQPFXiA/bDDL5UUP70S/6mKs+Xw7Dp8XnzXdn5s3/LL/XVXtUBj2unTSn/AFP7rrTbaaGa6MVvP5vFXdS1GGGLyIZh5vk1yFpYz/a4fIn6D1oq/vzXC/uTuYxDn/CtGwEHl/vv9dmsqwh/dxCfrWvaw5PnY4rzqux7VI2bD7p+lbVvFgYrMsf+WX1rVUT8bvwrzqx6NM0LAeU0hrbseT5OeaxbeX91z/z1rXsppoT51ebVOlm1Zf8AHtUxkPXFUbfrVg9KQhzPjnFRrJ605hkUidKBD2kl8ugdqrt9w1G0nbFAXJ2emtIfSoB0pG/dUDWpYWU7KjZvalWTd9ahbyq5wR9tf8E1v+ajfXSP5XdFH/BNWTzB8Rj76R/K7or7PLv91h6Hy2Yf7zP1PnH4zS+X8afHpx/zNGp/+lj1x6yf8tq6341OG+NPxBEnQeJNT/8ASt64+CTzf3WK+dxH8dn0+H/gL0G2EXlwVZaT93VOEReR5v8A01qystTY1LDSRf6rFVn/ANX5VKopWHQ1mAzWR5cFv5X/AD1q3FJzH+6qjqvlS6Z/1ykq1FJ+7j83/nnWoE2/56m82ogMU7eKzFcuVHIP3mKXedlRyySyUWEhuP3f/PWiQeXTfMX0o3/9+6LAOkkzH5VR4HpTLm5xJ0pRJ+78r/nlRYB1LvFQSDNEY/eUWNx8kmKJP3nWm0yiwEtSxjjNQRjmrFZ2AZv8umRSf8tZaT/rrTpPueVSYEok/wBXU7vjk1VD/WnyS5pFIc3WkceYnlS0i04eb/rahlor+MLC1uvCFvDND5gvpPN/65+VXiWsWsOjXkVnN/y2/wBVXufiu+tLbS9Gim/59/N/8i18++Nr77f4wtNM/wCmvnS+V/y1r7vDf7qfBYr/AHovX2LAS/2j/o0kUX+ql/1sVU/DfjPyr37JqP8AyDJf+eX/ACy/6bVc1LTxfyed4jl+3SRRQw+bcyVWudE02LMMMNanKjrJbS78wZh/7aV5F4lhh0/xBfxQn/lrXeDxFd6BostpZ5l/59fN/wCWVeVeIV1mW+lm1LzvN87/AK41rSOj2pHdTH/XVH9sh9aQQz+R5Of3vpinCC9PkjNdBoa1vpxliE9Ty6TObWX9z5U1dHZ6HPDbRed/zyrRl07/AEbgf66uKrVuM4KaD/QZZ/8AlrDNRodn51z/ANNTW55MH+lWU/8AqZocc1leHgYdXinnm8rzv3FbHKWvJ/e5pPJHrWld2fkSy4m/1NQzj5jnvTEQWkM3StCEQRfv/P8A9TVUSzgYhrPl86WXB5oA7H/hNbEWUWD+9rF1HxAuoRQnyZoou8VYNpDi6/fTV1E1pDeW3kwf62uT2R2UTlZpp7u58kTeTDT8eTFF/wAtf31MmhhNz/pv/LGqU3/TvVmFXY3rbW5vLihmP7o1pHVjeXH7n/VVzzRTRRGerelXkMMP2P8A5bQ1NQ6cLsdHFd4iqSEnzD52fKqrHFCI+BVgxzSx4zXCeqWkml/5ZD8qbFLLUUccw/dQy1PE3P76KmX7Qtm7llli8mtK2u5f3fk1lZmtZYv+mtXY5xLH5QoszT2x1NtfGWPypf3ftVjy7qQedFL5WKybWWKKL99Uh87zPOhvPKrI0Ok03VBZRxeaP+2tUdT8YS/aZIsfu6xt8kkfJrndU+1xXH704FY+yNKVaqdRH408uTzSR/1yrVi+IEsX+uh8qvHtav8AUrUedZWYmlpIvGevGLyZtGtJf+mVH1YPrdU9Yl+IcnPmg/lVi2+JVz5n74f9c68f/wCEgll/11lN5vm/89aSbX9QzmGGKL/rrWv1CkbrMD2q++Isr+VLJp9tJ/2yqr/wsLTb/wD5CuiWNz5v/TtFXkkF14qu4uTCP+2VbuheGfGOryRTafbCWX18r91U/VQo4+qXfit4J8A614Uv/EelaJFpGp2sXnRyWI/dXX/XaKvAdE1Wbw/q+n6zDDMBa3Zm8kQ19meBfgx4m8WT+X4n1qG2xbSy29lbfvPMlrpvjx8NtJ+GZ0LwHpMQkjFmdU33J/e3PmGL97/7S/Gumli6uDq/VKx4GP8AZVv31I+Z9L+Pen6b9tmivNVjl1Dyf+Wnm+V/0xrM8UfF3T9Z0e/s4NX1S6OoReT5VzL/AOjvSu6l0HSJvN+2adaS/wDXWKsqbwf4Tm/13hvTj/2xrppYXC+1OKriqtakeCwD/phip/3I/wBRXreqeCPCflf8gWzi/wCmsUlZsXwz0XVv3umS4i/6ZS16X1uiZ0qXtzz/AB7iq/Ex6EV2l38NxEPJinmlqGH4bSiKYQ3kwz71l9bpGn9n1Tn/AAxDPdaxFZQ9q+lbHw7ofl22oQxRfaYv9VLXl/hrwoPD8v2wTebdH/VV3VlfTQ/uYcV5uPxftv4J7mTYWlR/inezXNrax+ca5+/8Q/vMxS47Vk3N9NJ5RmHFZiR5k82aavCpUj6H2hs/25J71VutcEUUs0o/HNZ8vWuc8QX8/wBml8j/AFso8mtfZnLWrexPo3wvqP8AxJ9Nil/59vNrZt55f9bDXH6bc/ZtPtopf+WUUVatvqP+s8qur2J80dP9ol/56UkuqXRkj/fVgG8l/wCWv+rpP7R/d58yl7Ik6SO4827k+1yjy6ytb8RS63fx2Oleb5fmeVWHqd9LJ9plhl/1dXPDksOkRSaxqk3+jWP72X/ppWtKkYVT2TTrf7PaR2sQP7uPyutXfKlt4/Nlkjjj8v8A5aS1843v7RurXOq/ZIZP9C/6d/3ddjpHj6DVreKaWSWSOX/WeZR7KqP2p3niGfw7qMf2W61S2/ef6z95VfQtHisRcW0V1H9juf8AWVyF7/Zco/0X/WVFZXOtR/6qL/ln/wAtKz9kdNyxq/8AY1jPcS3WoRRRxSfu/M/1lcpc+OohL5Wnx/aTUPjrS7PU9UttVusx/uvKl8uqdvJp9ifJ0+KlS/ck2LP23VNWkP8AaH7qL/lnbx1u2Qtv3cUVc+H8xP3QzUcVzLHJXX7V9znOouJOwrntSuZB1m8ryqZc6jLF0m8usSW59BS9s+4F43Hm9KTzJY/MHm1Ujkm9BVmWTgTisaxuXItRlijx5v73y62tI8URXMf2DWf3ll/z0/5ax1ysMkJ6USXPPlRf6v8A56/89ago9c8H6bpf/CQx3WmapHeR20fmf6ry/Lr0rz/3Plf8tJP9XXn/AMLNO8rRri/73MnlV1Y/dmQy1yVTpPMP2jfGcvhP4dk6fdeXe6vL9kiz/wA8v+Wv6V8bWghikEPpXtf7VHiT+0vFNt4f/wCWWhW2Zf8ArrNwK8Q0OWb7SOP9dDX22QYX2OF9sfNZrV9tV9kdBCIf+W1dboA8nTSfXFcnBD3m/wBVXW6KDFpMX7r0rn4k/wB0OjIf95L0kkJ6A1WH+tqR+1KPvfjX58j7dqwwf78VNlmHmAVIP9XVY+f5XvWtIQ2brVK4Hmx49KuyjLVA/wByuvoc1TqZ9xCVIxWNeReRLketbzy+VKBj/U1mXcM+oSmGz8mXzv8AprW1M56pzt35GcjzuRXNS3kEF2IPI/c4rv5fD0H2W7gvJ5vtx/1UUU1cBqGnTadczQXp/fGvSwtY8ap1NeDxHpZOLKHypf8AptV6XV7E6X5UN9D++/5bedXILBcTS+RB/rqu3fhXVLSLzp4vKhmmrqOQ0P7S8mKXn/Xf8sqztT1OaGGawmgghm/5bVbg03/SvIA/1FZ+swW893ib/XdqhnOZfnQfuf8Ant6V0mjAzf6dcT5rm/Innm+z2/8Aqa3tAsj50084/wBT/qa2ZSN+7u5v3vkQ/upqkm0iCXR4prIeTL/y182ltNJ86WLI/wCPyk07UbK0uruy1Q+VzNWIjBmmnhlmt8f8sak8L6vZWusRS6pZQyxQjz/K9KoTXgAvL2D/AJbVmw/6k/SqOnY9Jv8AxZ8Oruxlm07WtWtbv/n0uoTKfyrlpvEvnZgx/wBcaxDBB5NS2/MNL2KCwy4mnN159xB++zWvosP7w33nzc1kxwfvcfrWtZT+TnPc06uw8MbsEsGOldBa1zUEw8rk11dl/wA8D+IryJ7nq0tja0+GGWOIeT5VXoB5XHpVe0+5/r8e1WVk5rgqbnoQ3LVlEJQYT/y1rUtR+7zWZZYi8qYf8tqv2f8Ay1/z2riqm9I27UQ9+tTmXjMNZ8Hm/wD6quNUmhKn7ziom6R/WmNLz5Xeh5fKrUBqSZi/fUL+9pk/ehZP3dZmaJn+5TGqNPN8zmnNNSHuQrF2oalWSLH/AF1obvSZoj7b/wCCafX4kfXR/wCV3RTf+CaPX4kf72j/AMruivrMu/3WHofJ5j/vU/U+bvjTJj40/EEf9TRqY/8AJx64xcHzPKrq/jbJj4z/ABA/7GjWP/St65Bf9Zx/21r53EfxmfS4f/d0SQSfu/KqRZPao1/d0qvWRsWGk7UCSL1piyeYKGi/d+bQA64iilsJIjFT7X93bx01/wB5aSeVLT7WKXy46CSQSfvKtAYqMDNOoAt+Z/38qniXzP3tSbxUfb99TEHm/wCcUm006SiOgCH/AJaY96j8zyhUzj95mo5IuMUAFSbabgelPSg3uJtNJj/nlTnGaSPpHUBcWpP+edRvRFJ5UeMUrDFAzSjpHS9KjH+r82kA9aJf9ZSWv7ySpnh7ipZSIQMHBqSQdIhTlA3VasLa1uPMur+X7NZWMX2q5uM/6uKqp0vbBUq0qP708y1HWLzV/GWrWUt3/o1ha+VHH/zyryO4v4Lv4myXkM/7qGXyK6mbxPaXXjrXLrTpZY7e/km8r/rlXn2h3UP/AAlJmm8n99d19/TpexpexPzypV9tVPWHii/eiWql/Fn9zVxRLLJ+9rPv/wDnsJqyBGHcyjzfJxDL/wAsazRdeVJ/ropYv+eUsXm1ev5TEZZsf8sayLqWb97mkCLGjaBb+NNbtdIigNhLL50wl/1sX7mGrEvw5vP3nk3lpN5X/LWaGtv4Uwk+IdX1ab/mH6NLNF/12m/df0rY1qX7JpF/d9oLXzqr2rOy55hDresxR+TBeTeV/qK0bPxLqUMU0E376Uf8ta5+GDyYvOghrS8lvT9agCndXd5MP34qIedFz5Bq5NF/zxNRgCAY5qvasDUhvZtQiihxRNHNFL5Io8PSQ2l/dXs0I/1Pkf6mpvtVnFHLBDLN/wB+qy9qjL2RBQYIvaqMImlH+uzVnTxNNdeRMP3X+urb2piNMA9TVnT7oaTJ+4h/661XN3Bd6lFBMP3Pm/vq2TDZRf6nTfyrL2p1uiOvItNu186fyiKbHaaZ/qcQxVka7d+do0U2fJ86Wp9E8mW5MwqUKsaVraWUscs0PkzeVWff/DDXfFN0NU8HOJPKP+l5mqaw/wCPWW8mm/0Qzf6qux+DmteX4gjsz/qrqKWIf9NadX2vsvbF0jovh18K49A02SXxbNFql9Mc+X/yyi+ldkfD3hqJ/Jh0q1EX6VYSXnkVYJ55r4yriqtaofWUqVIxJfCnh6X/AJhNpVQ+BtEl/wCWkkf/AEzrcye5p8ZMXm801VqlulTMM+DNDx5Qiuv+/tZl34Ihj5tZv+/ldajnzM81FJjzDgny6qliqlEx+rHn91omoWH74WHm+1VY/NhI83ivRDkPSGwtJo/3trFIa7qOPF9WONsb+GP9yIsYrM1m68y4/cxfva6268NWok87TwI/+ulYd38PNRv7zzpdQEVsf+eVdX1qkHsjm5Y4fL/feVUllo8l9+5tIZf+2VeiaZ4Q8PaX004XP/TSStaNIukUVZVcw/59D9keZRfDvVJZc/2f5f8A10mqxY/C3ULmT/ibSxRxRf8APKvSY24kiiAFEfm9Sa462YVaxSwtIn8AeCPD9g8l0un+ZHYx+b/pH73zK3fBloNTj1LUJI/9H/tfUB+7/wBVmGWO1/8AaVc3Hc3UUfled5Y/9GV2Xgo/abC4llmzJJc/6z/npXr8N/vsV7GqedxHV+p4D21I9J8A6VFp19Hrtzayf2fZeb+8jj8zzJf+mdeT/tKeJb7V/FGnXV9dSSSR6dFHHHJ/yzi82Svc/EPxQ8C+HdEsPDVlqkkcenW/lSeXHJ+8l/5aV81/F3xh4f8AHuvR6obC5P2W2Nr+8l8qvoMwpUva+2Pjsv8Aa+yPKbnU+3nRc/8ALOse/wBVmk/cwWkssvT91FXaC20mKPMOkWvm/wDTX97UnWOTyYfK/wCudcJ6Z5/LoPinUI/3Np9li/6ay1atfDdpoB+2S3k0t1/0yrptY1S0sI/300ted6/4q+1f8ecNbD/gHuOm+GtE8S6fpss1oI5ZYv8AWR0mr/CyTTZI4tPuvMjltcfvaf8AAFpdc0+2tJpvNlsJPJr1TxpJa6bZyWp/1kldf1Wl7I5fr+K9qfOdzod3YSeVqEXSj+y5ZJPNiOK7fU7bzraXzj+7rn4o4YnxF+7/AOulePVwp9Dhc09t/FMK5ili/c+dUZA2Yz3q9fWsktx+6wahOmTSp5svlRCuH6pVPSq4qlRMyT0zXK65FNdajaxCGWXzbqGGuqjlhMnledVObT9I/tnTLy8hl/c3Xnfu66qOFqnmYrH0vZfuj21vK8zyhzT47Xy4vN71zMfi/Too84liNXbbxVp00XnRXf8A39ioq0rHD7U2DcyxSGpDc/vfesuPXNOvv+Xq1lH/AF1qSW5B8ziOPyqPZPsFiY6voo/c6hqn2L/lqf3Xm1xnjPxleeKriLStF066ttEi/wCen7qW5l/56y12GmeVfcj/AJ5Sj95Ve+0a1MnEXlVIHB2vhnzZcV6P4ftfJt44iay/7K/e+sVa2m2sscn72XzY67KVW5z1TXl/d+WIpfLkj/550HUpRHi7lk8ynSvzzWfcjMeD+dZVaRpSqlq6ih1KzlsJf+Wv+rrziR7uxvJLW682KWKu4jeWs3xNoX9uQR6ha/8AHzFF+8jrmOsy7HXPK6y1dlvtOkj83zq5CW0urH/nr+6o+0zeXnyeaoo3Zb41CH/55fvKq20kstaMPk20f74ZrMmw+JZrsxebD5VTSyQ2kfE1VzqZ8v8Ac1SkuPN/dZ/1tFxluWUzHpU2njzLmKqUUnl16L8GvDk3iLxhbmaH/Qrb/SpP3f8AzyrMqx63oOmf2ToVlYdo4/3n/XWk1nUYtI0m51W7P7qxi+1S/wDXKKtjV3PmSRV4B+0n43OmaVbeD9Pu/KudUl825/e/6q071rSwvtqvsR+19jS9qfOXjHXJPEN9qWtahL5kl/czXY82uV0n990mrZ1OXFtjyKyNIlhEtffUaPsaXsj491fbHUxDmL616LcWosY9MtB/y1sIrr/v7Xm8Ms0UeCa9i8f6RLol/p1qP+WmkaeP/IVfLcU1v3Xsj6Phz+Icw9RDrTnpko/e18afXDX/AHQzTJelSPj/AJa9Kji+6frTRjU0CcdKrnpVh/8AUr9arT9K28zOoZ9x1H0rLuv9El+2www+bWpeDypKy7kedW9LY46mxzou72HUPts801VfEWojUpofttj+9h/5a1flhMp46GsDXDtli/56j/XV6NKlY8WrS9jVI7PUrHTrqafyfOm/6bVYl1fVNRh+3TXuP+eNYo9v9dV+D9zF5HkV6hwo1INe+2edBe2/kj/nt61He/YftMt+f9VjHWqXlt6Uv2Pjj98Aa5wNKCeymtMzwf6mtvQ7Szu4hDNBj9z+5rKglsvsvkCDpWbEt9p2ofbrGeaEQ8Y9aRSOivNRnFr++lMvkxfuf3VcjqWqT3eqzSibHmzYqTXfEuravDB5vkCb/ltWfDD69KPYhcQf8tvqKP8Ar3/CieEQQ1DD/rj9a3QGjZf9N6t3v2GGKKeCaCb/AKY/8t6zqlstM84efTJG25wc1agl8rPoDVWGH2/Cmz983FZVTanVNqO7EHP76tfT/FtjEIpv31claTcf681Zi8jv+lRVpUi3jKp6XpniCymz5U1dTbSxXXavDY/3Ev7gT9a7bw54qltpfsV7+9jlrzqmFPQw2P8A+XR6Vb+T5X72tCAVl28sMsUU0MXOa1Ei8qvAqnvUzRSTvFViMfuj9KoJJirUd1EOtM0JTKvSo3pGl/e5qNpj6VQDx96np96q8f3D9alagzB6haXElPHWoX71kaDmoSX/AKZUxqRnFISPt7/gmX934kfXR/5XdFL/AMEzPu/Ej66P/K7or67Af7tD0Plcx/3qfqfNPxs/5LT4/wD+xn1j/wBLHrjIf3X7r/lniuv+OTgfGfx+P+po1cf+Tj1yVfOYj+Mz6XD/AO7omWmL+7oXEdOXtWJsSLTxJ/yyqNZIo6Uf6z8KBMmH/HvJL5nmU+Ef8tf+mdQQyeXbyU+1k82CP/rnTEWhIfU1LVYDzKXzhQIseZ8lR+Z8lLv+Sm0G7HPUkYzVeSTyqI5Pn47UGBI/36NlEn+s80SUeZH60AD02nSSU2g2Y6o4egqT/lnn3qv/AMtfwqBkklLG/m/SlqP/AMh0DJqT+GolHerCjvUsCSL93JTxJ9aiWll/1lQUidhjr61jeMnmj8KSaLa/8xO9ihlk/wCmVaoHHlRVz3xF1SXTJ47L7HLLJYx+V5cX/PWWvVybC+2q+1PIzmt7KkeO3UOmwyaxr3k5l+yTeVF/yylrgtI8iG+ivfJ82KEV2XxDsb/w7oFzoerGKK+a6+xyRxS+b5WazdN077LpsPkivsa58dR9qdnb+JNBv7eIy3f2WX/prSanJ9rt/wDQ5opPO/5a1yAsxLJ5M8Nc9BCft8s3nTRH/plWPs2bqk+x09yT5v8ArvN86sKC7nl/c/8APKs3UdX1KCUHzoZf+usNMg8SDys/2VDxUeyEev8Aw2h+y+EfEWozDyjdXUNp/wB+YfNqDx95Np4SP7797NLDDV3wdrWgy+FLHw7Z69Zm/kuppbqIS/8ALbvXM/FTUIvN0vTIZofNPnTS5qTrOUh/emIzzGpoZf3uaqw/6r/Xw1N5opAPAxTAP+W05/644pZf3MecVEBzD9KEBqaRp1nLpvnTed5s02f9b5NGrWlnaWHnwzzeb/11qaXSL3HkTXkUUufWsqaIadc+TNN5s2ayNv8Al2JaCDPnjvVq08j97P8A6o/89aoYPm+fz0z5VUp/Ec2nW32OCD/v7WnsjA2tEtJdR1SaaGHzfJmrqdQ0+SGL/TJ4oov+efm15hF4j1QxeRYzC07edDUPm30sv7++mm/67TUeyK9sdHrspu76Gyh8nyoYqedQ8m18k1zcV7PNN1/fVoGH/W+fV+zIZrxTT/YYofO/c/8APKtvwZf/AGDVbW7h/wBVaCuQj/1sX76tvQfO+0/+QatHEz6et5fMjjlii/dy/vacZIumM1g+Bb/+1fCumXnnebmLyq08+tfBVKPsap+g0v31IlX/AFf4UxD85+lNPWmE4emajjHF5n+tpJPNol/pVY+b5lNIkfT45f3dVzJ6ZqeOTzKmwCn/AFf4UkfQUS+bJUX8dWBY/wBVHR5v/LWiGoZDipGW4paiM4/vVHEfnqSfpSaKQZGAfO/Wu++GFv8AbdP+wf8APzexRV53kwyCvQ/h5LLHon2qKXy5PtPmxV9Bw3/v58/xR/uBF+0T4Wl8K+LrhoopPLktopI/+2teJSHEvm19IftDeILbxj8OdLvpLXy9YstShjuP+mkX/PWvnK6vora382by469alSxX/L0+bwlWlWpDoo5v9bSyX8djb+diLzBXJ33jK7uv3WhQ5i/56S1k3N3rl1F+91aX/rlEav2R1WINeF5ql7LLLN7CseHT/slz53/PKoNQutZil4vJal0HxDDHq1qNeh8y2tLrzpaYH1Z8B/DV34W8BRaxd2vlX1/5syRSdq3LjQb/AFZ5L+/l+z+X/rPMrpdN1/QNX0u31C0mik04xfu0jrkvEXiu61aSSwsIvs9nF+6/d16v8GkeV/GqnI+Lrq1lk/s+w/494/8AlpXLy23/ACyz5tdTc2H7vmGs2W0EY4rludhhy21Jd2Ewt/Ji61pzRZlx0zLioZovtP8Ay2/1VZ1WKxwR0vUbo+T/AM8v3MUXlVp38flajY+dDF+9lrpY7YmSszU7X/iY6b/11lrG51EX2G08v/VVF9h8o/uetbP2GX/ngahli8xMUwMG6sIcDr/11jqjHJd2sn7m8l8yL/prXR/ZqoXWn5/1P5ViUOsfEF3ay+bKPMNblr4+04nyposGuPjf/llL1o+yr7VkbnpFj4l0O6/5iMUea27ZxiPyj5kdeKCGaKWUzdKu2Gr6tpnlfZdQl/65UyPZHuIhMvUVU1YRWvauGsfiNqMUX+lxRy1fi8X6ffR+cJpY/wDrrTuzP2JqRSea/FWIriWKTzetZkep6VcjzYrr/tnUv9rafH5f+lfpXKbmvLo9pq0fmxfu5K5u+8My23+piqxH4ks7aT91deVW7beNtPuY4zdTRf8AbOsGzpOEltNVij8q1hqtLY6j/rrvzZa7u68U+H4upirOk8QaJKPNiMUtIaRyuJY48eVUUUksg/8ArV0OPtPlzRQ/upa9r0T9nLRYrWzvdZ1yW9+0xxS+XZx+VFV0qftiKtX2B4TpFhf6vefZtPikuZB/yzji8yvrv4U/D7/hBPBskl9/yGNR/e3H/TOL/llFW74d8J+GfClh5OhaFbWXl/xx/wCsrakAuNN8r/lmJP3denhcKc1XFHlfjrXrXQLO81q7lxbQ/vZa+C/GvirUPGniW+1/UP8AWXUuIv8AplD/AMsoa9f/AGtPixFrPiIeA9Eu/Ms7KX/T/Kl/1sv/ADxrwGGUzSY717mX5f7H96ePisV7b90TaqP3X+urM03/AFn+vrU1X9zbcQ8Vj2cJMuMe1dyONnXaNbTazqNjp8X/AC9XUMVe7/GyT/iprK1h/wCXHTYrWvPf2f8AQpdc+JmlXnlfutL8666etdt8YJPN8dXv/TKKKI18VxTW9tVpUT6/hyl+69qcPJFmOmy/60fSp1+5UMg8yXHpXy59IyvL0FSSf6unP/qj9KYP9V+FXuZlYfcqAdKnH3KqSYx++rpOdFeaPypPJHSs2Th607sYl80d6wb/AFaxs5PK/wBaelddKloclQzJRNF5xFMltJoR/ptmIqZLqME0v7ioMedFDZeor0qW6PAxX8UoXmg+ev7if6c0yx0w2cv7+/8AOPbNbUmif2f+4mM0PndKq3k8Gj2k2P3stdByosWmk4/fynyoqn87yeIYK5pfE008v78Yrqoof7RtRNCelIZjyzT9P9dVWaHUIpv+mNdNDaeVbCaD97FVXUf30VZlnPA283+keRVOecQS1b1OfyIvs8FZvkfvq6hEPnHVJ/tB61qQw+fDzjpVK3t88DpV37HNn7TnisREvkt6frT4YPJ571HDNcQjzzb5qjPrU8wzXQI12g8jDqc4NZlxB9oMU5P74c81PEL+9EE/2jmH9at21o3lAkfvsViJlWOLAyetXkhg7+lV4/P/AP1VYTz+/pUVToHTweVzVcvzVhszelUJ5f3vketbID1j4b+IP7WtptNn5lir0KDyZY+OleA/DbUPsniqKD/ntzXu1tLuGK+WxNL2NU+jwNX21IspJmSrKDH74DpVcdatRyzAY/5ZVxnaI1RCnN1pF9KgGJH+5lxRcTAdKin+4KVvP/zigRIlNeSmJz+/70P92g1EamtJ7UjU1/8AWfjSJR9yf8EypPM/4WUfRtH/AJXdFN/4Jj9PiV9dH/leUV9bgP8Adoeh8tmX+9T9T5p+OOP+F1eP/M6f8JPq+P8AwLeuNUiQ8V1/xx8z/hdfxA9P+Eo1j/0reuNt/vn6V87iP4zPpcP/ALuidf8Arr+tTrVVZP3n+qlqwskPpWJsC1Ksnl9ajWQVIaYmPH7yOSL/AKZ1DY/6mOp4fvmobEebZxGgRZH7qlA70CQCmCX2oEWIqP4ajqXzPLoNyKT95xUkdMkk+ShKBD/3lBf/AJZyUx6SgxHzUDypKiqccVz1dgDy5dlRySUbxSVNjYYJM9qfTakik7VvsUhac45x7VMBionrmvcaCnAdqQCnj/WfhWg0b/huKwieTXr+WL7Ppkfm/wDbX/llXiFvrvh3WLrV/EcmrXRsb+5/eyfZfNll/wCuMVJ8WfivLBpVz4D0iIxNMMC5jl/1k1ZXw8hmsPD9rdY/exD/AFVfbZXS+p4U+Mx9b65VOG8W3MOreKYbKLzfKgl877LL/wAsq2VtIoT5J70y58MQReKZdZEv+u/fVoLiKTA6/wA63rVfbF0qVzMuZfJk8qHNcpdahBBL082WuxnHf6Vx2oaPAf8AUfuaunuYVTNu5Z7zjH7mqEv2jPEFTTefDyBUQm88w4roOQim4h/64UomBm8//ltPUwt8/wCu8+nQQQS0gEsus31qeEf9N6kkGKrVJ2iTTT/68icVNDdzWknnQT/9N6n8n/ljiovJ/c+RuoEac3jnWpf34EX/AH5rJvNRvtRuvt097+9/6YinzQ5i6CofJEENYeyfY5vastjUb3yfIuJqzJv33/HzV+q80PkVshFAjFWvP8ngd62J9IhmtfNgm8n/ALY1kTwzxTfv4KSonQWopf8Alv59WYrrPAwCfWshlGamM0EAx9o5p+xOM04poZ5MCDFdN4btJpf3/wDyyrjdP1Oc3UUHn/66u80CUxRXVkf30sNYVDqp0j1v4ZXI/sK5tIf9VaXOK6sx/NiuI+GUmG1OH/rlXbl+9fJY+l7HFH1mV/7sI372o0/1gpEizJL++60yOU1xHcx0n/XWoZfNqc/6zzqgMnl1SJG+V/z2/wBbFT0qvNKIalSmBNIc0z/lp51FReYfWgCx/wBMqhem0Umhk0X9KdL9+oUpZY/K+lSUh+RmvQPBJ/4pwe1zLXm2T5kea9L8FR+X4atpc/8ALSWWvqOEf9+9sfM8Xf7iei6V4R/4TPwF47sPLFxeJpUUll/11ik8yvjLXIpdTuPsc0Pm/wDTOvvH4HXn2fxTJbS+X5dxbyx+XXlvxW+CFn4K1/xDq1gIpEvrjzbeST/ln5te3i6vtszq0j47L6vscKfK8WjxWsUsN3+9l/8ARVV7mxml8qGH/VV6Frnh6102eWLyYpPNritdtbuWLyfO8qL/AJ5RVjV3PapfwTm9Yjs4Yv33+tiqL4XfD26+JfxBt/CkY8u2Enm30n/PO0/5aj86xr+G8tZOJvN/6617n+yH4itG17XNImEcd9JHDefaZB/rYT/yyrz8wq1aOFq+yNaP8U9U8TWVhpr2Wi6Da+XHJZReVFH/ANMv3VTSW+l+HNMjtZYv9NuY/wB7/wBM66DxFpOl2WrW+vS2NzH5Vt5Uf/LSKuKvbiw1KSSX7f8AvJaXDftPqH77+Kc2aey9rS9iUL25iuf9VWVJ/q/NNatzbRRf8tapyxV7RJm/upZKreV50csv/LWtLyvnxUYgx1H61NXYCpFaiU+d61m6na/vdMmH/PWugMcXSX/lrWRrH+s02X/p68quM6iKW0Eo/cz1HLaHyv8AU1u4i8z/AFVV5Ih0zWNYDC8r95UsMUOfJmrQmgzVGUfPn0qTptYx9T8Oyyx/6JL5tctdQ3elyeTL5vlV3okEXmfvfLqDfaXX7q7i82SgRxUWpw3X/LWiK5hP77zutbt94J87/S9Ol9q5a/0TVrCT99FMIvrQBr7ovT9Ki+0XH939a52W4u7WTyfJNSRakJj5MppeyA6eK+mx/rv3dSxamT/y2rC+1N/fanxXEUsuePwrAZ0n26LzP3vepPslnfcw/wCtrClugJMHNIdTliH7iWpOg05tKmz+5/eVZ0e0lEknnRVjWt7dzSfuZvKroLG9/d+Td/8AfyjYs1NH1a1ttU+yD975Uv8Aq6+v/BE8t74N0SWTmSOPyo/+/lfLnwr+Bus+N/Gs3iyK88vw7O8Rubj/AJ6/9Moq+vYrW1so7OxtYhHBbR+VHHXVhKRz1Kprb8W/7r/lpXmH7QPxUi+Fvw4uYLG6i/t3Vv3VjF/zzj/5ay16Leaha6dY3Gp38vl2djbfaZJP+mVfnp8TPiHc/FLXNR8X3M0v2WUTQ2Ef/PO0/wCeVfVZBgPrlU8PNcV9TpHl+tX4v7n7ZKfNlll86WWnWo+UfjWfKPJl/wBTV20l8nAr1MSzy6RNqsubf7P69KoWXQfWr9/50sfSqMP7nM1cJ2Uz6c/Zg0gxaTq3iCaL97dy/ZYv+uPas74oCVvHOrf9sf8A0VXqnwr8Nf8ACM/DzRNNmP8ApMkXmy/9dZa8s+K373x7qvkzcxSxH/yFX5lmlX22K9sfbZXS9jSOT9ag88/88c/jUgkl8qqzDGMTgVyI9asNljaIfuMU6SNiAMimS9BVfzPNkrdMx9qNucdJaryzfvBT5qpQH/v72rUwq1bGFr+ozQzCGCsIETcTf63FbuvxTfafPm/deTXMSzCGSvVw38I+axVX96dFoelaZf3NrF9rNrLLKYcS/wCpiqrf6VqWl3slpdma1vrSbyRF60WUxgjArR1DVZdVMU2pDzZYYvJ+1f8ALatP+Xpwle/1GbVoovPg/wBTWDq8I/fTf67z/etiWLb9KbJF58WPTpXQNHFw6b5+fI/7/VD9tvtMM1jBfzQ+d/roT2rr/skHlQw4EPk1h6xZ6TcXecfvav2qKKVlrN9Z8QTg/WnDWr6ebAn/APr1RB+x/wCj3B/19bMOm/6JD+VWdhGT53/HxxR5H7n9Kt+X/wBMP/HqXyRD0grP2pyGf/x7D1BrRsv+m2PapoYfO879xVz7J5MP+v8A+uNZiK9xZz6iPJsvO841maz4fmtP34gya7S11XWbSxhghvfKimqpNBPNF5x/e0/bBY4+zvp4O37itW0vYJ+hrXvvCcM0RmstTil87/yDWZL4f1TSI4r2WAeV/wA9oqyVU0piRQ3Hm8nPrVpjce1TR/vfunrVmOMKPfHJqatY6HhTHZR1nbn0qhPB5whn8qutis4JpeIKnNnD/qPIFUqr7mn1VnL+D5RaavFL617zpwlljINea6XotnFcxTQw13uhTS/u4TLwa8TH/vT1MBS9jSOiQeXzUpkGKjHShvv15x6TButLH5Of39DSDpUTfvf9caYDm/dVGz05u9Qr+7rMBz9aV5R5eaHH7vHv/SoWoNBUmz1ouO9QtSpF5VJko+6P+CYnX4lf9wf/ANCvqKP+CYnX4lf9wf8A9CvqK+twH+7Q9D5bMv8Aep+p8zfHGTHxu+IA/wCpo1f/ANK3rjFk68V2Hx2G/wCNfxAA7eKNY/8ASt64tf8AWV87iP459Lh/93RYXtUq1XWSpGk9KxNixD/rKlX93VdXqVetMTJoZP3lQ2MXm2/m/wDPKnwyxRSU2xk/dyRH/V0EloDNLx/rqiEn7zys1N/BQA9PuUlNjk+SpIpP3lBsxtL5nlJ5tMk8qOT91+8qTmU0AJvFCUyjH/LKgBPNHpUn8H4UykEn/PI1ID6bRTHpAP3+1KBSUsXQ0Molj6056QSf88e9Mx+8qGBOJJfWoLy+htbS4u5v9VFH5tTgDZ5VZfiCwmv/AA/qVpZ/8fN1beTFU0v4pnV/hnyvqso8QeJQPJm827lr3WeEWFzbadaQ+VFFFFDLHUWm/C/R/CVgdXuwb6/u/J80y/8ALKpbiGK/uBdynyvKNfdUq1KtSPjl7WlV/fHN6kP3Vr/1yqjIPOEuat38nnadbTw/8soqxbj99JFCKlmyJLrT/OtgPO8rzqztc8Mzy23nWU+K3ZB/psUP/LIUy6HlRiWH/llVUtjBHnN3oWt2mPt1lxD0rMHStnUdcmvIpYPO/czd6xeMdfIrspnKh0s3nS4p8Q+YCmwQedLWj/Z01nF++58+n5ARVHLDn61bhh9R+FVLz7R/qLeCoHsTS9YPoKbS+dP5XkT1Dz/x7/pXMdadix/02qEzZ7Us3+pP0qv/ANfFByXJd/tVecebzxVnyj61JFps80XP+toOozPOn/5+Kknu572KGCer/wDZmn+Tief8apXlkLPE+POhmro9sIhPSqZhycXFX4YOP9Ipptz/AM8RWpxljSIALmGfFdvY6hBDay3s3+qh/wCW1cTp0P72rl7q4/suHTIB53aasFSZq6p6f8DNfvZvEeqWV7N5vm2vnw/9/q9nZOScV4B8EJgfHEc/aa0mMNe/zyV8vn1L/aT6fJqv+yjW/dCmGT0zSGY1H/rv+WteUj2GOlppji/7Z/8APSlMnmUw9Ko52RyyjzOe9Pjx/rart0qylBIw/wCs/GqxmHm4q1LLFJJ71DJ5PmUHQS76DJijzP3nvR/H+NIB3mj0qSTpVePysVJJJmkzIjMmenbFer+HIvK0Cyi/6ZV5OZf3nvXrmlebHYWUX/TKvqeEP96qHzvF3+60juvh99qt/FukSxy/8vHaum/aLkikTn/Wfuoq4rw9qMml6pYX1qY/MtpIpf3ldF8fLwXi29z+78uT97/10r6PMf8AkcUqv/To+Own8I+XfE0plu5P+eVcRq8vyyD/AJ612euS+bPc1xerRSxxeZN2rya2x7lLY8z1+XypJf8AnlXsv7H2iS3uv6/rZ/dx21jFaeZ/01ll5/8ARVeDa1d+bfS/pX0J+zXqmveH/AurJoGlx3Nzql+ZvtFwPKij8r91/StKeYYXLf3tUtYCrmVL2NI998X6tYabH9q1S6+zCOPyv+ulcNptta6tZx3X2Xy/Nj83/VVy/irUhp8N94h1vVItVfSx51zH/wAsq479n/4vav4z8Q67ofiNcXNz/wATGwk/55QH/llWWAzr+2MVVq+y/dHVj8gpZPhaVL2vtap6tcWMXl+aYqzZYq29Rkl8v97F/wBdKyriKKvUqnkFPyz6UeUdlS+VJ/rfKpcRCSOL/nr/AKuuY2KcI+eSs3XIoo47Lzv+f6sG/wBT1G21S5li1CXzLX/ll5X7qte+vRfafpOoeV/y9Reb/wBMq5jrNLHlCSo5Bn99V7bFJ5lQSRTf8siKyWxlSKd3KP8AUY61l/6url0s3+umqnJezGSMnFZo7SB2/d/uv9ZVV4pZDnrVkah5b+9RvqEI6mucdIoSvqNrJ50U3FEXiGCWPytRtP8AXS1c+3wf88qUPp9yMTTfnS9Q9kZ0i6Jqn74/u6zpfClnL++hu62ZNK0qT/VXXlVX/sWXH+i3fmUxHNXfhG8tv9TmWqkuiXUXSus8zUbWr326GW3/AH0NI29mcN5UnleVg/lVi2tZov8AlrXbR2sJPm+SPL+lQXUWhwx/vpRFUe2D2ZQ0e0Lyx12vhj4ff8Jdq8bXdyba3tZf9J8r/lr/ANMq851v4heG9L8Nyazoc32+5l/c2uO9b37I+u6vqPiHxZaXupS3PmGzu/3v/LKUirpUvbGdWr7E+4/CumaZoOhafpejWn2eziHT/npVuUYvI6r6ao/s60/ef9NanUS/2tII/wDV+VXr+yOT/l6eVftX+KP+Ef8Ag9fWEU3l3PiC4i0+L/rl/rJf0r4mkEP2KvX/ANqz4kReNvHsnh7SpfM07wxFNbGT/npd/wDLUV4xdS40mOH/AJa8Q1+jcN0vY4WqfFZ/V9tVOZu/9b5X+t86pbOH/RRzVW8GGX61bs5a87EnbTLV3EYYue9df8GfDP8Awl/jqytZbPFjaS/bLn61yN350ttLmvpb4B+C5fDvg6LWrvH2nWZfO/7Zf8sq+bznFfU8KetgML7aqexWCeYP3Q8v95Xzj47k83xnrMsUvmf6Rivoq4vodJ0yS/m/1UUXm18wXt1Le3El3J/rJJPNr81VU++wpVqGXyO+KmyPWqgm82tDoGTE8SzVADnEtTzdarD7n4VrSOWoI8lV5qkY81Wu+orY5ircTQ6rbS2l70P+plrlJNOnhk8mfNdNJFCJfSsy7jmm5nFduFq+wPKxdH2xnDyYvanRTfxCmS2fk80/yvJ4xXqaHm+zRHLdjrOOajF0famAmY9BWjpulTzSfbZoZjXP7aiambqNxPZxefBBWT+//tDM3+tnrsbq28mLEsA/Gs6HT7OLVIp9Thl8r/nlFWntSatIyzaWM2oQmtQG3x+5H7nvS3ekcHyYfKtJu3+uqqbMQyZznil7X24/Zjpuf9R0zUUsJ7VZhg6edSw+RF+/8+q0D2aJbO05/wBdmrV2YZpYfJ/1MNZ+ozwQ/wCpNWtOH/H3D5X+tqjQsSzebGZ5phxUEURWLA7VH/o8EfkHp6VaTENvLNXIchTm8j+LrWxomo+dayw3k83lQ1gT2k4i8+GH/UVSjvPKl8/zpqaJZqRRedL+5bv1rYaJfLxzj2rB0nUfOupjMehx5tdFH5I/1NY1f3B7uF/fUiOOIAYpzeR5vfGae0a0y2hP9pGHH/Lp++/67UjZmxY/638K6Oy/dfvq5y0jzJnsK6O35j87NebNWZ209zfs5cjNKZu9VbGWbyquHrXEdDHsPM/e+VSL3pTH3zUa9DQIa39KGmpWqJqYxzy9v+WVJH3pj/cpB2oZoManRy54IpGpzVysbPuf/gmJ/wA1K+ukf+hX1FM/4Jgebn4l+b1/4k//AKFfUV9jlv8AusPQ+Sx/+8z9T5h+Okko+NnxDA/6GvV//St641B5ea6/46y/8Xq+Ikf/AFNmr/8ApY9cYkgGa+exH8Zn02H/AN3RYaT54wKkWWq6/u+asrLWJsW161AJB6UxXGc4oeTMlM1LcI8um2r/ALuSki++aba/8tKALoj9KP8Alp+NRiUGlEvlf62oOcspUUcuZKX+D8aMf8taDYHHz5ojGKj8z95/11qV/v0AJ5nz4paT/WUGTy6sCOSX0o83/ljUW8VL5nlDFAEkflf8tqkk8rtVeIYkNSySRdqgBQKD1NReaRUuRIMmuesuoxYx2qYf89qhik/5604ed5n4Vqxk6/cFFAfNNEn7zFc7KRmeIJfNkiH/ACzEdc1qVzaw6fcmKX/llWp4zuvsGn5i/wCelcNDLNf20pE3m+bFX3eApXwx8Riv96My5Ih0jAm/exVztzqsGny+dOcS/wDLKtJ5fOsrryYfNk/55Vz+teGLy9lE0E0MssH/ACyropUrF1KtiC58Waz5vSGKq914n1m7i8kXgrGuvOhl8iYzQzf9NaaJRXZ7GmZkcs3+uOKqwT/vsipL0fyqrz/r6oEbWj+T9vhA/e/9Mq66WL7XH5Brh4ZjZ3UNxXT6Prv2z/Qp/wB1N/z1z/rq4qu5dAbLbCKbyfxrPlj56ebXS/8AbUVFLDCIqx9qjD2Rz80fk3UMH/LWoby1nhiE5grorOG3ii8/n8KbmP8Au0e1Rt7E5ryv3uatw6TNMP3/APqa0pobfyv9RRDNbjPFHtQ9iEUEEJwYPzqWf9z53kVNUM//AB7H/drI0Mb7SPSoR1i/z3omHOagnm8j9wB/yxrpMhl9N5H54psV5Y+T+/8A31Z9xP5xpsUM80vkQQV2EssNrU/+ogqxp+kTaj532Hyf3MNNbQL2Lnya3r2aHw5oP2Ky/wCQhef+QapCZ0nw11AHx9psFlNxB/of/kGvf2H7j8K+ePgHaQy+L0vR/wAsTNn/AKazZr6HSbINfJZ//EPeyH+ENaoz9n56VIelRTy7TgV4yPcJWqMyjy804/vY/OlqA9ao52IelWKr/wDLb/gNP86gkh/5bD6U2XvSmWf2qGaabPNB0EtSHo9Rf8sf3/40ecnrUGRJFj/U5o/7bfrUXnDyqkll82qY0LxKa9xkiNv9niz/AKyOL/0VXhP2sY4Fe5aRe/btN0u/B/dm2iikkj/5616uQ1fqeZ0v+np5WfUvbYE3Rpcot7fyj9okuJPKt4I/9ZJUfxYs5fD2g2emy3P2iS3jlikk8z935vm16x8HtL0C7kk1e51KOTV4/wB1HB/z7xf89K+aP2hbiLUvFt/EmqX0lnY3HlW8fm/uo4qrK8VmdbNKtbMf+XR52PpYH2X1TLzzLVxjzP8Alp5tcf4illitvKpNSB/1Pm3fT/n6rm7+5x5sJmlyP+mterWxX70qjlZx2q2gPm/vsSzd6+kPhXpEo+HHh7T5b6WO3urWS78vzf8AVS18/wA0MU2pRQ3k0sVrL/rpa+q4h4Wljj/suw1O4/dxeVH5vlRV4PElWrWpUqNE97hulSo4mr7U84+PdnFpnwotNYtP3dzql8NOuf3n+tH+tlr5g8O+NNX8A+J7bxTocvl3NqMES/8ALavpL9pyLxJF4V8Pm+tvsWnRahL9ntx/1xNfK2p/8sbiGvX4bwtXB4X96eRn2K+uY8/QnT9XHiHQtN1yD7MYtUtYrsRx1BcD9x/qq+SfhP8AGrV/h8Do97/p+jY86G28399F7Q+tfTHhfxz4d8bWX9o+HNRiuh/y1x/yyr3jwTWtYvn6Via5eRRarZRRf8spa3Vf7N+6rnPEMMsWqR3eOlclXcunuWrnTLS5k82WGLzKj1gYs4zFFnypYpa0IpPM8vii+h82CSLH/LKpOgfIJZeJKp3APlfuxxVuN5ZLeOUf886T93JH/qaxRjSMeUSxXP7kdaryiLzP30MNasghlklhqldQeV++ArM7ihJpdrLETD/rfSsV4YYpZYpYcd63MRR/vhL5dMnk+0p5U3/fysao6Rjx2cMn7nzf1qOXSvLHlZ5qe9tLuxk/c/vYqrw6vz++H5VJsQS2n7vMPNRQvd2v/LX/AFvtWtFc2kvl/vaWWCGb/nlUgV4tSz/rvKqK6tLS6/49Jf3tJLp4kl/dQ+b/ANc65Lxh4r0fwf5kRm+0383+pioA1dQ8Taj4ft5W1KGKW1h/6axV5f43+Lp1rSPsejaNPpc0/wDrZZR/yxrkdRubzVrmXVNUm867lHngVUvbcw2n2g12UqVjh+snbaDdwa34GutMm/fXehfvovO/549q9K/Y+1iCx8Ua1pAnhP2+2hnhx6QykV5L8K7rTYtVm/teWGKwltJobqWX/ljDXQfAfXIfD3xc0S6WbNtNcm0kl/6YzciuilS/egj9PkUxabZxf9/K4r49fFQfCzwfLqtjLF/a2pR/ZdMiPeb/AJ6V2N9cWui6F9qvrmKOO2tvNkuJK+Bvi98Srr4k+J7nWpRLHY2n7rTEkHm+Xa9zXtZXgPrtU87H4r2NI4qGSa682aabzZZZfOll/wCm1W5lEth/01rMil839zN+Nak00IsvPB/1NffYR+x/dHx+K/fnJyj98PPzVu071Uufvr9at6f38+vn8T/FPbw38E6HwxoS+LNXsvD0X+sv7+GKvsuxtv7Oij0/yoo47b91FXzZ+zRpEWsfFBJpSPL0u1luvzr6jvbbyn/ej/W1+d59V/e+xPscnpfuvanEfFvxB9h8IGwi/wBZfSeSK8Olm4/65V2fxY1M33iQafF/x7WP7o1xkv3/AMq+ZR9JT/hDJCIo/wDXVVi+6frVmX7lVITx+NWjOoQvMepqCQzdoaW583/XebTpP9X/AKquwzGDHeqjEZxVkN7VUkMMvleT/wA8qmijn9qVLvqPrVG7mP8ArvO71o3J6Q45zWbNF+9l5/dV0UzCr1M2W88qPz8VB58N2Riab/rlWdrl5P8AuYMfuags554vOEGPKgr0qO54mK/im7aRf6VCZh5PnV1Yimte/mxVxtprH2u5tP3P+um/5Y13cRrgxX8UXQry+T+9z5Uv/XWszVtP/d2v2KHMv/Lb99/yxrcltTNFL+5qOG2h83990rL2hWphah53leRBN+6hqiD5i4NdPqtpZ+VFNZ4i/wCmVcxq00MUkIi/1wropVR0SaK1586XtWXKZ70+Rj91T/3135sE3nQww1bEP2SMwQGtzcoSRXEMsX7mnC78q58+3/5bf66q2oE+X/01rDm1S4guoQB9a3pdTiqnSTX22TGKtRXplilg83yfOrnINa86L9/B/wBtqTz/ADowa19iYm3/AGjNFMPInrNn4/fDGP8ApjSwmcfv6bDDP5X22A58/wD5bVPQ1plrSc4+zjtXZ2qeTFFOO9c5YWcEFrCAfpXT6VD5kWK4KtU9bDfuaQ+8hzbS8/8ALKmRy/a9Smnh/e/uoYat6laedYmCGHzfOqDSrXyr678mDyv3vk1h7Q9BmnHFKIsHmti2hPlAVnpGW+UCtG2i/eeQK82odFKkbVlJL5XNSx1FbxYjwaljrA0Y49aF/wBXQetDS+1AiJpPakaXzDSz/wDPX/lrUTSfvKBoYP6U9/3cdMaQU1f3lBoSx9TUTTT880OP+WP/AC1obzsnzf8AW9qyZKPuj/gl/L5p+JZ/7A//AKFfUUv/AAS/6fE3/rpo/wDK7or67L/92h6Hy2Zf71P1Plr47eV/wu74iZ6/8JZrH5/bHrjIP3Wf+eldb8eP+S5/ET/sbNY/9K2rjoZa+dxH8c+lw/8Au6LKed/y1mqZZc8461VbMvlQ+nFTp2rBnYTLJ7VKvaoFqRe1UjnJopKday/6yoYu1OtJfNuJRQItDypf3VT1XpwGKjY3ZJF0qTzP+eX7ym0+mIZU/mn0qCn0gI/4qillzwKmopgQ+aPSpYz5lReUPWpfK/d0gFpJI+xo/hqSL7hoAZRDSDlqdJJ+8oY0SinUwf8ATWmj71QxlgdKYOv738KbL/rKaP3h8qpZSOM+I995txFaed5XlGueg/dadLL5P/HpR41vhLrNzBN/z1qKCG7l8KXJH+tlr7qn/DPiKv8AEqmPqd/DDbDyYcy/8sRWVBd3kNziCYebThaqZOn4U14SZc+tSxom1UWerW0UN5ZQmXNcddaPNaDHn+dF3rrrxcR4zVbEHlSnyKulVOj2RwEx8/0p4Nv/AK/ArZ1HSID/AKlf3tZQ0y9hmyIBiuj2xz+xK89TwzT2Q86xFWvsd9NMP3H61Vms54R+/hmqxG5pmsC84m/11bsPkHiaeGuAEFz3zUZacf8ALwa561Kw/bHpM3kQ2svNZfnDzuvv0rnLzWL29ihhE/kxHrVT7ZP5X+v4rH2Qe2OumnziHv1qMtuHSuUsryeym84113nebFkfufOrP2JpSqXFihm8vOMVSuv+ParsUxii/fz8VnanNPMfIgg87n/vzVBVMvzxBN+/xVKafzpq07Pw3Lnzp7jyovpWhDo9vZf6g+bWntqRy+yMCz0y3mPnz9q6GOCHyv8AUfuaZFEDib7PCKbe3trEf38xH40/amnsi5FN+9xjrXEapeC81CaaeCf99NVufXpp5Zvs/MNT+HNN+13X26aDEX/PKtqO5hW2PV/grD9j1Oxg/wCu3869rYQ+X5PtXj/w2lH/AAk0fkf6ryq9bavl85/in0mTfwxh61Xn606ceVVc4kry0eoWY/8AVxTedNTD/qh/u02OYRR4Gajn/wBdTRqxGm82nxfvov30NV95qSL/AFJ+hpoBD9nhPrTTPntUNL5h9aLGCJZv9UKkmxL/AMt6X/ll/qPeoP8All+P9KRRLN+9GKk83/VCqtH/ACy/z6UmCDBhI+tek/Ca9+02GoaXLFF9ni8qWOTzf+WteY/8s/xrq/hfqP2HxNHayxf6PqY8qSqpf71S/wC4ROK/3aqe2yahc6VN9vsbny7iL/VyV4n4/wBV+23VxL5vmfvf9Z/z0r1fXpPK0i8l/wBX+7/5Z14B451QWFn9l/5aS1+m517I+A4ape29qcNrGqfvJfJ/1tc3N/rRVy686WPzv+WtQ2nk3UfnQ/8AbWvkz7VGRqlp5sU3nTjye9fZPwauv7X+E/hLUCYjKNPFpLL5X+t8r91Xx/r8U0NhL5MMP/bX1r7M+AlhaWvwW8Ii0l80fYBN/wBtZZK+kyD99VPluI/3NKkeaftoRw2vgnQZvTVJP/RRr4wlHnebmvtX9s8CTwLo0ssuManL/wCijXxZADiuzMP4h5OV/wAMzQPJh+z4zNXReEdau9LfzNOvJbW/i/1UsVZd5b/bRxzVSGaezuq889E+h/C/7Q15p/lWfjbSPtPldb+06f8AfnrXotv8RfAvimz/AOJZ4jtJpf8AnnIfKlr5Yhu4LyH99UUumTwjyIP3tc/shn1TF4ys7C08rUZYopIv9V/01iqWw8Z6HdXHkw6hFmvkuK/vLQefDezWnkf9Nqh/tzU4dQ8/7bNNNDT9iV7XzPtHTtRtLoSWkX7zyqs7AY/Jr5D8N/GPxZoN7Zy3Mv8AaMR/10Y7V6zpP7RfhG8ih/tFJbSU9PNh82uerSuXTPWLpj5f+uqjJPPD5v77za4uX47fDubga4n/AH6qldfGz4dAAnVpZfpFL/hXJ7M69Dr7iT/nrEKhiEuf9ZXBzfHrwZaSebDaXd19ITXJ638fZFMo0bw95cv/AD1u5cCq9lVL9rSPbdkn/LWqVzptpddxHXh+ifHXxtbXMs2p29nfWks2PJk/1wq74j+NWsa3+40Cy/sqIw/66YebN+VL6pVMvrVI9H1qXQfDcUt7r+pQ2sPc/wDLWSvGPGXjiDWx/ZmjwzRaUeuP9dN9K52VL3U7oX15PNdyj/ntNUYts/8AHx3rppYUzq1S7p2uazpMXk2ms6jHDDz/AKyaqs0oml/fz+d607b+7zmocW8EvHatXTFYeV8mKoL6WD7J9nPWmz3gml8+qJt/332jyK2KLMK/us+f+damiagNO1O1vPP/ANVdwTVnT9MeRUkII/0eoOU+4/2qPjR9rtLL4Z6Bc+bb3dtHdaxLH6eV/qq+YppYO/NU9Ou726H2y9lmllmH76WWrMWM/vvSv0TKqXscMfOYqr7aqOim8048mtc/vtNliMNYcU0Pmxed/wCQq3bWXGmzD0r06R5lXqcnN50OITNVnSh+9/1FMvPJ80S0+2mEI6f9sq+XzA9rC0vbH07+ynoZtdF1bxDdxfvb+X7LFJ/0xi6V634ruRY2EmoSy/u7aKsj4f6GPCPhbRdOtP8AVQ20QuI/+mtZPx11yK20u30G1/1l9+8uf+uNfkmPxXtsV7U/Q8DhfY0jxC+v5b68k1CX/WXUnm1UBIqW6j8mSocj1rlR6rEll/d81XlMPeppj2qvMeBVIQyXyYpfpVeXMlWgbb2ps5y1bEFMGqbmrgQ45IqvOelbvc5anQrSt/y261l3MwEXWtF+Oc1mveQ11UjiqVTlvEUWRWX9ugxmDmtPXPOu5PNrKgi65r06X8E+bqdSTzpxLDk/8toPJr1zT5vOjx614reXx+xzeQa9S8DakNS0KFvP87yv3FcmYUv3XthI6iKLyhU0U135eDUAm/d5rF1bXIdOk8my/ey149Kl+9Oss6rMf9dBWFeaf9r8rz4f31XLPV4dR/1/7qX/AJ5UsM3lX0vnQ10UwKV3a/ZIiBVCWUY/cj8K3PE88P8AY80Gf30w/c1yEJmxz+leiVREvrgnzYD61ympz/8AEx+0Dmt7VJ/+WOa5qf8A11dlIxqmpZf6rz/+W1SpAZgPPn7VSszbk/vulXGnggkGRz9KursYmhaT4uYrcT/uvOrV02LEcsEH1qhDZDzZ7iaDk1p6dDMZuBmuKqdVKkaFlFiSulsYvK8kVh28WBkjBNdDbfuhxXHPc9alsaMVrFJxmm21v5UkoJ/ezS+dU1r/AKr/AFWf3tPt5oJR0/5a1x+2OymPMYNTL1pKF/1n41gjVmun+q/c1OetVF60rda5jdosp/q/3vSif951qOOpX+5QSRP9ykXpSt1prf1oAibrSv3pH/1v4Ur96CiN4vK61E/3/wAamei482XqYayZSPuf/gl9/wA1L/7g/wD6FfUVH/wS56fEv/uD/wDoV9RX12A/3aHofLZl/vU/U+W/jssi/HP4iSjp/wAJZq//AKVvXFDpXY/HuX/i+fxEix18Wav/AOlb1xw6V8ziP94Z9Hh/4CHp1jqV/wDWCo0HEdSP60jclWWph0qqvarEMoODQSyxDJTLT/WS/wDXU02GXypJZv8AllTYJf8ASZfegRfeSli/exVHR/0196g2uWI+P3QqWL/WVXiPmU+gA8xak/6aUzzP+etH8H4UAP8AMqOmYHpSbaYCVLRR/wBcsUAS0VFRH0pATrS1B5XlUg60rXGkWx+9j9xTBL/q6SHqKWT95J9KljHy9RTh1/efhUDdDT1kWpZaPDvEF3DN4ivofOxLDdV1dtFnQoh/zyrz/wAdaf5fjTU4vJ63Vdtol+b+3itB/wB+q+6pfwz4Op/EqmNcWMEx5rAuopvM8iu3vbXMXQVyXiq6mh8qbyP9dWrN/amdJD5vNNll/dYhIqeC6hm5FQSkzHNc7OlVClJ/rKjkqw/+tFMlhx0rE0IJYR5vE/NQ/v5vfFXJsczYrOm/fcnGasw9kTVHND503kzQVYhTMXWjyv8Aa/Sn7Yfs/IpT6Nbzk+fjyap/2NB5uf8Alj9a0gBMKbWntUZKkVobK2hl+7+taX2g/wBz9Khg8+YZ/pU3ln2o9qaeyXYhm/1p+tTafCJrWWf/AJ7VUu/9X/o9aEMohi8jODWJmTeb/s/rTz0qh53ky/6/IpJryfMwqhWJLifyZAIeorFn02fUpeL3GKvWg8/r0qzF/ql/GmJmTFpkMP8AqLfHkV0lrD5Vr5x4NJbQweUTKT9Kz7nxLpZmNvNcY8mqX74T1Oz+Gl39k8TW/pLLXtVwOhr5o8NeIZY5JruzmEUlpD50UtfS9v8A6TbWxF3Fc+bHFL5sf/LWvFzql/y9PVyar/y6KzS+b1p0PU01qYeteEtT22DVHN98/Wp4z+5P41Wk6mtTViHpTTKfKxTCfM83vTif3X40E2I6KKjjizxT3Gy1H/x6/jURIiFSk/uv3FQk5pGIUeYfWipIoqTOhakQ83NbngSPHi7Sf+vmsR+v+fSuj+HcP/FW6cf+mn/tKuvAf71SODH/AO61T0r4lanLpvhmSaLp9piikr5b8V6nd6peXMkgH7qWvsXUdOtdSsZdPu4vNt7n91LHJXyp8QPD/wDYGtXtiOltJ5VfoHEFL/l8fH8N4ql/CPPL/VRaSjM3+urQ8P8AhzVrS3l8RfZM2MsXneZWL4gPlyQw/wCt8mvZfC1hJc+ELXTpv3fm2vkyxV4GFpe31Z7uOxXsTy/XrOExcgS/9Mq+r/2X/EEOsfBzTbWHn+x7ibT5fr5vmf8AtWvlXWIpvs3k+R+9hi/fV7P+xhqs0R8ZeH5j/wAt7XUIov8Anlx5X9K9XJqvscV7E87iOl7bC+2Or/a/0yC7+FsGoTxZFhqcWP8AtrFLF/WvhKAda+8/2v7nyvg+0XTzdShh/wDRlfBs0E/mjIxxXpZp/vJ8/lf8IcFEOZ6qTTW97F0q4sv7ryJ6rS2/bFeeekUfNuIZvtH+urpNN1zP+vNZYtqi+w28FAHpfw78IaB8QvFum+GNRuZrKO/XP2mE48uu+8W/sd6xpml48K6vaXs0U008smofu4vJPavCvDXiXUfB+tWGuaRNuudPlM0Q9jX3BoHx2+F3jqCG1tvHOk6fLOIpZLW5bypZP+mWK48VVq0TelSPjTWfgt8WdBvfKv8AwhdTmc/8ukYl4/67GsC50nUdLvvsfiDTLzT5P+eV1D5QP5V+l8i+ZHH9k/eW3/PSOSvnv9q7wtpE3hex8X+bFFqem3XlA/8ALWSKbgiuali/bnTVwh8iCx/0v7P/AMsYJ6mgsfI/4+K1ZR+9p2POFeieeZMMHapxbE9bfFWgvkelQ/a4fWgRWkXAwKjgFxxUc13++HkQU/BpXHYsC8ggH+kXNRT3n7n/AEfiovsx/wCfelht8Q5o1AYZfPP+vpTB/wBNzTyKSpuMhit/I844qQjFIf8AU/Z+KkIps6iIjvVuAdarEdqtWn76atAR3Vh+5tPJqRun51XtYv8ARYj5wqw3T86/Q6X8KmfHL4ytHzf/AOurcsIZhbS+fWPaxedL/rq1bX/W/hXVhKpyYswbyLkiuv8Agp4d/wCEm8e6bazReZHaS/a7n/rlF0rk9SMQlNfR/wCzr4L/ALB8My+JryERX2vy5jx/z6f8sa+J4jxXsaVU+jyal7arSPa7K6tbIyS+X5n/AEzr568X3k3iDxHe6rLL5vmyeTF/1yr2fWL7yrSSXH+qjrxX7NNnzZf+WtfmSpe2Pu3V9iZUtrP/AKmZv1qOS1YfxfrWoY8/uc+ZUX2fypO3NWqJLxRl/Z/87hVeRB5lakkNpFJnzajlEXm4hq/YmPtahl/Z/KP7n917VBJbHzMDiteUzf8APGX/AL9Uz7FdHraS11UvZGNWrVMIW/oDUEtqJeCT+FdMNI1f/n0H50yXw9qMvOIq1M6vtTibqwB68S461kX+lDH3q9Gk8Jyn/XTVBc+Dd3Pm8V0e1pHNVpHlGoaRNFF53pWLeefDaf8ATavY5PC1of3Uv72sLUNAsopeLOr9qc/1U8img9RXZfDO88mS70rHP+v/ADqDXfDs8UkwsYv3JpfDkN5oNz9s8nyYjN++rar/AAjjVLyPSZbieK1lnJzXPWelTXdzLe3v76H/AJa1fu/E+i2cf+vmml/55VRHjKHypRZWX7qX/llXlUqNUVynrVxpum6vLPpsOY5Zv3Xm/wDLGq0OszzRReef3vm1WuriaWTzsCqMrifoPyru9kO5p67eTXcn7/8A1MPeqnn5iz5/OPWoGP8Ay2zn2pNM+wTX0UVwf9d0pfwTakYusz8fuKxoW8gY5FdF4k07yrrMGKwro8Gu6kZ1epZnYQRfaMVLFPcfvrjNUTdY/iz+FTRQ3H7jNvRVJudro5EoIrYtIvOwAa47Rta+x5sJ7f8AddRNXVwajBKf3E1cVW56dKqbaR/uP+WNbdrdwymKHtXOrN+58+f/APXWtp5hlb9z2rimduF2Olj/ANUPpVO2i8qPH/TWp4ph9m/11V7ab91FNXGelYst1qeD972qAyA9qltv9Ya5Ebs1Y5fMP165pYuhpFPzinUtkJokP/TKpFkqqf8Apl+7qYVmKwNJ7VEvydKlakU+XHQCIG/pSv1pFjl8zzZaGoNBrDbHFNmomkqVfzx/yzpLjqKzGj7j/wCCXTbpfid7Lon876il/wCCXX+t+J3+7on876ivrcv/AN2h6HyeZf71P1Plf48f8l2+In/Y2ax/6VvXEw5h4Ndt8eZAPjt8RPNPA8Wavj/wLeuJ7/iK+dxP8dn1GH/gIsr5tLJLPniqtt1NWh1rI6Bq1bXpVVcwmrQlXpQA8RKKfF/rG/Cq4/czU/8AffaP89KCTQj6ijzD60ynx9agCWLze9Ppm/2p9MCPy/8AVipKKjl6CgBab/HTqa9B1B/rKdRTopRQAR/6ultf9bTKKCkPllxSiQdaf+6kpRDmkNCw9BTx1pkX+sNPHWuZiWwN99f89qkqJ8R/vZc0+IiUfuqhnOjzz4heHftWqx6h5I8uWL/yNVHw/YTWEkqiL/llXoGrRQ3Wn3Mx/wCWP72uXtJfOtgT/wAta+4yur7bCnyOaUvY4oz73yfMPn9c1ga9aw6jFFFD+69a6PWIcxmXP1rAB/6ZCtzjRxEuIZf9dTJbvFaN/p32Q8xeaZaw5MS/8seK2M/aIs27eZ8pFKSdxODzVKA+VJirAnJGM1z+xPQpVCaov9F9qd5yetMH/Hz/AMBqTYAftPsBS0yqv/LX8aAsOepYPImqKpbObyv9fV2MC3FEIRilmiJi571F50PtUvnebzmkBUmIN/DB1+lU9Y1OwsovIgn/AHtU9ZuMahnz/wDU1kebPPL9oyKv2Rz1avYlnvZ8/wCvpPts3lQ4nnquTmiuv2JJr6deQQ/89q6CPyScT1xBh8nIx1q+dTvpoeZ65qtK+5nSq9za1/URZWn2KEgzTdBXMWkImX7PBVpoPOGRnir1pAIuLeEeb71S/cnVsbFrZf2RpcwPmzD1r1b4E6pNL4TvtG84f8S66xF/0yhm6V5TP+4tJoJ/3o8rFdd8AdV8nWLnR5pv+Pq1/wDRPFedj6XtqR04Cr7GqexnqaUn9z+P9KaelV2l/wCWVfJ7H1jLBPzZgqlOeKlakm/dR+bWtyCKM+ank1Ynj/exVDFFmMmmzHzeaYbBFF5fekP+s/GikyKgaRLzCe1RTHn/AF2akmj86LzxxUOypYCxHyW/fVKZ8/w1B5p8zd70mf3mPetGNE+f3R+v9K6D4f8A7vxdp/8A10rms966nwD/AMjbpw/6aGuvAf71SODH/wC61T3QERx14r8fvD+Xt/EkUX+sj8q5r2mKMiP97Wfrfh2HxZot5oN1/wAvUeI5P+ectfrmYYX65S9kflOX4r6nifbHw1rMQmsZZvL/AHtdj8L9d062jlsptSl+1y/62x/56y/89oqrePPBuqaDqdxo2s2ElvcRyfvYxXMQ6/8AZbaKLUdO+1R2n/PKL97F/wBNopa+Ipfuap+h4n2WMpHaeKtChOqf2haTebY3/mzRSR/+Ra7P9k+0EPxJ8SxWZEkUukDzPL/66msHwp4v8P23h3+yvFWgS6npssn2v7TZXOZY6+jfhRpHgXTdDj1bwLCBZaxzJcD/AFsn/TOWvWwGF9tivbHi5pmFKjhfqlU81/bSupYvAWg2uf3cuqCX/wAhGviaUDzc/aO1fc/7YEVrc/ChpZR/pNtqVoIv+2p8r+tfCS12Zh/FPIyr+GSAZNRyzd8/jUif6n8aVR3rzz0iSEfMKhuBgip1AgHakAzSAjFsfWlA8+apaUKaYzS0bxl4v8LSD+wvFeoWP/TGO7BgrV8UfF34g+K7GLTPEWrLfRGXzjiHtXM7RVXGax9kV7Wr3Emu5+0/nUS6lOO1MgHJFTYFbbkFf/Tpv+Pi/qH7Cf8An5/Wr9QzDLD6VnYZBNY+f/qKn8g+opfPuPKxSbadgF80z/68daZUnkH1FSfZ0pXsIgn+8D7VGQDT6jhh86k0MfEP9bTfI96sUyhnWKfs1LaTfvYcGmNT7T/W/wDbesqRyHZxxfuoqcT5tWGJwYPfrURimlH7kV+mf8uj5f8A5eFe2m8q6Pndq3Lb/j5i/f1j2x8q6Pmn90a39Nsrq+1G20/T7SW5uZZPJjjj/wCWs1bUdjKsafw6+Hknjjx3baTN5v2G0/0vU5I/+WcVfV0CRRjyoooo7aL91FHTvCfwyh+F3giPShFFJrVz5V1qUsfeb/nl/wBcoqjM3H72vyjijFfXMVVPushpexwxjeJCZbC5tIv3UtcMfCstt/rdQ/1v/TKu718nzPKrFlY+Z1r5RVGe+6Rz3/CM2kv+tll/7ZUReHrAf8sq2JWNJuNWqjI9iUP7ItP+eUdMktbSL/llF+VXt373GeM0rpEetZ+1F7IzpIiQfKNRC1EUX+q+tagTn9zHUEhk/wCWlP2oeyMaRP3mDTZIzHWnLbA4zUF1bGXkc10+2JMaRpY+9QhZZa0bm2tIv+W0VVAYscfvK2MPZGRJBN5n+oqlJp0UozMCa6F1MXHl1Skt5uuc/pV+0I9kcjdaPCRiqdxoUxtZfJ/ey/8ALKuzurWUDIMVU7rTJZ8HvXRSqnNVpHjV3balDdTWU0QiFTRTQQxczA132qWHnRf8TKL/AFPSuW8P6BFqury3us/utPi6V0+1Z5tWkYst7iX9xPUIanzaT5Ucs1j/AN+payjfeUP34mrotc2uaGTshrJmOZfPP+ugpwuJ4RF58FLZxeddeTP++86mIt3kU15aw3o7c1Tm0m+8kY8j3ra8s2UstkIPJpZbWYf6iPFY0l7E5Tn7HTAIftBFaV7OP3X5/jW7Z+GtSlj/AHMU0sP/ACx8r/XTVyc9zbwTeRPOP51sIJ2/596r2k89l/qJ81LmD/l3/CqXkjzs5q0Bs/2pPNL/AJ5rY8M66LW5h869/dTdK5+GHPJNXzazQ2v27/llWNWlSNaVX2J7al5DNpHnD/VeVVeMDy4oZsjEVcP4a8Yy2tj9kn/exY4lrp7DVtOu4hNCcS+9eRVwtU9+liqVY6Bz+6z7VLaxQ+Yf31ZkdxxjFaNqmAcV5tXY9GkaiH95+NOPk+ZVa1/1tWDND5ea5zUUywy/6nmpUk9aqp9+rK/cNMsVqjbzfM4qRvK/5ZS0MeY6AEU+XUTVI0sUnWo2/pQAxv8AVfjSP3pzVC1ZMo+6P+CW/X4nf72j/wA76ij/AIJb9fid/vaP/O+or6/Af7tD0PlM0/3yp6nyr8e8H46fEXMuP+Kt1j/0reuNGOtdt8eRF/wvb4iZ/wCht1f8/tb1w65718xif47PqsNS/wBnXoTJ/qvwpIO9Qr/qvxqWDvWKNCRKlX/Xfj/Wo1izzBUi5hNanQSLn/j3NWf+W3/AaqJ1q0Jh5n+vqDlZPDUsfWof+uX41NH1oAdkU7zRR5Q9ajlxFQBL/wAsv8+lRRHyzmiisAHeaKTzlogPBo8o+b7da6DqF/5Z59qOIqfUXkj+9+tADuGojTtS0mfm/Cuckl/exe1TCbMfvVeniMUikOEo9Klk/wBXUFWKllpCPkP5JxzToeP3Xnf62oDgcVbtj88X/TWTyoq7cBR+uVfZHBiavsaXtSbVfDdppFpc+INVuvtMnlRWsVtH/qo68X1PWbzRZLqLP+i+b/rf+eVer+JNS+2xx2Es3+ql82vML3QTa6tc6j53m2s0v+rr7f8Ag0vYnwqq1a1X2xSXVJpeBeeZ7UshwfwqK40C0kAm0jybUj/ll/yxrNkv7zT7nybuzmrA6ka0n7zgmue1+0hii87P/LatyG6hu4/OhPH0qnqdmbu2lgnP7qbrxU+2JVI4en1el0S8hP7iKsyYeV1rcLjJrjEuCKng6n6VVooMvao0cZqEEGqfnT/3f0pRdeopXN/bk80OJetLUvM57cCpobOfzszwdawaNCKiabNWruHyZYqydTmEMU1NFmFP+/lm/wCu1Hkjzc1cs7P7ZL9K3YrM9+K1OY4+4g8n/lhTYv8AWAVvXmgzz381x5/7matC08OWUH/LfzZq09q+5XsTlrSyuLzrW1FZw2cXTzq34rKyszMBFjFVp1s4RxXN7Y0uYrTedL/yxq7a/vpf31Nn8iX/AFHWoj5GD5/WtAL1/wARS+0NdN8CNLi1C7bUfO8q60S7Mn/XSH/njXHX0xFtLmavQ/2eedM16cTfupbyKEVw4/8Ac0jpwH77FHrLef8AvfMz71EelPY0xkO/Hevlj6ohiNK0ZPrUZPlScd6d5c3T97/2zqhWEj9Pekmim8zpUkdrLKf9TNUh03UCeYv+/ktP2TEyqcelJFKBJ0q7FpN3FJn9z9asR6BJLzNND/2yrX2VU5Pa0jPLH1Pk5qBGPSt+PRF/1OZakj8P2fmf6qWr+q1Q+tHN58zuPzqOKP8Aecf62uvi0a1z532SrP8AZUUXly+VFQ8IR9eORB/e/wCprqPAUc0XjHSpfsmP3kv/AKKq3Lp0XmeaIq0PCUf/ABOreX/nl5tVTpfU/wB8c9Sr7b90ev29v5iSf89P+edNtkljuqpaLq1rLf8A2WS6j8z/AJ6VriDN95lfrmV5hSzLC+2on5bjsLVwdX2NU8o+MnhrT9cmkll/d3sX+qkr5o1jTNW0K9l1KyiltpT+5r6j+IsvmT+b5VcA8UV1vhliik83/npXi5rhPbVT6PJcfVo0vY1j54g0vV9Uubq80jTpf3P/AB9fZa+sf2X7bXY/hncS67Z3NtLLq80tsJf+WkP7vFZXhzw7pPhnzb/SbMW0k0vnS4/5a17TpF55tnb3X+sj8uujKsv9j+9OfOc0+ufuvZHgP7aOp48FaTaRDzY7vVB+6/56+VETXxvLzj619J/td64b3VtHsLSX93YRzTH/ALa182OPOHPeuTF1vbVTbCUvY0hFHSpBCfSmL2qRf9d+NYHQhV/1o+tAGacOlRzKazq7DJAMUuM0wT96swj5hV3ERBfWq1W6ZcD9zQMr/Z/3NLBNb+mKuYFVKzASYZBolAIpZR8tRUAH/LL/AD6Uef7Uv/HvU9ADcGkqP7QfSpiKAK84+YH2phzCe3SnP0/GpT1pAQHzu39KjM3bFWD0qtEetB1EhiXpT7U/vf8AtvUbH9z+FT6fCBcxQgf8tqzpfxTlO5YmI+9NkPA+lSsRNLVa4jJli9hiv1Gkv3R8j/y9GWx/dfuT+97V9e/sh/CQaZDH8Utetf3t15sWk+ZF/qx/z9fjXgXwJ+G3/CzfiXp/h28hzpoHm6mD/wAs7WLpX6MywW1lHBY20X2e3ijiiijj/wBXHFXzec4/2NL2NE9fAYD2376scJ4rg+aWInv+7rg7lPKlkiz5lem+JrT7Q37v/lnXm9yYornP7qvzbHH2uFOa8STRfb/9b/q46xJbu1i/1t3FHVvVzaXOpSS3UUX+t/7ZVEkFrFx5UdeKj02VftVgel3/AN+6Pt8XWK0upP8AtlV4nyh+6qtK3Gc0lWEVpbu7kH/IEl/7+UuzUJY/3sVrHn/W/wDLWrHlz+1P2GLj1pkFKSPUAn72WL/v1VcWRMf77UDL/wBcxWiEi8v2pu0/89f0pgUBZRS/63zZf+2tLJZQ94cVayKAPetRlWRISf8AU/mKgltRMcg/pWhJBTRGlamJgy2cQpklnEO/mVryW8MvWoPs0H/PAVfthIyBCko8ry/al/s+L/nmK0vsw+0Y/GrYtV/yaPakezOM1PSfMsbmLyYpf3VcF/whuri28qztPM84f89a9s+zAciE/nVKTRKulVuYVaVzw6XwtqJizNHiWqV3oEvlS56V7TfaJF5Z/fGXuaxbnw1DLHiA4rppYoyq4U8iFjNaeVDeWP7of8tam07QIJYj9ivIfN86vT5PCMk3+uhB/CsKX4dWQk/cXctr/wBchXT7U5vqjOSl0XUobGXUr2eGX/S/JqhCp8rA7V3Evg28tf8Al8mli/1372si68ITHBm1L9a19qcNWlVM6w8T6joskd3ZzjzLSGb7J/0yrjv7BlMmZ4hmu3i8KTw+bD9s/wBd1q/H4Q02X/j8mu5aPas6aWFPOTFbmb9xEJuPSr8Xh27mjx5Xk16faeDYYf3sFlBz/wBMamPhcyyj/RwM+tZ/Wma/VTyqbw9eQxYDVJFFefZvsU8U3772r1SLw9EE80SjyqsnwzZf88B+VH1sn6qeX6da+TL/AKit+wtsjjza7SPwWl3bSzQyxebVWPTRaSCLUYvswh9KftRU6XsSjYzXhjzLLgmtuxu/NjwfxqGKxli+b09DVmKBYRiuerSpVjtpVatEvRzD91Tzc+1VEj75xV4xjy/PrzauE9ielSxXtiwv+r/Cnk96rE/vP9VSk964jtJzN5UfvQrCTpULN8vSpWl9qLB7Ya1K/ekaX93/ANNKa3/PX9KzGiVv9V+P9KhapXqsf9Z+NIZ92f8ABLvp8S/+4P8A+hX1FO/4JfdfiZ9dH/8AQr6ivrsv/wB2h6Hymaf75U9T5O+PX/JcviH/ANjlq/8A6VvXDx9f3Fdr8ff+S7/EX/sbtY/9K3riY+or5nEfx2fXYb/d16ImWb915GKmX91DUNvF0zDVpSJh3rFAItW161Ev778KkB/ffhTBjl6U6SWHzIoTF+6/56UyQ8Z9qfN/rBVHQieKXPI60v8AFVeEzy/hVvY3pQMfketSVBuFT1z2IEyKik5NOj/8h1JTWgDEp9FR5/e49v60twH80vmHfRUYIl6VBSZI9MyRTcw/5zUr1YkKDTgcUx6dH/q6RSHiI/8APYVYqq5NJEeKkpEjfu5PLNcx4c8f/wDCReJrqyx5UWlxfu/+mtdNJHFNJJaSf6u6ilh82OvOPCvgjUfDuuy3cupRSxGKWvpMhpUj5nPqtU6XV5bv7R/onlfuovNqq4huY/31R6lEZdQH7ryvK/5aVYtY4ovLHavoKp8+jmNT0uWYy+VWXJ9sijJnh+1fSu2uLqGL/W1lrDp1/HJN/qpTXIzrORH2LT7GWb/j0qwLoyRcfuqxvGGuQw3X9i2f+um/fSy1DZ6sTaxHyetIaNpjXLatbD7T1/StkXsN1F/rxVeVDc8beKz9qLQwJdOmh6wCohpk/lefn9K60Aev6VTH+s5b9K29sZeyOZ/fd4Z6n+xzSy/uP3NdDDt/54Ae3UUYSmHsiK0tPJiqX+D8KN4qLzx6GoOksTRebwJ/xrlvGE/krFBB++mnrSh1cHzvauXvNT+2ahML79z/AM8a3pUmjOrV5TSs9TsIuAfOq3Fq+cHyP3VZEFlcTQ83AMFW4rOf/UQCHyf+u1a1aRn7Yt/2vN/zwq1FrHk/vxBWTDpt9/3+qzeafPZwxedUIX74km1Gaf7vOKzTNcetBOKgM377H4VQOsOkPQVZPWmRtU5gYdxTRBVvZoPsvk17J+zFpH2jw/rsvnZ8vUY+TXh99PgTdvWvoP8AZRjP/CGatNNwTfxf+iRXJj/4RpgKv709Xbw9a/8APUUq6PYZJ8rzK02mxHjzB1qJJvk6D8q8ZUke/wC1qldrC0tn/dRfu6jSGKP/AFVSTXEVtHJLNLHTEvLST/VTGtVYw9oJLBHLH5csNNS3to/+WNSpPLJJ+6tbqT/rnFTjYa1L+9i0a5/7+eXVGXtRI0ipJG8w59Kvx6Dr0sf7qK2j/wCuktPt/CmqSf63UI/+2cVbCM0xnZUXlRRe1dJ/whkwf97qsv8A2zjjqT/hCNMH/LW5lk/66Vh7UEc55/8A02jolurU/wDL1FXXx+GNLjk/5BcX/bSrsWlWEUn+i2ttH/1zirI6kcDFN5sn7qK5k/65xVesY7+yvI9U/su5kjj/ANb+7ruYkhqzEfK/deV5maRPsjFit7qS4kuv+Wfmfu66fSdVlMcdtc/6yuWtppNA1YaXNNF9jvpJZdO/e/8ALX/n2rUciWTyhF/yz83/AK5y152AzSrkOJN8fgKWcUv3xheN4/tMdx5X/LOuCVvWvSNdt5dVsI4ov+Pz/lnJ/wA/H/TKuBhtoraSTzT+8i/1nmV+kvH0sype1pHwlXAVMH+6rHT6Xp0upaLJLa/6zy/9XWroerapHpMmj5/eRf8ALT/nnFWB4a1f7FJJaxeb5kkX7uujhT7FYRWuf3kskvmSSSf6yvGz/PvqdL2NH+KehkGS1cyq+1q/wj5J/aJup7rxxe2f/LKwhhiiryBf616d8Ur/APtTxl4gu/O83FzLB+leXofJ87tzV4D/AHakbYn+KJJ9o201bj24pyzn/nsKasPnTY9K6jAnHSifkimrb04fvj6YpDJgMClAzUcsPkGnWE/fFFxkmMUVHcDpTrYYJqAHhfWmTj/l4H8qLn/U1DQBXqeIZUUoH7rPtRAP3I+lICvMP3w/CrE/7kZPNQ4/5eqn/wBce9MdxKr1aPb/AK71VP7j8aBDX6fjUtRSdhUtADGiXpUbfuD3p5n/AHtPaHz+f0rkOkqtMorT0k+ddRYP/LasqKHyYftFbPh/m/8AtAHau3C0f9qpHPV/c0jsbb99dE56VHeH94MetO0uKGWSafvXU+C/BF/8QPGmk+EdL4kvpMyy+V+6ih/5aiv0xL2OF9qfH0v31U+pP2NfAP8AYfga48c3cX+m+IuY/wDpnaxdP+/vWvoC+bzHPm1V8N6PYeHNMs9B0qLyraxi8qOOP/nlVzUj5eyQV+Y4rE+2q+2Ps8LS9jSMLVk8yJ68g1ZvsVxJF/q69mujFx53SvFvGp8vUpIoq+fx57GF/inMyGIebFLF+7qrKl1bR/uv9Jj/AOef/LWtAx8cfu6Qn93z614R6TKMZiufMli/79/8tI6klj46VDc2Rkk+1Rf6Nc/89I6Ir6bzPKv4pbeT/np/yykpqiVcdimbPLP+qq1s/wCetDmTy62uybWK8Vv/AM9aZ9m96sbBTgn7yshFCRM0wRy7M1dkXPFMkt/3fethkAjMkZOag3etXNkfoKXyYvM8zBrUxM5yPWnbf+mVaEiReXxxUEbHy6CCKFv3dKEqQJ70oT935uaAIAnmdaZsB71bDRRfjTt1KwFKSCqdxp1pL04krQkT56Zu/e/hWxrcyRZTRnMp/d+tQS6cZB+6jiPpW75PmUx9PwPOh/d1VjkuYN1okcnBGazb/wAIWkv77zv3tdTLDKn+tipk0M0seKv2oXOLi8H/APPaUmpIvDCyf8ta6/7P5cWPKyaPsf7rzfL5p+0K9l5HPRaSIpP3OSaszadFdJ5MsMUX1rYhgGflz+Jp8tv5n/LGs0ibnP8A9kQf8siKi/swRHr+VdDHYTA/eA+lJ9gX/nnLR7URhR282DmKp5bY3X7mWLzK2jpvl9eafHYQydDWvtB+y8jk7rweYovN0i7li/6ZSj91WZK15bXPk6tp0tt/00/5ZV6HHH5fm/u6f9iilPm3R/d/88/Lp+0D2T7HC21jLc/vohF5VXDY/wDLL/V1v3XhK0kk+16fNLptzJ/zy/1X/fqse7t9Q0j/AJCtp+6/5+bf97FT9qZ6kcsBk4mqE2cqf6k+ZWlFFDdHzYZopRTpbYjygKz9l7Y2pVTn5jLHJ+9hzUkH/PXFbLW58vypv3tVp9NPm4tf3dctXCnT9aKSjzOcmnKIe9MuI5rY/vYvM/651C2a4fZHoErxeV1FRKakSXzKib91L7isWxn3Z/wS6+98S/8Ac0T+d9RUv/BL/bn4mbf+oPn/AL6vqK+wy/8A3WHofK5t/vtT1Pk349x5+O/xFx/0NusH/wAm3rjV+9XYfHs/8X4+Iv8A2N2sf+lb1xq/67/gNfMYn+Oz6jC/wF8hFNWlNQrUynzqzWh3hC3lReTVlWHSqyyHjpSwtiX8aa1M/ZE0phqeQj/lrUckcXl/9tKmkaKL1rAB4jEX/TWpf9V6VBEf+WtSyymSPpTEOjjx/wB+ql3CoKsUgGxnj/nlT93tUPm/8saiyI46YE9SZPrUMbGSn7vpWZbV9h2TUcvaqvCDMtWMj1oBImpgOaZkGlz8lWJEnmE+lKM+XiEimBm9TUsR4/1ZpMXtaQ/zG7ZFODsfWpYbK5k/1VtLU40q+/59fK/7a0nS8iFVpFQSjzPN/wBZXO+Iddl0zWPsksP7vyq619Fu7bzJbuWKOL/ppXmWpXf264ubqUeb5v8Aqua9/IaVWj7WseDn1WlWpG48f2mP7ZDL+6l/1X/TSobmaWxs5Zoh+8Fczp91eWF1F5Uvm2wrqpIvtpii/wCWX/LUete+z59HMpJLqEks14fpWLrN/PDYyzwzeV5Nd1rdrEdOkhih7eTXkPj+aG0uBppM1B1HPSS+dff6+tizh+1/uPOrCsYYe1dFZ/uvKrA6kbEFnBaRHyTVaY+TMPfrViT96mDTabMBBnvR5XuabKeMe9TR81Nh+y8iPyvrVb97/nNXaq3d4LSmADis68m/deRbj/rtUF5e+dDnvS2dnPeSH/nj2FUZlTyZoYf3EH+orlpv31dnr+dMsP3FcXYzZh64rqpHLUCEf8sIPpW9oNpP9q+0eR+5qGLofrVu2PairuaG3PqNlad6wr69nvJv+mNLN++xt7U0w4/0fPv0/SpQDm45qCLiWrrWnlRGef8AOnNajpk0x+xIIYf+W+P0pbg+TFxV6OGcDySeKyr0GWXyC9Y+1LdJmHcH91NX1X+yh4Xm1H4c3GoG78vztTmi/wBVj/lnXyxfWebUj2r7g/ZE02aw+Ceny3cPlfb727vIh/0yJzXPj6v7o3wtL96divgb/npqF15dSN4P0qOT99bSyf8AXSWutaAVCyD1rxVWPW9kYCeHNGj6WMUdSnTrCOPyoY4o/Lj/AOedazL5X+qMVQXTfOfMqPasXsisiRRx/wCqp0yRfu+aeU/55CojL/0yNP2jJ1IzH+8/1v7urEbAVEVz603ZL7Ue0aH7Idk+Z5VPyfWokPzj60lc7GWJX8sVH50NV5L6w8s/vYv+/lBvrXH7pf8AyH5lP2psWIpc81K91L/rc8VUF1J5Yli0y5/7aR0wXOqSx/urD/v5c0vamRJq1v8A21YyWEv/AC1/8hy/89ag0ya/vbeSK6i/4mNj+6kNSC31SX/lrYx/9s/Mqlqmm61F/wATSLVfMvbb/nnH5fmRVjVpe2OujV9iSXYNz5f77/WfvZJKz9Q0aG5+0XXm/wCkeX+6j/56VuWtna6jYx3NrfS3H/LX95/6KqSC3i+yedLFXJhcVisnq/uTbFYWlmVL98cf4e077Nf+bL/rJI66O7s7q30W3v8A/lncxy/Z/wD0XS6Vp3mXchjxHH5daWpZ/wCEL0P91/q7a6/9G12YX2uZYqrWxZhivZYOl7GifB3js+VrusQ/88b+auSSDEPvXWeO5povE+sf9f8ANXI3GYV88V+gUv4Z8bV/iGfJB2PNW7aDHOaiTH/HvUy9qdiUPlgzg1ItMl/137jpTlm7fv8AzvpUjHy/eNRW3Wkl+08etKP3/wCFAxftH77PapqdxDL7/wA6bUAVZx++B/z0o8laSrdAFXyB5OO1L5KelH+ked+NHnJ60gIKmPWnf9d8U0wQdhPTQDT/AKv8Kh/5Y/59KmMi+tI1AFZ+tSnpTric/wDHsKq0biHx/dqZj1qBP9VUzUzruUW/12T6V1HhSGcSzTn97LXONFB6ivY/2cbHTtS8c/2Vf2n2m2v9Lu4pYse9RRxVLB1fbVjGrhfrn7kp6ZbSySZs7OWWS7H7qKL/AFtfb/7OXwQi+HWiSeI9eii/t7WI4jNHJ/y5Rf8APKud/Z++BWgeHPFV74k1iWLUbmxl/wCJQn/PKH/npX0ipikjP/POvZx/EdLMsL/shwYXJquDq/vSCFJggEvTNZ+rn/SE8utpyY0z61j6ueY5K+bonsIwdWl8uCS5lOyOOOvC9S1eXXvEVxciX/R4v9Xiu6+MfiP7DYQaFbfu5Ln95JJXnei2QiPmy/8AXKvl80xVWtV9lRPosBhaVGl7asTS2U2MRdqilj/d8RZrVkj9Y6ikjil6mrRJTi/644qKSOO5j8qX/v3/AM9KsS28sv8AqpaTJ/1fFUZGMI7vTf3sX+m23/PP/lrH/wDHavWt1Fcx/upvMq1IhiqvcadFJ++illjuP+ekdaI1G7T6GnbPKkpkdw0f/H/FHH/zyk/5ZSVZ+z/7VHsjGxDS/Zz5e6pvKi3+9Lmb2rMZRkt8VGE/eVo/Z5vUUz7HFHHViKIT9514qvIla3kD0/WqciVYxkdviOlkTyqseX8lMkTy6xII4ki8wRUz7P8APViK38yTGKWVMdKQFWSD/njUATv/AM9KuSJ/37pnkRf63yq3LI4k9+KJYKsbIvMqXaKBlOJP+WXlVXk0+H/WxS+V/wBM60PJ/wA5pu0+9USZO4xf62Ly5Ks/Zz7VZkTzP3Rqt/Z8sceYpfL/AOmclAXD7PD6movI9/8AlrUvn+V/rovLk/8ARlWY0qfUq5R8iX/VVJGksf8Arf3dWfLqPzrX/lrNH5lAgMc3cVEyRDiI0v2qEH90PN/7ZUedJz5Vhz/z08ysQGlO0v8ArKQkx/63/WU/N1/qvJixSG3uv+fr/v3HQAqEYp6XUXYf9/Kqmz83/WzSf9/aDZxeX/qq6BFXU9E0W+H2u1u/sVx/z829YU0+q6b/AMfeky31t/z820X/AKNirrSf3n+qq0kuI6AOPt7u01O3+16fN5n/AD1/6Z1NPFLLGa27vwvpd9J9rhi+zXv/AD8xSf8Ao2sq7s/EukR+bLaf2tbf89Lb93L/AN+q19oIgWMx/vcGqE+kWlz+9P7qSrsGoafqXm/ZJo5Jf+WsUn+tiqy1vMf3lHsqVY51+5OXm0zULKTzZYvNjFVhLn6V1jRkHvVGfTrS6kzND/36rKrl/wDz5O6liv8An6fan/BLs5/4WXjp/wASfH/fV9RU3/BMWxkspPiZmXzIpP7HMZ9t19RXrYKHs6EYnz+YT9pipy8z5H+PhP8Awvj4i/vcf8VbrH4f6W9cbIcSLXa/HyMN8dPiLz/zNusf+lb1xCdPxr5LE/x36n12GX7hfImX/nvT5DVQT/8ALH/njUimkegW13THNPhgz16VJaW0skf7qOWSrA0nVJRzay07mPtRkiE8dqhkYkRc/wDLWr9roGqSdY4uf+egq1J4OuJY4/8AS4v+/VHs0Y+1omdETFJwTUks0Y/e5NbEfh3EmZbqSrn/AAikJj/1kskv/XWtfqtUz+tUjmIpQeR+tTxxy+ldVH4Ytv8AW+V/5Eq/baVbRR/8esdH1UP7QOH58vPlS0R2d3J/yzlkrvI7OIcbo6kk8qxj86VjHHF/y0rX6qZfX2cXbaVfS/6q1/7+VYj8O3sn/PtXSefDcyR/ZfNkjl/1f7urkQEv+t/d0vqtIy+tVDij4YlEkX2u/jkki/551di8OyyfupXP/bOunjto4vM8qKpIo88CtfqtIj61VOcj8O20fl/upZPxq1JoUcv+qij/AO2lam4ReYTEalDL6+VS9jSF7WqVRpdh2toquxWaxp5UUXlUqywnHlCnSSeaeZKn2RKGQ2cXl4/1Rqd9OtZEkxL5lRrcxYj/AHuPNp0N/Fsk/wCmVbMaMjxqktr4Q1WaL/llazV8/aAbv97DNF+7il8mvonxEbq50HUIvstz5fl/6zy68I0a2/1v/TWUTV7OVfwjysb/ABS7aWf+mc/8sqh1LVJtM1CXUYv+WMXEVa1pHLLJIPK/e1zPjJBp/h7VNSnm6Q12M4RH8fab4k06G8i/0C6MP/HtL1ryPW/PluBNd/62aat3SYfN0yGD2rnPE16f+EilssDyrQeTFUUiCxYgzCWEVv2Vn+8iz/39rG0eXEkUBrs7eIRR4horbHUyOXyvM/11M/dR0+b71ZuozSw4/wCetSxl6WWCXy80yWXsO1YQu5gM4EI7VEJp5v8AR8YPNBmaWraiYY/JrKWYzHBuMYrQi0ieWHHneVUQ06YXX7kcUAQ6dZib/Xn9zW5aRQQxeRDDTTCYTQAYT71AeyMDxeIPsRg8/wDezVzlj/qoq3fFMXnLCOeOlYVvxzXRR/hkVjSi8jvUv2YjvUMP76XyauRabPLJ+4/c1XUwpbCQw+d/qKvtYGKL98vSpzFb2cRnFULi9M3PesP451UqRZJh8uKqzXcEP/TWq8881Kx7VJ1MmuJgYvP9Kyktf3n7+rLGhD2q0c5S1uLytGmnhyJq/RD4Y6J/YPw38L6OOZLTTIR+nmV8KaP4Tu/Fmr6H4YtIRt1XVYYuv/LAf66v0IWwuo/Lihvv3cX7r93HXl5pVO3AUiZov+m36UMknrUE+n+Z/rL+9kj/AOutVptG0uOT/VeZ/wBdJPMrxEeoySa6tY/9bLFH/wBtapTavpeMZ8z/AKZ28dXUt7GP/VWsf/fumE/8svL8umIzjqZkH+iWFzJ/2z8umma/ljx/ZUX/AG0krRmPJqmSa1ZgQFNZk/e/6NH5VIbO/k/4+tZk/wCudvHVuOXy4/3tSxmHnmg2KH2GID97dXUh/wCutJ/Z1hFJ5pii/wC2n7yrUs2Y/wDVVFk0rjSuRBIo4/3UUX/fqpkptLk1XLYm44XUv+r8393U0V1/q/OqnKcilEc396ouZl0SnzN1XBD/ALP61ljDirUUskT8VsykUmj/ALE1P7Vj/iXX0v73/pnLW8ttFIlQKkWowfYZYvMjkrP0O7lspx4Y1OWP7RF+9tpP+fiKsK1EftTYijhtv3XlVTvY/tPhPR4v+na6/wDRktaY8qOPzay5f+Re0OX/AKZ3X/o2WuvC/wDL058WfCHxJtvsPjLV7Oabg3IriLjpXpHxwtfK+IWpc/8AH2sMteb3HSvrqf8ACPnKv8UqyfufSmr9oqwnQfSmL1/5eau5KBbirS9Kqz/678Kfa9TRcY64/wBSfoaiA8jjnim3Fx54x3NRyzjHFZjNXz7f1P5GoP8Alv8A59Kghl8/HJ645qxBcXHnfZ+famMloqO4P76pKBBUf/LH/PrUlU/OT1oOsuVGf9VS586n0HIVf9J7/wBaYT55q2TzUcP7iaauYCs1ST+R5PaozMuKYZ/OipgVGqxEecUxDwKsOfJGKR0ESda9V/ZovPK+MGkwDiG7hvIv/IQryogetdn8E9TXR/ir4bv4RxFqcUH/AH+FZYr99Sq0TTC1fY1T7+sLmXSruO6tZfLkjr13w54mj13Skk8qOOe2/wCPivIWlilk7VpeC9VutP8AElvF5v8Ao97+6kr4jKsVVweK9kfVYql9cpe2PYGIjj/e/pWFrUsVtbSXNzL5cUf72tt/9Gj4i/d14/8AFLxZ9ovpNCtpf9Hj/wCP3/41X1mPxX1Ol7Y8HC4WrjKvsjzTX9RufEXiGS/83/WSfuv+mda0cGEji/5a1U063ikvJLqKL93/AMs6vReb5hJ4r5rL/wB9++PbxdX/AJc0iMnzKimP7wVY/wBW9Nkl5zHXo6HnuoQ+TVa58r/VZ/eVPsl/5a/6ypPL/wCe1JUSyh5Z9KBFLJJx/q6v+V5sn72gW0UcknlVuR7UoyW/2mP97+8jl/5Z1Xijv9J8391FeWX/ACz/AOesdX5PN/5a9al8vzf9V/rKCiC2vrS5j+1Wvl/9NKMzSyVDe6VFJJ9qtfNtrj/np/yykpba+/5dL+1+z3H/AJCkpDJqPL96txR+XH+9o2Rf6rimBm3KSx1X2TeZ1rW3RVHLbjPm0vZDM6RPL9MVHtm/55CtHZFFJ5sssX/bSqcl/p/7zzbqL/W0vZCCSCWo9n/LXtUsuqRGP/VSyf8AbOo/tV/J+9h0uXy/+mlHshkWz/pl+lSi38rrLUeb/wD55RR/9tPMpklvf+Z/x9/9+4qq4g8j5/8AW+ZVnPyfvTVcafLc/wCtu7mSiPTrXzPN+zRSeX/z0pARyX9hHJ/yEIqj+32skn7oySR/9c60baztY/N8qKOPzaliTy4/KzQBi+ddf8stLuv+2n7ujZqkv+qitrf/ALaVreX5klVpE/d5ioApeRqksckUuqxeX/0ztqrSaLLF++tbuWSP/n382tbdL5ftSwt+8qWUZsaWsr/vY/Lk/wCecktXI0hik/dWscdLLAJP9aDUclldW3mSxTfaf+mdAFjZ8n7qL93Ucifu6W1urWWTyYv9Z/zzqR46gRHHB+84pPJP/PU1Ju+alKGM+VioNiAR+WlRMYO1TKnmnJqUxHv1pUgZSMJ9TTEAj5zVwwCROlMS3Gzye1Vcx9kNtzN5nm/8s6spN/z1/wC/VVSnlUJ5sdb0thIg1HQNF8QfvruIRyRf8tY/3UsVYF/ovirQ/wB7+61qy/5Z/wDLK6ro2NTwXXlfuq0egjkLPU9P1K48qK78u5/59pP3UsdKY5o/9bXQax4f0DxBHHFqlp5kn/LKSP8A1sdYM3h/xLpH720u/wC1baL/AJdrj/W/9spa6TlPtn/gmpH5f/Cxx6tpH8ruiof+CZ2px6i/xLXyJ4J4W0cSwzReWUJF3gAfgaK9CHwo8mv/ABGfLXxy0KGb42fEW8liBz4p1g/+Tb1yEGgWHmed5Nel/G2MH4y+PfMkwP8AhKNT/wDSt65C2MUgr52vTvWZ79Cr+5Q2HRLGL979kj/e1JDbRY/dWtW1blKfCZZnki8r/tpQa+0Ehju4+PJzVuCOWTntUkMfln915lNeaKKTPnUCHi38vianC38yP/plUUl9ax/uvtUeKmtZvMj/AHVrJJ/1zirEotxCjb/yxhFL5F7J/wAwu58z/rlVy20PV7j96bXy/wDtpT9oSVY38ujeY5OYqtR+GdYxJ5ssVW7PwlcSP/pWoSUe1GZMksP7vmkluobaSP8Ae10P/CI2m/y/tMslWLfwlp8b/vYfMo9qT7I425vx9sji83/rnVjcPLx5ssldqmh6ZHJ5v9n237v/AJ6R1oeTF5cflxxx5/6Z0e1D2R5rGmoSeX5Wn3Mn/bOrv9l6zc/uv7K/8i13vkx/8tTR5PyeXny6z9qXZnCxeGdU+z+ZL9mjk/7+Vdk8EX2zypdU8v8A65x11kaeXBmrMbRetHtirHMWvg79x+91S5kq/D4T0fZ5X2XzP+uklbgHvSgRRv1rF2K9kZkPhrS4/LMVhbR+X/0zrUXT7a3/AHsUUUfmVNCfM4p7t/z1q/aoClrmnf2loOoWssv7uW3lr5G0popXkm/5aV9ialKP7OvPK720v/oqvh+zuprF8Qy9e1erldU8/H0jq4ZV/efvq88+JF1L/wAItLDn97LJ5FdMuuRCzl+1kV5345v/ALVZafAY/KhmuwK9tnnKkRaND5XlH/prXHeIfJ/ti6/6612KHzYvOh54rk/E0P8AxOJJ/wDljinS2IqlrwtDm66cV3o/1Z+tcP4Q/wCP/wDD+tdw3m4NZ1tiqRWP3fwpphhmP74CmvDN/rhTqhmhH5P/AEwH50sNnBD0hqZ6NnvS6gQ8QD1Jpw/1340k0OTkUvlfWkdBJVWVvNOQOlWqzLu7EP7gzD86EYsytSBvbvyf+eNZ0OmHzqmzmWafvWjZnzYc11HIP07TYRF53kVfaWGLviooOh+tRE+b+4nrlOkgni8+TNVzF5PI6VpTw+TL+4NMiPmmqQ2ZjRKeKjaOatO4izkr1qKObPBPNG+wiq8Zi5NRITLLz9ask/678KhT91TRB7n+zH8OpPEniK28WRarNZHw7cxyyfuv+PnzR/qq+uWAINeO/sqaT9l8B6hf/wDPzqZ/8hV7MU8xx/01r53H/wAU9jC/wioyu44quyR7MYq40B9aiaA+tYI6iiU8uP8AdVGT/wAsqtsvl8SVWlNMwK8qfu/MNN8s+lWlUutRSINiR/x0AVdko/hNJ5Q9atRpFz5lMkSM8xUvZAQeUPX9KIo/Nk/e1P5EkvvSiNfU1uAz7NFJ0qAQE/8A66teR7D8qUW59BU+zAqxGldKsCzjk/5aSGnLbxxvmStPZIyVQgit/wDnlVgW465NTQwGMdNlPij+fipdFFKoNgjk8v8AdH95VPWNKlvreOW1l8u8tv3ttJ/zzrWik2f62OpGNv5nlREf9s6HRNCLR7qLWbES+V5dxF+6ubf/AJ5y1mz+X/wj2jj/AKZy/wDo2pL/ADot/H4nsIpZP+WWo28f/LSL/nrVViItJ0uX/ln5cv8A6NrenS6GVQ+Qf2i4hH46tJfK/wBbpcUteTSAl4YPevav2nYv+Ks0Ob/nrpEI/wDIsteITfd/GvqML/DPn6n8UiebjikTpUKdB9KltpwcW5qjJEyz28HFA61BeeRBz5FRj/Vf8BqgJZv9cv0qGaAdRUqged5/41FNOOgoAj6fv5607f7Pn/j46VljiH8au2/2ebjj8qgZYuO1QTfv4cW4NT3H+qqSgCpnFL5PkdBSQked9o9at0AFFFR+f9o49e9AFUnyPWkMHP8ApHerZ6VSn6GmdQNB5PSoyf8Ap3WntMtRx9KaESH9z15zTmpWpiHzq5REUcO2UnNdF8P/ADv+E48O+TBx/asWf+/1YTQ+Tx59dp8GbAX/AMVPCtqe17HOPypVAon3jP8A9MvSoJj5hjmil8uTy6stH5X+tqGx06XUfEslpFDHHHHpV1JXy2Kwvtv3tI+gwtX2B2afE8f2HHbRW0keoeX5Ucn/ACzrze7uRcz3MX+sHmfvJJKknz9rt4ounmVHBH5VxIZcV4v73Gfuax6v7rB0v3Q63iNskcZpT/qx9KcT9p5x/wBc6YfNSP8A1VfQ0qXsTwqtX2wy5j82Ooo45I0/1dEur2lt/wAfd3bRx/8ATSSqUnijRd/7q/8AtP8A17x+ZWhJfk82SOjyj61m/wBt+Z/x66NqVx/2z8upPN1+T/mAxxyf9PFzVezOgvG38v8Ae0SSxCTypZfLkrONl4p/5+7G3/65xeZUX9gahcf8hDxJfSf9e8cUdAjY/wCun7yqVzfWscflS39tHJ/10qr/AMI7YSJ/pUVze/8AXS5qS28OaLFcZ/sq1lP/AE0ipHOMi8SaNH+5utVHmf8ATP8AeVHJq8V7HHaxaLqV7H/zz+zVtxx+XH5UUX/furGz5PN/5aUzoOU+1eKdN/dWmgS3Nl/zzkuYvNjqzZXWv6tH9qtTpkUcn+r/ANZLW/n/ALZiSq8mkxCSS60+X7Fc/wDLST/llL/11pHOVf7Kv5P9drX/AH7tvLqtcaLF5mZb/U7j/t5rTtrrypPsuqRR29z/AOQpKuCOaKPr5dAGL/Y2jRx/u7X/AL+VJFb2uzyoooo5P+mcdWpLfHIqAJs4pnQO8uWP/ltVeWPypMipvLli/wBXL5lL/rHzLQBUljh2Zhpcmpbm3z0pklt/qqE7ANlMX7upYkii5IpkVv5g/wBV+9qWRJYu9ICGVIo8y1H5w9atBP8Apl5kktM8uf2poCCJP+epqOSDP4VakMVQ5NQMZ9n8zrij7PFL+6/1dLn/AFlSxn93/qqXsgKv2fp5Rolt5Yo46tSRS/8ALKo5Exbx+bVAVbm3tb6P/SovM8r/AFUn/PKqUaX9l+6/4/Y//Isda+Yo/wDVUspijT97WQzLtrq1vf3tqfNki/1sf/POrERl3+bLTZLO1vf9K8qX7R/yzkjqvLLf2X/H1/pltF/y0ji/e0zY0NnvUUsfNOjliuY/NtZo5KJT5UeaDAaYR7/nSqfkH0p3mzegppSbsRWRuV5o/wDnjUDffq8Y4v3dK1va+X/z0qzFGY1PakaP93UanFasHqStL5fl+TVhL6QSRxS/6qqTSze1SQHzJOK3pVbAfZ//AAT72F/HzLFFHldJyI+nS6oqL/gnjKZU8fH30v8A9u6K9Sj/AA0eBi/40j5V+NdlqUnxq8fbbGSWGTxTqeCP+vt6wLDQdZl/5dfLj/6aSV658V7ff8XPGUnl/wDMw6n/AOj3rJtUijHliOvmq9X980fQ0Kf7lHnus6HrOnaZLN5sfmf6qKOtjR/AtzDbgX+pmWT/AJa1tOP7V8R9fMt9N/8ARtbgjHr8nrS9qjX2Rir4M0qP/Wyyyf8AbSr0XhLSwkcptI60Qh3/AOrNSBfn8z/V1n7YTIYtI0eKTzIrGLP/AFyq6Fi2f6rZ/wBc6jH1pQDJHyf9XUC9kT+RD/f/AEp8MXl8kim+bD/z2/Wk88+gpXNx2yKTzKITgmmSy+X06S1F5v1oAubPm8zvR5k1V45sye5qXP8Ay19qAHdv3mKQHyz5hmqAxySXFEkHP7z/AJ6UAWtxqHMXp/rah+020SfvZI6ZHe6ZH/qr6KT/AK5/vKzKbuWoj5v/AC1qaKbyv3VU/wC0ovM/dWNxJ/2zpRcX0n+q0eWP/rpJSBGi8sX/ACyjquqeZ+98qoRLrufKi+xR/wDXTzJKVbTUpJPKGr+XHL/zzt6smoXwv+s/exxxxVOqeXyapNpf7z/StTvbjyv+mlStplhjH/LT/ppJ5lYOoaIlmlsZYf3t/bxxyR/vP3lfD+rGKLVLmGE/6qWWGvuG0t4ok4iiNfKfxz8Hy+HPGuomGOWK2v5ftUWK9fK6v704MSeWzn/ntXOeKj9l/s/jjzZq6eePzj++/wCWVYPinyJv7K87/n7r6GWx51UdbxT/AOvzzL+lYniz/WxTeT+6/wBRNW2mYo/as7WpvtWl3Z/54/vqo5TM0eHypIZpq7KC7Of3xyK4yy/ezRV1C9Ivr/SoOguSQgU4Rg1my3nGelPh1GCbgnyqgsuL0pd/tSCX2rPutRHm+RB/39pAXJZf+W3n1Wl1DyY+apy/vsms+XM0/wBKDCr1NNtVmmxkgj6VnXH3vwqc9RT7i0mmsJoIIf8AXDyKuiRHUz9M02eWKYE/8ts1rQQweaRCP3QqV4f7IsYtFhH73/lrLR9s/wCuP5GtKxgH/LD8P6UVEb23pkUvm/6R6VkmdQ9vtP8AnFOj/wBV+FPHSoz/AK3v5VLyAr3XQVExEA55zUsh4+tROeKtIV9SJzzVixh+1y+VVRyIavaNND5vnT/88qnoKn0Pu74HaL/Znwq0QRRc3Iluv/Itd+9v+7M2azPhvosmmfDvwzB/zy02IV0U8EuDzXz1X+KetTMprb5P9dVZoR61pPaSyVE1vj/9dV7E09qZpQSjrUBs4tlaJTypKYTFJT9iiTLlgji7/nTTjzP+mdbCJF/y1qqYP3lHsRFAwGP/AJZZokgIq9If3nWo5D5ida19khlHZLTAnyZqzEYvM5pkdvF5H7vzaPZICv5EvlyeXVj7OfKzLUxTyrfjrRJ0qrnMU3gk/wCWdOFvL/y0q4OsX0p7zRRmSQfu/L/1klSNFaJIzjPzvUV5qWn6VH9q1O/treP1lkrzrxx8ZvLk/svwZ5Uv/PS8k/8AaVeX3msahqV79vvrqS4uO0klbUqVy6vU9r1D4p6FbR/6BY3N5/00/wBXFWRP8TdUmk/dWNjbx/8ATT95XlC3k3earMMU03Tiuj2VI5qtU9Mbx9r0h/5CkUcf/TOKrTeMrX/hHdKm8qWSQ20v+jxj/prXnKSiKLpVnxhqosdP0HyvNjjurHzYpP8AnpVOkznq1f3p5R8dL251jVNNlurvH+g+VFj/AJZQ+bLXkt1iKHM/SvTficZvL0KaX/n1NebX/keTXr0v4ZxVP4hlRngVMsTdCKit+oqRetMyJZSB/o/pVYRJ0xVlT/3+pkxyBSGMqNf9Ufr/AEp0v3DTpjhcj0pgV6SCY+b5FLVeEz/6/NB1HRf8svxo/wCWv40kE/nWgNOk60jlGUUmR60ZHrTAZn/p3/Sk8nz4MUfaR6UhNzSArE0lWqiPkf8ALvVWsdQ49KhaD3qZqGib0/WmIqmD0NLH2+tSHpQ0XPWuVCGP0Nelfs4xwzfFrRZgpiiiWaYSy/8AXIV5w+ZYvavY/wBlG2il+KLSyQkRWthLL+9+tKr/AAgpH1o+v6NF/wAvUtxJ/wBM4/Mq34bvYr271m6iilj8rTvK/efu6utLFF/zy/791Fpnm3Mmuy+V5nlWdeUj0DlXubqW78qKGKS4lj/d+ZUc9rrMr+aL+2j/AOudtRBNnXvKl6eXLWifN/5a1nSpUqJrWq2M9rG68z97rN9/2z/d06PQLCWP975sn/XS5lq+kUp8vMtO8ry5PKlrURnW/h/SrYebFYWsf/bOrhP/AH7/AOWf7qpf3HvT47WLZ/rakorSyxH/AFssUX4UR3MQP7qWpJYofxqLy4vM/dReZQhC+WfM6S0ZMf8ArRmoszRR/upak2Tf63/VyVj7Mr2vmQyS/vP3X/LOlz/y18z95U0ccXlyebHVeSOX/WipuIWOWrOf33402K3lkj82LyqtRqekprpEV8mbipPJi/u0/LI1SRpF2oAZc2cVzF5U0XmR1S8u607/AJ63Nl/5FjrTkSXvRGn7ziOucCn51rc2/m2t1FJVOSPzP+WVTXunfv8A7Vay/Z5JP9Z/00/661HHqXmSeVdRfZ7j/nnJ/qpK3OkfHBL/AMsqZJHLF+6/8iVNJHdRyfvf9XR9nlk6VjcRRlOAaPLi+0f62T/VVNJby9+al+z/APLWgCKO3l8z/W0Z/wCepp3l+VR5v7ykc4yRJZB+6pfI9h+VS7valkPGKZ0FWIxeZ/qqZJHD9Kl2HHmdqgzNLQAvl+b/AKuLy6jyfWnxRzDqakit/wDnr/yy/wCmlFgGeXN5fm5qOSP/AL+VPIfk83yv3dHl/wDPWoAqxpF/y1qSO38z/rnT/L8yP91L5dEZ8uPyoovMrMZB5X7zyqPLk/49f+WdT+X+8/1VEhi2fuqYGXLpNrLPJdQy/Z73yv8AWR1X+1ahbfutUtfMjj/5eLf/ANq1sR/vf9V/rKPL+egClGYpI/Nimiki/wCmctPiIqO50qLzJLqwlks5P+mf+qkqG3uZbL91rMXl/vP+PiP/AFVJjRPLHLvpjfdq1BH5sf8Arf8ARpP+WkdQTxyx0hme1tNUbHy6uNL+8qIn/lr+lAFKaOWWo5o8f62p2QVXljljoNz7O/4Jzfc+IH00n/27opP+Cc3X4h/9wn+V3RXv4f8Aho+Zxn8eR5D8VjH/AMLa8Y5uMH/hINT49P371yup6l/ZNncX8X7yTy/3ddL8VLmGH4q+MvtFzGB/wkOqYB7f6XJXm+p6tYajr1vYSyx/Y7H/AEqT/nlJXy2I/js+kw/8BHSeGLI6VpNvay/vLiX97cyf89Ja1lkj9Kx4dbsLn91Y2tzcSf8APSO3p4urqST93pdzJ/10kjjrE6DWDP70PdSRp5oiMntWfEfEMsfNrbR/9dJKmEHiGT/l+jj/AOudtU3J9maQlel/eR/6z93WfFpl9+883Xb3/tn+7pYtDsNmJZZLj/r4kpGpYkMIT/j6jj/66SU+TVtMtk/e38X/AGzkptvpFhH/AKy2tqn8iP8A55R/9+6YEUetWNx+6tY7mT/rnHUktzc+Z/yDJf8Av5UuwR1YjTzP9aaEBRkl1OST93bW0Z/6aSUImryD97dRR/8AXOOrvl+X/q6DHFHH5stIzIfsFz5flS6lJUf9mWvl+aJZJP8ArpJUu72qzJ+95zQMqxWFj/yyto/3VTxpFszHF5dOjT/lkak8vzOKAsESeZ+8zSxmjP8A0z/Wphb5qwAJ5lPhj/6ZU0GrsKUAMFv/AMtc1YaOKT915RpkkdSpHLn/AJ6VLGOS26fvK8y+PnhKPxL4Yt721z9ssbnP/bKvUGT/AJaymsHxnbC8tLOKL/lpcRVdP9zVOaofD9xHDGf+mtc94rj/ANH08f8APa6P8q+g/wBoTw5peleNLmPRrCK3/wBGilkjj/56y/8ALWvFPEml5jE2IcxTRTRV9S/4R5VYxEtvMj/13FNe18m2lhH/ADyq2p8of9daLc+dJ5Ew706RBwmmkRedPXUQTfu/rWDZf6r9/B+9raEo8vOOK7Tm9qMkAwMnFVhL+886m3nXpxxTADWfsg+tIuieX+6KfK/7peO9ZdvwTmps5rP2Jr7TzFlm9qtw2k0v/LH91Vq0tTaR/wDTbtWj5Zm/c+tYe1EUY9J8ogEg4pLi8g06Pz/+Wv8AyxrRb92eeMVzGsedNf8A7/8A5Y1tREtSbzsxedP/AK2as+aX975/rQJvO5JqnNFAYsz1saFuGfzus9WY/uiudinngl8+AdPStC01QEZnmpeyRj7Uvm8mh4NMa8lhh86eeqE+swed+5FULi980dB+FHsjT2tIsXGsTTH9xRbaze4zNDWa3keb/wAtpcVM0R/595fzrQy9qW7nWIZoiIIZq3/DTTSSxfuf61zNtpXndB+5r0b4dabZ3viXTtK/1v2m5ii/8i1jWLp9D9JtItJLbRrC1/55WcUX/kKpmBq2Gikgj8r/AFfl0rJ+7z2r589Jma0HmcR1Wnhkq8IxHJ5cvm01j+7/APjlNMlmawFV5RKfM/dfrWsYPMTzv9XVGa1/ef8ALTy6fsh+0M0k7ulPkY54FWriGbGPLpJFjjRPNNWL2pS+zD0qCRJBJV6I/u/zqKVP3mKBGfI0UclLEn/PWrUttFjzaWWLtit7ke1RDGwL0zZV6KIf8sqZ5UPme9TyFaFYW8Xlgeb1NeX/ABo8UXWmWdv4b0//AFmp/vZJP+mVerPHLGleFfHGLzPFWm6h/wAsvsX2WT/pnWlIXtTztUqxBa+aIzUgtv3eP+etaNrp0g6RVszYbaWAEnEVd/8ADX4YeIfiDrdvpOi2QneT/W/884/+mkv/AEyrV+F/wl8QePdVj03RLaIeVH5txcSf6u3r7t+Gfw88P/DvQY9G0u1jd5P+Pyf/AJaXEte3gctlVXtq585nGcU8J+5onlEP7Ffw6k0C3trnVtVj1fy8SXkEv7uT/tnJXz18UvhJYXfjHQPh1o+syeXomkSxfaLy3zJJ5Uo/1vlf8ta+7fGmtR6Doc8scn7+f93H/wBda+S/iWf7G+M3h62z5ckvh2OKT/rrLLXrYrCr6u5R0PAyzH4mrV9rVPmj9s34RRfCtPCVtaX95e/aUlgkkvLP7OfNx/yyr5Wvof3M0/tX31/wUU06KXwV4N1iK6uXkF/c2kkj/wDTaEivgN58GYf89q4sVR9jVPXwtX21IoR9IfrVh/vGq8h+WH6iplNcyR0EqfaIDgW1VkORVhf382Zx9KbOQMVmMYD+6I9qrfv/APnlV79x5P2fj1qrMcsPpSAZCcDPvQCIRmgHFP8A+Wn40bgX7L/UirFNhI3A0lM6yO2Pei5PekmhPnQYong7YoOQM/8ALf8ASnVHDP8AviagvTmb/j3p3Oon+z+9IT/yw/Wgz+Rxnzs00nz/AN/PQIU+lIf5U8nyeeOlPMIzkE1zCK6RedS09jQf3QioAiB/lXvn7KOj376t4h1XShEJLG2h/wBHk/5efNGfKrwhj+9/z6V9N/sg3Fhpun+Jbu/uraP7VPFF+8orfwgpH0RpV1Dq1v5sUX7yP/WR/wDLWOrVlL/oXiCX/p3i/wDRlc3f6loMl3/aml6za297FF/rP+ekX/PKWtTQ9Si1Lw34g1SL93HL9li/eV5vsv3R6Jz1n/yG5JeP3UdawTzjzWTpcudeuJZYov8AV/8ALP8A5aVviOIE/vfL82s6JrV/iojMfvTjZRbP9b+8p00cXl/uqQ+b5f72ukxKhi+tPMfm/wDTSnS9qakY31zmg02UX+t82kNv/wAtYqtSxdqiPne9MRBKcCk/eyW9S+XLJ/rhSfafLj8rzazLKZ870o3VJ5Z/57U2U+X++rX2IrMjsjdf60f89K0Io5ZJKrGbyo/3Rq4hNZjF+zyx1LGcU7zpfWk3GgCGWP8AeZiFR/aZYh/qvMq1Ke1TeX/zy/d0wKPl+b+6zJUd7p0VxH5V1F9p8v8A8h1bkSX/AFVH/Xb8aR0GXmWy/c3RkuLOL/lp/wAtY6l877TH5sX+r/56R1ez+886qV9ZRSSSXVrLJbyf+QpP+utM5x0sXmfWiSMGm2195kn2W6/0e4/55yf8tKs7JK5hFTy/+etR+X5f7ry6mkj+epZCJI6Z0FQHy6ZmX1q1Jb+ZzFVfy5fMkqAGyJhPNliqv9nljkj/AHtWoz5n/XSmS/vf+WVaICDy/LPmy/vKWKMSPH+6qaQ/9MqjkP8Ay1FADf3X/PYVJ/rZP3tN8395+6i/1f8Az0ojP/XOmA3Zay+ZFFLUflyxyU62P+sml82lzmPzYqzAdz5nlcVH5fl/uqnjP7v/AKaUmz/ltmsymQ+X5cdJH/01l8upM+ZTzbQ+tAinslik/e02aOKWP/VVZ8vyqhT97++pDMWbRfLn+12F1Lbyf88/+XaT/tlStqUvl+VrNr9i/wCnj/llW0T8mf8A0XVWY/aY/Kl/1dAyBo/Mj83/AFn/AC1jkj/1VRGOKLy6im0aW2/e6NL9nj/595P3kUlVmvv3kcd/F9nk/wCmkn7qT/rlLQBNMartH5lTMf3n+q/7aUwnzKQz7E/4J1rt/wCFgD20n/27opf+Cdm/PxB3+mk4/wDJuivfw38KJ4GM/jyPEPjHHpmnfEjxzfXdtk/8JBqcufX/AEt65LwvpYisY7+WL/Sbn97L/wBM63/jpI2ofGzxNoFv+9UeIb+5uv8ApnH58lNkTyzmOvk8R/HfqfU4f/d0LEfk/wCB1OD8n/LOownFOC8VJsSsRSKU/wCWlPe38r/lrTtnvUCHDr5lTCPzPSo/Lx1l8upY4/8AprU+zI3JN/7vGO1TeYPSo9sp/wBVS7l9K19kAsantF+8qSNTv/e02NBIPNq55Df88v1o9kBUlaOOT91+8p8rRSR8Q4p8dvJ6/vKnKCWQiWWl7ICnKn/LLy6IoP3dX/LHWKo/s49Iqr2TMBuP9X+5/WlA8r/lofzqSKMRx80vkrS9kh+1ECy+/wCVSunz/uqkCDy/LpdnvWns0HtSGG1l8zMtW4ViiTilCjbyafErnpSY/agrCM/d/WpFhX/Wx8UJB5r4/wCWdXbW3lSQdq09kg9qJCo/5amsHxXZyf2roccV1+7kvf8AV11Cxj/nl+lYWq28lx4u8PxR/wDLKWWWSp9mR7U+evjfcxSfEXXIv+WcYitTXjGvxWVrbf6Xj91F51d9461f+0vih4ukmm8uKHUZIYvyrzvxJNFLqsuneT5sUsXky19TS/gnzftf3pnrZWl/Z+bpt3FL5MVVnsr20/5c/wA65nWdGvbES3llPN9lP/LWL/ljUNn4y1/T/KnN59qi/wCnqtHSRXtWMubQw33lVbX0qBZvNupbzP76arIizxPWpkQ6gZvKi/55f8tqqg4rTkMOfb3rLlIil6+1IaG1Pn99+FVhFDNzU4b/AJbGgC6ur+Uf+PKaX6VMNTuCTwPyrMgnEMsPNTQMZjxzn1rCsdDN6eb910x/z1rk729gmm8+H97W1eXANj5P/Pb9xXPT2g02LyOnn0USVVJ8j1qO4P7ofWnwmHyv3HSobk9BmtjFFT+zf9TSHTv+m8FaBn/1VPJ9aAMeHTf3uR+5qdrSH/lvV5oj61WY/vMDrmtKtYz9r5Do38o8CkY5pG6/6PUDT+VzmkL2qJ1Neo/s26dJq3xR0G1ji8yT7QZYv+2VeY25gm8o19GfsVeHJb/4qpqHleZFptjJdA/+Qv8A2rWFX+GdNI+1/DMv2nTo4pY/9XWpJH6isjToP7D8QSWHm/6Pe2/m/wDbWtydo9n+txXlnqMzCe9I01r5nlSxVNMmP+WdRLDIEoBkRMX/AGzqvKkv+qqyUkT97LUEx8z9z/yzoAglbB8qqv2f61OT5VPiT935tAGfPbyScebTJLf3/wCWdaEkZi71JEfN6Vpcz9qZQSPZ5WKXYK1JLSKTj/V1BLYeX+880D/rpS9kZ+2KEh8zileD/nnxVe81rR7J/wDTtTto/wDY8yoB4m0yTzPsH228/wCve3kroGWZEupP3Xle1eN/E23Fzrsmn38X+t/ex16oNb12RPKsfB97Jj/lpcXEcdcZ8QPCPjHxPZxyLHpOlXFt/wA85JLmSsiDzPSPDOsXl1JbaZYSXkkUfm+Xbx+b+6rtdD8GXX2jyrqOT91/rP3dcn4O1y58K+KEGrXNxpWqxyeb5ifu5D/1yr3jwp8ULHxL4g+w+PI7a8t5JP8AkJ28f2e4j/66+X/rK9fK/qvtf3xwY+riv+XJ7N+zlplxp2n39t9i8q0k8qXzP+ekte428iheteP+DPEsPh+C30mxvrfWtNk8yS38uTy7i3q740+MHhvRNIu0ls9Zg3wSxxz/AGP935n/AF0r6qVSjJqCmfD1MNia1T2vshvjLV4/FvjGw0TSZfPgspP9I8uvA/2grnH7RFtDLHsjj0qxj/65817V8GbnRNP0B9T1HV9K36h+9jk+1x+Z5X/TSvmX9onxHY6v8fb99M1OOdIorWKN0/1f+rpY2ajS5V0OzAUv9qKn7acNtq/wSgmtbovLperWs/8A5Dlir8/Lk+TCK+/fjFYx6v8As/8AjG080SXEdpHdxf8AbKWKvz6eMTReea8XEnu4X9yympzL+NSof3341XQ1MhwcVz2NydT5Hp0pit+9wf8APFCkH/UZpQc1mUPDfvaqzHkVZDEVWBI70WEBh8rilz+9/H+tRbhViCIdv+/NAGnplldXdvdalDGJrTTfI82X/nj53+ppm4dK+mv2a/g6vjz9n34r6p5Ylub5IobGU/8APW0/0kfqa+Zd1x5XnzQGGb/njWFKrY19mgyKZu9ql3T+n8qh3XFbmQyc+QflOPXvUm41Bu8/8KPK/wCXigCQk00nFRm4/fQ25/KpSfU1R1CmZv736Us8wAqpCR606O461yCJScmlY+bF5JFR3H2iWTMNFqZ8Y/5a0wLTxiCKve/g5N9g8J+dP/y1upq8GSKfzYvI87zq+sfgp8IPF/jLQNN0Lwj4euL67uB53lwH/Vf9dZf+WVWqXttwpVKVH+KRJrMMX/LIyV13hnxTfWXg7xMZfKktopbWWKMf9daofEL4Q/EH4X6n/ZXjbQG02b/llK8f+iyf9cpP9VWBqLX9j4E80WF19j/tKKKWT/npXNUpey1qnRTqUq38ENO1i61fVLkeb/x621X08VX9tJ5UWoS5/wCmleaeH9Vuv7R1OES/8ta1LuWW580g+ZLUUfZGp6RZfE2/P/H1axSf9NK6PRfG2g6lJHFFdeXJ/wA85I6+dT4o8qX/AK5U6PWZZf3vm8VQH1CZYpB+6NSx/vZM14BoHxK1/wAP+VmX7bbf885K9Y8JeN9J8W28n9nXXlyRf62zk/1sVYlHXebFJH5uarnzveoo5f8AlrT/ADYZP9VQdAebLF+9pJTayH96ajMssf8AracUi8uKucgry/6sU8wy+nm1D9nOY+T5lXI1P+qBo9qUFtZ+Z/qo60Bp8Mf+spLeDEflmtGNPMSoAr21piP91+8o2/8ATL9auZ+Sot3/AD1oArbNlSRxh6Hh+fzY6k2Gg6blb7P+8zmkuLTPEX+rqV148s03JpnPYo+XFJJ5UX7ul8vyo/KqXy/9Zz/1zk/550v2fzOKYirJZxXNv9luov3ctZWb/RZPNuvN1DTv+ekf+tj/AOuv/PWtvYPWgHy/9URQBWtrqK9t45o/3kf/ACzo8v8A55VXudBltp5NQ0aWKzuJf9ZH/wAspP8ArrTLbU/MuI7C6ils7yX/AFlvJ/y0/wCuVAGlHHmmOnakp3mP61zCIfs49ahqxKf3lLJHQ0dBQkSao4kmq/s/55Y4qOVoe9MCqhix5Q/79054/LHFPaPzBFTWTjpT6E0iDP7vyqI7cRJHU2wf62pIo5fWmUQJyopfL+T2qb7Of8mjOz91WZZFHHSZHrU+yWSP9zUW7zayEOMfmRyCqscflfuv+mdTymX/AFsVPjT3qgKxT93UBt4v9b+7qyY/+/dQMYo/+2VWSVWj/wCWUUVV7u3hljzdfvI/+mlTXfiTRraOSKW/tv8ArnHJ5lZ6eJLWWP8A0C1vrn/t28v/ANG0DKB0q6spP+JXL+7/AOfe4/1UlCalFJP5V/5tlcf885Kma+8R30f7rQI7aP8A6eLn/wCNVn3Wi6/qUf2XVNatY4/+ne2/9q0gPtn/AIJ4cL8QF9G0z+d3RVH/AIJu6PNo8XxBifV7q+jk/skx+f1jH+l8UV7dD+GjwsZ/HkeL+M9MlT4vfETULv8A1t14q1T/AL9R3knlVnqh8zfXVfFKEf8AC1PGok/5aa9f4/7/AMlYawAR5r5bEfx2fRUKn7hEQt6nijA/dU4JFF/yzp6p5fU1HskdgBf3nk7TTxBjsafDGY+/NWokP+tP+sp+yRz+08yGKLzP9cKlkU/88qkkTyyIhUsaCQeVmmHtCGNZf9b5nmRVLbQfvMyj93RIpi71Yt33x5JrS6D2gyK38s1YjRRSbBRGnrJgetHsjMQtLHH+6o2in05lKVJVu4xF58yXrT9pf95SxwmX0pu3Mn7o0BYlRSaNh9f1qXa3rRvb/nl+lbezDUI44zyTThGf+ef6U+G3x0qaJec5pezMCMR+ZHUix/u6eGi8v/VU+1XH+qpezKGrH8458urMH/TKidT/AK3HFWYYIoo89q19kP2osCCQf6qstUik8d2ccv8Ayzt66BIY40xXLatfW2japrGu6nL5Vnpun+bcH/tlUukjNVD4U8VS/wBp+MNeuZv+WmpXcv8A5FrnYG/0rzvN/e0R60NT1rU5R5sv2qTzv/I1ZiavZ/bvsUE3P/LWvq2eN9s61UE3/bXrXlOpxw2l9dnz/wB151ekKw8oETfva4PxJpc9rfSzf62KX/lqK58LWCoY4nn/AOWFamm6lBN+5mrDWY9Mmnyt+98/Pk+TXomZ1EpzF5OetUJT5P8ArjikgvoZov303lVXlngmk6VxCRNu9aM+9VN373/X/jU32j/SorHyf9d/y1pgXLS1gvOhrRhaGE/6r/U1FK2RiH91UWoXHlRGCCuc2MLV2mu7qbP+qh/1NVJmm8r9/cVNNHP5vrFUX2jzov8AU8V0GQlk3/PY1oxXFv61iQtPDLx9aJrif0pAbUVx537+mFvJ71mG48n/AFJqSLVB18jmmBpQ3PndajjMGOetQxTwy96Vm/5b0CJLhv3R+lUnanyXHm96SR81Qy9AmIjX2h+wjosXk+LvEkkUvKWunxyeox5v9a+NbJjDDH5xr9D/ANkKzt9F+DcN/f3NvbyanqMt3+8k/wCWWfLrjqnThNz0fxhNLZPZ6n/yzspP3kn/AEyroA0ckMcv/PT95HXP+LL611WxktrYfaPM/d/u46zPDHiPV/7Hg0w+Hr24uLL93JJ+78uuM7TrmiFQqscaf6ys2e68Z3H/AB66bp1v/wBfdx5lVm0jxfcSf6T4rtrOP/p0sqBWNUgdfL/WqlzNa2Ufm3MscEf/AE0kqlL4Ptpf+P7XNWvJP+ml55dSp4T8MwSfaf7Dt5JP+ek/7ygxKFz4m8M24/e6lbSf9c4/Mqt/wlVtK/laZo+rXhl/552fl/8Ao2uljSK3/wCPa1jt4x/zzj8unk8/vJPM/GugZzcl94lvfLitvDUcH/TS7uKkGn+KpP3Umr6dZx/9M7fzK6CRo/8AnnioHPmSUAZX/CP30v8Ax/eJtRk/6Zx+XHSx+E9Cj/eS2Utx/wBfEkklajyyeZ/rKa7fvKAIotH023x9l02zj/7Z1dCRY8qOq+6Xy6WM/vOtICN0tfM/49aY8MUn/LI1Pu/561Pu/wCmdSBxnir4WeHPGlv9l1C2/wBIjk82KSOT95HXllp8N/iZ8MdZOoaBBY+LbKL/AJh2o/upf+/tfQ9tK1u/mCpgkdxP+88v95/y0qvalexPn2b42+DxcR2virQPFXgjUI4/3klzF9otpJfrFWfZfE7w9qVpJHD4lhvbOWT95bxX3/tKvpe68G2F/AkUsUdx/wBdI6888Sfs5fC7WpJLvVvCGlm4k7xxeX/6KrStVM6VI8qT4gXFxf299c39zcSW0cVrbySfvI44v+eXl1R1i88K6lL9qltfLk/5+P8AVSyV2E/7KHw28zzrQaxb/wDXtqctVZ/2SPDMvE3inxR5f/LOP7ea5PamvsThL3W/sXhfX7Xw/rN9Gb7TJbWSP/np+6r43uG8r9xBz+5r7+uv2TPCkdjcXJ1TxDcy21vLJHHLdmvz3vnmx5E0Xlf9Nq9LC1fbHm4ql7EqK3n/AJVbt287zqqpGPWplbHIrrOUerfvfxpkrd/SpLduKrTt05p7HWWw/rUEzfvlquHFLK/BrlET7vpRDFbz3UJHaaqW4Vp6BG17rFhZrKY/tV1FaED0lmMR/QUCP1Z/ZA8Hf8Ih+zz4Vt5bWJbnVVk1WWOT1m5/9F1+dPxq8J/8IT8XPF3hCDiLTdSlji9osedD+tfrpo2iRaBpOn6NaR/6PY2cVrH/ANcooq+Bf+ChPwzl0Hx/Y/Ea0i/0LxLa/Z7v/pndRdD/AN+s1x4Sr+9OurS/dHydO3Tmod31pZX/AHX5VBu+te4cqJ9jUk7CbuKj3fSiV/mPNZAKWp0bc1Hv96QtSAez4phjbuKeWtxL++601nz0rlEQs9x534VbtmA/Cqsb+YOOtW7aMRS8UwO7+Fngif4lfEfw18P7SNXm1/VraydI+gEkpMx/Sv368NeDvCngDRLfw/4U0Sz0vT7OIRRQW0YRcIOOBX5If8EwvCQ8VftKW2vy2we38I6VdapIfKxiZj5UX6Smv1Y8beLhoNmiW0QudRvH8qxg348ySvXo0J1OWnDqfMZpi4wm4PcyfH1xpXiC6h8K31lbXsB/0jUFuI0kS2s9hznP3HftX54/GK50G90a80/QtGtrPS7nUfNjjt/9XJ5X/LWvq34+a/e+BfBEfhy1f7VqviyXbqV1/wAtPK/5aH/2nXxt8bX+xWdnY2kvleX/AMs62zV0qWF9gnp/Wv8AXQ0yWHM/bMp/DX4G/wDCb32oWml31y+pppb6lbW6RxeVIYz5kn5x4FctrnheGx8uWGWWWL/npXuHgTxc3w28e+HvEmnRkLo8Fi8qDrJEYo/Ni/79ebWj+0t4C0vwn8RbxdKEX9ka7EdV06SIceRcfO0Q9sg1+a1cTVo4i5+i0n7WVj5P1PRYZZPOz5Vcxquj39jH53/LOvUNT0ny7jylirCuU/5Zf1r06WLOarhTz06pN5X741PpniK6028iutOvBbXMX/LSKtvVNItZf+WXl1zF5oN5Hz/rK7vanB7L2J9L/DL4j2njjS5PM8qPUbX/AI+Yv/atdkW/1f8ArY6+RPht4ju/DPjzSJYR+7u7r7Jde0UtfWaXUUn+qrKqaFvzpZJP3stOQnNRW583rxU8aeZ+6rM2Hxp5snlCtOzsxD+6j5kqHT7THMlbtlBFHJjy6CtivBaeXTorfNW895Yqfsh/1tQFyrKv/PM1Hsj9alkaKo93+soAbIaq7qm3CnSJ5Xf/AFtAyvJDJ/z0o3bzUbkf8s6M+Yn7v/WUCG7v3f76mbT70/ZJH+7l61HE3/LP/pp/rKAHyNzzUciRf9Nc1OF2cUyQxyJIDQdIZFZuo6dYajHHFf2v2iOP/V+ZJ5ckdWdnmc0sif6v/lpTOYxdl/pMn+lGW907/n4/5eY//jtWbaaK5jjlsLv7Tb/8spI61s+X+9BrBvdKl8yS60G6+x3En+sj8v8A0a5/66xUwNTD+gqUJ5nWLFZWna59sf8Asu/tfsV5F/yyk/5af9cv+etau6SWMxY8uuZCIvs//PE1H9n/AHnXy4/+mdWN1MkaWP8A5ZUI6CPd/wAsv1qKQ+VzVkN5UfmCsq51fS7J5PtWoW0f/bWq2AvfZz/z2/1lLkQCsb/hJNL/ANba/brg/wDTvbUSanr17J/ovh2SOP8A56XEv7qkWbpmiA/emoisskf+qFZn2DxRc/63VNNt4v8Alp9ntvMqP/hGfNf/AE/Xr64j/wCunl0AaN1dWtl+9luoov8ArpJWVceKvDcX/HpqH2yT/nnbx+bU1t4Z0K2uP3ulxSS/9NP3taEdnFa/8etrHEf+mcflVIGKfEF/ceX/AGX4cvpP3n+skj8uKmlPGVz/AMuumWX/AG18yWtswS/8tafKnlJWQGJNpWs3PN14juf+udvH5dV08IaN/rbqK5vZP+WklxJWyx/d/wDTSmIe/m1pR2JRSg0qwsf3UVrbR/8AXOOhj8/72OOrUxqmT5n+q4oEJMkVV5j5dStH1qvNHLJSGfX3/BPc/J49+umfzu6Kd/wT8MWPHvl+umfzu6K9yh/DR4eM/jyPKPiVB5nxT8Y/9h7UP/R8lYEMHlDIrpPickh+JXjHHP8AxPr/AP8AR8lc5CfMH7qvmcR/GZ7tD+CiWK38yOp4reLpTRD9z2qcLJJJwa0NfakbwdqmC/8ALWI0RjvIc5p9usm/jigYbBI/P7yliQDzPKp5Gx+etKjfMDmj2bF7QdtEfRCKei7u/FPjaaST0ojQb8jvQMTcak2x3GZfKqTyIo/+udRbovM/6Zx1rcwsSSwDy/NpDb+/61Luo2/vPNzSuOxHs9qk8iKKOPyqsRx1LuNHshFWKDipNgqWRP3dPiiATmmxkETcVOI+1OjX56kBHpWgiOJIvM/eVaVfLH7uoAke/wA3vVtWpXAVU96lUug/1lMU+9WFVBSbEqg+F/8Alpvr5t/au8b/ANj6VrHhy1/dy67cxWv/AF0tY/K82vpSFT5nmRx5r4B/ak8S/wDCQfE7VIopcR6PcS2Ef1IrfC0vbVTixVX90ecackMUknk+lczcsPt0s+avPrgtb6Gyx/x91j6m376vdPNO8sryGayimFSReUbmWbPm1yej3H+jeTmtRZwJfOzgVxeyNqRyniWxhtdSlMIrMVp4TxBxXb6pbWWr2vkyw/vf+etYQ0DyZR/psNdVKsP2RhS3Bzx+dQhz6Vq6h4bvNPHnQ5li/wCmVZczzQ9Ia09qzIfuMR6mtzw9Y+d/xM5+ax7S2nu7mKHya6D7TD5XkZGazEWbu+hgi8mA/vaz5mxL55+lOsIZda1G20/TYZpbm6lhhi/67TV1fj34f6p8PtfuPCuteXLcW3SS3k82KX/trWQzjZn+UiqhsQP38P8AqqbM5i/5b81FaX84833rUCteWwhl69KUpcU+8eGWn7jTAoFD5XfFPht55ovP8irESmXpFWpp0Zijxmq9qwOcuLnEP+j1paVcGaH9+etad9bwXf8Ar4fOqOOC3s4v3Gaz9qHsSg6GKXHr7VIsZ6AVorbRSy/6uh7CHy/vVn7Y19kN0tpfNi8nrX6o/BvwtYeHvhb4V0kWMe+HTYXkk8v2r8xvDGkYeMTD975tfrTp8IstKsLX/n2s4ov/ACFXNVrGmE3J3hj2f6rmuOsV/sfxjf2McsnkajH9pjj8z/lrXVhq5bxov2J7DxD/AKv+zrj95J/0yqTc25k54pEnl9akmbzH/df6uT/V1Gyj1p3AgKt6VGWqcgVDO3AqCBJW5/1VIkwzjyqgkEn+q8yn7v3f41QEkjDPmxVBu56dqf5sW/2qDzfMfzZOtAC7vnpd3tShufnz7U3d/cxQA/j0prgHpTdxR+tN3fP+8NBZKG8wfvKsgR/89P0qju/564qWKLnjvQBIrCT95U0Q5/eGoI2+apYm5pDLkM0vbpUq3XmH97zVZW+T91Qq/PikMtQtHJIPLp8gkkePzf8AV1FDF8/mebUxeg6SaC1iuH8qSOQRyRyRfu6/Hfx/p8uh+K9X0qWHyhbX13af9+ZhX7DIJf8AW/8ATSvyr/ax0s6J8efGdr5ezzdRW7ii/wCuv73+lbZeefi9zyhIx60ktzUKOIRU6vXqHlokDeR3pguv3PX3pivUc7/vqAH/AGhfWllf5acH96r7z/r80WATf71PDc+SPt0H+ugHn1Q3n1poelWOlLQ/dLwhro8ReE9D1+I+YNT061uv+/sVee/tT/C+T4q/A7xJoEUQk1G0h/tPTc9JJoukX/fuqn7I3i0eJv2ePA16J4pZLbTxp9yf+msMnlH9RXsQn2fvJP3hirwv4NU9T+NSPxBCTj9/cH6VDcOeK9Y/ak+G8Pw3+NniPQbW0Ftpt5c/2xph/wCmcvBryWZIJeOtexSq2PI9l7AZv8ijfTZpPK61F5ldBoLcv0qSFMDmofMHrSGSuQRMXpzOIRUcMnB/xpxemBJG/lcVNbMYZeScVAz+TzQX4jHvQB+jv/BK7XvDXhPwf8VPEWoRf6bb3GmRsT/rXikEhEX4V9w6VE9u8/xG8dSR2jxx/uEk/wCXSL/45X52f8EyF8LvfePYvFFzcxJE1hJHbl/LjcRCX/W19U/HH4saH4y8MXOh+FYJCbe4iF4//tOvpsJWpQo8i0b3fl2XqfL4rA1a2JPOfiT4+k8ceLL/AMXSzeRp4H2Wzgk/5Zx149eaXD8Qtcl8NmbzMRS/ZpPK/wBXLWzqdxYX0HkxahFH/wBdKq/CeHyviNpf/XTyv+2VeXiqntUfR4Wl7H90WPGtrf6Vqv2GX/WWUcUX/kKvWtdtbP4nfs2aT4jiZ5Nd8DXX9lXCSdfscn7xM/htrzr476Zf6X8QL+28uWOOWSk+E+p65JHqngvTYpJJNet/s32eT/lpL/rIq+Ix+G/dHvYapc4LV7M3MH72L95FXH3Wmyn/AFsWK7e9by7+4sL/AM2OTzPKk/6Zy1k6jDN/x7Sxy1ze1Oo4m6s4R3rMMPMmP9X0rornTpEk8m7aWOq8eiiWWPyuYv8AppXXSqmPsjlbLw2p8Q6bqIh8uO1uvOlr3nTtREvl/uv3slcDNB+8stGtIvMuL6WvZtC8JRW0Fv5kf72un2hl7Edp9pLJ/wAtZK2rfQ4vM/5a1q2GmWxEZ/5Z/wDLStAp8+c1qIoW9p5ckcv/AC0irQ3eYP3VLIpz71WKjtQA8t/z2NQ3U2eKUtDLHVWRvmPNAiRG+YVXlPBOaeyGPr3pjnjigYecvrRIeKj3Go9x/wBdj8aAItvzySCjdJ/rf1p+7zO9R7v+WVQdIvmmTrJSbhTJEkjT93Sokn/LSgVhoaRKXAz5uagudX0zTkk+1X1tHj/npJWRc+LdLk8uO1lkvPN/594/MoA3d3mCgLs4kjrB/tTxFc/urHwxcx/9fEnl1JJaeMbn91LdabZx/wDTOPzJKDmNTZ/y18qiRoo4/Nl/d/8ATSs2TQ7+Wfzb/wAR30n/AEzt/Lt46ZH4W0GOSSWW1+0eb/z8SSSVkblbUdX8MXNpLYapf21x5X/LP/lpHWNH4l1rRftH/Eq1LXdOtv8Al4jj8uWP/wCO11sVpYxx5trG2j/6aRx+XUsc3l/vPN8ytjA5y21TxPrVpHf6XYabbxy/8tJLnzakj0fxHev/AKX4t+zR/wDLSOztvL/9G1cudDi8/wDtPRrr7Hcf8tI/L/dXFFjrklxd/wBmapayWd7/AM85P+Wn/XOsTcqf8Ijpf/MUutS1H/r4uZauWOhaDYx/8S/RrG2/7Z1o7fMjk83/AJZ1Hu+lJsCXd5X72KiSYSfuv+eVN3e1LI37uMxR/wCs/wBZUjF2eXH/AKqo4k82iRpc/us0Stx5pP72gofG3vSbRHSb/N/eRCjdvqgKu7zJP3pp0axD/Wy0u2X/AJa0nkeb/wAsqkkhuUlij/1vmUwwy+X5vmxeb/1zqeVf3clNLVaVwKZb/nrFVcp5fWrk7cVAyf8ALPtSGkV2b/nlTDBL5nWp0Ty48U4t5n7qWswR9Y/8E/E2f8J6PfTP53dFT/sDJ5f/AAnQ/wCwZ/O7or3MP/DR4WN/jyPL/iUw/wCFmeLPbXr/AP8AR71zcS7Jv3ddZ8TFj/4WJ4pJG8/29qHHp+/eueFvL/y1/d14MqX79ntUF+5RCq7+KeG2I9ShP+eUtNVI5PM800jQQOWqyF/d0nkeXzHQ6f8ALI1r7Iz9ohwaM+XHVqSDL1FtIqWJIqZRHsl/651Z2/8ATX9KNi+tGzzetT7IYkUHvVzyc8SR1X3SxyVJuEklUIm8gp+8/wBXmq+wu/l1YckKTRBCR+8yav2Rz2F2y7/9V3pI2+d/rS7vMfy5DT0h7Uh+1JIwdmcfWiM8yf570m2L1pxhMXNK4hNkm/pTo0y4x3pwcnuas+QfX9afsh2K6r89W1t/9WPzp3kB+tPiTA/1magY9Uj8zmrSxx/88ahWLZiR6bNNFbp5kssccf8A00pAUvFGtxeFPDWqeJ7r93babZS3Wa/L7xzrV1q+oSXV1+8ubmSaWT/rrX21+1x4+0zTPhp/wjNvqaT3Gt3sUMn2eTzPLijr4T1FvNk+2edXq4Wl+9OPFFC4j/021mz/AKr/AFVVb+PEonmmqZDMZIv+ev8Arqiv44Zbbz/J/e13njiWNx5Mv+vrVF8a5WCf/VVvBx/r/wBaRv7RF2S5Ji57c00P8lUw9AYTDr0rA7SwLke9RSIJYs+tQAzf88zSi6PrWJ0El458rj/W98VnxONv76p9/vVrSNF1DxBrFjoulad9pvb66htLWOPpJLN3rUwqn0p+wd8Gk8cePLn4keJLE3Oj+H4sQRyf6qS7l6/9+ulfQH7bHw48JX3wjXxEmjW1pqukXEVtay28flfu5f8AllXqfwa+G+n/AAm+HWleBrM+ZPax+ZqMkYx9pupf9bL+deZftueIotN+F1ho5j/5CeogeZ/1zrl9r+9NfZfuj8ytWWaGSXzof3vpVXbPN+5g/Ous8TaZ5tr52f3tc5aL/wAtoJhxXonP7JEctv5PSeovKPr+tXpkhl96i8mL1/WgxIorjye/61Ob+f1p09tB5VUzbT+oqjqL1tcCY5NOa4b1qkX8n6VGlzmWuck243/dH8Ksh6y47iYxH9zUqNPL5RzWaOg9M+Hmlzat4u8O6Wf+XnUbWL/yLX6js0fmyc/9c6/N79ljSptW+OvhY/8ALOwea6l/7ZRYr9F51/ec1lV3M6YOv/TKqOuaZFqujXmmS/6uSOrKyy/6qoZppcxxVkWYHgy+luPD9vFdS+ZcWX+iyf8AbKt+abFcppCy6X4n1Cx/5Z3sf2mOt9m8w0xEs7c9aqyt+7ptyZf+WVN3f9NKLgO2eZVeSUb8RfcpTKfWk3fu/wDVVQEaLl/rU+358Syf6umZFGRQIdPLk0zdGqVHITmocy7/AN50oLLf2nzB5fl012Qn2quT/wA88eZShtlBBIG96fG0j/63rUG72qSOT0oLLEa54qYNDVaKbYNlOibmkNFxZo/U1IzeXxVKFvnFWFmoGSxNJvGKulv3lUIVPXNWi37yhnSXEf5K/On/AIKEaCdN+N1nq0UIMWsaRHJ/21iPly/oa/Q1Gj2HyvSvh3/gpEbU6x4BPmn7YLO78yP/AKY+bDW2F/iHHi/4R8bSR4HWoFfyPSonubjzfInpJGOfO6xV6pwlpXpguzUIenh6AAP/AMvFG/3pN/7qod31pI5Cxv8Af9aN9v5341BvpIbnEuIKAP0m/wCCcnidr/4U+IPC13/rNG1f7RF/1xli4/8ARdfW32j/AJ5dq/Oz/gm54jvrf4neI9AZjJDqegiY+glilx/U1+haPgivArfuap71H+EfJP8AwUY+H0Oq+CNB+JFpaj7Vo10NLuZP+nWbiL/yLivgGV/3n4V+xfxZ8DwfEj4b+IfBE0UUjanZSrb+b/z1j/eRV+O2rW88N1LBND5UsU3kTRV34SqcGK2K0z8Cqm/yfxqSZ+BzUW/3/WvRMyaG68+H6Us0nNQbG/2vzpDJXKImL1HFddcinQpiHB70wxD1NAGoWE0X1pqP+9xmqsb+bD6U+1eDzeCM0AfUH7J/xB0r4d6Z4gu/FngbXdV06+u4ov7R0pf3llLFCP8AllXq+k/FHwz4l168/wCEb8S2qRyR/wCqvJfKlk/6ZV0H7E3hexHwFa/uYcS6vq13n/pr5R8r+ldL40/Zw+GPjSTOpeGYYLntc2f7qWuSrijupUjzW712K5+z2F1Lcx29j/q467b4cfFTw94Civpn+HnhnXry8g8tL+aN47mH2PliuA1f9lDVNOkll8H/ABF1C1z/AKqO5/eiOuck+EX7QfhuM/ZLjQdbjufUYrn9qaexPXfH/wAVZPiU1vc65Y21veRx/ZvMtLny4/K/7a1g6Z4nXwlr9hrfh4XKX+nXEdzHJcSR/u5P+2VeU33hz4/2yf6X8O4JY4x/rI7uqRPxli/d/wDCurnzIv8AlnurmqHR7I9F1W/l13xDea7qcUVxJfXP2q4j8zy4pKq+LLuLWtSluojHp9v/AMs7O38z93/21lriY7L4/wB9J5UXw6gi/wCus9XE+Fvx/wBXk8q6vtP0mL/pkMy1z+yRuXJWtLGP/nn/AM9JJJa5qbxBJrmqRaX4P0+TVrj/AKdv9VFXc6V+zKtzcRTeNPEl1qcv/PNJf3Veu+HPAmjeG7D+z9A0qKyiH+sEYplHk/hf4deI/C1wfF11HLqt1N+91K3j/wBbHF/0yr3Lw9d2utWMV9YTfaLeWP8A1lXbPT/s8nm1m6r4bv8AR78eIvCn7ySX97e6f/z8f9NYv+mtaUjGobccIi/1sfFBaq2la3ba7B9qtZef+Wkcn+sjq3u8sHza6jISVcfSot3zUpPlx/vKo3uv6RZnMt3FHJ/00oEWJWki/e+V5lVpm4GazI/FFjcR+VYG5vJP+mdvUf8AafiGQ/6N4Z8uOT/n8uaBmk7ff/Go5G5irMls/GuofvpdT03T4/8AlnHHbeZUcXg3935V/wCJtXvPN/1kccnlx0Aakl1FbxyGSWOPyv8AnpJ5dYdx4r8OW0n/ACGbaT/pnH+8q5H4J8MW3/MHik/6+B5laFvBbadH5VhFHbx/9M4/LoAw4vEhuP8Ajx0HUrj93+7k8vy4v/ItEkvie4TzbXTLG3/6+LnzK3M+V/y18z/rpSyH955sVAGANI8R3Mck1/r0Vv8A9M7S2qP/AIRLTJf+Pq+vrjP+s+0XFbFxdS/6qjdL/k1B0EFtoehac8flaNZf9dPL8ySrEkMX7vyo/L/651GF/wCWsfT/AKaVGJrkJxKY6AJRNF8/8dPyfL83zeaqNLJGMx800zeX1oDqWN3vUby4GBSebI/+rNM3CTMdADJJj1o3eZ/yyqORfn/e1HIwkH7mshEsjS5qlqVna6jZyWt/F5kcv/kOrGz/AKbfrS7v+WXmf8tKBGdHNqmgJ/p0v2zT4/8Alp/y1jrRtpor2P7Vay+Zb/8APSOiRDHJ/rqzrnQ5fP8AtWjzfZriT/ln/wAs5KANbavrUm73/eVk2WuW0lx9gvopbO9/55/8s5P+uUv/AC1rR3fN0qBi+d5UnWo9o/12aTcaN3mf6qL95VXuIJGlk/1VSbZfLqOJP+eUtSRtL/y1pgIje1Rlvellb5xUPnfvPKxUvsAkreXHTJl82T91TS0v7zzf9XTTN5cdMYpSL1/1VMZvMpCf/ItNLeZHHzSGCJ5fSlLRfvKET/llLTCn/PKoGfW37AhyPHX00v8A9uqKd+wMmz/hOh7aZ/O6or2cH/AieBjf48jzf4myGP4ieKdkXP8Abd//AOlElc28kpPT86+49S+A3wo1nULrVdS8KCa6vZpZ55Pttypd3fc5wsgHLc8VW/4Z0+DQ/wCZNH/gwuv/AI7XK8FNu90dKxsEkrHxNFKfLq2POk/5Y+XX2h/wzv8ABz/oTh/4H3X/AMco/wCGePg7/wBCf/5ULr/45R9Rn3L/ALSj2PjEH955NLEhIzX2iP2fvhErbx4S+b1+33X/AMco/wCGf/hH/wBCmf8AwYXX/wAco+oz7oX9ox7HxpuHmeVS+X89fZf/AAoD4R79/wDwiXzev2+5/wDjlH/CgPhJ/wBCmf8AwPuv/jlH1GfdB/aMex8abvepdo/12a+xv+FA/CX/AKFQ/wDgwuv/AI5R/wAKB+Ev/QqH/wAGF1/8cq/qcu4f2iux8cRLLIRKT1q2i9o6+vf+FB/CX/oU/wDyfuf/AI5Tv+FD/Cj/AKFX/wAnrn/45S+pS7h/aK7HyFuP+rzUkhl9TX1z/wAKH+FH/QqD/wADbn/45R/wof4Uf9CoP/A25/8AjlV9Vqdyfr0Ox8jZj2d/MqeJppO/l4r6y/4UP8KP+hUH/gbc/wDxyg/Af4Ut18LE/wDb/c//AByj6rU7h9eh2Pk7aP8AniKjuNR023T/AEm9to/+2lfU8v7NnwanOZvCty311m+/+PVJa/s5fBWyl8618B2kcn94XE+f/Q6v2FTuH16HY+SYvFPh6N8fb/tH/TOCOSSpX8Q+a/l6b4f1Gf8A34/Lr6+T4GfCqNdkfhKNF9Fupx/7PS/8KP8AhgP+Zbf/AMD7n/45T+qoX16PY+Qxe+KpP9VpFtb/APXe4qNrXxVL/rdYtoP+uEdfYa/BT4ZKuweGiB/1+3H/AMco/wCFJ/DL/oWj/wCBtx/8crP6mV9eh2PkZfDklwP9O13Vbj/rnJ5dSw+EPDO+OWXTftEn/PS7k8ySvrYfBj4aDp4ZX/wLn/8Ai6UfBr4bDp4cP/gbcf8AxdL6pU7k/Xo9j8ef2yNcsL74kw+HNNtra3t/D9lFGY7ePy/3sv7yWvne4bzZIof+/tfuP4k/YR/ZU8XazeeIfEPwsN1qOoSebc3A13Uo2lf1Oy4ArMH/AATs/Y3H/NG0/wDB9qn/AMk110aapHNWxDq7n4hQGa6vb+b/AJ9IvJpJI/8ARpYP+eVft3/w7n/Y1CeX/wAKcG30/wCEg1X/AOSaaP8AgnJ+xoP+aPN/4Uerf/JVdXtWc/PI/CdW8r99DWlpt7gy5/5bV+3/APw7V/Yq3+Z/wpl93r/wkur/APyVQn/BNf8AYrjfzE+DThvX/hJdX/8Akqs7hzyPxIum5jpkt9DZw4n7V+4P/DuL9jP/AKI63/hR6t/8lVVl/wCCaH7Es3+t+C7N/wBzLq//AMlUF+0Pwvl1ua8uf9d5UPetffF5ecf/AKq/bf8A4dl/sQ/9EUP/AIUur/8AyVU8X/BNr9i2H/VfBt1/7mXV/wD5KrD2Rt9YPw2ur6KKbyQf330r7c/YO+BpWaX42+I7XO4fZfD8cnp/y1uvx/5Ze1fdH/Ds/wDYl3+Z/wAKWO71/wCEl1f/AOSq9i0P4G/Czw1pFnoOh+FVs9P0+H7Pa26Xlxtij/ujMlFSlzbD9vDseFb8+Zvr4u/bB+Jen+LBb6DYy20mn6TcyFJI/wDlpL/y1lr9Ubr4RfD28tZrKfQXMNwnlyIt7cLuX04cV5jqP7Bn7KGrbRqPwqM+3pu13Uv6XFRChy7lzxMJbI/Ea71KCT/XGuSlT/Sv9BxX7my/8E3f2L5v9b8HHb/uZNX/APkqov8Ah2l+xP5nm/8ACmG3ev8Awkur/wDyVW3KzL6wz8PZpCTgDn1qHe2fN4+lfub/AMO3P2LsY/4U0cf9jHq3/wAlUz/h2t+xV/0Rlv8AwpdX/wDkqlyMPrDPw4Nw3qfyqSduBX7hf8O1f2Kf+iMN/wCFLq//AMlU/wD4dtfsW/8ARG3/APCl1f8A+Sq0H9ZPw1aKL1NVba2OCM1+6P8Aw7T/AGKP+iMN/wCFLq//AMlUn/DtL9ic/wDNF2/8KXV//kqo5WHt4dj8O3UxceZzVmwbFzjBr9vT/wAE1v2Kj1+DT/8AhS6v/wDJVPP/AATb/YuPX4Nt/wCFJq//AMlVHsi/rMOx+fP7Dng6WbxVrXijy/ks7MQ4/wCeUsvNfZzH/llmvd/BP7KvwF+HWmzaP4N8CHTrOeTzpYhqt7KGf1PmTMa6M/Bf4aHr4b/8nLj/AOLqfYB9Zh2PlyaM9KrNJMP4q+qj8E/hievhn/yduP8A45TT8EPheevhj/yduP8A45R7APrEOx8b+Iv9Dms9cPS2k8qT/rlWuZIukJr6qu/gH8Jr+B7a78KGWJ/vKb+55/8AIlPj+BHwqhjWKPwsVVPuj7fc8f8AkSj2IfWYdj5LIl/zikljI/1kZr63/wCFG/C3/oV//J65/wDjlH/CjPhZ/wBCv/5PXP8A8co9iH1iHY+QDAYuIx+VOxLH/wAszX1z/wAKG+FG3Z/wipx6fb7n/wCOU/8A4UV8K/8AoVv/ACeuf/jlHsQ+sQ7HyFiX/nnUkXleXJ5pNfW//ChvhRjH/CLHH/X/AHP/AMcpv/Cg/hN/0Kh/8D7r/wCOUexD6xDsfIWTtxS7Ekx5YO+vrv8A4UB8JP8AoUz/AOB91/8AHKP+FAfCT/oUz/4H3X/xyj2A/rUex8g7dn7zFMjQu+ea+w3+Avwok+/4WJ/7f7r/AOOUf8KE+E//AEKh/wDA+5/+OUewD61HsfILr5b02M19ff8ACgfhL/0Kh/8AA+6/+OU7/hQnwm/6FQ/+B9z/APHKPYC+sQ7HyEfu9TTw/wAn+s4r65PwE+Ex6+FT/wCB91/8cpP+FBfCX/oVD/4H3X/xyj2AfWIdj5IDbF/26niXNfWf/ChvhRu3f8Irz/1/XP8A8cp3/Ci/hYP+ZXP/AIHXP/xysfqZt9ej2PlNZvc1dRovM696+oR8DvhaOnhcf+Btx/8AHKUfBH4Xjp4YH/gZcf8Axyj6mH1+PY+W1mlkf939yvzU/bZ8XR+MPjFqcuny+bBo0UWlx/8AbI/vf/IuK/dAfBP4Yjp4Z/8AJy4/+OV5Hq3/AATh/Yy124uLvVvg61zNdy+fM7eI9WBd/U4uq6KNL2RlVxMKu6P5+nbnrTZG/wCeFfvn/wAOvP2Fv+iG/wDlzax/8l04f8Evv2GB0+B3/lzax/8AJddPtJHHzyPwMDfvc0wN+7/Cv33/AOHYH7DP/RD/APy5dY/+S6P+HYH7DH/RDh/4Uusf/JVae2Yc8j8CvLFJkV++/wDw7C/Yb/6Ih/5cusf/ACVR/wAOwv2G/wDoiH/ly6x/8lUe2Yc8j8CsmiGOcnpiv31/4dhfsN/9EQ/8uXWP/kqj/h2F+w3/ANEQ/wDLl1j/AOSqz9ow55H5X/8ABPrWvsX7QQ0+aTyzfaFdRRfmJf6mv0vjmjdP9VXoXgX9gL9kj4a+J4PGXgn4Srpur2yOkM41zUpQiv8AeAjkuGTn/dr1H/hT3w5/6F3/AMm5/wD4uuKth/az5jto4yNLofNe6Wvy8/bc8F6f4J+N2srYZit9dih1mOOL/lkZf9b/AORcV+7H/CoPh3/0L3/k3P8A/F15z8Qv2GP2WPirq8OvePvhd/a1/bwfZo521vUYisX93Edwo/TNXRo+yFWxMKu6P577yMQ8g1Fsav3pb/gmL+w6/wB74I5/7mXWP/kqj/h2J+w5/wBEQ/8ALl1j/wCSq6/aM4+eR+Cu4+9ETfMOK/er/h2J+w5/0RD/AMuXWP8A5Ko/4difsOf9EQ/8uXWP/kqsw55H4PFqY0npX7yf8Oxf2Hf+iJH/AMKbWP8A5Lo/4difsOf9ESP/AIU2sf8AyXQV7TyPwZjfmL606Nv3v/kCv3h/4df/ALDP/RD/APy5tY/+S6k/4djfsPH/AJokf/Cl1j/5KoD2h4b8C9Bi8LfB3wjpVr0Gmw3P/bWX95XZzeXI+JIxX1JZ/Aj4U6fY2um2fhQRW1lGIYIxe3GI0HQD95Un/Ckfhh/0LP8A5O3H/wAcrm9gd/1+PY+TJbSKTrTE0yKNJP8AQvMjr62/4Uj8MP8AoWT/AOBtx/8AHKcPgp8MwjIPDZCv94fbrjn/AMiVn9TD69Hsz45udMt5I5JZIo/MqK50u3l8uWKI19jf8KL+Fn/Qrn/wOuf/AI5Tf+FDfCf/AKFMf+Btz/8AHKy/s9dyvr8Ox8YnTY4/9b+8qkdNEXQGvtn/AIUF8JT/AMykP/A65/8AjlR/8M9/CD/oUB/4H3P/AMcpfUZdx/2jHsfGJsI8+X5X7z6UkpsdPT/Sb63t/wDrpJX2Jdfsz/BW9/4+vCVxJ9dYvv8A49VKL9kz9nqKTzf+FcwSP6zX93L/AOhSmq+oLuH9pLsfF8vjTw921P7R/wBeccklRHxHfXEcf2Dwhq1xJ/00/dx/+Ra+7LX9nj4N2X/Hp4Kii/3Ly4H/ALUpW/Z6+D7dfB4/8Drn/wCOU/qlTuH9pR7H58X2g+NJNS/t3R7HSdLuP+Wkf2nzPtH/AF1qxoU2p+IYJI7rxLJHJbfurizt7fy5I6+/5P2evg/L/rPCAP8A2/3X/wAcqi/7MHwMfUU1ZvA/+lxp5YlGp3gJX0OJcN+Oav6vU7h/aK7Hw5/wiGjbP9JiuLj/AK+LmSSrFtoljZ/6q0t4/wDrnHX3R/wzz8Hv+hPH/gfdf/HKT/hnf4O/9CeP/A+6/wDjlH1ep3D+0V2PiOQCPt+7+tVNntX3N/wzp8Gtuz/hDVx6fb7r/wCOU3/hnH4Mf9CWv/gfdf8Axyj6vU7h/aK7Hw153vRum/1OTX3H/wAM3fBX/oSE/wDA66/+OUf8M3fBX/oSE/8AA66/+OVH1Sp3D+0o/wAp8ObvM/dS5qvIscvXNfdf/DN3wV/6EhP/AAOuv/jlH/DNnwU/6ElP/A+6/wDjlH1Sp3I+vQ7HwhI0Xl9TVeOY9ya+9G/Zo+CT/e8Eg/8AcRu//jtN/wCGZPgf/wBCT/5Urz/47R9Uqdw+vQ7HwbkyeZzxUeZj38uvvX/hmL4Hf9CR/wCVO8/+O0f8MxfA7/oSP/Knef8Ax2j6pU7l/wBox7HwN5x39aZISTX33/wzB8DP+hGH/gyvP/jtJ/wy98DP+hIb/wAGl7/8eo+qVO4f2jH+U+Bs/wDPQn2qEGX1NffrfstfAl/veB2P/cVvf/j1J/wyz8CP+hGb/wAGt7/8eo+qVO4f2jH+U/P+SY+po87yo+pr7/8A+GV/gN/0Izf+DW9/+PUf8Mr/AAG/6EZv/Bre/wDx6j6pPuL+0Y9j4A3fJ5tR7j/yy/Gv0DP7K/wGbr4Gb/wa3v8A8eo/4ZX+A3/QjN/4Nb3/AOPUvqUu4/7Rj2Pz9zLs821i8ylzKf8AW/u6/QH/AIZX+A//AEIzf+DW9/8Aj1Dfsr/Ad/veBif+4re//Hqj6jPuhf2jHsfn7KsXMlHnd4s1+gB/ZT+AjPvPgQ7vX+1b3/49Sf8ADKPwC/6EM/8Ag2vf/j1P6jPug/tGPY/PjUbO21W38q/ijrOlutU0COT7V5uoadFH/rI4/wB7b/8AXX/nrX6N/wDDK/wG/wChGb/wa3v/AMeo/wCGV/gN/wBCM3/g1vf/AI9R9Rn3Qf2jHsfnzFNFcxx3VrL+7k/550zzx/el/Ov0Ct/2SP2e7SaS4tvh/wCVJL99l1W+Gf8AyNU7/sr/AAHk+/4GY/8AcVvf/j1L6jPui/7Sh2Pz63eVJ7GopZpY082TElfoR/wyl8A/+hEP/g1vf/j1H/DKXwD/AOhEb/wbXv8A8eo+oz7oP7Sh2Z+ffnCXibFQ5i/5a1+hn/DK3wG/6EU/+DW9/wDj1M/4ZR+AX/Qhn/wbXv8A8eo+oz7oP7Sh2Z+esZEcnWKQ/wDXSmE/u/Jr9Df+GUPgF/0Ibf8Ag2vv/j1J/wAMofAH/oQz/wCDa+/+PUfUJ90H9pQ7M/O0p/01piHy5P8ApnX6K/8ADJ/wA/6EI/8Ag2vv/j1J/wAMm/s/n/mQj/4Nr7/49R9Qn3Qf2lDsz87ZzN5lQSzeX+6lr9GP+GSv2ff+hBP/AINr7/49Q37Jn7Pzfe8Ak/8AcWvv/j1H1CfdB/aUOzPJP2BJfNPjs+2l/wA7uivon4ffCT4e/CwX6+A/Dw0z+0/K+1H7VPOZfL37MmV2Ix5j9MdaK9GnD2cVE82vV9tUdTuf/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1750" name="AutoShape 6" descr="data:image/jpeg;base64,/9j/4AAQSkZJRgABAQAAAQABAAD/2wBDAAMCAgICAgMCAgIDAwMDBAYEBAQEBAgGBgUGCQgKCgkICQkKDA8MCgsOCwkJDRENDg8QEBEQCgwSExIQEw8QEBD/2wBDAQMDAwQDBAgEBAgQCwkLEBAQEBAQEBAQEBAQEBAQEBAQEBAQEBAQEBAQEBAQEBAQEBAQEBAQEBAQEBAQEBAQEBD/wAARCANLBJU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vvif8Uvihp/xR8W2Fj8RvE9rbWuvahFDBDq80caRRzuI4o4w+OgA/Cuak+LPxZ/5Z/E3xd+Ot3f8A8XXM/GP4ieF7T4zePNOu7qeOW18TapDLiPj/AI/HrAvPFnheyn8m71WKOT/W+XJX0FHCJ0kzhbdz0J/i78VAmR8UfF338Z/tu7/+OVfHxY+Kn/RS/FP/AIOrr/45XmUXibQLr/j11q2kkP8A00reEP8Aqx5vSj6vHsK7Owk+KnxWH/NS/FQ/7jd3/wDF1kxfGD4t/vPN+KHi3iSQD/idXfbp/HWS33Sayrb/AFlx/wBdaX1dPoZ3fc7EfFn4sf8ARVPFv/g7u/8A4uj/AIW78V/+in+Lf/B3d/8Axdc9g+tFa8tDsguzpf8AhcvxY5/4uZ4p+Tr/AMTa7/8AjlJH8Yfiuf8Ampnin/wd3f8A8XXJ0pjFZ8tDsPmZ2H/C3Pit/wBFN8Vf+Du7/wDi6R/jD8UlfD/EzxUPprd3/wDF1x/lrU1L6suwXfc62P4wfFE9fiZ4p/HWrr/4un/8Lf8Ail/0UvxV/wCDe6/+LrkaT97R9WXYOZ9zs/8AhcXxQ/6Kd4q/8G83/wAXUkfxf+J+dg+Jvipz/wBhef8A+Lrit9G+n7Cj2C7O9/4Wv8Uf+ik+Kv8AwcTf/HKSP4t/FA/81I8Un/uLzf8AxyuA4/56mjfJ/wA9BS9hQC7PRB8Vvie/T4keKh/3F5v/AI5Qnxa+JR6/EjxV/wCDeb/45XB+fc/89aXzJC/7yl9XXY0uz0q3+NfxYt/9V4/13/gd28n/AKMFa2n/ALR3xct/+Zxlf/rvEJK8k+0S+Z18yl+2Sn/WR0fV12M7vue52f7VfxJtv+Pyeyu/pvj/APalbdn+1xruz/TtEMn/AFwv3r5x+2RZ/emj7ZF/z1rS9P8AlI9jHuz6ms/2stPf/j90XWIv+ud8sla1n+094Nn/AOPi/wBdtPZ4mf8A9nr5KNxF/wAspKSO4x+98yq56XYz+qS7n2faftBeA7v/AJnqSD/ruk8f9K2bT4s+GtQ5tvHVpJ/2/hK+GvtIqT7R5nvTfI/+Xf5Gf9nz/wCfx982/imS65svESz/APXO7ElWU1fUyeb66/7+PXwNb3EkeRHL5flVpQeKNbs+LbV9Qt/+udxJSbpdIfgZfU6//P0+5f7Y1L/n9uv+/jU/+1dR/wCf65/7+NXxnafFXx/af6vxZqHl/wDTR/MrZtPjx8R4P+YzFcR/9NLaOpc6PSP4Ef2fmPc+s/7U1HtqFz/38en/ANp6n/z/ANz/AN/Hr5mt/wBozxVb/wDH7Y6Xd/8AbDy61LP9puf/AJffCcL/APXO48utHCl5HNVo4+j1Z9BHVdS/5/7n/v41L/ad9/z/AN1/39avFbT9pLw1L/x+6DqFv/uPHJW7a/H/AOHk6f6RdahAf+mlv5lDhBdEZVFi+7PT/wC1b3/oIXX/AH8ej+1b3/oIXX/fx64S0+K/w6u/9X4ot0/67+ZHWxaeLfC14M2/ibS5P+3iM1XsIr7P4Gf1jFdzov7Tvv8AoIXX/f1qT+1L7/oIXX/f16pwTwTJ/o1xG/8AuSVN5H/TMVLhBboz+sVu7J/7Rvv+gjdf9/Hpy6tf/wDP7N/38eq1FLkg+gfXK3c0E1S7PW8n/wC/jVP9vuf+fuX/AL+PWbsp6JWTpQ7B9Yrdy/8Abrn/AJ/Jv+/j/wCFH265/wCfub/v4/8AhVdJD2qYIfas3GK6D+sVu7Hfbbpul3N/38f/AAo+133/AD9zf9/H/wAKTyR6UvlD0qbR7C+sVu7OS+J2satYeDL+5sdXvrS4j8vypLedo5P9ZivlTxZ8TviRbanPFa/EHxNFFFJjEerz/wDxyvqf4sqR4B1U/wCxH/6Mr4w8axeXqk/H/LSuyFKlOi3JdTvy2vWe7LvhL4r/ABSvbGQ3PxJ8VySxzyLmTWJ+g6D79dH/AMLM+JPmY/4WD4jxj/oKT/8AxyvNPBXlCwuP+v2Wumj6dK5fY0T2vbeZ0afEf4knr8QPE3/g4n/+OV7n+zp4r8S64NfOueItTv8Ayfs/lfa7x5PKz5mceZ9B+VfNlvzJXv37MA58Qj/r2/8AalNUqSi2jjx1dqnue/m6uf8An5k/MU03Vz/z8yf99CkMZpNhHWudKJ431iv3JDc3H/PzJ/30Kabq4/5+Zf8AvoU0w04x9iKLRF9Yr9xv2m5/5+ZP++mpPtU3/Pd/+/rVJ5Rpvl+uaa5ewe3r9xPt13/z9y/99VBJPcTJ893cj/cuXSpto9TQeaLR7D9tW/5+mZd6Qtz/AMxXXY/+ueq3Cf8As9ZV34Nu5eYvHfi2D/c1SR66r5ablfU0csexX13E/wDPw4G6+H3jFRmx+K/iEf8AXa6f/wCOVjXngL4uqH+yfE6+n+uozx161tb1oCN0HFSox7HR/amJPD7jwl8dYf8AV+Itcn/3NZf/AOOVlX9j8b7D7+peLD/1zvp5P/alfROfYUZ9hQuXqjq/taqfL0+v/FWyk8u48ReKY/8Afvp6pv40+IUT4/4TbWx/v6jP/wDHK+qcA/f5qreaXpd8my6060n/AOukIekqdLqjT+2D5bfxj48kP/I5+IR/1z1mf/45VOXX/GsvXx/4tT/c8Q3f/wAcr6guPBHgy6/13hnTz/2wFZtx8KvAM4/5AIi/64yuP61HsYmv9r0z5ll1Tx833Piv42T/ALjNx/8AHKoXF78V/wDl1+M3i7/tpqtx/wDHK+lbj4G+C5v9RJqEH/bffWTcfs/6a/8Ax5eJbmMf3HgGK09lTOn+08MfOEl98az/AKv4v+JJP+45dx/+1Koy6t8fo3x/wsjxRJ/ueIbv/wCOV9FXf7PmqpzZa7YP/wBdI5E/lWPdfAjxinMcdnN/1xuyP50uSJ0/X8OfOGp+I/2hIkBXx/4+G/p5eu3fH/kSubvPF3x2j/4+fif8TI/+ufiLUP8A45X0/P8ACHx5b/vJPDs//bN45Ky5/BPiu0/4+NB1BP8At3koVJGn1qkfMN744+NEZwPjX8SI/wDuZtQ/+OVl3Pjj45zf8e37QnxEj/7ma8/+OV9O3ehyf6q+sf8Av5b1kz+FdEkf/StEspP+2cdXyrsaHzdJ48/aQP8Ax6ftAeOv+2niG7/+OVBJ8Tf2pbf95/wuvxjIPT/hIbz/AOOV9FT/AA18Iv8A8wOOP/rnWe/wl8LP/wAsryP/ALeaXLEXsTwqH41/tSW0nlXXxQ8YSH/sOz//AByu38MfHH4paVB5mp/Ebx7qGoS9ftGuXflx/wDbPzK7Cf4M6ZnEer3Ef/bOq0nwhuUOI9Xjk/66R+XWNWaXQBIf2iPiPJ/rfGXiuP8A7ic//wAcrSt/2iPGqf8AH3428TJ9dTnP/tSsWb4Y67F/qpLOT/ckqrN8PvEEf+t03zP+uf7yuaroas7GD4/+J5j5bfEDxMh99Tn/APjlaFt8cfE1xB5o+IfiH/wZzf8AxdeWXHg3V4/9bo9wP9yOqNxoNzHxJY3Ef/bOs/ZBY9tj+LvjCUZT4i6z/wCDeb/4upf+Fo+NJf8AVfEPXv8Awbzf/HK8G/s6Tp/q6kNrfGT91dfpR7IVj3n/AIWd46/6KBr3/gzn/wDi6k/4WR4//wCh817/AMGc/wD8XXgvn6vH/qrqSrEfiDxDb/8AL1VexZfsme4/8LG+IP8A0PXiH/wZz/8Axykk+IvxCH/M9eIR9NTn/wDjleLR+MNcj/1v7ySraeOL6P8A1tjWapsPZPsevf8ACxviF/0PXiH/AMGc/wD8cqP/AIWP8Q/+h78Rf+DOf/45XlqfEGH/AJa2ojqxH490uUyYHl0ezZB6XJ8R/iEOnjvxEP8AuJz/APxyl/4WJ8Qv+h78Rf8Ag0n/APjlefR+LNIl/wCXmrsXiDR7n/V3MdTcR2v/AAsfx/8A9D34i/8ABpP/APHKQfEb4hf9D34i/wDBnP8A/HK5T+0LWX/VXMclSh/M/wBVLTFY6b/hY3xC/wCh78Rf+DOf/wCOUv8AwsL4j/8AQ9+If/BnN/8AHKxohF/y1xT5HrG7Ea3/AAsH4hR9fH/iI/XU5/8A45Sv8RviF28deIf/AAZz/wDxdYbvnk013jqjosjcHxF+Infx34h/8Gc//wAXSv8AEj4gjp458Qj/ALic3/xyubkvOfWqTH5vrU3bCyOqf4mfEWNM/wDCc+If/BnN/wDF1VHxM+Iv/Q++Jf8AwbTf/F1g/NUMk2yldhZHQ/8ACy/iTv8A+SgeJP8AwbTf/F1HL8TviT/yz+IHiT/wbTf/AByuakuP3dV5JP3dVdj9idT/AMLR+JX/AEUDxL/4Npv/AIuoJfir8SgOPiF4m/8ABvN/8crlftB2f62o5bgntmi7D2J1MnxU+JQP/JRvFI/7i03/AMXTP+Fp/E7/AKKN4q/8G0//AMcrlt3tUcjetc92aWR1P/C1Pif/ANFI8U/+Dib/AOLo/wCFqfE//opHin/wcTf/ABdcdlql82LZ0p3YWR1H/C1/il/0UjxT/wCDab/4ul/4Wz8Tv+ij+Kv/AAbT/wDxdckSZO9N2+9F2KyOuPxc+Jyf81H8Un/uLz//ABdR/wDC2vin/wBFH8Vf+Deb/wCOVy0Ykkf/AFRrV0/wxqV7N/x7GOOi7D3DYHxV+KTjI+JPir/wbz//ABdWLP4jfFG9k8qP4j+LPr/a11/8XU2neCrGL95dXUskn9yOtzdpGjQf8u9vHH/y0qtTH2kRuna98Vrj/j5+JXieP/uNXX/xdbVprPjSEeZN8SPGEo9DrV1/8XXI6h4/0u2/48YZLiT/AJ6SVzGoeN9c1DzIpbn7PH/zzt6j2weyPYr/AOKWvaNB/pvjvV4z/wA8/wC1ppJP/Q65XVPj/wCMQPJ0zxLrn/XSTUpv/i68p84P/rOKPKlk/wBXxGaipWfQ0pYW518/xl+Kt/jHxE8Rxf8AXPUpo/8A2eoD8Wfih5jx/wDCyfFHHT/idXX/AMXXH3ttqYT/AESLtWHeaL4nkjk821kk/wCudc1XFs7aeFpHfXnxx+Idj/zVPxRJ/wBxqb/4usu4/aC+Ksh8u18f+J8+v9tXX/xdcDJpmsx/63S7n/v3UMkMtt/rYZP+/dZ/W33N/Y0ex2r/ABs+MEjbf+Fs+Ld/pHrV3j/0ZUUvxq+L8XX4seMT/wBx66/+Lrgt/wDrPKFLJOY+1P277h7Gj2O2/wCF2/GT/orHjD/wfXX/AMXSyfHD4vx/81Y8Y/8Ag+uv/i689kuvM7GoPt03+qlzWt6plal2PQZPjd8Y1PPxb8afhr11/wDF1DL8d/jH5nlx/Ffxrn/sPXX/AMXXnu66kP7qI1ai0y6kP72Xy66aLb3MrUTsZPjv8aP+WXxb8an/ALj11/8AF0RfGr45XMeYvi541/8AB/d//F1zcWkWFu/nRCWST/ppV3f5X+t/0etLsiyN62+Kvx4A8y5+M/jbH/Yeuv8A4utCP4x/F+JMyfF3xtJ/3H7v/wCLrz++8S6VYySQ/ahJJ/zzrAvvGl3JH/xL7Ty/+mklZfW6dLcv6pU7HsUnxp+MbDj4r+MF+mvXf/xdZN7+0P8AFCwixJ8Z/Fjyf9h+7/8Ai68dutRv71MSyyfvf+2VZ7AfvYf+/VeZVzWx6VHKl/y9PVbn9p74yyRyHT/id424/wCemv3XH/j9YUn7Rnx/nk85fjP46A/55xa9d8f+P1xMVpFGf3VRtbHnmuKrmNbozupZdRpbo7KP9oD48+Xz8c/iCT/2Ml1/8XTY/wBoH4+GTDfG/wCIP7zp/wAVJd8f+P1yBtP3XneSadHp+I/Oz/1yrn+s1+50fVsP2/A/Qj/gmx468e+Of+Fijxv468R+Iks/7Ie0OranNdGBpPtnmCPzGJQHYgI/2KKzv+CXUXlRfEoep0f+V5RX1eXS58LCT7HyeapRxlRR2ufNnx28DWt58a/iDeTRZM3ifVJs/wDb5JXJ+IvBFpqU9tKR/qo4opP3lfX3xQ/Zk8ea3498S6/prWk8Goa3d3scZuPLPlSTvJzXjnjP4beJPCrPHrdlHAI7j7MJI5P+WnleZX3uGjOVFJM+WlUp1atjwaTwRDbSRyxS/wCqkr3Ff9XH5XTy65O502KSumhfy446xqGqLNeKfEHVvElj42uIdFurmOOSKKXy469pAzXB69Y2kni6KWWH/l2opjPP4vGHxDij803/AJv/AGyq7F8RvH3l5u7OKT/tnXeyaBaySebFF+7p58ORf88vM8z/AKZ1sKxydt8WPEsUf+l6LH/38qxb/GL95i70CX/v5XR/8IxayeX+6iqK58F2En/Lr+7qBmXH8Z9AkePzbC5j/wCuclXbb4q+FpZPN86SP/tnUEvgLTx5Y+y/8tKg/wCFcad+8/0QR1n7MZ0MfxB8ISR8az/388yrtt4r8OXI/dazbfhJXn3/AArS0Mf7qWXzKrXPwzBT91LLWvsqRl7Q9Wt9TsLn/VX1tJ/1zkqxFLFImYvLrxX/AIV7qn/LKWWOj/hE/FNt5f2XUJf+/lZezNT2rP8AyyxUkZ9q8Qji8e2Mkflarc/9/Kl/t/4j20f/AB9SSf8AXSj2YHtdJx/rK8Zi+I/j21j/AH0EUh/651ctfi94jP8Ax9aLHR7Gqa2PW46JBvFeWx/GLypMXWg/+RK0I/jNon/LWwuY/wDtpWfsqoj0KOjiSuHi+LPheX/Wyyf9+q0LL4jeFpv+YhFHS9mgsdV92p4/KP8AyzrDtvF/hu5/1Ws2R/7a1oW+pWEqf6NfW8n/AG0rEC1/1zqSMZqv5kX/AD1iqVKRY+KX/prViOSWq8f7zpTqhstK5b3043U3pUJPpSUXAnMnm/63zaebn97+6qHzfrT4uhoAniufSpI7mKP/AJa1X8xaiJ8yrJsaP2iGTjzafG8qSYNZGyn0GZvR31zA/m21zJH/ANc5K0dM8deKLD/j38QajGP9i4krlI5JO8tTm4kP+qzXWZ+ypnfWfxg+IVn+8i8TXkn/AF0EcldBZ/tA+Pbf/j5uLOf/AK6Wkf8A7TryaO4lNSfaB6Vi6lR7oz+q0j2qz/aT10P/AKTolg8f/TMyR1vWn7R9r/y++GJf+AXma+do7jP/ACyxUn2uM1TqN9Dl+oYY+nrP9obwdO/+k6fqEH/bKtqD45/Duf8A1msT2/8A13gkjr5IjmXfxirH2j/ppVN030M/7Npn2ZZ/E/wHfIhi8Wadz/fk8uty313Qbv8AeWWs2E/+5OlfDYnMv/LT/wAiVLHPLvkl8yudqm9mc/8AZp9ffFI7vAGsSRyb/wB1j5P+ulfGfj4Z1e8xV8a3qflyW39pXBjk/wBZH9okrE8UzyyX1xLL/wAtJK7KTUqTop7s6MLhfZGX4KH+i3n/AF8V0O0Vzvgp8w34/wCniumI9RXIeiLbP+8r379mVsnxCP8Apnbf+1K8BtwI5P3tel/CX4lab8P5dSF7pNzdf2h5f7y3/wCWfl1dnKbSOPE/wj6qjOUyamBzXldl+0J4Gl4uINTg/wB6Ktqy+NHw6uGw2tPG/o8EgrGdGcd0eD7OZ3mwU6uctviH4Gvh/o3izTD/AL1wE/nWva6vpF2M2mqWs/8A1zmQ1g4S6oat0LlIVFGd33fmpakdhuDSU+incVhQDmnU7K/3qTaKm5vYSnUZFJtpbj2FooopFWCk2+9LRQHLcbs9qNntTqXBp3FyEOz2o2e1PoqjLkQyjZ7U/b7UYPpRcfKP2+1GDTqKg35SJhDIuJI0f/eVapzaLoN1/wAfGi2Ev+/bIf6Ve2UbPancm8zn7j4deA7pt8nhaw3+qJs/lWfP8IPAM/XTJk/3Lhx/Wux2mjaafNLuaqrM87uvgT4Nl/49ry/gP/XRH/pWNd/s/wADjNn4rkz/ANNrUH+teweVTTCR3pqo+5u8TXWx8y658Pr3RtRm0t723kEAz5n7ysiTw3qUZ/1kcn/bSvUvGK7vEt+PRhXOzL/q+n+sr38Pk+Gr0U2YvNMUmcM+h6t0+w+Z/wBc6xX1PS43kjk1K38yKTy5I3lj/d16hGBiOvk3xq//ABP9XP7v95eS/wDo2uTH5XSo/wAE9LCZpVrHscllY3D+XLa28kn/ADz/AHdVLjwxocn+s0i3/wC2cdecawpj8ZagfN/eR6dbfvP+2dV59T1Kzg8221O4j+sleRVwHsTupY89EfwJ4aHH2Hy8f9NKpS/DjR5P9VLeR/SqXw21fxLqk9nbXOkRanB9ojiku/tn+r/6619Mx/CjRL5H+wX+gXOf+eF7In8s1bwSjuZrM6dLY+Z5PhhaniLU/wB5/wBNI6p3Pwxvg/7u/tpP/IdfT8/wTvCM2+nzN/1yvIW/mKx9S+E+q2yu7afrKH0FrHJH/wCQ5KxWFk9FL8TR5lT6o+bJPhzrZk/49raT/t4rLuPAutx9dIl/7ZyV9L3fw4uY/wB7JqckH/XezuI6oSeBNTGyOPUdLn/7e/L/APRlaLAVDSjmlJHzZJ4N1OP/AF2mXEf/AGzqpJpIj/5ZSR/9s6+npPAPiyQ+ZFpJn/64XEcn/tSs248Ia/BHm98L6hH/AL9nJXPVwtU0+v0j5wFtcxyebFJLH/20qyJ9Tj/1VzJ/q69uvNCtel1o8X/bS3qjP4V8PXI4sIv+2f7us/qp00qtI8lj1vXYv+XmpovFmuRx9MV6RceBPD8qZjtZI/8ArnJWbP8AD3TZCPLubmOuerSuW/YnFDxvrnSWKnjxxJH/AK21rdn+HkcQ/d6lj/tnVOb4f6zHnyri2krOsUVIvHNr/wAtbWSOrI8X2Mj/ALqSSOqU/gfV4ziW1ik/65yVRuPC+px8DTJKlG5uDxHYyf8ALzS/2vbSJ/rY/wDv5XL3Hh+5i/5cZP8Av3VSTS/LGZf3dMDs/t8ckf7uSo/P/d/62uN2yx8fapaN9/8A8/VAjrPtJjk60SSx/wDPb/WVzP2rUP8AnrR9u1CL/lp5lZKqP2Z0e5vSo/lrF/tS6/54mpIruWVM+VSSMvU09vmURjeOas6NpsuqvH2rstO8OaZZfvZf3n/XSuqzMvbHIWWkXV7J+6tpK6fTvBXyeZfSVq3Gt6PpUflfaY/+ucdYF748upTJFY2scf8A00koF/GOmttJ0zT/AN7HFHn/AJ6SVT1Hxfpmn48qX7RJ/wBM64LUdXvbuT/SXkkqhJMPMz5v5iuT2ppSpHU6h431m4/dW3l28dYNxfy3h82SWSST/ppJWFJrMXmeVDD5kcv/AC0rlda8Q6p5dx/pPlxxf6vy64quKpM7vqp3cl5FFJkSfvP+edZ2o6wbY+Va2nmf9dK474cLLLZXF3KP3skn+srevIPMk5rOlV9tV9kXWpexOr0tfNtPNuR+8lq/DAcmnaNATZR/uqt7Dk1z4qoa0mQCH/ltVraPSgJSIlcVVXdjcQN+78qmiGOT/WxeZ/10p4WrAWsxmfcaRplz/rbC2k/66R1mXHhPw7ccf2XFH/1zkrbkb95xVTUL6107zJbq6jj/AOukldJnc5bUfAOhSpiKS5jk/wCefmVx9xocdnceVL+8/eV12u+P9Gsv3VgJLn/rnLmuC1HxNfatJ5v2SK3/AOuddVLFexLq4aqaG6K27fZs1UvfEVjbf6oS3MmOawhCcdJZKIoPMkyBxS+vCpYD/n8aP9uX9zJ+6j8uOoJJLu4k/eyySUkdqBJzWjHaxx/vQK5vrVU6fZU6Jx91aSy6pc+bUkdp+7/1NaMlp/xMLk/9NIqsRw4krOx0mVt/d+VLF+87002gA/dYrZmh/d/6qoTCPeuQ6DHS1xJQlp5cnm1qNF9aYwrKwFAwnzP9V3pTB7VMw/eULgfvqj2h1n3D/wAEwQ4i+JG/10f+V3RUn/BMkYT4kfXR/wCV3RX2+U/7lT9D4bN/9+qep9Tasmb67P8A02b/ANDr5i/aRt4/7Nuf9Z+71uL/ANJq+odTjBvrsnvM3/odfNP7SKSGw1zyx/q7/TZP+/kclfd4WX7try/yPzNL/hQfqfL9xFFWoP8AVVRnHyD6Vbt+tSfTkgk8qPpXJ+IrXHiK3lH/ADzrqZZP3YJrn/EX/H1ZSj/npLRTA0LEyxpn97ivpX4EfBv4d+OPA7arr+jvJdpeSx+Yk/l181Wf7wxV9h/smXH2nwJqMf8Azz1Mj/yHWtGThTquPdHn46p7GnYtXH7KnwyuP+PebVIP+udzvrHvP2PfCsn/AB7+K9Vj/wCuiR19AkilOKyWMrLr+R4/12p2PmO9/Y8mPmfYvGCP/wA8/Mtqw7z9kPxlHxbaxo8//A5I6+tiCaVeKn6xJdEafXah8XXH7LPxTt0/0aw02f8A3L2si8/Z7+LNmMyeEJn/AOuEsUlfdBiA9KXy/YU1iF1SD+0qh+e938JPH1o+bnwTrCf9uklYtx4P1uzfN1oeowf79vJHX6P/AI0jwxv/AKwb6arQ6x/E6KOZf9Oz81bjTPLk/exeWf8AppVeTR4T/wAsv9ZX6T3GiaPef8fmlWk//XSCOsa8+GPw6v8A/j58DaFJ/wBucdUsRDqjX+0qR+c3/CNWn/PtUX/CJ6f/AM+0VfoJd/AT4R3n+s8G20f/AFweSOsa7/Zg+Fd4f3dhf2n/AFzu6tV6fU1/tOmfBtz4L08/8u0WKpS/D3SpOtt/5Dr7mu/2SPAtx/x7eINZt/8AfMclYt3+x7a5/wCJf44lH/Xe0qFOm+pf9pYZHxFJ8MNL8z/j1/791nXPwrtYpP3QFfas/wCyB4qg/wCPPxRpE/8A10jkjrCvP2Uvidb/APHs2j3f+5d+XVJ031RpSxOGrHx/c/C+SL/UyyxVSl+HGqf8sruX/v7X1pe/s4/Fy0/5lB7j/rncxyVg3/wa+Jto4+0+BdZ/7ZweZVqSezNPaUj5l/4RPxnZSSfZNRljx/00qQ/8LIso8Q6rcy17ze+CPEFnzceGtRgk/wCmlnJWXLpEcf8ArIfLpmntPI8ij8YfFG2/5eZJP+ukVWI/if48to/3tnFJ/wBs69Sk0i1lOCPMqM+HrST/AJdaRoeexfGXWP8Al68Pxg1oR/Gyz/dGXRpf+/ldZ/wiWn7/APUxVTk8C6XJ+6kii/Kp/dj9qVLb4x6BJ+9ltrmOOtC2+K3hK55/tCSP/rpHWdJ8ONK/1XkxmqQ+FWnf88vK/wCuclHsaYe1OytvHfhK5/1Ws23/AG0rRt/EWjXH+q1O2/7+V5hc/CqH/llNJ+NUpPhdf/8ALKf9aPYsftfM9n8y1H72O6ik/wCuclSRYk714jJ8PvEVvJ/olzLH/wBtaij0bx5p0n+i6nc0vqovanufEdSb19a8Qi1b4lWX/L9cyVZj+IPxEtv9bF5n/XSOo9kHtT2r9/6CpefavG4/i34oj/dXWjR/9+6u23xnk/5etC/79y1h7GqM9X82L/npRvrzWL4z6DJ/x9aZcxyVo23xa8JS/wCuluY/+2dP2VUDvo5PSlrlbb4ieDpORrPl/wDXSOtK28X+Hbjy/K1m2/ef9NKsDU/65U7Ev/LKWqY1GwlHmxX8ckf/AF0qUSReX5sUtMBBJL5n+tqzqsX215Ipag8wVZeTzH82gRR8PabFpf2mGKTzPNk82tpGx0qlbDy55KvkCuURmyC68+Q/88pKtwTSx96iiHmPcSf9NKkRaBF9J+xlqZLyL/nris8jvTSM11lWNRLvsD5n/XSpku/IesdHP/PSnJJJXKI6aDXtXg/49tVvLf8A3LiStS1+J3j2xfEHirUzH/18Vw/2mXy/3stNjubqi1zn9jRPULT47fEe3fH/AAkAf/rtbxvW7a/tG+MYv+PmLTJ/pCR/WvFTcyeZ0p8d6I5P9UaXLF7oz+q0z6Bsv2lL88Xvhm1f/rhO6fzFbNp+0dor/wDH54XvYx/fjmEgr5pjvYv+eVTpeRnj/lpS9nEPqNM+pbT49+A58CcX8Dv0H2cv/Kte1+MXw4uf+ZgEX/XaGRP5ivkdL+H/AFokqT7UJP8AlrSdKLIWXQR9k2vjzwReY+zeKtMk3dMXArWtdQ0u8H+jajaTf9c50f8AlXxBJdTdM1PHdyxrgGpdFdzJZcz7j2mnYNfFNv4m1a0H+j6lcQeX/cnkjrWsfij43tuIPFWpr9Z/MrN0vMpZfUR9f0V8r2fxz+IkAx/wkSyf9draN61YP2jPGcH/AB8rpk/+/CY6XspGP1Wp2PpPzD6UeYfSvAbf9prVR/x9eF9Pl/653Dp/MGte0/ab0WRsXfhW5j/3buM0vZvsV9UrntPlx+oo8uL1FeT2v7RXgGf/AF8OrQP6fZi/8q2LT43/AAyu/wDmY2g/67W0g/pS9nJGCjN/YPQaK5i0+Knw5vv+PbxjpZ/3pgn862rXxBoN7/x565p8/wD1zuUb+RqNexa5X1L2DTqarK3KsG+hp1SyooKKUL60bTSKsJSN0p200pGaAaujxvxWD/wkWon/AKbf0rAuF/eJW94lH/E/1L/r5esS4H7xK+5w2lBeh5stxu354/pXyN4kXzNcv5ccyXkv/o2vr3Hzx/SvkDWR5mr3GP8Alref+1a5sdtSO7Kv+Xpq6wP+Ky1z/lp+6toqz9QcmDntV7VR5nirxBL/ANNIoqzNUeL7Ia8Oq/3p6dJfujf+FelRXfizSZZfB97+91C28y8juPLt4/3n+tk/6Z193vpM98rtL4b8Laln+KKTZ/NTXwt8G9KEnjLQZf8AhFdSfzL+28u4Fx/oX/bT/pnX3P8A2HLMokbwT4euc8h7O68v/wBlqMU7NHnVVeq/6/RkLeHLOM/N8PXj/wBqyvwP6iq99FaWkL/J41slwn3XLon6mrZ0yO1Q48JeIrTP8VlqO7/2r/Sq2o3KxQ4GqeL7D50G6S18xP5Vz0tZ/wBf8ExktNv6+5EsGqRoMw/EG+j/ANm908bf1jH86ma6urgbV8T+FNTz/wA/Earu/ImlttalCKW8fWp/2b3TvK/qKkaS81Cbb53g/U938GSHP/oVE9H/AF/kjVbf1/m/yI5NCurmP/SfBfhq/wA/xW82z+a1EdDgiXePAmrW3/XjqIB/SUVZfQ3GGbwDpkh/v2V4I/6CnSaekSAHQfE9n/163+7/ANqmp9pbZ/194cmm39f+AlH7NZrJzL4wtf8ArrAZo/5GqU2k+HZ/+PrxHan/ALCmixR/+0463BdrAu4+IvEdpn+GeyD/APtI/wA6dFrZCkr440uT/ZvLQR/+zCr9rL+v+GZHNB9vw/zX5HOT+BfCt+wVIvB14e5TfbP/AOQ5DXknxj0S18KapZ2thpljZiW0Mnl2d1LMnX0NfQaRz3y/6rwrqOf7mRv/AJ18+/HS5s28UtY2Vtp1pJaW8dvPDaPvXzDzyMDH5Vm23Gx34WU4zVv6/r1PJbjX762Eh8qOTy655fib+48260f/AMiVe1h/Kgnl9I5a8tZ/9A/7Z14tXY+oZ6ronjW1161kv4rW6jjil8r95JUWqePvDulX9lpd/LJHc6l/x7R+X1rmfAY/4pqT/r4lrj/iI5l+JHhSLyv9VbXctJD9ieojxhoNxfSaXFqkUlxH/wAs6WTV9Gluzp/2+y+0f88/Mi82vNdNUyeLNROP+eUX/XOsuG6jvvivqP7n/j2kii8z/rlFWPtS/ZHrUsVgefs9tJVS503THk4tq4+QyyX+lRGSSPzb3/np/wBMq7GRsWvT95Wf1oVKlYpXGhaYeMSx1Uk0K1/eRRSy+XWdouoXZ8NahdfaRJcW0cssclWdA1S7udBt7q6lEknmRReZUfWqR0ezJRo0Ub5il/d08aeI5ODVmMGRLiXzf9XJ5VVricxX/wBh83/lpFFR9apD9lVOhs9aj0q08q2tfMn/AOmn+rqneeItSvPK8y5lxLWVqUMtlcW1tL/rLnmOqkUxlv7y1l/5cpfKqKuPpC+qmgEEn/XT/lnVj+yL/wAvzZf3fl/89Kl0pfMvo8j/AJaV0F637iT97Xm1c0q/8uTtpYWkcdesLeOPn/WR+bWHFN/okvmy/wDLSWtXUm/1eD/yzrHtmi/0iL/nnJXP7WqdPsqZShb95ZnH/LOuW8Rv5Vpcxf8APW5rpoFlzZ8f89a5LxI3mavLCceXLL/q6VFEnW+BrP7FoMYHSWWtWSD956VLoFvFbaJH5UP/ACyqUMfM/wCuvFerl9H22KPMxX7mkdnpiH7DHkf8s6kC5HpS2jeVZR+Zj93VO98QaNpP/H1fxcf8s4/3lc2KXsDowpc2ymm7fSuM1H4lxR/8grSvM/6aXElcve+Ltd1H/j5vpPL/AOecf7uvJq4qkelSwtWseo6jq+m6d/x9X8Uf/TOub1H4hWsY/wBBtpbn/rp+7rh8zf3ai2j7R0rP6ydH1c2tR8ba3qEn+tit/wDr3rm7hXuZ/NuZZbn/AK6Vb+zj1psiGSQmuf2iOr2VEjeH7TH5UvWs+4hlik/djNbEUINLcWvmx1pSqGVV6GNtqW2h8z/ljVzyY/LqTb8n7rFdT1MyCOw/efva0Psv+r96LVf3nSrm3/llU2A5nyYvPuP+enmUhWrNuIt9xLLF+8llqcwQ1vYCiRF5fNQTQ45q/NDVNB/yy/5Z1zmxVZfLk/dUjRCrjRf9MqRrXzayGmUUhhPNRpD5cnHm1pNb+XQ0flmsjtR9n/8ABNIYT4i/TR/5XdFWP+CbsXlL8Qx6/wBkfyu6K+3yn/cqfofDZz/v9X1PqS+/4+7n/rs3/odfOH7RMYOm+If+efmadJ+tfSGoJ/pk+O8zf+h189ftGRhLDxDn/nwspP8AyZr7jBP8v8j84X++P1PkvUB5j8VNH/q6hvPL8uTysVNF/qI62PoSWue8Txf8eY/6ea6GsbxOPMgsz/zzuayGWbM/6uLNfWf7Hkn/ABSfiC2k6x6okn/kMV8h2R82Pza+tP2Pbnfpvii39JbeT/yFXX/y5rfL80edjaX7s+jVT5KCe9KqjYBQxryj59IZTicUhFJg09yloJgelIWp5PpSUwI9g9P1p2EpcH1o2H+8Kd7iDIocYPNL+NFIVxuF9akjXPfijd70u73qWyrhsb+8KZk0/wAtfSkjTbyeaAHbfejaPWjaKTcaQxdsdPyKZgd6fgUmA7Yaqz6Ppd4P9J0u0n/66QR1Z2CjYKSlbZh7UwLj4d+A7/8A4+fCGjyfWzjrFu/gR8I7sc+CLKP/AK4u8dd7uFG4U/aT7s09rUPKbv8AZl+FFx/qtM1CD/rnd1jXn7JfgW4/489d1i3/AN8xyV7gq9hThG3YVX1mqvtGtLFVD50u/wBj61P/AB5eObn/ALb2grFu/wBkXxDH/wAeXifR5/8ArpFJHX1Nsj9B+VPz7CmsXUR0/X6h8cX/AOyx8SYB+6OjT/7l0RWVP+zt8VbPr4Vnf/rhLG9fbefpUKK+/wD1YFNYqT3Qf2nVPhHUPhF8QrD/AI+fA2p/9dI7SSSsGfwXrVnJ/puiagn/AF0s5I6/RLf7Ub93+s+emsX3ia/2kj835NDij/dSx+X/ANs6r/2Hbf8APOOSv0cn0jR7j/j50uzk/wB+BKyrv4dfD7UP+PrwXo8n1s4/8K1+urqhfXT89JPDlr/rJLf/AMhVBJ4KsJf+XaL8q+9rr4GfCi5HHg+2i/64yOn8jWRdfs2/DCdvMgg1GA/7F2W/nQsTDqbf2nA+Fbj4eaZJH+9thzWXcfCrS5P+Wdfc13+yx4Pk3iz8Rapb5/vpHJWXcfspW/Wz8Xt/23tAatYqD6l/XcMfEUnwqsC//PP/AKZx1Qn+FKpH+6llr7Vuv2UfFKf8e3iTTJ/98SJWLd/swfERBmKDT5/+ud3/APHK1WKg+qNKWJpnxs/w61Sy/wBVdSVD/wAI543to/NtdZuf+/tfV9/+zt8UbdwT4Vnf/rhLG9Yl98HviFaP+/8ABeqH6WlNTi9mX7SkfNgk+IFl/wAxS5/7+VteJ/FfxA0nUoorSX935cX7vy69T1PwXrmn+ZLe+H7yCOP+/byVma7o3+kebLF+8jjqtC/aGP8ACrxFrOvWeoS675fmRyRRR/u/KrvG61yHgm3+zf2h/wBfNdYknPFcVTY2RwviP4q6V4L1240K/wBMuZP3cUvmR1Fb/Gvwdc+X5kV9H/2yqt4z0S1vfFEl9La+Z5kUUUlOPwt0K5TEUMflyf8ALSOur2Irm8nxN8Eyf8x2KP8A66JWjaeNvCcv+q8RWUn/AG0rhpvhLp0n8fl1Ql+ECxx+VFcy0eyZz+2Z6umqaZK/7vUrf/v5VhX8xOBXiUvwk1OPiKaWOmnwP4rsf+PXVpf+/lP2J03PcvLl2ZxxTkrwk6b8SbL/AFWqXH/f2pj4m+LFn+6+3XMn/bOsvqqM/a+R7eZFpteOp8R/iJZfupdP8z/tnT4/jL4mjk/0rw3H5dZ+yRoe00nmDzPevJrf43f8/Xh2WL/tpWhb/G3w7/y1srmOj2SD2q7npgk9qWOuHtvi54JuI+L+S3/66R1o23xH8E3I/d69F/20rL2VUKR0/wD20qXfLJ/y1/KsS28UeGbn/Va7Zf8AfyrsV/YycR38cn/XOSOj2JoXvM8upI7iXFVPNjl/1UlH76svYsCeW9ljoFx5tQW8FzeSPcRReZb2flfaI5P+WnmyeXVnUY5Y764toopOZP8Ann/q619iHtGJ9s9zR59VJB5c8ltL/rI/9ZHUNTcCz5n/ADxo+2XX/PWq1FZgOku5v+eslAuzGOKj+/TT1rQRet9b1Oz/AOPa+uYP+udxJHW1afFDx7poxB4r1hBH2N3JXHggetO81aNzL2VM9ItPj/8AE+F/k8TXP/bSGKStuD9qL4jWp2SXGn3X/XWwK/yrxp7iQdKaLiSj6un0JWHgtmfQNt+1j4kiH+m+HdGm/wCuTyp/Ota0/a7tCE+2eDVH98w6hnH/AJDr5ieSWoXk9qTw0exCwsV1PedQ+PHhXVdSuruTSdQg89/M6eZRF8W/A9xPH/pFxb/9dLevBBL6015P+eX7uu+hj6iVkc39n0j6PHxE8ESxuIvEltGP+mn7uvmC9k8zUcRS/wCsvP8A2rVtZ4k/1lZ16PLnt5Iv+elOrivbGtLC+xNbUZIpPFHiCIf8/EVZesDNv/qvMpY7zzPEGsSf9NKg107LOuWr/FOk7H4HWkU3xB0Czl0jXFnnv44/ImfZp8/H/LQd46+4T4dAlZ2+HFoD/fsNREef0Wvzv8LeIf7Gnt5Ytc8W6f5cnmeX9m+021eh2Hxp1WB/9G+I0Vv/ANfGnSR/+i5K3ng5V3o/6+9HjV5KNXVfl/kz7NMFvEwA0TxraY/uXcjp/wCjTUdxqkMKqqeM/EFod6fLe6bvU+3+qH86+XNP/aC8fKc2XxB0Sf8A6ZtfTp/6Nrftf2lPjCQkhGjXsSDeVhu7Zzj8K5PqNb+v+GZNo2/r/NH0Xb667xqsfjnQLkn+G6tfL/8AZqnWyvL1cnRfCmo/9cpNv/sprwaL9pzxv5MZ1j4Z215Af+WiwGX/ANAyKmX9pjwSz41/4T/Z/wDdtin/ALLWf1Ostl/X4DSi1q/6/E9uXQhG29vh5LGf71jqQH/s604mKFwn9n+M9O/21l+0J/6FJXkOnftGfBWYeZJZavpfvb3sn9GFdNpnxv8AhVef8enxF122/wCuro/8waw9jV6r+vxKUo30t+H+SO6/taGBRs8Y6zbn/p803P8A7SFWYvELTJsh8aeHrgj7/n22P082uJ8TfGfS9J8N3et+GvHY1y6iTMVg1omZD/f4APl+9eS6n+2FrYhkt59L0CKcf6t5bdyP+unWs1Tb/r/gHTTpVKitS/r/AMmPZ/id4vsvA3g651q80fwxd3Vx/o9gsJy81zJ0ATyzn86+JtE1O5vNSvI5br/V3H+sk/561k+Nvjxo/iXxS0Wo6ybi7ux9le4tUKW9v/1zjj/dk1y+q61rvhy+1DUNMuc21jbSy3FvJ/q7jyqJq1I9ajg6uGd6p6T4hni+yXkUcnmSeXLF+7rz250PXJbSS6j0yWOOK282TzP3f7qqlh8df7W+zWtr4Wl/tW+/dR+ZcxeVV34h67dXs8ejSSx+Z5cX23y//RVcCpM9KrSq0TpfA7n/AIRe2l/56SS1xfjh/M+LGg+V/q49Nm/9G12/gt/L8IW1ef8AiufzfivbZ/5Z6bF/6NriqnRRNrwwsVz4i1GaPte/vK43w4/2nxzrN35v/LzLXbeDhEJdRl/563stcR4KER1fXrvyP3vmy54rOkPqd7pEIudXt8xcRfvY/wDv1XQ6s/2aCP8A66VheH1zqBl82L91Wj4sn8pLf0/e/wDoquPElYTc5/Sp/wDigtUl4/495asaIP8Ainbb/r5irOs0+y/Dy4/69q0dFf8A4kll/wBfMVc9WkdtI3Q/+i3Ev/TxxVK9hz4ht/e5iqy7D+ypMf8APz/7VqK+by/ENma4vZFDPEz+XrWnfvf+WlU4nij1LWZf+el7T/F7/wDFS6VFj/lrVON/Ln1H/nn9prnOk6Hw8fN1KOb/AKZ1v6gf9Fk4/wCWdcp4Qcf2rIf+naulv3/0WSq9kK5ykj+b5g/6dqw4p5ftEn/XStS3fFxcf9Mrase2eKS4/wC2lAEVsv7u3m/6ay1xmsr5vjN/+edddaj5Yv8ArrXIa8//ABWQ8kf8u0Va0djGqer6awOlx4H/ACyrmbnxDFI8v2WLzPKl8rzMV00S+VZnyv8AnlXm+kP/AKPcfvf+XmWqq4qrg/4J04XC0q38U373XdYvI/KkvZfL/wCecclU4xiPzIhUH/LQ8d6lwP8Anp+leTUqHt+yIWHbFSW6/IeO1PkhxJnzf3dLH5MX+qoH1J8H0psK0+YUeZXLYQ2YcVWjWnyD0oiGK67CLYHlx0uD6U6MZNFBj7PyKe2nRj+VW/LPpVbyhvrWnuS2TW0WKsU2OLHXk1Y8n/a/SraMDn7cfu/3v/PSpiKLOKLy4/KqwRkVuBVli80VTSL95WsYfeP8qjSL95+9rnNym9t/z1qRYo5B5Rq8Lb/nkaSa245rKqMzDDHHJRNCZI6vJbEcUNbY/wCWfmVn7M1VZ9z6/wD+Ccsflt8Qx6/2R/K7oqx/wTvj8s/EAeVsyNJ4/C7or7bKv9yp+h8bm3++1PU+n77/AI+rj/fb/wBDrwL9oaMS2PiCLZ/rNBjl/wC/dxX0FeIftUp/22/9Crwz9oRP9D1EeV/rPDt9/wCjI6+0y9+/8j83qr/an6nxdef6zys06KPMfPemXv36fEf3ddh9IPU8VmeIj5emR/8ATK5irTWsvxH/AMggyy9PMiqKQEenRjy/Kr6p/Y0lik/4SmP/AGLaX9K+VbOXy6+mv2NLn/ifeIraP/nwil/8iU4/wpHJjf4Z9ZhMrTWPapF4j+tMZfevMR86IUz3pCaVj2pqHLmmhiFqaW9KcV9qi2L6VaRNmOopxPrSbvSi4rCU7C0m40bjRqAlPRsU3caNxoeoiXd7Um73qPcak3e9TaxYbvenfN6U3Z70bPeloAu72qXePQ1Du96Nh9aGgJtretMyadu9zUe4vSSNiXafWl20m73o3e9LUm4u0etLsHrTd1S7B6VLdg0G7vpRu+lR49hUmwUGYbvpTcj+8Kf5Qp9K4Ee72pcLT6KVwDAowKKKB6BS4NJS5NIej3DBp1FFS2UlYKAB3FFFBVwwP7tJ92lGO9LtPpQFuxzfxBjEngXXh3NhL/KviT4gIBqMksXlR+Zbxf6uvt7xxz4L1sf9OE3/AKAa+I/iEf8ASYP+veOvUwv8GS8/0O3L6nK7HKeGT5cmof8AXxW55sPrXO6Mfn1D/r5rYjPFM9uxzeux/wDE1/7Z17F+zj8KLH4n/wDCQwX2sXNl/ZjWzxiNA/8ArBL615BrP/IR83/pnX03+xOT9q8Wbuvl2n85KWIbVHQ5cQr00mdDc/spMFxZeL4j/wBd7MGsa7/ZV8UQ/wDHrrOkXH++0qfyr6XU+pp2F9TXB9aqrqcH1iTR8l3f7NXxHh4i02yuk/2buMfzrG1D4C/EWB+PB9zJ/wBc2ikr7QPHc0laLHVTV4ip3Pha7+E/jW0/4+PB+qJ9LSSsC98F3tvJm50i8j/7Z1+hXmn1qNyj/fRW/wB5c01jZdUN4nsz86JPDlt0ksOKpyeD7DefNii/7Z1+i1xonh+7/wCPvQ9Om/37VD/MVl3fw7+H99/x8+EdLb/t3C/yrRY/ui/rMD89bnwXYSp/x61nyfDrS5f9dYxf9+q/QK6+CPwsuP8AmVooP+uMsifyNZU/7OfwymXENvqEH/XO5Iqvry7C+sxPgO4+Fmn/AOtitfLrPk+EdpJ/qfMjr73uv2WfB0h/0TX9Ui/31jk/mKyLr9lGInfZ+MnB/wCmloP8aPr0WdDrQ7HwZc/CFfM/dS1TuPhdrERzFqEtfc91+yjryD/RvEOmT/8AXQSp/Ksi6/Zf8dp/q102b/duCP51v9fpF80P5z4x/wCEM8a2w8q11q5/7+V13gb4a/FvxR5lzZeLPsdnbyfvJJ5P/adfQ95+zt8T7IZTwwZv+uM0UlU1+Gfjjw1pt3Zappd/pVvcx/ZhfhP+PeT/AJZy0fW6LJq1GZdnpcej6Pq3hWLV49Tv4tL8y4uD/rPM/wCWdZuh/E29ktTo9zolzcX9sfs0l3J5f/POsbwVey2esR3V1beZeXFtc21xHHJ+8k8r/j5/+OVzvhqWV/iBJLfeZbyXsksskf8A1ylj8r/yHWv8Y6Pqv1OqY3jX4qaxpPjjWxHoMdxH9o/1mf8AV+VFWZH8cxG+bnw7L/2zkrsP+EaikFxLexRyXBuLnzPM/wCutV38HWGz/j2k/wC/dP8AdmdKqY8Xxp8OSR/vbK9j/CrMXxY8JSSf8fdxH/2yp8vgGwk/dfZap3Pw50uX/l18v/tnWPsaZp7U1YviJ4Ruf+Y7HHV2LxV4cvE/0bWbY/8AbSuNl+FenyPkw/u6zrj4TWkf+qllrb2NMPanpkeo2Eo/d38cn/bSpRJD/wAspoq8fk+Hdzbn91dyR0weEfEdv/qdZuf+/tZ+yYe1PYZSKeD2rx3+zvG9v/qtZlP/AG0pw1H4n2/7r7T5lT7MD1gOetQiQ+teYDxp8QLf/W2sUn/bOpoviL4sj/1vhyOSsvZID0gOKaBmuAHxSvo/+Prw35f/AG0qf/haWlj/AFumXMf/AFzpeyQjs268VFHH5k0Zrk1+J3hyT/WfaY6t6b458N319b2kV/5cssnlRjy6f74KR0qeULqf91WP4jki+zyZ/wBX5dWLLVrDUZ7z7Ldeb5UnlSeXWV4jl8qPrVgV9L16TT4/LtfHWo6fH/zzktpPLrWt/FOsXB83/hYGi3Ef/PO8s/8A7XXB/wDCQX9lH5X2+L/rnJH5lJH4kupX/fWum3H/AF0toq66VWxw1aXQ9A/tXWbjzPNtvBWoR/8ATOSOOn+X5knm3Xwysv8Atz1H/wC2V51LrdtIP3vhzTZI/wDpn+7p8d9o/wDy10a5j/653tHtBezPSY7m1spPN/4RTxZpf/TS3uPMqxbeLbWP93F4r8TWf/XT95HXn1vrdpb8WuqavZ/9c7mtmLxXqRT/AJHG9H/XSLzK1VQy9kjuY/GX2j/VfEKyuP8Apnd6fUo1mW4/5e/Bd5/2z8uuG/4SLU5D/wAh7SbiP/p4so6mh1GK4k/e6PoEv/XP93TVQXskd7pWqX1lex6nZeC9KuLiOT/Wafqv/wBsrifjXoMUvhy5v4ojHJpMn2rj/WmKX/llSRfZnkji/wCETi/ef8+97JWb8SNRit/C0ejWsX2aXVv3v2fHmeXaxV5WP9metkPtaOKOQ+HurW2neIY4r7RotQ0+5i+y3sfl+b5f/PKWut+KNra300Vho91izvrn/SZP+ecUX/LKuc+Hl7Lous2csUX/AB/D7Lcx1qeO7i0vbq4itf3ckv8Ax+ySfuv+2teVRPrc5/3kq/CKysNR8YXOqw2sX+jebLHHRqAl+33n2oSeZ5kvmeZU3w4+32WrRaxYaNfPZ3Mnlf6vyv3Vdj468IXV9qX9p6Na+Z9tk8qSP/prWKOXH1f3pp+HB5fhe2/65V53rDxS/FDUfNH+qsbSvTrWyttF8KWcV1Fex6hF+6kj8v8Ad15PfyQy+Pdalx/qooopP+/VcFUwpHWeEnNtpEkoH+sllrifCSmJ9amA/wCWvlf+Ra6/SHFt4Zj/AOektcj4eQRvquP+WmpVkqReh3fhho5by4lx+7/e07xXcebJHF/07Sy1X8HSRbLz/rpUHjC4/wCJhc5/1cdjXHV/il0uhXupBbeArnzv+eUVXdJkiGmadF/z1uazb2QN4Fl/6aRxVZ0hxHZ6cMZ/eVhVpWOl1jZkk/4kMksX+t+0/wDtWmXMgfxTp0Rqp5/meHfN8r/l5/8AatF68p8baVFj915ctRVpXNKVW4niOcSeNLIS1X88f6bJ/wBPNQa9ceZ45sv+uVM8zzI7iWL/AJ6y1w+yOu50fg94TqUv/XOuh1hxHptxJ/0zrk/BT51K4lkP/LOuj114o7CUEf6ymqRynMaS3mz3sX/TtWEH8u88kf8APStPRJP9IvcS/wDLOsIP5d5/z0/eVHsUdNyaFfki82L/AJea5DxDL/xX9tCP+eUVdL5kX2SP97/y81yeufvfiZptpj/WeV+8rrp7mVWrc9jvXMVpL9K868Pj/iXycf6yWWvQ74eXay8/8sq870OT/QvO/wCmstcWP/hHbgdi84+UUF/N60/cPeiJx5n+przT2GxmBHVvbUEsmelSRdzTE2Ox+7/CocH0qeQYFR0xxYURgeYPrS7RREP3o+tZ2OMuRASHAxUvk/vOvFV4h8gNTxf60/jVDE/1lH2b2/WpP+Wv4VJFF/37qhkdvF5QNTS58vzamjjpL793Zyd/3da0jnuYNnH+4j/654q1HF+7pyRGJI4/+mdOSPHJ710jGp5Wf9VQkUMslBP/AExFSJH+8k96R0Att5dSLHVhekf0oaPtmsPZiKzW59qVo5fM/dVYSLMlSNGa09mZH1l/wT+j8sePB76Z/O7op/7AfXx5/wBwz+d1RX1uA/3aHofL5t/vtT1Ppe+/18n/AF0b/wBCrxr47wCS1aID/j40XUov/IW/+leyX3+uk/66N/6FXlfxstBcWVq79Pseop+dua+sy92qR/rofmdT/e36nwhcYl8vHP7vNQgHy/MzVq4/5Z/9sqgEX7v3616B9SO8/wBqpa3/AMgi4+sVXapa1/yA7z/rnUsCjZS+ZJ5stfTH7Gku/wAc6vH/AM9NIB/8iV8x2Xf619H/ALHlz/xcy5il6vpckf60560pejOTE/wz7LY0hOZalKLzmmBdo9zXkJnzozYFPrQ2484pzLhiO9NaP3qkwISaUnsKcYgOMmm+UPWrTQbjScUm404nNP2CndICHJ9ads96du9KTJouAImVp2femZ9TRketG4D93vTEGTRketLGmaNkK47avrRtX1qTB9akqOYLlbcKXavrTkjw/WpqHKwuYr7V9aVF2R5qxk03IcUuYLkfFPRc0u0e9CKB160mzW6Dy6l3GosinZ5/Gk7vcofuNN/Gm0UrAPo4oyaXcakB340m73pN1LkUAG73pwJJptLk0NAJS5NJTsChkq7HAmlBzTaOlSahRRQBmglDgc0DI60tFBdrGH40Xd4O1wf9Q+4/9Fmvhbx7L/pFv/17193+Lf8AkU9b/wCwfcf+izXwV48l/e2ch/5a28delgv4cvU68IrSOY0Y+W93/wBdK1PNrF0Y/Lef9dKv+dWtXc9wztTP+lx/9cj/AEr6X/YvP+neKP8Ar1tf/RktfMOqESXyf9c6+mf2Lj/xM/FH/Xtb/wDobVFf+CctX+DUPqsdaQDFFAGK8g8cfSbRUlNJzSTNWhKQt6UtFMmw3JpKfRketAh+T60ZPrRRUHRcZRTcml3etWYXFooBHWigokBNct8UPI/4V/rv2n/V/ZDn/vqupY4Ga8G8e/F0eINBuvD8Wl3FrJeXvlJJjpbxnJ3+j/J0q6FJ1ZpIqrNRVmfOGlGSTxhcXWmfu5LjWLm2t5PL/wBX/n95XI66kkfjazj+wyXF55n+rt4/M/deV+9r0Z/AH9lvZ32kavexyW1x9p2Xf+ruP3n7ytL4X+H38b+O72GwTy3nn+zW/wD0zi/1klex/B1Z7WKxVKv/AATu/hb4l8LaNpWp6T4y8P2ly+oJ9psnns/Mzcf8tI//AGpXp3gLwV4A8deGv7U1zwBpEF0l1JA/2ZXQOYzgP2NeW/FjwlZeEtXj0i31drySO0N7O8vXzM/u469/+F2lrp3gPR3Nu8E17bx3k6O+T5kgBNediVSdNOPU8pVKrlZ9DEuP2ffhLcrhfDrw/wDXO4kH9ayrv9mH4bXEflxT6tD/ANvG/wDmK9XUc9aeMmuX2s11NIVH2PDLr9k7wpJzaeJtQi/34Y5P51jXf7IHmf8AHp40if8A672JP8pK+iwKeo96v6zVXUqE2tj5Vvv2OvEbDMHiHSJvbbJH/KsS7/ZI+IqHFvHpMyf7N0RX2Lk+tLk0fWqvc29rJ9T4bu/2ZPitaSZHhQSf7k0cn/tSse9+AvxKtfveA9TPl/8APODzM199ebj1pwlb1q/rlUj2t+p+cN98MPFEHmfbfCWoQf79nJWJd+Cr63j/ANJ0y4j/AOulvX6blJT/ABGql5ZxTRMJ4IpBt6PGp/nWlPGNaEzrcqvyH5fvodr+8iEVUn8PWB8zzIovMr7m1LRdAuHf7TotnJn/AKd4652fwL4NvH8qXwvp2z/rlXsLDVWT/aFI+JJ/CGn4Mt1bUzTvBlhFrWnXUUX+quOtfV/jr4a+CNL8Javq9h4fjgu7a3/dyRvivC9HtIrjW7OKU/JJJXNVp1KVX2SOmlV9tS/dHNeHbL7FBqEv/Pzc+bWd4nN1cnyoq6uK3+z2keP+WsktY2r6fLcp+6/5ZVl/y9NTg5bq68+SKKKKSOP/AKZ0kc11If8Ajwjz/wBcq9c+AvwP1b40axqGkaVf2dkdOtPtH74E8+YY/wCleuz/ALDXxKgH7t9Guvpcsv8AMUe3o0Ha4KMnqkfIsltDn/jwj5pI44vMjl8r/v3X1DefsbfF20+b/hGYZ/8Arjdxv/OSubvv2T/i3b3Hmf8ACJaoqf8ATKIS1SxdETi10PAOP+WUctSCIf8ATWOvZbj4D+NrD91e+F9Ygj/27SSsy4+FupWSSCTTLiP/AK6W8lbe1pCPM4U483zf/IVdN4T0KLVTeSyy/wDHt/q4/wDrrXQDwLj/AJ5R/wDbOtfRNDl0mSSKKWL7PcyRRXEn/LT/AK61lVq/ugM/TPCX2K7kllvo5I/+eccf+rpNU0HwLrWqfatTkilvZP3XmeZ/7Trs7rTL/R5o7aL7M9vcR/6z/WeZ5v8Ay1rzy78GS+ZJ9h/0yPzP9ZHXGdFOr7H+Eat34A0bRp7LWLCW4t/sP73y5P8AlpFWRDpNhe38ms6nFJ9njk8q3s/+fiWuj0iz1N/D95Y3Vtc3Edl/x7f/ABqoNMspI7iS6ubCWT7N/wAe0f8Az083/Wy1zr9z/COh4urV/jDtY8Va7o1hbxWlhbR+Z/q4/wDnnWjaXlzevHrH+kyW9lH+6jj/AHfmS0+w0W11n/Tr/wD5ZfvY464/xb4mjk/0DRpf+vm4j/1dc3tUanST6rc6rBJdSySfY/tP7uOOP/WV5FJIZPEniKX/AFn+k+VXrUIij0KytT/yzjirxm0ki83WZfK/1t7LXGv4h1UTtf3VtoFvFD/0yrktHHlLc/8ATXUpf/RtdTe/u9LsovN8uuUsBCI4x/z1uZZalFf8uztvBY8zTJJf+esstZ/iS4/0rUf+efl+VVzwLJ/xTttLLWHr9yZYtRlxxJc/+1a4av8AFCkaWvOI/CXlRf8ATKpNNf8Acad+9/1UdU/FkkJ8M+V/01iqS3k+SP8Ae/8ALtUo3pl53P8Awituf+Wksv8A7VoNxL/wnNl/y0/0GWm3MkX/AAi1n6eZFUVvLj4hYi/5ZaZL/wCja5jUi1Z/+KysuP8AllLVPf8A6HJ+9/5eZal1uT/ioo5v+eUksVU95+ycf8tZawRszpPBUn+n3H/POt/xO/8AxKLn97XM+DpIo7zyv+en72tvxXc/8SyX3kqKm4jnfC8nm6nqkX/TKKse9f8A4mEn/XX/AJZ1J4Sk83xXr8Pm/wDLtaVU1KSX+2/+uUlCOgeZP9Hi/eeZ/pNctqX7z4q6R5X/ADxNbpk/cA/9NKw7r978WdIH/TqZa2oGFU9bvn/0SSuA0J/N04e8k1dxeyeVYSTRf8tY64jQx/xLl/661w5gdmXmjUyj5o6gmHGaXAryz1WJ+696kik7VXqzF9yg1vceR/q6jj/ecUzzj61JHL+78qKgCSi1il8yox/q5PrVmH75+lScxLGvljg05PvCkpqSbuRwRSAl8rzOKsR/88qYlW4481Y0ySL+lJqR8uwuM94qtJVXV8f2bcf9NaqkYbmQhl/5a1NHGegpxi/eUp/dHirAI4/9b/1yoSMxyU9On+q/5Z1JGa6GdJK1Dx/JQsnantLF5dWYkbH5qG/1lDf6vzaEl+TzakD65/YH6+Ov+4Z/7dUUfsDDC+OR7aZ/O6or6rAf7tD0PlMy/wB6n6n0xe/6+X/fP8q84+LNvHJa6WZO8lxF/wB/IiK9Gvf9fL/vn+VcL8UIPMsNLk/553wP/kM19NgXapH+uh+e1V/tMvU/PCTyv3cOP9XTofuS/WpdQt/LupMf8s/N/wDRlVll46V6fQ96kPqrqPGmXkf/AD0tqseePQ1Xvf3un3GP+ectDNDEsvuR/hX0F+yFcyJ8W4Y/+fjTrk/rXzzp0vyR/wDXKvd/2UbmL/hc2jkdZIrqP/yHVP8Ahy9GYVP4R95N9yk/ipzDikTqa8ZbHzAN3qM8mnt3pvemgexG3SmtTzGOtRtVo3HU1mxSk4p3lA9qPUlshJJ60lWKQt6U7ksz5Lm3cvHFcf6uobq7xCkccmJD/HWVH5pup4xUF5qcdm5/d73/ALlFSrGMvZnuUsspfxTrPDphuorm2um2vGd6P/fHrVi3vfs2/CrNG/PFcdYeIraSTy5I5IJP79dHBL5kKSRVy827qnbVw3tv4JZuLiCBv9IkCB/Wr9xpc0UPnPyf5VR8i3n/AOPmPzMSeZWsNXhlJt5LyMl+lY1MVL/l2clLKKap1Pa1DL2H1p6HHXmtVNNtpPuSCn/2FF/z3k/OtvrVN9Ti/sfFGPj3FJu+taraJIPuyrULaNOOmT9DVKvTfU554DE09qRSBxSpI6NuQUrRPE21jsH86YDmtNGc2tBlkPN/FtqCU5cU9S56uKjlPzipitSua+4+imhjS4FN2FcWlyadsFGwVN0OwgINFOCgU4L60rjUWyMRil2CpNlGylzF8rE205VoA7CnAYpNlRiNwaUrS0UrlWQ0Lil2+9OyPSlBHYUXKUERgZpQMd6ftFBHFFw5TJ8T/P4Y1gf9OFx/6LNfAnjs+XHYGT/lpbxV9++Ixnw5qw/6cZ//AEWa+AfiJH+70v8A6869XL/gkdGF+I5DS5eLweklX/N/eZrL0uQx/bB28yKr9dVrnslDVT/p8f8A1zr6U/YnO7XPFH/Xlbf+hmvmHVZD9qji/wCmdfTn7En/ACHPE/8A15Q/+jDXPiP4BzVvhqH1r1p24UbaQ4FeNozzdUJTdtOpCKZDEoLelHWkoJuFLg0o6UZFAxMGjBpcj1paAI8D0p2DUmB6UYHpSuUqQtAGaUH1pak2UUOHSvmL40eFrnw14mhFl9oeG9jkktHz/wB/I6+nNvFY/i7wfpXjPSW0zVEdf44Zk+/C/qK3w2I+r1OY0cHJHm2neNvBHxG8CP4Y1ea00y9MPlJHIv7uOeP/AFckb+xwa8i+DWr23w18QeIfEN9p++a4hkt9Mg/1fmSyS5k/65x5jFdVrPwY8Y6PcuINNF7Cf+Xm2k3NJ+B/1dYfhnwVP4i8Vw6BPLGk135kkY8zzDBHH9+ST3zXfSjR9k9dDGnzXSa1Lfhfw7qXxQ8ZF7+W4cXc/wBs1KYf6tI/+eX/ALTr6mACjCrgCsbwp4T0bwfpg03R4NoY75Hb78z+pNbQPFefia/t53WxrRp8qu9xuD6Uu360/YaUgVzXNlTfUZRTsD0owPSi4+Udg+tLzS8e9KAPWpN+Ui257Uu0+lOwKdt96Lk8hBtIGOtQXS7YpDn+GrW3A6VBej/RJ8/88m/lWkH7yOerTTizxi6PmVUB+b8asSH5vxqoG+b8a+0PIOU+K8wj+H2tH/pkYv8AyJXzp4VPmeJLOL/ppL/6Kr6E+L58r4dav9I//RlfPHhI/wDFT20v/TOX/wBFVxYn+Kejhf4RTuD/AKDaeV/01qvIfMjcZp1wf9GsIv8ApnL/AOjKYjc1w/8AL49Ol/CPof8AYM0/7N4m8VuIvLzYw8f9tDX2YIjXyb+wvaP9t8UXzdDBbRf+PMa+uAMV4mJnzVGzooUlJXYzDetN31LgUbR6Vz3Ru6b6MZgU2SGOQbZI1YH+8N1Sbfejb70XE6dzNufDegXoxeaHp8//AF0tUb+YrOuvhv8AD69H+k+CtEk+tjF/hXSAEd6WjmfcfsovdHmnif4BfDjxBp/2O00WPSZU+5LZjbg/7S9DXiGvfso+LdKmeXw/BZalDj5Fjn8qUfjJx+tfXOB6UYFWqskRPDqXWx+evi3wV4i+Hqyf8JXol1aJcx+ZGxbI/OuStBHeQR30X+kZ/wCedfZH7WlzZQfD3T/tMSyTNq0LRJtyxAVt+Pwr5G0c+ZodtJKI45JZJbmSOP8A6ay1vKtzRux0oc0nE4Hx1fX9vdR2EUvl2/l/6u3/ANXXER9K6nx9L/xNRF/0yrm7T95LH71mjoPTLv8A0bTLf/rlXimlyfabeQzf8tbn/wBq17Xrsn2fTP8At2/9pV4poX72Ky/6ayVw0DqoHb6zJ/ocQz/qos1x9pJ5Wn203/XWWus8VyeVbed/07Vx8knlafGP+naWrRFY9F8If8ivZf7lcpqMnmI/mj/W3VdX4fi+zeF7KL/py/8AaVcjcxfJFF/z1lirlq/xTopfwjR8UfutFjJi/wCWkUXWlI4k4/d/ZqPGI/4lNtF/rP8ASYqjm4gvZcf6qxrnqmxoy+TF4a0r/tlSaR+98fXvH+q02H/0bTb4f8SLSv8Arra1Y0k/8VlqMv8A04xVAjM1HzZNX83/AJ5XMtZ2PLt4/K/5ayVZlkxfy/8AXWU1Ti/49Lf97/y0rA6jofBsn/E0j83/AJ5y1veKx/otc14Rk/4mFv8A9c5a3vE8nl2sef8AlpWVX+EScP4MkH/Cd+IIs/8ALraU3WiIvEckMX/PSn+FvK/4WPrX/TWxip2veb/wkcsvmx1tV2HSKUY/d/8AbSsdP+Sqab/2D61Uk+TH/TSqtmP+LoRS/wDPLS//AGrRRJPRtR/483/651w+j/8AIOT/AD3rtdW5sJJP+mVcTpI/4lVtXn4k7srL3me1EUnamfuvL/CpP+Wf4V5p6Y/eP7tPhqGIZFWag2Y2WT/lnSQ/6yo/+WktSQ0DLJHNJHGYj70p+4PpUkPX8KlHNYlj/wBY34U8R+Y/HWljPlnIAp8f7r96TQwJreOKX/W1OlVI/wDrtVtKopGhbxZqlrcf/Es6/wDLSKrscv8A01qjq5/0e2iz/rZKDmK56Up/1f4VAnWpVPGPKq6JtSHJ0FLHSJQnSupmhKsfakb/AFf7qpFNRNSZiDGb/npQkfl/8tqIJPMSTmpF6Gtxn1v+wL9zxz/3Df53VFO/YJ+745/7hn/t1RX02C/3eJ8lj/8AeZ+p9M3X+vk/3zXGfErjRbV/S+jrtLr/AFsn++a5T4hIknh3B52XUB/WvosI7VInwdT+K/U/O/xJb/Z9X1O1/wCed5JH/wCRaxYektdD4zt/s/ijW4v+ohc/+jawoZf9ZXro9WluNpZf9XJ/1ylpPMPrR/z0/wCuVQtDq3Oc06XzII69o/ZluPI+M3hzy/8AlpPL/wCiq8S0/wD1Z+pr179nicwfGDwm5/5/jF/5Cq4/AzOp/CR+ih6UKgoXpTlrxGz5vcSmnrTj1pCAaSJaIjntTSD3qYoPWq15c29pH5txLsStI+87In2QH6EUhz6Go9KVdSDz2w3JHV37FMf+Wf60+eK0udP1Gr/z6K+V96ZuHycmrDWt4jYS2kej7Pcf88xTUkL6jif+fRyKf8hG7qjdx7Jv3kfMldB/YuoG9vrj7O/lmqt7ouozyR+XZSVzVav70+opUv3Rz/l+Zex+Yf3ddFosn+ssv+ef7yseTS72O9SSS2k2f9c62LC3+zvJIY6zq1S6TNu4t/Mtf3kvNc5qcd5Akkv2eOSOukvL/wAjSbq4ij3yRx+ZHvrL8Nw2+raHPcajb+Y/mffpYZ1I6sMV7Ij8FeLZ5tSTRr2XeJOYJP8A2nXoN3K1vbtIiBmHQVySeFNFjuba4is5I3HzpskravZJ5tNR3fEkM2yT3/zxXPiYJfvEaYepzbmFc6p4yS53W1zayR437PL7V0uh6wdVgPnwGC4TiSM9qp6PaGPU2lfr5dSSwyJ4hhlSLkqQW/2KxV0dbs9B2sr+/B9qpMp25q9rA/ej3qm33K9OjpBHxOO/3moG72puz2P507I9KARWhyITHrTqKKQ0rBSgZpKcOKC7C0UgAFO2+9IpISgAmlC0tK5VgAxRShTS7fekVYTBNGDS4PrRj3oK5R+0UtGDTqk6FEiopQtG33p3MkjP1pd+iaknrZzD/wAcNfn38SPuaT/171+hOqr/AMSi+HrbTf8AoBr89PiQP3OkS/8ATvXo4F6s1w6tI43T/wDWXv8A10iq0T5PTnNUbD/l8/66RVaLnZivQPXMrVf3txH/ANc6+nf2GTjxJ4kj/wCodD/6MNfMWoy4u4/+udfTP7DH/I3eJv8AsGw/+jKwxn+7nI/hR9gEAUm0Up5orxDiaQ6mk5pxPFNpFMKKKaTmmQ2PyvqKZupKKdhOVxu00uD60tSAA0N2JUbjcY70tPwaAPUVLZsqYlPooqWaxVgBzRRjFKcYoHYXPIr5h8O38Nj+2TPbWN6Z4r2wvI59g/dxnj93/wCQ46vfG/4y+M9Dj1Wx0W7jsrdR5cRijzI/7vP3+3NfHdz411yz1L7bY30kF5/z3j/1kfm/6yvUwuW1a0Gxe0UnofqlkZp9fDnwi/a2+IOm32maB4gS31jTpJYrMGWPypIEz5eTJ36V9zqOM159fDywz5ZG1P3hm000g+oqQmlJxWNzTkQ0gnvSbfen4FGBU3K5AyfSlzRTsUXLURm33o207BowaVwUEMK8VT1T5LC6f0hc/pWg3SqGsg/2XeY/54SfyqoPVGVan7rPEJG4qBWxI9SzNwPeo1PmPJX2p4bOE+NcvlfDu/8A9+L/ANGV8+eE5v8Aifx/9e8v/ouvffjtLLH8O7iLvJeRV8+eDjnWZJP+nKWuWr/FPSwv+6lW8bzIbP8A69qYh4OKLw+Wun/9e1NQ/uq5v+Xp20v4Z9dfsKxD+yfFcvdZrWP8hLX1NXzF+w4P+JH4sb1u7X/0W1fTtfNVv4jPRpfAgooorI0CiiigAooooAKKK86+KHxD1bwnNFY6LFB5xj82R5kLAD0wKaVyZSUVdnzp+0r4v8S2fxCv7y01F4n0wi0tEjf7iNHkn8Sa+efC+q3Vzr1xpf8Ay7/ZvN/7a17j8U7WDxFqV9d6qJHmv3DzvHL5fFeUp4e0LQtSfU7b7b/q/K8uST/llW1edKpFRHCnVpO55542k8zXbj/pn+6rIs4z58cVani6T7RrtxLVTSo/M1K3i/6aVn/y6Ovodl4t/wBG0i4lI/5dpf8A0VXl/hqOL7fpMVel/ESSL/hH9R/69pa898JRCXW7fyv+Wcfm1lSJZqeOXHkyRf8ATKuU1D/jy8qH/nxrovGcssTZrB1WKGWfyov+WvlRf+Raqj/CMqp6S/8Ao2iRRf8APK3irkbnzZJ7KL/p5rrtaj8vT5Iq5G5im/tPTv8ArrXm1f4p20i/4q4tLeL/AKecVWuv+QRqsnpFV3xN96y/661nan/yANRli/791BdM1NRk8vTdKx/z0iq7oH/Iz61N/wBO0VVr3/jz0aL/AKaxVZ0CKKPV9am9fK/9FVBqYUg/0j/trLLWUP3VhZDt5lXpP9b/AN/Kr3Ev+h2UVZmhs+E4v9Pjl8z/AJdq2PFY8yO2/wCutY/hOSWS/j/69q2fEH+stv8AroKirsM4vwnJ5vxM1aH/AKdan8XRf8T+Ixf886qeFx5XxE1aU/8APKp/Fpli8R2v/XKs6oFIxZ8rzf8AnrUenRf8XFklz/qtH/8AatSpJ5qRf9dKTTbaWTxxc+2mQ/8Ao2taOwVTr9blli0mSb/pnXLaNxpdr382Kul8QfutIuT/ANMq5vSo/wDiV2v/AEyirz8wO3LyxtFSfwVHF/WpErzT0xydfwp/mp60xPvinkCUe1QA795/z0/Sli7UR/8APUCki6yfWgCw1Ph6/hVY/wCu/GrX/THj6+1QtBE6U89KZTv+uNWJE5j/AOeVXIos8mqccQ6Vcj/dx+VQYM0Iz5XaqOryfu7f/rpVpPuVR1L78H/bWgCGP/ntSnrTU/1dOJ5NbUtzqHP9yo4jzSH/AFdPrSmBKv8Aq6jaX56II5fLp7RVTMRiKcilKHrxVG78QaBpnOq6/plt/wBdbmKslPiR4Ql/dWH27UZP+nKxllrZsz9qfbn7AnXx3/3DP53dFZf/AATp1ufWj8QXk8OajpccQ0hY3vfvXAP2v5h9MfrRX1GE/gxPl8w/3mfqfW98BvOPWuQ+Ih8vwjez/wDPJo5P/Igrrrv/AFj/AO8a5b4gp5ngrWAe1sWr3MNpKPqj4bFa1ZM/Pz4oR/ZvHPiKM/8AQQkrk4q7r4xx7PiH4ii/6fPMrhIute3V3PRpbonXpRF/zyz/AK2kWmfxx/SpSOo5ez/dR8V6f8EX+z/Enwlc/wDLQ6vbV5hbxRRySReb/wAtK734X3n2Px14df8A5Zx6pbf+jK1tcEfpovSlC8U5aWvBPmEtLgSDTdppoJzVfVtQFjZvL3pqLbsi4fvSLUL620+HzJJBXF6vqVxq03zyfvP+WcaU7UdRuLl3keX95JVXSZ47fVoLiSPf5f8AfrSTUFoe5hsDSpHqmi6bHpulQ23ljf5fz1ZxEetcifG95vk/0aP/AH6d/wAJ1cxnBs45P+2leHVpVT2vbUzsYoyE60MhPWuel8ZW9u4zp8n3P79EfjrTn+/Z3Fc/sapftOp06HAo9F28Vh23i7RpoEaMzkf9c6tDxHpJOPNf/vg1HsqgGiFQ/KUXb977veh4YXDB4lO773HWqdvrWl3EhSO7XcoyQ3HFWku7WT7lwh/Gqhz21BkVxpWm3abLizjcbfL5H8PpUdnoGlWFs9naWwjik+8Ax5q4ssTnakqMT6Nmpa6aU5MTdip/Zlt8n3vk6c1LFaxxRtFyysxYhuakDU6r5+cz5Eipb2C211JPG5CydUxxmpBbL9pN053Njav+yKnoosXdlHULVphvQZrOSxmXpGTW/SYHpW8KzgrHmV8spV6ntXuYh06Req1G8Tx/KRXQVE9tC/3kq1iH1Oapk0P+XbMPaR604ZHatN9Mtmk8wLg7Nn4VXmtShq41ozOOpl9WgrvYrhQKUDNFOAxVtmKQmwUuBS9acBilc0UEN2CjYKfShfWlctQRBspdtOpcj0p3M+VC7KXjvXN+J/iR4D8GR+Z4m8VafY/7DyhpP++BzXk/iH9tD4V6Ndi2sbXVNSTdgyxQ+Wv/AJExWtLDVq7tTjctzhHdnvmynde1cd8Oviz4E+KVj9r8Ja3FPKiB57N/kuIM/wB6M8iuwWsJJxdmXGz1iLSYFLS4NI0sUtQXdpt2nrbuP/Ha/PL4mjFrpH/XtX6JXC7rOYf9Mm/9Br87vioP+Jfon/XvXrZbq2TSVmjzzTs5vPN/56RVcMgMeap6eP3l5/10jqwfJrvPQKGoy/6XHjr5dfTH7DLj/hLfEUfppUP/AKMr5j1L/j6t/wDrlX0x+wsNnjDxEP8AqFr/AOjaxxv8A5a3wo+yl60tIvWlrwjlQMvfNJt96c1JgUkNoaUHrTdvvUuwUpFPmF7K/QZt96NvvSkZpNooCwbfeloxiigEPoooqTVBQB2FSbBShR6UrmipDax/Fmuab4f0G51HVZJUtwPLPlDdIxfjCD1rXJ4xivMfiBr2lajrOnaNJq2nQQWd1m9inuESRhlE8yNDydhOz/tpW1Ck6tRIzqTUYs+cv2i702niHVbe2xsgnkOx6+ZL3h/+ute7/H3Vv7S8X6ysQj/f38km/wD65SeXXhN5JiTpX1OE/c0dTipfvtjV8JXH2e+8zzf3kcsUtfq5pl0L/TbS9A/4+LeOX/vtM1+TnhrP2vyu2a/Tb4KatLrPwt8N3Vw++aKyjt5D7x/u/wClePnS/e3PQoP3rM7eiiivDOxhRR0ppOatEMdRRRUGgu2lwKQHtTqCkKw4rN19tmh3z+lvJ/I1o1keKjt8PaifSBv5VUFqiK3wN+R4lORvA9qbCf8AWfSiU/vJKbEcSP7yCvt7Hzp5t+0NciLwCf8AppeRV4J4RP8ApeoSj/lnp0te5ftFSgeB7SP/AJ6ahFXg/hCX/kJ5/wCgfLXLV/iHpUn+7K2qkeZbx/8APK3iqK3PmRnJ4p+sn/T4/wDr3iqKOQRpyK5l/EOn/lyfbH7Dqf8AFC69L/z01NT/AOQxX0lXz1+xOd3w01ZvTWpF/KGL/GvoWvma38Rnq0vgQUUUVkaBRRRQAUUUUAJ06189fF+8nuvEVxteNwsixLsk/gxzXuGs3MVvdWbX90lvY7mMru4VHfA2IxP1J/Cvnrx3dR3viWZkZFSe7kkRU6mP1rSOzZlzXmkcL47ixeSA/wDTKvKteT92I69d8aRj+0LvmvJtej8yYGsD16R5T4mto/tEd2P+WtQeHYvM1a3/AOuta/iaX5I4oov+WlVfCsf/ABPbf/rpWlH+CcdU0PibJjw9ekf88vKriPBlt5mryY/dyR21dh8UpPK0aQ/89ZIuK5zwRF5ur3sv/PKPyqwoFsreL8fb4/8AprLWf9l+0+J7eL/p5tK0PFn7zV7aIf8APU03w+PtvjG3/dfu/tP/ALSp0P4YVjtPFH+oj+tcjB+81uxixXXeKT5sscVctaf8jPbf89Iopa4l/EO3/lyX/FHkyPZDH/LWsXUsf8Izcj/nrJW94oj8y/so/wDnl+9rF1cRf8I5F/zzluYqgDW1If6RoX/XTzau+Hov3+vS/wDT1/7Sqte4jv8ASjVnw15WzWpf+n6X/wBFVlVA5WSX9/8A9/ajuP8Aj3s/+uVWI4gLjzf+mctV9R8r7PZxf9M6k2NnwmMXfP8AyyjrV1+XNxbRf9NKyvB3/H6P+udauvf8ha2/65VnVFSOM8Lj/iv7jH/LXzaveLP3XiO2l/5ZeXzVbwlCR4zkl/56+aRVnx1HjX7L97n91VFGRF/qh/10qbSAP+Eovpov+faKKoLaXzfK5/d+ZVywjP8AwkFz5U3/ADy/eVSHV6m/4ofytAuv+uVc7YfurKL97/yyre8Yy/8AEguYpf8AnlWDa/8AHtF/1yrzMwPQwOxYp0Z8v97UXk1Zz/01/SvPud4lPplSH/pjWYmP/eeXUkf7vmo/4akj/eR4/GgBscf7yrB/1n4UyL/WRVPHFQBJGfN4p8vUVHH1p9AyxHF/01rQte9VEqa2kl9KALcvrVHWJc3dtED+88ur2fM61zfiXTdP1vW7K01WKWSOK2ll8vzZYq1p0znRZm1jS9Mjzf63Y23l/wDPS5rGbx54b8zybWW51GT/AJ52VtLLWnpvhPw1YvH9k8PWP/XT7NXSIsMSeVEP3f8Azzq/ZFKscUviHWr2P/iVeBtYkl/56XksVtT1s/iReyf8eHh7To/+mkstzLXXO3lcCpI/NGK6DKrVOVXwT4vvT5uqfES+jj/5Zx6dYxRUN8KfC0n73VJNT1aT/lp9tvpa7NSPLNRMDVnOqpi6V4N8LaZzp/hzTLaT/noLataCIRiPyv3Y/wCmdWFIA5FQNbTVfsxqqfVf7Bf3fHH/AHDf/bqin/sIf8zx/wBw3+d1RX0mD/gRPncZ/HkfTt0P3jfWud8bRb/CGtL62Uv/AKCa6e5Tc5+tZeu2ouPD+pwZwZLOVPzQ161KfLZnytei5VH8z88/jXHn4g6n/wBNI7aX/wAh1wEQ8oS16N8eo/K8dyXMX/Lxp9lJ/wCQ685/1nWvo0dVP+GJSeX+8zS0ViaHLn/j8vIv+nmWur8F3P2fxFpkvleYY7y2/wDRkdczL/yE7z/np9plrf8AD8nl6lBJn/VXEX/o2rpbjP1Rj5Reeop2Mc5pli3mWkMv9+NKnK+orxJaOx4CpuxDWR4pGdPT/ZfNbD1zvi25eOC1tsfJPJIDWtHWaKw/8Q5C6k/hqrA8v2qPFTS/eNU0/wCPmP8A66UH0Rul1pJP9XmMisnW7qWz05/Ll/1v+rrlrDXbi3TZJJ/rP3dbUsJVrGNat7E9GkmPkW//AFzj/wCWdR49v3leN+HPEetweIbjy72SSCP/AJZzyV1Fh4iuftWJLiR6r6hWF7Y9G0wRnTpJP+mlHnSj/V8Vx9pfahHZXF5HfSeXHJ9z/npUdx4h1Hf+78uPzK5vqlU6PbPud1oMkf8AbPly/J5kdbF3d2Vj/wAfN7bx/wDXSvPoNauLCH7bL/r/APlnXPRzxXcc+q61JcT+ZJ+7grzatL96elgKXtqX749Tguvt+r2klnexzxxyf8s5K7CR5I2/1vFfP0F9FYXX9q+HbjZ9n/eeXXs1v4jsrrSINV/5+I4/k/uVz1aNy6uF9jT9qWNb1W9sNPkuYLjY/wBK3bWeeS3jleQOXRD+fWuQ1vWdOv8ASZ/Lkk8yOSuh0LUbPUrBPs3/ACzSPfTqUnsYl291FrO1kuCm/wAtM8VLpt9/aFhBeiPZ5yBselZGr6jZfYrqz+0R+Z5f3P79XPDU0Uuh2pV1OyMI2OxFZR9rfUTNQsFUsegGabbzx3UCXEJykgyp9qHKNExyNpU8j0qn4f8A+QLZ/wDXIVrFitoaFFV9QG6wuV9YXH6Gp1+6PpViFpGVWGGGRVe8kkja32HAeYK30was0A1oZdxaleKrqpQnNa/yTBlI+6cVm3ieW+0V00avtFY8HHYNUH7SItKBmgDNYHjLx54X8A6adV8T6rFaRtxHGDmSY+iJ1Jq9ZaIxuoq7N5B706aeC0ga6upEiijG93dsACvjz4iftq6zI8tl4E0tLJD8iTzR+ZPn/wBFx/iTXzh4/wD2i/GWrLIvivxhf3sQ/wCXaGcCKvXoZLiK++hlDExXwq59z/EP9qjwN4OmfT9DtpfEV8gz/ozhIB9ZTxXy38SP2pvi54vWSK01JdDsJBjybR/LP/fz/WV8ua18TddvXxaSSxx1y17rGoXv+tlkAr38LlOFo6vVkTpznuepar4j1O4nklvtYikuJf8Ap5qhLNfeX5uPM/7a1x1lZ3f2P+0Jpf3cX+sk/wDaVWc3P/PKSvQ+t0g+qndeHPHniTwXq8GqafqNxa3VnIZEnR/LkSSv0k/Zr+Pmm/Gnw41tfy28fiLTI0+2RIcCdD0njTrjs3ofwr8rbKbUL15LTzYpLm2i82OOSt34dfEPWfA3iS113Q7+fSdRtHMiXcIzCR3/AO2VeXmGEp4ylzR3NKVJ0pXR+zajd1pxGa80+AfxisfjR4Gi8QJGkGpWr/ZtRt1P3ZR/GP8AYfqK9Lr4ypFwk4y6HbTalG6IduY2HqpH/jtfnX8Uv+PPSP8ArnLX6LAfI30Nfnf8VR5enaJ7xy/+ja9DL/iZmlaSPLtOGbi8l/56+VV1B+7P1qnp4/e3f/bKrTS16Z2Gbq3/AB92/wD1zr6a/YV/5HXxB/2CV/8AR1fMWpj9/Gf+mVfTf7Cn/I8+IP8AsEj/ANGR1zYz+CzF/Cj7SG0/eooP3KQ9K8Qh7DaKKKZmwJwKZTm9KbQQx5OaKKfQbDQcU6iik3YErhTqKKk0SFA4oApwHpSgetK5qoHy9+1/8Vdb8Mx2vg7w7rM9gslsbjU5IH8uRo34SMSds81+f2qeP9c1i+/t251O4nuIv3Vu8knmeXX05+2BPLJ4+8ZxXUuJY4Pk/wCuflR+XXyPollFcSar/wA84rn91/5Cr6HAUvZYb2xvDD05P2bPctdv9SuLWK51KWSe4ki82R5P+etcZdfvJD611vi4eWkcUX3K5S67V61E+d/5emx4PiluNZjtY+1fon+zhP5/wwjT/nheXEX5GvgH4fW3l3cd1L/y1r7x/Zem8zwNfQ/88r8j/wAcWvns2qXqWPawlP8AcI9hooNFeObsQgmk2mpT1pNhpXG4Ee00bTTyfSlBzRcnkQU4HIptKtI1Q9OlYfjU/wDFMamf+nZv5VtpWH43fy/DGoH0hNVT+NCxH8Fnhs336ba/8tP+ulOb78lRw/6r/trX3bfQ+bex5T+0nLFH4S0yL/npqA/9F14f4QP7nW8f8stK/wDate0ftOS58OaJF/z0u5P/AEXXiXhXzY9O1+XHl/8AEu8r/wAi15/2zspfwiprB/4mX/bOKok/1ckVS65/yFZP+Wf+q/8ARVVIz+6/Ouapsdv/AC6Pvf8AYqj2/Ci9k/56azOf/IcVe/14X+xrF5fwaQ/39Uum/wDQK90r5yt8bPRo6QQUUUVmahRRRQAVU1bU7TRdLu9Yv5NltYwPcTN6Iilj+gq3XnX7Qmox6b8HfErOebm2Fqvu0jqv9TQw3Pi34kftZeOPGerPoeqW8MWj3LlY7OD5FjHWOSVjzjNchF+0p4p8MapBJ4hsI9Xt4/T93J5f/TKvP9Rtornx9FfxS/u/3sX7v/lp5X7uue8ZXvleZHD/AM8q/U8hybDV8DetSPgs/wA0xOCzOlRo1T6j0j4yeBfixNPc+Hb+SC8k/eyafcfu5Yqo61bcSCviOz1a/wBN1OO5sLuW3kik/dSRy/6uvpj4dfFqLxpYfYNd/d6xax/f/wCWVxXyufcOfU/32EPrsmzr65V9lWM7xdbSx8/885Kb4StvM1WPj/VVe8WxZikl/wCeslReCo/9Nllr4tfwj2sZ/FM34ojzbaKH/p5irK8FR+W+o3Uv/PWtH4mSfPbf9fNZ3gSLytPuJP8AnrLSX8Elmbr2JNfsoZat+AovN8UyS/8APKOWoNQA/wCEijix/wAs60/hrEJdW1GX/pn/AO1atfwRVv4ps+I5MXY/6ZcVh6bF5niLH/LSK2rb1b95dyCsfw3HKfE9x/zzijiriO8f4n/4/Lf/AK5Vja3FL/YllF5X+tuYq2fE/wDx8R/9cqz/ABB5X9n6dF/z1uYqkZevpZYtQ06L/WeVFV3QU/4kuszf9PstV3/5Cll/1zlp/hv954cubv8A563N3/6NoIOcl/1knlZ/1VN1XHl2UZ/55U6WTzbiQw/886brJ8pbcn/nnXOdZt+EY/8ASyT/AMsooq0NakH9uR/9Mo6y/Bv/AB9y/wDbKtTUf3mry+8dFXY5aOxyXg7/AJGyX/trVvx3FnXLaf8A6Z9KPCcZOvYH/TWn+P4zHrFtn/nnLVI3OfXra/8AXWtLTf3WpyD/AJ5VmxD/AEe2krR0OLzNUucfvapDq9TS8a/8gK6/D+lZVp/qIv8ArlWj4/k8vRz5PPFZ8NebmGx6OB2JaP8AV0UV5iO4RqefOjpiSfvKnli4qrASfw0+P7hpnlfu6fH9w1mIQ/8ALP61Yilm71Efu1Zhqqi1Ant/vn61PN0NQW/3zT5f6VIyarMcWetVI/3XWtOPA/ejtQc46PvWLdeVL4ll/wCmVlW3/wAtI/MrDP8AyHr391/qo4oq6aexSLaSyxSeZEavIfN5qgnPl/8ATSryHy4/rWpyjozVmDzs8U1I+f8AnpV6CLHNUyKgxj5tVpf3hJrQl/dJn/ppVKU06RBKkfmRc0QR4GKkSPy0AqSFP3mcV1sZ9Q/sMRyRjxqJeuNN/ndUVP8AsRdPGX+7p387qivoMN/CR4GM/jyPpS4b94frUM7q1ncRH+KJ/wD0GpLj/WN9TVd1/cv/ALhr0oxTSPmpTaqs/P349J5fiSwwP3kmj23/ALUryqL93JXsf7Q1v5fiawP/AFD/ACv+/cklePyf6yveNKf8IbH9yl/5a/jR/H+NEnP72svaI6TA1Lyo9ZvD/wBNK0NOkltn82s/V/3evXv/AGyq5ZyReZ5ta0jM/VnQh52iadLvPz2sR/8AHBV51PNYvgWRrjwdotwesum27/8AkMVtO38Jrx5/G0eTUtYa39a5/wAX2klxYwyBM/Z5PMroScGqGu/vdIuht28U6btJE00uc81uQIzwODVKWSLzox/t1auE5kH1qnLH86Seaa0PeLWoaXHfw+X5mzy5KoSeELUx/upZI/xpmp6fotxfT3FzrUdpJ5n+r+0eXUB0bSU/1evW7/8AbxVe2dEl8hDafD2ytHkltryT95/z0jqf/hEPLk8yJ6muNLt7xLTOt+R9nt/L3xyf6+n/ANh3uzMev+Z/20qvrVUXsqQn9gXx/d/afLjqSTRLnZGYpI/3dLHpWrSWs9tFqXlz+Z5kb+ZT49H8WW/7yLVq51iqomSXtnJJbfZovL/1dcnG8dv5+nat5nl+Z5kbx/8ALOuosIvE9vdSfbZfM/dyeX+7/wCWlMuPDvjO/X7TJo1u6Sf9M6xPWwGL+pmDJPp2x9N0XzJ3kk+/JXUpZ3Nhp9rbyR3HmR/6xKybSLUbPV4DceHLeD/SI/Mkjjrtbi/1G0eeSTwjcTx+ZJ5b/wDTOsPa+xNMVivrlL90c5JHcmCS4kEnl/x1sG6lgtYLeLzEk8v949ULzxZHYafPbXHhy4SST+N66lPEvh200m3tr22n8y4tI5JJEjjp1av7o4aVIy/Ljz5VvqMkknl/vN9aloJLeyjt/tux/Lj8uCD/AFf/AF0rIuNf8DyJ5f8Aalwn/PPfaVteGbXwndaBY3Muo/Z0uPMk6+Xv/eVksXTZp7Or3LiW+q3El3bW2qvG8cn+sqPS9T1DS7iRTcyvbpH9o+f7g/6Z1svaeGZ7qJ7fU7RIxGY2RLgBj+tVbTwza6tp8M32xgJGkRiH48vzDwnp0qPaU7lj/wDhJtQv4jFHaQKZTtdWk5RMcmr9l4gkVra1uIRMZkyskPINZ9/4cvrcteQvHIkUYKo7n5NnSrllptxf28F3Pa2sUgt42ieIdeM7D7dK0dSkPQsanr1nBb/a5Yp/Kt5UbIj+9n0rUW9tHl8hbhDJ/dzzXLS6VriaDHYXAjeedhCq7+Iwc/4VtJCY9UKiB4o3XkBNyP8A4VndhZGoowT7mqt0PmNWlYNkdCpwawfGPiHT/CuiXmvamyrBaRlzlsb2/hT6k1ph42lyo4sc7Um2ch8Wfirovwx0F7y7dJ9RmQ/ZLPPLn++/og7mvgv4p/EXV/Fl3deIPFOqglhgO/8Ayz/6ZRx/+06sfGf4r/2tqt74p8RXnnXMzhYbeP8A1fH/ACyir5d8VeLr/XruS5v5fM/55Rx/6uOv0TKsBTwVL2v/AC9PkbvF1vI3PE3ju6vZJLWwH2e3/wDIslcZJdedxNWfcTTCP9zzUbsJfN86Wuh1jupUiy1zxU1ikMt5FD5tUVTjpVyxm+zXdrL/AK397Sq/wzWiek6i32a0t7WLypI4v9Z/00rNlMscnmnzYv8ArpWhqx8z7Pdf89Y/+elUbppYv3Uo/wCWv7uSOvDpHsJkdtPFbPHdiKP7bF/rP3X+f3tO8UjEkd/F5flXP/POiVpYxxUuuLjSLeaYVtS/inLV/hH3F/wTc1VJvDXinS5U/fNLbXKPvzmIqcV9nqK/Ob/gn3r0umfEu30sH5NTtri0k/4Cglj/AEFfo6orwc1p+xxLiZYeCat2IWHyk+xr88/jEPK0rSf+2v8A6Nr9ESvyke1fnZ8Xx/oOmf8AXzc/+jJaMtfvMmtT95HlOnP/AMfP/bKrDVDZj95cf9sqkXoa9ZaHWZup/ft6+mf2D/8Akf8AXv8AsEj/ANHV8z6oP9Jjr6T/AGEP+Si6z/2CX/8AR1cuMX7hkv4kfbZBJqQLgUuBS14TkKNOwykanHrSUEtDaKD1oqkZvQMH0owfSpcD0oxS5i/ZjKKKKQ0OWlpFpwGaTNEh1FFKvSpN0j85v2z7xB8QvGMqrg5tLYj+/wD6qvmPwiPN0zUJf+fmX/2rXuf7Xupfa/GHiW4/5+Nbki/79V418OLX7TZWcX/Pze2p/wDIvm19NT/3A7MK/wB6eoeKhgmMVzZtZbi7t7aOui8UReXfZ/5ZmmeHrKX/AI/7of6z/V131avsaR8zhaXtqpt6HF9ju44ov3Zr7K/ZSut+na9Zf3ZYJPzU18bWknlzxyGWvqH9lrVxaeKptMLZS/s/L/7aR/Of0Jr5XFH08qdoI+oxGBTgMUtFcFyVFLYTA9KWiikVYaR6UmO9Pop3JcbjKKKKozQq1z3xA/5FO++if+hiuhWub+IjbPCd4f8Aaj/9GCnS+NEYjSizxXHz1Ha/6sf79S4+cVFEP3f519uj5ls8V/aekI0rw5/18S/+iq8e8Lf8gbX/APr3i/8ARletftRyR+T4di/5aeZc15N4VH/Eg1+X/r2irl/5eHo0v91KOsf8hW8/ef8ALSqo+5J9asap/wAhW8/66U22HFcNY6P+XR+g37IC4+COnSf89b28f85TXtVeRfspW/2f4HaD/wBNHuZPznevXa+fqfGz0qPwIKKKKg0CiiigArwT9svxJDofwtis5ZNv2+9BI9UiRpG/kK97r4z/AG+taNzdaJ4ajmBEcBDJ/t3EgXn/AIBE351th6ftKiia0fjR8rad5VnaeG/N/wCP2906/upP+/teaeMr2KK/kimr1W/h/wCJ3pUX/LOy8Oy/+RZa8f8AGeZbyTj/ALaV+x5B+5yw/Ks6/fZx7U5SeLzCJZf+2VbOi3EtvcRSxebHJH/q/L/561jrJiQf8862dJj+0SxxRf6yWuqrW/dHbTPatP1r/hJ/DMd/L/rI/wB1J/11rovB8WZ7iT3raj8CReGPhZb6XFH5moRyfb7n/rrL/razfCcflR3H/kOvwzH+y9rV9ifo1P2vsqXtjjvia+L6xiP/AD082ovBnm/2IZf3Xl+ZLTPiV/yF7b/rlLU/hCPyvDkcv/PWuZfwjZmBqP73xLJKP+WVtW/8Ko82Go3X/TXyq5ye58vXryXyv9VHXV/C7934Ykll/wCWtzQv4JpV/ijtQlxdyVQ8NjzNe1H/AKZ+VVu9/evJVTwcfN1fVf8Ar58qvNpG9UPFn/H35UQ/5Z1neI/3aaLF/wBNa0dfHl3/APqv9bHVPxPEJJ9K+tWaf8ui7cfu9Tt/+mVtVjwvH/xR/wD4Ff8Ao2qcn/IWx/zytqseF+fA9tL/ANMpaKv8IDnY/wDWSSj/AJ5/6um6z9+PzcZ8vvT4utz/ANcqZrP3I/8Arka5zoN7wp/x/Sf9sqsOIZdXuZf+mfeoPCkf+l3EtTv5X2vUZf8AplFTRjSMbwn/AMhr8Jal8fRf6fbfnT/CUX2a/wDNP7z91TvHOftdv/6MrMs5lPu2/wD10rR0WP8A0+SWs4/8s/8AppWjoo8u7krWjsOr1JPH+RpccP8Az1uYaqQ/fNWPHcsv2O3hEX+tuYqrxfvJK87MNj0cDsSS/wBaWH/VSfSqskeHqz/yx/GuI7iWLvSeZ+8ooPl9qwE9Cf8A6659qSMfu/8AXYp0/wDq/wA6aYvK5rRDLCU+L/rrTEk/d4p8X7qPyv8AnlUVALkHQU//AFtLZ/8ATWn/AMVI5x/+retSP7lZy9DWhF0NACf6081k2En/ABM9VlH/AC1uYov/ACFWt/GKydG/eSarLL/y1vZa3pCLqRw1Yt/9Z/qqib/rlVm3Oa6mYFxYyZMfrVyE/u/9diqS5z5tXYY5sdfxqiUVpv6VElXpo+4qsv8ArTXRTZmiYINnlyU+FMmnt+9ehYx1NdQj6n/Yo/1XjH/esP5XFFP/AGLenjL/AHtP/lcUV7ND+GjwcX/GkfRVyMOx9SahRd1TXP8ArG+pqGPqa9CPwnzFazqs+F/2lYydb0yX/pnex/8AkzJXiEkXz177+0/Bt1KyYHhLvUbf/wAiV4F/y3Ne9e+pvhf4Qg/1n41LF0NJJGajpHQc5q+f7fk4/wCWcVaGnD95VTWj5epx/wDXtFVvSu9A/Zn6g/CWf7R8M/DE39/SbU/+QxXVt1rgfgTc+d8IPCL+ulxfyrvQ2a8iurVZerPOqy9+wx/vVR1f/kGXP+5V5/vVS1F/9CuY/wDYohujnp/xTzi4cniQVkXH+vTy61bsYJ+lZdzdyW/+rrVHtGH428My3+tfbraykk/0f95/11rN/sSSJI/N0WTH/XOvRpLf7fJHJFJ/q4/LqvPo9yE/dS9f+mlXSxfsTkq4WlWOG1fQHuNB0KOPTZJPs8ckeyOP/V1z/wDYN7GmP7JvI/8AtnXrsFncyWsFvmSN46Zcafe97mSj64L6ged6BYXsnhXWo/KuI5I7u2k/5aeZWZGmowRyH7bqMb/9d5K9d0G0vQLu382TfJ5fl1JPYX3lyR+bv/7Z0/r5p9QPN/BV3qUmtXFtc6veyf6PL5fmSeZ/yzqeTxR4nt72SO28T3n7uOP/AJaRyV2Ok2dymvQebbR+XJ+68xI62L7wtcJB5k+hRn/fgrnq4ql7UX1DFHmlp4w8RyapaW1zqP2hJZIzJ5kcf/PStfX/AI0eNtB1rU9Ot0svI0+4kt4zJHJ/q6s3+gWUF9HJ/ZNujxyR/wCr/d103iPwL4cv557y98OeZJJJ5kknmVnUrYX2v706aWFq+yPNbj4++K9XT7Fqvh+wnj/1nyV6Q3xKvfD+l6TZxeGoNRhuLCK58wSf89K4XV/h54Ttz5sWm3if9tK9Al8K6Lf+HdKuJLi7jurez+zxn/WR+XWdX6iaUqWKMK/+LXhW6h8vW/h4UeSP78Pl10Wg+JPCC+FdJOo6TNcx3EckkGxc7I/M+tcJr/giyuf3R1GWMf39ld74U8H2ep+D9JiGrLbvZpJb5aMfP+dc9WlhQp/WupV1bWvgxKnl3sl5pjyfx+XKv+NbunweDn8P6P8A2nrrWx8p/s8nm+UZErzbxx4J1LUI/KjvbOdLf/lpXc2nhHVfEHhPRRZNbs9pHJE/mP1oqYWkFKpVdL97TLV/pOl3NsF0D4jiLZHJshe5Uh/1z+ldZFZa3La2U2n60kI+zR/unhBB+TrXhFz4K8TweKvtMmnfuI5P3knmR16L410G9u7ddS02zupJRp0eyaAvkFOaKmGsarFXpnUQDxvb6paw6vJZXNgZW3yxx4Yf3OKvTan4ntVLN4ejuQP+eNyAfyIrxz4ST+I5NejttWvNQKRyp+7nnkPb3qsvxQ+IOnaq9mdSaVPtckP+kW46dqy9m1UNOdHuOl6v51jearqVq+nxxOzOJj9xFQEk/rXw/wDtIftESeONQutKtJnsfDGnONrAfPcf9NHHYegr2P8AaD+KF3pvwxOjSXQbVtcnVWeL93i2Qgn+VfnN8WfE3mTjRbWTzPL/AHsn/TSWvp+HsD7O2KrdDxc4q+2/2Wluzj/Gfiq61+/kkl/dxxS/u4/+mVcs17CP9aagnvvM6d6hnfzpMjFe86tU4qNL2JZZ4Zf3sw/e1eFmPLxiqNkuY4vxq8txD5f/ADzropVSrihTUIcf6mAUgniH+olox9av2wvZI7bw1rVpdWH9n38sv+t/5axebVyWz1Q3scX2SSS2i/1Un/LKvOY7jy7jzopv3tbVt4puo4JIf3sfm/62SvMq0v8An0d1KsdvBaX8kmL+Hyrb/ppL/rKyfE2oRX1xHaRH93bfuq5+bX5bry7P/wAi1HZj/SMSy/62nSpf8/R1ax9XfsFWgvvi5pzIf3ls7XP/AGyMUtfpySc1+an7AE9knxbtvPKQyyedHErdT+6l4r9Mti+leBnk74phgYTqQbkV3GPyr88fjP8Au7S0/wCv25/9GSV+ijoCOK/PH41j/R4P+whff+jJKxy53U/Q0rUrVY/12PG7T797/wBcoqkaSo7H/j4vf+ucX/oypW716ozN1Pyf3dfTP7CX/JSdV/7BD/8Ao6vmfVP9Zb/jX0r+wZ/yUjVv+wPJ/wCjYqyxv8Bjh8SPuEdTTh1FJSivn2ERKRulLSNTRLG0UUUzNik5pKKdt96CxaKTApaTY0h461LSLS1m3c64KwDpTGdY0aRzhVXc1SYFcl8V9e/4Rn4b+ItbAy8FhIqf77jYP1YULUqS5Vc/LX9pHWzqepXV7EP+QhrF9ff9sv8AllWB8LLXzLXRfpFL/wCQqb8ar399bxf9O0tdB8JbU7bKKX/l2tpJP/IUVfU/waVI0/g+1/69HQaz5t7PHHFzJJ+6rUliishHbRf8so/Kqa3sv3kl9KP9X+7jovB88uRWePq/vTzMqpfuvbFOAeXJGP8AppXtPwi8Qf8ACP8AivR9Y83EcF3biT/rnL+7k/8ARleKWwrv9Anm+w4/79/9da8erqeyfofRVLRL8aro1hqg6XlrFcf99oG/rV2vPI3CiiigAooooAKKKKAEHSuY+JA/4pS4/wCukX/owV1Fcp8TDjwrKPWWMfrWtD+JExxEb0mjxuQfvKLf/j3/ABpzj53qO2X91HX2p84eAftSPm58ORf9M7mWvMfCo/4kGs/9NLm2ir0n9qSfGtaJF/0wlrzjw0P+Kd1D/sIW1cH/AC9Ov/mFpGRqkkX9q3Gf+elEI/5a/wDTSobwf8TKf/rpT4B88dcy3N/+XZ+lH7NEPk/A3wmv960dvzlevTq84/Z0XZ8EfCA/6h4P5uxr0evn5fEz1KfwIKKKKksKKKKACvz+/bU1SLUfi3DYltyWieYR6FIth/WWv0Br8z/2jNZGp/GjxVfyYkitJZLSL/v5Xbl/+8IbX7qb8jgtSA8y4l/556VaxV474uk/7ZV6xf3H+gXmP+WvlRV5B4rkikuBF/yyr9ly/wDc4GkfktWr7bM6pzpzHJ0969m/Zz8Fw+KvF0WqSx/aLPRI/t9yf+ekv/LKKvFW84/uvJ83/llHX258CvBf/CD+Aba0uov+Jhe/6Ve/9df+WcVfNcUY/wCp4A+yyHC/XKp6TZafbXiTxSfP5kdeN6DbfZobiP8A55y+VXuGhfu5I4v+Wn+try7X7P8AsvW9Xtj/AM/EksdfjiPu6p4b8RZcat/2zrd8PxeV4csj/wBM6574iyyya1J5h/5Z10thHFFoFt5X/POupfwTN7HD3smLvVZf+eVd/wCALYW/gW3lH/LQSGvN9SkxFqt35v8ArZK9R0SL7N4I06If8+1TV/gmdL+KZFxEC/PaqfgT97ea1L/0/S1cuP8Anrz/ANs6p/DvJt7yU/8AP9LXFSN6guv+VJq/lS/9Mqp+I5fL1vSau61+91qP/rpVPWv+Q/p0X/PKOs0dYXP7q/uOf+XL97Wh4a/c/D2y/wCmdtWVqX+u1H/plbeVWz4fHl+CbKKWL/lxro/5cj6HN20vlebz/rZKra1L+9j5pLL/AFdzmb959ppdZ8rzY4q50VV6nReE/wB7JcSw1Z/5d9Ru/wDppVbwdny7n/nn5tXT/wAgm45/1sktKqY0in4Xj/0uL/rnUfxCJ+0W0vp5tXfC8csdx/rapfELzvMt8RRVBRyyASG2H/TWtHQP+PuSX/lnWcfuW9aPhv8A4/JPK/561rR2Cr1F8ay+aLL/AK+apw/eNT+NvN+3abFF/wA9Krx/dH0/rXnZgelhSWal8393mopfv1LD0FeedxOlJ+68z3px60+3GZPNFUYMnl8ry+c0ynnrTY5e9O4iU+V5dTw0xep+lTVgblm3kxT/AOKljj+RPak/ioMCdIz2q4n3hVeL75+lW4uhoGIfviszQuNMEp/5a3Mv/o2tI8nzu1UfD0Y/sSyP/PWLza3pEl6D/W/jUkZ8wUD71WY/N8quoxqk1v5UeYquJ5WOKrW9t/y1xV1KdE5yJvnpsVvHvpy9TTGYeteiyiw3/LSpE8mo1/1f4Uh6VRJ9TfsW9fGX003/ANBnopf2LenjL/e0/wDlPRXs0P4aPBxf8aR9D3P+sf6moVPPNFyf3sn/AF0b+VIvWvTS90+RrO1Vnx1+1KgN1AfL4j1a9/8AadfO0v3q+k/2q7MfaJH9NWkH/fy2jr5rki8sGvZj8KO7Dfwx7ffFR/8ALT8akb74qOXqKw6HWYXiOL/T7f8A69qn07/WVBr8f+l2Uv8A0ylp2nf8s66AP0e/Z0fzPgt4XxJ/q7R4/wDyJJXpR83vXk/7LU/mfBXRPM/5ZvcR/wDkWvVmrzay/eyPKqv94PMvPWq14mbac+sclP8A4qLj/VP/ANc6iKs1YjqeZXff6ViXv7uty8j6isPUY+1M9Wkcx8VrSUyWF7FLcR+ZH/ywkkrzqP8At9Jv3WpXuz/rpJX0RJHJIkEkflyfu/3ieXVS7t72Mf6uP/v3WuExVKiZVcL7Y84nk1KTwJ4evTfXCXBu5IpJEk/eSVnWepalGn/Ia1D/AMC69ct7aSTT0j+zW8nl3H+r8uq76X8n7zSoM+9vRRxdIyq4Wqc14Jv9RuNI1qT+1rx5444/Lk8z/V1Jaanr0u+WLXrj93J5f/LOul8O2kcc19FHp1vH5lpJ5kccf+sqSTSLKNP+QVGn/A6z9rS9qL6rivZHO6LrWv8A/CV2Ntc6s9xBJ+88vy46s2nxK8eXF1PbjVbby4/+Wb29XrTS9Ot9dsZYrKOOTzPv+Z/q6u3HhXw5vkuItJkjkk/1nlyVFWrhvamtLCYr2RzuqeNPEck/lXkWnv5kcn3ErsdY+LWteHbyPSY7C3nh8uPy5XfFclqeh6d5/mRm8jkj/wCmldXq/hTSdTKXMlxcefJaRxVFR4Y0pUsUcnfftA2Oq77G88DpJI//AC0SWP8Ad13Ok/Eqx0XwvpL3miT3CX9v9oj2qgFeV6x8JdBN19pi1u8jf2r0O08E2194J0YDWfLfS7eS2jSSP/WVniaWGRdL60SX3xJ+Hl6jyal4XvLV/wDnosXP6VueEvGHhey8K2z3QmFnfvLJbhozIDHXmuseBr0xSRf2lbf7/l11/gnwfqepeC9MtrW9tPMsPMik3gnzK56lLDXNaVTFf8vTa1LWfhVfxi2n1kWTyfc3NIp/Wtrw1eeHofD0UEut272/mSRwzPOI/MH4kV5F488K+Irgf2fFbW8nkSfvH3/uzXVaX4W1DWvBOk21tpyXBtHkjfdKBWdTDUr/AMQVKribfvaZ1WpeHNH1SMyaf4htZGb+/KjBvqRXU6YkkmjWwhkVGMK4IGVBxXzdrHhvXtO8VBnsriC3jk+fy0r0fxXpWoyaBZXdnFdiePSYx5kBk+SSP/rnSWGSeiN/bP2d6mh0f/CP6vZ+JINSuFR4PNTLq+APwrofEunLf6a6DS4LxwQVVwMj3HvXi3wu1/xddazbWmtaxqc8Jmj+SebKf6yrOs/FPxrpPiG606PUY5LeO6kh+e2jzGA+Bz9KVKn77SL57wufNX7VniSS28RX8Ehkjj0e3iso4+3mf8tK+D/EWoy3OoSXfm+bJJLXvf7SfjTVvEPi3UYtQWR559QkkcDp5leD2Wl/brz7LFF5Vz+9l/0iXyq+59rSo4WlSPn6WF9tivbGAlmZY/3tb2k+F5L7y5fN/dVd0Dw9LfXHnTQ/uq7hNMito/Ki/diKvPrYo9OlhTn9P8PS2tt5MOo3UdSP4Qhmk/fXUslbs/2Wy/cyn95WTcav8+IT5dcvtap6HsqRGPAWm/63zpapHwTp8kmfOlrZtNX+1fufNq3x6frU+1qh7KkcnL4Ph8z91dyR/jTm8Fj/AJ+xJXUSyex/e1DPfCLqDWv1qqH1Wkc8ng//AKeqlsvDt3YeXibHm1bmvsSdK1dBkh1KeO1/5aV1UatU4atKkfUn7Emk67L430i2t/sE1msjXUry/wCuQRDt71+i9fCn7F+nLD48sHWPDxxTPL+MUg/rX3XXh5hV9rWbNMPGMY+6J1r87vjf+7jEf/PPVL7/ANGSV+iVfnt8co8tN/2F77/0ZJXVlX/Lz0MMZ/Eh8/0PE7H/AI+L3/rnFUi0yD/X3n/XKKnt3r01oZmdq4/eQc19IfsIPu+JurDP/MJb+cVfOGsnBjiBr6R/YU/5Kjf/APYIuP8A0dFWOP8A92HCl7yPuimnrTqaeteAXIGpKVqSglhSNS0VSZDQ+iiipNwpw6U2nUmNDFBp2009elOA4pORUadwavFf2uNYbS/hBNp8L7ZNW1C1tf8AgPmB3/Ra9qavl79t3WBFZ+ENED8yXdxdSJ64iKR/qxrTDq9RGz0Z+fPxqfzdYjtYv+faKL/v7XoXwztvs11j/nnZf9/P3teafEuSW48cPF/yz8yKKvZPhpb/AGjUbz91/qraKL/yH5lfQVf+XRpV/wB2qHV3dt9n0Cw/6aSS+ZWJfD0rqNf/AHeh6Rx/yz82uU1MVxVv4pzYWl+6KVuP3mDXa6AP9Az5n7sSVyNoM/rXW6IP9CuJP+eYrkqHWfdPwevxqXwx8N3QOf8AQUi/79kp/wCy12NeW/s1Xkl58JtNMnWKaeL8n/8Ar16lXAiFsFFFFAwooooAKKKKACuU+JYz4a/7eYv511dcp8Sxnw2P+vqL+ZrSj/ERFT4GeOuvl+Yajtl/cx1YmX5pOKjtl/cx19sfMnzl+1K//FS6JEf+gfL/AOja4TwwB/witxJ/1FY4q7j9qJvM8X6fH/zz0/8A9q1xXhUH/hGP+umsxf8AoqOuD/l6dX/MLSOcuX/0u4/66U6Mf6umSr/pEn/XWpbQeW8Y/wCmlcp2n6bfAqLyfg94Qi/u6VB/Ku7rk/hLF5Hwu8Ixf3dEsv8A0StdZXgS+JnoQd4phRRRUlBRRRQBHcTLbwSTt0jQufoBmvyc+Jd/Jf8AiPV9Skl/eajqkgr9SfHl8NM8Ea/qDdINNuX/ACjavyO8c3sseoadaxf9NbqT/v7XqZVDmrXJqL922aGufu9Lji83/j5kllryDxXdebqkg/1det6vny7eL/nlZf8AkWvG9akMl/IZf3mO1ftH8HC0j8ewv+2Y6rVO2+BHgb/hM/HEZu4vM07SI/t9x/008r/VRV9nW2JHye9ea/BHwf8A8IR8PbOTUIvL1XWv9Pvfr/yzir0ax++PevxTiTH/AFzFH7DkOF9jhTa0STy73muG+JUH2fxFf/8ATT97XX2knl3kYrm/itL/AMTG3k/56Wn7yvmUe1VPmPx7L5mtXH/LT/VRV1snlRaZGf8AplXE+MPNk8RSeV/z812s/wDx6D/rnXajHc8u1cf8Sq8P/PSSvY3i+zeHbO1/1flW8UVeN3Alk06I/wDPzfRf+ja9s1k+XZmsaq/dCpfxTl7joKr/AAsH/Eg83vLJLL/5FouJPs1nJL6xyy1J8K4z/wAIhZSyzeZ5sVc9L+GXVItSl/4n8ZqvqP8AyM1t/wBMran3Evm+J4/+efamXv73xVJ+9/1Udc6OkpavKMa1N/07V0VjEYvBtlF53/LjFXK63J/oWvy/9MvKrr4v+RRtv+vGP/0VW3/Lkw/5enIWP+r/AHX/AD0qvrWPtvlTf8tak07/AFccuf8Alpmk1oeZqkfm/wCq/wCeVc511TpfCH/HhcS+d/qpJatxH/inTL/z182qHhmQ/wBi3EvpWpceb/YlvmnEwohoEflSY96z/Hv7s2+f+elbOgxeb+NZXxB/497b8ahGz/inExyecI60fDX/AB+SS1n9o/rWj4axFJxWyJq9SPxZ/wAhPTovN/561HF0EvWovFEok8TW0P8AzyillqW1+7/n1rzMwPRwo+bqaIeoqOSTL1JHLjkVxHeWakjiA61Xlk9asW/+r/Gr3MGPk83t+lOji8r97UM33/wqe3k9ayETp90U+P8A6a4pifdFTp980CLsfH7qk/1j0p+/SfxVkMsxf9cat1BF/rD9KsRyfvKsgyPEGsf2JplzqHk+ZHax1N4Ym+1eGdOu8cS20X7uuW+Lt9Fa+EtTi+1mOSSLyoo/+eldN4Pil/4RjTfMyP8ARoq7/Zs5faGvHV63i8yOqx61Yt6hlFlIzFHVlKii71MPu1dIzsAQmmskVOfpTWruohYlaqp6U5ulNPSrOc+qP2Jv9R4w/wB6w/lPRTf2Jf8AV+MPppv/AKDPRXt0P4aPHxP8Vn0Tdf62T/fb+VRr1pbj/XS/9dG/lUZ6fjXqRWh8lW/jM+W/2rLQGG9/7CltL/5L18sy/er67/atgzo19L/0106T9ZK+RpI/mkNevT+CPod2G/hj3ixxTJYs0+XrTKySOs5/xJ/x92X/AG1p2n/vTUviOPzY9Pk/6aS1FpP+srcD9AP2Sn8z4M6fH5mfLvrn/wBG17K1eEfsdSCT4UTR/wDPPU5R/wCi693bpXn4hWqs8rE/GMbrSv8AdekapT1rG9jlZ5jeffH41i6j0Nbup/JdvWFqPQ05nulPxXrGt6Ja2NzpN75cckfl/wCrrkoviD41keOKS5t/+2lvXo15p9vf6Ra/aLL7RHWNceGdA8vzTouyT/rpWuFq0v8Al8cuKpVa38Ep/wDCT+JJPD0mrRSW8k8d/wDZv9X+78uqn/CxPFEck8ckWnv5cnl/6uultNI0n+xbuytrKRI5J/M/1n/LSqL+ENAk3ym2uEkk/eSfvKqlVwoqtLFf8uR/hXxjquoXV/c3NtZ/8S+0kkjKf8tKxf8AhcerSSeXJoFv+8/6aV0PhnRNKtNUu47eW48ueCSOSqH/AArbwuHjuYpLyP8A7aVn7XC+1NfZYn2QaZ8Qrm/1e0sZNEt4/tFxHHvjkrU1v4+2Ol6jcaJe+FDP9jk8vzP3fz1l2/hSysNWtLm31G4k8ueP929WvFfwr07XNTnvZNauLeT7R5uyOOP93WdX6r7Uul9a9kZ958XfDl/5kp8O3qAV6I/xP8M6Np2maZqmltM9xaRSIzIMHzI68mk+FNlYSebHrW//AK6R13ur+CRrWn6Vff2jHvt7COOP93WdX6qaUvrIuq/E/wCF195ls1pPaz/TFdB4d8X+ENN8LWB1YBYLuSTyHMfBrxy8+E99Bqn9pf21ZyfvPM8vy67+08F3l/4G01LK+t86XPJHJ5j/AOsrnxWFwvs/4ppTq4l70zoLnW/hXqXC6xJavJ3dDWj4E1Tw1/wjcxuNVtjYi8kjgmkkEea8yn8K61b8/u5P+2lb3hDwZq9/4Kj0u2hhM1nfySSIZcCoqUqV/wCITTxNVr+GdxqWieE9VjP2PxVbJJ6m4jatXwTbR2mkyWiXYkWC6ljV0lyrV4T448Fa8bV7OHSpDPBPkeWa7fwzoV1qHw8tLJdPeaS3u/3kaJ/0z/8Ar1nUw1K/8Q0+s1bW9mdpr/g3U9R3TW2p+dIeglJre0COdNBtozhJVjIwTuwcmvn7XLTxPpOtRxxS6haxx+V8gkkr0fU7rVYvDemyWGoXcDm0kf8AcP1k31msMo1bor60vZ6mnPoGs22v299JaJLF5/myGBfl/Kuj8R6NZahplyjaRBdSSLjGwbj+NeM/D3x1441XUI49U1ueaPzPLkidBn/WY6/StrxP8VvFeh+JNRsLf7HJb2lyyKjxHOwD1FCppXRpz3hc+YP22PhdolroWkeMtN8NC0vH1CS21C4j6/6r93XyZdeFrCXSI/tcIMkv/TKv1X+Imgz/ABj+E3inw/qlnA07WgktfKBX98g8xeT7gD8a/MDxbcS6dJFpf+r8qOtcNiqvtTuo06VamS+HNE+SL9z/AMetVdcX7FcyV1nwptpr3SNQurn+C3i8usLxdYy21x5Utey0cxxtxJDLb+dNLXP6tL5X+qtMxy10SxQxSDyVxWZrd/8Avf3o8wRVpRWpn7M52IXlt/y1/wBb2rqvD17d3OLSb95XPxRXl/JFFDFXpHh/w1Lpoj8397JSxdU1wlKqUNc/0GIkD/VVxmoalKB613niWLIkjxXnWoReXcjzqWAq0h4r2vQjQTCTzZrut7QbiWx1C3l/5aeZFLHWNZw2nmRy+bW9p8Ri8ryv9VLJXps82juj7+/ZBaz07xxdahfana29pbaZPcM0s8aJH5rRV9oWt3a31ul3ZXMVxBIMpJE4dWHsRwa/Ibx/c31tf6faf6u3udOtZf8ArpX39+xDaX9r8B7O4vWm23eoXU8CS9UiLDA/Q18/j4ctU1pKcYpyWjPoGvz5+O0fN3xxHrd9/wCjJK/QXPNfn/8AHqL/AI/uf+Y3e/8AoyStcs+NnLj58vL8/wBDwm0GLi8/651Yf/Weaar2n/H1e/8AXOrLyV65VMzNY/eyW45wa+kv2Fv+Sp3/AP2CLj/0dFXzbqnMlv8ASvo/9hVmf4qXhfr/AGNcf+jYqxx/+7FQ+JH3QFx1p54AqUqvpUbjBr59SuW6fIiNutIetPph60zJhRRRTRDH0UUUjYKdTR1p1JjQ4DFSUg6UtQ3c6ox5UIRmviL9tHW/tXxY0bSotgOm2EaNn1kk3/yAr7er84v2nNR/tn49atGW3JFqC2pHp5UNdOD/AIqGleSPlbxXeyyeMRLL5vmfbYv3f/bWvoz4P2R8vWLnyv8Alp9mj/79V86XEUt98RYov+nmvqP4Nx/8UhJf4P8ApN5cy17OK/5dG1X+FVNXxPF5Wj6ZCRXG6gM3ckNd54j8qXTv+uclcJIMXUkwP+skrmZxUiC2Hziuk09/LsruP/npXPf6qeteNzHayf8ATSvPR2Ut0fYv7Klw0nw3ntWHNtqMq/mq17NXgv7I12kvhXWrb+OK9jY/jGP8K96rnluZR2CiiipGFFFMEYEpl3v8wxtLcD8KAH0UUUAFcj8Tjjw9H/19R/1rrq434mzxpoluruEJuFcFm29Ae/41th1zVYoyry5abZ5cycyVDGn7iP8A650ybVdJj8zzNRt4/wDt4jqa2uba8g/0a4jf/ckr68+WqHzB+082/wAe20X/ADz0+OuW8PrFH4Ys/wDppqv/ALTro/2l5v8Ai5Ijl/5Z6fbf+1a5zRF/4ozT5f8AqIS/+i65far2p6d/9kpHLTOJZ5P3tWbeLzXxURUeZ07VdtFijeMCKvM9qeofqL8O4fs/gDw1B/zz0izX8oVrbkuVjuIrfaSZAxz2UD1qj4Vi+z+F9Hg/552Fun5RqKuRjzLqSbghF8tfrnLf0/KvHZtFJKxYooooGFFFFAHnv7QN++m/BzxRcRNiRrPyk+rsq/1r8q/GIFz4kuJv+faO1sP+/stfpj+1jei0+Ec8J/5er+2h/Nv/AK1fme3+marH/wBPuveb/wB+q9nJf45GJfscHXq/3GX/ABBL5U97J/zyjrmPhb4I/wCE7+JNnpl1F/odtLLf3v8A1zi6VraxJJKZD/y0lr1f9nTwh/YXg288WXUX+ma/L+78z/W/ZYv9VX6hxTivqeBPy3hHC/XMUel30nm3wNXbH7wrOg/eSebV61ky8dfhlVfuz9mpF9k/0muc+Kckcljpdzn95JHLFXQRDzJpDXN/Ej/kBW8n/PO4lrkR2VqXU+Wda/eeJopf+n2u61aUR2kk3/POKuAuZftHiu2i/wCetzLLXb+JD/xLZD/0yrsRxM85sfOvptBtcf62+hr2jxFygirx/wALRyyeJvDFr6XPnV6v4h6iubFBS/inKa3L5ej3sv8A07S1o/DGPyvBtlEf+fUVgeMpPsvhfVpv+nWup8DxeV4V07nOLWKs6X8I0q/xTGEXmeIv/jdMuc/8JVJ+6/1UdJZf8jLL5NMyZfE15XOdJk6/Kf7M1b3kruLn934ct/8Ar24/79VwetyH+x9R/wCmtzXb6iP+KZz/ANO1bf8ALo5v+XxyOmjyre2iqlqvlS6zbeT71esogIrKszVZf+JzF/1yrA7avU6zw3+78MySy1q6l+70u3i/6Z1laJ+68MxRH/VeVW9rX+ojii600Zk2gfuozEaxviN+6t4z9a2dJizaGWsb4j8afH/00rGsRS/inE/8s45e1anhaX90KyzL+8jxWj4clz/21FbUdjSqZ3imTzPE8Xkxf8uxqzHGY0H0qlrZ83xhJn/llbGKrsf9K83FaVT1sL/CI/46t1X/AI/wqWGuOxoWfK8yOhP9UajqeMf8svKqmhMgqzH/AKk/hTJun4VYi/1cdF76iHHHl+d3p9r/AKw02Pzc/wDTOpraLHSswLZzGntUiSdcVHb/ALrip/8Alr+NSInt/wB7HU0f+rNQJ0/CrDdKpHPex538ZYopfDUo8mKWT7VDFXoOjxfZtPtoov8AVxRf1rz/AOL4iutH0nT/ADf3supj93/z1r0y0ii+yRwxReXXoVv4Zz0h6fvKsr/yzqJe9WUjm+0daxZsWI+pqVehoSkCADNb09jEFOHFPX950pgpF8vP7uuo5xWpW/1n4UiedUq9P3tdDYH0/wDsU9fGX003/wBBnop37Fcfl/8ACZD/ALBv/oM9FetQ/ho8ev8AxGfQVz/r5f8Afb+Qqsen+fWrF0+J5R/tt/KoB1r1ofCj4+v/ABmeCftVR+Z4Wu/ZLaT/AMi18dTx5mz/AMs6+z/2nY/M8NagP+oZ5v8A37uY6+MLh8CvVpfAj08N/DJBHio5Kkeo/uVidZjeJP8Aj0s/+vmqGn1f8Sf8eVv/ANfNUbeT93S3A+5f2K7jz/h5rNv2j1gj/wAhR19DHpXzP+xFIP8AhGfElsf+WeoW8n/kKvpg9KxxX8Z/10PKxPxjD0ph6U89KYelYo4zgNZ/4/bj/rpWDeR5bpXS68mL6f8A66Vz131H0rOq/wB4e9S/hEOr69e6DoNpqNlZR3af6uRHkrkpPjRJH/rPDmP+2ldzLYW2p+H/ALFexSPBJJ/yzrlrj4Y+GNkn7rUP3n/TxWtH2X/L4K1Gr/y6JtE+JUV54e1LxJHovlx2dxHHJB5lLF8ULaTeZdFkH7z/AJ6VPovgzRLPQdW0m2+0R2l55fmfvKgj8C6Tj93eXmz/AK51v/splVpYo0vDvjKy1PXUso9Jkjk+zySyVJcfEXRZHkzpNxH/AN+6qeGfCltpfidL6O5kkkkjlj/1dMvPA1lL5g/taSP/ALZ1y/7N7Uf+0k//AAmWg3F3BHHZXHmSSV1WqfEjwPpl1JpOrafcSXdv+7uJEjrz+48I/Y50kj1b/VyR/wDLP/WVseJvhtHqniGfWo9bjgefy/keOs6tLDe1KpVcUT3/AI98DXfl/ZzeR+Z/z0jrsLLxp4G0zQ9Jj1x3jluLPzI3I/5Z15RqHw+uT5flatbyeXJ5ldNrHgPUdb8P6LJbXtmn2O08v56zqUqRpSq4r/n0dFqXif4XX6PKmvPBJ/t1p+E9Z8Kf8I95uoalCbWS4kjgmaTrXj1/8MtWMDx/abN5P+Wf7yuu8PeC9dvfh5bWKJE9xYahJcP+8/5Z1GKwtL2f8U1pYqqdte2vw+v0/wBF8TxRSerTZq14Hg06yttRsRq0ckIuPkuElxmvJtT8Ka1s/wCQd/q66D4beHNSn8L3+l/2Y5mju45NjHFRUwtL2f8AELp4qqz0XVvCdrqP7y111PM/6auDVjwNpd1pVre6TdTKXgkQbom9q8p8b6Tqtlp08EGlzm+j/wBWkaf6ytrwNY61c+Ar6Bre7e9+1xy7Ek/eVnPDJO5hh8dKurVKdmdz4j8Ma3qJM1veRzv0Cn93Wv4Xhlg0O3tpUdHh3IyyLg5BNeGeIL7xnoWp29va6rq9sDHwjySGvTLS91VfCWnT2+oXAnkd/MdQDUTwyi7m9LFKtoibVNF1UaqmpSadDt87zHeEZZR610Wt6HpF7Z3T3OhW95JIhDDyl3v7Z614v4V+JHxA1TVHsr/UQ1uP3citDFn867bxp498ReHdcmsrEWjW6lFRZIznJTJ5B9aSpJXNPaI6PwZaNZi8hNtJAqsoCP8AjX54ftdfBufwp4+1J9OQW9qw+22PlR/fgk4Yf9siK/RDwZ4ivvENu1xew26lUXmHOCT9a4f9pn4dQ+OfhzeXdtpxudT0pDPB5Y/ePH/y0jH1H8qeGS0aN41HRdz88/hlc58LXl1LF5f7yKLy/wDrlVLxbFFJqb/vfMjl/wBXXX6fokWk+GLi182OST+0Zf3lcB4gklk1ST/nnHF5Vez/AMuSaX8Q5a7031rNfR4ZZcyy81vzSCWPyqytRuYtNj5GfNrKnVOr2I/TIoYnxDF5ZirrrY4t/wB1LFXGeH5It/m6rd+XiKuj03UdGufMitb/APeVjVO2j7KiUdStvMkx5vmVyGoRRSeZaS/6uuo1K5Hn8zRVjaraxG3N3FN/rY66cMc+KpHLNpgifyf+WRrf0W2hLk1SWXsRW1pXk49/eu72x5qpHsXiDTv+Em1DwHplkfMvNW0E20f/AF0+01+n/gnwpZeB/Buj+EbAYg0m0jt156kD5j+Jyfxr8/f2XPB1943+NHgq5eIfZfDWnm9mB/gWOSQAf9/a/SB+mPWvIxM+epcxTbg49hqfeNfA/wC0N+7lv4v+o/e/+jK+906mvgz9oWPN1qp/556/e/8AoyujL/4h5+L2j8/0PAbP/kIXn/XtViSMnoKgtP8Aj/uf+vep5OtdxrS1M3VR/q/K/Gvor9hf/krV5/2CZ/8A0KKvnbVP3fl5r6G/YZ/5K5cf9gif+cVTj/4RtDc++aY3en0w968JHRPYgakpWpK0OFhRRRQSPooooNgUVIOlMWpE7VLLpAF9qcM96WioOlRS2Cvy0+IupjV/i3q2oiT/AFl3qVzJ+Ulfpr4u1VND8K6xrMj7VsbCe4J9NsZP9K/JLUtZlk8TXsn+sk/s6X/v7LXfl0easbUviOV8M2v2jxzqN/LF+7sa+mfhNbfYvhrpcg/5axSS181+Gc/2b4qv4v8AWS3MsUdfVvhy1/s7wPZ2x/5d7OKuqrV/emmP/c4Y5bxJf/Z4LjP+sk/dRx1iWlx9tjt5P+Wnl/vKZ4lv8z3Ep/1cf7qP/rrWb4evPs9/c2Esv/Hz+9irqq4T90eHSxX7008eU/FaSv8AJz9KoSSYGf8AppV0D93HXjI9eluj6O/ZG1JYtc1PTD1uLIOP+2chH9a+o6+Nf2cL8aZ490hSwWO4lmgA9S8WR+or7KrGpuTL4mFFFFZkhRRRQAVy3xH+JPhT4WeGZ/FPi2/FvbRnZGg5knkPREHcmnfEX4h+Hfhl4ZuPE3iKciOMbYLePBluZe0ca92Nfmx8dPjNrnxQ10654svI/ssPNpp0Ev7i2TujHuT3Nb0KDrOyInLlWh3/AMTP26Pif4quLiLwEkXhbRohhp2i865P0foPwFfNfjj4z/EHxCkjX3izWL5n/eB7vUJJJAK4jxZ4+FxJJa2sXl28X+qjjrhn1W7kk/1le/RwiobHA68JbnQ3vjDW5JPOlurn/tpLQnxL8U6dexy2Ou31v5f+q8uSWKsqK8+1W/lTRfvap3VnEOMV1iPVtO+POu+JbqOT4gXsmoP9n+zR6gB+8ii/6a17b4V1PS9S8KWEdhfRXEkd7dSSRxyf6v8A66V8UTJeRSYE36V1Xhfxhf6JdxyWF/Jb3P8Az0jkrKpT9iZfxv3R9E26/J5mKuquJI44q43wV4z/AOEpza3MUUd70/66V22mj7RfRxeb/rZK8aoel1P1VsriO30u1aXcAtuhPyn+7/8AWqzD5SYVW5kzJgnk0Mwgtt3/ADzTv7CqOktLdWLQ3aM21ioaQBt69q85R925alZ2NIEEZBpA6sxUMCV6jPSoItPtIm3rbwq3qiBakmgEy48yVOMZRyKkof5kZAIdcE4HPf0p1cRf+GtYGs2tvYPJ/Z4O8mQ7whrtIYxDEkQOQihfyptWKPAP2ztS+xfD7TYP+et8Zf8Av3Gx/rX546PHi/0aGX/llp11fyV9t/t+6ps8N6VpMY/eSW9yw/7aPFH/AFr4taI2+r6pFF/y5ada2v8A5Fr6Thij7XMKaOLPa3sshxJXttGufFetWfh22/1l9J5X/wAd/wDIVfUdzZWulaXb6ZbReXHbxxRRx/8AXKvLPgD4eivdZ1DxNL/q9Pt/Kt/3f/LWWvUdSkw+a9fjjH+2q+xPn+DMB7Gl7b/n6VYu1WYZfnqselAk+eM1+dVP4R93S/im9D/ra5v4gR+Z4euYz/yz/e1vwyR7jWP4rt/ttjcW2f8AWW8sX/kKvPR6tb+GfJmmS+Z4ytov+mkstdL4rk+zaZc+V/zyrlvD8nm+Mo5fSKWul8Zyf8Si5PtXSjzP+XpgeBLYS+MtGH/PK2ll/wDIVejeIZMXHrXDfDaPzPG3/TOLTZf/AEbXZa7LmX8hSxQqRxHxFkMfg/UvO/5axeVXdeG8/wDCI23T91bV558TZR/wjfky/wDLW5ir0vSY/s3h2MZ/5ZVnS/hmn/L45PRI8a9eS/hUEWJfEV5kf8tak8MSH+1rmXP7vzKp2J83U732krkOwxNc/eaXJj/n+r0TUf8AkA/9s6831PEuhx/9fNek6t/yBf8AplHbV0Vf4Rzf8vTkbH/l3/CsfWgP7Yk87/llFWlpucW3/PTyqxdWl/4mlz5v+q8qKuc6qvU7nSI/+Kfsof8AnoIq3dek/eZrH0kYs9Kih/56RVoazLifNFXYzNfR/wDj0j+tcx8SP+PCOuq0z91aR1yvxH/daQn/AF0qERT/AIpx0cnmiI+taPhsRRR+VWVJ2/651oeHv+PYVrR2NKpjX0g/4Si5H/TKGteP91x7Vkj974pvR7QxVpn75+n9a8nFfxT1qX8Id5f7yTyv+WtWUqnj56txf6s1gjQmljzTiTGaiI4p0ucfuaiwh03T8KktZfNpjdafaVS2DoTVbtu9VfKPrU9t1qLAWo5P3n72pDUEcePrU8f+spE2LyfvKmlkJ4FQx049a1pHOZGr2MVz9i86KKX/AE2L/WRV0H8VZGpfvL/SovK/1tzLL/5CrXP7z/VVqBOn7391Vq3imk/5a1Cn+sP0qWD/AFn4VTMEXU/1Z+tDUJ3loaXPat6ewh0nanJGfLxUQ+9UqSHy813UtjnWgrfuvenqPMNVn71ZSXzDVtCPp79ivp4y/wC4d/6DPRS/sV/d8Zf79h/KeivXofw0eTX/AIjPe73/AI+pf+ujfyplPvf+PqX/AK6N/KmDpXsL4UfHVv4zPHP2j7UXPhqaUdtJuv08t/6V8TFMivu348QfaPCso9bC9j/8hV8JTEb/ADZe1duH+JHp4L+GII/3cY9KaIqcn/HtH9KdWdfc7DF8Ty+XpOP+nmIVn2v3Y/oK1dd/5BFz/wBdIqxrOUluucVR0n2X+xBP/oPiy38zP722k/8ARlfUTdK+S/2IMjVfFFvJ/wAtLW2l/wDIhr61bvWFf4zwsT/FI2pKc3Sm1mjI43Xo839wCP8AlpXNXH+FdR4ljP2+Q1z95HHk+lZT/iHq0v4ZWm1caJoT6lLYyTpHJ+8jjrmrj4weG/8Alrot5/5DrqDaR6hoV3byS7PMkriLj4VWNwPK/t+RPM/6Z1thPZf8vgxXtP8AlydDofjbSdU0zUtXstOuI0s/9ZHJ/wAtKP8AhYGiyP8A8g28j/7Z1U8MeCLbR7LVtNi1KSeO8tPK/eR/6uoJPBXmv5kerR/6uOL/AFdOl7L2plV+tHQ6L4m0m/1q0tbK2uI55OP3lT3njnwp5zxRx3H7uT/nnXPeHfClzYeJNNvf7Rjfy5/+WcdLqfgG4+2XEsWrW/lySSfu6zq0qRpSq4r2RevfF/hSX/lrJHJ/yz/d111542+H+mFLLWr54Lvy4/MevMLzwbqUf+rvbPzP+ulavjL4fat4nvU1GyuLOOP7Pbf6yT/pnUYqlhRUquKOh1PxV8Op0/0PxHF0/jrp9B17wXH4ctDrWrQwiTzfIcyf6yPzK8TuPhlrUEHlk28kcf8A00rqLzwTr2reC9GsbKyjeS3+0+Y/mf6v95WdXC0vZfxTopYrFHf30nw9v4HltPF1sD/tyx1c8GHQn0q6t7nU4ntRcfJMkmI5K8En+FviiCOQyW0X/fyu60Xwhrd38PJ9Os9P3zx6nHc+X/0z8us6uFpf8/RU8TVa/hnpN54e8P3iYtvEkK7/AO+wNN8EWEel3+pWcuoxSNsj/ewyV4Vf+CPFn2q4k/s24/ef6vmuw+Gfh3Xf+Ed1nTxYO1y/l7EPFRVwH7u6qGlPEu1vZnrereEbi/aSS11ht7/89DkfpUXgbTbzRrjUtLvXVpFMcm5WzkEGvLPFGn+JrG1u4Fs7uGfy/wB35dafgoa7P4G1ctJfyX/+j4jST/SP9ZXPUwyoQukFLFVaq/hnpPiPw9rGqsXhuYXHl+WFIKVe8K21xZ6UbW5BEscrggj3rxDUtR8eaLHHGNV1sz/9NHkr0rQ9Q1BvCMF0by6E8lz+8dW818bK1+rTpO5X1pOmWtc0TU2v1vk02Jyzh5Htj83Hrnmuo1Cxt7y1lWSxguHZCoWRRz7ZrxXT/HvjmTxVNpk2pTNZCPILQAEV1fjrxt4j8Pai0OlTwC2W2WVFNv5h+6e/1qVTtUY6dWFandHU+FNPk0+S7ia0e3QldisO3Peugf7prlvA/iLVPEFulxqDRHMRb5IyvOR611TfdNKn19SvsnxX+1Zp1hpfi26WysYbSI28EhEUYjQ4Q+lfJeuSS+XHLX2h+2bpUlvqNlqixfu9RsWh8z0kjOR+hFfFviV/Kgj/AOuVelLWCJwCtGS8zCX7nFZLxSalefv/APVRVbvJBa28Z83yqxNR8TWliJRafvZKdNHf7Y2tSitPs/8Azy8quTj1LUNMvPtdpD5nlVL/AGsbmPzbvzYqp3FzaXQxDL5ua6Tnq1Sa/wDEM11GfskXlVn2Ul3NmKWaoj+6/wCW35U+OQRdZq3MlVRrQxfu/wDVVr6fndF08qsG0kHmcfvYq6PQraW4mtoof3kkv+qj/wCetc1XcdHY/R39hHwXcaL4L1XxVqFi8b6lLHDayuuN8KAs20f3SzfpX1GDmuS+FXhl/Bnwz8N+GJB+80/ToY5P9/bub9Sa6mI5rzJvmbZnzWlbuSE4NfBP7RB2Xusn/qP3H/oyvvYjIr4N/aNH+mat/wBjFP8A+jK7ct/inPifjj8/0Pn+0Ev224z/AM+1TSff/Gq1qMX1x/17f+1asOOtejWCjujP1jrHX0J+w2+fi9KP+oPP/OKvnvVOsf72voH9h0f8XfY/9Qq4/wDQhXNi/wCCJ/FE++Cwph604d6aeteUinrqI3Sm049KbTMmFFFJkU0QxaKKKQx9PWkpy9Klu50RVhVYdqfUCnmpl6UpKxtTldHnn7QOpf2X8FvFtyOrae1uPrIwj/8AZq/KC7uPM1nWZf8AnlH5Uf8A39ir9Nf2xL5bL4H6km/D3V1bwJ9S3/1q/L+wuPM1LULqXyo/Nkr1Ms3Oql8LH+EZJJfC0pi/5iWt/Zf/ACLX0aNT8QDTvs0ot7ePy4v3leD/AAi0qXVdD04yxf8AL7LdSRyf88q95tdOju9NksYovLkuf3Xmf9Moq7cL7L96cGf1av7qkeejUPKvvtPleZH/AMs45KZG8slpcX0cXlyW373y66STQdM8zyvsMXl1R8RabbadY+bYx+Xn91J+8/5ZVr9bpfwjzPqtX+MV7Pxbo8j+VdS/Z5P+mlbdnq9jcP5UVzHXmJtbW3guPtUsn2iP/Vx/89K6Tw8PtEccUUf+j20fmSSf89Ja5quX0/4x30swqn0D8Ip4bfxToFy0nA1a3c/QyV9xV+f3w4m8i5jufN+5eW0vP/XSv0BrxKm56EgooorMkKyvFHibRvB2g3viTX7sW1jYRGWVz1wOwHcnsK1a+C/2xfjUnjHVpvCOmagkegaKXEjBwPtdwB85Hso4H4+taUqbqy5UTKSjueZftCftAap8UPEM17K/2LSbX93Cp6wp3Q+pNfJ/izxhdatcRiH/AFf/ACyjpfG3jWXVn+yRfu7K2/1cdcI9xNdeaB+NfUYXC+wPNq1izcXkssko/wCWv0qC0T95SQWZljqwLfj/AJ5V01VoYXHQ3HmnGKvSr9p7VS+z+UP9aJaPtBik9q5Te46aAyy+VKJeKpTrNFLz+9rTLfuvJ86o54P3nX/W0/asPZmj4f8AEl3ZTx+SPL8qWvqXwFeRa9caPfxeXH9puLa2k/6Zy+ZFXyGln5WZYq+k/wBla9l1HxlY6H/rBcXljLHHJ/z1iuY//aVcOKNaP8I/X/WYbuaxkW2vFgbHLFc59qZb6hp9jZQi5u4IcKAQWA+buKu3JcRHYiu2VwrdDyK4Hxc7xXJIkk3h5MV5eFo/WZ+yLxVX6tH2p2SeINIkfal9ER/e3cfnT7nUQpiWzeGZpH2Fd/8AhXlS30kb/wDHxJXa+DLuS6uGHm70S3UfrXXisuVCn7RM5cJmLxTsdaM4Gevequo6la6XCJ7tmCs20bVzzVpmVAWdgoHUk4rlPGuqWP2aGBZkldZRIVVxkAV59Gk601BHfia3sKTqdj5E/bV8QLr/AI30vR4I3KQx2alHHUkyy18uWFwbiPXL/wD1kdzqPlf9soq9l/aT1Pz/AIk3t1/0DopZv+/dt5deS/Cfw7Lrlp4b0SWGTzdWuPOl/wC2v72WvsOGaVKljalb/n0eLxU6ryOlhP8An7VPo74aeHv+Ea8FW9jLiOeS3+0yf9dZaTUpP39dTff6PPdiKPZ+78uOuKurj/SBXzmaYr65V9se1ldL2NKlRFX+lMSTy5B9aev7qqksmZBzXjVf4Z7dL+KdAslU9Xk4s5sf8tI6Fl/d4pmpyYs7OX0kiry0d7PlDw9F5fxCvbWX/l283/0bWp4z/wCPOks7b7P8YPFUQ/5ZXI/9GVB44l8y3ji/563NdZ5bLnwqj8zxHqsv/LOK2hirf1b/AF5+tYvwl/df27df9NYYv/IVaeqyf6Wf3XescSa4Q4T4miWXS9Ntf+WUt/CP+uteqW/lRaBF/wBc68i+JsoF54btJR5vm3/m169J+60Mf9c/+WlP/l0H/L44jwkP+P2b/prUGmy/v7yU/wDTWrng/wD497mqGmf8edz/ANtq5kdJh6kJYtIsoT/z0r0rVZP+JDL/ANcq811IeXaadCfWvRtW/wCQRLF/0zp1v4Ricjb/AH7f/rnWBqsnm6xcwjv5UNb9l/x8J/1zrmLw512+h/6eoadM0rHpuk/6zSof+eUnm1Z1f/j4/E1X0kebqdtFn/V21WNSHmXcmKEBv2Y8q2j965b4kSf8SfMI8z97FXUJ/wAe8Vcp8Uf3mjf9talCpbHCiXzvl/6ZVqeGv9UKxpJcxf8AbLNa/hr91p/mxS0yzGsJPM1zVpT/AM/NaRz5nm1k6ZJ5us6jL6XMta4615Fb+KevS/hD48f8tqk61XqxFJ5iVNjQtW0ffvUkkm0e9V4akI/fD61zmRK1Ph6ioJZT2p6VVrGiLJ/1fbzKv2f7qPBrLM1aiSfu8UGY5Hp5kipiPTZf+mNIDSgAljz3q0f9UPr/AEqjb/6v/W1Mkn7zMv8AyyroMirNLF/b+nRf884rqWtOOWKSsyWL7b4itov+eVjL/wCja0kj8ukxlyDt9a0reLzP3tVIehq2vStaRz2JGl8qOhv+uVK37rikaQbM962EIPvUq9BQv/TT/nnUjd67KWxzDG6Utv8A639zUrZljot4jFzJFWlzI+ov2LunjL/esP5XFFH7F3Txl/vWH8riivWofw0eZX/iM94vf+PqT/fb+Qpg6U+9/wCPqT/fb+QqFelezH4UfHVv4zOF+MNoLjwyyj0uI/8AyXNfAN392P8A651+hvxNj8zw+j9P3/8A7Tkr89rn91+7rqpPY9DBBF/qKZSRf6uP6ClrJnrLUztfTzdFvIv+uVY9l9+t3Vf+QRe/9c65mzl8uStjA+rv2Jbjy/GWvWx/5aaZFL/5Er7CX7hr4s/YyuNnxGvIhLnzNIk/9G19pfw1jXWq9Dzca/3gHvTD0qQ96ZWKOM5HxN/x/P8A7kdc1cdD9a6XxT/x+eaP+ecdcvcdMe9ZT+NI9vC/wh1rqFvYafPc30nlwR/vJJKzx428BSJ/yFv/ACHWha2gu9Pvrb/npXAan8Ntan/49bnT/Lj6fP8AvKqlSpf8vRYr2n/Lk7fS9f8AC9w84stS3+XH5kn/AFzqRNb8HXA8yLUovLrk/Avg3VtI1W//ALRlt5PtFhJbfu3qpH4K1+JPK+zR/u4/L/19beype1/imftavsv4R28F/wCG5NQtPsWrRySeZ+7Sta/v/DnnSW0uq2+/f+8rzaw8Oa1YavYXMtr+7juIvM/eVtat4Y1X/hJ7u5j055LeS4kk8ysvqtL/AJ+mn1qr/wA+jdvJNFkj/d6tbx/9tK6qwg8OvplpJeazHBP5f/LSvJtT0TUpLJ4otNkSSn+MvBnifW4NMksbOSeP+y445P8ArpWdXC0q3/L0WFxVX/n0ehalp+k/8u+s2b/V62fCenabeaELe51BI/IuJAjggb/zr55uPA3jGPzPtPh+RP8Alp/rK7TSND18fD3TbH+zrh57a/klkSP/AFlRisB+6/il0sVV9p/DPW9Q8KQSp5lnr1sfrj+hqPwRpyxxajp7XhQyGOTeK8iuNP1a3tZ4/wCzdQ/ef9M60/BGl+I38A6zZGzvBdpd20nl/wDLTy6zq4D93/ENKWK6ezPV9Q8GzXA/danbn/fXZ/Kq3g/RrnQ/EFzYXko3vbgxsj5yK8mvl8Tx20ccUd5H/wB/K2vh/Hr08HiRJo7x7qS0/wBEQ+Z5lZ/VVRp/xBU8U61T+Get6t4av79zKmpKzHoJE4H5VV8H6Nf6NfXMV+ih5IgVZZN+Rn3ry7Uda8X2ljPZzx6naz/Z/M8x/M8ytv4X3niTUNE1SfULy+kvkgxG8v8ArEqKuGnR1RtTxKraHoniLSNT1NQIJIXROUUjDZ+vSneELW5stNltbqERyxzvlQPpzXnGt+IvFllBG8Gp6hC47SMPnrq/D2sXq+E21K7vbgzyyrukKiRxlB2qZ4ecZcwqWKp1ti94h0jVrq7W7S3ikVRjMS/MPzroZLe3u7QM9rHOTH8qyoOcjoc9K8jj8eeMZPEr6VFqn7gSZzJbLny/yra8c+N/EXhqa2t9IaHy/s8T7ZIC55U56fSpVNRqM0p1VWp+1Wx1PhvT5dNvJrd7NrdMMUVR+7xkdDV/xL4i0fwnod34i1+9jtLCxjMs0rngAenuawvAvinVPESRvqEluS0Jk2xoV/iA718/f8FA/Gb6Z4L0XwjZXbJPfXJvJkXqYlBRT/30x/KlQcYtp7X/AMipXlHQ8F+Nn7Ql58U/HJiceXpTx/ZbS18zmAnqf+uteMa5cC5sR/z0tv8AWVyaa2sk/mTD95FLWmb/AMzzPK/5a16OxdNulT9mzNuQNQssiL/V1m6NpcNtc+bdxYkre0qeIy3MUtLc2n7zzocUM6fZe2IL6HT1t+Ya5K+Fnv5i8uuxubT/AEbycVzV/p/URVrSqhUpmKbWLzMf62mT2Bii84mrcUAHLLn2qdMR/wCqUCSuj2xzXK+krNFJ5PQV7v8Asq+FT4y+Mvh63ksZJ9PsryK+uI/K/deXH+8FeO6dYXVxPbxWkMlxcyyeVFHHF5vmV+iX7KXwV1D4M+Gp/E/iW2dNX1iARmDtb24/+OVlV/fE+19ifTtx4olk8tIIxES3JznJ/ufWnDxgp6Wu76SCuNvvGFlaf8S6WSTyz+8jRKc3iW3uH+zRxefHHH5nmRyf6un9Te1jyVXV78zOvHjGHbv+yr/3+FfF/wC0JcC9bWbsR7N+vXAr6Rm+Iei/a/3ccnmW9fM3xw1C2v7PWpPtP7y48QSSRx+X/rIvK/1lb0IrDu6Qo1Y1fidzwawf/iZ3H/XtUzD5PwpkIP8AaUnmf8+0tOQdaqudNIo6qOI6+gv2IJP+LvLGe2lXP84q+fNYHyR17l+xpq1ppXxe+03822FtLuMH8RUYr+EXN2gmfoRTDWanibRXXP2zH1U1LHrelSrlb+Ij/erzOSXY53Ug+pcJxSnpVVdR0922R3sDN6CQVYDZp2I5kxKKKKBMfRRRSbLSCnDim0q0i0T04dKiVjinDms2jrjNHzX+3ZqEtp8MtKgj+5JqJlf6Rxsf61+bVncwxPe3fk/6qOWXj/plFX39/wAFEtRW28K+GLIPgyS3sp/CNE/9nr88nk83SL20j/5eopYv+/ssUVepgDrw2zPZPglY/YvD8IlP7yLSfK8v/prLXsHh3yvsN3n/AJ5+VHJ/z0irybwdqEOnT3Ft/wAu9tcxWvmf9svLr0uTU7bToLe2ilxHHH9m/wBX/wAs67cJS/dHj5rivbY8qgRG5/65x1kahF9o024il/1ctLa6xa3F3Ift0cnmyVmeLtQil/4llrfxeX/y0k8yuWlS/enV7WkcJej95HL5v7yKXyvMrvNHsYbO0jtYulcdq1jL/wAfX+rt5P3Ucddh4Wu/tOm5lh/eW37qWtMf/CMcv/inb+FpjZ2t5/0zr9A9Bu/t+h6dff8APxaQy/8AfSA/1r89NKnis4dQ80f8s/3dfefw2uvtXw58NXCdX0i1A+oiUfzFeLLU9Ku+WdmZPjDxjdW32qyhj8g2xblZgHfA7DtXPQ30wXzoL+eF5P40GXqHXVuBrN1/af8Ax9ySjzPL/wBXjHFQhPubK+pwdCkqKSPj8RXdetqWPir8Zk8DfDa/1ABv7TuIha6f843vJID84/3FO4+4r8ofjD49GoTyaXa3XmeXJLLJJ/z0lr6R/bB+KMltqMmnW0v7jS4/sVvH/wBNf+WktfB2pXkt/qEuB+9l/wCWtctHCU/ae1pHrQr1ZUtSNria/wACGHzaILOWXv8A9svKrsvBvg2GSIS3Xm/9c69MsNCtLGKLyIoq1q5p7E9DC5XVxh4nBp12D+50e7qSTRdblj50KWvcJrSLHP7yohDH0rzf7TZ6f9iv/n6eIDSdWtf9Zp8sdRm9/wCfvSPNr2W9sxI/lSxVj3WlWmJf3NafX2ZVcl/6enlhvtHluP8Aj0msfNqVHhupP3Uwk/6ZS13M/hbT5P301nVK4+H9pL5ssMssVP8AtGkZ/wBl1Tl1Ep/dYr2L9mTVDpfxi8I3z/8AHv8A2xbxSH/plLJHXkmo+GNc0z/S4R9pi/5aiKut+Dmo2sfj7w3LdS/ZjHqtt/6MipVqvtqX7k4fZex/jH7vN909enbrXnHjFt964+fh5K9HJ44Ga848XAR6j/rI/wDlpJ8lYZXK1cwzX+Ac4r7P3fT/AK6V2vgMf6W//Xt/7Oa4kjzH/wCWddl8PVzdzv8ALzAB8vT75r2M0/3ZnjZX/HRofEC5lh0+CFU3RSuRJ82OK85I/evkV3XxK2tBZxyRKUJkyx7cCuED+W3m/wDPP95UZYrYRm+YVPa4r2J8NftCapLca34zuIu63MUf/bWTy66f4B+Hi+tyavLFiPRbKK1tv+uskVcH8TwNWvb+0m/1d9qNrF/5Fkkr3z4M6WNP8HR6lJH+81W4luf+2f8Aq668vq+xw2JrG+dUvbYnA0f+fRva7JJb2r/9Na4p5PNvB9K7LxjcCO3ji/56VxMP+tr5LE/xD6HAfwyy8n7oRYqtNJ5klSzferOmkxPj2zXm1DupmlHcERgUupSb9Ki/66VEH+QCprv/AJBKf7/9a46v8M9E8I1G2mj+MPi6Xyv3f7mX/wAhVzfjyX/SLHyv+WtzXc+JLXy/idrN1n/j4trWX/yHXnvjiWL+0LIf8tP3stb0Tgq/xTpfhHH/AMSTVZf+et9/7Sq5qP8Ax9ml+G0fleEXuv8AnrcyzVUvLkefKfes8TsLCHCeOj5vijw3af8ATWWvXdRkEegyf9c68e8Uyyy/ETw5aeT5nlRed9P3tes+IpPK8O3Hmj/lnLR/y6Cr/FOS8IjydEuCDj91VOy/daTcmrnh3914ckl/6ZVl+YYtEk8qH955Vc6O2kZup/vY7HjrFXpOq/vNI/7Z15vfeT5lt/1y/wDateia15v9kSeV/wA8q3RzUf4pxtkf9Mjh/wCeUdc3/rfFEsJ/5a31dLYyCWeM/wDTKuW03/SvFMfH/LzNWVM6a27PV9E/5DA/69xUtx+8u4/+mtR6JJm+uJv+mdLcfvNTko3MjpYowIoxXFfEn95pf7r/AJ6xS13MR8y3jrh/iaP+JP8A9tYqiqKkcBJKJElmA/5ZYNbfh7/jy/GsC6lBSTPP7qtfS/3en5xVFmLoX377/r4lrXjrE8PSYt5JZZf9bJLW5H/0xryKv8U9el/CH1KZfLqPzD6/pSf8svxqTQsRfvZKsf8ALL8agtpe9P8AK82mA+WSGnwD+tMlGD+NTpjyzx5lBj7Ultz5R+laSVmw1fSSUd65xkyVJH981GlSR/fNAFwkyGmkeY8ftQetSJ/y082ugxKNlJ5uv3kv/PK2irXWX975X/LOsyyj83XNVm/65RRmti3i/eS+bVsiqX4ZYS+KsxyADnpVK3jwOPpVhfun61RJZXyqQDy//iKWHofNoYfP5tdLIJPSkPemO/z9f9ZUjfvYq3pGBIr+bUiHzDUa/wCr8qpI+9aErU+nP2LTx4yT+69h/Keil/Yu6eMv96w/lcUV69D+GjyK/wDEZ7re/wDH3L/10b+VQIaivr7y724j8vP7xv8A0Oo1vvTn8a96NOXKj46v/FZkfELMmgJj/n/tq/PLW4xHfXEX/PK4k/8ARtfoT46uvO8MT/8ATOeKT/yJXwD4rj8vXL+L/nneSf8Ao2tqSaaTO/BGRay4jxipR9z8afHGPLf/AKZ0ySPMmamutT1aRV1H/kGXn/XvLXM2Y/1cua66+4tLiL/p2lrjbOTzbeOWpKR9I/sfXHl/FZYs/wCt0u5/nX2/3r4O/ZQvPI+MOlf9NLa5i/8AIdfdX2qOqrRbaa7HjZl/EY49aeetVzdRetKbuOseV9jgZg+J/wDj5j/651ydz9ySuo8UOXlTy/8AnnXMXPf61hW+JHvYX+GO0m4jgSfzP9WP+WlPJ0X/AFcWq2f/AH8qDTI450uraQf6yOvNbzwbr/2rFtpPmRx/8tPMjoo0fbCq1atH+EenWn2aO+82K9t5P3f8D1N9k07Z+7vY/wDv5Xnvgjw/q+n+JLS5udOkjj8uTzJP9Z/yzrFvPBvig304ttOkjt/Ml8vy/wDrpT9j+9D61VPUp9MjjnjuI7iPZHJ5lbt/aRiZ5BcR/vP+WfmV4rJoGtx3NnLJZXB8u4jk2V0PjjSNfk8SX0mm6TeXEEnlyRyJJWdXCipYrsdxd6Z5n/L7/wCRK6TRdIju9Jgk/tGON4/78leF/Z/EfkJFJpN4nvXRa9Z+IpNI0KTTbK8/49JfM8vzP+elOrhTWlij0bVvDtzHDj7TBJ/uPVzwfpkt3p1zaSXK28kEu/DDOPevA3HjuP8AdS2N6n4yV1vh8a9H4Euv3l5JP/af/LPzPM8vy6zqYX91/FLpYr94et3ng7VX5trqJo/9liKh8FafqNneX9nLcrHO0cZLMMmvF59W8Ro7xRyazH+7/wCmlb/w9vfEcmi+K5JZLz7XGkf2eST/AFn+srnq4Wp7M0pY91l/DPWL/wAIatKGMN7FJnoGJBqHwxpmoaX4mkivkC+Zb5Rh35rzm61jxPFaSSf29eb/APrpV7wBrGv397qslzqNxPJHYf6Pvk/5aVH1WoqegU8f7c9S1vRtT1ILsngYJyAykVn+FtM1LTdYuRfxBBLEShyDn5hXG6lr/iiytZJG1e8R0TKDcOad8P8AxD4i1f8AtqS/1OW6ntrKQ2xdRvU+qfkP0rP6ulHmQUsSq2x6Lr+nX+oQ7II7aRV5UOvzZ9j0pvhe1u7O1lgvIVjdXHAHHSvDvEHxl8U+FbR7rX/FdtpsUX35LyKGPFeVeNv+Ch+i6JpE9h4RVtU1WQR41GaLEC5/uRDrVqhNLmLpVFW2PrvxPp17PILtbSFoox+8kU/P5fcV558RP2oPhN8ONOW0fVoda1GGMI1naSCUxYHWR+iivzr+JH7YvxV8fpLb6n4jvEtj1t45RFGfrHFXiuoeMdUvo/8AStQlEf8Ayy4pwwdXmbRpz30ufaviD9rX4qazdyN4RvNO8N6efui1hDOkXu8vFeK/Ev4geIfHrjU/E3iO71CW0i8oTXT73H4CvC7PxFqMV5bXd3LLcxWv/Lt5vlVf07xFd32lSRXcP7uKu+lhvYmftUUZNSltdVE0Pm1pPqohHnZ/dmuWvG825z5PvV2JpQnMVdJl7X2B0b6gIf8AltWjbeII4sCYVwouJooxD/rfNqwLiWIccE1jVpGtKr/y+O4utXil/c4rNluIo+1YUt950eCKozXMmf8AWil7I6vrRuTXMPm+VHT7aDzB/quv/POsmxt/Nk5rV1C4h0zQroxf6ryq10M6tU98/Yg8S+CdT+LqaXqVoY9cuLXOhXlx/q45P+WsXlf89a+9dR1zWo3gEUV4n2eP/SP3cdfi/wCG9WutI1S31Wwkktr2xlhljkjl/wBXX2B4K/ao8S6ZFbt4mtZNc0+Xyv3sUnl3P/22uij/ABDxMV9a/wCXR9i6t4w+2zPjSJJP7kckdczq2vXsn7uy03yI5I/N/wCudN+FHjrwD8U7iA+HNUkvPLj82S0kuPLuY/8AtnXZTeFrmOTHlXFdPtaVE8z96eZ2Syh/MuY7j95JXl/xUvLmTSoLWT/Vx6xfRR/+Q6+mrbwv5k/l3ttebPL/AOelfPnxotYrew1D91/x7a5JW/tGbYU8LtX/AOJncS9vs1SgcmorYf8AEwl/69pasBeTXBXPdpGVrIwseK9O/Zstorz4kWiebJ/x53P/AC0/6Z15nqkX7uOWvX/2VNEvdb+KdtBp7xGRLO53JL2/d1nVq9TKpqfTttZW+lzQeZ9oeD/VyeXXomir4Ggtcfao3dPvl53P86y28BeK2UWa/wBnLsGQ2zinP4E8TB3aPTtKw33zs+c1jKpSkrXONUqyOkv/ABH4bijWOPWrWHzOjxSD+laOlaxZXtqskF8kw3Y3lutedyeDPFszIiaFpwD+qf6uq138PfFEKGd/D+lE9/LlkrJuk1a5SoVU7o9bMmRu3LRvNeN6V4V8V7J5P7Kjj8v/AFey7k/dyV1tl4Y1Kytpb+TV31GaFPMt7NLt8GT/AG6i0V1J9lW7HciTPNAk67jmuJ03/hO21bGq7YbRx5jzb/kj9q7CztrqCPN7dJMf4WAxUNJDjGo+hZUYp2DTN65271pTJEo5lUVLNYpIlB7U8HtVNry2Q4e4QfVqmjnjkGIpFb6NUuLNYVU3ufDP/BRzVdmreHdLikxJ/Zcx/wC/kgX+lfFGiSCTxBounyj/AI+bmL95/wBcpfN/9pV9S/8ABQ7WftPxSSw/59NNtoPzMstfLfhvnxtoP/TKLzf/ACFXoUv4R6+Fd4w9T3L4ZeEdYu55L6O6jjj+0yyyeZFXceLJ9Xt4II/9Hkj+z+VUvw3tvL8N2c0v/Lz+8ro/FmjR3uhzxYj8z/lnXThcVV9keRj8LS9rVPC7YX/l/abUW0cnmeVWtFZX9xptxLdRW0nlyf6yOs/y5JLr91/rLmupkjittOjtY66cXV9j/COHCUvbfxjzG5sdZjk/0uwvbm3/AOWf/TOul8KXcVnd+UPM8u+j/eR/885a3oJJAnleZ+7pl3FCkfmy20X7r/lpJXD9b9t+6PT+q+xq+2NmS/8ALFvbf89K+8/gi3nfCTw0MbM2ITA/hwzCvzrttT/tGA/uvLkjki8uv0O+A53/AAj8Pr/0xmX/AMjPXn16XstDapU5qlvI5rxBJLaaxcWiN9oRWdDLJ/rHqFpvKg+0yf8ALNPMp+uq8euXEQ8veszp+dcz8Ttf/wCEZ+HPiLxCX/49dPlP/kPy6+sj/AXofHv99VPzF/aK8Xyax4qu1kk8zypJZf3f/XWvNvBuly6xqHm/62KovFWpTaxrNyIf+Wsteo+BPCn2TS4pcV5tar7GkfUYWl7aqdbo2hxRxxyy+VVwTRW8nlmuL1X+2rbzJorr/R5apafqwiuP9Ll/eV4dWkfU0sX7E7V54f8ASJR/q4qqieK2sI4sf6z/AFlZS6mIreSEQ81hSavaxW0kMv8Ayy/SsqVI6KuLOn/tW0l/1s1Rb7SWT91NFXEXUN3qklsbSbyoqfHpmoW0fmy3n6Vr7I5vrTOtlh8rzZvN82LFVnfrNL/qv+eVY1te3cUflSzebFVlpDJGbvzqzrHQW3uRFJ++/wCWtU4bDT5NQjlu7P7N5X77zY6S7im2YP8AyyrMk1maXy4DF+NaUqp5+Kpe2P3Z0O7g1DRNPvrY5huLWGaMn+6ygj9DXBeKXie/P7z/AJZ18Y/ss/trePb/AOIXh34e+NdVj1fR9auU0q3eaGOGW2fH7rbjlulfYXiFjJqEma9DLKVsQfK5vCpDD+zMph81dx8OuXv39RF/I1wYfLkSV33w73FL+Vj8rMmPyr081/3Y8rLv94RD8TPPaOzA8vyQxLf38+1eZ6vd/ZNKu7mP/lnbyS/+Q69H+JbgSWbeYCoVsgda8n8ZT/Y/B+r3Ukv/AC5yx1GX/wC6l4p3xjPiTXR/aGtW1rF/rLnVZbr/AL9ReXX1boun/wBjaXpmkRR/8edvFF/8cr5z8K6d/aHxH0TTBa/vMebJ/wB/fMkr6difzLp/N7VFGr/sP/X09PMKX/CnV/6dHIeOrjzLqOGMVykX+sNbvjKf/TXFYMX3Pwr5yp/FPbwv8IdM+6TNURKTJk1Pcv3qgJB5n8q4qp30zVik+SrU8n/Enk/66Vmwy4OatSf8ge4rz5o7aZ534xtvL8Q/avK/1mnRV5J42/5D9j/1zmr2PxzEftdnL5X/AC5V4f4tl8zXxz5f+i1thf4Ry1j0vwZCbfwFp3/XLzayJz8+T610Gjx/Z/BWkxS/8+UVc1IfnkrOrVuLCnC6j5svxd0yH/nlFXrnjKTy/DF6f+navI7T/SfjR/01ihir1Tx/LFF4Vvf+uVa1f4Zl/wAvjndM/deFHyOfKrKlPlaLIPWOtESS2vhXH/TKsq9A/sj2/dRVyHaUr3yvOji/65f+ja7zX/8AkGyVwU//AB9/9tYq73X/APkCSf8AXKumr/COaj/FOM02KX+0DkVzfhz974lj/wCuk1dTp0g/tDHNcl4O/e+JZZfKi/5a1lTNKx654f8A+Py9/df88ql/1uq1F4Y4jvZf+elzUtlJ5mp/6qgDqT0riPiL/wAgw1256VxHxIk8rRzj/plULYVI82uZc28n7nHNbttL5elSRf8ATKueuvO2SY/6ZVp+YYtGuZf+naaqLMnw1/yC4v8AnlXQJ0Nc/wCGf+QXFN6V0McnUg15dU9al/CE/iq15v8Ayxqj5o8zFW99SaluH/V0Q1Gcyx+V5tJFLiTFQQPl6/8APSp45Kgnqe2/e0wJ4v8AWVoRVn2PU1oR/coAlT/V0/yxv+lMTqafH5eawpHOXk/dx4FPj+/HLUJki/5ZdBTrfvWwyhpGY7zVZIv+fnyq3IJPT/lrWHov+ouJv+Wst9LW5BL8n+qrR7mdQvWcfU+bxV5Y+8NU4Oh+tXI4gRz0qiSRfuGkHemNJF5dPHeuql8QkDfu/wC5UjTn0quvl/JJU7Tn0rdnMTGb/pjUidf9VQn+r/1VKg8s1ZKPpz9i7p4y/wB6w/lcUUfsXdPGX+9YfyuKK9eh/DR5Nf8AiM9je3kudYuLdI/vzt/6HW6nhm0SDYZG8z/np3rUItgzTkICnDP6fjUSanp8ib0vImX1DV6M8XUqJKGh5UMFSp3dQ4/4gaHbWnhDUniV2zGO/wDtg1+e/j6P7P4w1u28r/V6hc/+jK+7fj54p1rQfDVrFodrFcrqPmRXKuu7ZFtB349q+F/iFdxaj4w1e5to9kdxceZXRhJzqaVNhPDU6X8I5+L+OkpF60fxn61odNLdkchJEkf/AEzlrjbPHlxxZrt/4/xriNNk8q36/wCqlpGx7X+zXcfZ/i/4b/6azyxf+Qq+6FaTtzXwJ+z7JDH8WvCeP+Wl/HFX6GPp0UaeZJdwR/8AA66I1YqCueHmdOrWqFAtJn7wphY9d1aQ0lp4t0c8P39md9D6GyMEeeHdv2BN9NVqfc876tVOc1cSPGnmD/lnWDcdXxXZ+MbWW2tdNgkQM0cRBPuK4y56mvNqVPbVND6LDUfY0huiyD7TPn/nnVv+yZP+fg5/551R02PfdTx5/wBZHXmOqWfiSO+ktojqPlxyfu5KSpCq1fYHqiWFzBepL/yzq5Jpsn+t8z93J/00ryrw5HrVv4k03zJLzZ9o/eJJJJR4j/4SWz1e7jspNQ/d3cnl/vP3fl1rVwtqpn9aPR7vSb1K3ru0unk+0xHy0kjjrwmTW/Gsk8flfbE/56R10XxEu/FtnrdudNvdQSCSwtpfLg/1fm1nVwoqWK7HoF3pl7In7uSt3w9pWoXujxR286I8HmB977K+f9P8ReMY/Mtr641D95/HJ5n7uuyu9T8R2/hHTbnTr28juJftPmSR/wDXSsquFNKWKPSdR8O6zGev/kSrHg3T7udb+xXZG4k8z52zXiE3jDx15chkvdUjj/6aV0mheIfE8fhHWb2LUbz7XHcW3lv/AMtPLqKuFqeyNKWP9tVPWr3wzrsiYVFf/dZB/MVD4OtL2w1m6hmCJcPFld9eKv44+JUc8cX9vah+Vdp4H8T+ItQfVby5u55LiPTJJYx/01rKrgKlGn/ENPrVP2h6ZqWgaxMfMj8mUg7sA7eazfDenajp3iVBe24j8yKTZk5rznUPiZ4l0mxl1TVvFaWtpHH5klxIojjjr5B+On7cnjrWp7jw74B1+6sdPKFJdTA8q4uCe8X/ADzj96r6tUVO6Jp4mm529nqfX3x7/ap+E/wkvLjQNeu5NT1m3i3/ANn2EfmNz/yzlcf6rNfFPj/9u/4qa3LdjwJFF4Ssrg+Xi2i8698v/rp/8ar5m1TXr/UruS61C5luZJP9bJJJ5lMs/EWoWI82KXzYov3XlyVeGwXsqd6p1L2VU6LXdW1TxFFJ4j1PU77UdRlk/eSXFzLJXMscSeVLL/y1rY0rXotYkk07ULS1j+1f8+37v99WJeraxfuYYbq2li/1vmVpSdX+Eenj8LhfZUqtI3rzSdOurP7XDL/yy/5Z1y94nleZD53+ppj6ldx23k/apYv+eVRvP0/6a/8APSu2lSqnDmGKpVv4VIas49/yqSwn8q6l/wCmv7qoHnhxLkcVnrcTeb+5FaHAdDcKPMxj/W114+HPiSbwnF4pmii+z3MXmxxeb+98quLuLgY82aCu+8Maz4g1Oz/sCXWhFpPleV5f+s8r/rlXDiqvsTvwmE9qcgHtLq3+xxTeVL/y1qpFIYpPJml8yrWu6UPDt5F5Uv2n/nrJWdK/nSed+6ropfvjOrS9gXoZwTxT9tZe8/6/8av2t6M85BqSDRsh9mT975X70VT1+9/4kstrDDTJ1nkYyg1narJN9mzTpfxC6v8ACMqNpR+/INek/Dzxra6BF9k1XRrbVbeSL97HcR/6uL/plXmFuphirUstShi/1veu72Jw0z0W88WWfhbxXLJ4c1ST93J51jcf6vzYq+lfh/8Atr+MNJsLO21KD/hILSM+VLHPJ/pMf/XOSvkqFrTxFpf/AAjMs0Xmeb52mXMn/LKb/nlXIvc654e1GSL97bXMUv72OSij+/3HiqXsaR+wXw0+NnhP4nWk91oOu25eO38z7I/7u4jk/wDaleOfHWeS40/UpZJY/Mk8QSf+iq+DfDHxXvdAuPNZ5baT/npbS17Tp37R3/CT6N/YfibVBPHLc+ZFeSf6zzaRxeyNG1XzNTk4/wCXaWpQ/lVFYLF9vll8393LbS+VJUzjBFc9U7aTM/VF/dpXvH7F0xi+NFoJFjJbTrj5h1H7uvCtQB8qOvff2KmkHxliDR4DafcDP/ABXPjfgNIn3y8zIjvsBC9OTz+lK7yKMiHd9DRK4EbN5e/A+760pfaASp5rg+RV/MjkmePZ8gy7YwSf8KS4uDChYpuUfe4P+FEsyPEsvlhlDL97tz1qV3IXPlkn0p28ib+ZVn1GO3aMFNyvJ5eVPentewxWy3UiFEP6Ux72BpIV8gs7Ngbh90+tWPMZmKCLIHfNDXkaXI2vIlmMEhVcpvG5gNwpYbhLgZjCsP8Aeponh+1srwhHCZ3tjpUquS20RYX1otboTJ67iwsskayBNu4dMUxXd7p43tcIijbKSDu9qW1YPArLD5QP8HpU1Rc1MTxJZo1ukkahWMg3EDqKoWV5DZJ9oYl5pP4BV/xT5f2eDzpNibzn8q5wtHP5cUclenhoqpTtPY8THvlq3R+cv7dOsrffHHXd/wB+3aIRf+A0deJ+HoYo/GWnf9eN1/6KruP2sL8ah8bfFDyS+ZJ/adza/p5ded+Hbj/is4vK/wCWUV3/AOjadRexo1D6jA6+zZ9l+DLb7P4b0uL0t466LxGMaJcf9NI/KqjoEXlaVZx/9M4q0NbiFxY+UB/rKzo/wzzMV/Gqnldxo0dvrMl15vHlxfu/+edNnUmPyq2LuKKTXbzy/wDllHWbcRy+1KrVNaNGxSiGxOTXKeL9Yl3/ANlxf8s/9ZXQ6hqH9m2kksX+sP7qOvNxcSySSSy/63/lrRhaJliqvsDrdPuP3cdfoV+z1raz/CDSGkdc25nhOz+HEp4/Wvzv01fMt489a+1v2cta2/Dh7Yx/vI5Jf/RddMofWZNHn1punC8ToNclkutYmkAkHmPJJXjH7Yup3ulfAnUktfMze3cVtJ+NezzvbPP5gf56wviJ4J0L4leEdQ8H+IraQ2V9HjfH/rIJP+ele/tSSpHgUq370/HbQtPl1LxdY2sXEktzDX0LqFx/wjkcltFD/qoq9l039gnSPB8t14wtfHE1/caVi6t7eO38qKTyv+etedeJbG6i1a4v/Ki/1n7vzK+dx69ifb5N7KseN61r9/c3EkMP+kx/9M/9VXDpdatLc4vLSURV6rrQ1S5nl8nRYif+WUlYGmeDtW1LUIptQ/dxRf8ALKKs/a0j0a2Gqm34L0yW+0aQXf73/ppXD+JhefbPJi8qKKKva10yHQNE+yRD/llXlPiG0w/X/WfyrhpVf3p2VcL+6MvR5bq/uPJmm/d/9MqoTXPiGLzYR/qvNrVtdGHledaH/VUh0HXLmSWK0P7qu72tI832dXuZC6xqEUZhu7T93/z1rc0m98228qWGUR/8ss1s6R4KURebdy+bRNYafbf6rzbaX/rp+6rhq4o6qWFq0RgA+zy+bWFcQw20lzj975v+rrVUTCsfxTaTRyWV3F/y1/c+XFWVPc6qlK53H7Pek3uqfHDwHpemRb5/7dt5v3f/ADyik82v1l8TvJ/as4zHXwd/wTs8My6p8cr3xEttE8ehaHcPJJJ1jllIjj/QV92+IX/0+TzK9vJ/4p8lxIZSyZlx5ldX4dnEOnXUCsyb5+Nn8cfl1yxeX0rY0i68v95HH1kr2cVT9rA+Xo7ieMp/LS1j8v8A5Z/8s68u+Llx9n8BamPM/wBZ+6r0HxFdfapkOP8AVx+XXlvxznij8GfZpfuXFx5VY1P3OFO7C/vsVSPD/g9b/bfijcXWP+QdpVe5W44eQe9ePfs+RfbdT8X65J/z1trGvX43zA8v5V53/LqketV/3mqef+J2/wBPfis+Efufx/rU/iJ/M1KT6U1RF9lrxqh7dL+EULn7o+tZ6/6yrt3J5aj3rPbrXDU2NqRbikHEtXxJ5mmzxVmRA/6kir9v/wAg+b/rnXBif4R2Ujl/HUX+iafKf+edfPvivP8Ab1x/0ytq+ivHWRoVnLXzbr5mk8S3EP8A1yirPCCxWx7Vcx/ZtCsov+eVtFXJT/vH8qup8RgxWUcX/TOuUTv+FbVDLC/wjh/C3+k/GS5mA8zypK9Q+IY/4p25x/y0Bryv4agy/FC9m/6aS16p8R/3WifhWtX+GY0v4pzV7iLwzHWPqQ/4lltF/wA9bqKtjWv+QLZf9dIqy9TkIs7KL/prXMdRTkEUmqRy+Vz5sVdx4lkxpEp/6ZVxg/5CUf8A1812fiH/AJBkn/XKtqv8IP8Al4cZpkk322U1geB4h/bcso8qKMVvaZ/x8y/WsH4fHzdQuZaypdDOseq+FJP+JfIPK6SS1Ysf+Qh5stVPBw87RzN/z0FW7GL/AEiTzaSJpHUd64b4j/8AIM/7aRV2QrjviR/yC5P+uoqKuwqP8U8wvZIc/upf+WvlVa1P974avpfO8r91VG+HMX7n/lrVrxFN/wAUnc/9Nf3NWdL/AIomhxf6HFD/AMs62Y+3TysVhaRKI7OIj/llW7bTExy5PSvMrbHq0w/5bfhU1RfuPapIx/yxFc5RYi6mnx/6ylpG/wBZ+FNCWok3+sFW7f8A5aVT/wCWv4VY30x7FtB5VWo5O4qjb96txjyxTOcmSX1pxl+c+VSx/cqRP9YfKoGXTF+7jFOToPpUKU+aTyreST/pnSEVtAi8zT45f+eskv8A6NrbT/nlWbon7rSLcekdaySeVVMkvQR8devNWTLJj736VSth5Y96swSY7+XWhBYbytn+qpBHhMU5ozSj5FxXTT3EiLy/M/d+tWo4oov9bzUMSbJPMpzSTSJ5tdJhUJG/eUJL+8xQ0Oe1KOv4UhH09+xV9zxl/v6f/Keil/Yr+74y/wB+w/lPRXtUP4aPGr/xGe1f2jINUv7YyfIJH/8AQ6ytRu7eO/8AsUkciQb/APlhT9Su9Pt9WvJ7qUofPaL5f9+ufvpI7/U4Lmyk/d28nmSb/wB3XvYSldHgVnqVfiElvJY2Ly6p5f2iz1G2EM//AD08vzI6+I/F/l/8JBfx2x/di4r7F+LN5jTre9k8vy7e4j+5H/z0jkr4+8Z28ln4ju4/+en72hUvYm9Kqc/BU71BB2p0X/TWnY7dx0f34642OIxCSP0lrsjLmaP/AK6dK5CWL/T7jH/PzLWBB6L8GBJH8SvCMkcv7z+17av0Sg0PdM8c91DA2/YI5e/0r83vhtcSweM9BuY5PLkj1S2/ef8AbSv0YvLS/ubh3nnjcdt89aQ/e9bHNiGMvls7Fvs9vqe6eP7+xP3cdUpdQ8+9jso73f8A3HqQ2485I4xH9yqtxv0394gj/d/3I/uV2xw9O1upw+2Lev8A2yOCE3lx5/mJ+7/eVzU/+sP1rotUvhfpXOzpyQa8urtY9KmQ6SPL1Hr/AMs5Kv8A2G9/efvKpWKeZqGf+ekdeaa/4r8WaZqD2Ntrdx+7krI0q/uT037PcpfW/mGT/WVce0vQ8kkR/dyf6uvF9L8c+MZ9XtLW51u4kgkvI4pN8db3irxN4o0XxRfWNvqzpYx/vY/3db/VTP61+6PQLu01Ipz89azR3sltBIn+r8iPfXj7/ELWvsv2k61J/wB+62/GPjHxRpdro0mk6j5cF5YRySfu/wDlrWdXCVfahSxR3N3b6hsz5dbHhyw1S6sH8iDe8EmHr59f4m+PvPt/+JrJ5cn+s/0eu3f4g+K9M8FWmrade7J7jU5LaR/L/wCWdFXAVRUsVSPS73RNVVP3lns/7Z0/whZXbz39qsIVn6oT0ryK1+K3j2UyRXuqB4/L/wBX5dbfhDxv4nuNK13UJrzZdWlvbeQ/l/8ATSuarhansjT61S9qes3nh7VCOLKNv90A1W8KWd1Z+IwlxbFD5cmzdHsryCH4y/EF5Ut5b1oyfM58qtXR/jJNoz6t4m8c6osdnp8EuX8v5/M/5Zxx1H1Woqdy6eKpM80/4KG+LU0bwZY+ADpcc11rJ/tA3feFIpBkR+9fmtf3EsMkn7mXy6+kf2kviprXxf8AH6XXiS5n+w6faGC0t1HleQx6k+9eDar4fllfydPv/M/6ZyVWGpexOg5p3z2pjNF5dSahBNYXHlXdpLFVS4cxY/55V6xgWVnmi8qaEfvain1GaWSWW7lEstUnnEVRvbzSyf66s/ZmXtKpJcXnmy+VCKEaaUebtqWDTgPKwPzq8ukw/wDPvWtWrfVmmxENFmljims5YZYv+WtXIdNhtcY/1tLYNLYSiGUfuqu6pAPK82H97XL7U0omeF+XpVzSpPKuIvN83/pr5X+tqmB8+fal+0+T+/ENFU6sLV9jVOt8V3vhO5t/sdrZ+Xc+V/zyrjYnxzLTpb6Hy/301Zk0k8v+qpYWl7E6sfVpf8uTVkeLp/y0qtFBLFLyap6UJvt0U083+tromg/eDzq2qHmUiMwTeX++mqpqFnNDb4HMZrdjhzxiqesjFkaxpVTqq0v3RzFtDNNJ0p0+nzWsXnY82pbVf3v/AC1rfYHZ7eTXd7Zs8z2djAn07UbC5i82H91/rq6DWl/ti2j1aXzReyxeTdRSf+javWSiWy/s4S4h8qtJoftsUU13D5dz/wAtf+mtctWqdVJ/uvZHn0+iiaPzoTVB1lieu5uIfs1x5QqpqWnwyR8QV1Uqtjm9mWfAPxNv/D8kenal5kll/wAsj5te92FxFe2kd/a/vI7n97HXzpJoGnX9n++lij8r/W/9cq958GJoEXhy3i8Neb9ii/5ZySeZLHTrbmRev1JiSvd/2Kn2/GS1Tcj77C75HX7orwfUB8hr3f8AYwkKfGfTg65E2nXhVvT5BXFjPgOxH35dH9w2Djp0+tPSVJCQrZI60SMFQsQSPY4p9ed0KILvb5as2MLIh5+tSPNFGu+SVFX1JxXLDxnI7KrWcOwvjl/9vFdW2ApJGeOlTcLWdylcyq9xAd6hUlx/vHFWVuFdQwU81Xvb+0stkl1sAVsbj/BWRJ498OqAyXayL3ZeQv1rRQb6GHNZ7mvFg6nKcqQ0CH36mo4NRuLu8aO3t1NvGxR5Cec+1c9p/wAUPCupXEgtpHIRMmTZ+lcz4d+JFpDfanCkW8/azIGEnyNH6ihU2XzJHZal4iuLCRdL02382/aX7kqkIE9cit+2uorpcxtkqBu4OM15ND440zWfErXFpp95LMWC7EuI/Lrrz4h1TT7eOY6MbONbiO3dJmL74/8AnpHitalK3qZ06k29di/4x+zPFZQ3b+XC8x3ybc7MCuPvH+wXr2/lyYgk/d/u62/Gepm6mSxiH+oIuBj/AJaJjmrXiPS9IkeW6mlkS6eMM6CTHAUj+laYar7IzrUvb6n5E/HS5hk+Nms+b+8/4nlz/wCjK43wP/pPjI3cX/PKtP4j3cuo/Ea/vpZuBeXV1+8/66y1R+HVr5viqM4/6Zf+iq6XV/dHv4X+KfdOkRf8S6D/AK5xVpvEJCJs/wCrqlYRA6dZ/wDXOKr+oP8AZ9Iu7n/nlHRTPDxX8U80sXNxqWqS+af9XLVa5hz5f/TSn+G5f3GqSn/n3rN8baj/AGbpNmbb/WXMf7uuM6v4JwXibWftGteVHL/o9t/q/wDppWRe2vl3nm4/4+f3tFxCBPHirUkP2mC2z/rYq9Wl/CPI9r7Y2dMXEEcv/PKvrL9n7UY7XQ7+H0jikr5K0C2luYo7X1k/e19T/Cef7JHdxR/u/wDR4qxwtTmxNmdOKpf7KehzOJLrzKvMZE58zisi2fz24NWrm6lI8q2/d19Nz3PlGSaldR2/hDWZPL3yfZJfM2V8W+PZ47KSOL/lpX1p4u1K6/4Q7WvsP/HxJby+XXwf8Sdekkv5P3v7uX/lpXzec7H2PC3/AD9MnUNctouprN8O6nqOp6n/AKJ/qvN/1lee6vrF3cyfZLObzZa7rwNqUXhu282WLzP+eteH7I+teLO78YXEXmeVFL/yyrzPxDmTy4Yv0rQ1/wAZS6lJJLDL9a4HU/FYivQMTVVGiL21Ivfav7HuIpfOl/e/8s66Oy1yKSLEXNcDLrM2qyeaf+WX/LKSpLW/mjk848YrWrSMqVX2J3E2tzR/6mT93/zyrJur2K6k/wCeprNOoebF5tV0uvNkzn/XVl7Jm3tfM2Wk82rcCxS3Ft5sX+qrIt7kmKOtzQ9A8ReJruKx8L6Ne6zcD97Lb2dv5n7qswVakfdn/BOvRtL0vwv401GJ4zd3Mttbn/np5YjfFe/a40kl5P8A89PMryj9jb4T658LfCF5qXiq1ls9U8R3P2qWwk/1lvFHF5cUUn/TT95XsOrWdtPeymK82SSSfx19FllqNTU+Fz6r7Yxkbfx3rVsmjjtj+8/jqaHw8Nn72Tp/q9lWI7e4sUJ8uOQV6tWvGWiPApXMDUH8ybGK8c/aDvPL0bTbaSTmWSSSvZtZU/anHlbOa+dv2nr82Wm3U2P3tlo0sv8A21rkx/8Aup6WQUvbY4qfs7ab9j+FUWqf8tNWvJbrzK9FV8Qofas3wToh8NfDjwxoUv8ArLbT4vM/66/6yrsj4SPNebU/hHp/8vTzfV5MapJF/wBNPLpZxH5Yp1wBcavIe/mUt0OHrxqh7VJ7GLeD+VUnH70Gr8g8x6ozjy5K46u51wJx1Na2nf8AHrdxf9M6xbcdvatfSovvn/npHXHiTowuxjePY/8AilIJP+WkckVfNTxS3Pjbyv8AnrfWsVfT3jYeZ4MllH/LOSKvmnw5EZfiFGR/0FqjAGmP2PWvFkn7k+1cbB/rBFXS+LZOK5Yx+V+9rWoctE5H4O/6T4z1KbH+tll/9G16X8S4vN0+OH/prXnPwHjmPiPUpf8All5QxXofxH/49rKL1kxWuKMaX8U5zxJ/x4WUX/LTzf3tZ+rxY/s6H/prVrxL/wAuX1/wqrqJ/wBN02Lzc/u65DtIh+61SL91/rbmuw8S/u9Ilh7muLh/fXdt7XVdp4p/5Ap8r/V+XVVSKf8AFOQ0b955hl4/enNc38OpfLS+mi9a2tJ63NYPgSURaFqd36GanTFWPVvBP/It25z/AMsvNrQ0zm8klNZ/hKLHheyJ/wCfWKtCxl/0ikjKkdE3VfrXG/ET/kFy/Ufzrrm+4K4z4jD/AIlMh9qqJpSR5bfSYSP97/rZal8Qyzf8I/Fz/rfK/dVWv5P3kf8A11FSeKpMaZa/9NZYaaNP+XpZsv8AVVsRkGPyDxWHpEv+jA1uTfeH0ryKp6lMlqWHqKoxS+bNmr0P+tqENE2/2p5kBqAx5p5jz3qDIkbrUzdKgP3/AMKmhrQ3LkP+rFWT0qvb5jjGKnjAjjqTAni/1dOT/WfjTYuppbb/AFppAXKZff8AHhcS/wDTOWpUHNVtbk/4llxz/rY/KpiLtn+6s7YdcxxVpQc/vfKrLg6CtROf9VLTZJdt+nlVZjh8zk9qrW33/wAqvQeXvPlZ6VoQPanL/q/wqFpR/e/Snp0NdZyEojyJKfz5EcXemwv5hpPMliMR4opDQ9P3tSQR+lUll/ec1dSTPBrYo+oP2MPu+Mf9+w/lPRTf2LunjL/esP5XFFe1Q/ho8Wv/ABGeg+JreW31G8kkIQyXbyZdODHvpltbxxv5UY/1n/POu98RaMNTuIZJoWkt0UiVVPOKztUt49Ns4YtLt9k3meXvr2qOOaSR4VbC3q3PIPifby/8I/cS+XJIkcn/ADz/AOmdfJnjPzbi+tLkf8tNPilr7w1y402Tw5dS3tv5jx+XJJ/2zkr4h+I8kd5d6ZLbReX5dnLHJ/0z/wBJkp+0NaVI4n/lt+FSDpR5Z31A9XVVzt6E0Z+eOX1kxXIyxj+0r2L/AKeZa7CuX1KMR65efuv+WnNc+5R0fg8eX4i0i6/556hbf+jK/T0iR/8AWeY//fuvzC8K2/m3sEuP9XcR/u/+2tfqxDYWbQxyy2yBzGobPsOlY+09kKtS9qcJcwSb/tI/5aSVDeteRp5ccW9JK6K80m2tNQkeK5RY1AkWIx78GrOk5ubho3t4AyjJru+uaXPJ+qu9jh5I5Nn7238isyZMHBr0fxRpyxaLI3lxBvOjYsBjvivOrn7/AONcXtfano0qXsSCxj/05JTT5LSXzJJPs0b/APbOpLN4/PMXmVy3ivx1q2iXVxb28scfl/8APSOs/Ze1K8jans9kiSSWUafvP+edX7qzlkupJDZRv5n/AEzry27+KHiyOTyriTT5PMki/d+XWv458deMPDmvCy02Sz+yfZ/Mj8yOuv6rVMPbUjrrvS49n/IOt/8AV/8APOtuO08/T7H/AEKN/Lg8r95HXkL/ABZ8UfZYJP8AQ/Mkjk8zfH/q66PVviN4j0fwj4a1Kz+z+ZqkckknmR/8tKyq4SqFLFUjrLrTIxHj+yrf/v3Wt4b0/wA/T3sotOjfy5/M8jZ/0zrySH4t+LB/rJLP/vxXXaD8RvEFt4XvvEUL2yTi8it+Y/3fl+XWdWliQpYqkdjcaD5HXRY0/wC3erHhLTmN3f2i6fEodPuFOK8yk+Onjx48Otl/rP44663wb4y8Q3h1C+drczQWe9Qkf8fmVlVwlT2Z0fWqftDsLrw9IPu6BGf+ucQNfHn7VPi+IeIB4bijjS30v93JHH/z8/8ALT/43XvWufHvxFo2m395Jc2Bezh3HbFn5/SvhX4ieJbnWNUnvb658+4uJPNk/ef6yop0qlH+IHtaVU868STy31/JL/00rmp383zAB/11rTvrjzLu5x2rLmX/AKY10G5E08UvMsX7usq78OR587T5fKll/wCWclWJ5JYh5vk1NZ30M37qUVp7UDjG0rUrW48q8hm5rZs5LSL9zNDXUPFFdf62HzY65/V9Bli/fQy0vakeyNB9O8qOKXMXl1C8Plf/AKq524vbwRxWc003lxVDJfXsUvnQzf8AbKj2Qe1NPU70QxDj95VOLXbvPlYqjc3M11J50opnmeXXTyGepsiT7VF5sVR/ZJpv9dPWZDJNDL50J4Nbdpc/ah52PLrI2IItOHfmppIYTH/qan8y0/5bTVFdXMNrb5i/ej2pgZ91aeVLFMJq2IpfSbFcpdXU12D++/KrdhqZh/czDMVR7Ew9sjrbaQyx/vRUGqrm38n1qrbXX7rz4Zv3dWLq+/dxHNR7I7va/ujHjH+knjtWpGvmn/tlWHHJiTNa1vcwxfvpph+5iruMjb02Hy/N83yvyrSZv9Ijl/7ZVwBuZpb3zvOq9ZeJ4of+PseVWVXCnOdZrdn9qt47v/lrVBYTLZf9NKu6dq9ndfuhNF+9FRTwy209ZlMyoR5d6f8AnnL/AK2tbw/4t/4RbxJbQmX/AEKX91fR1nSL5VwZ+KyPEK/8TCKUeV+8/wCWtaUqpNY+jtRcxJH5Un7uvd/2Mwv/AAuiwyuW+xXvzenyCvmXwPqMut+DdOu5f3ksUn2WX97/AM8q+l/2MZYh8aNNXZhpbG9IP/ABWOM+BFLc+/rlhHAzfKAPXpST3UFujyTSBVQZbJ6U51iRGJQBc7jgd/WuM+JdxqscVhFp1+1rEzSGchc71wMD+dcUVfQUm46mI115d15ksnlx7/M/65/vK9Mguobi2S6jb9267gT6V4fN4g1G/uvsOm3Edx9n/eySSR1pj4n6vZRmxiFjdpAMFXiIyKSptHS1+7TNj4n3GrXVwmmJIgt0HmeSpz5n/XT2ryu/mvbOD7P5nlmtrU9d1HV9Pjvbmyk02SST+CSuWvGldP8ASbje8ddmFOarSuVre6k8mfypJI6isppIEn8qSSPzKhsl/cSU62f9xJmu4R1/wqcyeKoJZZK+hmFq/HyV82/DvWX0HUxqoi8wQvtMdfRtpqr3cEc8enXAEi7hkp/8VXk46zqamtHbQdtsbdd7Rxhe3yU+8ns4LaW8u3jVLdGLyMv3R3qlrGszWOk3N99lkh8qIuWd0G3680QavFq2ifbvsTNBcW7sylh025I/HpXIrbGzT3PxQ8d6hEPGuuX8UPmRyCXy4v8ArrLTPhJJ9p8Ykf8ATSL/ANG1V8UvFe+KteuooZcxakIv+uX72rfwEi+0+MZv+usX/o2vSpf7qejSpXqn3VZPm0t4v+mdT+J3+zeErz/ppGYqr2g5qLx3OI/DMsXm+XXR/wAuT5pfxTgtEH/En1Tj/l3rjvG84vfs99F/x7xf6LGK37vWBpXhe8i/5eL393HXPa9Fjwvbyf8ALOKWtcBS/dHNmuK/e+xOOuX8145f+WlWrQf6yKq9zF5cXm1eihlleOKKP/W0VDU6zwhY+VHJdV9LfATS11rV5bFzhns5JUP/AE0rwTSrL7FpsVpF0ir3H9m2+CeP7KI7z5lvcx/L0rx/a1frPtT3KlJfUT1rxH4euNJmW3e0CyOMiSP/AFdYF1b3Fp5f2mL/AFlegeMTdahfxTxrIFij/wBWP465e6ikkgnjktpHjj/1b19DRxVZpX3Pi8ZSpX0ONeL7QlxbS/6uWOSOvz3+JdrNZW1xELXy5LG5lj4r9FX+w28kEVxJHBPc/wCrjnuI4/Mlr40/aW8KnQ/Hd/5csf2fWov7Tt/Lk/7+xVhnNU9Xhyt+9PmDSrqGOT7XPNF5stdvp8Iuo/KEsX/XXza5d7CK21Tyv+WctaQ8MeZJ/ol55UVeb7U+tgM1zTMj7JFLWVc6PZ2w/e/62tp/DGt2Mf2q78q5j/6Zy1i3+jXUtvjyYov+mvm1KNPYlM/ZD/rpRVWa5hilyJqpXWlWcXHmiWWn21rDD0h4rUyNPTZJr65/c/6ryv3tOI8vzKsaZL5dnL+5i82Wsm8ujdSVyVTUvJc/u46+tf8AgnbayzfFHVb+WL93Fo8kUn/bTyjXx/PIB719H/sxeLtT+G2oWHimxj8wNcebJb/8/Fr2jq6eK9lUscePpe2wp+mFtNLHqEknlyP5n7v/AFlNXTPtzeZHF5H+3XDeBf2mfhR4xuE02S/k0m/8zyvs9/H5f/kSvTpb77R/x7XEf7x/3eyP93Xo08S/aaHy2KpfujNh+0bUjMsf/fFMuIZA8klyXRP9irdywjmki8/y5/Lo1OzFjp6i4fzDOmK6/rCTPO9kY+pWX2+9j8vlPLr5X/aj02W41yLw9F/r9SudI0yP/trL+9r6wn1SN547eyt4/kj/AO+6+b/ipaDXPjZoVr/z7azHdeX/ANc7apxFX2q9ielk1b2NX2x2esNHG/lxj93HWVdjiOPpxWjqa/KlY1+Pnj/eVNQ0pnAWK+Zq1xUuoD55KdpUMslxcXIpb8HdXi1Nz33/ABjAmGAZapDMklaE4l71VUZcV5tQ7h2OlamkD94/+5WYR0NWNBf/AEuSKT/nnXJif4ZrhP4oni2LzPBl7F/zzir5p+H4+0/EIyy8+Vcyy19PeIR/xSGq8f8ALtLLXzV8Jc3Xi6WYf88pa5sqNMfsd14tk/eGKIVyd5L5VhcTf9Mpa6XxRc/6RL+6rl9VxHpF5LL/AM+0tbLYy/5dmT+z7EPNvJc/8s67z4hS/vLeOL/nrXGfs/W0vkXktdf4+/4/7eLH7zza1qGNH+Kc1rP728t4qz9S41TTYfSOrmofvNViyf8AllWfc/vddtuP9VbVnS3Okmsv+P62/c+Z+9rrvFEX/Eo8r/ln5dcjZf8AH/Zf9dZv611XiiTy9EjPpWtQ5qP8Y4OwkEVne+b/ANNa5/w9/ongHUrvPSKatu1k/wBAvZpj/wAspa5u2l8n4V3PfzBWdIqse4+Fo/K8N2Wf+fWKrll/rag0UeVoNv8A9c6fYjzaETSN5x0Fch8Rv+QM/wD11rsDmGIVw3xKk/4lcv8AyyoRpSZ5RfyxS3EcHldJf+WlL4vlxb2EH/T1Sy4kvbeWWovGkoludLiFNGn/AC9NLTceXiH/AJZVup/qR9DXO6RL/owrcSX93ivJrbHq0ghhH+vbpV+2ciT61RtBN5vt3q1bHzZjD0qBlkykd6cZFHY1Eeaj/ipoNyxH+9kzU5/dioY5cvj8qnPmyyUAix5X7upz+7j/AHtQx4ijqapMBzf8s/xqez/1tQpJ+75qaDyv/wBVIZe83vXJ/FDU5bDw5F9klliubm+hhrqk/wBfXB/FX/V+H4pj/rtUFdGFpXOarVPQLKSX935v/LWKtiBPSsy28nzPIxWmnl5rE2Lkfm4PldO1Wofut9KpWWe3+rrSjlAj960IIW61ZXoajf71DRf6yulkE6/f/Gkamw9DTz5eyrpGCKySRDqDWjBHFnzjN+7rKgl8uYZrVT94nlR1oUfTn7FvlbfGXldN9h/Keij9i2Py18ZD1ew/lPRXt0P4aPFr/wARn0yAASQuCevvXO67PC929s/WMGQ/98V0dcH4hvdvin7J/faKt4bnJV+EtxWrzWVyINPjGUw7yd46+FPivHJbponmRx/u7e5j/d/9fMlfdc0vmaHdGOXy/MSSvib4v2/l2WiRy/6yOS9jk/7ZyV10qv70g8miPmXBHpUVWXz58eP9XR5WfWuqZbHfvvLrmNW/5Dl39Ia6jyvrXOayP+Khkj/6ZxVxmx0fhj93dW8v/LSOSKWv1O2wXelRNcS4jMSuXU4429a/KnSLiSP97F/yzjr9SvDRGp+DtKaZVAudOgLAHI+aNawq7gQW+jR3iM9vdSeSX4D80+ztjpt8LiV8osflufStZY4lZbaNdip8xUL8rf5NSmKNkMZRdp7AVHO2Y+ySOa8TatFc2EltAu6NvvNXAXXT8a9K8QW9vJpU5EBVoW4Zmxz65rzif79XSV2S+5nwxYvI/wDrpUl/plteXL/adNt5/wDbkjqNY8Xsf/XSs3xN411bQLn7HHbW88f/AD0roWxz1R93oum+Z+90m3/791qalpFld3Udxc6Vbz/u/wDWPHXn8/xc1J4JPM0S3/d10PiLx1q3h1I/s2nW86SWkdzHH5lV7KoZ0qtMtT6Hpp/5glvH/wBs66C30vTrjRdNjl0q3n8rzPLjeP8A1deZv8aNbfZ5ei2cn/PSN5K6uf4k6jpHg3SdWOm2fmahcSeZ5kknlx0VcLVNaVXCmtdaBohT/kDWX/futPwxpFlJa3VvHotu8fmRybPLrzV/jfqwcRf2BZ/vP+mknFdn4F+I2oXdhq2sJZW8DweWDHWdWjivZBSxVI3LnwxpJ/5l23/7aR1L4U0i1h1aeBNPjHn2/wBzy6x1+L/iC5g3vY2gH1qfwr421C/1S4laxs0a0t5ZECHrXN7LE+yL+t4b2hy37TGnWmlfDgvDpEVrJPfxR7wma/PPW7jzbySvt39pf4pajq3gix0m/toofOuJLk+X/wBMo/8A7ZXwXdXEUlxJi68yin7S/wC8Omj7O37ox7/91dyHFULuTnp+9q5f3tnJcfvpf+WVZhvIvMAi/wBbWrNCuVP+qrKvEFrJ51dBNaeV/rpYopf+mn+tqo1pa3XmQw3f/f2Kt6VOqZ+1ItK1bMkUMv8A39qjqdxd21z9sim/d1S1a1vdMli/cxeVL/y1jqOz1iGWOS0vIv8AXUvZexF7UbrsBv7b7XZ/8sv9bFWVaSHzJRmtcD+y7jyZv9VVPVNOhiufOs/3UV3WtEso3Ax0pgEPlc9c1qDRLyaTyZ4Qadf6T9lix5XmxVp7WmBkj/V/hT4ZZougrV0/Q/tX7+8/dRe1an9k6Z7flWdWrSA5yWK4hH76D/XVF558vyfO831rqTYWcsfkTfvYqzJdOgtZczQUe1M/ZGH5dxLL+561L/Z/1rXPkf8ALEVDKBR7UfshtqJrW286Ef8AbKkN1FNbed/yxqdOlZWoweTL50P+pmrfbU0RdMX7yq8wH+oNJa3XnRedN/yy/wBbUEQ/0kTf8taqkYVti9MsJk4PHeq96sIuYgZv3XWtVtIz5U+aj1eyitbGWazMP+qrX2xJXe0mii/1P73/AJZV2VncCXQraaa7i82L91L+9/e16P4X0Aav4W0jUfKtZfNtYf8AWVDa+GdD1KKX+z9OsbiKKXyZf3X/AC1rw6ua/wDTo9mjlf8A09PPHfzbbzq5/wAQrDLFF++/1X7mt3xlajw94gudKhtPs0V1++rlwIjLL53EUNd2F/5/HkVf+fJ3/wAHbi78+9tf3v2by/Nlj/6a19p/sZSQ/wDC59PT+I6fdY/7918b/BSw/wBCvdV9T5VfZH7GoQfGjTs/e+yX2P8AvgVOM+BFdT78mClCGGRkZH41558aLjydMsFBxvlcMdueMCvRWA2kE4B71518aYnm0vThFE7ss7nAVj/D7VyUvjRFde4zxltSuLSC7+zSeXVex1aJNmJIvMjk82RN9QXwljsrsyx+XWQunR3Ekdybny7jzP8A0XXpezpnPSq1TatNYudY1SeS5lH7uP8A1f8Azzp9wnmP+8rl7VZLvUfs1tL5ey4tpDH/ANta6u5UCPzKrU09oZFo/mJJU1mP3D02wHyyf9dKWMf6L/20qzQ19DhG+T/r4r2i28VXlpbR28dtGUjjrxDRWkkaM+r1e8Rat4oi1rVra2kuBHbxySwRpHXDVp+2qG1Kr7Kker+KPFN5deHLtLiKPy5I65nxz8QtU8KfCXxNqOmrGZdJ0e5a3+T/AJaiP/7ZXFXV/wCI/sVhHe+Z5FxHLLcfu/8Av3XOfH681Ky+Ffj+aTzPs8WhHy/+efSOsvqDFSxyfQ/Ny01u7+yXun+VFL9vufNlk/55eVF/9tru/wBm+28zxWt1L/z8xRf+1a8s0sc3Hkf8+s1e1fsv2sP2+CXyv+X7/wBFRVpV/c0j3aX/AC9PsXTYx5mfasv4kP8A8SZI/wDpp/q61tKXKebXFfGrWZdO0FIopP8ASLj/AFX/AEzrudI+V9r7E8u1jUZLm/j/AOfcxyxW3/x2tTWYjJ4T6f8APKue10fZtM0aKKLy/Ktv3ddFq0n/ABRkkpP/AC716dKl7GlY+fq1vbVfanFXC+YeP+Wtb3hSy+0T291LL/x7R1hyDzZLfP8Ay0/dV2Uslp4Y0m2tPNtv7Qlli8uz+0+XJcSy/wDtOvHxJ9LhaX706S1k8rzBL+7zWBpn7SNl8OPF7XvhrS7XVZ9Ph8xBc6iLOIj8f3teG+Lfi9rCaVeyzarJY6jJcy2kpjk/0aKL/pl/01rxzV/FGm32oy6jLL9qkk/1uK5qWF9id2Kq+2/dH2zq/wC3p8bddBvpLvRPCGmtJ5Nv9ltDLcyy/SWvGvEH7W3xZ1+1vNP8QeItQ1COSTHmyXklt/5Di/dV8+3PizV7mKK0gs5pI4ov9FjrR0zwd4413/j10kQ+V+9/e13fwTy3SpHp3gaPxT4v8SW3ivUdK1PULa2/e2vmy+b5X/TWvVvHt5FfeGbe18R2sVtrssnmxRx3PmeXF/01rnvD1p4q0PSLebxp4gEmnRRf6FpVta/ZopP+uv8A0yrmfFOr3d9PJf3X+slrzqtU9GlS/wCfRjQ2vm3fk+b5clb8EUtrFz/1yrKuf9Kjiu/+WkX+trotKvor7Tx5v+tj/wBbXIe3ROV1e11D7R5sU37usGQ3cv7n/llFXo1xLaWvlzHiuU1J45I/3Qq/aHZ7M5L7JMf9dNTTD+6IrQ/1f72sq7ups46VJzVRJrsEeTTCfJ9Kpxj9553/AD1qC81SGH/XTUWM/bGxpFjNrGo21rD/AMtZa+i/DtqLa3jtYf8AllH5VeV/C/w9NFp3/CQ6jD+9u/8AV/8ATKvXtLH2aM1xYolbmR4vi1my1e3vtGikuftP7qT/AK617j8Hvj/4y8E2dvY6hJJf2sf+stJJP9X/ANcpK8Y8VXk0celRWs3lyXWpRVwHjX486R4e1H+xPCtra3tzEfKurmSX/RYv/jtFL2py1aVK/wC9P1g8DfEHwl8Q7FNS0eVHnT95JYz/ALuWOutR7jUraeyvdPjtYP4HR99fjxL8b9W8FeKpXfV9XL20n+jyaXe/Yof+uvmmvW9A/b0+NPhvUpdEvJtM1+eKTzf7O1doxL5P/PX7TFxXvQnB0/3h4GJwNShV/dH6EXGjb0Edk+/y5JI68G1C2kvPjxfySdNOspJf+2ssvl1wHwx/4KNfC3XbuODx1pOpeFbgyY+0GQXNj/39i/eR/jXaeAPFOg+P/iJ4t8S+HNUttV0/y4ovtFvL5sUnmSeZXoW/enLhaXsfa+1Oqu1/f/upa57U28txXRXa/vxWTPa+a4rnmdWF3OS09RbWM8o7XHlVU1MeUfKrmPBXxItfGfiXxN4Silj8vSNRiFn/AM9Li1x+8l/7+11etvv1SSPH+rk8qvKxVL2J6uF/fGBdjyo+lUIR+9rT1B4fLrLjEufN/wCeteWj1qRPIPkGKTRH/wBPHuKJRhKZpw/4mUf/AF0rmxX8I6KfQ1tZH/FNajF/07XP/ouvm34JRebqF7d9vs9fS+qCSSxuLWL/AJaW0sX/AJDr52+C8f8Aouq3X/TOKubLycfsaevDzbj910rkvFl0bXw3qU3pFXS6tJLJeSDtXLeO5B/wil9n/nlzW/8Ay8MvsGl8AYvJ068/661veOZDLrdnzWV8A/8AkBXP/XStXxh/yH4/+WnlxVpijLCfxTlb6XzNUMIqncy/8VD5Qi/1UVWPMlk1SXHp+9qmsX/E5uZR/wA8q5zqqlrTv+QrY/Waun8XS40RPpXM6b5X26x3f6399XT+Mv8AkDn6V01P4RlSPPkiH9kal/16y1zmpAxfDOxh/wCewhreceV4b1Ob/p1lrB8Qj7L4R0PTsf6y6s6VMyrHu2mxSxaTHF/0zqTTsxy80tv/AMg6On2X+tjirOoFE1cfu8+9cV8R8R6d/rf+WkVdsJYvWuF+JEv/ABKpf+mUlZ1dhM8nk51GL97F1qPxOIZb63B/550g/wCQlF5P7393TPEU3/E2t+f3vl1v/wAujopbo29H/wCPdfxrWT7lYukVuN1rx6p6tMIppx0qzaSzHzfWqEYz+VaMH3D9azBlmnR/vYsGq8Yx/wAsRViPzsVQIan36milml61DH/rKdH53m1CGi+1TGSXy+lVW/1v41PN0/ddaDEmSQnrT4Ogpsf+rNTW/m0HQW0Pzp51cJ48ubO58U+F9Om82OX7TLN5n/bWu7hGHNctruhS6v4x0TUf+fCKX93XRSqnnVv4p2sfm/aPN/5aVoW4i3/9day7cf8ATatC3uZo5P8AnpWQzWt4qtHrVW3kqZJfkqWNDllmqSGWWQc01f8AWR/9cqRv+ev6V1ATwk5x2qKYkk5NOi/56U4x+Z2rf2xzFY/vHrRXdn93VdLbEnmSy9KsL1801oNH1D+xf08Zf72n/wAp6KT9i7r4y/7hv/oM9Fe3Q/ho8av/ABGfScMoa4mT7XHIVx+7XGU+tVLrRNNnkW5W1gE24HzCvNc1oNvd23i68kXyvKuLi5Lbev3uM12ror43fwncPrW8ouBy6VFqYM13bWYkt00CSSKEfO3BT9a+HPjLq9lrE0dxbRxon9sXvyf886+wfEvivULSXULOK2gEY8yMO8e/fXxR4/0+5sLK3jk/eRyXnm/+Q/LrfDGbPPbj/Xy0ymsMu5x/rKlEY37q756FvXQfXMa9FEdZ6cS20VdNHGA5Nc9r5/4nVvF5pk823irjNSzpUYceUY6/TT4caPfv8PvDbmdI2bSLXIDE9Yh/jX5p6HFl44q/Tb4OXL33wq8LXLFgX0uHr1+7j+lY4hXZbp2p6m3qFxd2AilFvLL5Uf76VB1FNsby61WzkuHklgWFyylAPnAFad1bG6gkgM8ib+Ay8EVkaxDFo2kIloWVBMu4ZyXz1rncmtTJQRa1qaFNFmWRnKyRmME/e3HpXmV39+uiubu9ktpIzeySJJ/BXPT/AHaqjUVXYm9zMj/dzf8AbSk1vRdJ1C/k+26b58lS4/fY96p6/wCOI9AupLO50m4n/d/f8z/WVr+8I0KE/g3w5sxFpPlxyf8ATStTUtA0q/S0+22fmfZ7fy4/3lc5efFzRY+ugSf6v/npHWprXxFtvDsOmyXGiyzpqFv5ieXJH+7rqq/WTClVpETeDPCfmeb/AGBGZP8ArpW5FoGiXnhy0srjSY54I55P3cn/AFzrkB8aNOn/AOZcuP8AWf8APSOuh0f4kaafCr69/ZMnlyX8lvHH5n/TOsqvtTSlVpDz4J8KJH+60GNK1/DegaLHDfWUWm/JJ5fmQVzrfGCyuPMH9gSZ/wCu9a3hH4nWs66vqlnp3z6ZZxvJH5n3/wB5RVpVfZBSq0jVufCmgbMRaLb1N4X0jTbbXENvp3lvJHLHWI37QimMOPCoPOzYZkNXfCvxKGveKLaBdFjgBEshdJK5vZYn2RftcN7Q8f8A2yvDtvZeHtClsdOFrHJ9tik/79V+deqRfZZJI+a+8/2qPjMviuDR/D82nCyNtG98x8zzMh/3Y/ma+AfE3mR63c2ss3+qkrKHtE7VDuo1X/y6K8snm+VDFF/2zrf0rw1d30n2SGX7N5X/AB83v/tKsfSB/pMc2PN8qLza9e0mxi0TR47D91+6j82WST/lrL/y1r6TAYWl7L2xw4ut+99kYmneHtFsh5sUUf8A10uZK2NPi0q+s5LWW6ilk+0/u5I/Kl8uL/rlVG6sbWW3/wBKl/0i5/e/9MqamkWstp5vlSx3P/XX/V12nGJrPg3T5I5JbCWIeVJ/q/K/1n/xqvF/GPhf+zJPtkP+qml8mWL/AJ9Zq+jLOMWvlWsV1LJbyeVLFJJJ+9/65S1wfjfQ4plkh/e/vf3P7yub+Mb1f3B4zDdQ+X5Mw/dVcEPm20sMw/1X+qrFkjmtbmTzhViG68r9wDXinYdbp0vnW0RlpZR0NYuk6rZwxDzquC/z/qYqw9l+9OqxbAg/5bCo5bq0m/5a1mYvJf8AntLLU0ul3cX/ADyrX2Xkc/tGS/arSI/uZqJb6GWPyT/y2qtLp8sX70VQ/wBd5v77/U+lUSX5bT7L/wAtoqqy9jUf2sY/f9ahlu89BQIkaURCkvh/oP4Uw3Rx5WKkEpNtNDWtIroVbXyZraUQ1AYfKl8//VVY0Qed5tWD+9/1372mc5SaX/Tv9d+tTT6r5tt5U0H/AG1qLUYYbSLzoB/2yp1t5M0XnTDNdYHofgL4s+INF8Mx6VFFYXMdrLiP7RWvoXxFl0S/vtVtdFtfNv8A/WxxS/uq8hUQw+bBD5sVIo82X99NLFXL9Vpkfvj0b4g+KP8AhLnttQGiRWVza/uvN83zfMrjr5SYpfKl/dyxVSWGaHref9/ane9mlz+6tZf+uddRZ7V8MFii8Lm18r97Lc/av/aVfVf7G80bfGrS1dsP9jvtq+v7sV8feAfEYsoY5ZYooraKKKKT/rl5tfXn7JF2lp8c9KE90pRrC6A2dP8AV15GJ0aOg/QVsbTn0qO5tbe8haC6hSSNhyrDIqo2t6WQFN2o3DjJxSnW9NHW4FZmXPF7nzf4k1a90zV7/To5I54LeeSOPzP446rxSx3knm/2Tb+YI/4P3lSePJt/iDVriL/VyTySVgabNosb28k1tceZ+7/1cnmV63sv3dzg9qaMuh6TbzyXP2GSOSPy/wB4nmR064jBj/eRUW620iR/Ztbubf8AdxybH/551a1RZPMkMlxHPiOL7n/LP93WWp1e0MbSrc+TJ/10p0aF7SQkD/WVLpYP2WTP/PSlso/3EmRWntB6lvQljt/Mk8uusurvQbiZ72WTUP8ASP3n7uOuSsvM+yzxxxefJ5f7uOntp+tx3d+I/C8flxxyfZ5PLk/eU/Ze2OerivYm/c3/AIYvIY7HGofvK88/ao8T6Ja/AHxqTbXvnyabHbI4/wCukddC2leJPJsPK8N2f+sk+0fu/wDVx/8AfyvJ/wBrHSNWm+E/iDT5LOzs4L7VLC1t5I44/Mk/0oUVcJ7H96FHF/vfZHwVqGj3ehwebJdeZ5mkWl1H/wBtZZa9p/ZfiMl/b/8ATM3Uv/oqKuC+NMULeL9c0z7JH5WnXMOl/uz5f+ri8v8A9G16P+yfF5l1JKP+ef8A7VrlxR9VS/hVT60sh5cPmV458Y7z7ZFHc/8ALOSTyreP/plXq2r3f2LQf+mlx+6j/wC2leKfFW48sWdr/wAs5a93CUv3XtT8/wAfV/e+xMLxT/x4aN/yz/0Kt7VR/wAUSf8Ar3irL8ZRRR2+lxf8s/sVa+oL5vg1Ioov9ZbxRVocq/hUjgr3W4vDegS+KZYvtMlt+6trf/npdV87a3448V+JdQuVe6vtX1LVR5v2WKX9zFDX0R8SvhT4g8V+FdGstK1u103/AEmWWQyRfvf+usVaXws+FPhrwnocjWVp5lvH/rbmT97Lczf89TXke0PqqVI+dNL+CvirWI4rzXTL+9/1UVdzo/wKt4o/3sEUf/kWvdRbRSySS/6uOKrNjZy3rkxH/WVw/Wqpp9V8jzjQ/hBp48v7VDF5cX/LTyq2vEniXwr8OtLju7u1/wBGil8mOOP/AJaV3VxbYtPKiljt7OP/AI+biT/Vx14F8UdR0vW9b+1ND5ulWP7qxtv+fn/prL/zyp/xi/4JuXXiQeMYhr8Pm+XL/wA9P3Xl1yWr/wCk3P8A1yrodGl+1eELK7i/eSS/6ysLUvKtU/6ZeVXKdVE5UX2PE32OL/VyWv7yt2HUv+WtoaxrqxmiuYtcJ8qK1/8AItOvjNFcedCf3UtB0U+hPfapdiXMtZUuqS/89vyp3meb/rqpXXkxDBEX76mae1qUSldah53+p/eVVmmxH++/1lWb+aGL/VeV5dc7d6hN+9MP72uoyq1epJqOt+TH53rW94F8Hal4n1GO8vf+PUS/6ql8CfDu68TyRaxrFn5dv/yyil/5a19B6L4ftNItPNhi8uoq1aVE5fa+2qjEtvs0cenxf6qKOtez/dx/vaqpbeZcVfMf7v2rxbHpnnXxT1KJbjTtOj/1Uvmy189614Uu/DknnwHzY/8Apr/ra918aD7T4rijH/LrF5VP1TwWNXt+f9ZEfNr2cv8A3NI8nFP2x8+WuqS2smLO88rj/VV0GhXJutajtNX1GaOwl86H975UXlVV8SeB9Q0aK61gQ8xS5lirnI7+aKTyZh/rjXTVVKsZ0q1WjVO+0zUtIl1K10m88O6XFLfxeVFLcy+V5c3/AEyrU8H+IfGXhGa+8U/DfxZfaXcaXH5t+Le58v8A7Zf88Za87sNTu4n8+Gbyv+e3/LWuhkuYbrSYgfGcN1cy/wCttpf3VZfvTqpU6VU+s/hZ+3c8nlaN8Y9F3/8AUY0qPIi/66xf/Gs17f8AEz4r6FpXwkuPFvhPWLLUX1uP7DptzbyeYDLL/wDG46+D/D2neEBoWkaTqt/c2Ussd1dzRW1t9q/tO7/5ZReb/nyqj8O6BqFnFczaSJtJtrbzdQjsdSvv3X7r/wBq1tl+Ppe1/emOKybFey9tSO18J+Lpfhp8S/DviLzZfsVsIob4y/8ALS1/5a19j+dFc+fqcUnmR3P72OT/AJ6V+e+ueK/+Erk+1w2nlDyv3kdfVP7Nnjz/AISn4fReGLqXzb3Q7nyf3n+tktf+WRr6LiSlSxlL63hDwslrVaP7mqeiaqv7uqkIPl1b1Z/NfyqCP3cdfnh9kyrMOtQWYxdj/plVqQeVVSN4/tcf7z0rlxPQuib8n7y7t4sV4V8M7EWVhrsXlf6q98r/AL9V7ncPGl/p+P8Anp5teV6RYjTh4hjEQ/5DV0a4sIdGKOR1X/kIXMv/AE0rkviJ5X/CHXUXm9q6e9Hm3kmDXKfEoeV4XJ/6ecV2Uv4hzVTsfgRbeT4akl/1nmyy1P42/wCRjj/651N8F4vK8KRCL/lpJLVHxh+91+T97L+7jpYoywpzcX/HxL/12qFZf+J7e/8AXKp7f/j4k/661T4l1DUpfSkdBcsf+QhYzZ/5ZV0XjKX/AIkB/wCelc9YxGLULaE/88q2vGv/ACB/xraoT0OGP/ICvpf+mVc54mimFt4Utc/8vUNdAkXm6Hdf9cq5vxPL5mseFbPEufNiopmFU+g7aL/QI6Wy/wCPiiKKL7JH/rKLP/j4NZ1CqJtS+T5ffNcL8Qx/xLjXZeZntXEfEiQf2dzL5dNFnkwA/tOGUwy9areIpfM1uIf9Mqlik/4mwli/1vlVS1i6z4kMPk/8soapfwy6XQ6XTP8Aj3j/ABrbHU1g6Z+6jix1NasPm54rx6ux6FIk80elX7X/AFZrMT/WfjWrD/q1qEbbk/8ADSRy/u8imbxsz2xQnne34UxEsfWp7bzfM/dVBF5Uv76rkH+sFQPqSn93/wC1KtVXpY/9Z/raDEn/AHv/AGzqaz71CR5hqe2oAvR/6z/VVky/8hu2l/55W0taaSRf62qMf73V5R/yyitoqsg04/8AniDV+AfvM1Qt5IfL/wC2taluARHLSA0YJIhHJmpT5NUrfMjyyipUiijj83/nrSZmicf6ypF/1nlS1Ub91H/00qxaSeb/ANM66hI0Io9qdaaseX/nT4nzH0pzSS+ZHWpzD4f+mv8ArKViR0NI3kf89Ka2N37upKR9O/sV8S+M0/urpv8AO6oo/Yr+/wCMv93Tv53VFfQYT+DE8av/ABGe22YdfEMj7+DeSDH/AAKuxrhHljtfETzGX92l27ye3z121tcR3UKzxfdbOPzrurdDhw70aOJ1nyP7TufNj3pHMJK+VPj7pdvaafZyWMX7uS8k/wDRklfTHi1NSOrSJZ/cMz5+uK+dv2jY5P7Pijk/d+Xqcldq/hHI/wCIfPEp2AU9fneSmS+Zjj8asS/f/GlVO2iNj+/WN4i/d3+nzf8ATv8A+1a3V+6KxvFY8u407/rnLWRsaHhqL95J/wBNK/Sf4KsX+FHhct1/s6MflkV+avhp/Ln8rzPWv0e/Z/lMvwf8NMW3EW8ik/SVxXJPc3l/CXqehVheMgraMQ3/AD0WtwsFBYnAAyTXG+P9VV9DeOIYHnAF92OlQ486sclRpROOstWkkuvsVzF/rP8AV/vPuVNcdK5q11ayn1eCOP8A56f6yumnGAa39l7ExpmW7Atz3p2vaJZanc+bcySfvI6fcR8807WvFOi6Q8dtqMcnmSf6vy462A5Of4c+GPLk/dT1rav4M0XV9L0myvvtHkWcH7vy5Kjn8e+GYz/x7Xf/AH7q5d+NdB0zSLDUri2uHgvI/wB35cdT7WqZ/ujCHw18LwJ+6ivP+/lbun+CdAk8KvoskVw9v9v+0x/vP+WtUm+KHg/yfN+x3n7z/pnWrpfjXQY9Cuta+zXH2SO4ii/6aeZRVq4oKXsig3wy8HRo4jsbiTzP+mlX/Cfg3QLN9St7eykSO8tPKk/ef8s6gX4seF5ZPLj068/79x1oeFPH+gXt/cT22lXA+yW8lxIj+X89Z1frXsjSl7L2pLL8NvB5T91psn/fyp/DfhjRdI8R2tzZadJHIP3f+s/1lEvxw8OPH5n/AAjE7J/tKhpNA+I+keIPEmnWEOiXELSzHyXL/crP/afZl/7N7Q+Jf2qTpy/tB6j4f0mPZaafpsdt5f8A018vzJK+a/F1hLfSebCokkj/ANZXtP7Tuvy3f7Ruuao6mGOS9Vth6mIReVmvKNb/ANB1cf8APOWsaX8M9I4TSLn97JaS+b+9ilr3a+02WX/iaWgj+x30UXl/9tYq8S1nS/s2oC7tJfKl83zoq77w5428qwi0W6li/dfuraST/nl/zyr6XK8V+69iebmFL977U66zuLW2njur+L/l2/dx06SKw+wfb4/KuJLn/WRyf8u9NtNRilj+1RXUUf8Azy8zy/Kq3bSSm4jhu/s1zcS/vY5PL8ry6muFDYW7iuo9M/0WKX7TbW37vy/9b+9rjNauPM0b7XdSy+ZLLLdfvP8AW+VXe3Wo2FtB+6uvMl/1v2j/AFf73/nl5X/LWvEPij41huHudIhm/wBJlk/0qT/nlD/zyoo/uf4xlV/fHnYlhupZfOm/10wqGSzmh/1376qVzafu/wBzD+dPtNRm/wBTNDiuA7S9BcxWsssF3D5tW5dahijxp1n+9i/561jSSD7TNNj973q15QrERNDquszRf66p5dbm8zEw/wBTVOmQ/wDTemBau9Vn8r97N5VVd/tVX/W/vp5ql/cy/wDLHzaAE87/AJ4jpVrzjNHTotL1KWP9zZY/Gkl0rWT/AK6GGKgz9kQzQ+T/AKRj6e9SxAmL7QtL/ZM/2X99e/6mqcV3DFFit7CJbUQ/2n5E8P8Arq0yAP8AXVzs0v7yGc108cPnfvf6UqqLo0rFLUcyxVm2N4YIohMeDWxOPKjlyP8AU9anjih1X99DDDR7UXskYLX8Pm4yPzpHkhF1++YcV1TaLD5f+orLvNAFr++gg82tfaGfsTNub6EGLzofani4hi/fY5Na+iaVFdDzpbMVqeNdCh0zw7b6t/ZwNtJF+6k/6a0e0HWZFoOpS3fm2nmeVF/qq+xv2LtTW/8AiDo0mrWf2lrMXULrv8vefLl5xXwxpNn9rjmlm83/AFtfQH7KPxCPw/8AifoOqX90fsZvIrW883/n2l/dyVxYo0v7WkfqnZxRSW135Qk/ef6v/pnWUBInAkP/AH3XW6npX/EpOpWQ/ebtke//AJ51yOuaprnh8xLPoUUsN0m+GfOY2PvWtKrSPO9lVOC1lY5NRu7aWL5P+elZE2jW37z7NJs8uP8Adx1uatdXr3U/2a2jk8yTzI4/9ZWXe3tzHJJHLpv+s/1nl/8ALOtDWlSKCaJe288ERl8x/wDnnGP+edT6ZaXtvBqEV9/rPMj/APRdPTVbCJIJPMkjjj/56R1qRqJEnjMnmfvKXtUdHsShpq/6Fcf9dKkth/o4+tTWEXl2s4H/AD04osx+5H1p2GW9EtvMtdW/d/vPsknl/vKiYajeWt9L5UeyTzIo38yuh8C21vPez21z/q5YJPMrp38K6JfmeOyu47VLeTy/9KeP95JWf1r2NUmthvbHmFtp9xd/ZLLzfLkjjlkk2SV4Z+122saB4D/t2zhtrkyeIrSWOMyf6z97X2Q2ieFo57azSXyJpP8AXXX2qN0r55/bL0vwrceBdN0iTXdPuQLu4v5J1uP3kcdtHHL/AKv8K0+v+2Clgf3p+d3xDvItR1LUL+GXzI77V7qXzK91/ZHtv9Hnl8z/AFdtF/7Vr5u1fP8AZdjDDD5n7qWX95/11r6T/ZZvo9Jl1CGQ/u5La0l/7axWorP2Ptqp7mKrexpVT3TxPdySalb2P/Lvbx/+RZa8w+JA82+swenl13UTSyP9pl/1ksnmy1xXxD/5CVmP+mVfVex9jSPy/wBt7bFGZ48Gbu3iH/LOyiruvDOi/aNGFzcy+XHZR/6yuK8X+bLrVlFD/rJbaOKtLxV43istJPhTTP8Aly/4/bj/AJ6S15uKqex9qe7l9L23sijrOqf2rdx2tqf9b/5Di/55VtXjxWWk2+mxf6v/AJaVz/hexMkfm3X/ADz/AHn/AFyq8BdatP5vlSf9M6+Z9o+57wllHdardx20X7uOt24i/s+CSO2tY5JP+WnmSeXUltbR6XB5cf8Ax8Sf6yodUj8vTpPNk/1lTYDyP4heMNU1F/7KhliuDH/yzji/dR/9Na4CXwjqF9cGXUJZRJL/AK2UV7FaeCdPMkl1/wAtJatSeF7C2TgySV20qtKiZ1Tye0k/sOT7Laf8e3/LWOs7UraKW9iil/e+VLXq174Xtf8AnlHXPa1on2e8jlji/SsqtX2pphX7Ey9W07On+TLF+7li/wCWdaB+BdzqukR32ga1jzYvN+z3EVaMkBuNJP8AWu3+F11f/wBmR5uopPK/deXXm+1PWpngd78JPiLZeZH/AGXDL5X/ADzlqC2+EXjO5kHn6N5X/XWSKvrHWNGluJJLmO0xJXMSN9m6wy4rvpVfbnDV9qeDRfAbU5uNWu7WOL/nnFVtfhXolrPHa2sEl7J/z0ki8qKKu78UeJLq20+5mtbX93axfvP3v+s/6ZV8/wDij46eK7+0k0/w95WkRS/upJbf/Wyf9ta6Dmq1bnWfEH4g6d8O5LXQ9FEV9q8f+si/5ZR11fw4+Jln4/03zpYYrK9i/wBbbR/8tK+adJ0a81H/AEubzv8ArrL/AMta09NfV/C+sx67oc3+k2vX/prD/wA8airR9saUqvsT68gsvtPMUfmf8tZPL/5Z066tpY4JIc1xFt4p1nUbKy8U+FpJY7iL91e2X/PT/tl/y1r0LTNbsfFunjXrDS49P+1f6yzjl/49q+eq+1o1T16P76keTaxa/bfFAHlV3VtYfZtQMUv/ADyqpY6D9u8e3MUcWRFXZ6lY/ZruPzf+uVelSqnHVZ578RfCvnWZFrF5f2qKuI8P/BaDUvD1xAfN/e/6vza+hbjRBq2m2/lR1ieMI5PCfhKU2v8ArJJPKopVfYGXsvbHyZ46+HNl4en+yaDd+ZLF/rZTXIXen6lYRGbUrP8Adegir6K0fw9/a93Ld3cX+tpvxD+GQ1HTrbSbCLEktz+95rppYox9meGeHPGVno2g32jwaRF9pl/fWtz/AM8pqpWvh/UtVtoppv3VrD/z0lrS1Pw1B4O1C5tdWi+1XNrdZ8r/AJ5VWv8AWLvULmKHHm8f6qKqtSOv2tUuWFvpGlS+d9ruvMm969F+B/jT/hAPilZXN3N5Wm3/APxL7n6y/wCqH/bL+tec2mifa8m8/dgVpazp8P8AZ0V5aTS/uovJl8z/AJZTV7mS4r21KrhKx42YUvY1frdE+/o1ludRkllElaLjy+M1wH7PHjaPx58MbG7u5vN1bTR/Z+p+YP8AlsOslehSj0r5WrR9jV9ifQ0/31Ix7gfJzWZ53lz4re1GLzEPlCsO4spPP5rz8SdtLoaervFbyWdz7VzHiK1+xNq5/wCelxLLXRa48vkWdc947/1cgx+8ljiriwhWKPLF/wBdXKfE6TGiWx/6eq6wCLzefSuN+JsgFvZRf9Na6qZy1T1H4N2wi8FW0tYviV863cY710HwoE0fgqyrl/E0n/E3uaeLDCmDpkUsr+aP+euazj9/Uf33/LWtizHP4Vm2wMsWo/8AXTzaypFmjYj/AImsf/XKtbxvL/xI+nHlVnWJxrP7oeX+6q98QJANH/1NamBxUY8rw3df8tK5fWLn7V438PQ9PKlhrqbfP9hSnyvKrjvN/wCLkaZD2ikirSmKtsfSAk/0CPyqfZ/fqDyx5HlZp2mj5/NrOqgNGb93iuD+JY8zTZDXezSfu68++I0g/s6T/rpQjSkeX2sUX9tD99n/AFMNZGqf8h679f3MNadmf+J3J5MP/PGsif8A5DWof9dav/l2aUt0dnpYi+zxYq6ZMetU9LEsUXm1dMX/AD1rx6p6CJT/AKyOtOL7p+tZiVehH7lvwrNGxYoLy+Xjv6e9FS+SaoGVYpsy49a0rfH/ACyqmg8qSrkfSoMS2n+s/dU+P75qCP8A5Z1If3j0HQWU+8Knt+lVIvu1PbydqDnLJ/e1mJJ/xNL32iirUP8Aq+YvMrIj/wCPi5l83/lpViNyzkhlj/6aVsRyjy481z9mvMfNa9usXmdaB+yL8D46VZWOqaCSNMZqVrj/AFY9KTIJlk82pbSL1qulzmPysVZtJIuma6mZF0PljSq8fmeZTEk8ymNcRSPiL95UnMWkk38GhpOf3I/OoF+7SFzvz3rUZ9UfsUdfGP8Au6d/O6oqP9iOTzG8Zn/Z03+d1RXvYP8AgRPIxP8AFZ6xq88ia3cpsyn2h/8A0Ou18OTCSyZfSR/51x+oCOTV72M9ftD/APoddR4YuojD9n+bf8vX/cFepXqXppHk0P4rOa8arIt3cpHexwSZWVN747V4P8fBZXfgXUr2SSOS7t7y2lj/AOmde1+ONIfXdWuJIrmODaoiy6e1eHfGDwZc2Hg/Xr37bG/+quf/ACJXbS/3U5q/8U+Zbn7slSkZqK6GXklqziuaqrnrUdhvasPxXJFEdLl/66xV0QGKwvFY/wBH0+WL/n5qCiXw8/78/uq/RX9mg/8AFm9DTfu2Gdc/9tWr85NBu8zpL7V+gv7JmpQaj8Jo0iYb7bUbmGRfQhhXNPc6Z/w0ewTyEWk0jJjajHH0BrzrxdFHeaXPbXMmyPzI67zUZvL064e5kUAL1WuB1+6trzSLjy5PMTzKzw9W7PMxmiOF1DR/7M1Cw1G3k/0SST95/wBM662cZ/eVzmsLZSafBb/2j5clvJ5ldM4wlb0qvt6RjhDMuByfpVfxX4XtdfeA3NzJB5cf/LOr1xDg5xT9Q13RtL8uPUTJ/q/3f7urOk5GfwBo32L7L9suP9Z9/wD56Vrv4T02TQtJ06WSTy7OOTy6uR+JPDNxGksckn7zp+7qw/iHRbDT4L258zyJPM8vZHT9rWIpeyObm8A6Ls/4+Lj/AFlbOl+D9Kk8P32ky3MkkEk8clRP4/8ACGXP+kf+A9aGj+LvDiWWpalH9oksbOOP7R+4/wCelHtaoqXsjMb4Y+HI/wDVXN5+NXPCHgnRdP1Oe3tvtHl3FvJHJvpi/FPwXcPGIo7z/v3V/wAJeNfDuqa15mlW1x/o8cnmb4/v1nV9r7I1/de1BPhl4UgTH2a4kSpPD3g/RdJ8QWNzbxP5lu/7t6tzfGbweOF0S6b/ALYgUumeNdF1rU7Q6dpVwn7/APjFc7qVRfuj5u/bw+Cml/2Fp/xQ8PaeBc6beC31P/rlLINkn4Gvj74g6bFFb2WoRj93L5X/AKKr9UPiJ4u0LWdL1fwHrOhPcW+pW01nJl0KlSuNxHp3/CvzK+Iek3Np4cuLG+i8u80m9+zXHmf9Mqyw/On+8Z2+0POdNhiuf9dD5kf/ACyqK8sPKEnlc/8APWr+mx+VpH2rH+tqRZbSWLyZpq7KX7gzqmVBrEujx5hmuo/+mUY82KKlvPixZ2kflXn9oebF/wA87DyqxLu5s7V5YvNrJn1SG6jkhh/e/wDXWu2lj6plVpUifV/irdX/AO50eHy/+eskkvmy/wD2muWWHzf3M373zv8AXS1oPaabL++8qKP/AK5UkOn+VJ+5moq1fbDpUrEAtJoh/wAtqpywQyxfvvOiroVl4/f8ZqCS0glmwMVxe2Ow5mSacSTAVdhlm8qKbyf+2VSapEIhFMKZDFNLFg1scoSXU0q+fBFDU0OnzTfvp5qks9PhxWtB5Mcv77tUVdhFO10mzzzB5talhp8OJfJs8VNFcwxR+dDgVF/ak37399DFQdZeihml8rzqtfYIZRxNWPYXc8p/cz+bFWpEPnBrnqgQy6XaS/8ALX/XVxGrafDa30umwfvf+eVd3NL+9+lY/iow6fJa6l5PStKVQzq0rbHGXeR+5PMsNdbot1Dd6TEf+WsVcld3ct3KJpv9bWz4VxB9qh/7bV1VdzOlujQ1KD/RZT61B4QExvfOim/deVV68lh8rrWT4QuodPvZYZj/AK6oZpVO2R/3lJeQ4j/cmoDLN/yx/e1KknmpLFKKzNTIW+MVxFXofgrUYtUsZfD+rQxXNldReTLFLXnd5B9l8rza6DwrcfZryOb/AFUdBlUKbeG7PRx/ZMI82S187/W1qeEntLXzfOEUdVfiFe+Vrkl1Fd+VHdRVn+E7i0+3m0u5R5cn7nzaZHtWfsR+yv8AEK2+KXwa0ganKsuo6GP7NvA38TRDEcn4x4P516jrWgW2rWSaRcWEc1kjCQIZChyO2RyOtfBf7BnxLfwb48uvhlr6qlv4kiBtWmkG03EPCKPqCRX6DvmTy2AAx83yS4+b09xXBRd0ZzPA9dWys9dv445I7eO3n8vy3/5Z1Tlm8y2u4vL8yOT/AJ51o+JLD7X4n1L7YJJI5J5P+2lZF1oVlJBJJbSSRyR/8s45K9hGIXNrptxNaRyWPyR+b+7/ANXUUFtbRyX8lt/y1uI6SXRtfszHbWeo/aJJP3kfmfvPL/d1JYrfRw3kV95fmR+X89UUJp8R+xXBx/y0zS2EObeT0qfT3/0GcY/5aUulriJ6ALegad/aFrq1kn+subOSOp4vCH2eOP7TbSI8cn7vzP8ArnVvwzqUuifbtVjtvPkt4PMjTzPL8ytIfEbWPs8s8PhdL0XT+Y8dzJvEdc1X2pVP2XQz7bwTqECfaLiyn8t45I0Hl18hft7WiaHomnW1hbm3kvbG+kk8v/lp+8ijr2H49ftkaj8DNP0XU77wXBdajqsl0lhZi8xHAIxzJKe1fH3x/wD2sfB/7Q09rJ438O67o7afB9nSXTlt2j8vzPM/ekk8cVn7Sr/z6OnAey9qeG+KgIhHDjyvstrXv/wPiitbKQCX/nl/6Kir5/8AFPiP4f6lHc3WiajrMd75XlRW1zYHypa9V+HHxq+HPhzT/J1TXJLaTzPNl/0aWSvTy+p+9NM//fYWr7E+noX9R/01rhfiQMX1lKJf+WdZlt+0F8HZbhxH47tI/Nj6SJJFS6t4y8BeMb/TrTw34u0y9uJRny45f+WX/PWvdq4mkqX70/PcLhavtf4R0mo+VZ2ieLLr/l2sv9H/AOmkv/LOvLNMuftslxKf3kkvm+ZXXeMviT4R1SS38LzMNPgs44vKjuLnyvtv/wAarD8L6kfEXinR/CX/AAjvhvR44pJYtSkt5P3snlV8hVx3tqp9phcL7GkdrpOi3UWmW8V15kfmR+bJJ/6Krdiij0+DzIov3kkf7uOtPUYo5J/Ki8ry6qvby+fJIIZP+mf/AEzq7F3KjZkm/wBuodU/eDy5anYjeZI6qXknmeWP+WklYVdxXILYjy6r7hcSSdfLqfBjqEdamxr7PzKwjMknFVNV0r+0rOStmTyo4/8AVUReV9k/660Gpw2k2vl20lrL2Nbvw2imi1PUbXP7uOWsry5bLU5LWX/lr+9rZ8MyRWXiUySy/u7mP95XH7I6cLWPVpJYoo/Nx/yzrj9dubG4826/dW9vH/y0k/1deb/Fr9pDw9oKy2HhyOLWr6Lt/wAu0dfPOteLviP8WrzydU1CV7X/AJZ20X7qI1rSpGVWqdt8Xvib4butOuvCngqYX0t1/ol9e/8ALKKH/plXn3h34fy6lcRHycRV33hD4QrDJ512IjLXrFl4ctNE0zAhi8z/AJ6V3+19gZHjlz4Zs7WOLTrQfvPatLSPA8EskU11afva9EsfC/8AaVx5ojrdtvDkUSf6qsqOLM6tI8mli1Tw1fx6hpMP7yL/AJZ13/gHUNF8U3Ueq6XdfYri5/4/bP8A56S1dufDEt88kXl/u6ST4YQ+ZHdadJLp1z/z0t64cX7KuaUqVWibOg23l+JdZuv+WhkrV1qP/j3H/TWp9G0aLRnkwPMkk/1kkn+skqHUf9Imj8z/AJ6VhY6TW0eSLyAf+edec/F7UBcz2Wl+bz5nm+XXf2/7uOSvIPHtz/aXjn+z4h/yyiqSqRveCtJllt47qWKta9+wfaPK8rzbiohqP2KxttGsPKj/AHf7yT/nnTNV1awsdB/0WKWSS5/dRyf89adiTx742eHdOv2sboiLAuv9J8uL97XnEuiWmleb9ks5f+utfUFv4JtLq0+369a+Zcy95K8Y8ZeGIdO1CSOP/j2l/wBXV0atgOHNoJDxnirNtafb7a606bkS08Rf6v070kcUMXmGL/WGtaVX2NUz9kdR+zz8QT8JPiLHBr93DFoOpxfZdXP/ADyP/LKX/v7mvrbU/GngmZ/tWheMtI1C2k/597nNfBHi/TzdWf8AaVn+6lh/1vlf8tYa4/A82L7HL5X/AFyr6KrhKWZ/vThpVauW/uj9PdB1Cw1WOPyrmOST/pnJ5lW/7O+2eI/sMcf7yP8A1lfmBFrOo28hms7y7tf+uUssVatv8UPiNpsX+g+O9dtx/wBM76U1xYrIDopZofo98RtPl0u/0zzI/LjuP9XXF/E392Lf97/rbeKvF/2ZPE3i/wAaDxHqHiXX9U1WPTUtPssV7cSSGLzRXr3xJiludPs7nzekflV8tiqX1Or7E9qlV+uUvbHmh++K4b4sScWUNd/a2H7z97dRVw/xJtYf7UsovN48qnTMqp7H8O4ZYvBdlk9Yq4bXpJZNTvZpe1el+DtNltvBtnJLL5Z8qvNdVhtPtl6CP+WtZ4qqGFM+2HySVkWsf+hXPp5ldTFFayR58qKsnTLW0+x+d5P+tuazpVTsH6bL/wATmXzf+eVWPiLJ/wASqMw1Na2sUmufuv3f7qj4i2sUWnRnzf8AlnWxzHGJLLJoco/561yWlQxXXxHtsn/VXMNei20Np/wj/lGL93XHeE4rO6+IMf7j92LnrW9M56x7yP8Aj3o00eVJ+9rS+w2sUBAi/GmWUWbjyvJrOoOiR3A/d+bXn3xFk/4l3lf9NK9SuLaw8v8A1Mn/AH8rzj4gQxGL91x+9po0PJNOk/4mEsvoaxbOXzNRllmP+tmmrr7O1tP7Tl/df8ta5Kzh/wCJjLF/qvKlmpG9M7ux/wBXF+9/1VaJXnrWfYyfuvK9K0TJD+7/AOWma8mqeoNjB8yr0X+qf8KgjHzmrBGagRIwEKceverDjjNU5wd5p5kgiPT8qyqaCY5P3uCM1bt/ufhULyQjGRVy26fjW5jVJSfapUm9qqEKKsoFpeyN9hxkA7Vbj+5HFVEjzKvwjipMCWMf89azLbypY7ib/p5lrQx+8z7VmWb4t5P+mssstWI04ZJdgirYsxL5Xmy1iQSeXWnZXP7qWKWWgdU10809YqVh5n+rFRx3Hm+Xx5dK3mx/6rFIgc0h/vfpVlB5cmKzGYZ71bW582Pk8VoQX2uPLj/1tUVk/efuv3dJPJL9npoH7utRI04Z80LP8/7ySqjfcpjSfvKQz60/Ybfe/jb/AHdM/ndUVH+wsMP44+Tbxpn87qivo8H/AAInz+L/AI0j2bVdA1+bV7nUbS2X7P5k/wA2eT89SaXNq2jTKI0DIr4YF+CK3L3UboTXFqZW2b2CqB/t1VaeTj95HHXScLeugl9FZanKdQnmaFioV4VPKSV5J8b7exg8Ba15VxJI8ln/AM8/+mletNFH1Mdee/GnTvtvgbV7b/lnJZy+XXX7T90Zez/enw1OI8c1PC5MaZPSorofN5Xm1PED5KfSp/5dHWAwKw/GY/4llvL/AM8ryt8CsLxmP+JNH/1+RVHtQMvSpPK8uL/plX3F+xvrN7D8PdShiijkjj1Yr/rOxjH+FfDFkOY6+t/2TvMu/Cus2Pm+XHHqEcv/AJDp0l7YrFNqndH0fJJeT6fdW15O7zTvvjw9cncvqtvBP/aNtHJ9o/dx11CA28P7yXf5cdYusKdQ0z+0ftFn5dv+8g/56UvqtI8j+McxqltHqFt9m8v5/wB35n/TSutMR8iP/rnXASX0v2mSWX7RH/yz/wBXXodu3+hQSSffkStfZexpBSM+Qc8UmvaHFq1taebJsMcdWbpcVNPqOnWkFpHqMnl+Z/q6k7jlf+ERSNPKj1Ljv+7q+/heO78MR6Tc3sn7ueT95HWj/bPhSR/K+2/P5nl/6upP7c0GwspLm5vP9Ejk8uST/ppVe1rHMqVL/lycjN8OdKHzjUbj/v3Wzo/hDTotM1bSvtMnl3kcdaQ8U+ELtPNivd6f3/Lq1o+s+HN9/JHcSeRb2/mXH7v/AFdHtaoUqVL2py9t8KfDlmI5RcXmY60/BngzTdA1eT7FJcSR3HmeZv8A+mkdbDeMPDH7zy/Mk/7Z1Jo3iHw5d6tALKOSOfzP44/9ZWftavsjp/de1M9vhj4Xjj/1dxIat6T4b03SdTgksvtCeXPHJ+8krYf4leFGPlmxmb/tkKp/8Jhot9cxxW+nXCSSP+7rltM0/dmrqXg7Qby8mvrrThLJI/V6+NP2zvhdFpesS6tpFkILDXbMyH/r5i/1v/fyKvtu98XWdjcvavbSs0bbTgV4n+1nq1rrXwilkXTwHs9TtpN7H/VncUz+tYQU1szROmfmvf3FpY+FPw/dV58t1NLF534V2njCLy9LFrN0iua4xbT7LFmvUpHNVqlbVbWGW2ilhh/e/wDLWsS4/wBVW7Pcw+XLFXNKD/qasCZf9V++z7elSKP3n4VMvalW3qToHwfvv9dUk1OgiEp8+pXrMDPurMTR4mhrNEM1p/y282ujj61Rv7WGKSWGGGgDLhlHm+TNV+uf61d/tATS1pawjZi82HvUX+tk/wCmVZ9pqNasXkzR1B2EsUMMvlQww1qY/dZ9qoRfuetW4pfK/wBf/wCja5SR/wDrD/rah1a0GoaTdQw/8sqWXULOE5mmhi/7a1Q1Hxho1n183/tlDV0tyqxxefO571qaV+483PWqUkMEoluID+6mm/dVetIPJsYjXbVqo5aW6JJtVgP7nyayCPJufOq7d6eZeYapzQTZ/fEUUjKqaNtc6zFcxGHzvyrs7G5nNt/pktp5v/TKWvL5/Px+/nmpschhk/cmj2bNvavuepTyQyxeb5sUtFnfWcVx5QmizXnttpsF2IjDPNLF3q3rEQ8P2s2If3UsNZey8g9oz0zxxZ6bf+GrLVoZYpfKl8qWWIebXHvcQ/Z5ef3Vclo9wdP82GCb91L/AK2r7308vFXYy9se4fBn4jDRNU0uO8lileyvYrmyuJP+XaWL/VV+ynw58W6P8SPBml+LbCCDZeQgyRgA+TMvDx/g2RX8/wDY300UkZir9LP+Cbnxra8uL/4c65qID3kST2scj5YzoMOw/wCug+b8BXFXSpS531NIQdRXR9EeKVu08Q6jHpdwNvnybA/TNZJlvcyxf2b/ANdJErrPElvbDxJfNJKIXa5c5ZODxWeUk8m48zy/L7+XXfROV7nMLqtt+7k8ySDy/wDWGSriN9oS48qWOT955kfFaF1aW0nkfaY40jEf+rqolrbW8F5JFJHHH5n+r8yOtTQh09N9lIf+mklO0pf3En1qKC506O0kMl7ZxyeZ/wA946S31rQLeGSKXX9O/wCB3EdOwXOs8DadHf3slvceZskjk37P9ZXTt4VspI7kWt0sBhk/5eFRd/7uvOrTxN4X/s/Uoh4t0uCR4PLP/EwjrGu9c8AT2KR33xA0rzI/Mi/5CEf/AEzriqr94V7U+OP+CrEyaH4/8C2VjDH9nOiTy8sj/vPtI8ziPnpXwhJr/wDqpvJh/wC/tfV//BRq48NXPi7wZL4Z8Q22pp/Yt3FJJb3PmeWPtIrif2HvDUOqfEDWJrqwt7iO1tbW08u4j82LzZbomjFYn+zMLUql4Wn9cq+yPCV1XzojP5J/xpo1qD/lt/qv+utfvPrf7M/wJ1lTPcfC7w4ryJjKWMf+FfJnxk/Zx+DWk6zJbaT4F0qCP/nn9lirxafE7W9I6pZfGorxPzIGq/uq960P9q/RtK0WLS9M8CLZSfZvsstx5cUoz/y1r0vVv2fPhQZJc+ENO/e/9MZKw7z9nX4Yyyf6JoIi/df8spZYq1xWaYXGfxjopYarRPPbr42fDDU9Lkm1vw0dS1aGWbypLmw/9q15Nq3ifUPE+sX3iC/1LGp38nmySRfuq+ij+y74Auo5MwX8f/PLytTNVo/2RfBlyAP7U1q2/wC3qOWjCZpllEWKwuKrHgMWsajaxGKLXdQix/zyu5TWna+PvGNlH5OneMdZji9Tfy19KaF+wJpetj/RfHWtW/8A10s4pf8A2pW43/BLq/uYN8XxcVI/+njRZP8A2lKKKvFGWUf4wUsmxJ8zW3xi+J9n5X2X4gauf+3gS16J8HfjF8RPE3xA0nw/rXimS+spBL5sckUX/PKvI/jX8Jbr4M+M4fCEuv2OtedYRXcVxBFLFFmWb/pqf+mVbX7LZmuvjDpUJh/1Vpdzf+QhXse0pVqXtaR5v8GqfbdwPNOKWoxJ5sRqtJJXAd1ywHMvFR+Z/wAsqg3/AD/62o98sn+qo9sVzGVrdlJfRyXUR/1X/LSvJPiD48udSuJdK0S88q3i/dS3MX+tkrs/ibrctjpf9i6fL5ct9H+8/wCmcVeY2NgL27trW0tIvNl/551mR7IydD8FXWuXGceVFXt3hbwLaaPbxDyo/M+lReFtNitbeSWKL/lpXX2VrNKfNlrX2oeyLFvZxWyYiiqTUY/NgSOKpLKTPMtWJI/Nt46xq1jSlSGabZSxx4krTt0wEjzUUcfyeX+VSf8AHun/AFzrERY+zp/zyqxb2/m1RjuPnqSO8likoszbnH3ebdP+mlZEsXmeXn/nrU+oySXD+b1qO2jl8yOPtUblEera1pfhvRJL+/lxEP3VeLrqUWpeM7nVf+WflRV1Hx0vjFo1vHF1+015pp9zLa6XfXYiqzCkdbFrEniTW/7PtJf3f/LWT/plXeW1tayXf9qX8v2fSrH/AFUcn/LSuL8LSaf4b0OO61D/AI+bqP8A1da//E08SXH2q/8A9Gtov+WdKxvc2rjX7rxHcRxWEUkenR1zPjrw/a3+l+Ta/wDHzHW7cXsVtBHYWFXrHSP9Akv7/wDdx/8ATSpC58339pLFJ50sUsX/ACxliqtJJ+8rf+I0kX9vjVrb/jx/1UtZ1lbWn226u7v97bWEX2uWKKX/AFv/AEyruMCqIjL/ANcv/RtR+BfhHpPjbxx/wjd3rUuiR3VrLLYyC28zzBF/yyrfhj8Zav4WtfF+lQ2sltFLLFfaaljF/o3/ANqrJsb2DULy1v8ATx9h1zSpf7Rito/+Wv8A1yp4TFVaJlVwvtjuL39jy9soPtUXjW3ufN/562MleKfEr4dXXw31C1ttQ1e2vpJePKtv+WVfavij4teHrT4XW3xAN5FJY3NtF5Sf9Nf+eX/f2vhTxZ4i1HxBrF94i1VfNubqXzZf+mX/AExrvwlXFVqpjiqVKj/BPqf9jTSJV8DeJ9RMWDf6oYv+/UWP6V6v8UQYre3hH7uPy6j+AHg2XwR8KdE0m7/4+biL7fc/9M5pal+MQItreP8A6Z18jj6vtqp7eFpexpHmtsIcSV5z8SB5uu2UUPXyvNrv7Z+OK858WSC58dWNp5v+t8mnhNhYs+kfD4+xeFreL/lp9mryXUZIvPuJf+mlesKPs3h0/wDPTyq8ckk8yS5/5a4lqMUZZeSxXEXl8VSsB5Wnxf8AXSppgYreSX/plWbpkh/s+2P/AD1lrOnudx0FjJFLrco83/llVb4pPi2jz/zzptiIv+EgllH/ADyiqv8AE8ebbV1nIZtq/laPLXGeALnzviMmZv8AlpNXXAf8SSX61x/wxk87x003Wqwhhij6RiuPMjj/AHv+tpbGeK2n/e+ZUGI/Lj/df6qpbYfvBimBcuriKOPArzrx+/mD/W16Fcjyo+leY/EGT9zmskaUtjhtNkh8+5lmrjNOkH2wgf8ALaWausshxczf6uuR0cfvD/12rS+h0Uzu7EfJ51aSDy6p2I5i/wCuVXohg15FU9QmgHarsQgxzVSN+4qSIfPUiEmH7ynmL2NJ5nz0+aQmnc5y1HCRGB6VcjHyn61Shj8oe9W45Pk96LnQSHhqmSoEfP1qWMfvKEwH24+f8avmTHas63GJKvxjzOKgxLBH7v8Ae1iaa/8AxL7atC6kl8iT/rnVWyHlWdtF/wBMq0JJY5DEav2UnFUjH65q1ZyRRSUAXT5vmf62rUFxLHHms4yebJipWkijjoAuoPK7ULJFms8yfu/9b+7oeT95H5tWyaprvJ3loaWH/nrWY1x+8p7P+8xVkF9pPao2k8uSqDSeZ/y1oRx5f72WpA+x/wBgu4+0N47b0OmfzuqKq/8ABPqTzF8eEeumfzuqK+mwf8CJ4GM/jyPftW0V9U1O4Se5kjjNwxGz/fqw2kRyfZI5JJP9D+5/00rxjxf+1dpHhrxXrPh1vBlxdS2Gp3dlJKLqMCXy3ePOD0rHi/bJ0+D/AFXgKX/tpf13qldHnujc+m7eO3dfLxsf/wAh1xXxVsJIPBerTj7n2eSP/wAh14xF+2Yu8SRfDxOZP+Wmof8A2us/xz+11J4s0KbR7bwYlp5y7HMl4JN3sMAVz+xq+1Oi/wC6PnO6Hz/u6dY/vLeP3FRXb7x/ransnP2cJXZ/y6JuTeWd+KxPGY/4k3/bxFW6Af8AWVi+Nx5fh6SU9pIq5rHW2YGnSZ8uLpX2P+xXpE17pvixkljSFLm2DSu25j+7kr40064+SvUPhf8AGbxj8MUvv+ETuLJI9Q8szx3Fv5mPLqqa7GdRqtSP0Gk0Twxpz+bqN7PeN/cLZX8h/jUMureELEEWuiwyv/00QN+pzXxdcftK/Eu88zzL3Tv+Aaf+7jrOl+OvxJuHjk/tuJJP+mdvHXRSVK/7486rGqtkfadz43iH+p0WzT/ei8z+WKSSX7Yn2keX+8/gjr4ll+MPxEk/5mQf+A8dLL8dvir5HlxeMbyOOP8A55xx06vs/wDlyKnh60j7JkX/AKZSGq+t6VJqen2P2eSPzLeTzPnr42l+M3xSn/1njXVP++4qpyfGL4mSR+XJ461ny/8AruKo0+q1ex9cyeB9R86S9jvI4/3nmVbj8F3Fx4Uu9Jubne9xefafM8v/AFdfGD/E74gScS+N9Zf/ALfJKjk8e+N5Ek83xbrPl/8AX5JU+1ClhaR9m23gG5s4Ps0V5H5f/XOtDRPB9zHJq0ct7/yELD7N/wBM6+GZfF/iST/WeKdVk/7iElQP4o1z/lrrmo/+BklHtaoqWApH3ZbeCY9Pj8uPVE/7aVPo/h+3t9dtNSl1GB/Lk/1fmdK+A5NX1OTzPN1i9k/7eJKiW/uf+Wt1J/38rP2tU1pYClR/fH6E3Pg3w5Hv+067b/6z/n4jjpIbTwdp88dzF4i0/wDdyf8AP5HX5+LdmQ/6qmFkl6Csva1DT2VE/Si/1j4fC5e4uvF2kRySf9P8deX/ALQusfDzUPgp4zt7Pxho893Fp0t1bomoRvJ5sf7yvi1Gj8vyqdPpkWrafe2uIv3ttL/6KpUvah7KkeR+KpLTV7aTVbT/AI8tTki1CL/trFXnerS/Zf3WK1fh7qc2qeE77SZZf3ul3WI/+uMtZl5pUsskk0tdZxGNHEZelNvNP8r995PlebWnGIoaXUZYpbb/AF1M1omOv7jrzmrayVVWXzf+WH+q96Qef/y2rE6CwJ6kkH/Pf9KrSSmKL6VTW7/571HsRGvDMO/50y5/ex+dWcLv/nhBVyG6/wBVgf8AXWrGc3qEvk3XkwwVH9r/ANb59WvE1p5UsXkf9/awP33+umm/11aEmpFL0/fe9Wv+EggtPK/5a1g+X5PE8NW4qn2XkX7VmrN4m1KWWX7FB5UVZ8xvLuXzpppZfSrcNnzxUws/+e9MggiizHjyf61KLQzfvuDUvkmGXMFX7XyYv303+t71Fjf2fmVryKH+yf8AU1a060mFtEKi1y6h+zmGIVqeFPKutEhiH+thl8msP+XQf8vRsOnebkz/AOtrP1G04/1P1rqooYf3v7msXXxDiKaGilV/ehUZzOo2eLX9zBWaYf3vH/Lat0ywy0l5p8H+u86Ku72piYtrJNFJ+5rQ13VIdQ0y1hm87zYef+2NRx6bDLdRQ+d/rqseIoYbTTPJH7qXzqgDBST97iGrbSHzf0qoi/vc1Kj5FdBkativ+kmETdK7r4b+Jde8H+IrPXfDl9JBeWUnmxvHL5Wa82S+8qT7ZP8A8saR9du5rmKazmmi8quSrS9sdFOr7E+87LxvqXiOzj1mLxDq0kdz/rI5NRkk8uX/AJ5VHPrWpyR+VLqV7J5v/PS4kr5Q8AfELW7fxJoem2t1/wAfV1FaXX/TWKvqSbR4vMki+3337qT/AKZVFvYh7N9hs8ssh/4+pP8Av5VczQyf8tJP+/lTto2n/wDP9ff9/IqrHRrD/n5vpP8At5o9rSFeqMLxY6VD5kP/AC1ijqc6Xpeel7/4FCoJbDRv+eMn/gbLT9rSF7KqRSyRR/8ALGLy/wDrlR9o9v8AyFR9k0GP/lj/AN/LmSoxD4cIzFFayf8AbSSnUVIXsqh4F+1CIft3h/yh/wAu00P/AJFFepf8E/dNuZP7R1a3/eXF/wCJLG1jP/PXyoRJXmf7UVppRtvDd3Yw2sREt3+8j7f6qvd/2EbzQvBXgTRPFviCa4/s+117UdTkkgj8yT92Y4ov0rzuI6nscsO3A07Yk+1fiZ8UPG3hj4d3uqeGvD0+uGC2xLKQZ5J9Rkkx5UYi/wBX5Zz5leMaw97JqNxa32rXGpx22nW0VxPI/wDy9V6n4r+NHwK16y1O50vVXtI7v95eXHkSW/7z/npXCavbaRpWmxxaHbRx2lx/pMeP+Wnm/wDLWviadWl7M9ZUqltjyLWdIsI5v9F82P8A7ayVycmma/5f7q6j8z/r5r0TXBj/AJZ1zrxxRP5UUZ8z/nnHHWlKpYfsvIw4v+Ekij83zf8AtnHJWtosWvyz/wDH0bf95/y0j8yr+u6fdeHoLeXXvKs4rj91HJJL/wCjataKkkrx/ZbX95JJWdar1NKVI9WXVdX8CfCHW/HEdxHc3llFGbfy7fr+8qm3x78aaWtjpuqxadIdWl+w2v2eAyeZL5XmV33w40u18WeDr/wtrlj/AKJeR+VJ/wAtPMp8fwxOl6NfeJvFFtbS3OhWd7/Z/wBnHSTy/wDW/wDXSvkbYb2tX62e1JzX8M/MT9tiWL/hdsiRr5sVt4f0yH/W4/5djL/7Vrn/ANlTzpviskx/5Y2F2P1p37W0kMnx28RGOL/j1i0+1/79WsZo/ZYlmj+I1/L/AM8tMl/nX7fgF/wmUvZHwuK/3k+w/tP/ACyxUFxJJ1qnJqMUZi/0n95L/qqpXN9/rK57M6TV+0bOorOlvvsVnJdj/lrVeW5/1f8A01rO1+4Bt47QS07Ac7q9xLq9/JdeV/0yrY0TRNP0PT5JbS0i+03X72SSqllb/wCkR/uv+mtbttcxeZHDL/yzl82gDbsJYoo44vK8utC1PmSDFV4RFLIZYoq0LKPB5irlqm5YjTyqupMf9TVMxyY/eirtvjzOlZ+1YXLEed/7yo5JPM/dgUqVXkll8yTyqvUjkJ4LeOJBIO9Nn1GOFvK71m3N5dSYilhkwag+zeVN5v72gzqmp/ramH/HzH9DVa3lzVwW8gIkzU/8vDX/AJcHin7RN9FDp1lKYv8Al6h/7aVxUUUNtodtDLL5ssv/ACz/AOes1dl8bpIriK286XzPst9DXI/62402L/WfZasxO18LabF/yFdal8yT/llHXQSXkt7J5VhFLVXw3osuqgRS5j8r/lp/zzrdufFHhzwxB5WjxfbLz/npSAtaboNhoNjHrHiK68v/AJ529clr/iO/8WXnk2sXl6dF/wAs6rXsniPxZdxXWqSyf9c667Rfh/fyW/m3X+j2/wDy0kkqTc8w8SeH5dc06XT7WHzM/wDLSuJ0qKHS9RvvCd5NF5l3bSxRSn/nrXtPifV9L0S3l0vw3+8ll/dSSV89+L7C8iuDdiaXzP8AXf6qiiTVOz8CeJB4V1DzpbqL7Nff6JfRyf8ALL/prWR418H6honiC2u9JilEvmw3cUkf73zZvN/+NVS8OxWniu7jOoXf2GWH/j6ii/5ef+uVeuxa3ov/AAj39n+ELnWP7R0yKL7DFcxeVL/1yo/gjPEfi8NbsdOstJEoi0nUJv7Vjt/+WUc0tZ/wX8Df8J78RNJ8P3cGbGGX7ZfSesUXSm/FrWZrrULHSBqPmfYLXypZf+m1fRH7LHw9/wCEc8L3HinUYv8ATteOY/M/5ZWn/LIflXs1cV7HAnlUqXtsUfScwMdlHXnXxguP31uP+nevRrkeXZR/8868B/aH+I1p4c8TWWizaTf3Mk2mxzRSW0Wa+HpH13QxY5B/ra84Mk1/8SLHypukv72pIfivDdweVD4M1sS+V3FcRY6z8QtH8U/8JD/wjcN1DFN5otvO8qbya9XCHBiva9D7I1AeV4dkli/5514uFi8yXP8Ay1rLuP2oTe6dJomo/DbVraUy/u5Y5IpYvKrxmbxN8X7qOKGG6Fr+9/1vlU/Y+10Lwr9jSPe765EWn3Jlx+6irKsLiH+yrHkf62GvKRN8U7qMRTeI5Jf3X7391T4fD3jbyvJOvXcsX/LKsvZUv+fg/wB7/wA+j2XR7jzdYuZYRF/yyqP4n3EUS/vZvK/dVwnhyf4i6FF5tpe2t/H5vW5iqt46tvHHjIeZ4hiNr5X/ACysT+68mtf3Zn7KodFJq9p/YVyYbu1xDFz5VZHwik87xBHej/lrXDWnwulHlTS6peRRVb0b4e6va3v9peFtYu7W+i/5ax96ulVpUTKrhap9cb4pI4+altoYT0mr51GufH2IYl8XPLL/ANNLSKmWviD45Wsnnf8ACXLN5X/PW0ip/uR+yqn0dfN5UHFeU/EK+tIbLzppYvK83yv3tcjdfEX413Mf2SW/07/Vf637LXJ6zY+NPFFj9i1zU/Ni/czcVl+7NKVKqdBoy+db300R/df8sq5rRoZv9RVi28K6xBbRf8T678qL/ll5taWlaT9kkzNzWVWqd1KkdPbCbHOOtWcfu/wqvFcRRHypZoqIr+0lfyYZvNlrzTrLcbY5FT+ePX9Krll8vd7U+Nz5fHegB+4elWI382qO+KpzJ7VFyDSik3Dnr/OnRuPNwD0qpDJADyOKsQyiIc9qALJl/ddKch6jFUY5MR4p8dzB5dMx9qX7e4/eVoGT95isWOT/AFWa00fuKgYX0ksVpKf+mdNjH7uOLyvL/dVFqcn+hy8dqnMX+ri/6Z0xEyVNb9fNqNB+8zUxiHatDVjTJ5VCSf8APaoyOKYzjNBgTTyebIfNqK3kl+0eb+6/7aUyaSbtUaj5B9KQjQWT/nryKLiXBwKqK/PsI6HmEf8Ara0GiZZPKjj461G17H6GmF/k/e/vKrs//TOkwPtD/gndJ5h+IB9tJ/8Abuiof+CdA+b4h/8AcJ/9u6K+ly//AHaHofO47/eJf10PGvizcRJ8V/GcZfBPiLVM/wDf965YXcOfL+0x11fxdisj8U/GZntreQnxDqec9f8AXyVyKrbeZ+6+zf8AfuvYVSFjl9nfoSC9tY38qS5EdEN5ayfu/Njq9ptjJcI9zFFZeXb/AOskk8uOia1uo45JfNspI/8Aph5f7ursZmRPqEWyP97/AK2rmkP5kEn/AF0qJrjyo/8A7XU9lOD1rH2pt7NGrECTXM/EB5f+Eek8qHzP3kX7ut4TS/8ALOI/nUN4Jtlv/o0h/ef886z9qzX2R5fpz6h9o/48Ln/v1XU2638nl/6Dc/8Afqup23Zf9zbXP/furEcOpyf6qwuZB/z0o9rRD2VUxrZb/wAv/jxkj/7Z0/ydQ2eVFplx/wB+61f7N1Q/8uEklN/srXB/qtGlko+t0w9lVMvyL/zPLltZDSGC/k/5ZRVs/wBg650j0uT/ALaSUkfhjxAZP3Vh5n/XSWl9bph7KqYX2TVP3n7qP/v5HQbC+/5ZeXH/ANdJK6D/AIRXxP8A9A+3/wC/lPj8GeIpP+XW2/7+Vl/aFIf1SqcxJZ3UnHm23/fyj7BfR/8AL1bR/wDbSunj8EeIpJOltH/20qUeA/EPeW3jp/2hSF9UqnJCxuv+f+1/OSnCxu/+f6P/AL9SV2A8Aa7L/wAvtsP+2dKPhvq8v+q1GOP/ALZ0f2hSNfqtU40aXLIcy30f/fuSnrpf/T//AOQ67aL4bah/0GP/ACWqcfDK5/6Ccn/fFZf2hSD6rVOGbTP+et/L/wB+6kWwT/oKSf8AfuKu3X4V3H+t/tS+qeH4WL/y11S5o/tQPqyOCOm2vl/8f9zJ/wB+qhu7ab+zNRi0r7TJcy20sUfmSV6avwstf9V9quP+/lTL8KtN/wCfq9/7+1j/AGtSD6sux8PeBAdG+I1zpWoS+VbX8UsP/bb/AFsVRa34hiub2UQ/uvNr339oL4CWmmabF490DzIjay51GP1/6a18u+IRNFe+VMfNr2MLV9tSPNq0vYl5/Okk82arSxeV1rCt9Z8mPybzzf3X/LWKrS61psp/cTS1ZkOuIfKlpFki9DU+pSwy237n/WxVyt1q3mn9zUHQadzeTeb/AOiqrwT9pqyJLu9ll84U6HEpxU+yA3IYZpf9V+9lrWtNP1GX9ybOWp/A8d5fXH2P/llD/rZa9A8200eLzvOikkrhq1bF+z8jyrxhY3sdrFNMfKrkPNxkT16D41v59UiMHkZ/c150sU2P3/513Uv4YqtIuRQwdRzWrZTQn9x5HP0rEEMs3MUJx7VNDFe/8thiqIOth+xeVLNUsUtmfKrkYftvPlYq1FDe3fSoOw67+yYZf9SfzqKWGeIRT+dVW0mn0+1GJqSWaaU/vv3dcgjM1ECWXzpq0/Ccs1pJdWQqiYf3n7mrMMs1hexXkVBnTOoiklkrP8QWv+gyzVWm1C882Ued5VRTXU01r++moN65i3l3B5lPjln9KbMIJosU21h/df6+uukcQ6KTF1F++pni2/8ANiihxUphPm/rWFron+3fv848qrC5VtnzFmlZZqn0uzGo3Xkzfuov+Wta8+m2UIPnzeVFQFzBnt4PM/56zH/vzWjbW95dy+T9i8qL/U1YbWdMtIoobPzYv+vX/lrUZ1TU9R/c2UvlRf8AkapGeifBXwi0/wAStCj1CSK3txexeZJJL5Xl8V92N8MdB8zmKX0/4+JK/NR9IvTF+/N3/wDHa+2/2QvjjpE3hK48HfEvxJbWh0L5dP1XVZPKjlh/55yy/wDPWuGrRq1jvdX2J6Wfhr4cH/Lr/wCRKlb4beHe9hF+deo+G5vB/jMZ8J+L9B1h/WzvY5a318BXHmfvbb9aP7FqVjL+0KR4gfh14d/1X9mW/wD37p//AArrw9/0DIv+/Ve4n4fv/wA8v1oPw8vT/q48Vt/Y2J7mX9qYY8OHgTQu2jx/9+6kj8F6NGfLj0e3H/btXt6fD3UB/wAshUsfw9ve0eKFkM+5jVzSmj87v27vDdtp/g3wpf21rHHjU7qL93F/0xNesfsZ/DOLxP8ACPwl4aur63hjv9Ikv7mSf/lpHNdSS+V+tcr/AMFSNMl0DQ/AWkOfKuHmv78f9+Y4v61v2fhzXYPh74I8JaDYf6QNN0vT5JPsUkltbxSWvmfvfK/1X+s/1teXn1L91Swh6OV1f4uLPWPiT+zJeXttcWCeJLR7M23lRxJeSRxf9tY60PE/lWdjBHL5X+jW8Vt/37jr54t9NvtJ1LTpvG8dzHHc3NhYabJb3NzHF5vm/uv3X/XKvcvGtxK91PFbfPJLJ+7/AHlfOYrCUsH/AMvT0qVX64cfeWV/qkflaZLF/o/+skkrE0WWKbxfb6DdWtxcXFt5t19ojk/5axf89P8ArnVT4Y/EuLxB8QfE3hGP95p1jHFLZSf89PK/dyy/9tK2NakuvDHxU0LULa2k/s7xJ5the+X+98y6/wCWX/XKunC4SlWpGmPdXBnF/tWeIxZeHrPwuIpZJNTl+0y3HpFFXKfBi/16TxR/wjR1C5uEtbGG7ubf/W+VLLXsXxr8BaBq+iyeKNfv5Le48PxHzEj/ANb5Uv8Arf8ArlVf4H+MNb1bV7Lwh8BPhnpmn2eoxy2viLxBBHJcXskcX+q8y5k/1cdZ4qp+69iek6aq4Ck6R1uv3nx78L+JtHl8C6XfzaUNC8y9sjH9n8ybzZP3nm1o2vxj+KGq6zq/w48X6ZPbF9GlmklFxFJHJFL+7j/5Z1654M8GeIbTxzLpV/cQXOjaPFHLqOozX8iSm6k/eScVa8YeP7HxDrd/4JTQ/Ijt57bZffaI5PMj8z/nnXyNWpZX9mbUp3lypXPxo/aE1OHWPjZ45uophLH/AG3dQxfWIeV/7Srrv2T7WGXxrrswPm+VpgH/AJFNeYeO73+0vGXiHVv+fnU7ub8pq9Q/ZOeW28Sa7NF/y1toYv8AyKa/ZKX+60z4ir/vR73rWpWqeJ7LRIrWP91Y+dJ/39qb7QNn615pp+rDV/iJqeoed5scknkx/wDXKKvRBJ5sYOeK8lnRcufaP3dZV9J5t5x/zzqaWT93VW2/efvZRSOguW2fM83/AKZU+yii/tOPFNtv3Ucv72kspP8AiaSxZ/6ZUgOttf8AXRfWtH7TFZVXtvKtrfzT/rKraTJa6jf3N/df6uL91HH/AM9KBG5Hq1hcR/8AH1+8rlPHXifWdJ+z2ui/u5Zf+Xj/AKa/8sv+2VdH9m0qOP8AdQ+VWdLpMV6ZIpoopI/+mlL+MKlV9jV9r/FORufjRdabBq00unx3GnWup/2fYyR/6258qL/Spa0dU8eeF9c1C08LeF9QvrNbX+z5dbvLz91L+9/1nm/88v8ArlFT9X8G6VqX7rUNPij8r99+7rlNR+H8It7kaff+VJqd19ruvtEX7yWs8VhaVY7sBj/Y4r99/CNbwr8UfEOueLfGt/eWcUXhPQowNM8yP97LN5v7v97XZSa/FGln9q/dyX0fmxx/88682ktNRsbrW9R1Cwl+zS2un6VY20cvmRR2kX+t/wC2vm1n2vjHVIni1WWb7bqX+qit7391LFWWKq1fa/uj08LgMNWwp7XJJLF/qpfL8usrXvFl1bWnlwy/63rVK+8QXMUui6TdWEtvc6nbXV/HH/yyjii/5a+bXJeI9Wlubs/9Mq7v3VY+aq0vY1TmviDLNLofmed/y8xS1jeC/wB6Ptcp8zzau+MP9O8N3MWP9V5UtSeB9MuoXtovKqRHpdtZazrcf2X7V9iso/8AVxx/62St7RfA9hE8cUsX7ySrmi6VfXPl+Xbf9tK6DUdW0vwzafvfKkuKg3Fis9H8O2n2q5/5ZV574x8e3+vRyaXosvl29Z2s6/rPiO8k/e/u/MrR0HSbDTY/NuqiqWjnYtAuo4/Nm/5a1znjjSPtUccsVeuajp0t7H/oHleXXL61pMstxHFLF/yzoEeGWGjS2uqxzeUfL8ytX4r61q/hj+w/7DlltrW+tsS16Hc+F/s0ccv/ALSrzb9oiLytJ8N+b+6yZYa6cLVpVsVSM8X/AAjxq7u5vtUs003my192fs9eK7Xxf8MNJnim/wBN00f2ffR/88jF/q6+JfEXhPW/Dttpk2raSLaLVLD7XbeZ2hr2j9j7xTLY+KtT8FTS/wCj6vH5/wD21i617maUvbUjy8DV9jVPta4/5B8VeAfHWTT5PHHkzWnmyxWUX7zza9/3+ZpMZ/1lfJ/7ROp+IR8UNQh0jThLbRW1rF5p/wCuRr87R9jSMn7VFHH+60/86hhkihvPtflf9s648X3j/wAznTIsZp0lx8RJ+RDDGK19lVOmt7I6m5/s+WPyv7JiiqC2FrHJ5X2SHzK5QQ+OpZP+PuzpwtfGgkzNrsNP2VUDsHbyesUdMknlMkRPQ1yo0nxdNFz4ki/Kq8mgeJCf3/iqWWj2X/T0VWqdpFqM1hF5sWPMqlJqV5dSebdTDzK5UeFdRl/1/im7EtMk8H54m168lFa+y/6emftTpluf3eBLVf8AteW1k86Kbyv+uVc0/huzhGP7Su6rf8IxYnpJKKulSpEVKtQ6qbxZddBrcv8A3+qrJrq/66bXR/39rmx4Z0Udpqim0jQLQ/vof3v/AF1rT2VIzq1ToRrlkP38+sQ/9/qil8R6YPNh/tKHyv8ArtWTFaaB0hHm/wDTKiXTdLiuYvJsofK83/VS0/ZUzP2ponxDpkUfnTXnNRr4i0yX/UzeaPak+x2X/Lezio+yWXl/8eUXk0vZUzT2rGHxHpgP72eX/v1W54N1TTNV1a6h07rDF/zyxWb5EPmecYYs/wDXGtbwx5JkvhDFFF+6hrKrTpDOnPlRc9qimuIrWLzppf3f0pJZYOh5Brm/H2oG08JXfk/62UeTXPRpfvRe19idbHJHLH+6lpDcfvK8B0nx3q1h11iWY/8APKXtXZaL8TJTFm8s/wDv1XfVyurROClmlKseplyecmo9Q1bTdLi87UbuKIf9Na8z1r4pahfn7JpkP2aL/ntLXJXl3Nqtz515LLL/ANdZadHK7fxTKrmlL/l0dtrfxa1CS5EOgwxRxf8APWX/AFstU7X4oeIYzmb+z5B/1yrjmUQiki83UL6Ky/56zV3/AFWl7L+EeXSxWJ9qe6eGdW1a7torzVpYf3vMVtHF/qq6fTdXz8pFeYR3/kpFCZuYoq39IuJpooz5teRVpH0lKqdvqFx5lvJ5X+rllirTLL61zkdx5ltbQ+b/AMta6FBn/prXCjrHxv8APUxk/eYqOMd5alI8upGIRxUDCpi/PSqZHUUbj3GNJh6Eki3/AOtppHamr9w1ocpIsnahpIfSmLJ2pJun4VLAcwi8uoWFSsKjYUFH2Z/wTf8A+aif9wj/ANu6KP8AgnB/zUP/ALhH8ruivqcv/wB2h6HzmYf71P1OY+JPhVJviR4quljjzLrN/KT7+e9YK+ELPPKx/wDfs17P4x8L/afGGvS+VnzdUupf/I8lZUPg1f8AnlIa7f7LxUtUZLFUkrHlE3gTTdRi8q5/g/5Z1Zi8F6NbxiK2ir1aLwlH/wA8sSVI3hKT/n0krWrlVQf1qkeUroVjGOIs1Na6NbH/AJZYrpL2z8hpIvL/ANXUUMNfM1VVo1fYno0WZcWk2u//AFf/AJDpZNOte5/8h1tKsfpTXUZ61ze1qm9zIihte+Y/+2dWYraKX/VQxGn+RvOMfjXReENK+3Xv2aKON5K6sLRq1qvsWRVfsTFj0mGTkR1P/Zw3f8evNerJ4MuIx9wf9+6n/wCEJvf+WcWK+l/sA8OrmtI8lOkn/n1p8eky9IrevWf+EBvJOZYJDUg8Ez/8tGrf+wo9w/tWmeS/2Ndf8+oo/sW6jf8A48a9e/4Qt40/eyJT/wDhF7WP93JeWkf/AF0njqP7Aomf9qnkUei3WObX9Kkj0K68ziP93XqX9jaJbj/Sde0uP/rpdx0yR/B1vzc+MNGj/wC3yOj+xaQf2gjzUaDcSf8ALv8ArQPDt9Ic5r0Ia/8ADeP/AFnjrQv/AAMjqrJ45+D9u/734iaCP+3mtv7Kwv8Az9L+t1f+fRxv/CLT+p/Kph4Zu+vP5V0UnxU+CVv/AK3x7p3/AGzMklQP8cPgRb8SeNIn/wCudpJJR/Z+B/5+FfW8T/z7MgeFrnpJ5lSDwnc/89RWmPj98C4/+ZhuJP8Arnp8lVn/AGjvglbvgHWbj/rnpxrF0ss/5+ivjv8An2MXwlejuatJ4Pb/AKaD8Kpt+1H8G43/AHWleIpP+3Ex1Xm/ay+GsfFt4P8AEch/3Y6hvKVtM29lmf8Az7LHiT4YjxP4b1TQZosxalZy2p8yvy2+IOh6romrXFjcWkkdxYyfZbkyf8spYv3Vfp4f2vPBH/LL4e6vJ/v3cVfKX7YXjLwr8RdMPiTwz4Hk0C7ubqL+2pPtEUn2wf8ALKT/AK60LF5a/wCFUOb6rjv4tWmfIjiHHNVLm7hhPTrS3MPlcw1QklnrosIs6pq3mjybKs8dBUQhm837Rn9K09N0qa7EXkwzfvqkCvBDNdfuYYfNrqvD+iaFp8cM3iO8li/55W0f/taum0TSrTwtY+bmHzJv+etcrquh/wBtSS3lnP8Avf8Alr5stY/WjtpYU6S58c2UMf2XTYbSO2i/1flViXXiyW6uYhKPNihlrmZPD2swjjTZqoyzXlp/r4J4qy9jREdXqs000cV7D/qqy4+lU9O1aaYy2U037qtKD/W1uZVegfZf3sRmqWO0x1qaKE4Amq/5P7rGOKw9qaXKtpaw4k/OrXlQxRZJqKKWEdsVDLKZagBZW8yQ8VFqA8m19c0kMvmxg0s0X+ixfvv3vm0yqAW02f8Alj+dJdzeQYpoP171NmGLnrWLqE2ZIuKqkaeyOumhs7qKbyYfKrPmHlReT5Pm1V1C7mtP+/1Qw3flHyf+e1SaksukyyxcGpbXSvJli86aq0svnSS/Y5pYYv8ArrUMUv7oDE3m/wDXag4PZnRfY7PzPJhrmfFghu7qKCI/6mHyZuKu2vkTH/XS+bNWHP5/leTN1h/5a11Goj3cNpF+5rGnub2aTM/72tG5/pUZs/8AnvRS2OQqRDj7ORW5pWnTY/f1RtYPKfE//LGp59amhtpbMz/upqKojpbjVLO1MZ8/yvJqtbeOILSLyRAa4/zJpgeKjSzBPrVeyTKq1T0Lw/4g8KLfx6hp2o3/AIfvY/8AV3Omy/6qavr74U/tKfFyx8PSeHrbxzcXRtcSx3NxHHcebFL/ANdK+C49I84Z/wDItdH4Z1/xP4TuIpdE1y6QQ/62KP8A5a1nVpVfZfuQpul7X96ffsv7Q/xqfkeO5/8AtnFH/wDG6qy/HT4u3En73x3qv/bOSKOvmLwprni/xrF52n6zJa+V/rYpLmt0+GPGsvM3iD/tp9pr5+qsVR/jVT36VLC1v4VI9yl+LHxOuP8AWePNdH/b3JFVK4+Injy8+/4z12T/AK6ahJXi58IeK+kviH/yJLTZvAeqyjE3iDp/11rjqe1rf8vTt+q0/wDn0cD+1Rrus+KPF/h7Rr3U77UZGtvKIuLmWQfvpQO1fbnin4y/Ej4KeKND0X4caRZzxeINTi0vUZLizlk8qKKKOPzeP9X/AMtK+EdS8Oyy/tCeEfDYu/tI/tLSbWUfSUzf0r9R9Dv/AIB2mmTD4neMbDSNcvXufklvZLY/ZvtMnl1WZ1fY1cNSqnn4eml7X2RxHir40+KtV+I3hrwTcaZpNxHrccstxcfZ/wDSYvK//d15r8bfGt/4Q8OSa9a2hMg1K0h8z/nmJZf3stehTaZ8JZ/E9vc/D3xzDqtzpHmyx29vexXHl/8AtWvL/jndm/8ADOpeENKitrzVfEEUWnxxyfu/K82T/W15NH99V/dHVV/cnm3wLF1pvjHVrEyW1lea4fstjeXH72OX975v/oqvp630WKSTS76/lkuJNO/e+XH+7jklr5j+GGmy+I/jlaS6DF/xKvDwiHmetraxeV5v/f2vrKNr62g+020luPLkilk8+P8A5ZV31Nz0s1pfvaXtTgPin4r0TwpoNtD4gtba9i8S339lfZ5f9V5Uv+s82vo74PeDPCvgLw+dS0jR59Ft7j/SSHEfmXR/6Z28fH/bSvln9qHWdPk+F9zYazJbSXF1exCyjMf/AC1/5a/+Qq+iP2MPGFt47+F3h+7XxAbbUdKtpNO1W1eBHkuJRjy7iN35SMx8j6152OVV6BzOOAuVbCx1SD4lr4l8fX1/pOl6pdm8bSZD5gnMf7uKSSOui+L3gjwr4M1VfH+iWotL7W2jguSO4EcsldZ8S/BWlX2r2PiKWwj1SSGSPzrWSb53EcnmDy/+mlcN+1p4gI8J2V4iPD5ek6pq21+NnlWMp/rXiVUqtSnRZjzuXJKOzTPxC1CXzZfOggz+98+ux+E/jSTwTa6x9ls8XWqxwxRD/nlXC6jB+7hm9q6vwJos2qNL/wBMv9bX7Ev4VI+OqfxT1LwLdTf2la8f63/W17JGItnT/W15F4d08afdRfuf9VXq1uPMSOb2ry6x3Uh0r+VUctxFY6fJNdS+XHS37+UeKzPEWlS32li0PSuexr7Q2bK9tLny4vKk8yrmi20sjyXX/TzLWN4f0zULKCTVdQ/e+VFL5UVdXoltFbaZHF5VdGhHtUN8UaubKz8o/wCskrZ0m2+xWFvaj/nl5sleX+Lr6WTV/Jx5ccVek6Be/bdItrqWT95F+6lrH2XkI1PKlluOtEWIo/K87/lrVOXUvLT90KrfafM/5a+XUAZl18QdPuNf/wCEai8S6Pp1z+9ikfUfM/8AIVWpNP1C9/e30v23zf8Aj2kt4/L8ysrxD4V8P+IbfydVs4pR/wA9DHXFf8K8uvD1x5vgrxVqemyf63yvN/dVXsg9qd54XvjfWclrLDdW1zbSy+bHcf8AkKrOraTYXMckt1aRSSf89PLrhNLfxrJq8eq+IdbhubiLzvKkii8qXypf+WVdJ9ouvLjl82pD2pm3r39ibmaHVLmT7VbfYPKk/eeXFF/zy/55VzmJvM/ey+Z/01roNSuZpZP9bWLLFDLL++hloNzI8RS3cWl33/XLyYq9d+DP2aTSov7ZtYpLmvGL+EX3jCy8Mjzpbb91NcxSV77ootNOs4/KPl1v7I5NDR1nxffRHyra1+zx+9cqY7rW5/Nuv/Ilehxx6ZrVpHHKMv8A36pXHh0WfmGKL95XGdFMw9O06LTo/wB75dWbjypI/NpLiKXzP3sVRi28yPzZf3f/ADzoNSmLmWz/ANVWz9p+06T9vv7WP93J5UVN03SYrn/j6rV162tYtFktrYfu6gDhNekiuZP3X+rrIv8A4ZSfFbVfDGgGLFjaX32u+k8r/l19P+2taBi8vzMdqwPE/wAbde+Co0y60HTrG+l1TPmRXBlH+qpYT2vtP3QqtWl7L96bv7Xfw8iuPAMGtWth5dz4cl3fu4v+XSvkfwb4hu/Cni7SPEFrdyxyWFzDKZY/+eNfQ2tftr33ifTdQ0bxH8MdOuLLUrKa1lMd/JH5Y/5618xDyP8AUD/Vf8tq+ry+lV9lVpVjx8VVpe1/cn6l6LcWuraEL+1l8yOWOKWOSvmf4wXIk+JeqCb/AFkXlRf+Qq9U/Zp1sav8HdHQSf6q1EX/AFz8qvFviVfC9+JHiKXtFeiL/v1DXwWKwv72qfXYWr/CMSTyv+WdQuMx/wDPWnjpVO5HmCI4/wBVXEekSf6uTzMCmSj9yTUgGY/xpskgXk1oSVXUU8AzGow/z5pHkpkksmDVOUCKT/W1LIvMVUr8Dgf88qukTVIrsDzZMVmzSfuhnvU11J5I/wCmtZkt3/yx6130jkqVRNUkmltYobOb99LVOHwL41uo/th0GTP/AD1lm/1tQ3OoWPm/v5ofN/541Qu9Vnxnz5pa9alSufNYqrcbf+Hte0X9/eWc0X0mqKbVLy6lBmm/65U2GGCb/nrRLDOD++m/1NSZ0qhdh1+7h/6a1bh8SwXccXnT+TXMCWaHrjP0pQJphFz5NV7KidX1qrRO2GqWIj/4/Ya6fwxcrFbXU08x8qvHJvI/5eKtf2hfWY4E3kzfpWVXC2NaWaHtctxCIvP8792a5H4pLe3XhqOay6wXYmlrnNE1/UjLDZ+d+6qzd3N7qHnfv/3UNc1LAVfammKzSlWpHJafpoli+2zVoROMbojir0VnDN/oVlNDLLD7VF5BWT9/+5ir06p4HQgisppe1XtP0PUro+TZ2c0tS2t/FaSecNNiuv8AplLXSWPxL1fRo/Ji0fSoov8ArlUVHudVtzLj+G3i+U+cbSH3i86qtrpM2iavLDeReVLFXYW3xLe6kihmBiP/AC1ijirm9Vvru7vpZp5v3k1cKrVDuwuFJYrkiWuq0O5/dedXGWg/e/8ATWuw0iLyrSP6CsKv8M9amdTZ337+I/8ATWuvguN6VwsA/e231rstPH7uMV5NXc7KRpJJUxk839zVaAfIfpU0Q6VmWRSyd6gmHzirEo8qq7/638KYCEfKajSX/plSsKiahgSKPL5ompVk7UN3qhEDSe1IknmUrVXYfvP3VBgfa3/BNz7vxD/7hH/t3RTP+CbH3fiJ9NH/AJXdFfU5f/u0PQ+dzD/ep+pp+PP2l/Bvh/xvr+iS+DtQvLjT9VuraSQSRxxSSxzvH3rCn/av8Kxx/uvAtzJJ/wBf8VfN/wAcPF+l2vxm8fWbrcvNF4p1OI4jyB/pj1xa+PdK/wCfWWWT/rlWv9uZlB2jsjejlGCklJn1637W9t/y7fDxT/v3lQN+15e7AYvAGnx/9dL2Svk1viLp/l+VDa3NC/EG1ljz9glk/wC2lZVc5zNGn9jYGie7at8ar7VLp7mLw9ZW/mSeb5aSVQHxW1zMeNMso/8AtnXij/EZRj/iV/8AkWhfHF1L/qtFP/fyvEqrFVj0vZUz2Z/iv4k3/uoreOP/AK96a/xP8U/vP3kf7z/p2rxkfEHU/wDllp9t/wB/aePHGvf9A9P+/dZ/VappeB65/wALD8VGP/j9i/d/9M6sWHxS8d6ZPHc6b4kuLSSP+NPLrxOTxX4plk837JHHH/1zo/4SLxnL/qrQ/wDgNWvsaoXpnvT/AB0+Lj/63x/qn/fyoB8YfiXccS+O9Z/8CK8Ql1Xx/n/USf8AfuozcfESST/WPWvtcV/z9Ob2WF/59Hs9z8R/G8n/AB8+Ldak/wCud5JWe/jTxTcfupfEurSf9dL2SvKZZPH0qf8AH/JH/wBtai+y+NJP9dqkn/f2svaVf+fpr7Ol/wA+z1C41TU7j/W6ne+Z/wBfElU5Li5kk/eyyf8AbSSvNv8AhHvF9zJ539qjj/npJUf/AAiGv+Z5surZ/wC2lFqv/P0v2dL/AJ9HomI/+WskVRytYxdBbYrz7/hC7+X/AFuqmSg+ApfM/e6gf+/VZW/6emt/+nR6FJeaZ/rfNsfyqCXWtGj4Op2H/fyuL/4V9af9BOX/AL90D4f2n/P5J/37rL2NL/n4O9U62TxFoMcn73VbT/v7Tf8AhMPC0X+t1qz8z61zUXgTShF/rZDVpfAei/8ALUOfxotSC9U2R448N/8ALLU4/wDv3UL/ABC0CLzIvtMv/bOOs5fBmjR9YZP+/lPXwfoP/Pgf+/lK2GNf3xZf4haB+6/eXP8A36qJ/ibosX+qguf+/VPHhXRov3v9lxVdg8PaCE/5Bdr/ANdPLpf7MReqZbfE3SpeP7Puvyqlr3jbStc0e50U6fLH9qj8mLzP+etdI2kaVHz/AGfa/wDfqpYbGw8vMNha+Z/z08uilUpUf3wVaVWtSPl++0S7Ilil/deV0irGFn2I82vVfi/ZT6Zq8hh/5ev3sVee2enz3UlfeUqvtqXtT4n2T7Emm6dCJP8AltXc6TpP9l232ub/AFv/ACyNW/C3hiGGSK7u4q0vEun/ANqDJ/deVXJWq23OqjS9icJrF15vmzXk3m1z11d5l/czfuof9VXV3PhC8Nz+9m/c03/hG4Yv9ccVl7U1dKrXOTGoXs37mCarmnw6nN0/1R/5ZS108Oiw3MsXkxfuj/rf+mtTar4a1G6A+yMRF/0ype1NaOFON1XTtFll5svKl/56xVH/AMI9rMtt/oR83vDXd6d4Il0+PzruXNbMNtFa20eZf3UVH1oKtI8cl0jWYf3E97N5v/PKporO9ii8+bVJh/22rrfEviDTJdN+2XtpFay+b5MUUc1cP+/vIpv39a+19scpbmm8j/lvNRFN5/W9qpd6HqUVt5ws7zyqqxedN/0xqgNWzmg5h8/Hk1MbyC0P7mf97NWTDpt6fepYdOn/AOW9BVAmm1C4l61TmlnmP+vrWm04w20t7NAYYYaoTQweX50M1dVg9uddHp/9oWNreQ/8tovOlrKvLSaK4H7mtTwLP/aGmy2kPnfua1PsGf8Aj8h8rNcVY2WyOWOn3k0svkw+VFR/Zd75OJ+ldlEYZY44QYv8ai8qHzMeSPyo9qhaHIG0gtD++/c/Sublu/3s0MP+prr/ABlL5Nrz/qu9cJBNP5pzB5NdVI4qhoHyIf8ArrTbUeddfvpqjP8ApcvlVZmiihlihhFbWMixqV39ksD+5NYcf+t/fdKnvLua7lxj91Vc4hqrCuPMphHk4/GtCK08mM3upecYpv8AVRRVVsP9MvYuP3VXNc84yxWWMiapqbCbNO2v5tVj/sfTNAii/wCmUUX+t/7bV3Hh7wNpA8qbXJf+2Udc9oyy6fZfY9O/df8APXyq37a91Dy/30H51xVap6FLCnoegaJ4T8O+Xd6SBZXPXzR+882uuj1XRZJPJursRmvnvxP441HQIorO0glN/N/qh/ra6/4VDw9rSX8t9oH/AAlPlHyY7fU5JfOvrv8A6a5/1UVc9Wl+6/fHRSq/vf3J6/K8WfOi/eR/89I6YkMtzJHFH5kkkn+rjji8ys7wJ8OIrC4+03N/a6fZeb+8+zxyy/8AbL97LXVXOu6Xol19k8OyySfvP3l5J/rK8mpgP3vtj1qVar/y9PAvhtpt3rH7bOk2t/FMJNL18yyR/wDXrB/9evuPW/hx8ZNQt4NV8M6HNPpslla+W50v7THJ/wA9P+mtfHH7InleIv2qtR8Syy5FjZ61f+Z/2zEP9K/ZXw1p02m+DNL014/Le3sY4tn/ADzIjxXFnGJ9ljqdL/p0edCPLTR8DeGX8T+Gb/xRqvjfQ9NsxpulS+XcDSpLeSSvmi9nufiR4y0TxLf6tdC98RXPnWNl5fmxR+TL/qq/QD4zeGLjxJZa5oP2ni/tpbX95/yz82Kvlbw9+z34y0Cy0iLWfF1jZ3GhW2I/sVt5nmReb5n+trqyrNaVGrVrVScVhatb90ekfCn4Z6X4CtLnVLmHzNZ1P97fSp/yz/e/6qL/AKZV3L3/ANng+3S/u/L/AHsnmf8ALOuQ1nUNcuN/2aSK3j8zzfL/AOWklZ+rWdz400iXQdY1O5jsr791L9jl/e/9M/8AtnXm1cfSPSpUqtar+9Plrx941v8Axz4m1HX9buZItNsPN+zn/n3tfN/dRRf9da+pv2KtG1rQdVu9U8f2QWz8aW0WnNpWeNNtB/x7A/8ATSvnTSfgZ4kvPFVt4Ku7W6l0mK5+16nqxj8qK5iil/cwxV96fDHw3JCIJTF5c+K5s5zClQpHpV6v13E+ypfwj6B0/VPCsdtcaJ4ZubOeWxm+xzwwHe8EnpJXy7+3jrU1r4F1uaW5QTWXg28aTZ/01kjjr630vT7aMNcWOnWkD3p8+8ljTDmfH3/c18Rf8FJriLTvAvi7PbRdNsY/+213/wDa646NSnWxFJ9DyFKLbit/Pc/JnUfOhHkwD91mvVPgbDaQ6fqYu4cS+ca8n1AfLN/12r0P4X3Pl6XJx/rpa/Wqv8M+cpfxT1e/8r7QPKH/AC1rrdDMsojiikriraL7dcWsUv8Az1r1DSNN+zRx+VXz52+1JJbbzLiOKrUUX7ynx/vL+Pyv+WdT+YfMx5VbUQK2r+b9kkiilP8AquPNrRluRbW/7mqmpDzDHF5Ii82Sprryf3vrWpmcJ4qEsuoRD/nrJV2z18aRJHFLL5dtLUHirMd3FJ/zyrNlMNzbCKWEfvTWZqd/FeRXv721lilj/wCmdRyT+Z+9l5/5514Jdvrvhi487TruS2Hm/wDLOWut0f4lX8wj/tEQ3J9qXsmR7Y9RluIwn+trMjvPLkuJf+Wklc1/ws/Qx+61HzbGT/prFWpa3+n38cc1pqEVz/1yl82gs0vJiEf70VXuZO8dRy337z/2nVK6vpfN8muckgupJQOKi8zzZPOm/wCWVO83zZf3Ncp8QvFsPhbQLqPzvNvrqLyovKpljfhlKdZ8W654mlHEUvk2pr1qK4l3/upf3deRfCW1Ol+DtPlmH73UB50teo6T5ty/lQmvSRw1djodN1+Wykji82vSdH1mLUbfdniuD07w55v726/1dJe+LNA0CT7La3XmSV59WlSrHTSq+xPTLjTra5/5Zx1m3mjCM/6r93WNpXjzT7qPi7/ef88xXSW+sx3scf72Pyx/yzrzf4R6iq+2M3dNbnmluESWxki48ytKdIv+WY8yqL2kO8R7RR8heyPPr0/vJIv9X5Qrwb9oLT9R1C70SKDTrqXy7ab/AFUdfQOqx7J8+X/rK6bwtblNG83y45PMk/551rhMV9Tq+1FVpe2peyPz4urC9sP+P2GY/wDbKq4imIwIPK96/SrTrax+y3EctrbY/wCmltHXKXngPwZq9/m78LaZLH72te8s/pf8+jzP7FPI/wBi3xNKzeKPDJuh5Yjhv4o/r/ra5271Iav4k1vVf+el9KP/ACLXsl38LPAnwzW48daA17pt7aWN3DJHFJ+6khl/5ZV8++HBNaxSw/uf3X+qryMV7LGUqtaiejhfa0atKib4/wBV+FNcfuqcJePNlqIr+hr5o+lIZf3OMd+tQSAeZJFT5Ac/vqbCK1Mx2P8AV1CJf3lNfzfM9qbJLiPOM+la0qRI6WUAVkXL5ilj9BVmSSZj++PNY2q6gIcTS+dxXRSpHPUqkF1Ljp3rI1TW9L8ryZwZai1DUL3PP7r2rAlE/m/uK9elhD5zE4+5pS6bZxeVPZamJfN/5ZSw1Uls5vs3+tPFT6Hq01rFLD5MMsP/AD1/541curo3h/ffuf8ArlXc2eUjC/4SW90efyb6386H/ntmppvFWl3kUwEE0J/54/8APalvIIJv9Hnrnr3S/Om/cVPsi0ao8SaTNGIM9f8AU1r6ZNb3umefBD5sPrXGm3EI6V1Phm3lh0UiEZh86isAl3Z+dD+4gOB0q3DZ5tv39T+aZrryPWovtUXm5wfSgRc+xQ2kX7gfvahNzDDLN+4pv2v/AJb/AI1UvZfJ/f1vcYbRNN5//PGpNSlnlkivfOqWKD7X/qf3Xk/+RqgmH7rzj/qqYieKUjg02WGb7f5P2yH/ALZS+bXK+IILiH9/BcTQ/wDParXhSGeEGYd6xq7GtP8Afnb2ElnaW3kw/wD72o2l86U+tUI5RKTVy2BEpmirzap7VI1dKh82Tz66qwHyn61g2EU3lf8ALIfhW/YDCn61x1jupGzbj99D/wBcq6/Sx/o5x/rK421B8/zvNrqtKkmkjIryKp3Gqgllq0kn7uq1sOtTM+R0qQElkqowqSYeZTWpiuMT93SNTT1pGoGtRqycUjS+9OekaSakA1nb1qFu9St3qNqTMkfa/wDwTd6fEP8A7hH8ruinf8E3unxD/wC4R/7d0V9bgP8Adoeh85mX+9T9T5f+NnhvRpvjP8QppbbMkvinU5ZT6/6W9cc/h7Suv9nxZrv/AIzj/i8/j7/sZtT/APSx65SdcIBFXhV6lX27PaoU/wByipDpOl+X5v2SKrK6Tpn/AD4Rf9+qltRF5ccX/LSlURf8tax9ojoGrbWsb/uo4/8Av3RJbR/884/+/dTKsPSh15i69KftKgezKa23l38f7qOKPy6uxRRfu/8AW1BPmKSLp+9lqyN3tT9rVL9mWPM8uo/OHrTZHml6jApYh+76Vkb3Jo4YpY+OajxFv87tU+/yo6jlH/PagLkYHm1H5J8vzf8AlpTxJ/z1mo8xaBXHRw/8tTVeVf3n+tqfd+7zTMfPWYiPA9KWRf8AtpSYHpS49qLDGY9qkjX1puPKqWJ6BEGIvM8rmpgDTZBFvpwHpRYBzgelNdfWlApgHlUrDuDSYOalhEscflU0P5VPEuDUtDuI4x/rKen+r/df6yWms4D/AL0VDcatFokcd/L5Ulz5sX2aP/npLV0qPtqvsiKlb2NL2pyHxr0KHUbWO7hl/wBJtrr+z4o/+uX+t/8AIvm1wWlaVDYRiW7g8oV6BeS/b/DdvqEt19p826u5Zf8Av7XCXEsN9HLdw9YZfJ8qvs2v3XsT4lfxfbG1p91kXP77ny6hEsXmebDVK0i8mMYoeXyOAeKTN0bUNxFdW+Zf+WXXNZcsOJM3kv8A1ypok8vFOsJIbTiuf2R00qpaiji8vipri+8qKL975VY2saxNaR/6JD5vnVyN1dalNL5wmm4qjarVudxJLiP7VqOpf9s643xX4whli+x6b/q6y7u61K7/AHH+trLkh+x2svnf63/plXRSpHDVqmV++u5MT/62u+8P+FIIbCKbyfNuuP3VY3hrw/PLcxCf/VV2nb/RJv3tGL6mmEpf8vin/YusGb9zqPlf9Mqiu/C3mx/v1i82tGKxvJf3s0P4VJKxtYzkfhXD7WodXIcl/wAI9eWmRNDUlpD5RM3k+V5IrQ1HX4LOPyZpq5bVfEM11J5Xneb/ANcq7aRwVavYTxFd3ut3UUMHFpDWTp2mwQDyJseTNVu10TxLq3Om6Zdj61kxfbdOuczwfvv+eVd4G/4c1Wbwnq+P9bDN+58rzq76TX7LVI/Jmi7VyWmWmm+IRFDN51rL/wAtpa76L4aeZbfuvEUXm/8ATWKuGsY09mc+ZprUeUayfGd3N9l86HzYvOrptQ+HPijEU0MUN1/1ylrnNX8OeKT/AKHd6RLWVH+Kamh8FdJ07xbrOqaFr0P2u2+wAYl/5ZVn/Ef4Vaj4DvfttkJb7R5f9Xcn/ll/12rp/gHYTWni+/8APhmilitR/ra95uTDKnlS2sdxHc/6yOSvOxWPq4PFHr4DAUsZhT4vtQD5s340kME/27zyfNFeweMvgvLpglu/Dvm3NtN++8r/AJaw/wDXGvMzYTWl19jmhmjl/wCmsVe7SxdKueZVwtWic+f9ZUZmg9auXmnTQyzTD/ltT7HRpfEDnTdHs5bq/H+qjji83za6VV8zg9mxNEAitZb3NP0q0m1zUvPm/wBVB/y1r1HQv2d/Hd7pGLw2Gmn/AKfbr/4zXS6f8BrTQLbyJfHdtLL/AMtfs1jLLXDVxVI6PqlU86jv5T5nBqdtTENtLNLN/wAse9eo6b8OvAemD/iYQ3OrS/8ATWXy6m8U/D74feIrGWz0/T5NEuJYfJilth5n/kKuL61TPS/svFeyPmywi1Lxf4qiiin/ANKupcw/9MoK+oPhz4c07RLC203TYfKii/1sn/PX/prXknhj4Z+J/AWvzXepad9utfK/0W+sf3sVereH/EEMcXleb/y1rPH1f+fJ3ZXhfY/xT1WUaM9hLafa7nzPKrzHxNc3WkeYYR5kXlfvZa6b7b5nl+VL5fm1wfxSuvsfhbWLsSn/AI9DXFhKtX2tI9er+5pVTwP4W/GDx38IvFTeNPh94k/szVGi8ma4+zRXXmxCb/U+VLz3hr6I0/8A4KfftYqBYT+M/D980jeV/pWgQJz+DV8cGT91DB5Fbvgy1GqeK9C07ycfatVs4vymr6LE4HDVfa1atM+Gp4mo90fd2q/E/wDbbnk+033gHwReiSP/AJZoYvM/79y1y998Z/2mbST/AIm/wI86KL/WfYr+4r6Rudd0O9j/ANA1S2kjl/dR/vK5/VdUuvIxoUtlcXH/ADzkkr86Wa0v+fR9f/Z//T0+ebn9ob4gWv7rVfgr4pjH/TK4B/8AadFt+1jY2X7q98IeMLHyv+emnxy/yr3aLWPGUfl/b/DEX+r/AHnl3NEWu6h+8+1eCb2Tyo/N/wCelaf2hhf+XtIr+z6v/P08s0H9tL4axSD+1F1gHr+80w17f4C/4KFfs1WUKQarrtxDJ/z0OmSx/wBK0tG8P+HdVtI7u/8ACdj/ANc7iyi8ytmX4Z/CtLGS+uvhr4auI445Zf3mmxV4uJr5Vi6vsqtL+vuOung6tNe0Z6B4e/b3/ZY1H/VfE+wsn9LlJIv5pXy9/wAFDvjJ8MPiD4An1L4ffEXQtfTVbrTbaS0sboS3KCNpSJfK7x1+dmq6hv1a/vIYYovtd3N+6/55fvqz9w9K+wyzgyhhKlLE06tWyPl6uNVnyKzYl2IJ4v3A/wBdXVeA9UvbB8Q1n6D4D17xgZL3TZ7TyouJfMl617B4Q+Emo6RDEuo3lrNKO9fZ4vFUv+Xp5tLC1a372idV4ZhtIo7a7u/9bXpelXolSOuRsfDOI/3uoRR/9sq6Kysfs3lj/WV5lXF4U7qWV4r/AJ9GvarEJ5Jf+WlPjH/LWqtuJopLiWU/8tKnt7kxf8sc0qVX25FWlVokOpSSyz2UUX/LX97VVLyTzMS1fjuDc6vJ+6/dxx+VVW9i+SSU1XzMvZGbqdkL15LqUfuqzTZSx5MwzHLW5bXIkt/3VPlt/wDVeaK4/anT7I4DWLCGX/RbqHj0rjb/AEebTLjzoB+6r1+/0uK5t5CP9bXNyWv2Y+Vdw5HtXVSqnPVpXPP5RZ6pH5N5XL6hpOr6BJLeabeSxZ/5axS16Jqehyn/AEu0hwaxJT5Q8maEmur2hiYmn/FDxRaxZu7v7TF/00i/e10+n/FSC7l/4mOkTRS/9dag8J/B+/8AiNr/APZelXcVjF5XmySSfvfLir2LSP2dvhnPF/Yvk38txjyZdQlvj/6KrKr7IqlSqnnMnia7v4/smnDy45a4Xx/pU2rrYaZ503lTXXkyyiug8Y+GNV+EvigaBrRmFh/rrW+z+6kiqpf3UOs3tjFCf9bL/wAs6DQ7XwzFLfeVDFD+6ii8qvSYL/QPCVv9qv5vMuPK/wCPeP8Aeyx1zvgSKGx8qG70++jkl/dfafs3+qrR1Lwt4f8A7Q8qUX2oyH/lnbRy/vP+usv/ACypmXsjI8QfE3Wtb/0TSYZY4/8Apn+9rnLbSNbvpPNmrt08NfFG6mih0TVfCfhPTYv9b9nf7VdS17Enhzw74m02OLzfL1COP95cR+XH5lYiPnz7BqNj+6BFdRoviK/sXj/fV0uveB77SpP9Jl/d/wDPT/npXHalZTW0lZfW6R1ey9iep+HvFcN1/wAfMvNdFPJFqP72KX95XhWnarLayZHSOu80TxEY485rmq0jppVSfWvMiu7jzYv+WldV4UtpP+EbjP8Az0/e1wOo61Lc3ksXlfu/9bXq2ix/ZvD9nHjpbRVxHSZtx5sVOso/MenXkflvmn2P3/8App/zz/56VmdDPKf2kPEv9m+F7PQYpf8ASdUl82X/AK4xf62vE9GlimkuZv8AprWr8Z/FP/CU/Ei9gim/0LTIvsFt/wBsv9dWN4bl/wBGljxX0OKwvscnPGwtX22ZmyBzSXUn7rn6U0SgW0RFNklgON3NfGn15FIDEf31NAwKaB0FJJIIxzWpmEklQyD92TT3k71AJP3f/bKusRn3xxF/rv3tcd4lE/kxRTT8V1F+Bj99FL5VcHq2kefdS+Ve/wBoQn/ljXoYA+fzSqQCWHrPPVYXmmRy/uPOmroNNlh0+L7FNB5sVLq0tlMJfsXavYPnUcbd6xcTD/QLfyov+eRqpZa/q2my+cZ/P8+tqSAEZOIcVnCxt4Zf3wx9agsaPEk17LxAf+uNWIdX8/pbmopbKDzc1N/Zn7npWxRSlg88+f8A8sZ60oLuea1isZ5/J/541HZDyOM1Mf8AU/aMUF1d2Wzo+q+WJ/Oh8miODyYz++rc0vSNS1uMWRPkxQnzpZfWGoryGyil8mH96Yawokmbg1Snl86WXB/7ZVqTDBFU4pfJ/wCu1biLtnB9jtfOn/5Y/wDLKsye7Mo8+fzuasm7vby6mmnn4FQRQ/2lded5+YoaBDjD51jNNPSWQHmnyM1dvbqAR/YoIP3VQ2Q8n/X1nVOvDFuOL97k9q0I4OvnCqCSziPkVopDz++m4rzap6lI6XRpYf3Vb8AGB5Fc5pnT91+NdHb9oYf3tebVPRpGhbD/AEn8a6WyHP4Vy9nJ+98mujtP9XXFVOk3IJPKqZOtUrKXzgaspIfL4rEYTPjiq7zVOaqOKYrkjdaRf9ZTmf0qId6AQrUrUxh+8prUh3sQt5uI6G/1n/TOhqG+8aQ0fa//AATb+98RvrpH/t3RSf8ABNj/AJqN9dI/ld0V9Zlv+6w9D5TMP95n6nzr8a3/AOLzeOh5X/My6nz/ANvj1x8gGf3YrqPjSP8Ai8/j3/sadT/9LHrlmHy/hXzeI1rv5nv4f+CvkLBIPL8395UjSeZ2qpYTGWD96KsrMfQUjp9kSLKPSpJH+TyqhUGM9qGfBzQkVcZd3H7y3q3GP3ZrG1mSXZZyxf8APWtbb5cdUWTCTzealx5VU4R+8qaJ+ayETbzKeKJV8up5Iv3dU9ooAXHmSSUSD1p8UnlebUe8+poC4uD6VHiap8eVH/yyqtI//TWgBuPmqWoYh/z1qQSigVxvmUzf+8owaXbQFyXbUgGariQVL5nm8Gs2O4u00SD95mnVGBmT8KQE9EnFRKtOA7VNjoTEcCT/AFtcl47ucXkd5LZ/8e1r5VtHXXA1VvtMtNSt5LWWb/rlJ/zyrswGK9jV/fHDisL7akeWXPiKbS/An2WWL/ShLN5VeeWeqXmn3MV3D+9/56/9Na7/AOImj3Wj20UUtrLHbeb+6l/6bV5uLSaXzcV9vS/he2Pian8Q9LtPsl3YxXlnN5trL6Ujx8f6r93XM+Eb7UdGvJYZYcWEv+tjrsL218rmKXzYv+elZm1LYoL+9HnCmX8nlW0tWBFjiKvP/Eviu9lurqzs4f3X/PX/AJ61nSpe2NTc8P6+Zra/mvJfKih/1VFn4q0K/wDNg1iH7BL/AMsga4KWaD97VcXom/5d8Cun6qyfa1Tqtb1bTYfO/saHyu/m1l6faTahdRQ/89ayRMa0dJ1CXzDOZqXsvYGvtjvxNaWltFDDJ/qv3NW7a7itf30wrgJvEdnaReeWllqhdeLdT1CX/R4TF+NcXsjT2p2eq+NBBJLEZq5HUfE17d+bgTVRhsvtcvnzz1oRWkMXU8V0UaRy1cUZos9Uu5fPvZvJh9q6TwnZww3sUIg/ezf8taZDFCPKGAKs6Vd+TfWv7iir++0MqW6PQbW1tIpP3v7yn/8ACOaFc3JvJbKLzf8AnrVe2i8webNVTWtU+wWWYa8o7UZWtXcP22WGz8mKL/plWvo3iiaPyrSb97F0riprvyuZqktdVg+0xQefXdVpfujn/wCXp6hLqExj8nzR6ZrCm1Wa0ll86f8Ae1Xu/EEH2b61Umux5Xk4/wCPuuVUj0aVY7Lw9N4hurmO7+1xWNt/z08rzZZa7o3wMn+t8yvLYteEFlHFDN+7iqQ6+ZRgyy/lXPVo+2PWpfuT0yPWIYv3P2um6p/Ympx/8TDSorkf89K84j1SaWTierkesw/6maaub2Rsap8JfDw3BmOhwyn/AKaSVrWVzpuhW/k6JaRWUX/Tt/y0rnDrFnF0NPj1Lzen/LWtrVTP2VI6g6rNJH5Xm/u6bGJrmLyppKybKX/ll5Xm5rajliij/wBVWfsjo9sY1/ZatYjzrTyrmuem8RxS3H2PUYLqwvv+WXm/8ta9EjmF90kq1qGieHtY0s2mt2cNzbH1H+rrP2h1eyOV0jxbMY44YpZTLFWrdaob+SOGWG1l/wCev7qsO5+GGn2tzHN4e1+/tv8AplcnzYpaisfB3xAGo+abSwuYov8Alp9pqw9kekeFNN8L3s8lrfWEkf2aPzfMt7nyq4X9pH/hHLb4b6yNCllj86GKHy3ufMkl/e1Pfn4n6bHL9k0mL/VfvJI7mKvmvx/rXjvX7wQeItA1C1gi/wBdFJDLXfhP31U4cf8AuaR51NNnit3wF4ktfCHjXw/4n1GymubXS76HUJLaOb95JFEMDyu3r+VZ32Pyocz288X/AF186iazghHn3v7rH/TGvoatWnWPiKVKqfbg/bM/Z+1F/O1r4d61ayf6rzGs4/8AVUj/ALS/7MetXAExvdOji/dR+bYSivir7EZv9RPPiof7MF5LDBBxN/0yr5r/AFXwB7H9v4o+8rH4x/syXdnHDZ/E42f/AF0muYq6PRPiR8GZrjGlfGrTU/ef8e/9qDy//IlfCOqfDjxzZafFqGo+C9Usbb9z51zJbSxRTed/quhrBv8Awd4j0uLztR0LULaL/nrc6fNFWVXhfC/8/Tu/t7FUf+XZ+qPh2+0vV5M6N8YdNaP/AJ5i5tpK3PFkHibRPBHiXXpPGdlqlnY6TdTeXHbR+Z/qv+ulfkKNOYGX9zZ8ehq19q1mztvJi1K7iim/5ZRXc1cT4Mqe19t7U6v9ZP3X8IzsUvnfuaBb3EB4qKeCfzq+8pUvYnyFXc9N+FN9DYWkvnS586avZ4/EEXlmH7WeK+Z9HGpxRefZjyj6V39pFrwvotMs5/tUvled+9/dV4WYYX96fQ5Xj/3Xsj2nTPE32mSL/loIq7ayuIpfLryHwJ4O125uPN8UakI44v8Al2tf+WtenGS1shmP95/10r52rSpH1+Fq1TV+0ReZ5YFSSiGS35l/ee1c3FqXmyS/ufL5pDqQD482uWl7Wia1aVKtT/enqGg+B/tFhHdRax/x8/vf9XV+X4d3Msf7q/tv+/dV/CmtBPDunRSSxf6qujt9ch8vyvN/eS17Htap8ZVpUvanIX3wy8RRx/6BFbSS/wDXSs2TwP4ot44/N0aSTy/+ectejx6xFL5mJat/2gfLjjikp+1qmR5DHoOs/aPsv9l3Mcn/AE0irK1fwxf9JrC5/wCukder+ItVlk/0aKX93c/6ySpb24itNCkjjlj4irSlVKrHD+GPhp4b8ReFvMlikspDJLELiOStS1+EPhDRT9r/ALPGo3P/AD8XP72ur8IWot9Ct+P9Z+9rXlMUqebFF5kla1apjTR4FpWpf8I58aLfT5bSKOyuh5Ukkcflf62u9ufN0S/k/dfvPMrG+J/hyS21aPVYYv8AplL5dbGoj/hI/DVvrMUX+kRx/ZbisqtU1SNDxBofhv4haQmlatDFciP/AFYkrJ8KfB3wp4Rkklt9Oi8w/wB+Ks7StSlscW0okrqI9eube3jltv3kf/TSStP41Mypm3b+H7b/AFsUNXLfR/8Allg/vKwI/HMnl/vTH+7qlJ8UBLceVYWzXH/TSsv3o/3JzHxF+Fuia/DcWmowzW0n/LOS2l8qvMbDwV468Gaxa/2J4hv5bX/nkZfNr6FsvG9re/8AH9YeXmOrEkXg+eCO5luorf8ACu+lVqmVWkY3hTXr/UtNkttdi8yPy/8AlpHWfrXhS1vbfzbH9538v/lpVjXvEWhadYyRWGpxXFxc/wCr8uP/AFdc/beK/LTyvNrhxf8A06Oml/C/enMatpMttJ/qv3lR2N7LFceVdV2lxcafrf7q6/dyf6qOSue1HQ/7NuPNrL2ptoRtJDJrH7r/AJa19AW0Xl2NvEP9ZHHFXiHhuP8AtHXtOtTF/rJK94kk8tDLWdTcul0Oa1QfPXG/E3xkPBPhC91KKXN7JH9ltY/+m0tdtqf7z975vlivjj4zfEb/AITzxR5WnSiXSNL/AHVt/wBNf+estdWVYD65VMMwxXsaRzYllu4opZpvNkl/fVv+Gv8Aj0l9PNrnYJcx11HhbIspZf8AprX0Wf8A7nAHj5D++xRpLVVx0NWJJvSqayHzK/Oj7dkjDmmSf6qSniTzKR/3VdQgA8tKp3Es2dp4FWRJP7fnVG4lPWf6VqyUY2oDD+d/rf8AplXPX2nCZ/OhHlD/AJ5V1N4OAKxZ8AHg9ulehS1PIxVH2xy8hnl5HnU6XqKs3UPl/wCkQQebP/12rMX+1Jj5wg/czV7Nz5+pSJ5On41nyjzoa0BaX0ssMM37qrA08QcwQzS596klU/I56WacTeRj8607KbK4n/c1CNNnmmmH8+9T2WmwQ+dNPcfuYKkRSvJpxL1rb0PTYbzE17+6ih/1P/TWue8+CceRV21lvbMC3scT49ausNHXah4rmhtodM0aHyjN+583/lrWXeLNaTTQTVn3dnrcRhvLc0HURd8TTzecDXN7Iul0J5h5pyQDVPFv5vvn8KsGGaaHGOe9QaaP9KhmgrUzNKLSB/r5/wDRIqgvbvyf3Fia6afQPFXiA/bDDL5UUP70S/6mKs+Xw7Dp8XnzXdn5s3/LL/XVXtUBj2unTSn/AFP7rrTbaaGa6MVvP5vFXdS1GGGLyIZh5vk1yFpYz/a4fIn6D1oq/vzXC/uTuYxDn/CtGwEHl/vv9dmsqwh/dxCfrWvaw5PnY4rzqux7VI2bD7p+lbVvFgYrMsf+WX1rVUT8bvwrzqx6NM0LAeU0hrbseT5OeaxbeX91z/z1rXsppoT51ebVOlm1Zf8AHtUxkPXFUbfrVg9KQhzPjnFRrJ605hkUidKBD2kl8ugdqrt9w1G0nbFAXJ2emtIfSoB0pG/dUDWpYWU7KjZvalWTd9ahbyq5wR9tf8E1v+ajfXSP5XdFH/BNWTzB8Rj76R/K7or7PLv91h6Hy2Yf7zP1PnH4zS+X8afHpx/zNGp/+lj1x6yf8tq6341OG+NPxBEnQeJNT/8ASt64+CTzf3WK+dxH8dn0+H/gL0G2EXlwVZaT93VOEReR5v8A01qystTY1LDSRf6rFVn/ANX5VKopWHQ1mAzWR5cFv5X/AD1q3FJzH+6qjqvlS6Z/1ykq1FJ+7j83/nnWoE2/56m82ogMU7eKzFcuVHIP3mKXedlRyySyUWEhuP3f/PWiQeXTfMX0o3/9+6LAOkkzH5VR4HpTLm5xJ0pRJ+78r/nlRYB1LvFQSDNEY/eUWNx8kmKJP3nWm0yiwEtSxjjNQRjmrFZ2AZv8umRSf8tZaT/rrTpPueVSYEok/wBXU7vjk1VD/WnyS5pFIc3WkceYnlS0i04eb/rahlor+MLC1uvCFvDND5gvpPN/65+VXiWsWsOjXkVnN/y2/wBVXufiu+tLbS9Gim/59/N/8i18++Nr77f4wtNM/wCmvnS+V/y1r7vDf7qfBYr/AHovX2LAS/2j/o0kUX+ql/1sVU/DfjPyr37JqP8AyDJf+eX/ACy/6bVc1LTxfyed4jl+3SRRQw+bcyVWudE02LMMMNanKjrJbS78wZh/7aV5F4lhh0/xBfxQn/lrXeDxFd6BostpZ5l/59fN/wCWVeVeIV1mW+lm1LzvN87/AK41rSOj2pHdTH/XVH9sh9aQQz+R5Of3vpinCC9PkjNdBoa1vpxliE9Ty6TObWX9z5U1dHZ6HPDbRed/zyrRl07/AEbgf66uKrVuM4KaD/QZZ/8AlrDNRodn51z/ANNTW55MH+lWU/8AqZocc1leHgYdXinnm8rzv3FbHKWvJ/e5pPJHrWld2fkSy4m/1NQzj5jnvTEQWkM3StCEQRfv/P8A9TVUSzgYhrPl86WXB5oA7H/hNbEWUWD+9rF1HxAuoRQnyZoou8VYNpDi6/fTV1E1pDeW3kwf62uT2R2UTlZpp7u58kTeTDT8eTFF/wAtf31MmhhNz/pv/LGqU3/TvVmFXY3rbW5vLihmP7o1pHVjeXH7n/VVzzRTRRGerelXkMMP2P8A5bQ1NQ6cLsdHFd4iqSEnzD52fKqrHFCI+BVgxzSx4zXCeqWkml/5ZD8qbFLLUUccw/dQy1PE3P76KmX7Qtm7llli8mtK2u5f3fk1lZmtZYv+mtXY5xLH5QoszT2x1NtfGWPypf3ftVjy7qQedFL5WKybWWKKL99Uh87zPOhvPKrI0Ok03VBZRxeaP+2tUdT8YS/aZIsfu6xt8kkfJrndU+1xXH704FY+yNKVaqdRH408uTzSR/1yrVi+IEsX+uh8qvHtav8AUrUedZWYmlpIvGevGLyZtGtJf+mVH1YPrdU9Yl+IcnPmg/lVi2+JVz5n74f9c68f/wCEgll/11lN5vm/89aSbX9QzmGGKL/rrWv1CkbrMD2q++Isr+VLJp9tJ/2yqr/wsLTb/wD5CuiWNz5v/TtFXkkF14qu4uTCP+2VbuheGfGOryRTafbCWX18r91U/VQo4+qXfit4J8A614Uv/EelaJFpGp2sXnRyWI/dXX/XaKvAdE1Wbw/q+n6zDDMBa3Zm8kQ19meBfgx4m8WT+X4n1qG2xbSy29lbfvPMlrpvjx8NtJ+GZ0LwHpMQkjFmdU33J/e3PmGL97/7S/Gumli6uDq/VKx4GP8AZVv31I+Z9L+Pen6b9tmivNVjl1Dyf+Wnm+V/0xrM8UfF3T9Z0e/s4NX1S6OoReT5VzL/AOjvSu6l0HSJvN+2adaS/wDXWKsqbwf4Tm/13hvTj/2xrppYXC+1OKriqtakeCwD/phip/3I/wBRXreqeCPCflf8gWzi/wCmsUlZsXwz0XVv3umS4i/6ZS16X1uiZ0qXtzz/AB7iq/Ex6EV2l38NxEPJinmlqGH4bSiKYQ3kwz71l9bpGn9n1Tn/AAxDPdaxFZQ9q+lbHw7ofl22oQxRfaYv9VLXl/hrwoPD8v2wTebdH/VV3VlfTQ/uYcV5uPxftv4J7mTYWlR/inezXNrax+ca5+/8Q/vMxS47Vk3N9NJ5RmHFZiR5k82aavCpUj6H2hs/25J71VutcEUUs0o/HNZ8vWuc8QX8/wBml8j/AFso8mtfZnLWrexPo3wvqP8AxJ9Nil/59vNrZt55f9bDXH6bc/ZtPtopf+WUUVatvqP+s8qur2J80dP9ol/56UkuqXRkj/fVgG8l/wCWv+rpP7R/d58yl7Ik6SO4827k+1yjy6ytb8RS63fx2Oleb5fmeVWHqd9LJ9plhl/1dXPDksOkRSaxqk3+jWP72X/ppWtKkYVT2TTrf7PaR2sQP7uPyutXfKlt4/Nlkjjj8v8A5aS1843v7RurXOq/ZIZP9C/6d/3ddjpHj6DVreKaWSWSOX/WeZR7KqP2p3niGfw7qMf2W61S2/ef6z95VfQtHisRcW0V1H9juf8AWVyF7/Zco/0X/WVFZXOtR/6qL/ln/wAtKz9kdNyxq/8AY1jPcS3WoRRRxSfu/M/1lcpc+OohL5Wnx/aTUPjrS7PU9UttVusx/uvKl8uqdvJp9ifJ0+KlS/ck2LP23VNWkP8AaH7qL/lnbx1u2Qtv3cUVc+H8xP3QzUcVzLHJXX7V9znOouJOwrntSuZB1m8ryqZc6jLF0m8usSW59BS9s+4F43Hm9KTzJY/MHm1Ujkm9BVmWTgTisaxuXItRlijx5v73y62tI8URXMf2DWf3ll/z0/5ax1ysMkJ6USXPPlRf6v8A56/89ago9c8H6bpf/CQx3WmapHeR20fmf6ry/Lr0rz/3Plf8tJP9XXn/AMLNO8rRri/73MnlV1Y/dmQy1yVTpPMP2jfGcvhP4dk6fdeXe6vL9kiz/wA8v+Wv6V8bWghikEPpXtf7VHiT+0vFNt4f/wCWWhW2Zf8ArrNwK8Q0OWb7SOP9dDX22QYX2OF9sfNZrV9tV9kdBCIf+W1dboA8nTSfXFcnBD3m/wBVXW6KDFpMX7r0rn4k/wB0OjIf95L0kkJ6A1WH+tqR+1KPvfjX58j7dqwwf78VNlmHmAVIP9XVY+f5XvWtIQ2brVK4Hmx49KuyjLVA/wByuvoc1TqZ9xCVIxWNeReRLketbzy+VKBj/U1mXcM+oSmGz8mXzv8AprW1M56pzt35GcjzuRXNS3kEF2IPI/c4rv5fD0H2W7gvJ5vtx/1UUU1cBqGnTadczQXp/fGvSwtY8ap1NeDxHpZOLKHypf8AptV6XV7E6X5UN9D++/5bedXILBcTS+RB/rqu3fhXVLSLzp4vKhmmrqOQ0P7S8mKXn/Xf8sqztT1OaGGawmgghm/5bVbg03/SvIA/1FZ+swW893ib/XdqhnOZfnQfuf8Ant6V0mjAzf6dcT5rm/Innm+z2/8Aqa3tAsj50084/wBT/qa2ZSN+7u5v3vkQ/upqkm0iCXR4prIeTL/y182ltNJ86WLI/wCPyk07UbK0uruy1Q+VzNWIjBmmnhlmt8f8sak8L6vZWusRS6pZQyxQjz/K9KoTXgAvL2D/AJbVmw/6k/SqOnY9Jv8AxZ8Oruxlm07WtWtbv/n0uoTKfyrlpvEvnZgx/wBcaxDBB5NS2/MNL2KCwy4mnN159xB++zWvosP7w33nzc1kxwfvcfrWtZT+TnPc06uw8MbsEsGOldBa1zUEw8rk11dl/wA8D+IryJ7nq0tja0+GGWOIeT5VXoB5XHpVe0+5/r8e1WVk5rgqbnoQ3LVlEJQYT/y1rUtR+7zWZZYi8qYf8tqv2f8Ay1/z2riqm9I27UQ9+tTmXjMNZ8Hm/wD6quNUmhKn7ziom6R/WmNLz5Xeh5fKrUBqSZi/fUL+9pk/ehZP3dZmaJn+5TGqNPN8zmnNNSHuQrF2oalWSLH/AF1obvSZoj7b/wCCafX4kfXR/wCV3RTf+CaPX4kf72j/AMruivrMu/3WHofJ5j/vU/U+bvjTJj40/EEf9TRqY/8AJx64xcHzPKrq/jbJj4z/ABA/7GjWP/St65Bf9Zx/21r53EfxmfS4f/d0SQSfu/KqRZPao1/d0qvWRsWGk7UCSL1piyeYKGi/d+bQA64iilsJIjFT7X93bx01/wB5aSeVLT7WKXy46CSQSfvKtAYqMDNOoAt+Z/38qniXzP3tSbxUfb99TEHm/wCcUm006SiOgCH/AJaY96j8zyhUzj95mo5IuMUAFSbabgelPSg3uJtNJj/nlTnGaSPpHUBcWpP+edRvRFJ5UeMUrDFAzSjpHS9KjH+r82kA9aJf9ZSWv7ySpnh7ipZSIQMHBqSQdIhTlA3VasLa1uPMur+X7NZWMX2q5uM/6uKqp0vbBUq0qP708y1HWLzV/GWrWUt3/o1ha+VHH/zyryO4v4Lv4myXkM/7qGXyK6mbxPaXXjrXLrTpZY7e/km8r/rlXn2h3UP/AAlJmm8n99d19/TpexpexPzypV9tVPWHii/eiWql/Fn9zVxRLLJ+9rPv/wDnsJqyBGHcyjzfJxDL/wAsazRdeVJ/ropYv+eUsXm1ev5TEZZsf8sayLqWb97mkCLGjaBb+NNbtdIigNhLL50wl/1sX7mGrEvw5vP3nk3lpN5X/LWaGtv4Uwk+IdX1ab/mH6NLNF/12m/df0rY1qX7JpF/d9oLXzqr2rOy55hDresxR+TBeTeV/qK0bPxLqUMU0E376Uf8ta5+GDyYvOghrS8lvT9agCndXd5MP34qIedFz5Bq5NF/zxNRgCAY5qvasDUhvZtQiihxRNHNFL5Io8PSQ2l/dXs0I/1Pkf6mpvtVnFHLBDLN/wB+qy9qjL2RBQYIvaqMImlH+uzVnTxNNdeRMP3X+urb2piNMA9TVnT7oaTJ+4h/661XN3Bd6lFBMP3Pm/vq2TDZRf6nTfyrL2p1uiOvItNu186fyiKbHaaZ/qcQxVka7d+do0U2fJ86Wp9E8mW5MwqUKsaVraWUscs0PkzeVWff/DDXfFN0NU8HOJPKP+l5mqaw/wCPWW8mm/0Qzf6qux+DmteX4gjsz/qrqKWIf9NadX2vsvbF0jovh18K49A02SXxbNFql9Mc+X/yyi+ldkfD3hqJ/Jh0q1EX6VYSXnkVYJ55r4yriqtaofWUqVIxJfCnh6X/AJhNpVQ+BtEl/wCWkkf/AEzrcye5p8ZMXm801VqlulTMM+DNDx5Qiuv+/tZl34Ihj5tZv+/ldajnzM81FJjzDgny6qliqlEx+rHn91omoWH74WHm+1VY/NhI83ivRDkPSGwtJo/3trFIa7qOPF9WONsb+GP9yIsYrM1m68y4/cxfva6268NWok87TwI/+ulYd38PNRv7zzpdQEVsf+eVdX1qkHsjm5Y4fL/feVUllo8l9+5tIZf+2VeiaZ4Q8PaX004XP/TSStaNIukUVZVcw/59D9keZRfDvVJZc/2f5f8A10mqxY/C3ULmT/ibSxRxRf8APKvSY24kiiAFEfm9Sa462YVaxSwtIn8AeCPD9g8l0un+ZHYx+b/pH73zK3fBloNTj1LUJI/9H/tfUB+7/wBVmGWO1/8AaVc3Hc3UUfled5Y/9GV2Xgo/abC4llmzJJc/6z/npXr8N/vsV7GqedxHV+p4D21I9J8A6VFp19Hrtzayf2fZeb+8jj8zzJf+mdeT/tKeJb7V/FGnXV9dSSSR6dFHHHJ/yzi82Svc/EPxQ8C+HdEsPDVlqkkcenW/lSeXHJ+8l/5aV81/F3xh4f8AHuvR6obC5P2W2Nr+8l8qvoMwpUva+2Pjsv8Aa+yPKbnU+3nRc/8ALOse/wBVmk/cwWkssvT91FXaC20mKPMOkWvm/wDTX97UnWOTyYfK/wCudcJ6Z5/LoPinUI/3Np9li/6ay1atfDdpoB+2S3k0t1/0yrptY1S0sI/300ted6/4q+1f8ecNbD/gHuOm+GtE8S6fpss1oI5ZYv8AWR0mr/CyTTZI4tPuvMjltcfvaf8AAFpdc0+2tJpvNlsJPJr1TxpJa6bZyWp/1kldf1Wl7I5fr+K9qfOdzod3YSeVqEXSj+y5ZJPNiOK7fU7bzraXzj+7rn4o4YnxF+7/AOulePVwp9Dhc09t/FMK5ili/c+dUZA2Yz3q9fWsktx+6wahOmTSp5svlRCuH6pVPSq4qlRMyT0zXK65FNdajaxCGWXzbqGGuqjlhMnledVObT9I/tnTLy8hl/c3Xnfu66qOFqnmYrH0vZfuj21vK8zyhzT47Xy4vN71zMfi/Too84liNXbbxVp00XnRXf8A39ioq0rHD7U2DcyxSGpDc/vfesuPXNOvv+Xq1lH/AF1qSW5B8ziOPyqPZPsFiY6voo/c6hqn2L/lqf3Xm1xnjPxleeKriLStF066ttEi/wCen7qW5l/56y12GmeVfcj/AJ5Sj95Ve+0a1MnEXlVIHB2vhnzZcV6P4ftfJt44iay/7K/e+sVa2m2sscn72XzY67KVW5z1TXl/d+WIpfLkj/550HUpRHi7lk8ynSvzzWfcjMeD+dZVaRpSqlq6ih1KzlsJf+Wv+rrziR7uxvJLW682KWKu4jeWs3xNoX9uQR6ha/8AHzFF+8jrmOsy7HXPK6y1dlvtOkj83zq5CW0urH/nr+6o+0zeXnyeaoo3Zb41CH/55fvKq20kstaMPk20f74ZrMmw+JZrsxebD5VTSyQ2kfE1VzqZ8v8Ac1SkuPN/dZ/1tFxluWUzHpU2njzLmKqUUnl16L8GvDk3iLxhbmaH/Qrb/SpP3f8AzyrMqx63oOmf2ToVlYdo4/3n/XWk1nUYtI0m51W7P7qxi+1S/wDXKKtjV3PmSRV4B+0n43OmaVbeD9Pu/KudUl825/e/6q071rSwvtqvsR+19jS9qfOXjHXJPEN9qWtahL5kl/czXY82uV0n990mrZ1OXFtjyKyNIlhEtffUaPsaXsj491fbHUxDmL616LcWosY9MtB/y1sIrr/v7Xm8Ms0UeCa9i8f6RLol/p1qP+WmkaeP/IVfLcU1v3Xsj6Phz+Icw9RDrTnpko/e18afXDX/AHQzTJelSPj/AJa9Kji+6frTRjU0CcdKrnpVh/8AUr9arT9K28zOoZ9x1H0rLuv9El+2www+bWpeDypKy7kedW9LY46mxzou72HUPts801VfEWojUpofttj+9h/5a1flhMp46GsDXDtli/56j/XV6NKlY8WrS9jVI7PUrHTrqafyfOm/6bVYl1fVNRh+3TXuP+eNYo9v9dV+D9zF5HkV6hwo1INe+2edBe2/kj/nt61He/YftMt+f9VjHWqXlt6Uv2Pjj98Aa5wNKCeymtMzwf6mtvQ7Szu4hDNBj9z+5rKglsvsvkCDpWbEt9p2ofbrGeaEQ8Y9aRSOivNRnFr++lMvkxfuf3VcjqWqT3eqzSibHmzYqTXfEuravDB5vkCb/ltWfDD69KPYhcQf8tvqKP8Ar3/CieEQQ1DD/rj9a3QGjZf9N6t3v2GGKKeCaCb/AKY/8t6zqlstM84efTJG25wc1agl8rPoDVWGH2/Cmz983FZVTanVNqO7EHP76tfT/FtjEIpv31claTcf681Zi8jv+lRVpUi3jKp6XpniCymz5U1dTbSxXXavDY/3Ev7gT9a7bw54qltpfsV7+9jlrzqmFPQw2P8A+XR6Vb+T5X72tCAVl28sMsUU0MXOa1Ei8qvAqnvUzRSTvFViMfuj9KoJJirUd1EOtM0JTKvSo3pGl/e5qNpj6VQDx96np96q8f3D9alagzB6haXElPHWoX71kaDmoSX/AKZUxqRnFISPt7/gmX934kfXR/5XdFL/AMEzPu/Ej66P/K7or67Af7tD0Plcx/3qfqfNPxs/5LT4/wD+xn1j/wBLHrjIf3X7r/lniuv+OTgfGfx+P+po1cf+Tj1yVfOYj+Mz6XD/AO7omWmL+7oXEdOXtWJsSLTxJ/yyqNZIo6Uf6z8KBMmH/HvJL5nmU+Ef8tf+mdQQyeXbyU+1k82CP/rnTEWhIfU1LVYDzKXzhQIseZ8lR+Z8lLv+Sm0G7HPUkYzVeSTyqI5Pn47UGBI/36NlEn+s80SUeZH60AD02nSSU2g2Y6o4egqT/lnn3qv/AMtfwqBkklLG/m/SlqP/AMh0DJqT+GolHerCjvUsCSL93JTxJ9aiWll/1lQUidhjr61jeMnmj8KSaLa/8xO9ihlk/wCmVaoHHlRVz3xF1SXTJ47L7HLLJYx+V5cX/PWWvVybC+2q+1PIzmt7KkeO3UOmwyaxr3k5l+yTeVF/yylrgtI8iG+ivfJ82KEV2XxDsb/w7oFzoerGKK+a6+xyRxS+b5WazdN077LpsPkivsa58dR9qdnb+JNBv7eIy3f2WX/prSanJ9rt/wDQ5opPO/5a1yAsxLJ5M8Nc9BCft8s3nTRH/plWPs2bqk+x09yT5v8ArvN86sKC7nl/c/8APKs3UdX1KCUHzoZf+usNMg8SDys/2VDxUeyEev8Aw2h+y+EfEWozDyjdXUNp/wB+YfNqDx95Np4SP7797NLDDV3wdrWgy+FLHw7Z69Zm/kuppbqIS/8ALbvXM/FTUIvN0vTIZofNPnTS5qTrOUh/emIzzGpoZf3uaqw/6r/Xw1N5opAPAxTAP+W05/644pZf3MecVEBzD9KEBqaRp1nLpvnTed5s02f9b5NGrWlnaWHnwzzeb/11qaXSL3HkTXkUUufWsqaIadc+TNN5s2ayNv8Al2JaCDPnjvVq08j97P8A6o/89aoYPm+fz0z5VUp/Ec2nW32OCD/v7WnsjA2tEtJdR1SaaGHzfJmrqdQ0+SGL/TJ4oov+efm15hF4j1QxeRYzC07edDUPm30sv7++mm/67TUeyK9sdHrspu76Gyh8nyoYqedQ8m18k1zcV7PNN1/fVoGH/W+fV+zIZrxTT/YYofO/c/8APKtvwZf/AGDVbW7h/wBVaCuQj/1sX76tvQfO+0/+QatHEz6et5fMjjlii/dy/vacZIumM1g+Bb/+1fCumXnnebmLyq08+tfBVKPsap+g0v31IlX/AFf4UxD85+lNPWmE4emajjHF5n+tpJPNol/pVY+b5lNIkfT45f3dVzJ6ZqeOTzKmwCn/AFf4UkfQUS+bJUX8dWBY/wBVHR5v/LWiGoZDipGW4paiM4/vVHEfnqSfpSaKQZGAfO/Wu++GFv8AbdP+wf8APzexRV53kwyCvQ/h5LLHon2qKXy5PtPmxV9Bw3/v58/xR/uBF+0T4Wl8K+LrhoopPLktopI/+2teJSHEvm19IftDeILbxj8OdLvpLXy9YstShjuP+mkX/PWvnK6vora382by469alSxX/L0+bwlWlWpDoo5v9bSyX8djb+diLzBXJ33jK7uv3WhQ5i/56S1k3N3rl1F+91aX/rlEav2R1WINeF5ql7LLLN7CseHT/slz53/PKoNQutZil4vJal0HxDDHq1qNeh8y2tLrzpaYH1Z8B/DV34W8BRaxd2vlX1/5syRSdq3LjQb/AFZ5L+/l+z+X/rPMrpdN1/QNX0u31C0mik04xfu0jrkvEXiu61aSSwsIvs9nF+6/d16v8GkeV/GqnI+Lrq1lk/s+w/494/8AlpXLy23/ACyz5tdTc2H7vmGs2W0EY4rludhhy21Jd2Ewt/Ji61pzRZlx0zLioZovtP8Ay2/1VZ1WKxwR0vUbo+T/AM8v3MUXlVp38flajY+dDF+9lrpY7YmSszU7X/iY6b/11lrG51EX2G08v/VVF9h8o/uetbP2GX/ngahli8xMUwMG6sIcDr/11jqjHJd2sn7m8l8yL/prXR/ZqoXWn5/1P5ViUOsfEF3ay+bKPMNblr4+04nyposGuPjf/llL1o+yr7VkbnpFj4l0O6/5iMUea27ZxiPyj5kdeKCGaKWUzdKu2Gr6tpnlfZdQl/65UyPZHuIhMvUVU1YRWvauGsfiNqMUX+lxRy1fi8X6ffR+cJpY/wDrrTuzP2JqRSea/FWIriWKTzetZkep6VcjzYrr/tnUv9rafH5f+lfpXKbmvLo9pq0fmxfu5K5u+8My23+piqxH4ks7aT91deVW7beNtPuY4zdTRf8AbOsGzpOEltNVij8q1hqtLY6j/rrvzZa7u68U+H4upirOk8QaJKPNiMUtIaRyuJY48eVUUUksg/8ArV0OPtPlzRQ/upa9r0T9nLRYrWzvdZ1yW9+0xxS+XZx+VFV0qftiKtX2B4TpFhf6vefZtPikuZB/yzji8yvrv4U/D7/hBPBskl9/yGNR/e3H/TOL/llFW74d8J+GfClh5OhaFbWXl/xx/wCsrakAuNN8r/lmJP3denhcKc1XFHlfjrXrXQLO81q7lxbQ/vZa+C/GvirUPGniW+1/UP8AWXUuIv8AplD/AMsoa9f/AGtPixFrPiIeA9Eu/Ms7KX/T/Kl/1sv/ADxrwGGUzSY717mX5f7H96ePisV7b90TaqP3X+urM03/AFn+vrU1X9zbcQ8Vj2cJMuMe1dyONnXaNbTazqNjp8X/AC9XUMVe7/GyT/iprK1h/wCXHTYrWvPf2f8AQpdc+JmlXnlfutL8666etdt8YJPN8dXv/TKKKI18VxTW9tVpUT6/hyl+69qcPJFmOmy/60fSp1+5UMg8yXHpXy59IyvL0FSSf6unP/qj9KYP9V+FXuZlYfcqAdKnH3KqSYx++rpOdFeaPypPJHSs2Th607sYl80d6wb/AFaxs5PK/wBaelddKloclQzJRNF5xFMltJoR/ptmIqZLqME0v7ioMedFDZeor0qW6PAxX8UoXmg+ev7if6c0yx0w2cv7+/8AOPbNbUmif2f+4mM0PndKq3k8Gj2k2P3stdByosWmk4/fynyoqn87yeIYK5pfE008v78Yrqoof7RtRNCelIZjyzT9P9dVWaHUIpv+mNdNDaeVbCaD97FVXUf30VZlnPA283+keRVOecQS1b1OfyIvs8FZvkfvq6hEPnHVJ/tB61qQw+fDzjpVK3t88DpV37HNn7TnisREvkt6frT4YPJ571HDNcQjzzb5qjPrU8wzXQI12g8jDqc4NZlxB9oMU5P74c81PEL+9EE/2jmH9at21o3lAkfvsViJlWOLAyetXkhg7+lV4/P/AP1VYTz+/pUVToHTweVzVcvzVhszelUJ5f3vketbID1j4b+IP7WtptNn5lir0KDyZY+OleA/DbUPsniqKD/ntzXu1tLuGK+WxNL2NU+jwNX21IspJmSrKDH74DpVcdatRyzAY/5ZVxnaI1RCnN1pF9KgGJH+5lxRcTAdKin+4KVvP/zigRIlNeSmJz+/70P92g1EamtJ7UjU1/8AWfjSJR9yf8EypPM/4WUfRtH/AJXdFN/4Jj9PiV9dH/leUV9bgP8Adoeh8tmX+9T9T5p+OOP+F1eP/M6f8JPq+P8AwLeuNUiQ8V1/xx8z/hdfxA9P+Eo1j/0reuNt/vn6V87iP4zPpcP/ALuidf8Arr+tTrVVZP3n+qlqwskPpWJsC1Ksnl9ajWQVIaYmPH7yOSL/AKZ1DY/6mOp4fvmobEebZxGgRZH7qlA70CQCmCX2oEWIqP4ajqXzPLoNyKT95xUkdMkk+ShKBD/3lBf/AJZyUx6SgxHzUDypKiqccVz1dgDy5dlRySUbxSVNjYYJM9qfTakik7VvsUhac45x7VMBionrmvcaCnAdqQCnj/WfhWg0b/huKwieTXr+WL7Ppkfm/wDbX/llXiFvrvh3WLrV/EcmrXRsb+5/eyfZfNll/wCuMVJ8WfivLBpVz4D0iIxNMMC5jl/1k1ZXw8hmsPD9rdY/exD/AFVfbZXS+p4U+Mx9b65VOG8W3MOreKYbKLzfKgl877LL/wAsq2VtIoT5J70y58MQReKZdZEv+u/fVoLiKTA6/wA63rVfbF0qVzMuZfJk8qHNcpdahBBL082WuxnHf6Vx2oaPAf8AUfuaunuYVTNu5Z7zjH7mqEv2jPEFTTefDyBUQm88w4roOQim4h/64UomBm8//ltPUwt8/wCu8+nQQQS0gEsus31qeEf9N6kkGKrVJ2iTTT/68icVNDdzWknnQT/9N6n8n/ljiovJ/c+RuoEac3jnWpf34EX/AH5rJvNRvtRuvt097+9/6YinzQ5i6CofJEENYeyfY5vastjUb3yfIuJqzJv33/HzV+q80PkVshFAjFWvP8ngd62J9IhmtfNgm8n/ALY1kTwzxTfv4KSonQWopf8Alv59WYrrPAwCfWshlGamM0EAx9o5p+xOM04poZ5MCDFdN4btJpf3/wDyyrjdP1Oc3UUHn/66u80CUxRXVkf30sNYVDqp0j1v4ZXI/sK5tIf9VaXOK6sx/NiuI+GUmG1OH/rlXbl+9fJY+l7HFH1mV/7sI372o0/1gpEizJL++60yOU1xHcx0n/XWoZfNqc/6zzqgMnl1SJG+V/z2/wBbFT0qvNKIalSmBNIc0z/lp51FReYfWgCx/wBMqhem0Umhk0X9KdL9+oUpZY/K+lSUh+RmvQPBJ/4pwe1zLXm2T5kea9L8FR+X4atpc/8ALSWWvqOEf9+9sfM8Xf7iei6V4R/4TPwF47sPLFxeJpUUll/11ik8yvjLXIpdTuPsc0Pm/wDTOvvH4HXn2fxTJbS+X5dxbyx+XXlvxW+CFn4K1/xDq1gIpEvrjzbeST/ln5te3i6vtszq0j47L6vscKfK8WjxWsUsN3+9l/8ARVV7mxml8qGH/VV6Frnh6102eWLyYpPNritdtbuWLyfO8qL/AJ5RVjV3PapfwTm9Yjs4Yv33+tiqL4XfD26+JfxBt/CkY8u2Enm30n/PO0/5aj86xr+G8tZOJvN/6617n+yH4itG17XNImEcd9JHDefaZB/rYT/yyrz8wq1aOFq+yNaP8U9U8TWVhpr2Wi6Da+XHJZReVFH/ANMv3VTSW+l+HNMjtZYv9NuY/wB7/wBM66DxFpOl2WrW+vS2NzH5Vt5Uf/LSKuKvbiw1KSSX7f8AvJaXDftPqH77+Kc2aey9rS9iUL25iuf9VWVJ/q/NNatzbRRf8tapyxV7RJm/upZKreV50csv/LWtLyvnxUYgx1H61NXYCpFaiU+d61m6na/vdMmH/PWugMcXSX/lrWRrH+s02X/p68quM6iKW0Eo/cz1HLaHyv8AU1u4i8z/AFVV5Ih0zWNYDC8r95UsMUOfJmrQmgzVGUfPn0qTptYx9T8Oyyx/6JL5tctdQ3elyeTL5vlV3okEXmfvfLqDfaXX7q7i82SgRxUWpw3X/LWiK5hP77zutbt94J87/S9Ol9q5a/0TVrCT99FMIvrQBr7ovT9Ki+0XH939a52W4u7WTyfJNSRakJj5MppeyA6eK+mx/rv3dSxamT/y2rC+1N/fanxXEUsuePwrAZ0n26LzP3vepPslnfcw/wCtrClugJMHNIdTliH7iWpOg05tKmz+5/eVZ0e0lEknnRVjWt7dzSfuZvKroLG9/d+Td/8AfyjYs1NH1a1ttU+yD975Uv8Aq6+v/BE8t74N0SWTmSOPyo/+/lfLnwr+Bus+N/Gs3iyK88vw7O8Rubj/AJ6/9Moq+vYrW1so7OxtYhHBbR+VHHXVhKRz1Kprb8W/7r/lpXmH7QPxUi+Fvw4uYLG6i/t3Vv3VjF/zzj/5ay16Leaha6dY3Gp38vl2djbfaZJP+mVfnp8TPiHc/FLXNR8X3M0v2WUTQ2Ef/PO0/wCeVfVZBgPrlU8PNcV9TpHl+tX4v7n7ZKfNlll86WWnWo+UfjWfKPJl/wBTV20l8nAr1MSzy6RNqsubf7P69KoWXQfWr9/50sfSqMP7nM1cJ2Uz6c/Zg0gxaTq3iCaL97dy/ZYv+uPas74oCVvHOrf9sf8A0VXqnwr8Nf8ACM/DzRNNmP8ApMkXmy/9dZa8s+K373x7qvkzcxSxH/yFX5lmlX22K9sfbZXS9jSOT9ag88/88c/jUgkl8qqzDGMTgVyI9asNljaIfuMU6SNiAMimS9BVfzPNkrdMx9qNucdJaryzfvBT5qpQH/v72rUwq1bGFr+ozQzCGCsIETcTf63FbuvxTfafPm/deTXMSzCGSvVw38I+axVX96dFoelaZf3NrF9rNrLLKYcS/wCpiqrf6VqWl3slpdma1vrSbyRF60WUxgjArR1DVZdVMU2pDzZYYvJ+1f8ALatP+Xpwle/1GbVoovPg/wBTWDq8I/fTf67z/etiWLb9KbJF58WPTpXQNHFw6b5+fI/7/VD9tvtMM1jBfzQ+d/roT2rr/skHlQw4EPk1h6xZ6TcXecfvav2qKKVlrN9Z8QTg/WnDWr6ebAn/APr1RB+x/wCj3B/19bMOm/6JD+VWdhGT53/HxxR5H7n9Kt+X/wBMP/HqXyRD0grP2pyGf/x7D1BrRsv+m2PapoYfO879xVz7J5MP+v8A+uNZiK9xZz6iPJsvO841maz4fmtP34gya7S11XWbSxhghvfKimqpNBPNF5x/e0/bBY4+zvp4O37itW0vYJ+hrXvvCcM0RmstTil87/yDWZL4f1TSI4r2WAeV/wA9oqyVU0piRQ3Hm8nPrVpjce1TR/vfunrVmOMKPfHJqatY6HhTHZR1nbn0qhPB5whn8qutis4JpeIKnNnD/qPIFUqr7mn1VnL+D5RaavFL617zpwlljINea6XotnFcxTQw13uhTS/u4TLwa8TH/vT1MBS9jSOiQeXzUpkGKjHShvv15x6TButLH5Of39DSDpUTfvf9caYDm/dVGz05u9Qr+7rMBz9aV5R5eaHH7vHv/SoWoNBUmz1ouO9QtSpF5VJko+6P+CYnX4lf9wf/ANCvqKP+CYnX4lf9wf8A9CvqK+twH+7Q9D5bMv8Aep+p8zfHGTHxu+IA/wCpo1f/ANK3rjFk68V2Hx2G/wCNfxAA7eKNY/8ASt64tf8AWV87iP459Lh/93RYXtUq1XWSpGk9KxNixD/rKlX93VdXqVetMTJoZP3lQ2MXm2/m/wDPKnwyxRSU2xk/dyRH/V0EloDNLx/rqiEn7zys1N/BQA9PuUlNjk+SpIpP3lBsxtL5nlJ5tMk8qOT91+8qTmU0AJvFCUyjH/LKgBPNHpUn8H4UykEn/PI1ID6bRTHpAP3+1KBSUsXQ0Molj6056QSf88e9Mx+8qGBOJJfWoLy+htbS4u5v9VFH5tTgDZ5VZfiCwmv/AA/qVpZ/8fN1beTFU0v4pnV/hnyvqso8QeJQPJm827lr3WeEWFzbadaQ+VFFFFDLHUWm/C/R/CVgdXuwb6/u/J80y/8ALKpbiGK/uBdynyvKNfdUq1KtSPjl7WlV/fHN6kP3Vr/1yqjIPOEuat38nnadbTw/8soqxbj99JFCKlmyJLrT/OtgPO8rzqztc8Mzy23nWU+K3ZB/psUP/LIUy6HlRiWH/llVUtjBHnN3oWt2mPt1lxD0rMHStnUdcmvIpYPO/czd6xeMdfIrspnKh0s3nS4p8Q+YCmwQedLWj/Z01nF++58+n5ARVHLDn61bhh9R+FVLz7R/qLeCoHsTS9YPoKbS+dP5XkT1Dz/x7/pXMdadix/02qEzZ7Us3+pP0qv/ANfFByXJd/tVecebzxVnyj61JFps80XP+toOozPOn/5+Kknu572KGCer/wDZmn+Tief8apXlkLPE+POhmro9sIhPSqZhycXFX4YOP9Ipptz/AM8RWpxljSIALmGfFdvY6hBDay3s3+qh/wCW1cTp0P72rl7q4/suHTIB53aasFSZq6p6f8DNfvZvEeqWV7N5vm2vnw/9/q9nZOScV4B8EJgfHEc/aa0mMNe/zyV8vn1L/aT6fJqv+yjW/dCmGT0zSGY1H/rv+WteUj2GOlppji/7Z/8APSlMnmUw9Ko52RyyjzOe9Pjx/rart0qylBIw/wCs/GqxmHm4q1LLFJJ71DJ5PmUHQS76DJijzP3nvR/H+NIB3mj0qSTpVePysVJJJmkzIjMmenbFer+HIvK0Cyi/6ZV5OZf3nvXrmlebHYWUX/TKvqeEP96qHzvF3+60juvh99qt/FukSxy/8vHaum/aLkikTn/Wfuoq4rw9qMml6pYX1qY/MtpIpf3ldF8fLwXi29z+78uT97/10r6PMf8AkcUqv/To+Own8I+XfE0plu5P+eVcRq8vyyD/AJ612euS+bPc1xerRSxxeZN2rya2x7lLY8z1+XypJf8AnlXsv7H2iS3uv6/rZ/dx21jFaeZ/01ll5/8ARVeDa1d+bfS/pX0J+zXqmveH/AurJoGlx3Nzql+ZvtFwPKij8r91/StKeYYXLf3tUtYCrmVL2NI998X6tYabH9q1S6+zCOPyv+ulcNptta6tZx3X2Xy/Nj83/VVy/irUhp8N94h1vVItVfSx51zH/wAsq479n/4vav4z8Q67ofiNcXNz/wATGwk/55QH/llWWAzr+2MVVq+y/dHVj8gpZPhaVL2vtap6tcWMXl+aYqzZYq29Rkl8v97F/wBdKyriKKvUqnkFPyz6UeUdlS+VJ/rfKpcRCSOL/nr/AKuuY2KcI+eSs3XIoo47Lzv+f6sG/wBT1G21S5li1CXzLX/ll5X7qte+vRfafpOoeV/y9Reb/wBMq5jrNLHlCSo5Bn99V7bFJ5lQSRTf8siKyWxlSKd3KP8AUY61l/6url0s3+umqnJezGSMnFZo7SB2/d/uv9ZVV4pZDnrVkah5b+9RvqEI6mucdIoSvqNrJ50U3FEXiGCWPytRtP8AXS1c+3wf88qUPp9yMTTfnS9Q9kZ0i6Jqn74/u6zpfClnL++hu62ZNK0qT/VXXlVX/sWXH+i3fmUxHNXfhG8tv9TmWqkuiXUXSus8zUbWr326GW3/AH0NI29mcN5UnleVg/lVi2tZov8AlrXbR2sJPm+SPL+lQXUWhwx/vpRFUe2D2ZQ0e0Lyx12vhj4ff8Jdq8bXdyba3tZf9J8r/lr/ANMq851v4heG9L8Nyazoc32+5l/c2uO9b37I+u6vqPiHxZaXupS3PmGzu/3v/LKUirpUvbGdWr7E+4/CumaZoOhafpejWn2eziHT/npVuUYvI6r6ao/s60/ef9NanUS/2tII/wDV+VXr+yOT/l6eVftX+KP+Ef8Ag9fWEU3l3PiC4i0+L/rl/rJf0r4mkEP2KvX/ANqz4kReNvHsnh7SpfM07wxFNbGT/npd/wDLUV4xdS40mOH/AJa8Q1+jcN0vY4WqfFZ/V9tVOZu/9b5X+t86pbOH/RRzVW8GGX61bs5a87EnbTLV3EYYue9df8GfDP8Awl/jqytZbPFjaS/bLn61yN350ttLmvpb4B+C5fDvg6LWrvH2nWZfO/7Zf8sq+bznFfU8KetgML7aqexWCeYP3Q8v95Xzj47k83xnrMsUvmf6Rivoq4vodJ0yS/m/1UUXm18wXt1Le3El3J/rJJPNr81VU++wpVqGXyO+KmyPWqgm82tDoGTE8SzVADnEtTzdarD7n4VrSOWoI8lV5qkY81Wu+orY5ircTQ6rbS2l70P+plrlJNOnhk8mfNdNJFCJfSsy7jmm5nFduFq+wPKxdH2xnDyYvanRTfxCmS2fk80/yvJ4xXqaHm+zRHLdjrOOajF0famAmY9BWjpulTzSfbZoZjXP7aiambqNxPZxefBBWT+//tDM3+tnrsbq28mLEsA/Gs6HT7OLVIp9Thl8r/nlFWntSatIyzaWM2oQmtQG3x+5H7nvS3ekcHyYfKtJu3+uqqbMQyZznil7X24/Zjpuf9R0zUUsJ7VZhg6edSw+RF+/8+q0D2aJbO05/wBdmrV2YZpYfJ/1MNZ+ozwQ/wCpNWtOH/H3D5X+tqjQsSzebGZ5phxUEURWLA7VH/o8EfkHp6VaTENvLNXIchTm8j+LrWxomo+dayw3k83lQ1gT2k4i8+GH/UVSjvPKl8/zpqaJZqRRedL+5bv1rYaJfLxzj2rB0nUfOupjMehx5tdFH5I/1NY1f3B7uF/fUiOOIAYpzeR5vfGae0a0y2hP9pGHH/Lp++/67UjZmxY/638K6Oy/dfvq5y0jzJnsK6O35j87NebNWZ209zfs5cjNKZu9VbGWbyquHrXEdDHsPM/e+VSL3pTH3zUa9DQIa39KGmpWqJqYxzy9v+WVJH3pj/cpB2oZoManRy54IpGpzVysbPuf/gmJ/wA1K+ukf+hX1FM/4Jgebn4l+b1/4k//AKFfUV9jlv8AusPQ+Sx/+8z9T5h+Okko+NnxDA/6GvV//St641B5ea6/46y/8Xq+Ikf/AFNmr/8ApY9cYkgGa+exH8Zn02H/AN3RYaT54wKkWWq6/u+asrLWJsW161AJB6UxXGc4oeTMlM1LcI8um2r/ALuSki++aba/8tKALoj9KP8Alp+NRiUGlEvlf62oOcspUUcuZKX+D8aMf8taDYHHz5ojGKj8z95/11qV/v0AJ5nz4paT/WUGTy6sCOSX0o83/ljUW8VL5nlDFAEkflf8tqkk8rtVeIYkNSySRdqgBQKD1NReaRUuRIMmuesuoxYx2qYf89qhik/5604ed5n4Vqxk6/cFFAfNNEn7zFc7KRmeIJfNkiH/ACzEdc1qVzaw6fcmKX/llWp4zuvsGn5i/wCelcNDLNf20pE3m+bFX3eApXwx8Riv96My5Ih0jAm/exVztzqsGny+dOcS/wDLKtJ5fOsrryYfNk/55Vz+teGLy9lE0E0MssH/ACyropUrF1KtiC58Waz5vSGKq914n1m7i8kXgrGuvOhl8iYzQzf9NaaJRXZ7GmZkcs3+uOKqwT/vsipL0fyqrz/r6oEbWj+T9vhA/e/9Mq66WL7XH5Brh4ZjZ3UNxXT6Prv2z/Qp/wB1N/z1z/rq4qu5dAbLbCKbyfxrPlj56ebXS/8AbUVFLDCIqx9qjD2Rz80fk3UMH/LWoby1nhiE5grorOG3ii8/n8KbmP8Au0e1Rt7E5ryv3uatw6TNMP3/APqa0pobfyv9RRDNbjPFHtQ9iEUEEJwYPzqWf9z53kVNUM//AB7H/drI0Mb7SPSoR1i/z3omHOagnm8j9wB/yxrpMhl9N5H54psV5Y+T+/8A31Z9xP5xpsUM80vkQQV2EssNrU/+ogqxp+kTaj532Hyf3MNNbQL2Lnya3r2aHw5oP2Ky/wCQhef+QapCZ0nw11AHx9psFlNxB/of/kGvf2H7j8K+ePgHaQy+L0vR/wAsTNn/AKazZr6HSbINfJZ//EPeyH+ENaoz9n56VIelRTy7TgV4yPcJWqMyjy804/vY/OlqA9ao52IelWKr/wDLb/gNP86gkh/5bD6U2XvSmWf2qGaabPNB0EtSHo9Rf8sf3/40ecnrUGRJFj/U5o/7bfrUXnDyqkll82qY0LxKa9xkiNv9niz/AKyOL/0VXhP2sY4Fe5aRe/btN0u/B/dm2iikkj/5616uQ1fqeZ0v+np5WfUvbYE3Rpcot7fyj9okuJPKt4I/9ZJUfxYs5fD2g2emy3P2iS3jlikk8z935vm16x8HtL0C7kk1e51KOTV4/wB1HB/z7xf89K+aP2hbiLUvFt/EmqX0lnY3HlW8fm/uo4qrK8VmdbNKtbMf+XR52PpYH2X1TLzzLVxjzP8Alp5tcf4illitvKpNSB/1Pm3fT/n6rm7+5x5sJmlyP+mterWxX70qjlZx2q2gPm/vsSzd6+kPhXpEo+HHh7T5b6WO3urWS78vzf8AVS18/wA0MU2pRQ3k0sVrL/rpa+q4h4Wljj/suw1O4/dxeVH5vlRV4PElWrWpUqNE97hulSo4mr7U84+PdnFpnwotNYtP3dzql8NOuf3n+tH+tlr5g8O+NNX8A+J7bxTocvl3NqMES/8ALavpL9pyLxJF4V8Pm+tvsWnRahL9ntx/1xNfK2p/8sbiGvX4bwtXB4X96eRn2K+uY8/QnT9XHiHQtN1yD7MYtUtYrsRx1BcD9x/qq+SfhP8AGrV/h8Do97/p+jY86G28399F7Q+tfTHhfxz4d8bWX9o+HNRiuh/y1x/yyr3jwTWtYvn6Via5eRRarZRRf8spa3Vf7N+6rnPEMMsWqR3eOlclXcunuWrnTLS5k82WGLzKj1gYs4zFFnypYpa0IpPM8vii+h82CSLH/LKpOgfIJZeJKp3APlfuxxVuN5ZLeOUf886T93JH/qaxRjSMeUSxXP7kdaryiLzP30MNasghlklhqldQeV++ArM7ihJpdrLETD/rfSsV4YYpZYpYcd63MRR/vhL5dMnk+0p5U3/fysao6Rjx2cMn7nzf1qOXSvLHlZ5qe9tLuxk/c/vYqrw6vz++H5VJsQS2n7vMPNRQvd2v/LX/AFvtWtFc2kvl/vaWWCGb/nlUgV4tSz/rvKqK6tLS6/49Jf3tJLp4kl/dQ+b/ANc65Lxh4r0fwf5kRm+0383+pioA1dQ8Taj4ft5W1KGKW1h/6axV5f43+Lp1rSPsejaNPpc0/wDrZZR/yxrkdRubzVrmXVNUm867lHngVUvbcw2n2g12UqVjh+snbaDdwa34GutMm/fXehfvovO/549q9K/Y+1iCx8Ua1pAnhP2+2hnhx6QykV5L8K7rTYtVm/teWGKwltJobqWX/ljDXQfAfXIfD3xc0S6WbNtNcm0kl/6YzciuilS/egj9PkUxabZxf9/K4r49fFQfCzwfLqtjLF/a2pR/ZdMiPeb/AJ6V2N9cWui6F9qvrmKOO2tvNkuJK+Bvi98Srr4k+J7nWpRLHY2n7rTEkHm+Xa9zXtZXgPrtU87H4r2NI4qGSa682aabzZZZfOll/wCm1W5lEth/01rMil839zN+Nak00IsvPB/1NffYR+x/dHx+K/fnJyj98PPzVu071Uufvr9at6f38+vn8T/FPbw38E6HwxoS+LNXsvD0X+sv7+GKvsuxtv7Oij0/yoo47b91FXzZ+zRpEWsfFBJpSPL0u1luvzr6jvbbyn/ej/W1+d59V/e+xPscnpfuvanEfFvxB9h8IGwi/wBZfSeSK8Olm4/65V2fxY1M33iQafF/x7WP7o1xkv3/AMq+ZR9JT/hDJCIo/wDXVVi+6frVmX7lVITx+NWjOoQvMepqCQzdoaW583/XebTpP9X/AKquwzGDHeqjEZxVkN7VUkMMvleT/wA8qmijn9qVLvqPrVG7mP8ArvO71o3J6Q45zWbNF+9l5/dV0UzCr1M2W88qPz8VB58N2Riab/rlWdrl5P8AuYMfuags554vOEGPKgr0qO54mK/im7aRf6VCZh5PnV1Yimte/mxVxtprH2u5tP3P+um/5Y13cRrgxX8UXQry+T+9z5Uv/XWszVtP/d2v2KHMv/Lb99/yxrcltTNFL+5qOG2h83990rL2hWphah53leRBN+6hqiD5i4NdPqtpZ+VFNZ4i/wCmVcxq00MUkIi/1wropVR0SaK1586XtWXKZ70+Rj91T/3135sE3nQww1bEP2SMwQGtzcoSRXEMsX7mnC78q58+3/5bf66q2oE+X/01rDm1S4guoQB9a3pdTiqnSTX22TGKtRXplilg83yfOrnINa86L9/B/wBtqTz/ADowa19iYm3/AGjNFMPInrNn4/fDGP8ApjSwmcfv6bDDP5X22A58/wD5bVPQ1plrSc4+zjtXZ2qeTFFOO9c5YWcEFrCAfpXT6VD5kWK4KtU9bDfuaQ+8hzbS8/8ALKmRy/a9Smnh/e/uoYat6laedYmCGHzfOqDSrXyr678mDyv3vk1h7Q9BmnHFKIsHmti2hPlAVnpGW+UCtG2i/eeQK82odFKkbVlJL5XNSx1FbxYjwaljrA0Y49aF/wBXQetDS+1AiJpPakaXzDSz/wDPX/lrUTSfvKBoYP6U9/3cdMaQU1f3lBoSx9TUTTT880OP+WP/AC1obzsnzf8AW9qyZKPuj/gl/L5p+JZ/7A//AKFfUUv/AAS/6fE3/rpo/wDK7or67L/92h6Hy2Zf71P1Plr47eV/wu74iZ6/8JZrH5/bHrjIP3Wf+eldb8eP+S5/ET/sbNY/9K2rjoZa+dxH8c+lw/8Au6LKed/y1mqZZc8461VbMvlQ+nFTp2rBnYTLJ7VKvaoFqRe1UjnJopKday/6yoYu1OtJfNuJRQItDypf3VT1XpwGKjY3ZJF0qTzP+eX7ym0+mIZU/mn0qCn0gI/4qillzwKmopgQ+aPSpYz5lReUPWpfK/d0gFpJI+xo/hqSL7hoAZRDSDlqdJJ+8oY0SinUwf8ATWmj71QxlgdKYOv738KbL/rKaP3h8qpZSOM+I995txFaed5XlGueg/dadLL5P/HpR41vhLrNzBN/z1qKCG7l8KXJH+tlr7qn/DPiKv8AEqmPqd/DDbDyYcy/8sRWVBd3kNziCYebThaqZOn4U14SZc+tSxom1UWerW0UN5ZQmXNcddaPNaDHn+dF3rrrxcR4zVbEHlSnyKulVOj2RwEx8/0p4Nv/AK/ArZ1HSID/AKlf3tZQ0y9hmyIBiuj2xz+xK89TwzT2Q86xFWvsd9NMP3H61Vms54R+/hmqxG5pmsC84m/11bsPkHiaeGuAEFz3zUZacf8ALwa561Kw/bHpM3kQ2svNZfnDzuvv0rnLzWL29ihhE/kxHrVT7ZP5X+v4rH2Qe2OumnziHv1qMtuHSuUsryeym84113nebFkfufOrP2JpSqXFihm8vOMVSuv+ParsUxii/fz8VnanNPMfIgg87n/vzVBVMvzxBN+/xVKafzpq07Pw3Lnzp7jyovpWhDo9vZf6g+bWntqRy+yMCz0y3mPnz9q6GOCHyv8AUfuaZFEDib7PCKbe3trEf38xH40/amnsi5FN+9xjrXEapeC81CaaeCf99NVufXpp5Zvs/MNT+HNN+13X26aDEX/PKtqO5hW2PV/grD9j1Oxg/wCu3869rYQ+X5PtXj/w2lH/AAk0fkf6ryq9bavl85/in0mTfwxh61Xn606ceVVc4kry0eoWY/8AVxTedNTD/qh/u02OYRR4Gajn/wBdTRqxGm82nxfvov30NV95qSL/AFJ+hpoBD9nhPrTTPntUNL5h9aLGCJZv9UKkmxL/AMt6X/ll/qPeoP8All+P9KRRLN+9GKk83/VCqtH/ACy/z6UmCDBhI+tek/Ca9+02GoaXLFF9ni8qWOTzf+WteY/8s/xrq/hfqP2HxNHayxf6PqY8qSqpf71S/wC4ROK/3aqe2yahc6VN9vsbny7iL/VyV4n4/wBV+23VxL5vmfvf9Z/z0r1fXpPK0i8l/wBX+7/5Z14B451QWFn9l/5aS1+m517I+A4ape29qcNrGqfvJfJ/1tc3N/rRVy686WPzv+WtQ2nk3UfnQ/8AbWvkz7VGRqlp5sU3nTjye9fZPwauv7X+E/hLUCYjKNPFpLL5X+t8r91Xx/r8U0NhL5MMP/bX1r7M+AlhaWvwW8Ii0l80fYBN/wBtZZK+kyD99VPluI/3NKkeaftoRw2vgnQZvTVJP/RRr4wlHnebmvtX9s8CTwLo0ssuManL/wCijXxZADiuzMP4h5OV/wAMzQPJh+z4zNXReEdau9LfzNOvJbW/i/1UsVZd5b/bRxzVSGaezuq889E+h/C/7Q15p/lWfjbSPtPldb+06f8AfnrXotv8RfAvimz/AOJZ4jtJpf8AnnIfKlr5Yhu4LyH99UUumTwjyIP3tc/shn1TF4ys7C08rUZYopIv9V/01iqWw8Z6HdXHkw6hFmvkuK/vLQefDezWnkf9Nqh/tzU4dQ8/7bNNNDT9iV7XzPtHTtRtLoSWkX7zyqs7AY/Jr5D8N/GPxZoN7Zy3Mv8AaMR/10Y7V6zpP7RfhG8ih/tFJbSU9PNh82uerSuXTPWLpj5f+uqjJPPD5v77za4uX47fDubga4n/AH6qldfGz4dAAnVpZfpFL/hXJ7M69Dr7iT/nrEKhiEuf9ZXBzfHrwZaSebDaXd19ITXJ638fZFMo0bw95cv/AD1u5cCq9lVL9rSPbdkn/LWqVzptpddxHXh+ifHXxtbXMs2p29nfWks2PJk/1wq74j+NWsa3+40Cy/sqIw/66YebN+VL6pVMvrVI9H1qXQfDcUt7r+pQ2sPc/wDLWSvGPGXjiDWx/ZmjwzRaUeuP9dN9K52VL3U7oX15PNdyj/ntNUYts/8AHx3rppYUzq1S7p2uazpMXk2ms6jHDDz/AKyaqs0oml/fz+d607b+7zmocW8EvHatXTFYeV8mKoL6WD7J9nPWmz3gml8+qJt/332jyK2KLMK/us+f+damiagNO1O1vPP/ANVdwTVnT9MeRUkII/0eoOU+4/2qPjR9rtLL4Z6Bc+bb3dtHdaxLH6eV/qq+YppYO/NU9Ou726H2y9lmllmH76WWrMWM/vvSv0TKqXscMfOYqr7aqOim8048mtc/vtNliMNYcU0Pmxed/wCQq3bWXGmzD0r06R5lXqcnN50OITNVnSh+9/1FMvPJ80S0+2mEI6f9sq+XzA9rC0vbH07+ynoZtdF1bxDdxfvb+X7LFJ/0xi6V634ruRY2EmoSy/u7aKsj4f6GPCPhbRdOtP8AVQ20QuI/+mtZPx11yK20u30G1/1l9+8uf+uNfkmPxXtsV7U/Q8DhfY0jxC+v5b68k1CX/WXUnm1UBIqW6j8mSocj1rlR6rEll/d81XlMPeppj2qvMeBVIQyXyYpfpVeXMlWgbb2ps5y1bEFMGqbmrgQ45IqvOelbvc5anQrSt/y261l3MwEXWtF+Oc1mveQ11UjiqVTlvEUWRWX9ugxmDmtPXPOu5PNrKgi65r06X8E+bqdSTzpxLDk/8toPJr1zT5vOjx614reXx+xzeQa9S8DakNS0KFvP87yv3FcmYUv3XthI6iKLyhU0U135eDUAm/d5rF1bXIdOk8my/ey149Kl+9Oss6rMf9dBWFeaf9r8rz4f31XLPV4dR/1/7qX/AJ5UsM3lX0vnQ10UwKV3a/ZIiBVCWUY/cj8K3PE88P8AY80Gf30w/c1yEJmxz+leiVREvrgnzYD61ympz/8AEx+0Dmt7VJ/+WOa5qf8A11dlIxqmpZf6rz/+W1SpAZgPPn7VSszbk/vulXGnggkGRz9KursYmhaT4uYrcT/uvOrV02LEcsEH1qhDZDzZ7iaDk1p6dDMZuBmuKqdVKkaFlFiSulsYvK8kVh28WBkjBNdDbfuhxXHPc9alsaMVrFJxmm21v5UkoJ/ezS+dU1r/AKr/AFWf3tPt5oJR0/5a1x+2OymPMYNTL1pKF/1n41gjVmun+q/c1OetVF60rda5jdosp/q/3vSif951qOOpX+5QSRP9ykXpSt1prf1oAibrSv3pH/1v4Ur96CiN4vK61E/3/wAamei482XqYayZSPuf/gl9/wA1L/7g/wD6FfUVH/wS56fEv/uD/wDoV9RX12A/3aHofLZl/vU/U+W/jssi/HP4iSjp/wAJZq//AKVvXFDpXY/HuX/i+fxEix18Wav/AOlb1xw6V8ziP94Z9Hh/4CHp1jqV/wDWCo0HEdSP60jclWWph0qqvarEMoODQSyxDJTLT/WS/wDXU02GXypJZv8AllTYJf8ASZfegRfeSli/exVHR/0196g2uWI+P3QqWL/WVXiPmU+gA8xak/6aUzzP+etH8H4UAP8AMqOmYHpSbaYCVLRR/wBcsUAS0VFRH0pATrS1B5XlUg60rXGkWx+9j9xTBL/q6SHqKWT95J9KljHy9RTh1/efhUDdDT1kWpZaPDvEF3DN4ivofOxLDdV1dtFnQoh/zyrz/wAdaf5fjTU4vJ63Vdtol+b+3itB/wB+q+6pfwz4Op/EqmNcWMEx5rAuopvM8iu3vbXMXQVyXiq6mh8qbyP9dWrN/amdJD5vNNll/dYhIqeC6hm5FQSkzHNc7OlVClJ/rKjkqw/+tFMlhx0rE0IJYR5vE/NQ/v5vfFXJsczYrOm/fcnGasw9kTVHND503kzQVYhTMXWjyv8Aa/Sn7Yfs/IpT6Nbzk+fjyap/2NB5uf8Alj9a0gBMKbWntUZKkVobK2hl+7+taX2g/wBz9Khg8+YZ/pU3ln2o9qaeyXYhm/1p+tTafCJrWWf/AJ7VUu/9X/o9aEMohi8jODWJmTeb/s/rTz0qh53ky/6/IpJryfMwqhWJLifyZAIeorFn02fUpeL3GKvWg8/r0qzF/ql/GmJmTFpkMP8AqLfHkV0lrD5Vr5x4NJbQweUTKT9Kz7nxLpZmNvNcY8mqX74T1Oz+Gl39k8TW/pLLXtVwOhr5o8NeIZY5JruzmEUlpD50UtfS9v8A6TbWxF3Fc+bHFL5sf/LWvFzql/y9PVyar/y6KzS+b1p0PU01qYeteEtT22DVHN98/Wp4z+5P41Wk6mtTViHpTTKfKxTCfM83vTif3X40E2I6KKjjizxT3Gy1H/x6/jURIiFSk/uv3FQk5pGIUeYfWipIoqTOhakQ83NbngSPHi7Sf+vmsR+v+fSuj+HcP/FW6cf+mn/tKuvAf71SODH/AO61T0r4lanLpvhmSaLp9piikr5b8V6nd6peXMkgH7qWvsXUdOtdSsZdPu4vNt7n91LHJXyp8QPD/wDYGtXtiOltJ5VfoHEFL/l8fH8N4ql/CPPL/VRaSjM3+urQ8P8AhzVrS3l8RfZM2MsXneZWL4gPlyQw/wCt8mvZfC1hJc+ELXTpv3fm2vkyxV4GFpe31Z7uOxXsTy/XrOExcgS/9Mq+r/2X/EEOsfBzTbWHn+x7ibT5fr5vmf8AtWvlXWIpvs3k+R+9hi/fV7P+xhqs0R8ZeH5j/wAt7XUIov8Anlx5X9K9XJqvscV7E87iOl7bC+2Or/a/0yC7+FsGoTxZFhqcWP8AtrFLF/WvhKAda+8/2v7nyvg+0XTzdShh/wDRlfBs0E/mjIxxXpZp/vJ8/lf8IcFEOZ6qTTW97F0q4sv7ryJ6rS2/bFeeekUfNuIZvtH+urpNN1zP+vNZYtqi+w28FAHpfw78IaB8QvFum+GNRuZrKO/XP2mE48uu+8W/sd6xpml48K6vaXs0U008smofu4vJPavCvDXiXUfB+tWGuaRNuudPlM0Q9jX3BoHx2+F3jqCG1tvHOk6fLOIpZLW5bypZP+mWK48VVq0TelSPjTWfgt8WdBvfKv8AwhdTmc/8ukYl4/67GsC50nUdLvvsfiDTLzT5P+eV1D5QP5V+l8i+ZHH9k/eW3/PSOSvnv9q7wtpE3hex8X+bFFqem3XlA/8ALWSKbgiuali/bnTVwh8iCx/0v7P/AMsYJ6mgsfI/4+K1ZR+9p2POFeieeZMMHapxbE9bfFWgvkelQ/a4fWgRWkXAwKjgFxxUc13++HkQU/BpXHYsC8ggH+kXNRT3n7n/AEfiovsx/wCfelht8Q5o1AYZfPP+vpTB/wBNzTyKSpuMhit/I844qQjFIf8AU/Z+KkIps6iIjvVuAdarEdqtWn76atAR3Vh+5tPJqRun51XtYv8ARYj5wqw3T86/Q6X8KmfHL4ytHzf/AOurcsIZhbS+fWPaxedL/rq1bX/W/hXVhKpyYswbyLkiuv8Agp4d/wCEm8e6bazReZHaS/a7n/rlF0rk9SMQlNfR/wCzr4L/ALB8My+JryERX2vy5jx/z6f8sa+J4jxXsaVU+jyal7arSPa7K6tbIyS+X5n/AEzr568X3k3iDxHe6rLL5vmyeTF/1yr2fWL7yrSSXH+qjrxX7NNnzZf+WtfmSpe2Pu3V9iZUtrP/AKmZv1qOS1YfxfrWoY8/uc+ZUX2fypO3NWqJLxRl/Z/87hVeRB5lakkNpFJnzajlEXm4hq/YmPtahl/Z/KP7n917VBJbHzMDiteUzf8APGX/AL9Uz7FdHraS11UvZGNWrVMIW/oDUEtqJeCT+FdMNI1f/n0H50yXw9qMvOIq1M6vtTibqwB68S461kX+lDH3q9Gk8Jyn/XTVBc+Dd3Pm8V0e1pHNVpHlGoaRNFF53pWLeefDaf8ATavY5PC1of3Uv72sLUNAsopeLOr9qc/1U8img9RXZfDO88mS70rHP+v/ADqDXfDs8UkwsYv3JpfDkN5oNz9s8nyYjN++rar/AAjjVLyPSZbieK1lnJzXPWelTXdzLe3v76H/AJa1fu/E+i2cf+vmml/55VRHjKHypRZWX7qX/llXlUqNUVynrVxpum6vLPpsOY5Zv3Xm/wDLGq0OszzRReef3vm1WuriaWTzsCqMrifoPyru9kO5p67eTXcn7/8A1MPeqnn5iz5/OPWoGP8Ay2zn2pNM+wTX0UVwf9d0pfwTakYusz8fuKxoW8gY5FdF4k07yrrMGKwro8Gu6kZ1epZnYQRfaMVLFPcfvrjNUTdY/iz+FTRQ3H7jNvRVJudro5EoIrYtIvOwAa47Rta+x5sJ7f8AddRNXVwajBKf3E1cVW56dKqbaR/uP+WNbdrdwymKHtXOrN+58+f/APXWtp5hlb9z2rimduF2Olj/ANUPpVO2i8qPH/TWp4ph9m/11V7ab91FNXGelYst1qeD972qAyA9qltv9Ya5Ebs1Y5fMP165pYuhpFPzinUtkJokP/TKpFkqqf8Apl+7qYVmKwNJ7VEvydKlakU+XHQCIG/pSv1pFjl8zzZaGoNBrDbHFNmomkqVfzx/yzpLjqKzGj7j/wCCXTbpfid7Lon876il/wCCXX+t+J3+7on876ivrcv/AN2h6HyeZf71P1Plf48f8l2+In/Y2ax/6VvXEw5h4Ndt8eZAPjt8RPNPA8Wavj/wLeuJ7/iK+dxP8dn1GH/gIsr5tLJLPniqtt1NWh1rI6Bq1bXpVVcwmrQlXpQA8RKKfF/rG/Cq4/czU/8AffaP89KCTQj6ijzD60ynx9agCWLze9Ppm/2p9MCPy/8AVipKKjl6CgBab/HTqa9B1B/rKdRTopRQAR/6ultf9bTKKCkPllxSiQdaf+6kpRDmkNCw9BTx1pkX+sNPHWuZiWwN99f89qkqJ8R/vZc0+IiUfuqhnOjzz4heHftWqx6h5I8uWL/yNVHw/YTWEkqiL/llXoGrRQ3Wn3Mx/wCWP72uXtJfOtgT/wAta+4yur7bCnyOaUvY4oz73yfMPn9c1ga9aw6jFFFD+69a6PWIcxmXP1rAB/6ZCtzjRxEuIZf9dTJbvFaN/p32Q8xeaZaw5MS/8seK2M/aIs27eZ8pFKSdxODzVKA+VJirAnJGM1z+xPQpVCaov9F9qd5yetMH/Hz/AMBqTYAftPsBS0yqv/LX8aAsOepYPImqKpbObyv9fV2MC3FEIRilmiJi571F50PtUvnebzmkBUmIN/DB1+lU9Y1OwsovIgn/AHtU9ZuMahnz/wDU1kebPPL9oyKv2Rz1avYlnvZ8/wCvpPts3lQ4nnquTmiuv2JJr6deQQ/89q6CPyScT1xBh8nIx1q+dTvpoeZ65qtK+5nSq9za1/URZWn2KEgzTdBXMWkImX7PBVpoPOGRnir1pAIuLeEeb71S/cnVsbFrZf2RpcwPmzD1r1b4E6pNL4TvtG84f8S66xF/0yhm6V5TP+4tJoJ/3o8rFdd8AdV8nWLnR5pv+Pq1/wDRPFedj6XtqR04Cr7GqexnqaUn9z+P9KaelV2l/wCWVfJ7H1jLBPzZgqlOeKlakm/dR+bWtyCKM+ank1Ynj/exVDFFmMmmzHzeaYbBFF5fekP+s/GikyKgaRLzCe1RTHn/AF2akmj86LzxxUOypYCxHyW/fVKZ8/w1B5p8zd70mf3mPetGNE+f3R+v9K6D4f8A7vxdp/8A10rms966nwD/AMjbpw/6aGuvAf71SODH/wC61T3QERx14r8fvD+Xt/EkUX+sj8q5r2mKMiP97Wfrfh2HxZot5oN1/wAvUeI5P+ectfrmYYX65S9kflOX4r6nifbHw1rMQmsZZvL/AHtdj8L9d062jlsptSl+1y/62x/56y/89oqrePPBuqaDqdxo2s2ElvcRyfvYxXMQ6/8AZbaKLUdO+1R2n/PKL97F/wBNopa+Ipfuap+h4n2WMpHaeKtChOqf2haTebY3/mzRSR/+Ra7P9k+0EPxJ8SxWZEkUukDzPL/66msHwp4v8P23h3+yvFWgS6npssn2v7TZXOZY6+jfhRpHgXTdDj1bwLCBZaxzJcD/AFsn/TOWvWwGF9tivbHi5pmFKjhfqlU81/bSupYvAWg2uf3cuqCX/wAhGviaUDzc/aO1fc/7YEVrc/ChpZR/pNtqVoIv+2p8r+tfCS12Zh/FPIyr+GSAZNRyzd8/jUif6n8aVR3rzz0iSEfMKhuBgip1AgHakAzSAjFsfWlA8+apaUKaYzS0bxl4v8LSD+wvFeoWP/TGO7BgrV8UfF34g+K7GLTPEWrLfRGXzjiHtXM7RVXGax9kV7Wr3Emu5+0/nUS6lOO1MgHJFTYFbbkFf/Tpv+Pi/qH7Cf8An5/Wr9QzDLD6VnYZBNY+f/qKn8g+opfPuPKxSbadgF80z/68daZUnkH1FSfZ0pXsIgn+8D7VGQDT6jhh86k0MfEP9bTfI96sUyhnWKfs1LaTfvYcGmNT7T/W/wDbesqRyHZxxfuoqcT5tWGJwYPfrURimlH7kV+mf8uj5f8A5eFe2m8q6Pndq3Lb/j5i/f1j2x8q6Pmn90a39Nsrq+1G20/T7SW5uZZPJjjj/wCWs1bUdjKsafw6+Hknjjx3baTN5v2G0/0vU5I/+WcVfV0CRRjyoooo7aL91FHTvCfwyh+F3giPShFFJrVz5V1qUsfeb/nl/wBcoqjM3H72vyjijFfXMVVPushpexwxjeJCZbC5tIv3UtcMfCstt/rdQ/1v/TKu718nzPKrFlY+Z1r5RVGe+6Rz3/CM2kv+tll/7ZUReHrAf8sq2JWNJuNWqjI9iUP7ItP+eUdMktbSL/llF+VXt373GeM0rpEetZ+1F7IzpIiQfKNRC1EUX+q+tagTn9zHUEhk/wCWlP2oeyMaRP3mDTZIzHWnLbA4zUF1bGXkc10+2JMaRpY+9QhZZa0bm2tIv+W0VVAYscfvK2MPZGRJBN5n+oqlJp0UozMCa6F1MXHl1Skt5uuc/pV+0I9kcjdaPCRiqdxoUxtZfJ/ey/8ALKuzurWUDIMVU7rTJZ8HvXRSqnNVpHjV3balDdTWU0QiFTRTQQxczA132qWHnRf8TKL/AFPSuW8P6BFqury3us/utPi6V0+1Z5tWkYst7iX9xPUIanzaT5Ucs1j/AN+payjfeUP34mrotc2uaGTshrJmOZfPP+ugpwuJ4RF58FLZxeddeTP++86mIt3kU15aw3o7c1Tm0m+8kY8j3ra8s2UstkIPJpZbWYf6iPFY0l7E5Tn7HTAIftBFaV7OP3X5/jW7Z+GtSlj/AHMU0sP/ACx8r/XTVyc9zbwTeRPOP51sIJ2/596r2k89l/qJ81LmD/l3/CqXkjzs5q0Bs/2pPNL/AJ5rY8M66LW5h869/dTdK5+GHPJNXzazQ2v27/llWNWlSNaVX2J7al5DNpHnD/VeVVeMDy4oZsjEVcP4a8Yy2tj9kn/exY4lrp7DVtOu4hNCcS+9eRVwtU9+liqVY6Bz+6z7VLaxQ+Yf31ZkdxxjFaNqmAcV5tXY9GkaiH95+NOPk+ZVa1/1tWDND5ea5zUUywy/6nmpUk9aqp9+rK/cNMsVqjbzfM4qRvK/5ZS0MeY6AEU+XUTVI0sUnWo2/pQAxv8AVfjSP3pzVC1ZMo+6P+CW/X4nf72j/wA76ij/AIJb9fid/vaP/O+or6/Af7tD0PlM0/3yp6nyr8e8H46fEXMuP+Kt1j/0reuNGOtdt8eRF/wvb4iZ/wCht1f8/tb1w65718xif47PqsNS/wBnXoTJ/qvwpIO9Qr/qvxqWDvWKNCRKlX/Xfj/Wo1izzBUi5hNanQSLn/j3NWf+W3/AaqJ1q0Jh5n+vqDlZPDUsfWof+uX41NH1oAdkU7zRR5Q9ajlxFQBL/wAsv8+lRRHyzmiisAHeaKTzlogPBo8o+b7da6DqF/5Z59qOIqfUXkj+9+tADuGojTtS0mfm/Cuckl/exe1TCbMfvVeniMUikOEo9Klk/wBXUFWKllpCPkP5JxzToeP3Xnf62oDgcVbtj88X/TWTyoq7cBR+uVfZHBiavsaXtSbVfDdppFpc+INVuvtMnlRWsVtH/qo68X1PWbzRZLqLP+i+b/rf+eVer+JNS+2xx2Es3+ql82vML3QTa6tc6j53m2s0v+rr7f8Ag0vYnwqq1a1X2xSXVJpeBeeZ7UshwfwqK40C0kAm0jybUj/ll/yxrNkv7zT7nybuzmrA6ka0n7zgmue1+0hii87P/LatyG6hu4/OhPH0qnqdmbu2lgnP7qbrxU+2JVI4en1el0S8hP7iKsyYeV1rcLjJrjEuCKng6n6VVooMvao0cZqEEGqfnT/3f0pRdeopXN/bk80OJetLUvM57cCpobOfzszwdawaNCKiabNWruHyZYqydTmEMU1NFmFP+/lm/wCu1Hkjzc1cs7P7ZL9K3YrM9+K1OY4+4g8n/lhTYv8AWAVvXmgzz381x5/7matC08OWUH/LfzZq09q+5XsTlrSyuLzrW1FZw2cXTzq34rKyszMBFjFVp1s4RxXN7Y0uYrTedL/yxq7a/vpf31Nn8iX/AFHWoj5GD5/WtAL1/wARS+0NdN8CNLi1C7bUfO8q60S7Mn/XSH/njXHX0xFtLmavQ/2eedM16cTfupbyKEVw4/8Ac0jpwH77FHrLef8AvfMz71EelPY0xkO/Hevlj6ohiNK0ZPrUZPlScd6d5c3T97/2zqhWEj9Pekmim8zpUkdrLKf9TNUh03UCeYv+/ktP2TEyqcelJFKBJ0q7FpN3FJn9z9asR6BJLzNND/2yrX2VU5Pa0jPLH1Pk5qBGPSt+PRF/1OZakj8P2fmf6qWr+q1Q+tHN58zuPzqOKP8Aecf62uvi0a1z532SrP8AZUUXly+VFQ8IR9eORB/e/wCprqPAUc0XjHSpfsmP3kv/AKKq3Lp0XmeaIq0PCUf/ABOreX/nl5tVTpfU/wB8c9Sr7b90ev29v5iSf89P+edNtkljuqpaLq1rLf8A2WS6j8z/AJ6VriDN95lfrmV5hSzLC+2on5bjsLVwdX2NU8o+MnhrT9cmkll/d3sX+qkr5o1jTNW0K9l1KyiltpT+5r6j+IsvmT+b5VcA8UV1vhliik83/npXi5rhPbVT6PJcfVo0vY1j54g0vV9Uubq80jTpf3P/AB9fZa+sf2X7bXY/hncS67Z3NtLLq80tsJf+WkP7vFZXhzw7pPhnzb/SbMW0k0vnS4/5a17TpF55tnb3X+sj8uujKsv9j+9OfOc0+ufuvZHgP7aOp48FaTaRDzY7vVB+6/56+VETXxvLzj619J/td64b3VtHsLSX93YRzTH/ALa182OPOHPeuTF1vbVTbCUvY0hFHSpBCfSmL2qRf9d+NYHQhV/1o+tAGacOlRzKazq7DJAMUuM0wT96swj5hV3ERBfWq1W6ZcD9zQMr/Z/3NLBNb+mKuYFVKzASYZBolAIpZR8tRUAH/LL/AD6Uef7Uv/HvU9ADcGkqP7QfSpiKAK84+YH2phzCe3SnP0/GpT1pAQHzu39KjM3bFWD0qtEetB1EhiXpT7U/vf8AtvUbH9z+FT6fCBcxQgf8tqzpfxTlO5YmI+9NkPA+lSsRNLVa4jJli9hiv1Gkv3R8j/y9GWx/dfuT+97V9e/sh/CQaZDH8Utetf3t15sWk+ZF/qx/z9fjXgXwJ+G3/CzfiXp/h28hzpoHm6mD/wAs7WLpX6MywW1lHBY20X2e3ijiiijj/wBXHFXzec4/2NL2NE9fAYD2376scJ4rg+aWInv+7rg7lPKlkiz5lem+JrT7Q37v/lnXm9yYornP7qvzbHH2uFOa8STRfb/9b/q46xJbu1i/1t3FHVvVzaXOpSS3UUX+t/7ZVEkFrFx5UdeKj02VftVgel3/AN+6Pt8XWK0upP8AtlV4nyh+6qtK3Gc0lWEVpbu7kH/IEl/7+UuzUJY/3sVrHn/W/wDLWrHlz+1P2GLj1pkFKSPUAn72WL/v1VcWRMf77UDL/wBcxWiEi8v2pu0/89f0pgUBZRS/63zZf+2tLJZQ94cVayKAPetRlWRISf8AU/mKgltRMcg/pWhJBTRGlamJgy2cQpklnEO/mVryW8MvWoPs0H/PAVfthIyBCko8ry/al/s+L/nmK0vsw+0Y/GrYtV/yaPakezOM1PSfMsbmLyYpf3VcF/whuri28qztPM84f89a9s+zAciE/nVKTRKulVuYVaVzw6XwtqJizNHiWqV3oEvlS56V7TfaJF5Z/fGXuaxbnw1DLHiA4rppYoyq4U8iFjNaeVDeWP7of8tam07QIJYj9ivIfN86vT5PCMk3+uhB/CsKX4dWQk/cXctr/wBchXT7U5vqjOSl0XUobGXUr2eGX/S/JqhCp8rA7V3Evg28tf8Al8mli/1372si68ITHBm1L9a19qcNWlVM6w8T6joskd3ZzjzLSGb7J/0yrjv7BlMmZ4hmu3i8KTw+bD9s/wBd1q/H4Q02X/j8mu5aPas6aWFPOTFbmb9xEJuPSr8Xh27mjx5Xk16faeDYYf3sFlBz/wBMamPhcyyj/RwM+tZ/Wma/VTyqbw9eQxYDVJFFefZvsU8U3772r1SLw9EE80SjyqsnwzZf88B+VH1sn6qeX6da+TL/AKit+wtsjjza7SPwWl3bSzQyxebVWPTRaSCLUYvswh9KftRU6XsSjYzXhjzLLgmtuxu/NjwfxqGKxli+b09DVmKBYRiuerSpVjtpVatEvRzD91Tzc+1VEj75xV4xjy/PrzauE9ielSxXtiwv+r/Cnk96rE/vP9VSk964jtJzN5UfvQrCTpULN8vSpWl9qLB7Ya1K/ekaX93/ANNKa3/PX9KzGiVv9V+P9KhapXqsf9Z+NIZ92f8ABLvp8S/+4P8A+hX1FO/4JfdfiZ9dH/8AQr6ivrsv/wB2h6Hymaf75U9T5O+PX/JcviH/ANjlq/8A6VvXDx9f3Fdr8ff+S7/EX/sbtY/9K3riY+or5nEfx2fXYb/d16ImWb915GKmX91DUNvF0zDVpSJh3rFAItW161Ev778KkB/ffhTBjl6U6SWHzIoTF+6/56UyQ8Z9qfN/rBVHQieKXPI60v8AFVeEzy/hVvY3pQMfketSVBuFT1z2IEyKik5NOj/8h1JTWgDEp9FR5/e49v60twH80vmHfRUYIl6VBSZI9MyRTcw/5zUr1YkKDTgcUx6dH/q6RSHiI/8APYVYqq5NJEeKkpEjfu5PLNcx4c8f/wDCReJrqyx5UWlxfu/+mtdNJHFNJJaSf6u6ilh82OvOPCvgjUfDuuy3cupRSxGKWvpMhpUj5nPqtU6XV5bv7R/onlfuovNqq4huY/31R6lEZdQH7ryvK/5aVYtY4ovLHavoKp8+jmNT0uWYy+VWXJ9sijJnh+1fSu2uLqGL/W1lrDp1/HJN/qpTXIzrORH2LT7GWb/j0qwLoyRcfuqxvGGuQw3X9i2f+um/fSy1DZ6sTaxHyetIaNpjXLatbD7T1/StkXsN1F/rxVeVDc8beKz9qLQwJdOmh6wCohpk/lefn9K60Aev6VTH+s5b9K29sZeyOZ/fd4Z6n+xzSy/uP3NdDDt/54Ae3UUYSmHsiK0tPJiqX+D8KN4qLzx6GoOksTRebwJ/xrlvGE/krFBB++mnrSh1cHzvauXvNT+2ahML79z/AM8a3pUmjOrV5TSs9TsIuAfOq3Fq+cHyP3VZEFlcTQ83AMFW4rOf/UQCHyf+u1a1aRn7Yt/2vN/zwq1FrHk/vxBWTDpt9/3+qzeafPZwxedUIX74km1Gaf7vOKzTNcetBOKgM377H4VQOsOkPQVZPWmRtU5gYdxTRBVvZoPsvk17J+zFpH2jw/rsvnZ8vUY+TXh99PgTdvWvoP8AZRjP/CGatNNwTfxf+iRXJj/4RpgKv709Xbw9a/8APUUq6PYZJ8rzK02mxHjzB1qJJvk6D8q8ZUke/wC1qldrC0tn/dRfu6jSGKP/AFVSTXEVtHJLNLHTEvLST/VTGtVYw9oJLBHLH5csNNS3to/+WNSpPLJJ+6tbqT/rnFTjYa1L+9i0a5/7+eXVGXtRI0ipJG8w59Kvx6Dr0sf7qK2j/wCuktPt/CmqSf63UI/+2cVbCM0xnZUXlRRe1dJ/whkwf97qsv8A2zjjqT/hCNMH/LW5lk/66Vh7UEc55/8A02jolurU/wDL1FXXx+GNLjk/5BcX/bSrsWlWEUn+i2ttH/1zirI6kcDFN5sn7qK5k/65xVesY7+yvI9U/su5kjj/ANb+7ruYkhqzEfK/deV5maRPsjFit7qS4kuv+Wfmfu66fSdVlMcdtc/6yuWtppNA1YaXNNF9jvpJZdO/e/8ALX/n2rUciWTyhF/yz83/AK5y152AzSrkOJN8fgKWcUv3xheN4/tMdx5X/LOuCVvWvSNdt5dVsI4ov+Pz/lnJ/wA/H/TKuBhtoraSTzT+8i/1nmV+kvH0sype1pHwlXAVMH+6rHT6Xp0upaLJLa/6zy/9XWroerapHpMmj5/eRf8ALT/nnFWB4a1f7FJJaxeb5kkX7uujhT7FYRWuf3kskvmSSSf6yvGz/PvqdL2NH+KehkGS1cyq+1q/wj5J/aJup7rxxe2f/LKwhhiiryBf616d8Ur/APtTxl4gu/O83FzLB+leXofJ87tzV4D/AHakbYn+KJJ9o201bj24pyzn/nsKasPnTY9K6jAnHSifkimrb04fvj6YpDJgMClAzUcsPkGnWE/fFFxkmMUVHcDpTrYYJqAHhfWmTj/l4H8qLn/U1DQBXqeIZUUoH7rPtRAP3I+lICvMP3w/CrE/7kZPNQ4/5eqn/wBce9MdxKr1aPb/AK71VP7j8aBDX6fjUtRSdhUtADGiXpUbfuD3p5n/AHtPaHz+f0rkOkqtMorT0k+ddRYP/LasqKHyYftFbPh/m/8AtAHau3C0f9qpHPV/c0jsbb99dE56VHeH94MetO0uKGWSafvXU+C/BF/8QPGmk+EdL4kvpMyy+V+6ih/5aiv0xL2OF9qfH0v31U+pP2NfAP8AYfga48c3cX+m+IuY/wDpnaxdP+/vWvoC+bzHPm1V8N6PYeHNMs9B0qLyraxi8qOOP/nlVzUj5eyQV+Y4rE+2q+2Ps8LS9jSMLVk8yJ68g1ZvsVxJF/q69mujFx53SvFvGp8vUpIoq+fx57GF/inMyGIebFLF+7qrKl1bR/uv9Jj/AOef/LWtAx8cfu6Qn93z614R6TKMZiufMli/79/8tI6klj46VDc2Rkk+1Rf6Nc/89I6Ir6bzPKv4pbeT/np/yykpqiVcdimbPLP+qq1s/wCetDmTy62uybWK8Vv/AM9aZ9m96sbBTgn7yshFCRM0wRy7M1dkXPFMkt/3fethkAjMkZOag3etXNkfoKXyYvM8zBrUxM5yPWnbf+mVaEiReXxxUEbHy6CCKFv3dKEqQJ70oT935uaAIAnmdaZsB71bDRRfjTt1KwFKSCqdxp1pL04krQkT56Zu/e/hWxrcyRZTRnMp/d+tQS6cZB+6jiPpW75PmUx9PwPOh/d1VjkuYN1okcnBGazb/wAIWkv77zv3tdTLDKn+tipk0M0seKv2oXOLi8H/APPaUmpIvDCyf8ta6/7P5cWPKyaPsf7rzfL5p+0K9l5HPRaSIpP3OSaszadFdJ5MsMUX1rYhgGflz+Jp8tv5n/LGs0ibnP8A9kQf8siKi/swRHr+VdDHYTA/eA+lJ9gX/nnLR7URhR282DmKp5bY3X7mWLzK2jpvl9eafHYQydDWvtB+y8jk7rweYovN0i7li/6ZSj91WZK15bXPk6tp0tt/00/5ZV6HHH5fm/u6f9iilPm3R/d/88/Lp+0D2T7HC21jLc/vohF5VXDY/wDLL/V1v3XhK0kk+16fNLptzJ/zy/1X/fqse7t9Q0j/AJCtp+6/5+bf97FT9qZ6kcsBk4mqE2cqf6k+ZWlFFDdHzYZopRTpbYjygKz9l7Y2pVTn5jLHJ+9hzUkH/PXFbLW58vypv3tVp9NPm4tf3dctXCnT9aKSjzOcmnKIe9MuI5rY/vYvM/651C2a4fZHoErxeV1FRKakSXzKib91L7isWxn3Z/wS6+98S/8Ac0T+d9RUv/BL/bn4mbf+oPn/AL6vqK+wy/8A3WHofK5t/vtT1Pk349x5+O/xFx/0NusH/wAm3rjV+9XYfHs/8X4+Iv8A2N2sf+lb1xq/67/gNfMYn+Oz6jC/wF8hFNWlNQrUynzqzWh3hC3lReTVlWHSqyyHjpSwtiX8aa1M/ZE0phqeQj/lrUckcXl/9tKmkaKL1rAB4jEX/TWpf9V6VBEf+WtSyymSPpTEOjjx/wB+ql3CoKsUgGxnj/nlT93tUPm/8saiyI46YE9SZPrUMbGSn7vpWZbV9h2TUcvaqvCDMtWMj1oBImpgOaZkGlz8lWJEnmE+lKM+XiEimBm9TUsR4/1ZpMXtaQ/zG7ZFODsfWpYbK5k/1VtLU40q+/59fK/7a0nS8iFVpFQSjzPN/wBZXO+Iddl0zWPsksP7vyq619Fu7bzJbuWKOL/ppXmWpXf264ubqUeb5v8Aqua9/IaVWj7WseDn1WlWpG48f2mP7ZDL+6l/1X/TSobmaWxs5Zoh+8Fczp91eWF1F5Uvm2wrqpIvtpii/wCWX/LUete+z59HMpJLqEks14fpWLrN/PDYyzwzeV5Nd1rdrEdOkhih7eTXkPj+aG0uBppM1B1HPSS+dff6+tizh+1/uPOrCsYYe1dFZ/uvKrA6kbEFnBaRHyTVaY+TMPfrViT96mDTabMBBnvR5XuabKeMe9TR81Nh+y8iPyvrVb97/nNXaq3d4LSmADis68m/deRbj/rtUF5e+dDnvS2dnPeSH/nj2FUZlTyZoYf3EH+orlpv31dnr+dMsP3FcXYzZh64rqpHLUCEf8sIPpW9oNpP9q+0eR+5qGLofrVu2PairuaG3PqNlad6wr69nvJv+mNLN++xt7U0w4/0fPv0/SpQDm45qCLiWrrWnlRGef8AOnNajpk0x+xIIYf+W+P0pbg+TFxV6OGcDySeKyr0GWXyC9Y+1LdJmHcH91NX1X+yh4Xm1H4c3GoG78vztTmi/wBVj/lnXyxfWebUj2r7g/ZE02aw+Ceny3cPlfb727vIh/0yJzXPj6v7o3wtL96divgb/npqF15dSN4P0qOT99bSyf8AXSWutaAVCyD1rxVWPW9kYCeHNGj6WMUdSnTrCOPyoY4o/Lj/AOedazL5X+qMVQXTfOfMqPasXsisiRRx/wCqp0yRfu+aeU/55CojL/0yNP2jJ1IzH+8/1v7urEbAVEVz603ZL7Ue0aH7Idk+Z5VPyfWokPzj60lc7GWJX8sVH50NV5L6w8s/vYv+/lBvrXH7pf8AyH5lP2psWIpc81K91L/rc8VUF1J5Yli0y5/7aR0wXOqSx/urD/v5c0vamRJq1v8A21YyWEv/AC1/8hy/89ag0ya/vbeSK6i/4mNj+6kNSC31SX/lrYx/9s/Mqlqmm61F/wATSLVfMvbb/nnH5fmRVjVpe2OujV9iSXYNz5f77/WfvZJKz9Q0aG5+0XXm/wCkeX+6j/56VuWtna6jYx3NrfS3H/LX95/6KqSC3i+yedLFXJhcVisnq/uTbFYWlmVL98cf4e077Nf+bL/rJI66O7s7q30W3v8A/lncxy/Z/wD0XS6Vp3mXchjxHH5daWpZ/wCEL0P91/q7a6/9G12YX2uZYqrWxZhivZYOl7GifB3js+VrusQ/88b+auSSDEPvXWeO5povE+sf9f8ANXI3GYV88V+gUv4Z8bV/iGfJB2PNW7aDHOaiTH/HvUy9qdiUPlgzg1ItMl/137jpTlm7fv8AzvpUjHy/eNRW3Wkl+08etKP3/wCFAxftH77PapqdxDL7/wA6bUAVZx++B/z0o8laSrdAFXyB5OO1L5KelH+ked+NHnJ60gIKmPWnf9d8U0wQdhPTQDT/AKv8Kh/5Y/59KmMi+tI1AFZ+tSnpTric/wDHsKq0biHx/dqZj1qBP9VUzUzruUW/12T6V1HhSGcSzTn97LXONFB6ivY/2cbHTtS8c/2Vf2n2m2v9Lu4pYse9RRxVLB1fbVjGrhfrn7kp6ZbSySZs7OWWS7H7qKL/AFtfb/7OXwQi+HWiSeI9eii/t7WI4jNHJ/y5Rf8APKud/Z++BWgeHPFV74k1iWLUbmxl/wCJQn/PKH/npX0ipikjP/POvZx/EdLMsL/shwYXJquDq/vSCFJggEvTNZ+rn/SE8utpyY0z61j6ueY5K+bonsIwdWl8uCS5lOyOOOvC9S1eXXvEVxciX/R4v9Xiu6+MfiP7DYQaFbfu5Ln95JJXnei2QiPmy/8AXKvl80xVWtV9lRPosBhaVGl7asTS2U2MRdqilj/d8RZrVkj9Y6ikjil6mrRJTi/644qKSOO5j8qX/v3/AM9KsS28sv8AqpaTJ/1fFUZGMI7vTf3sX+m23/PP/lrH/wDHavWt1Fcx/upvMq1IhiqvcadFJ++illjuP+ekdaI1G7T6GnbPKkpkdw0f/H/FHH/zyk/5ZSVZ+z/7VHsjGxDS/Zz5e6pvKi3+9Lmb2rMZRkt8VGE/eVo/Z5vUUz7HFHHViKIT9514qvIla3kD0/WqciVYxkdviOlkTyqseX8lMkTy6xII4ki8wRUz7P8APViK38yTGKWVMdKQFWSD/njUATv/AM9KuSJ/37pnkRf63yq3LI4k9+KJYKsbIvMqXaKBlOJP+WXlVXk0+H/WxS+V/wBM60PJ/wA5pu0+9USZO4xf62Ly5Ks/Zz7VZkTzP3Rqt/Z8sceYpfL/AOmclAXD7PD6movI9/8AlrUvn+V/rovLk/8ARlWY0qfUq5R8iX/VVJGksf8Arf3dWfLqPzrX/lrNH5lAgMc3cVEyRDiI0v2qEH90PN/7ZUedJz5Vhz/z08ysQGlO0v8ArKQkx/63/WU/N1/qvJixSG3uv+fr/v3HQAqEYp6XUXYf9/Kqmz83/WzSf9/aDZxeX/qq6BFXU9E0W+H2u1u/sVx/z829YU0+q6b/AMfeky31t/z820X/AKNirrSf3n+qq0kuI6AOPt7u01O3+16fN5n/AD1/6Z1NPFLLGa27vwvpd9J9rhi+zXv/AD8xSf8Ao2sq7s/EukR+bLaf2tbf89Lb93L/AN+q19oIgWMx/vcGqE+kWlz+9P7qSrsGoafqXm/ZJo5Jf+WsUn+tiqy1vMf3lHsqVY51+5OXm0zULKTzZYvNjFVhLn6V1jRkHvVGfTrS6kzND/36rKrl/wDz5O6liv8An6fan/BLs5/4WXjp/wASfH/fV9RU3/BMWxkspPiZmXzIpP7HMZ9t19RXrYKHs6EYnz+YT9pipy8z5H+PhP8Awvj4i/vcf8VbrH4f6W9cbIcSLXa/HyMN8dPiLz/zNusf+lb1xCdPxr5LE/x36n12GX7hfImX/nvT5DVQT/8ALH/njUimkegW13THNPhgz16VJaW0skf7qOWSrA0nVJRzay07mPtRkiE8dqhkYkRc/wDLWr9roGqSdY4uf+egq1J4OuJY4/8AS4v+/VHs0Y+1omdETFJwTUks0Y/e5NbEfh3EmZbqSrn/AAikJj/1kskv/XWtfqtUz+tUjmIpQeR+tTxxy+ldVH4Ytv8AW+V/5Eq/baVbRR/8esdH1UP7QOH58vPlS0R2d3J/yzlkrvI7OIcbo6kk8qxj86VjHHF/y0rX6qZfX2cXbaVfS/6q1/7+VYj8O3sn/PtXSefDcyR/ZfNkjl/1f7urkQEv+t/d0vqtIy+tVDij4YlEkX2u/jkki/551di8OyyfupXP/bOunjto4vM8qKpIo88CtfqtIj61VOcj8O20fl/upZPxq1JoUcv+qij/AO2lam4ReYTEalDL6+VS9jSF7WqVRpdh2toquxWaxp5UUXlUqywnHlCnSSeaeZKn2RKGQ2cXl4/1Rqd9OtZEkxL5lRrcxYj/AHuPNp0N/Fsk/wCmVbMaMjxqktr4Q1WaL/llazV8/aAbv97DNF+7il8mvonxEbq50HUIvstz5fl/6zy68I0a2/1v/TWUTV7OVfwjysb/ABS7aWf+mc/8sqh1LVJtM1CXUYv+WMXEVa1pHLLJIPK/e1zPjJBp/h7VNSnm6Q12M4RH8fab4k06G8i/0C6MP/HtL1ryPW/PluBNd/62aat3SYfN0yGD2rnPE16f+EilssDyrQeTFUUiCxYgzCWEVv2Vn+8iz/39rG0eXEkUBrs7eIRR4horbHUyOXyvM/11M/dR0+b71ZuozSw4/wCetSxl6WWCXy80yWXsO1YQu5gM4EI7VEJp5v8AR8YPNBmaWraiYY/JrKWYzHBuMYrQi0ieWHHneVUQ06YXX7kcUAQ6dZib/Xn9zW5aRQQxeRDDTTCYTQAYT71AeyMDxeIPsRg8/wDezVzlj/qoq3fFMXnLCOeOlYVvxzXRR/hkVjSi8jvUv2YjvUMP76XyauRabPLJ+4/c1XUwpbCQw+d/qKvtYGKL98vSpzFb2cRnFULi9M3PesP451UqRZJh8uKqzXcEP/TWq8881Kx7VJ1MmuJgYvP9Kyktf3n7+rLGhD2q0c5S1uLytGmnhyJq/RD4Y6J/YPw38L6OOZLTTIR+nmV8KaP4Tu/Fmr6H4YtIRt1XVYYuv/LAf66v0IWwuo/Lihvv3cX7r93HXl5pVO3AUiZov+m36UMknrUE+n+Z/rL+9kj/AOutVptG0uOT/VeZ/wBdJPMrxEeoySa6tY/9bLFH/wBtapTavpeMZ8z/AKZ28dXUt7GP/VWsf/fumE/8svL8umIzjqZkH+iWFzJ/2z8umma/ljx/ZUX/AG0krRmPJqmSa1ZgQFNZk/e/6NH5VIbO/k/4+tZk/wCudvHVuOXy4/3tSxmHnmg2KH2GID97dXUh/wCutJ/Z1hFJ5pii/wC2n7yrUs2Y/wDVVFk0rjSuRBIo4/3UUX/fqpkptLk1XLYm44XUv+r8393U0V1/q/OqnKcilEc396ouZl0SnzN1XBD/ALP61ljDirUUskT8VsykUmj/ALE1P7Vj/iXX0v73/pnLW8ttFIlQKkWowfYZYvMjkrP0O7lspx4Y1OWP7RF+9tpP+fiKsK1EftTYijhtv3XlVTvY/tPhPR4v+na6/wDRktaY8qOPzay5f+Re0OX/AKZ3X/o2WuvC/wDL058WfCHxJtvsPjLV7Oabg3IriLjpXpHxwtfK+IWpc/8AH2sMteb3HSvrqf8ACPnKv8UqyfufSmr9oqwnQfSmL1/5eau5KBbirS9Kqz/678Kfa9TRcY64/wBSfoaiA8jjnim3Fx54x3NRyzjHFZjNXz7f1P5GoP8Alv8A59Kghl8/HJ645qxBcXHnfZ+famMloqO4P76pKBBUf/LH/PrUlU/OT1oOsuVGf9VS586n0HIVf9J7/wBaYT55q2TzUcP7iaauYCs1ST+R5PaozMuKYZ/OipgVGqxEecUxDwKsOfJGKR0ESda9V/ZovPK+MGkwDiG7hvIv/IQryogetdn8E9TXR/ir4bv4RxFqcUH/AH+FZYr99Sq0TTC1fY1T7+sLmXSruO6tZfLkjr13w54mj13Skk8qOOe2/wCPivIWlilk7VpeC9VutP8AElvF5v8Ao97+6kr4jKsVVweK9kfVYql9cpe2PYGIjj/e/pWFrUsVtbSXNzL5cUf72tt/9Gj4i/d14/8AFLxZ9ovpNCtpf9Hj/wCP3/41X1mPxX1Ol7Y8HC4WrjKvsjzTX9RufEXiGS/83/WSfuv+mda0cGEji/5a1U063ikvJLqKL93/AMs6vReb5hJ4r5rL/wB9++PbxdX/AJc0iMnzKimP7wVY/wBW9Nkl5zHXo6HnuoQ+TVa58r/VZ/eVPsl/5a/6ypPL/wCe1JUSyh5Z9KBFLJJx/q6v+V5sn72gW0UcknlVuR7UoyW/2mP97+8jl/5Z1Xijv9J8391FeWX/ACz/AOesdX5PN/5a9al8vzf9V/rKCiC2vrS5j+1Wvl/9NKMzSyVDe6VFJJ9qtfNtrj/np/yykpba+/5dL+1+z3H/AJCkpDJqPL96txR+XH+9o2Rf6rimBm3KSx1X2TeZ1rW3RVHLbjPm0vZDM6RPL9MVHtm/55CtHZFFJ5sssX/bSqcl/p/7zzbqL/W0vZCCSCWo9n/LXtUsuqRGP/VSyf8AbOo/tV/J+9h0uXy/+mlHshkWz/pl+lSi38rrLUeb/wD55RR/9tPMpklvf+Z/x9/9+4qq4g8j5/8AW+ZVnPyfvTVcafLc/wCtu7mSiPTrXzPN+zRSeX/z0pARyX9hHJ/yEIqj+32skn7oySR/9c60baztY/N8qKOPzaliTy4/KzQBi+ddf8stLuv+2n7ujZqkv+qitrf/ALaVreX5klVpE/d5ioApeRqksckUuqxeX/0ztqrSaLLF++tbuWSP/n382tbdL5ftSwt+8qWUZsaWsr/vY/Lk/wCecktXI0hik/dWscdLLAJP9aDUclldW3mSxTfaf+mdAFjZ8n7qL93Ucifu6W1urWWTyYv9Z/zzqR46gRHHB+84pPJP/PU1Ju+alKGM+VioNiAR+WlRMYO1TKnmnJqUxHv1pUgZSMJ9TTEAj5zVwwCROlMS3Gzye1Vcx9kNtzN5nm/8s6spN/z1/wC/VVSnlUJ5sdb0thIg1HQNF8QfvruIRyRf8tY/3UsVYF/ovirQ/wB7+61qy/5Z/wDLK6ro2NTwXXlfuq0egjkLPU9P1K48qK78u5/59pP3UsdKY5o/9bXQax4f0DxBHHFqlp5kn/LKSP8A1sdYM3h/xLpH720u/wC1baL/AJdrj/W/9spa6TlPtn/gmpH5f/Cxx6tpH8ruiof+CZ2px6i/xLXyJ4J4W0cSwzReWUJF3gAfgaK9CHwo8mv/ABGfLXxy0KGb42fEW8liBz4p1g/+Tb1yEGgWHmed5Nel/G2MH4y+PfMkwP8AhKNT/wDSt65C2MUgr52vTvWZ79Cr+5Q2HRLGL979kj/e1JDbRY/dWtW1blKfCZZnki8r/tpQa+0Ehju4+PJzVuCOWTntUkMfln915lNeaKKTPnUCHi38vianC38yP/plUUl9ax/uvtUeKmtZvMj/AHVrJJ/1zirEotxCjb/yxhFL5F7J/wAwu58z/rlVy20PV7j96bXy/wDtpT9oSVY38ujeY5OYqtR+GdYxJ5ssVW7PwlcSP/pWoSUe1GZMksP7vmkluobaSP8Ae10P/CI2m/y/tMslWLfwlp8b/vYfMo9qT7I425vx9sji83/rnVjcPLx5ssldqmh6ZHJ5v9n237v/AJ6R1oeTF5cflxxx5/6Z0e1D2R5rGmoSeX5Wn3Mn/bOrv9l6zc/uv7K/8i13vkx/8tTR5PyeXny6z9qXZnCxeGdU+z+ZL9mjk/7+Vdk8EX2zypdU8v8A65x11kaeXBmrMbRetHtirHMWvg79x+91S5kq/D4T0fZ5X2XzP+uklbgHvSgRRv1rF2K9kZkPhrS4/LMVhbR+X/0zrUXT7a3/AHsUUUfmVNCfM4p7t/z1q/aoClrmnf2loOoWssv7uW3lr5G0popXkm/5aV9ialKP7OvPK720v/oqvh+zuprF8Qy9e1erldU8/H0jq4ZV/efvq88+JF1L/wAItLDn97LJ5FdMuuRCzl+1kV5345v/ALVZafAY/KhmuwK9tnnKkRaND5XlH/prXHeIfJ/ti6/6612KHzYvOh54rk/E0P8AxOJJ/wDljinS2IqlrwtDm66cV3o/1Z+tcP4Q/wCP/wDD+tdw3m4NZ1tiqRWP3fwpphhmP74CmvDN/rhTqhmhH5P/AEwH50sNnBD0hqZ6NnvS6gQ8QD1Jpw/1340k0OTkUvlfWkdBJVWVvNOQOlWqzLu7EP7gzD86EYsytSBvbvyf+eNZ0OmHzqmzmWafvWjZnzYc11HIP07TYRF53kVfaWGLviooOh+tRE+b+4nrlOkgni8+TNVzF5PI6VpTw+TL+4NMiPmmqQ2ZjRKeKjaOatO4izkr1qKObPBPNG+wiq8Zi5NRITLLz9ask/678KhT91TRB7n+zH8OpPEniK28WRarNZHw7cxyyfuv+PnzR/qq+uWAINeO/sqaT9l8B6hf/wDPzqZ/8hV7MU8xx/01r53H/wAU9jC/wioyu44quyR7MYq40B9aiaA+tYI6iiU8uP8AdVGT/wAsqtsvl8SVWlNMwK8qfu/MNN8s+lWlUutRSINiR/x0AVdko/hNJ5Q9atRpFz5lMkSM8xUvZAQeUPX9KIo/Nk/e1P5EkvvSiNfU1uAz7NFJ0qAQE/8A66teR7D8qUW59BU+zAqxGldKsCzjk/5aSGnLbxxvmStPZIyVQgit/wDnlVgW465NTQwGMdNlPij+fipdFFKoNgjk8v8AdH95VPWNKlvreOW1l8u8tv3ttJ/zzrWik2f62OpGNv5nlREf9s6HRNCLR7qLWbES+V5dxF+6ubf/AJ5y1mz+X/wj2jj/AKZy/wDo2pL/ADot/H4nsIpZP+WWo28f/LSL/nrVViItJ0uX/ln5cv8A6NrenS6GVQ+Qf2i4hH46tJfK/wBbpcUteTSAl4YPevav2nYv+Ks0Ob/nrpEI/wDIsteITfd/GvqML/DPn6n8UiebjikTpUKdB9KltpwcW5qjJEyz28HFA61BeeRBz5FRj/Vf8BqgJZv9cv0qGaAdRUqged5/41FNOOgoAj6fv5607f7Pn/j46VljiH8au2/2ebjj8qgZYuO1QTfv4cW4NT3H+qqSgCpnFL5PkdBSQked9o9at0AFFFR+f9o49e9AFUnyPWkMHP8ApHerZ6VSn6GmdQNB5PSoyf8Ap3WntMtRx9KaESH9z15zTmpWpiHzq5REUcO2UnNdF8P/ADv+E48O+TBx/asWf+/1YTQ+Tx59dp8GbAX/AMVPCtqe17HOPypVAon3jP8A9MvSoJj5hjmil8uTy6stH5X+tqGx06XUfEslpFDHHHHpV1JXy2Kwvtv3tI+gwtX2B2afE8f2HHbRW0keoeX5Ucn/ACzrze7uRcz3MX+sHmfvJJKknz9rt4ounmVHBH5VxIZcV4v73Gfuax6v7rB0v3Q63iNskcZpT/qx9KcT9p5x/wBc6YfNSP8A1VfQ0qXsTwqtX2wy5j82Ooo45I0/1dEur2lt/wAfd3bRx/8ATSSqUnijRd/7q/8AtP8A17x+ZWhJfk82SOjyj61m/wBt+Z/x66NqVx/2z8upPN1+T/mAxxyf9PFzVezOgvG38v8Ae0SSxCTypZfLkrONl4p/5+7G3/65xeZUX9gahcf8hDxJfSf9e8cUdAjY/wCun7yqVzfWscflS39tHJ/10qr/AMI7YSJ/pUVze/8AXS5qS28OaLFcZ/sq1lP/AE0ipHOMi8SaNH+5utVHmf8ATP8AeVHJq8V7HHaxaLqV7H/zz+zVtxx+XH5UUX/furGz5PN/5aUzoOU+1eKdN/dWmgS3Nl/zzkuYvNjqzZXWv6tH9qtTpkUcn+r/ANZLW/n/ALZiSq8mkxCSS60+X7Fc/wDLST/llL/11pHOVf7Kv5P9drX/AH7tvLqtcaLF5mZb/U7j/t5rTtrrypPsuqRR29z/AOQpKuCOaKPr5dAGL/Y2jRx/u7X/AL+VJFb2uzyoooo5P+mcdWpLfHIqAJs4pnQO8uWP/ltVeWPypMipvLli/wBXL5lL/rHzLQBUljh2Zhpcmpbm3z0pklt/qqE7ANlMX7upYkii5IpkVv5g/wBV+9qWRJYu9ICGVIo8y1H5w9atBP8Apl5kktM8uf2poCCJP+epqOSDP4VakMVQ5NQMZ9n8zrij7PFL+6/1dLn/AFlSxn93/qqXsgKv2fp5Rolt5Yo46tSRS/8ALKo5Exbx+bVAVbm3tb6P/SovM8r/AFUn/PKqUaX9l+6/4/Y//Isda+Yo/wDVUspijT97WQzLtrq1vf3tqfNki/1sf/POrERl3+bLTZLO1vf9K8qX7R/yzkjqvLLf2X/H1/pltF/y0ji/e0zY0NnvUUsfNOjliuY/NtZo5KJT5UeaDAaYR7/nSqfkH0p3mzegppSbsRWRuV5o/wDnjUDffq8Y4v3dK1va+X/z0qzFGY1PakaP93UanFasHqStL5fl+TVhL6QSRxS/6qqTSze1SQHzJOK3pVbAfZ//AAT72F/HzLFFHldJyI+nS6oqL/gnjKZU8fH30v8A9u6K9Sj/AA0eBi/40j5V+NdlqUnxq8fbbGSWGTxTqeCP+vt6wLDQdZl/5dfLj/6aSV658V7ff8XPGUnl/wDMw6n/AOj3rJtUijHliOvmq9X980fQ0Kf7lHnus6HrOnaZLN5sfmf6qKOtjR/AtzDbgX+pmWT/AJa1tOP7V8R9fMt9N/8ARtbgjHr8nrS9qjX2Rir4M0qP/Wyyyf8AbSr0XhLSwkcptI60Qh3/AOrNSBfn8z/V1n7YTIYtI0eKTzIrGLP/AFyq6Fi2f6rZ/wBc6jH1pQDJHyf9XUC9kT+RD/f/AEp8MXl8kim+bD/z2/Wk88+gpXNx2yKTzKITgmmSy+X06S1F5v1oAubPm8zvR5k1V45sye5qXP8Ay19qAHdv3mKQHyz5hmqAxySXFEkHP7z/AJ6UAWtxqHMXp/rah+020SfvZI6ZHe6ZH/qr6KT/AK5/vKzKbuWoj5v/AC1qaKbyv3VU/wC0ovM/dWNxJ/2zpRcX0n+q0eWP/rpJSBGi8sX/ACyjquqeZ+98qoRLrufKi+xR/wDXTzJKVbTUpJPKGr+XHL/zzt6smoXwv+s/exxxxVOqeXyapNpf7z/StTvbjyv+mlStplhjH/LT/ppJ5lYOoaIlmlsZYf3t/bxxyR/vP3lfD+rGKLVLmGE/6qWWGvuG0t4ok4iiNfKfxz8Hy+HPGuomGOWK2v5ftUWK9fK6v704MSeWzn/ntXOeKj9l/s/jjzZq6eePzj++/wCWVYPinyJv7K87/n7r6GWx51UdbxT/AOvzzL+lYniz/WxTeT+6/wBRNW2mYo/as7WpvtWl3Z/54/vqo5TM0eHypIZpq7KC7Of3xyK4yy/ezRV1C9Ivr/SoOguSQgU4Rg1my3nGelPh1GCbgnyqgsuL0pd/tSCX2rPutRHm+RB/39pAXJZf+W3n1Wl1DyY+apy/vsms+XM0/wBKDCr1NNtVmmxkgj6VnXH3vwqc9RT7i0mmsJoIIf8AXDyKuiRHUz9M02eWKYE/8ts1rQQweaRCP3QqV4f7IsYtFhH73/lrLR9s/wCuP5GtKxgH/LD8P6UVEb23pkUvm/6R6VkmdQ9vtP8AnFOj/wBV+FPHSoz/AK3v5VLyAr3XQVExEA55zUsh4+tROeKtIV9SJzzVixh+1y+VVRyIavaNND5vnT/88qnoKn0Pu74HaL/Znwq0QRRc3Iluv/Itd+9v+7M2azPhvosmmfDvwzB/zy02IV0U8EuDzXz1X+KetTMprb5P9dVZoR61pPaSyVE1vj/9dV7E09qZpQSjrUBs4tlaJTypKYTFJT9iiTLlgji7/nTTjzP+mdbCJF/y1qqYP3lHsRFAwGP/AJZZokgIq9If3nWo5D5ida19khlHZLTAnyZqzEYvM5pkdvF5H7vzaPZICv5EvlyeXVj7OfKzLUxTyrfjrRJ0qrnMU3gk/wCWdOFvL/y0q4OsX0p7zRRmSQfu/L/1klSNFaJIzjPzvUV5qWn6VH9q1O/treP1lkrzrxx8ZvLk/svwZ5Uv/PS8k/8AaVeX3msahqV79vvrqS4uO0klbUqVy6vU9r1D4p6FbR/6BY3N5/00/wBXFWRP8TdUmk/dWNjbx/8ATT95XlC3k3earMMU03Tiuj2VI5qtU9Mbx9r0h/5CkUcf/TOKrTeMrX/hHdKm8qWSQ20v+jxj/prXnKSiKLpVnxhqosdP0HyvNjjurHzYpP8AnpVOkznq1f3p5R8dL251jVNNlurvH+g+VFj/AJZQ+bLXkt1iKHM/SvTficZvL0KaX/n1NebX/keTXr0v4ZxVP4hlRngVMsTdCKit+oqRetMyJZSB/o/pVYRJ0xVlT/3+pkxyBSGMqNf9Ufr/AEp0v3DTpjhcj0pgV6SCY+b5FLVeEz/6/NB1HRf8svxo/wCWv40kE/nWgNOk60jlGUUmR60ZHrTAZn/p3/Sk8nz4MUfaR6UhNzSArE0lWqiPkf8ALvVWsdQ49KhaD3qZqGib0/WmIqmD0NLH2+tSHpQ0XPWuVCGP0Nelfs4xwzfFrRZgpiiiWaYSy/8AXIV5w+ZYvavY/wBlG2il+KLSyQkRWthLL+9+tKr/AAgpH1o+v6NF/wAvUtxJ/wBM4/Mq34bvYr271m6iilj8rTvK/efu6utLFF/zy/791Fpnm3Mmuy+V5nlWdeUj0DlXubqW78qKGKS4lj/d+ZUc9rrMr+aL+2j/AOudtRBNnXvKl6eXLWifN/5a1nSpUqJrWq2M9rG68z97rN9/2z/d06PQLCWP975sn/XS5lq+kUp8vMtO8ry5PKlrURnW/h/SrYebFYWsf/bOrhP/AH7/AOWf7qpf3HvT47WLZ/rakorSyxH/AFssUX4UR3MQP7qWpJYofxqLy4vM/dReZQhC+WfM6S0ZMf8ArRmoszRR/upak2Tf63/VyVj7Mr2vmQyS/vP3X/LOlz/y18z95U0ccXlyebHVeSOX/WipuIWOWrOf33402K3lkj82LyqtRqekprpEV8mbipPJi/u0/LI1SRpF2oAZc2cVzF5U0XmR1S8u607/AJ63Nl/5FjrTkSXvRGn7ziOucCn51rc2/m2t1FJVOSPzP+WVTXunfv8A7Vay/Z5JP9Z/00/661HHqXmSeVdRfZ7j/nnJ/qpK3OkfHBL/AMsqZJHLF+6/8iVNJHdRyfvf9XR9nlk6VjcRRlOAaPLi+0f62T/VVNJby9+al+z/APLWgCKO3l8z/W0Z/wCepp3l+VR5v7ykc4yRJZB+6pfI9h+VS7valkPGKZ0FWIxeZ/qqZJHD9Kl2HHmdqgzNLQAvl+b/AKuLy6jyfWnxRzDqakit/wDnr/yy/wCmlFgGeXN5fm5qOSP/AL+VPIfk83yv3dHl/wDPWoAqxpF/y1qSO38z/rnT/L8yP91L5dEZ8uPyoovMrMZB5X7zyqPLk/49f+WdT+X+8/1VEhi2fuqYGXLpNrLPJdQy/Z73yv8AWR1X+1ahbfutUtfMjj/5eLf/ANq1sR/vf9V/rKPL+egClGYpI/Nimiki/wCmctPiIqO50qLzJLqwlks5P+mf+qkqG3uZbL91rMXl/vP+PiP/AFVJjRPLHLvpjfdq1BH5sf8Arf8ARpP+WkdQTxyx0hme1tNUbHy6uNL+8qIn/lr+lAFKaOWWo5o8f62p2QVXljljoNz7O/4Jzfc+IH00n/27opP+Cc3X4h/9wn+V3RXv4f8Aho+Zxn8eR5D8VjH/AMLa8Y5uMH/hINT49P371yup6l/ZNncX8X7yTy/3ddL8VLmGH4q+MvtFzGB/wkOqYB7f6XJXm+p6tYajr1vYSyx/Y7H/AEqT/nlJXy2I/js+kw/8BHSeGLI6VpNvay/vLiX97cyf89Ja1lkj9Kx4dbsLn91Y2tzcSf8APSO3p4urqST93pdzJ/10kjjrE6DWDP70PdSRp5oiMntWfEfEMsfNrbR/9dJKmEHiGT/l+jj/AOudtU3J9maQlel/eR/6z93WfFpl9+883Xb3/tn+7pYtDsNmJZZLj/r4kpGpYkMIT/j6jj/66SU+TVtMtk/e38X/AGzkptvpFhH/AKy2tqn8iP8A55R/9+6YEUetWNx+6tY7mT/rnHUktzc+Z/yDJf8Av5UuwR1YjTzP9aaEBRkl1OST93bW0Z/6aSUImryD97dRR/8AXOOrvl+X/q6DHFHH5stIzIfsFz5flS6lJUf9mWvl+aJZJP8ArpJUu72qzJ+95zQMqxWFj/yyto/3VTxpFszHF5dOjT/lkak8vzOKAsESeZ+8zSxmjP8A0z/Wphb5qwAJ5lPhj/6ZU0GrsKUAMFv/AMtc1YaOKT915RpkkdSpHLn/AJ6VLGOS26fvK8y+PnhKPxL4Yt721z9ssbnP/bKvUGT/AJaymsHxnbC8tLOKL/lpcRVdP9zVOaofD9xHDGf+mtc94rj/ANH08f8APa6P8q+g/wBoTw5peleNLmPRrCK3/wBGilkjj/56y/8ALWvFPEml5jE2IcxTRTRV9S/4R5VYxEtvMj/13FNe18m2lhH/ADyq2p8of9daLc+dJ5Ew706RBwmmkRedPXUQTfu/rWDZf6r9/B+9raEo8vOOK7Tm9qMkAwMnFVhL+886m3nXpxxTADWfsg+tIuieX+6KfK/7peO9ZdvwTmps5rP2Jr7TzFlm9qtw2k0v/LH91Vq0tTaR/wDTbtWj5Zm/c+tYe1EUY9J8ogEg4pLi8g06Pz/+Wv8AyxrRb92eeMVzGsedNf8A7/8A5Y1tREtSbzsxedP/AK2as+aX975/rQJvO5JqnNFAYsz1saFuGfzus9WY/uiudinngl8+AdPStC01QEZnmpeyRj7Uvm8mh4NMa8lhh86eeqE+swed+5FULi980dB+FHsjT2tIsXGsTTH9xRbaze4zNDWa3keb/wAtpcVM0R/595fzrQy9qW7nWIZoiIIZq3/DTTSSxfuf61zNtpXndB+5r0b4dabZ3viXTtK/1v2m5ii/8i1jWLp9D9JtItJLbRrC1/55WcUX/kKpmBq2Gikgj8r/AFfl0rJ+7z2r589Jma0HmcR1Wnhkq8IxHJ5cvm01j+7/APjlNMlmawFV5RKfM/dfrWsYPMTzv9XVGa1/ef8ALTy6fsh+0M0k7ulPkY54FWriGbGPLpJFjjRPNNWL2pS+zD0qCRJBJV6I/u/zqKVP3mKBGfI0UclLEn/PWrUttFjzaWWLtit7ke1RDGwL0zZV6KIf8sqZ5UPme9TyFaFYW8Xlgeb1NeX/ABo8UXWmWdv4b0//AFmp/vZJP+mVerPHLGleFfHGLzPFWm6h/wAsvsX2WT/pnWlIXtTztUqxBa+aIzUgtv3eP+etaNrp0g6RVszYbaWAEnEVd/8ADX4YeIfiDrdvpOi2QneT/W/884/+mkv/AEyrV+F/wl8QePdVj03RLaIeVH5txcSf6u3r7t+Gfw88P/DvQY9G0u1jd5P+Pyf/AJaXEte3gctlVXtq585nGcU8J+5onlEP7Ffw6k0C3trnVtVj1fy8SXkEv7uT/tnJXz18UvhJYXfjHQPh1o+syeXomkSxfaLy3zJJ5Uo/1vlf8ta+7fGmtR6Doc8scn7+f93H/wBda+S/iWf7G+M3h62z5ckvh2OKT/rrLLXrYrCr6u5R0PAyzH4mrV9rVPmj9s34RRfCtPCVtaX95e/aUlgkkvLP7OfNx/yyr5Wvof3M0/tX31/wUU06KXwV4N1iK6uXkF/c2kkj/wDTaEivgN58GYf89q4sVR9jVPXwtX21IoR9IfrVh/vGq8h+WH6iplNcyR0EqfaIDgW1VkORVhf382Zx9KbOQMVmMYD+6I9qrfv/APnlV79x5P2fj1qrMcsPpSAZCcDPvQCIRmgHFP8A+Wn40bgX7L/UirFNhI3A0lM6yO2Pei5PekmhPnQYong7YoOQM/8ALf8ASnVHDP8AviagvTmb/j3p3Oon+z+9IT/yw/Wgz+Rxnzs00nz/AN/PQIU+lIf5U8nyeeOlPMIzkE1zCK6RedS09jQf3QioAiB/lXvn7KOj376t4h1XShEJLG2h/wBHk/5efNGfKrwhj+9/z6V9N/sg3Fhpun+Jbu/uraP7VPFF+8orfwgpH0RpV1Dq1v5sUX7yP/WR/wDLWOrVlL/oXiCX/p3i/wDRlc3f6loMl3/aml6za297FF/rP+ekX/PKWtTQ9Si1Lw34g1SL93HL9li/eV5vsv3R6Jz1n/yG5JeP3UdawTzjzWTpcudeuJZYov8AV/8ALP8A5aVviOIE/vfL82s6JrV/iojMfvTjZRbP9b+8p00cXl/uqQ+b5f72ukxKhi+tPMfm/wDTSnS9qakY31zmg02UX+t82kNv/wAtYqtSxdqiPne9MRBKcCk/eyW9S+XLJ/rhSfafLj8rzazLKZ870o3VJ5Z/57U2U+X++rX2IrMjsjdf60f89K0Io5ZJKrGbyo/3Rq4hNZjF+zyx1LGcU7zpfWk3GgCGWP8AeZiFR/aZYh/qvMq1Ke1TeX/zy/d0wKPl+b+6zJUd7p0VxH5V1F9p8v8A8h1bkSX/AFVH/Xb8aR0GXmWy/c3RkuLOL/lp/wAtY6l877TH5sX+r/56R1ez+886qV9ZRSSSXVrLJbyf+QpP+utM5x0sXmfWiSMGm2195kn2W6/0e4/55yf8tKs7JK5hFTy/+etR+X5f7ry6mkj+epZCJI6Z0FQHy6ZmX1q1Jb+ZzFVfy5fMkqAGyJhPNliqv9nljkj/AHtWoz5n/XSmS/vf+WVaICDy/LPmy/vKWKMSPH+6qaQ/9MqjkP8Ay1FADf3X/PYVJ/rZP3tN8395+6i/1f8Az0ojP/XOmA3Zay+ZFFLUflyxyU62P+sml82lzmPzYqzAdz5nlcVH5fl/uqnjP7v/AKaUmz/ltmsymQ+X5cdJH/01l8upM+ZTzbQ+tAinslik/e02aOKWP/VVZ8vyqhT97++pDMWbRfLn+12F1Lbyf88/+XaT/tlStqUvl+VrNr9i/wCnj/llW0T8mf8A0XVWY/aY/Kl/1dAyBo/Mj83/AFn/AC1jkj/1VRGOKLy6im0aW2/e6NL9nj/595P3kUlVmvv3kcd/F9nk/wCmkn7qT/rlLQBNMartH5lTMf3n+q/7aUwnzKQz7E/4J1rt/wCFgD20n/27opf+Cdm/PxB3+mk4/wDJuivfw38KJ4GM/jyPEPjHHpmnfEjxzfXdtk/8JBqcufX/AEt65LwvpYisY7+WL/Sbn97L/wBM63/jpI2ofGzxNoFv+9UeIb+5uv8ApnH58lNkTyzmOvk8R/HfqfU4f/d0LEfk/wCB1OD8n/LOownFOC8VJsSsRSKU/wCWlPe38r/lrTtnvUCHDr5lTCPzPSo/Lx1l8upY4/8AprU+zI3JN/7vGO1TeYPSo9sp/wBVS7l9K19kAsantF+8qSNTv/e02NBIPNq55Df88v1o9kBUlaOOT91+8p8rRSR8Q4p8dvJ6/vKnKCWQiWWl7ICnKn/LLy6IoP3dX/LHWKo/s49Iqr2TMBuP9X+5/WlA8r/lofzqSKMRx80vkrS9kh+1ECy+/wCVSunz/uqkCDy/LpdnvWns0HtSGG1l8zMtW4ViiTilCjbyafErnpSY/agrCM/d/WpFhX/Wx8UJB5r4/wCWdXbW3lSQdq09kg9qJCo/5amsHxXZyf2roccV1+7kvf8AV11Cxj/nl+lYWq28lx4u8PxR/wDLKWWWSp9mR7U+evjfcxSfEXXIv+WcYitTXjGvxWVrbf6Xj91F51d9461f+0vih4ukmm8uKHUZIYvyrzvxJNFLqsuneT5sUsXky19TS/gnzftf3pnrZWl/Z+bpt3FL5MVVnsr20/5c/wA65nWdGvbES3llPN9lP/LWL/ljUNn4y1/T/KnN59qi/wCnqtHSRXtWMubQw33lVbX0qBZvNupbzP76arIizxPWpkQ6gZvKi/55f8tqqg4rTkMOfb3rLlIil6+1IaG1Pn99+FVhFDNzU4b/AJbGgC6ur+Uf+PKaX6VMNTuCTwPyrMgnEMsPNTQMZjxzn1rCsdDN6eb910x/z1rk729gmm8+H97W1eXANj5P/Pb9xXPT2g02LyOnn0USVVJ8j1qO4P7ofWnwmHyv3HSobk9BmtjFFT+zf9TSHTv+m8FaBn/1VPJ9aAMeHTf3uR+5qdrSH/lvV5oj61WY/vMDrmtKtYz9r5Do38o8CkY5pG6/6PUDT+VzmkL2qJ1Neo/s26dJq3xR0G1ji8yT7QZYv+2VeY25gm8o19GfsVeHJb/4qpqHleZFptjJdA/+Qv8A2rWFX+GdNI+1/DMv2nTo4pY/9XWpJH6isjToP7D8QSWHm/6Pe2/m/wDbWtydo9n+txXlnqMzCe9I01r5nlSxVNMmP+WdRLDIEoBkRMX/AGzqvKkv+qqyUkT97LUEx8z9z/yzoAglbB8qqv2f61OT5VPiT935tAGfPbyScebTJLf3/wCWdaEkZi71JEfN6Vpcz9qZQSPZ5WKXYK1JLSKTj/V1BLYeX+880D/rpS9kZ+2KEh8zileD/nnxVe81rR7J/wDTtTto/wDY8yoB4m0yTzPsH228/wCve3kroGWZEupP3Xle1eN/E23Fzrsmn38X+t/ex16oNb12RPKsfB97Jj/lpcXEcdcZ8QPCPjHxPZxyLHpOlXFt/wA85JLmSsiDzPSPDOsXl1JbaZYSXkkUfm+Xbx+b+6rtdD8GXX2jyrqOT91/rP3dcn4O1y58K+KEGrXNxpWqxyeb5ifu5D/1yr3jwp8ULHxL4g+w+PI7a8t5JP8AkJ28f2e4j/66+X/rK9fK/qvtf3xwY+riv+XJ7N+zlplxp2n39t9i8q0k8qXzP+ekte428iheteP+DPEsPh+C30mxvrfWtNk8yS38uTy7i3q740+MHhvRNIu0ls9Zg3wSxxz/AGP935n/AF0r6qVSjJqCmfD1MNia1T2vshvjLV4/FvjGw0TSZfPgspP9I8uvA/2grnH7RFtDLHsjj0qxj/65817V8GbnRNP0B9T1HV9K36h+9jk+1x+Z5X/TSvmX9onxHY6v8fb99M1OOdIorWKN0/1f+rpY2ajS5V0OzAUv9qKn7acNtq/wSgmtbovLperWs/8A5Dlir8/Lk+TCK+/fjFYx6v8As/8AjG080SXEdpHdxf8AbKWKvz6eMTReea8XEnu4X9yympzL+NSof3341XQ1MhwcVz2NydT5Hp0pit+9wf8APFCkH/UZpQc1mUPDfvaqzHkVZDEVWBI70WEBh8rilz+9/H+tRbhViCIdv+/NAGnplldXdvdalDGJrTTfI82X/nj53+ppm4dK+mv2a/g6vjz9n34r6p5Ylub5IobGU/8APW0/0kfqa+Zd1x5XnzQGGb/njWFKrY19mgyKZu9ql3T+n8qh3XFbmQyc+QflOPXvUm41Bu8/8KPK/wCXigCQk00nFRm4/fQ25/KpSfU1R1CmZv736Us8wAqpCR606O461yCJScmlY+bF5JFR3H2iWTMNFqZ8Y/5a0wLTxiCKve/g5N9g8J+dP/y1upq8GSKfzYvI87zq+sfgp8IPF/jLQNN0Lwj4euL67uB53lwH/Vf9dZf+WVWqXttwpVKVH+KRJrMMX/LIyV13hnxTfWXg7xMZfKktopbWWKMf9daofEL4Q/EH4X6n/ZXjbQG02b/llK8f+iyf9cpP9VWBqLX9j4E80WF19j/tKKKWT/npXNUpey1qnRTqUq38ENO1i61fVLkeb/x621X08VX9tJ5UWoS5/wCmleaeH9Vuv7R1OES/8ta1LuWW580g+ZLUUfZGp6RZfE2/P/H1axSf9NK6PRfG2g6lJHFFdeXJ/wA85I6+dT4o8qX/AK5U6PWZZf3vm8VQH1CZYpB+6NSx/vZM14BoHxK1/wAP+VmX7bbf885K9Y8JeN9J8W28n9nXXlyRf62zk/1sVYlHXebFJH5uarnzveoo5f8AlrT/ADYZP9VQdAebLF+9pJTayH96ajMssf8AracUi8uKucgry/6sU8wy+nm1D9nOY+T5lXI1P+qBo9qUFtZ+Z/qo60Bp8Mf+spLeDEflmtGNPMSoAr21piP91+8o2/8ATL9auZ+Sot3/AD1oArbNlSRxh6Hh+fzY6k2Gg6blb7P+8zmkuLTPEX+rqV148s03JpnPYo+XFJJ5UX7ul8vyo/KqXy/9Zz/1zk/550v2fzOKYirJZxXNv9luov3ctZWb/RZPNuvN1DTv+ekf+tj/AOuv/PWtvYPWgHy/9URQBWtrqK9t45o/3kf/ACzo8v8A55VXudBltp5NQ0aWKzuJf9ZH/wAspP8ArrTLbU/MuI7C6ils7yX/AFlvJ/y0/wCuVAGlHHmmOnakp3mP61zCIfs49ahqxKf3lLJHQ0dBQkSao4kmq/s/55Y4qOVoe9MCqhix5Q/79054/LHFPaPzBFTWTjpT6E0iDP7vyqI7cRJHU2wf62pIo5fWmUQJyopfL+T2qb7Of8mjOz91WZZFHHSZHrU+yWSP9zUW7zayEOMfmRyCqscflfuv+mdTymX/AFsVPjT3qgKxT93UBt4v9b+7qyY/+/dQMYo/+2VWSVWj/wCWUUVV7u3hljzdfvI/+mlTXfiTRraOSKW/tv8ArnHJ5lZ6eJLWWP8A0C1vrn/t28v/ANG0DKB0q6spP+JXL+7/AOfe4/1UlCalFJP5V/5tlcf885Kma+8R30f7rQI7aP8A6eLn/wCNVn3Wi6/qUf2XVNatY4/+ne2/9q0gPtn/AIJ4cL8QF9G0z+d3RVH/AIJu6PNo8XxBifV7q+jk/skx+f1jH+l8UV7dD+GjwsZ/HkeL+M9MlT4vfETULv8A1t14q1T/AL9R3knlVnqh8zfXVfFKEf8AC1PGok/5aa9f4/7/AMlYawAR5r5bEfx2fRUKn7hEQt6nijA/dU4JFF/yzp6p5fU1HskdgBf3nk7TTxBjsafDGY+/NWokP+tP+sp+yRz+08yGKLzP9cKlkU/88qkkTyyIhUsaCQeVmmHtCGNZf9b5nmRVLbQfvMyj93RIpi71Yt33x5JrS6D2gyK38s1YjRRSbBRGnrJgetHsjMQtLHH+6o2in05lKVJVu4xF58yXrT9pf95SxwmX0pu3Mn7o0BYlRSaNh9f1qXa3rRvb/nl+lbezDUI44zyTThGf+ef6U+G3x0qaJec5pezMCMR+ZHUix/u6eGi8v/VU+1XH+qpezKGrH8458urMH/TKidT/AK3HFWYYIoo89q19kP2osCCQf6qstUik8d2ccv8Ayzt66BIY40xXLatfW2japrGu6nL5Vnpun+bcH/tlUukjNVD4U8VS/wBp+MNeuZv+WmpXcv8A5FrnYG/0rzvN/e0R60NT1rU5R5sv2qTzv/I1ZiavZ/bvsUE3P/LWvq2eN9s61UE3/bXrXlOpxw2l9dnz/wB151ekKw8oETfva4PxJpc9rfSzf62KX/lqK58LWCoY4nn/AOWFamm6lBN+5mrDWY9Mmnyt+98/Pk+TXomZ1EpzF5OetUJT5P8ArjikgvoZov303lVXlngmk6VxCRNu9aM+9VN373/X/jU32j/SorHyf9d/y1pgXLS1gvOhrRhaGE/6r/U1FK2RiH91UWoXHlRGCCuc2MLV2mu7qbP+qh/1NVJmm8r9/cVNNHP5vrFUX2jzov8AU8V0GQlk3/PY1oxXFv61iQtPDLx9aJrif0pAbUVx537+mFvJ71mG48n/AFJqSLVB18jmmBpQ3PndajjMGOetQxTwy96Vm/5b0CJLhv3R+lUnanyXHm96SR81Qy9AmIjX2h+wjosXk+LvEkkUvKWunxyeox5v9a+NbJjDDH5xr9D/ANkKzt9F+DcN/f3NvbyanqMt3+8k/wCWWfLrjqnThNz0fxhNLZPZ6n/yzspP3kn/AEyroA0ckMcv/PT95HXP+LL611WxktrYfaPM/d/u46zPDHiPV/7Hg0w+Hr24uLL93JJ+78uuM7TrmiFQqscaf6ys2e68Z3H/AB66bp1v/wBfdx5lVm0jxfcSf6T4rtrOP/p0sqBWNUgdfL/WqlzNa2Ufm3MscEf/AE0kqlL4Ptpf+P7XNWvJP+ml55dSp4T8MwSfaf7Dt5JP+ek/7ygxKFz4m8M24/e6lbSf9c4/Mqt/wlVtK/laZo+rXhl/552fl/8Ao2uljSK3/wCPa1jt4x/zzj8unk8/vJPM/GugZzcl94lvfLitvDUcH/TS7uKkGn+KpP3Umr6dZx/9M7fzK6CRo/8AnnioHPmSUAZX/CP30v8Ax/eJtRk/6Zx+XHSx+E9Cj/eS2Utx/wBfEkklajyyeZ/rKa7fvKAIotH023x9l02zj/7Z1dCRY8qOq+6Xy6WM/vOtICN0tfM/49aY8MUn/LI1Pu/561Pu/wCmdSBxnir4WeHPGlv9l1C2/wBIjk82KSOT95HXllp8N/iZ8MdZOoaBBY+LbKL/AJh2o/upf+/tfQ9tK1u/mCpgkdxP+88v95/y0qvalexPn2b42+DxcR2virQPFXgjUI4/3klzF9otpJfrFWfZfE7w9qVpJHD4lhvbOWT95bxX3/tKvpe68G2F/AkUsUdx/wBdI6888Sfs5fC7WpJLvVvCGlm4k7xxeX/6KrStVM6VI8qT4gXFxf299c39zcSW0cVrbySfvI44v+eXl1R1i88K6lL9qltfLk/5+P8AVSyV2E/7KHw28zzrQaxb/wDXtqctVZ/2SPDMvE3inxR5f/LOP7ea5PamvsThL3W/sXhfX7Xw/rN9Gb7TJbWSP/np+6r43uG8r9xBz+5r7+uv2TPCkdjcXJ1TxDcy21vLJHHLdmvz3vnmx5E0Xlf9Nq9LC1fbHm4ql7EqK3n/AJVbt287zqqpGPWplbHIrrOUerfvfxpkrd/SpLduKrTt05p7HWWw/rUEzfvlquHFLK/BrlET7vpRDFbz3UJHaaqW4Vp6BG17rFhZrKY/tV1FaED0lmMR/QUCP1Z/ZA8Hf8Ih+zz4Vt5bWJbnVVk1WWOT1m5/9F1+dPxq8J/8IT8XPF3hCDiLTdSlji9osedD+tfrpo2iRaBpOn6NaR/6PY2cVrH/ANcooq+Bf+ChPwzl0Hx/Y/Ea0i/0LxLa/Z7v/pndRdD/AN+s1x4Sr+9OurS/dHydO3Tmod31pZX/AHX5VBu+te4cqJ9jUk7CbuKj3fSiV/mPNZAKWp0bc1Hv96QtSAez4phjbuKeWtxL++601nz0rlEQs9x534VbtmA/Cqsb+YOOtW7aMRS8UwO7+Fngif4lfEfw18P7SNXm1/VraydI+gEkpMx/Sv368NeDvCngDRLfw/4U0Sz0vT7OIRRQW0YRcIOOBX5If8EwvCQ8VftKW2vy2we38I6VdapIfKxiZj5UX6Smv1Y8beLhoNmiW0QudRvH8qxg348ySvXo0J1OWnDqfMZpi4wm4PcyfH1xpXiC6h8K31lbXsB/0jUFuI0kS2s9hznP3HftX54/GK50G90a80/QtGtrPS7nUfNjjt/9XJ5X/LWvq34+a/e+BfBEfhy1f7VqviyXbqV1/wAtPK/5aH/2nXxt8bX+xWdnY2kvleX/AMs62zV0qWF9gnp/Wv8AXQ0yWHM/bMp/DX4G/wDCb32oWml31y+pppb6lbW6RxeVIYz5kn5x4FctrnheGx8uWGWWWL/npXuHgTxc3w28e+HvEmnRkLo8Fi8qDrJEYo/Ni/79ebWj+0t4C0vwn8RbxdKEX9ka7EdV06SIceRcfO0Q9sg1+a1cTVo4i5+i0n7WVj5P1PRYZZPOz5Vcxquj39jH53/LOvUNT0ny7jylirCuU/5Zf1r06WLOarhTz06pN5X741PpniK6028iutOvBbXMX/LSKtvVNItZf+WXl1zF5oN5Hz/rK7vanB7L2J9L/DL4j2njjS5PM8qPUbX/AI+Yv/atdkW/1f8ArY6+RPht4ju/DPjzSJYR+7u7r7Jde0UtfWaXUUn+qrKqaFvzpZJP3stOQnNRW583rxU8aeZ+6rM2Hxp5snlCtOzsxD+6j5kqHT7THMlbtlBFHJjy6CtivBaeXTorfNW895Yqfsh/1tQFyrKv/PM1Hsj9alkaKo93+soAbIaq7qm3CnSJ5Xf/AFtAyvJDJ/z0o3bzUbkf8s6M+Yn7v/WUCG7v3f76mbT70/ZJH+7l61HE3/LP/pp/rKAHyNzzUciRf9Nc1OF2cUyQxyJIDQdIZFZuo6dYajHHFf2v2iOP/V+ZJ5ckdWdnmc0sif6v/lpTOYxdl/pMn+lGW907/n4/5eY//jtWbaaK5jjlsLv7Tb/8spI61s+X+9BrBvdKl8yS60G6+x3En+sj8v8A0a5/66xUwNTD+gqUJ5nWLFZWna59sf8Asu/tfsV5F/yyk/5af9cv+etau6SWMxY8uuZCIvs//PE1H9n/AHnXy4/+mdWN1MkaWP8A5ZUI6CPd/wAsv1qKQ+VzVkN5UfmCsq51fS7J5PtWoW0f/bWq2AvfZz/z2/1lLkQCsb/hJNL/ANba/brg/wDTvbUSanr17J/ovh2SOP8A56XEv7qkWbpmiA/emoisskf+qFZn2DxRc/63VNNt4v8Alp9ntvMqP/hGfNf/AE/Xr64j/wCunl0AaN1dWtl+9luoov8ArpJWVceKvDcX/HpqH2yT/nnbx+bU1t4Z0K2uP3ulxSS/9NP3taEdnFa/8etrHEf+mcflVIGKfEF/ceX/AGX4cvpP3n+skj8uKmlPGVz/AMuumWX/AG18yWtswS/8tafKnlJWQGJNpWs3PN14juf+udvH5dV08IaN/rbqK5vZP+WklxJWyx/d/wDTSmIe/m1pR2JRSg0qwsf3UVrbR/8AXOOhj8/72OOrUxqmT5n+q4oEJMkVV5j5dStH1qvNHLJSGfX3/BPc/J49+umfzu6Kd/wT8MWPHvl+umfzu6K9yh/DR4eM/jyPKPiVB5nxT8Y/9h7UP/R8lYEMHlDIrpPickh+JXjHHP8AxPr/AP8AR8lc5CfMH7qvmcR/GZ7tD+CiWK38yOp4reLpTRD9z2qcLJJJwa0NfakbwdqmC/8ALWI0RjvIc5p9usm/jigYbBI/P7yliQDzPKp5Gx+etKjfMDmj2bF7QdtEfRCKei7u/FPjaaST0ojQb8jvQMTcak2x3GZfKqTyIo/+udRbovM/6Zx1rcwsSSwDy/NpDb+/61Luo2/vPNzSuOxHs9qk8iKKOPyqsRx1LuNHshFWKDipNgqWRP3dPiiATmmxkETcVOI+1OjX56kBHpWgiOJIvM/eVaVfLH7uoAke/wA3vVtWpXAVU96lUug/1lMU+9WFVBSbEqg+F/8Alpvr5t/au8b/ANj6VrHhy1/dy67cxWv/AF0tY/K82vpSFT5nmRx5r4B/ak8S/wDCQfE7VIopcR6PcS2Ef1IrfC0vbVTixVX90ecackMUknk+lczcsPt0s+avPrgtb6Gyx/x91j6m376vdPNO8sryGayimFSReUbmWbPm1yej3H+jeTmtRZwJfOzgVxeyNqRyniWxhtdSlMIrMVp4TxBxXb6pbWWr2vkyw/vf+etYQ0DyZR/psNdVKsP2RhS3Bzx+dQhz6Vq6h4bvNPHnQ5li/wCmVZczzQ9Ia09qzIfuMR6mtzw9Y+d/xM5+ax7S2nu7mKHya6D7TD5XkZGazEWbu+hgi8mA/vaz5mxL55+lOsIZda1G20/TYZpbm6lhhi/67TV1fj34f6p8PtfuPCuteXLcW3SS3k82KX/trWQzjZn+UiqhsQP38P8AqqbM5i/5b81FaX84833rUCteWwhl69KUpcU+8eGWn7jTAoFD5XfFPht55ovP8irESmXpFWpp0Zijxmq9qwOcuLnEP+j1paVcGaH9+etad9bwXf8Ar4fOqOOC3s4v3Gaz9qHsSg6GKXHr7VIsZ6AVorbRSy/6uh7CHy/vVn7Y19kN0tpfNi8nrX6o/BvwtYeHvhb4V0kWMe+HTYXkk8v2r8xvDGkYeMTD975tfrTp8IstKsLX/n2s4ov/ACFXNVrGmE3J3hj2f6rmuOsV/sfxjf2McsnkajH9pjj8z/lrXVhq5bxov2J7DxD/AKv+zrj95J/0yqTc25k54pEnl9akmbzH/df6uT/V1Gyj1p3AgKt6VGWqcgVDO3AqCBJW5/1VIkwzjyqgkEn+q8yn7v3f41QEkjDPmxVBu56dqf5sW/2qDzfMfzZOtAC7vnpd3tShufnz7U3d/cxQA/j0prgHpTdxR+tN3fP+8NBZKG8wfvKsgR/89P0qju/564qWKLnjvQBIrCT95U0Q5/eGoI2+apYm5pDLkM0vbpUq3XmH97zVZW+T91Qq/PikMtQtHJIPLp8gkkePzf8AV1FDF8/mebUxeg6SaC1iuH8qSOQRyRyRfu6/Hfx/p8uh+K9X0qWHyhbX13af9+ZhX7DIJf8AW/8ATSvyr/ax0s6J8efGdr5ezzdRW7ii/wCuv73+lbZeefi9zyhIx60ktzUKOIRU6vXqHlokDeR3pguv3PX3pivUc7/vqAH/AGhfWllf5acH96r7z/r80WATf71PDc+SPt0H+ugHn1Q3n1poelWOlLQ/dLwhro8ReE9D1+I+YNT061uv+/sVee/tT/C+T4q/A7xJoEUQk1G0h/tPTc9JJoukX/fuqn7I3i0eJv2ePA16J4pZLbTxp9yf+msMnlH9RXsQn2fvJP3hirwv4NU9T+NSPxBCTj9/cH6VDcOeK9Y/ak+G8Pw3+NniPQbW0Ftpt5c/2xph/wCmcvBryWZIJeOtexSq2PI9l7AZv8ijfTZpPK61F5ldBoLcv0qSFMDmofMHrSGSuQRMXpzOIRUcMnB/xpxemBJG/lcVNbMYZeScVAz+TzQX4jHvQB+jv/BK7XvDXhPwf8VPEWoRf6bb3GmRsT/rXikEhEX4V9w6VE9u8/xG8dSR2jxx/uEk/wCXSL/45X52f8EyF8LvfePYvFFzcxJE1hJHbl/LjcRCX/W19U/HH4saH4y8MXOh+FYJCbe4iF4//tOvpsJWpQo8i0b3fl2XqfL4rA1a2JPOfiT4+k8ceLL/AMXSzeRp4H2Wzgk/5Zx149eaXD8Qtcl8NmbzMRS/ZpPK/wBXLWzqdxYX0HkxahFH/wBdKq/CeHyviNpf/XTyv+2VeXiqntUfR4Wl7H90WPGtrf6Vqv2GX/WWUcUX/kKvWtdtbP4nfs2aT4jiZ5Nd8DXX9lXCSdfscn7xM/htrzr476Zf6X8QL+28uWOOWSk+E+p65JHqngvTYpJJNet/s32eT/lpL/rIq+Ix+G/dHvYapc4LV7M3MH72L95FXH3Wmyn/AFsWK7e9by7+4sL/AM2OTzPKk/6Zy1k6jDN/x7Sxy1ze1Oo4m6s4R3rMMPMmP9X0rornTpEk8m7aWOq8eiiWWPyuYv8AppXXSqmPsjlbLw2p8Q6bqIh8uO1uvOlr3nTtREvl/uv3slcDNB+8stGtIvMuL6WvZtC8JRW0Fv5kf72un2hl7Edp9pLJ/wAtZK2rfQ4vM/5a1q2GmWxEZ/5Z/wDLStAp8+c1qIoW9p5ckcv/AC0irQ3eYP3VLIpz71WKjtQA8t/z2NQ3U2eKUtDLHVWRvmPNAiRG+YVXlPBOaeyGPr3pjnjigYecvrRIeKj3Go9x/wBdj8aAItvzySCjdJ/rf1p+7zO9R7v+WVQdIvmmTrJSbhTJEkjT93Sokn/LSgVhoaRKXAz5uagudX0zTkk+1X1tHj/npJWRc+LdLk8uO1lkvPN/594/MoA3d3mCgLs4kjrB/tTxFc/urHwxcx/9fEnl1JJaeMbn91LdabZx/wDTOPzJKDmNTZ/y18qiRoo4/Nl/d/8ATSs2TQ7+Wfzb/wAR30n/AEzt/Lt46ZH4W0GOSSWW1+0eb/z8SSSVkblbUdX8MXNpLYapf21x5X/LP/lpHWNH4l1rRftH/Eq1LXdOtv8Al4jj8uWP/wCO11sVpYxx5trG2j/6aRx+XUsc3l/vPN8ytjA5y21TxPrVpHf6XYabbxy/8tJLnzakj0fxHev/AKX4t+zR/wDLSOztvL/9G1cudDi8/wDtPRrr7Hcf8tI/L/dXFFjrklxd/wBmapayWd7/AM85P+Wn/XOsTcqf8Ijpf/MUutS1H/r4uZauWOhaDYx/8S/RrG2/7Z1o7fMjk83/AJZ1Hu+lJsCXd5X72KiSYSfuv+eVN3e1LI37uMxR/wCs/wBZUjF2eXH/AKqo4k82iRpc/us0Stx5pP72gofG3vSbRHSb/N/eRCjdvqgKu7zJP3pp0axD/Wy0u2X/AJa0nkeb/wAsqkkhuUlij/1vmUwwy+X5vmxeb/1zqeVf3clNLVaVwKZb/nrFVcp5fWrk7cVAyf8ALPtSGkV2b/nlTDBL5nWp0Ty48U4t5n7qWswR9Y/8E/E2f8J6PfTP53dFT/sDJ5f/AAnQ/wCwZ/O7or3MP/DR4WN/jyPL/iUw/wCFmeLPbXr/AP8AR71zcS7Jv3ddZ8TFj/4WJ4pJG8/29qHHp+/eueFvL/y1/d14MqX79ntUF+5RCq7+KeG2I9ShP+eUtNVI5PM800jQQOWqyF/d0nkeXzHQ6f8ALI1r7Iz9ohwaM+XHVqSDL1FtIqWJIqZRHsl/651Z2/8ATX9KNi+tGzzetT7IYkUHvVzyc8SR1X3SxyVJuEklUIm8gp+8/wBXmq+wu/l1YckKTRBCR+8yav2Rz2F2y7/9V3pI2+d/rS7vMfy5DT0h7Uh+1JIwdmcfWiM8yf570m2L1pxhMXNK4hNkm/pTo0y4x3pwcnuas+QfX9afsh2K6r89W1t/9WPzp3kB+tPiTA/1magY9Uj8zmrSxx/88ahWLZiR6bNNFbp5kssccf8A00pAUvFGtxeFPDWqeJ7r93babZS3Wa/L7xzrV1q+oSXV1+8ubmSaWT/rrX21+1x4+0zTPhp/wjNvqaT3Gt3sUMn2eTzPLijr4T1FvNk+2edXq4Wl+9OPFFC4j/021mz/AKr/AFVVb+PEonmmqZDMZIv+ev8Arqiv44Zbbz/J/e13njiWNx5Mv+vrVF8a5WCf/VVvBx/r/wBaRv7RF2S5Ji57c00P8lUw9AYTDr0rA7SwLke9RSIJYs+tQAzf88zSi6PrWJ0El458rj/W98VnxONv76p9/vVrSNF1DxBrFjoulad9pvb66htLWOPpJLN3rUwqn0p+wd8Gk8cePLn4keJLE3Oj+H4sQRyf6qS7l6/9+ulfQH7bHw48JX3wjXxEmjW1pqukXEVtay28flfu5f8AllXqfwa+G+n/AAm+HWleBrM+ZPax+ZqMkYx9pupf9bL+deZftueIotN+F1ho5j/5CeogeZ/1zrl9r+9NfZfuj8ytWWaGSXzof3vpVXbPN+5g/Ous8TaZ5tr52f3tc5aL/wAtoJhxXonP7JEctv5PSeovKPr+tXpkhl96i8mL1/WgxIorjye/61Ob+f1p09tB5VUzbT+oqjqL1tcCY5NOa4b1qkX8n6VGlzmWuck243/dH8Ksh6y47iYxH9zUqNPL5RzWaOg9M+Hmlzat4u8O6Wf+XnUbWL/yLX6js0fmyc/9c6/N79ljSptW+OvhY/8ALOwea6l/7ZRYr9F51/ec1lV3M6YOv/TKqOuaZFqujXmmS/6uSOrKyy/6qoZppcxxVkWYHgy+luPD9vFdS+ZcWX+iyf8AbKt+abFcppCy6X4n1Cx/5Z3sf2mOt9m8w0xEs7c9aqyt+7ptyZf+WVN3f9NKLgO2eZVeSUb8RfcpTKfWk3fu/wDVVQEaLl/rU+358Syf6umZFGRQIdPLk0zdGqVHITmocy7/AN50oLLf2nzB5fl012Qn2quT/wA88eZShtlBBIG96fG0j/63rUG72qSOT0oLLEa54qYNDVaKbYNlOibmkNFxZo/U1IzeXxVKFvnFWFmoGSxNJvGKulv3lUIVPXNWi37yhnSXEf5K/On/AIKEaCdN+N1nq0UIMWsaRHJ/21iPly/oa/Q1Gj2HyvSvh3/gpEbU6x4BPmn7YLO78yP/AKY+bDW2F/iHHi/4R8bSR4HWoFfyPSonubjzfInpJGOfO6xV6pwlpXpguzUIenh6AAP/AMvFG/3pN/7qod31pI5Cxv8Af9aN9v5341BvpIbnEuIKAP0m/wCCcnidr/4U+IPC13/rNG1f7RF/1xli4/8ARdfW32j/AJ5dq/Oz/gm54jvrf4neI9AZjJDqegiY+glilx/U1+haPgivArfuap71H+EfJP8AwUY+H0Oq+CNB+JFpaj7Vo10NLuZP+nWbiL/yLivgGV/3n4V+xfxZ8DwfEj4b+IfBE0UUjanZSrb+b/z1j/eRV+O2rW88N1LBND5UsU3kTRV34SqcGK2K0z8Cqm/yfxqSZ+BzUW/3/WvRMyaG68+H6Us0nNQbG/2vzpDJXKImL1HFddcinQpiHB70wxD1NAGoWE0X1pqP+9xmqsb+bD6U+1eDzeCM0AfUH7J/xB0r4d6Z4gu/FngbXdV06+u4ov7R0pf3llLFCP8AllXq+k/FHwz4l168/wCEb8S2qRyR/wCqvJfKlk/6ZV0H7E3hexHwFa/uYcS6vq13n/pr5R8r+ldL40/Zw+GPjSTOpeGYYLntc2f7qWuSrijupUjzW712K5+z2F1Lcx29j/q467b4cfFTw94Civpn+HnhnXry8g8tL+aN47mH2PliuA1f9lDVNOkll8H/ABF1C1z/AKqO5/eiOuck+EX7QfhuM/ZLjQdbjufUYrn9qaexPXfH/wAVZPiU1vc65Y21veRx/ZvMtLny4/K/7a1g6Z4nXwlr9hrfh4XKX+nXEdzHJcSR/u5P+2VeU33hz4/2yf6X8O4JY4x/rI7uqRPxli/d/wDCurnzIv8AlnurmqHR7I9F1W/l13xDea7qcUVxJfXP2q4j8zy4pKq+LLuLWtSluojHp9v/AMs7O38z93/21lriY7L4/wB9J5UXw6gi/wCus9XE+Fvx/wBXk8q6vtP0mL/pkMy1z+yRuXJWtLGP/nn/AM9JJJa5qbxBJrmqRaX4P0+TVrj/AKdv9VFXc6V+zKtzcRTeNPEl1qcv/PNJf3Veu+HPAmjeG7D+z9A0qKyiH+sEYplHk/hf4deI/C1wfF11HLqt1N+91K3j/wBbHF/0yr3Lw9d2utWMV9YTfaLeWP8A1lXbPT/s8nm1m6r4bv8AR78eIvCn7ySX97e6f/z8f9NYv+mtaUjGobccIi/1sfFBaq2la3ba7B9qtZef+Wkcn+sjq3u8sHza6jISVcfSot3zUpPlx/vKo3uv6RZnMt3FHJ/00oEWJWki/e+V5lVpm4GazI/FFjcR+VYG5vJP+mdvUf8AafiGQ/6N4Z8uOT/n8uaBmk7ff/Go5G5irMls/GuofvpdT03T4/8AlnHHbeZUcXg3935V/wCJtXvPN/1kccnlx0Aakl1FbxyGSWOPyv8AnpJ5dYdx4r8OW0n/ACGbaT/pnH+8q5H4J8MW3/MHik/6+B5laFvBbadH5VhFHbx/9M4/LoAw4vEhuP8Ajx0HUrj93+7k8vy4v/ItEkvie4TzbXTLG3/6+LnzK3M+V/y18z/rpSyH955sVAGANI8R3Mck1/r0Vv8A9M7S2qP/AIRLTJf+Pq+vrjP+s+0XFbFxdS/6qjdL/k1B0EFtoehac8flaNZf9dPL8ySrEkMX7vyo/L/651GF/wCWsfT/AKaVGJrkJxKY6AJRNF8/8dPyfL83zeaqNLJGMx800zeX1oDqWN3vUby4GBSebI/+rNM3CTMdADJJj1o3eZ/yyqORfn/e1HIwkH7mshEsjS5qlqVna6jZyWt/F5kcv/kOrGz/AKbfrS7v+WXmf8tKBGdHNqmgJ/p0v2zT4/8Alp/y1jrRtpor2P7Vay+Zb/8APSOiRDHJ/rqzrnQ5fP8AtWjzfZriT/ln/wAs5KANbavrUm73/eVk2WuW0lx9gvopbO9/55/8s5P+uUv/AC1rR3fN0qBi+d5UnWo9o/12aTcaN3mf6qL95VXuIJGlk/1VSbZfLqOJP+eUtSRtL/y1pgIje1Rlvellb5xUPnfvPKxUvsAkreXHTJl82T91TS0v7zzf9XTTN5cdMYpSL1/1VMZvMpCf/ItNLeZHHzSGCJ5fSlLRfvKET/llLTCn/PKoGfW37AhyPHX00v8A9uqKd+wMmz/hOh7aZ/O6or2cH/AieBjf48jzf4myGP4ieKdkXP8Abd//AOlElc28kpPT86+49S+A3wo1nULrVdS8KCa6vZpZ55Pttypd3fc5wsgHLc8VW/4Z0+DQ/wCZNH/gwuv/AI7XK8FNu90dKxsEkrHxNFKfLq2POk/5Y+XX2h/wzv8ABz/oTh/4H3X/AMco/wCGePg7/wBCf/5ULr/45R9Rn3L/ALSj2PjEH955NLEhIzX2iP2fvhErbx4S+b1+33X/AMco/wCGf/hH/wBCmf8AwYXX/wAco+oz7oX9ox7HxpuHmeVS+X89fZf/AAoD4R79/wDwiXzev2+5/wDjlH/CgPhJ/wBCmf8AwPuv/jlH1GfdB/aMex8abvepdo/12a+xv+FA/CX/AKFQ/wDgwuv/AI5R/wAKB+Ev/QqH/wAGF1/8cq/qcu4f2iux8cRLLIRKT1q2i9o6+vf+FB/CX/oU/wDyfuf/AI5Tv+FD/Cj/AKFX/wAnrn/45S+pS7h/aK7HyFuP+rzUkhl9TX1z/wAKH+FH/QqD/wADbn/45R/wof4Uf9CoP/A25/8AjlV9Vqdyfr0Ox8jZj2d/MqeJppO/l4r6y/4UP8KP+hUH/gbc/wDxyg/Af4Ut18LE/wDb/c//AByj6rU7h9eh2Pk7aP8AniKjuNR023T/AEm9to/+2lfU8v7NnwanOZvCty311m+/+PVJa/s5fBWyl8618B2kcn94XE+f/Q6v2FTuH16HY+SYvFPh6N8fb/tH/TOCOSSpX8Q+a/l6b4f1Gf8A34/Lr6+T4GfCqNdkfhKNF9Fupx/7PS/8KP8AhgP+Zbf/AMD7n/45T+qoX16PY+Qxe+KpP9VpFtb/APXe4qNrXxVL/rdYtoP+uEdfYa/BT4ZKuweGiB/1+3H/AMco/wCFJ/DL/oWj/wCBtx/8crP6mV9eh2PkZfDklwP9O13Vbj/rnJ5dSw+EPDO+OWXTftEn/PS7k8ySvrYfBj4aDp4ZX/wLn/8Ai6UfBr4bDp4cP/gbcf8AxdL6pU7k/Xo9j8ef2yNcsL74kw+HNNtra3t/D9lFGY7ePy/3sv7yWvne4bzZIof+/tfuP4k/YR/ZU8XazeeIfEPwsN1qOoSebc3A13Uo2lf1Oy4ArMH/AATs/Y3H/NG0/wDB9qn/AMk110aapHNWxDq7n4hQGa6vb+b/AJ9IvJpJI/8ARpYP+eVft3/w7n/Y1CeX/wAKcG30/wCEg1X/AOSaaP8AgnJ+xoP+aPN/4Uerf/JVdXtWc/PI/CdW8r99DWlpt7gy5/5bV+3/APw7V/Yq3+Z/wpl93r/wkur/APyVQn/BNf8AYrjfzE+DThvX/hJdX/8Akqs7hzyPxIum5jpkt9DZw4n7V+4P/DuL9jP/AKI63/hR6t/8lVVl/wCCaH7Es3+t+C7N/wBzLq//AMlUF+0Pwvl1ua8uf9d5UPetffF5ecf/AKq/bf8A4dl/sQ/9EUP/AIUur/8AyVU8X/BNr9i2H/VfBt1/7mXV/wD5KrD2Rt9YPw2ur6KKbyQf330r7c/YO+BpWaX42+I7XO4fZfD8cnp/y1uvx/5Ze1fdH/Ds/wDYl3+Z/wAKWO71/wCEl1f/AOSq9i0P4G/Czw1pFnoOh+FVs9P0+H7Pa26Xlxtij/ujMlFSlzbD9vDseFb8+Zvr4u/bB+Jen+LBb6DYy20mn6TcyFJI/wDlpL/y1lr9Ubr4RfD28tZrKfQXMNwnlyIt7cLuX04cV5jqP7Bn7KGrbRqPwqM+3pu13Uv6XFRChy7lzxMJbI/Ea71KCT/XGuSlT/Sv9BxX7my/8E3f2L5v9b8HHb/uZNX/APkqov8Ah2l+xP5nm/8ACmG3ev8Awkur/wDyVW3KzL6wz8PZpCTgDn1qHe2fN4+lfub/AMO3P2LsY/4U0cf9jHq3/wAlUz/h2t+xV/0Rlv8AwpdX/wDkqlyMPrDPw4Nw3qfyqSduBX7hf8O1f2Kf+iMN/wCFLq//AMlU/wD4dtfsW/8ARG3/APCl1f8A+Sq0H9ZPw1aKL1NVba2OCM1+6P8Aw7T/AGKP+iMN/wCFLq//AMlUn/DtL9ic/wDNF2/8KXV//kqo5WHt4dj8O3UxceZzVmwbFzjBr9vT/wAE1v2Kj1+DT/8AhS6v/wDJVPP/AATb/YuPX4Nt/wCFJq//AMlVHsi/rMOx+fP7Dng6WbxVrXijy/ks7MQ4/wCeUsvNfZzH/llmvd/BP7KvwF+HWmzaP4N8CHTrOeTzpYhqt7KGf1PmTMa6M/Bf4aHr4b/8nLj/AOLqfYB9Zh2PlyaM9KrNJMP4q+qj8E/hievhn/yduP8A45TT8EPheevhj/yduP8A45R7APrEOx8b+Iv9Dms9cPS2k8qT/rlWuZIukJr6qu/gH8Jr+B7a78KGWJ/vKb+55/8AIlPj+BHwqhjWKPwsVVPuj7fc8f8AkSj2IfWYdj5LIl/zikljI/1kZr63/wCFG/C3/oV//J65/wDjlH/CjPhZ/wBCv/5PXP8A8co9iH1iHY+QDAYuIx+VOxLH/wAszX1z/wAKG+FG3Z/wipx6fb7n/wCOU/8A4UV8K/8AoVv/ACeuf/jlHsQ+sQ7HyFiX/nnUkXleXJ5pNfW//ChvhRjH/CLHH/X/AHP/AMcpv/Cg/hN/0Kh/8D7r/wCOUexD6xDsfIWTtxS7Ekx5YO+vrv8A4UB8JP8AoUz/AOB91/8AHKP+FAfCT/oUz/4H3X/xyj2A/rUex8g7dn7zFMjQu+ea+w3+Avwok+/4WJ/7f7r/AOOUf8KE+E//AEKh/wDA+5/+OUewD61HsfILr5b02M19ff8ACgfhL/0Kh/8AA+6/+OU7/hQnwm/6FQ/+B9z/APHKPYC+sQ7HyEfu9TTw/wAn+s4r65PwE+Ex6+FT/wCB91/8cpP+FBfCX/oVD/4H3X/xyj2AfWIdj5IDbF/26niXNfWf/ChvhRu3f8Irz/1/XP8A8cp3/Ci/hYP+ZXP/AIHXP/xysfqZt9ej2PlNZvc1dRovM696+oR8DvhaOnhcf+Btx/8AHKUfBH4Xjp4YH/gZcf8Axyj6mH1+PY+W1mlkf939yvzU/bZ8XR+MPjFqcuny+bBo0UWlx/8AbI/vf/IuK/dAfBP4Yjp4Z/8AJy4/+OV5Hq3/AATh/Yy124uLvVvg61zNdy+fM7eI9WBd/U4uq6KNL2RlVxMKu6P5+nbnrTZG/wCeFfvn/wAOvP2Fv+iG/wDlzax/8l04f8Evv2GB0+B3/lzax/8AJddPtJHHzyPwMDfvc0wN+7/Cv33/AOHYH7DP/RD/APy5dY/+S6P+HYH7DH/RDh/4Uusf/JVae2Yc8j8CvLFJkV++/wDw7C/Yb/6Ih/5cusf/ACVR/wAOwv2G/wDoiH/ly6x/8lUe2Yc8j8CsmiGOcnpiv31/4dhfsN/9EQ/8uXWP/kqj/h2F+w3/ANEQ/wDLl1j/AOSqz9ow55H5X/8ABPrWvsX7QQ0+aTyzfaFdRRfmJf6mv0vjmjdP9VXoXgX9gL9kj4a+J4PGXgn4Srpur2yOkM41zUpQiv8AeAjkuGTn/dr1H/hT3w5/6F3/AMm5/wD4uuKth/az5jto4yNLofNe6Wvy8/bc8F6f4J+N2srYZit9dih1mOOL/lkZf9b/AORcV+7H/CoPh3/0L3/k3P8A/F15z8Qv2GP2WPirq8OvePvhd/a1/bwfZo521vUYisX93Edwo/TNXRo+yFWxMKu6P577yMQ8g1Fsav3pb/gmL+w6/wB74I5/7mXWP/kqj/h2J+w5/wBEQ/8ALl1j/wCSq6/aM4+eR+Cu4+9ETfMOK/er/h2J+w5/0RD/AMuXWP8A5Ko/4difsOf9EQ/8uXWP/kqsw55H4PFqY0npX7yf8Oxf2Hf+iJH/AMKbWP8A5Lo/4difsOf9ESP/AIU2sf8AyXQV7TyPwZjfmL606Nv3v/kCv3h/4df/ALDP/RD/APy5tY/+S6k/4djfsPH/AJokf/Cl1j/5KoD2h4b8C9Bi8LfB3wjpVr0Gmw3P/bWX95XZzeXI+JIxX1JZ/Aj4U6fY2um2fhQRW1lGIYIxe3GI0HQD95Un/Ckfhh/0LP8A5O3H/wAcrm9gd/1+PY+TJbSKTrTE0yKNJP8AQvMjr62/4Uj8MP8AoWT/AOBtx/8AHKcPgp8MwjIPDZCv94fbrjn/AMiVn9TD69Hsz45udMt5I5JZIo/MqK50u3l8uWKI19jf8KL+Fn/Qrn/wOuf/AI5Tf+FDfCf/AKFMf+Btz/8AHKy/s9dyvr8Ox8YnTY4/9b+8qkdNEXQGvtn/AIUF8JT/AMykP/A65/8AjlR/8M9/CD/oUB/4H3P/AMcpfUZdx/2jHsfGJsI8+X5X7z6UkpsdPT/Sb63t/wDrpJX2Jdfsz/BW9/4+vCVxJ9dYvv8A49VKL9kz9nqKTzf+FcwSP6zX93L/AOhSmq+oLuH9pLsfF8vjTw921P7R/wBeccklRHxHfXEcf2Dwhq1xJ/00/dx/+Ra+7LX9nj4N2X/Hp4Kii/3Ly4H/ALUpW/Z6+D7dfB4/8Drn/wCOU/qlTuH9pR7H58X2g+NJNS/t3R7HSdLuP+Wkf2nzPtH/AF1qxoU2p+IYJI7rxLJHJbfurizt7fy5I6+/5P2evg/L/rPCAP8A2/3X/wAcqi/7MHwMfUU1ZvA/+lxp5YlGp3gJX0OJcN+Oav6vU7h/aK7Hw5/wiGjbP9JiuLj/AK+LmSSrFtoljZ/6q0t4/wDrnHX3R/wzz8Hv+hPH/gfdf/HKT/hnf4O/9CeP/A+6/wDjlH1ep3D+0V2PiOQCPt+7+tVNntX3N/wzp8Gtuz/hDVx6fb7r/wCOU3/hnH4Mf9CWv/gfdf8Axyj6vU7h/aK7Hw153vRum/1OTX3H/wAM3fBX/oSE/wDA66/+OUf8M3fBX/oSE/8AA66/+OVH1Sp3D+0o/wAp8ObvM/dS5qvIscvXNfdf/DN3wV/6EhP/AAOuv/jlH/DNnwU/6ElP/A+6/wDjlH1Sp3I+vQ7HwhI0Xl9TVeOY9ya+9G/Zo+CT/e8Eg/8AcRu//jtN/wCGZPgf/wBCT/5Urz/47R9Uqdw+vQ7HwbkyeZzxUeZj38uvvX/hmL4Hf9CR/wCVO8/+O0f8MxfA7/oSP/Knef8Ax2j6pU7l/wBox7HwN5x39aZISTX33/wzB8DP+hGH/gyvP/jtJ/wy98DP+hIb/wAGl7/8eo+qVO4f2jH+U+Bs/wDPQn2qEGX1NffrfstfAl/veB2P/cVvf/j1J/wyz8CP+hGb/wAGt7/8eo+qVO4f2jH+U/P+SY+po87yo+pr7/8A+GV/gN/0Izf+DW9/+PUf8Mr/AAG/6EZv/Bre/wDx6j6pPuL+0Y9j4A3fJ5tR7j/yy/Gv0DP7K/wGbr4Gb/wa3v8A8eo/4ZX+A3/QjN/4Nb3/AOPUvqUu4/7Rj2Pz9zLs821i8ylzKf8AW/u6/QH/AIZX+A//AEIzf+DW9/8Aj1Dfsr/Ad/veBif+4re//Hqj6jPuhf2jHsfn7KsXMlHnd4s1+gB/ZT+AjPvPgQ7vX+1b3/49Sf8ADKPwC/6EM/8Ag2vf/j1P6jPug/tGPY/PjUbO21W38q/ijrOlutU0COT7V5uoadFH/rI4/wB7b/8AXX/nrX6N/wDDK/wG/wChGb/wa3v/AMeo/wCGV/gN/wBCM3/g1vf/AI9R9Rn3Qf2jHsfnzFNFcxx3VrL+7k/550zzx/el/Ov0Ct/2SP2e7SaS4tvh/wCVJL99l1W+Gf8AyNU7/sr/AAHk+/4GY/8AcVvf/j1L6jPui/7Sh2Pz63eVJ7GopZpY082TElfoR/wyl8A/+hEP/g1vf/j1H/DKXwD/AOhEb/wbXv8A8eo+oz7oP7Sh2Z+ffnCXibFQ5i/5a1+hn/DK3wG/6EU/+DW9/wDj1M/4ZR+AX/Qhn/wbXv8A8eo+oz7oP7Sh2Z+esZEcnWKQ/wDXSmE/u/Jr9Df+GUPgF/0Ibf8Ag2vv/j1J/wAMofAH/oQz/wCDa+/+PUfUJ90H9pQ7M/O0p/01piHy5P8ApnX6K/8ADJ/wA/6EI/8Ag2vv/j1J/wAMm/s/n/mQj/4Nr7/49R9Qn3Qf2lDsz87ZzN5lQSzeX+6lr9GP+GSv2ff+hBP/AINr7/49Q37Jn7Pzfe8Ak/8AcWvv/j1H1CfdB/aUOzPJP2BJfNPjs+2l/wA7uivon4ffCT4e/CwX6+A/Dw0z+0/K+1H7VPOZfL37MmV2Ix5j9MdaK9GnD2cVE82vV9tUdTuf/9k="/>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3" name="תמונה 12" descr="pic.jpg"/>
          <p:cNvPicPr>
            <a:picLocks noChangeAspect="1"/>
          </p:cNvPicPr>
          <p:nvPr/>
        </p:nvPicPr>
        <p:blipFill>
          <a:blip r:embed="rId2" cstate="screen"/>
          <a:stretch>
            <a:fillRect/>
          </a:stretch>
        </p:blipFill>
        <p:spPr>
          <a:xfrm>
            <a:off x="1151620" y="1178750"/>
            <a:ext cx="6975775" cy="5013280"/>
          </a:xfrm>
          <a:prstGeom prst="rect">
            <a:avLst/>
          </a:prstGeom>
          <a:ln>
            <a:solidFill>
              <a:schemeClr val="tx1">
                <a:lumMod val="75000"/>
                <a:lumOff val="25000"/>
              </a:schemeClr>
            </a:solidFill>
          </a:ln>
        </p:spPr>
      </p:pic>
      <p:sp>
        <p:nvSpPr>
          <p:cNvPr id="6" name="מציין מיקום טקסט 1"/>
          <p:cNvSpPr txBox="1">
            <a:spLocks/>
          </p:cNvSpPr>
          <p:nvPr/>
        </p:nvSpPr>
        <p:spPr>
          <a:xfrm>
            <a:off x="1151620" y="1088740"/>
            <a:ext cx="6975774" cy="810090"/>
          </a:xfrm>
          <a:prstGeom prst="rect">
            <a:avLst/>
          </a:prstGeom>
          <a:solidFill>
            <a:schemeClr val="tx1">
              <a:alpha val="62000"/>
            </a:schemeClr>
          </a:solidFill>
        </p:spPr>
        <p:txBody>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1" i="0" u="none" strike="noStrike" kern="1200" cap="none" spc="0" normalizeH="0" baseline="0" noProof="0" dirty="0" smtClean="0">
                <a:ln>
                  <a:noFill/>
                </a:ln>
                <a:solidFill>
                  <a:schemeClr val="bg1"/>
                </a:solidFill>
                <a:effectLst/>
                <a:uLnTx/>
                <a:uFillTx/>
                <a:latin typeface="Candara" panose="020E0502030303020204" pitchFamily="34" charset="0"/>
                <a:ea typeface="+mn-ea"/>
                <a:cs typeface="+mn-cs"/>
              </a:rPr>
              <a:t>“I wish</a:t>
            </a:r>
            <a:r>
              <a:rPr kumimoji="0" lang="en-US" b="1" i="0" u="none" strike="noStrike" kern="1200" cap="none" spc="0" normalizeH="0" noProof="0" dirty="0" smtClean="0">
                <a:ln>
                  <a:noFill/>
                </a:ln>
                <a:solidFill>
                  <a:schemeClr val="bg1"/>
                </a:solidFill>
                <a:effectLst/>
                <a:uLnTx/>
                <a:uFillTx/>
                <a:latin typeface="Candara" panose="020E0502030303020204" pitchFamily="34" charset="0"/>
                <a:ea typeface="+mn-ea"/>
                <a:cs typeface="+mn-cs"/>
              </a:rPr>
              <a:t> </a:t>
            </a:r>
            <a:r>
              <a:rPr kumimoji="0" lang="en-US" b="1" i="0" u="none" strike="noStrike" kern="1200" cap="none" spc="0" normalizeH="0" baseline="0" noProof="0" dirty="0" smtClean="0">
                <a:ln>
                  <a:noFill/>
                </a:ln>
                <a:solidFill>
                  <a:schemeClr val="bg1"/>
                </a:solidFill>
                <a:effectLst/>
                <a:uLnTx/>
                <a:uFillTx/>
                <a:latin typeface="Candara" panose="020E0502030303020204" pitchFamily="34" charset="0"/>
                <a:ea typeface="+mn-ea"/>
                <a:cs typeface="+mn-cs"/>
              </a:rPr>
              <a:t>to express my</a:t>
            </a:r>
            <a:r>
              <a:rPr kumimoji="0" lang="en-US" b="1" i="0" u="none" strike="noStrike" kern="1200" cap="none" spc="0" normalizeH="0" noProof="0" dirty="0" smtClean="0">
                <a:ln>
                  <a:noFill/>
                </a:ln>
                <a:solidFill>
                  <a:schemeClr val="bg1"/>
                </a:solidFill>
                <a:effectLst/>
                <a:uLnTx/>
                <a:uFillTx/>
                <a:latin typeface="Candara" panose="020E0502030303020204" pitchFamily="34" charset="0"/>
                <a:ea typeface="+mn-ea"/>
                <a:cs typeface="+mn-cs"/>
              </a:rPr>
              <a:t> appreciation for your continued cooperation and the assurance of UNDOFs highest impartiality and cooperation” </a:t>
            </a:r>
            <a:r>
              <a:rPr kumimoji="0" lang="en-US" sz="1200" i="0" u="none" strike="noStrike" kern="1200" cap="none" spc="0" normalizeH="0" noProof="0" dirty="0" smtClean="0">
                <a:ln>
                  <a:noFill/>
                </a:ln>
                <a:solidFill>
                  <a:schemeClr val="bg1"/>
                </a:solidFill>
                <a:effectLst/>
                <a:uLnTx/>
                <a:uFillTx/>
                <a:latin typeface="Candara" panose="020E0502030303020204" pitchFamily="34" charset="0"/>
                <a:ea typeface="+mn-ea"/>
                <a:cs typeface="+mn-cs"/>
              </a:rPr>
              <a:t>(Excerpt from letter from MG Jai </a:t>
            </a:r>
            <a:r>
              <a:rPr kumimoji="0" lang="en-US" sz="1200" i="0" u="none" strike="noStrike" kern="1200" cap="none" spc="0" normalizeH="0" noProof="0" dirty="0" err="1" smtClean="0">
                <a:ln>
                  <a:noFill/>
                </a:ln>
                <a:solidFill>
                  <a:schemeClr val="bg1"/>
                </a:solidFill>
                <a:effectLst/>
                <a:uLnTx/>
                <a:uFillTx/>
                <a:latin typeface="Candara" panose="020E0502030303020204" pitchFamily="34" charset="0"/>
                <a:ea typeface="+mn-ea"/>
                <a:cs typeface="+mn-cs"/>
              </a:rPr>
              <a:t>Shanker</a:t>
            </a:r>
            <a:r>
              <a:rPr kumimoji="0" lang="en-US" sz="1200" i="0" u="none" strike="noStrike" kern="1200" cap="none" spc="0" normalizeH="0" noProof="0" dirty="0" smtClean="0">
                <a:ln>
                  <a:noFill/>
                </a:ln>
                <a:solidFill>
                  <a:schemeClr val="bg1"/>
                </a:solidFill>
                <a:effectLst/>
                <a:uLnTx/>
                <a:uFillTx/>
                <a:latin typeface="Candara" panose="020E0502030303020204" pitchFamily="34" charset="0"/>
                <a:ea typeface="+mn-ea"/>
                <a:cs typeface="+mn-cs"/>
              </a:rPr>
              <a:t> </a:t>
            </a:r>
            <a:r>
              <a:rPr kumimoji="0" lang="en-US" sz="1200" i="0" u="none" strike="noStrike" kern="1200" cap="none" spc="0" normalizeH="0" noProof="0" dirty="0" err="1" smtClean="0">
                <a:ln>
                  <a:noFill/>
                </a:ln>
                <a:solidFill>
                  <a:schemeClr val="bg1"/>
                </a:solidFill>
                <a:effectLst/>
                <a:uLnTx/>
                <a:uFillTx/>
                <a:latin typeface="Candara" panose="020E0502030303020204" pitchFamily="34" charset="0"/>
                <a:ea typeface="+mn-ea"/>
                <a:cs typeface="+mn-cs"/>
              </a:rPr>
              <a:t>Menon</a:t>
            </a:r>
            <a:r>
              <a:rPr kumimoji="0" lang="en-US" sz="1200" i="0" u="none" strike="noStrike" kern="1200" cap="none" spc="0" normalizeH="0" noProof="0" dirty="0" smtClean="0">
                <a:ln>
                  <a:noFill/>
                </a:ln>
                <a:solidFill>
                  <a:schemeClr val="bg1"/>
                </a:solidFill>
                <a:effectLst/>
                <a:uLnTx/>
                <a:uFillTx/>
                <a:latin typeface="Candara" panose="020E0502030303020204" pitchFamily="34" charset="0"/>
                <a:ea typeface="+mn-ea"/>
                <a:cs typeface="+mn-cs"/>
              </a:rPr>
              <a:t>, August 31</a:t>
            </a:r>
            <a:r>
              <a:rPr kumimoji="0" lang="en-US" sz="1200" i="0" u="none" strike="noStrike" kern="1200" cap="none" spc="0" normalizeH="0" baseline="30000" noProof="0" dirty="0" smtClean="0">
                <a:ln>
                  <a:noFill/>
                </a:ln>
                <a:solidFill>
                  <a:schemeClr val="bg1"/>
                </a:solidFill>
                <a:effectLst/>
                <a:uLnTx/>
                <a:uFillTx/>
                <a:latin typeface="Candara" panose="020E0502030303020204" pitchFamily="34" charset="0"/>
                <a:ea typeface="+mn-ea"/>
                <a:cs typeface="+mn-cs"/>
              </a:rPr>
              <a:t>st</a:t>
            </a:r>
            <a:r>
              <a:rPr kumimoji="0" lang="en-US" sz="1200" i="0" u="none" strike="noStrike" kern="1200" cap="none" spc="0" normalizeH="0" noProof="0" dirty="0" smtClean="0">
                <a:ln>
                  <a:noFill/>
                </a:ln>
                <a:solidFill>
                  <a:schemeClr val="bg1"/>
                </a:solidFill>
                <a:effectLst/>
                <a:uLnTx/>
                <a:uFillTx/>
                <a:latin typeface="Candara" panose="020E0502030303020204" pitchFamily="34" charset="0"/>
                <a:ea typeface="+mn-ea"/>
                <a:cs typeface="+mn-cs"/>
              </a:rPr>
              <a:t>, 2016)</a:t>
            </a:r>
            <a:endParaRPr kumimoji="0" lang="he-IL" i="0" u="none" strike="noStrike" kern="1200" cap="none" spc="0" normalizeH="0" baseline="0" noProof="0" dirty="0">
              <a:ln>
                <a:noFill/>
              </a:ln>
              <a:solidFill>
                <a:schemeClr val="bg1"/>
              </a:solidFill>
              <a:effectLst/>
              <a:uLnTx/>
              <a:uFillTx/>
              <a:latin typeface="Candara" panose="020E0502030303020204" pitchFamily="34" charset="0"/>
              <a:ea typeface="+mn-ea"/>
              <a:cs typeface="+mn-cs"/>
            </a:endParaRPr>
          </a:p>
        </p:txBody>
      </p:sp>
      <p:sp>
        <p:nvSpPr>
          <p:cNvPr id="14" name="TextBox 13"/>
          <p:cNvSpPr txBox="1"/>
          <p:nvPr/>
        </p:nvSpPr>
        <p:spPr>
          <a:xfrm>
            <a:off x="1151620" y="5724255"/>
            <a:ext cx="6975775"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0"/>
            <a:r>
              <a:rPr lang="en-US" sz="1200" dirty="0"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Photo of Major General Jai </a:t>
            </a:r>
            <a:r>
              <a:rPr lang="en-US" sz="1200" dirty="0" err="1"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Shanker</a:t>
            </a:r>
            <a:r>
              <a:rPr lang="en-US" sz="1200" dirty="0"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 </a:t>
            </a:r>
            <a:r>
              <a:rPr lang="en-US" sz="1200" dirty="0" err="1"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Menon</a:t>
            </a:r>
            <a:r>
              <a:rPr lang="en-US" sz="1200" dirty="0"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 Head of Mission &amp; Force Commander of UNDOF and</a:t>
            </a:r>
          </a:p>
          <a:p>
            <a:pPr algn="ctr" rtl="0"/>
            <a:r>
              <a:rPr lang="en-US" sz="1200" dirty="0"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 Lieutenant General </a:t>
            </a:r>
            <a:r>
              <a:rPr lang="en-US" sz="1200" dirty="0" err="1"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Gadi</a:t>
            </a:r>
            <a:r>
              <a:rPr lang="en-US" sz="1200" dirty="0"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 </a:t>
            </a:r>
            <a:r>
              <a:rPr lang="en-US" sz="1200" dirty="0" err="1"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Eisenkot</a:t>
            </a:r>
            <a:r>
              <a:rPr lang="en-US" sz="1200" dirty="0"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 Chief of General Staff of the IDF </a:t>
            </a:r>
            <a:endParaRPr lang="he-IL" sz="1200" dirty="0"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2"/>
          <p:cNvSpPr>
            <a:spLocks noGrp="1"/>
          </p:cNvSpPr>
          <p:nvPr>
            <p:ph type="title"/>
          </p:nvPr>
        </p:nvSpPr>
        <p:spPr>
          <a:xfrm>
            <a:off x="-153525" y="188640"/>
            <a:ext cx="9144000" cy="494928"/>
          </a:xfrm>
        </p:spPr>
        <p:txBody>
          <a:bodyPr/>
          <a:lstStyle/>
          <a:p>
            <a:pPr lvl="0"/>
            <a:r>
              <a:rPr lang="en-US" dirty="0" smtClean="0">
                <a:ln>
                  <a:solidFill>
                    <a:prstClr val="black"/>
                  </a:solidFill>
                </a:ln>
                <a:solidFill>
                  <a:srgbClr val="000000"/>
                </a:solidFill>
                <a:latin typeface="Candara" panose="020E0502030303020204" pitchFamily="34" charset="0"/>
                <a:cs typeface="Arial" pitchFamily="34" charset="0"/>
              </a:rPr>
              <a:t>UNDOF appreciation Letter to the IDF </a:t>
            </a:r>
            <a:r>
              <a:rPr lang="he-IL" dirty="0" smtClean="0"/>
              <a:t/>
            </a:r>
            <a:br>
              <a:rPr lang="he-IL" dirty="0" smtClean="0"/>
            </a:br>
            <a:endParaRPr lang="he-IL" dirty="0"/>
          </a:p>
        </p:txBody>
      </p:sp>
      <p:pic>
        <p:nvPicPr>
          <p:cNvPr id="6" name="מציין מיקום תוכן 3" descr="C:\Users\s8185482\Pictures\2016-09-04 מכתב מ אונדוף לרחט\מכתב מ אונדוף לרחט 001.jpg"/>
          <p:cNvPicPr>
            <a:picLocks noChangeAspect="1"/>
          </p:cNvPicPr>
          <p:nvPr/>
        </p:nvPicPr>
        <p:blipFill>
          <a:blip r:embed="rId2" cstate="screen"/>
          <a:srcRect/>
          <a:stretch>
            <a:fillRect/>
          </a:stretch>
        </p:blipFill>
        <p:spPr bwMode="auto">
          <a:xfrm>
            <a:off x="2876306" y="3834045"/>
            <a:ext cx="6267694" cy="2609690"/>
          </a:xfrm>
          <a:prstGeom prst="rect">
            <a:avLst/>
          </a:prstGeom>
          <a:noFill/>
          <a:ln w="9525">
            <a:noFill/>
            <a:miter lim="800000"/>
            <a:headEnd/>
            <a:tailEnd/>
          </a:ln>
        </p:spPr>
      </p:pic>
      <p:pic>
        <p:nvPicPr>
          <p:cNvPr id="4" name="מציין מיקום תוכן 3" descr="C:\Users\s8185482\Pictures\2016-09-04 מכתב מ אונדוף לרחט\מכתב מ אונדוף לרחט 001.jpg"/>
          <p:cNvPicPr>
            <a:picLocks noGrp="1" noChangeAspect="1"/>
          </p:cNvPicPr>
          <p:nvPr>
            <p:ph idx="1"/>
          </p:nvPr>
        </p:nvPicPr>
        <p:blipFill>
          <a:blip r:embed="rId3" cstate="screen"/>
          <a:srcRect/>
          <a:stretch>
            <a:fillRect/>
          </a:stretch>
        </p:blipFill>
        <p:spPr bwMode="auto">
          <a:xfrm>
            <a:off x="0" y="1088740"/>
            <a:ext cx="5799134" cy="2835315"/>
          </a:xfrm>
          <a:prstGeom prst="rect">
            <a:avLst/>
          </a:prstGeom>
          <a:noFill/>
          <a:ln w="9525">
            <a:noFill/>
            <a:miter lim="800000"/>
            <a:headEnd/>
            <a:tailEnd/>
          </a:ln>
        </p:spPr>
      </p:pic>
      <p:pic>
        <p:nvPicPr>
          <p:cNvPr id="5" name="מציין מיקום תוכן 3" descr="C:\Users\s8185482\Pictures\2016-09-04 מכתב מ אונדוף לרחט\מכתב מ אונדוף לרחט 001.jpg"/>
          <p:cNvPicPr>
            <a:picLocks noChangeAspect="1"/>
          </p:cNvPicPr>
          <p:nvPr/>
        </p:nvPicPr>
        <p:blipFill>
          <a:blip r:embed="rId4" cstate="screen"/>
          <a:srcRect/>
          <a:stretch>
            <a:fillRect/>
          </a:stretch>
        </p:blipFill>
        <p:spPr bwMode="auto">
          <a:xfrm>
            <a:off x="5202070" y="1853825"/>
            <a:ext cx="3645405" cy="1080120"/>
          </a:xfrm>
          <a:prstGeom prst="rect">
            <a:avLst/>
          </a:prstGeom>
          <a:noFill/>
          <a:ln w="9525">
            <a:noFill/>
            <a:miter lim="800000"/>
            <a:headEnd/>
            <a:tailEnd/>
          </a:ln>
        </p:spPr>
      </p:pic>
      <p:pic>
        <p:nvPicPr>
          <p:cNvPr id="8" name="Picture 6" descr="Image result for israel flag png"/>
          <p:cNvPicPr>
            <a:picLocks noChangeAspect="1" noChangeArrowheads="1"/>
          </p:cNvPicPr>
          <p:nvPr/>
        </p:nvPicPr>
        <p:blipFill>
          <a:blip r:embed="rId5" cstate="screen"/>
          <a:srcRect/>
          <a:stretch>
            <a:fillRect/>
          </a:stretch>
        </p:blipFill>
        <p:spPr bwMode="auto">
          <a:xfrm>
            <a:off x="296525" y="4284095"/>
            <a:ext cx="2069889" cy="1552417"/>
          </a:xfrm>
          <a:prstGeom prst="rect">
            <a:avLst/>
          </a:prstGeom>
          <a:noFill/>
        </p:spPr>
      </p:pic>
      <p:pic>
        <p:nvPicPr>
          <p:cNvPr id="9" name="Picture 10" descr="Image result for un logo png"/>
          <p:cNvPicPr>
            <a:picLocks noChangeAspect="1" noChangeArrowheads="1"/>
          </p:cNvPicPr>
          <p:nvPr/>
        </p:nvPicPr>
        <p:blipFill>
          <a:blip r:embed="rId6" cstate="screen"/>
          <a:srcRect/>
          <a:stretch>
            <a:fillRect/>
          </a:stretch>
        </p:blipFill>
        <p:spPr bwMode="auto">
          <a:xfrm>
            <a:off x="1700354" y="4374105"/>
            <a:ext cx="1634189" cy="1386337"/>
          </a:xfrm>
          <a:prstGeom prst="rect">
            <a:avLst/>
          </a:prstGeom>
          <a:noFill/>
        </p:spPr>
      </p:pic>
      <p:sp>
        <p:nvSpPr>
          <p:cNvPr id="11" name="TextBox 10"/>
          <p:cNvSpPr txBox="1"/>
          <p:nvPr/>
        </p:nvSpPr>
        <p:spPr>
          <a:xfrm>
            <a:off x="5933439" y="2808511"/>
            <a:ext cx="2205245" cy="215444"/>
          </a:xfrm>
          <a:prstGeom prst="rect">
            <a:avLst/>
          </a:prstGeom>
          <a:noFill/>
        </p:spPr>
        <p:txBody>
          <a:bodyPr wrap="square" rtlCol="1">
            <a:spAutoFit/>
          </a:bodyPr>
          <a:lstStyle/>
          <a:p>
            <a:pPr algn="ctr" rtl="0"/>
            <a:r>
              <a:rPr lang="en-US" sz="800" dirty="0" smtClean="0">
                <a:ln>
                  <a:solidFill>
                    <a:schemeClr val="tx2">
                      <a:lumMod val="60000"/>
                      <a:lumOff val="40000"/>
                    </a:schemeClr>
                  </a:solidFill>
                </a:ln>
                <a:latin typeface="Times New Roman" pitchFamily="18" charset="0"/>
                <a:ea typeface="PMingLiU-ExtB" pitchFamily="18" charset="-120"/>
                <a:cs typeface="Times New Roman" pitchFamily="18" charset="0"/>
              </a:rPr>
              <a:t>31 August 2016</a:t>
            </a:r>
            <a:endParaRPr lang="he-IL" sz="800" dirty="0">
              <a:ln>
                <a:solidFill>
                  <a:schemeClr val="tx2">
                    <a:lumMod val="60000"/>
                    <a:lumOff val="40000"/>
                  </a:schemeClr>
                </a:solidFill>
              </a:ln>
              <a:latin typeface="Times New Roman" pitchFamily="18" charset="0"/>
              <a:ea typeface="PMingLiU-ExtB" pitchFamily="18" charset="-12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Image result for israel flag png"/>
          <p:cNvPicPr>
            <a:picLocks noChangeAspect="1" noChangeArrowheads="1"/>
          </p:cNvPicPr>
          <p:nvPr/>
        </p:nvPicPr>
        <p:blipFill>
          <a:blip r:embed="rId2" cstate="screen"/>
          <a:srcRect/>
          <a:stretch>
            <a:fillRect/>
          </a:stretch>
        </p:blipFill>
        <p:spPr bwMode="auto">
          <a:xfrm>
            <a:off x="5202070" y="4554125"/>
            <a:ext cx="2640293" cy="1980220"/>
          </a:xfrm>
          <a:prstGeom prst="rect">
            <a:avLst/>
          </a:prstGeom>
          <a:noFill/>
        </p:spPr>
      </p:pic>
      <p:pic>
        <p:nvPicPr>
          <p:cNvPr id="4" name="Picture 10" descr="Image result for un logo png"/>
          <p:cNvPicPr>
            <a:picLocks noChangeAspect="1" noChangeArrowheads="1"/>
          </p:cNvPicPr>
          <p:nvPr/>
        </p:nvPicPr>
        <p:blipFill>
          <a:blip r:embed="rId3" cstate="screen"/>
          <a:srcRect/>
          <a:stretch>
            <a:fillRect/>
          </a:stretch>
        </p:blipFill>
        <p:spPr bwMode="auto">
          <a:xfrm>
            <a:off x="6902424" y="4667144"/>
            <a:ext cx="2084526" cy="1768373"/>
          </a:xfrm>
          <a:prstGeom prst="rect">
            <a:avLst/>
          </a:prstGeom>
          <a:noFill/>
        </p:spPr>
      </p:pic>
      <p:sp>
        <p:nvSpPr>
          <p:cNvPr id="6" name="מציין מיקום טקסט 1"/>
          <p:cNvSpPr txBox="1">
            <a:spLocks/>
          </p:cNvSpPr>
          <p:nvPr/>
        </p:nvSpPr>
        <p:spPr>
          <a:xfrm>
            <a:off x="341530" y="1268760"/>
            <a:ext cx="8550950" cy="3825425"/>
          </a:xfrm>
          <a:prstGeom prst="rect">
            <a:avLst/>
          </a:prstGeom>
        </p:spPr>
        <p:txBody>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Candara" panose="020E0502030303020204" pitchFamily="34" charset="0"/>
                <a:ea typeface="+mn-ea"/>
                <a:cs typeface="Lucida Sans Unicode" panose="020B0602030504020204" pitchFamily="34" charset="0"/>
              </a:rPr>
              <a:t>Israel fully supports and will continue to cooperate and facilitate the operations of UNDOF in order to carry out its mandate safely and securely. Israel  will continue to work with UNDOF in order to facilitate a gradual and coordinated redeployment in the area of separation.</a:t>
            </a:r>
            <a:endParaRPr kumimoji="0" lang="he-IL" sz="3200" b="0" i="0" u="none" strike="noStrike" kern="1200" cap="none" spc="0" normalizeH="0" baseline="0" noProof="0" dirty="0">
              <a:ln>
                <a:noFill/>
              </a:ln>
              <a:solidFill>
                <a:schemeClr val="tx1"/>
              </a:solidFill>
              <a:effectLst/>
              <a:uLnTx/>
              <a:uFillTx/>
              <a:latin typeface="Candara" panose="020E0502030303020204" pitchFamily="34" charset="0"/>
              <a:ea typeface="+mn-ea"/>
              <a:cs typeface="Lucida Sans Unicode" panose="020B0602030504020204" pitchFamily="34" charset="0"/>
            </a:endParaRPr>
          </a:p>
        </p:txBody>
      </p:sp>
    </p:spTree>
    <p:extLst>
      <p:ext uri="{BB962C8B-B14F-4D97-AF65-F5344CB8AC3E}">
        <p14:creationId xmlns="" xmlns:p14="http://schemas.microsoft.com/office/powerpoint/2010/main" val="236644400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0"/>
          </p:nvPr>
        </p:nvSpPr>
        <p:spPr>
          <a:xfrm>
            <a:off x="341530" y="1268760"/>
            <a:ext cx="8550950" cy="3825425"/>
          </a:xfrm>
        </p:spPr>
        <p:txBody>
          <a:bodyPr/>
          <a:lstStyle/>
          <a:p>
            <a:pPr marL="0" indent="0" algn="just" rtl="0">
              <a:buNone/>
            </a:pPr>
            <a:r>
              <a:rPr lang="en-US" dirty="0" smtClean="0">
                <a:latin typeface="Candara" panose="020E0502030303020204" pitchFamily="34" charset="0"/>
              </a:rPr>
              <a:t>Israel fully supports and will continue to cooperate and facilitate the operations of </a:t>
            </a:r>
            <a:r>
              <a:rPr lang="en-US" dirty="0">
                <a:latin typeface="Candara" panose="020E0502030303020204" pitchFamily="34" charset="0"/>
              </a:rPr>
              <a:t>U</a:t>
            </a:r>
            <a:r>
              <a:rPr lang="en-US" dirty="0" smtClean="0">
                <a:latin typeface="Candara" panose="020E0502030303020204" pitchFamily="34" charset="0"/>
              </a:rPr>
              <a:t>NDOF in order to carry out its mandate safely and securely. Israel  will continue to work with UNDOF in order to facilitate a gradual and coordinated redeployment in the area of separation.</a:t>
            </a:r>
            <a:endParaRPr lang="he-IL" dirty="0">
              <a:latin typeface="Candara" panose="020E0502030303020204" pitchFamily="34" charset="0"/>
            </a:endParaRPr>
          </a:p>
        </p:txBody>
      </p:sp>
      <p:pic>
        <p:nvPicPr>
          <p:cNvPr id="3" name="Picture 6" descr="Image result for israel flag png"/>
          <p:cNvPicPr>
            <a:picLocks noChangeAspect="1" noChangeArrowheads="1"/>
          </p:cNvPicPr>
          <p:nvPr/>
        </p:nvPicPr>
        <p:blipFill>
          <a:blip r:embed="rId2" cstate="screen"/>
          <a:srcRect/>
          <a:stretch>
            <a:fillRect/>
          </a:stretch>
        </p:blipFill>
        <p:spPr bwMode="auto">
          <a:xfrm>
            <a:off x="5157065" y="4599130"/>
            <a:ext cx="2640293" cy="1980220"/>
          </a:xfrm>
          <a:prstGeom prst="rect">
            <a:avLst/>
          </a:prstGeom>
          <a:noFill/>
        </p:spPr>
      </p:pic>
      <p:pic>
        <p:nvPicPr>
          <p:cNvPr id="4" name="Picture 10" descr="Image result for un logo png"/>
          <p:cNvPicPr>
            <a:picLocks noChangeAspect="1" noChangeArrowheads="1"/>
          </p:cNvPicPr>
          <p:nvPr/>
        </p:nvPicPr>
        <p:blipFill>
          <a:blip r:embed="rId3" cstate="screen"/>
          <a:srcRect/>
          <a:stretch>
            <a:fillRect/>
          </a:stretch>
        </p:blipFill>
        <p:spPr bwMode="auto">
          <a:xfrm>
            <a:off x="6902424" y="4667144"/>
            <a:ext cx="2084526" cy="1768373"/>
          </a:xfrm>
          <a:prstGeom prst="rect">
            <a:avLst/>
          </a:prstGeom>
          <a:noFill/>
        </p:spPr>
      </p:pic>
    </p:spTree>
    <p:extLst>
      <p:ext uri="{BB962C8B-B14F-4D97-AF65-F5344CB8AC3E}">
        <p14:creationId xmlns="" xmlns:p14="http://schemas.microsoft.com/office/powerpoint/2010/main" val="236644400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206515" y="2843935"/>
            <a:ext cx="1936800" cy="540000"/>
          </a:xfrm>
          <a:solidFill>
            <a:srgbClr val="5E759F"/>
          </a:solidFill>
          <a:ln w="19050">
            <a:solidFill>
              <a:schemeClr val="bg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rtl="0"/>
            <a:r>
              <a:rPr lang="en-US" sz="1500" dirty="0" smtClean="0">
                <a:solidFill>
                  <a:schemeClr val="bg1"/>
                </a:solidFill>
                <a:latin typeface="Candara" panose="020E0502030303020204" pitchFamily="34" charset="0"/>
              </a:rPr>
              <a:t>Area of </a:t>
            </a:r>
          </a:p>
          <a:p>
            <a:pPr rtl="0"/>
            <a:r>
              <a:rPr lang="en-US" sz="1500" dirty="0" smtClean="0">
                <a:solidFill>
                  <a:schemeClr val="bg1"/>
                </a:solidFill>
                <a:latin typeface="Candara" panose="020E0502030303020204" pitchFamily="34" charset="0"/>
              </a:rPr>
              <a:t>Separation</a:t>
            </a:r>
          </a:p>
        </p:txBody>
      </p:sp>
      <p:sp>
        <p:nvSpPr>
          <p:cNvPr id="9" name="מלבן 8"/>
          <p:cNvSpPr/>
          <p:nvPr/>
        </p:nvSpPr>
        <p:spPr>
          <a:xfrm>
            <a:off x="3626895" y="5485467"/>
            <a:ext cx="1936800" cy="553998"/>
          </a:xfrm>
          <a:prstGeom prst="rect">
            <a:avLst/>
          </a:prstGeom>
          <a:solidFill>
            <a:srgbClr val="5E759F"/>
          </a:solidFill>
          <a:ln w="19050">
            <a:solidFill>
              <a:schemeClr val="bg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nchor="ctr">
            <a:spAutoFit/>
          </a:bodyPr>
          <a:lstStyle/>
          <a:p>
            <a:pPr algn="ctr" rtl="0"/>
            <a:r>
              <a:rPr lang="en-US" sz="1500" dirty="0">
                <a:solidFill>
                  <a:schemeClr val="bg1"/>
                </a:solidFill>
                <a:latin typeface="Candara" panose="020E0502030303020204" pitchFamily="34" charset="0"/>
              </a:rPr>
              <a:t>UNDOF </a:t>
            </a:r>
            <a:r>
              <a:rPr lang="en-US" sz="1500" dirty="0" smtClean="0">
                <a:solidFill>
                  <a:schemeClr val="bg1"/>
                </a:solidFill>
                <a:latin typeface="Candara" panose="020E0502030303020204" pitchFamily="34" charset="0"/>
              </a:rPr>
              <a:t>Return </a:t>
            </a:r>
          </a:p>
          <a:p>
            <a:pPr algn="ctr" rtl="0"/>
            <a:r>
              <a:rPr lang="en-US" sz="1500" dirty="0" smtClean="0">
                <a:solidFill>
                  <a:schemeClr val="bg1"/>
                </a:solidFill>
                <a:latin typeface="Candara" panose="020E0502030303020204" pitchFamily="34" charset="0"/>
              </a:rPr>
              <a:t>to </a:t>
            </a:r>
            <a:r>
              <a:rPr lang="en-US" sz="1500" dirty="0">
                <a:solidFill>
                  <a:schemeClr val="bg1"/>
                </a:solidFill>
                <a:latin typeface="Candara" panose="020E0502030303020204" pitchFamily="34" charset="0"/>
              </a:rPr>
              <a:t>the </a:t>
            </a:r>
            <a:r>
              <a:rPr lang="en-US" sz="1500" dirty="0" smtClean="0">
                <a:solidFill>
                  <a:schemeClr val="bg1"/>
                </a:solidFill>
                <a:latin typeface="Candara" panose="020E0502030303020204" pitchFamily="34" charset="0"/>
              </a:rPr>
              <a:t>AOS</a:t>
            </a:r>
            <a:endParaRPr lang="he-IL" sz="1500" dirty="0">
              <a:solidFill>
                <a:schemeClr val="bg1"/>
              </a:solidFill>
              <a:latin typeface="Candara" panose="020E0502030303020204" pitchFamily="34" charset="0"/>
            </a:endParaRPr>
          </a:p>
        </p:txBody>
      </p:sp>
      <p:sp>
        <p:nvSpPr>
          <p:cNvPr id="10" name="מלבן 9"/>
          <p:cNvSpPr/>
          <p:nvPr/>
        </p:nvSpPr>
        <p:spPr>
          <a:xfrm>
            <a:off x="971600" y="5490663"/>
            <a:ext cx="1936800" cy="553998"/>
          </a:xfrm>
          <a:prstGeom prst="rect">
            <a:avLst/>
          </a:prstGeom>
          <a:solidFill>
            <a:srgbClr val="5E759F"/>
          </a:solidFill>
          <a:ln w="19050">
            <a:solidFill>
              <a:schemeClr val="bg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anchor="ctr">
            <a:spAutoFit/>
          </a:bodyPr>
          <a:lstStyle/>
          <a:p>
            <a:pPr algn="ctr" rtl="0"/>
            <a:r>
              <a:rPr lang="en-US" sz="1500" dirty="0" smtClean="0">
                <a:solidFill>
                  <a:schemeClr val="bg1"/>
                </a:solidFill>
                <a:latin typeface="Candara" panose="020E0502030303020204" pitchFamily="34" charset="0"/>
              </a:rPr>
              <a:t>UNDOF – </a:t>
            </a:r>
          </a:p>
          <a:p>
            <a:pPr algn="ctr" rtl="0"/>
            <a:r>
              <a:rPr lang="en-US" sz="1500" dirty="0" smtClean="0">
                <a:solidFill>
                  <a:schemeClr val="bg1"/>
                </a:solidFill>
                <a:latin typeface="Candara" panose="020E0502030303020204" pitchFamily="34" charset="0"/>
              </a:rPr>
              <a:t>Current </a:t>
            </a:r>
            <a:r>
              <a:rPr lang="en-US" sz="1500" dirty="0">
                <a:solidFill>
                  <a:schemeClr val="bg1"/>
                </a:solidFill>
                <a:latin typeface="Candara" panose="020E0502030303020204" pitchFamily="34" charset="0"/>
              </a:rPr>
              <a:t>status</a:t>
            </a:r>
          </a:p>
        </p:txBody>
      </p:sp>
      <p:sp>
        <p:nvSpPr>
          <p:cNvPr id="11" name="מלבן 10"/>
          <p:cNvSpPr/>
          <p:nvPr/>
        </p:nvSpPr>
        <p:spPr>
          <a:xfrm>
            <a:off x="4707015" y="2875002"/>
            <a:ext cx="1936800" cy="553998"/>
          </a:xfrm>
          <a:prstGeom prst="rect">
            <a:avLst/>
          </a:prstGeom>
          <a:solidFill>
            <a:srgbClr val="5E759F"/>
          </a:solidFill>
          <a:ln w="19050">
            <a:solidFill>
              <a:schemeClr val="bg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none" anchor="ctr">
            <a:spAutoFit/>
          </a:bodyPr>
          <a:lstStyle/>
          <a:p>
            <a:pPr algn="ctr" rtl="0"/>
            <a:r>
              <a:rPr lang="en-US" sz="1500" dirty="0">
                <a:solidFill>
                  <a:schemeClr val="bg1"/>
                </a:solidFill>
                <a:latin typeface="Candara" panose="020E0502030303020204" pitchFamily="34" charset="0"/>
              </a:rPr>
              <a:t>Israel Support to </a:t>
            </a:r>
            <a:endParaRPr lang="en-US" sz="1500" dirty="0" smtClean="0">
              <a:solidFill>
                <a:schemeClr val="bg1"/>
              </a:solidFill>
              <a:latin typeface="Candara" panose="020E0502030303020204" pitchFamily="34" charset="0"/>
            </a:endParaRPr>
          </a:p>
          <a:p>
            <a:pPr algn="ctr" rtl="0"/>
            <a:r>
              <a:rPr lang="en-US" sz="1500" dirty="0" smtClean="0">
                <a:solidFill>
                  <a:schemeClr val="bg1"/>
                </a:solidFill>
                <a:latin typeface="Candara" panose="020E0502030303020204" pitchFamily="34" charset="0"/>
              </a:rPr>
              <a:t>UNDOF </a:t>
            </a:r>
            <a:r>
              <a:rPr lang="en-US" sz="1500" dirty="0">
                <a:solidFill>
                  <a:schemeClr val="bg1"/>
                </a:solidFill>
                <a:latin typeface="Candara" panose="020E0502030303020204" pitchFamily="34" charset="0"/>
              </a:rPr>
              <a:t>Mission</a:t>
            </a:r>
          </a:p>
        </p:txBody>
      </p:sp>
      <p:sp>
        <p:nvSpPr>
          <p:cNvPr id="12" name="מלבן 11"/>
          <p:cNvSpPr/>
          <p:nvPr/>
        </p:nvSpPr>
        <p:spPr>
          <a:xfrm>
            <a:off x="6955680" y="2859323"/>
            <a:ext cx="1936800" cy="553998"/>
          </a:xfrm>
          <a:prstGeom prst="rect">
            <a:avLst/>
          </a:prstGeom>
          <a:solidFill>
            <a:srgbClr val="5E759F"/>
          </a:solidFill>
          <a:ln w="19050">
            <a:solidFill>
              <a:schemeClr val="bg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nchor="ctr">
            <a:spAutoFit/>
          </a:bodyPr>
          <a:lstStyle/>
          <a:p>
            <a:pPr algn="ctr" rtl="0"/>
            <a:r>
              <a:rPr lang="en-US" sz="1500" dirty="0" smtClean="0">
                <a:solidFill>
                  <a:schemeClr val="bg1"/>
                </a:solidFill>
                <a:latin typeface="Candara" panose="020E0502030303020204" pitchFamily="34" charset="0"/>
              </a:rPr>
              <a:t>UNDOF Contribution </a:t>
            </a:r>
          </a:p>
          <a:p>
            <a:pPr algn="ctr" rtl="0"/>
            <a:r>
              <a:rPr lang="en-US" sz="1500" dirty="0" smtClean="0">
                <a:solidFill>
                  <a:schemeClr val="bg1"/>
                </a:solidFill>
                <a:latin typeface="Candara" panose="020E0502030303020204" pitchFamily="34" charset="0"/>
              </a:rPr>
              <a:t>to Stability</a:t>
            </a:r>
            <a:endParaRPr lang="he-IL" sz="1500" dirty="0">
              <a:solidFill>
                <a:schemeClr val="bg1"/>
              </a:solidFill>
              <a:latin typeface="Candara" panose="020E0502030303020204" pitchFamily="34" charset="0"/>
            </a:endParaRPr>
          </a:p>
        </p:txBody>
      </p:sp>
      <p:sp>
        <p:nvSpPr>
          <p:cNvPr id="13" name="מלבן 12"/>
          <p:cNvSpPr/>
          <p:nvPr/>
        </p:nvSpPr>
        <p:spPr>
          <a:xfrm>
            <a:off x="2456765" y="2859323"/>
            <a:ext cx="1936800" cy="553998"/>
          </a:xfrm>
          <a:prstGeom prst="rect">
            <a:avLst/>
          </a:prstGeom>
          <a:solidFill>
            <a:srgbClr val="5E759F"/>
          </a:solidFill>
          <a:ln w="19050">
            <a:solidFill>
              <a:schemeClr val="bg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nchor="ctr">
            <a:spAutoFit/>
          </a:bodyPr>
          <a:lstStyle/>
          <a:p>
            <a:pPr algn="ctr" rtl="0"/>
            <a:r>
              <a:rPr lang="en-US" sz="1500" dirty="0" smtClean="0">
                <a:solidFill>
                  <a:schemeClr val="bg1"/>
                </a:solidFill>
                <a:latin typeface="Candara" panose="020E0502030303020204" pitchFamily="34" charset="0"/>
              </a:rPr>
              <a:t>Israel Lines</a:t>
            </a:r>
          </a:p>
          <a:p>
            <a:pPr algn="ctr" rtl="0"/>
            <a:r>
              <a:rPr lang="en-US" sz="1500" dirty="0" smtClean="0">
                <a:solidFill>
                  <a:schemeClr val="bg1"/>
                </a:solidFill>
                <a:latin typeface="Candara" panose="020E0502030303020204" pitchFamily="34" charset="0"/>
              </a:rPr>
              <a:t>Of Effort</a:t>
            </a:r>
            <a:endParaRPr lang="en-US" sz="1500" dirty="0">
              <a:solidFill>
                <a:schemeClr val="bg1"/>
              </a:solidFill>
              <a:latin typeface="Candara" panose="020E0502030303020204" pitchFamily="34" charset="0"/>
            </a:endParaRPr>
          </a:p>
        </p:txBody>
      </p:sp>
      <p:sp>
        <p:nvSpPr>
          <p:cNvPr id="14" name="כותרת 3"/>
          <p:cNvSpPr txBox="1">
            <a:spLocks/>
          </p:cNvSpPr>
          <p:nvPr/>
        </p:nvSpPr>
        <p:spPr>
          <a:xfrm>
            <a:off x="540" y="230720"/>
            <a:ext cx="8441890" cy="494928"/>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sz="2800" dirty="0" smtClean="0">
                <a:ln>
                  <a:solidFill>
                    <a:prstClr val="black"/>
                  </a:solidFill>
                </a:ln>
                <a:solidFill>
                  <a:srgbClr val="000000"/>
                </a:solidFill>
                <a:latin typeface="Candara" panose="020E0502030303020204" pitchFamily="34" charset="0"/>
                <a:cs typeface="Arial" pitchFamily="34" charset="0"/>
              </a:rPr>
              <a:t>Overview</a:t>
            </a:r>
            <a:endParaRPr lang="he-IL" sz="2800" dirty="0"/>
          </a:p>
        </p:txBody>
      </p:sp>
      <p:sp>
        <p:nvSpPr>
          <p:cNvPr id="15" name="מלבן 14"/>
          <p:cNvSpPr/>
          <p:nvPr/>
        </p:nvSpPr>
        <p:spPr>
          <a:xfrm>
            <a:off x="6235600" y="5485467"/>
            <a:ext cx="1936800" cy="553998"/>
          </a:xfrm>
          <a:prstGeom prst="rect">
            <a:avLst/>
          </a:prstGeom>
          <a:solidFill>
            <a:srgbClr val="5E759F"/>
          </a:solidFill>
          <a:ln w="19050">
            <a:solidFill>
              <a:schemeClr val="bg1"/>
            </a:solidFill>
          </a:ln>
          <a:effectLst>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wrap="square" anchor="ctr">
            <a:spAutoFit/>
          </a:bodyPr>
          <a:lstStyle/>
          <a:p>
            <a:pPr algn="ctr" rtl="0"/>
            <a:r>
              <a:rPr lang="en-US" sz="1500" dirty="0" smtClean="0">
                <a:solidFill>
                  <a:schemeClr val="bg1"/>
                </a:solidFill>
                <a:latin typeface="Candara" panose="020E0502030303020204" pitchFamily="34" charset="0"/>
              </a:rPr>
              <a:t>Bottom</a:t>
            </a:r>
          </a:p>
          <a:p>
            <a:pPr algn="ctr" rtl="0"/>
            <a:r>
              <a:rPr lang="en-US" sz="1500" dirty="0" smtClean="0">
                <a:solidFill>
                  <a:schemeClr val="bg1"/>
                </a:solidFill>
                <a:latin typeface="Candara" panose="020E0502030303020204" pitchFamily="34" charset="0"/>
              </a:rPr>
              <a:t>Line</a:t>
            </a:r>
            <a:endParaRPr lang="he-IL" sz="1500" dirty="0">
              <a:solidFill>
                <a:schemeClr val="bg1"/>
              </a:solidFill>
              <a:latin typeface="Candara" panose="020E0502030303020204" pitchFamily="34" charset="0"/>
            </a:endParaRPr>
          </a:p>
        </p:txBody>
      </p:sp>
      <p:pic>
        <p:nvPicPr>
          <p:cNvPr id="1026" name="Picture 2"/>
          <p:cNvPicPr>
            <a:picLocks noChangeAspect="1" noChangeArrowheads="1"/>
          </p:cNvPicPr>
          <p:nvPr/>
        </p:nvPicPr>
        <p:blipFill>
          <a:blip r:embed="rId2" cstate="screen"/>
          <a:srcRect/>
          <a:stretch>
            <a:fillRect/>
          </a:stretch>
        </p:blipFill>
        <p:spPr bwMode="auto">
          <a:xfrm>
            <a:off x="161510" y="1268760"/>
            <a:ext cx="2025225" cy="1513805"/>
          </a:xfrm>
          <a:prstGeom prst="rect">
            <a:avLst/>
          </a:prstGeom>
          <a:noFill/>
          <a:ln w="9525">
            <a:solidFill>
              <a:schemeClr val="bg1">
                <a:lumMod val="65000"/>
              </a:schemeClr>
            </a:solidFill>
            <a:miter lim="800000"/>
            <a:headEnd/>
            <a:tailEnd/>
          </a:ln>
        </p:spPr>
      </p:pic>
      <p:pic>
        <p:nvPicPr>
          <p:cNvPr id="1027" name="Picture 3"/>
          <p:cNvPicPr>
            <a:picLocks noChangeAspect="1" noChangeArrowheads="1"/>
          </p:cNvPicPr>
          <p:nvPr/>
        </p:nvPicPr>
        <p:blipFill>
          <a:blip r:embed="rId3" cstate="screen"/>
          <a:srcRect/>
          <a:stretch>
            <a:fillRect/>
          </a:stretch>
        </p:blipFill>
        <p:spPr bwMode="auto">
          <a:xfrm>
            <a:off x="2411760" y="1268761"/>
            <a:ext cx="1994816" cy="1506290"/>
          </a:xfrm>
          <a:prstGeom prst="rect">
            <a:avLst/>
          </a:prstGeom>
          <a:noFill/>
          <a:ln w="9525">
            <a:solidFill>
              <a:schemeClr val="bg1">
                <a:lumMod val="65000"/>
              </a:schemeClr>
            </a:solidFill>
            <a:miter lim="800000"/>
            <a:headEnd/>
            <a:tailEnd/>
          </a:ln>
        </p:spPr>
      </p:pic>
      <p:pic>
        <p:nvPicPr>
          <p:cNvPr id="1028" name="Picture 4"/>
          <p:cNvPicPr>
            <a:picLocks noChangeAspect="1" noChangeArrowheads="1"/>
          </p:cNvPicPr>
          <p:nvPr/>
        </p:nvPicPr>
        <p:blipFill>
          <a:blip r:embed="rId4" cstate="screen"/>
          <a:srcRect/>
          <a:stretch>
            <a:fillRect/>
          </a:stretch>
        </p:blipFill>
        <p:spPr bwMode="auto">
          <a:xfrm>
            <a:off x="4662010" y="1257791"/>
            <a:ext cx="2025225" cy="1531683"/>
          </a:xfrm>
          <a:prstGeom prst="rect">
            <a:avLst/>
          </a:prstGeom>
          <a:noFill/>
          <a:ln w="9525">
            <a:solidFill>
              <a:schemeClr val="bg1">
                <a:lumMod val="65000"/>
              </a:schemeClr>
            </a:solidFill>
            <a:miter lim="800000"/>
            <a:headEnd/>
            <a:tailEnd/>
          </a:ln>
        </p:spPr>
      </p:pic>
      <p:pic>
        <p:nvPicPr>
          <p:cNvPr id="1029" name="Picture 5"/>
          <p:cNvPicPr>
            <a:picLocks noChangeAspect="1" noChangeArrowheads="1"/>
          </p:cNvPicPr>
          <p:nvPr/>
        </p:nvPicPr>
        <p:blipFill>
          <a:blip r:embed="rId5" cstate="screen"/>
          <a:srcRect/>
          <a:stretch>
            <a:fillRect/>
          </a:stretch>
        </p:blipFill>
        <p:spPr bwMode="auto">
          <a:xfrm>
            <a:off x="6867255" y="1268760"/>
            <a:ext cx="2070230" cy="1557797"/>
          </a:xfrm>
          <a:prstGeom prst="rect">
            <a:avLst/>
          </a:prstGeom>
          <a:noFill/>
          <a:ln w="9525">
            <a:solidFill>
              <a:schemeClr val="bg1">
                <a:lumMod val="65000"/>
              </a:schemeClr>
            </a:solidFill>
            <a:miter lim="800000"/>
            <a:headEnd/>
            <a:tailEnd/>
          </a:ln>
        </p:spPr>
      </p:pic>
      <p:pic>
        <p:nvPicPr>
          <p:cNvPr id="1030" name="Picture 6"/>
          <p:cNvPicPr>
            <a:picLocks noChangeAspect="1" noChangeArrowheads="1"/>
          </p:cNvPicPr>
          <p:nvPr/>
        </p:nvPicPr>
        <p:blipFill>
          <a:blip r:embed="rId6" cstate="screen"/>
          <a:srcRect/>
          <a:stretch>
            <a:fillRect/>
          </a:stretch>
        </p:blipFill>
        <p:spPr bwMode="auto">
          <a:xfrm>
            <a:off x="926595" y="3879050"/>
            <a:ext cx="2024553" cy="1524102"/>
          </a:xfrm>
          <a:prstGeom prst="rect">
            <a:avLst/>
          </a:prstGeom>
          <a:noFill/>
          <a:ln w="9525">
            <a:solidFill>
              <a:schemeClr val="bg1">
                <a:lumMod val="65000"/>
              </a:schemeClr>
            </a:solidFill>
            <a:miter lim="800000"/>
            <a:headEnd/>
            <a:tailEnd/>
          </a:ln>
        </p:spPr>
      </p:pic>
      <p:pic>
        <p:nvPicPr>
          <p:cNvPr id="1031" name="Picture 7"/>
          <p:cNvPicPr>
            <a:picLocks noChangeAspect="1" noChangeArrowheads="1"/>
          </p:cNvPicPr>
          <p:nvPr/>
        </p:nvPicPr>
        <p:blipFill>
          <a:blip r:embed="rId7" cstate="screen"/>
          <a:srcRect/>
          <a:stretch>
            <a:fillRect/>
          </a:stretch>
        </p:blipFill>
        <p:spPr bwMode="auto">
          <a:xfrm>
            <a:off x="3581890" y="3879050"/>
            <a:ext cx="2025225" cy="1524607"/>
          </a:xfrm>
          <a:prstGeom prst="rect">
            <a:avLst/>
          </a:prstGeom>
          <a:noFill/>
          <a:ln w="9525">
            <a:solidFill>
              <a:schemeClr val="bg1">
                <a:lumMod val="65000"/>
              </a:schemeClr>
            </a:solidFill>
            <a:miter lim="800000"/>
            <a:headEnd/>
            <a:tailEnd/>
          </a:ln>
        </p:spPr>
      </p:pic>
      <p:pic>
        <p:nvPicPr>
          <p:cNvPr id="1032" name="Picture 8"/>
          <p:cNvPicPr>
            <a:picLocks noChangeAspect="1" noChangeArrowheads="1"/>
          </p:cNvPicPr>
          <p:nvPr/>
        </p:nvPicPr>
        <p:blipFill>
          <a:blip r:embed="rId8" cstate="screen"/>
          <a:srcRect/>
          <a:stretch>
            <a:fillRect/>
          </a:stretch>
        </p:blipFill>
        <p:spPr bwMode="auto">
          <a:xfrm>
            <a:off x="6192180" y="3879051"/>
            <a:ext cx="2040227" cy="1530170"/>
          </a:xfrm>
          <a:prstGeom prst="rect">
            <a:avLst/>
          </a:prstGeom>
          <a:noFill/>
          <a:ln w="9525">
            <a:solidFill>
              <a:schemeClr val="bg1">
                <a:lumMod val="65000"/>
              </a:schemeClr>
            </a:solidFill>
            <a:miter lim="800000"/>
            <a:headEnd/>
            <a:tailEnd/>
          </a:ln>
        </p:spPr>
      </p:pic>
    </p:spTree>
    <p:extLst>
      <p:ext uri="{BB962C8B-B14F-4D97-AF65-F5344CB8AC3E}">
        <p14:creationId xmlns="" xmlns:p14="http://schemas.microsoft.com/office/powerpoint/2010/main" val="1173255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81990" y="1673805"/>
            <a:ext cx="4500500" cy="1477328"/>
          </a:xfrm>
          <a:prstGeom prst="rect">
            <a:avLst/>
          </a:prstGeom>
          <a:solidFill>
            <a:schemeClr val="tx1">
              <a:lumMod val="50000"/>
              <a:lumOff val="50000"/>
            </a:schemeClr>
          </a:solidFill>
          <a:ln w="19050">
            <a:solidFill>
              <a:schemeClr val="tx1">
                <a:lumMod val="65000"/>
                <a:lumOff val="35000"/>
              </a:schemeClr>
            </a:solidFill>
          </a:ln>
        </p:spPr>
        <p:style>
          <a:lnRef idx="1">
            <a:schemeClr val="accent5"/>
          </a:lnRef>
          <a:fillRef idx="3">
            <a:schemeClr val="accent5"/>
          </a:fillRef>
          <a:effectRef idx="2">
            <a:schemeClr val="accent5"/>
          </a:effectRef>
          <a:fontRef idx="minor">
            <a:schemeClr val="lt1"/>
          </a:fontRef>
        </p:style>
        <p:txBody>
          <a:bodyPr wrap="square" rtlCol="1">
            <a:spAutoFit/>
          </a:bodyPr>
          <a:lstStyle/>
          <a:p>
            <a:pPr algn="l" rtl="0">
              <a:lnSpc>
                <a:spcPct val="150000"/>
              </a:lnSpc>
            </a:pPr>
            <a:r>
              <a:rPr lang="en-US" sz="1500" b="1" u="sng" dirty="0">
                <a:latin typeface="Candara" panose="020E0502030303020204" pitchFamily="34" charset="0"/>
              </a:rPr>
              <a:t>UNDOF Mandate</a:t>
            </a:r>
          </a:p>
          <a:p>
            <a:pPr algn="l" rtl="0">
              <a:lnSpc>
                <a:spcPct val="150000"/>
              </a:lnSpc>
            </a:pPr>
            <a:r>
              <a:rPr lang="en-US" sz="1500" dirty="0">
                <a:latin typeface="Candara" panose="020E0502030303020204" pitchFamily="34" charset="0"/>
              </a:rPr>
              <a:t>The United Nations Disengagement Observer Force (UNDOF) was established by UNSCR 350 (</a:t>
            </a:r>
            <a:r>
              <a:rPr lang="en-US" sz="1500" dirty="0" smtClean="0">
                <a:latin typeface="Candara" panose="020E0502030303020204" pitchFamily="34" charset="0"/>
              </a:rPr>
              <a:t>31.05.74). The forces </a:t>
            </a:r>
            <a:r>
              <a:rPr lang="en-US" sz="1500" dirty="0">
                <a:latin typeface="Candara" panose="020E0502030303020204" pitchFamily="34" charset="0"/>
              </a:rPr>
              <a:t>mandate </a:t>
            </a:r>
            <a:r>
              <a:rPr lang="en-US" sz="1500" dirty="0" smtClean="0">
                <a:latin typeface="Candara" panose="020E0502030303020204" pitchFamily="34" charset="0"/>
              </a:rPr>
              <a:t>is renewed </a:t>
            </a:r>
            <a:r>
              <a:rPr lang="en-US" sz="1500" dirty="0">
                <a:latin typeface="Candara" panose="020E0502030303020204" pitchFamily="34" charset="0"/>
              </a:rPr>
              <a:t>every six </a:t>
            </a:r>
            <a:r>
              <a:rPr lang="en-US" sz="1500" dirty="0" smtClean="0">
                <a:latin typeface="Candara" panose="020E0502030303020204" pitchFamily="34" charset="0"/>
              </a:rPr>
              <a:t>months.</a:t>
            </a:r>
          </a:p>
        </p:txBody>
      </p:sp>
      <p:grpSp>
        <p:nvGrpSpPr>
          <p:cNvPr id="50" name="קבוצה 49"/>
          <p:cNvGrpSpPr/>
          <p:nvPr/>
        </p:nvGrpSpPr>
        <p:grpSpPr>
          <a:xfrm>
            <a:off x="206515" y="1268760"/>
            <a:ext cx="4095455" cy="4635515"/>
            <a:chOff x="206515" y="1268760"/>
            <a:chExt cx="4095455" cy="4635515"/>
          </a:xfrm>
        </p:grpSpPr>
        <p:pic>
          <p:nvPicPr>
            <p:cNvPr id="7" name="Picture 53"/>
            <p:cNvPicPr>
              <a:picLocks noChangeAspect="1" noChangeArrowheads="1"/>
            </p:cNvPicPr>
            <p:nvPr/>
          </p:nvPicPr>
          <p:blipFill rotWithShape="1">
            <a:blip r:embed="rId3" cstate="screen"/>
            <a:srcRect/>
            <a:stretch/>
          </p:blipFill>
          <p:spPr bwMode="auto">
            <a:xfrm>
              <a:off x="206515" y="1268760"/>
              <a:ext cx="4095455" cy="4635515"/>
            </a:xfrm>
            <a:prstGeom prst="rect">
              <a:avLst/>
            </a:prstGeom>
            <a:noFill/>
            <a:ln w="9525">
              <a:solidFill>
                <a:schemeClr val="accent1"/>
              </a:solidFill>
              <a:miter lim="800000"/>
              <a:headEnd/>
              <a:tailEnd/>
            </a:ln>
          </p:spPr>
        </p:pic>
        <p:sp>
          <p:nvSpPr>
            <p:cNvPr id="8" name="Freeform 55"/>
            <p:cNvSpPr>
              <a:spLocks noChangeAspect="1"/>
            </p:cNvSpPr>
            <p:nvPr/>
          </p:nvSpPr>
          <p:spPr bwMode="auto">
            <a:xfrm>
              <a:off x="1917190" y="1335405"/>
              <a:ext cx="545704" cy="2299986"/>
            </a:xfrm>
            <a:custGeom>
              <a:avLst/>
              <a:gdLst>
                <a:gd name="T0" fmla="*/ 181 w 424"/>
                <a:gd name="T1" fmla="*/ 0 h 2152"/>
                <a:gd name="T2" fmla="*/ 156 w 424"/>
                <a:gd name="T3" fmla="*/ 13 h 2152"/>
                <a:gd name="T4" fmla="*/ 130 w 424"/>
                <a:gd name="T5" fmla="*/ 17 h 2152"/>
                <a:gd name="T6" fmla="*/ 102 w 424"/>
                <a:gd name="T7" fmla="*/ 21 h 2152"/>
                <a:gd name="T8" fmla="*/ 95 w 424"/>
                <a:gd name="T9" fmla="*/ 22 h 2152"/>
                <a:gd name="T10" fmla="*/ 86 w 424"/>
                <a:gd name="T11" fmla="*/ 23 h 2152"/>
                <a:gd name="T12" fmla="*/ 63 w 424"/>
                <a:gd name="T13" fmla="*/ 31 h 2152"/>
                <a:gd name="T14" fmla="*/ 55 w 424"/>
                <a:gd name="T15" fmla="*/ 36 h 2152"/>
                <a:gd name="T16" fmla="*/ 52 w 424"/>
                <a:gd name="T17" fmla="*/ 38 h 2152"/>
                <a:gd name="T18" fmla="*/ 55 w 424"/>
                <a:gd name="T19" fmla="*/ 50 h 2152"/>
                <a:gd name="T20" fmla="*/ 77 w 424"/>
                <a:gd name="T21" fmla="*/ 60 h 2152"/>
                <a:gd name="T22" fmla="*/ 92 w 424"/>
                <a:gd name="T23" fmla="*/ 69 h 2152"/>
                <a:gd name="T24" fmla="*/ 99 w 424"/>
                <a:gd name="T25" fmla="*/ 72 h 2152"/>
                <a:gd name="T26" fmla="*/ 48 w 424"/>
                <a:gd name="T27" fmla="*/ 90 h 2152"/>
                <a:gd name="T28" fmla="*/ 18 w 424"/>
                <a:gd name="T29" fmla="*/ 94 h 2152"/>
                <a:gd name="T30" fmla="*/ 60 w 424"/>
                <a:gd name="T31" fmla="*/ 98 h 2152"/>
                <a:gd name="T32" fmla="*/ 108 w 424"/>
                <a:gd name="T33" fmla="*/ 100 h 2152"/>
                <a:gd name="T34" fmla="*/ 130 w 424"/>
                <a:gd name="T35" fmla="*/ 105 h 2152"/>
                <a:gd name="T36" fmla="*/ 140 w 424"/>
                <a:gd name="T37" fmla="*/ 117 h 2152"/>
                <a:gd name="T38" fmla="*/ 149 w 424"/>
                <a:gd name="T39" fmla="*/ 123 h 2152"/>
                <a:gd name="T40" fmla="*/ 209 w 424"/>
                <a:gd name="T41" fmla="*/ 146 h 2152"/>
                <a:gd name="T42" fmla="*/ 232 w 424"/>
                <a:gd name="T43" fmla="*/ 151 h 2152"/>
                <a:gd name="T44" fmla="*/ 254 w 424"/>
                <a:gd name="T45" fmla="*/ 158 h 2152"/>
                <a:gd name="T46" fmla="*/ 239 w 424"/>
                <a:gd name="T47" fmla="*/ 162 h 2152"/>
                <a:gd name="T48" fmla="*/ 251 w 424"/>
                <a:gd name="T49" fmla="*/ 172 h 2152"/>
                <a:gd name="T50" fmla="*/ 283 w 424"/>
                <a:gd name="T51" fmla="*/ 170 h 2152"/>
                <a:gd name="T52" fmla="*/ 318 w 424"/>
                <a:gd name="T53" fmla="*/ 178 h 2152"/>
                <a:gd name="T54" fmla="*/ 337 w 424"/>
                <a:gd name="T55" fmla="*/ 184 h 2152"/>
                <a:gd name="T56" fmla="*/ 324 w 424"/>
                <a:gd name="T57" fmla="*/ 196 h 2152"/>
                <a:gd name="T58" fmla="*/ 315 w 424"/>
                <a:gd name="T59" fmla="*/ 202 h 2152"/>
                <a:gd name="T60" fmla="*/ 285 w 424"/>
                <a:gd name="T61" fmla="*/ 204 h 2152"/>
                <a:gd name="T62" fmla="*/ 261 w 424"/>
                <a:gd name="T63" fmla="*/ 209 h 2152"/>
                <a:gd name="T64" fmla="*/ 261 w 424"/>
                <a:gd name="T65" fmla="*/ 214 h 2152"/>
                <a:gd name="T66" fmla="*/ 293 w 424"/>
                <a:gd name="T67" fmla="*/ 216 h 2152"/>
                <a:gd name="T68" fmla="*/ 242 w 424"/>
                <a:gd name="T69" fmla="*/ 222 h 2152"/>
                <a:gd name="T70" fmla="*/ 178 w 424"/>
                <a:gd name="T71" fmla="*/ 222 h 2152"/>
                <a:gd name="T72" fmla="*/ 162 w 424"/>
                <a:gd name="T73" fmla="*/ 231 h 2152"/>
                <a:gd name="T74" fmla="*/ 165 w 424"/>
                <a:gd name="T75" fmla="*/ 243 h 2152"/>
                <a:gd name="T76" fmla="*/ 171 w 424"/>
                <a:gd name="T77" fmla="*/ 255 h 2152"/>
                <a:gd name="T78" fmla="*/ 175 w 424"/>
                <a:gd name="T79" fmla="*/ 261 h 2152"/>
                <a:gd name="T80" fmla="*/ 181 w 424"/>
                <a:gd name="T81" fmla="*/ 266 h 2152"/>
                <a:gd name="T82" fmla="*/ 197 w 424"/>
                <a:gd name="T83" fmla="*/ 289 h 2152"/>
                <a:gd name="T84" fmla="*/ 200 w 424"/>
                <a:gd name="T85" fmla="*/ 300 h 2152"/>
                <a:gd name="T86" fmla="*/ 207 w 424"/>
                <a:gd name="T87" fmla="*/ 304 h 2152"/>
                <a:gd name="T88" fmla="*/ 207 w 424"/>
                <a:gd name="T89" fmla="*/ 304 h 215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24"/>
                <a:gd name="T136" fmla="*/ 0 h 2152"/>
                <a:gd name="T137" fmla="*/ 424 w 424"/>
                <a:gd name="T138" fmla="*/ 2152 h 215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24" h="2152">
                  <a:moveTo>
                    <a:pt x="228" y="0"/>
                  </a:moveTo>
                  <a:cubicBezTo>
                    <a:pt x="235" y="36"/>
                    <a:pt x="228" y="71"/>
                    <a:pt x="196" y="92"/>
                  </a:cubicBezTo>
                  <a:cubicBezTo>
                    <a:pt x="187" y="106"/>
                    <a:pt x="180" y="111"/>
                    <a:pt x="164" y="116"/>
                  </a:cubicBezTo>
                  <a:cubicBezTo>
                    <a:pt x="137" y="143"/>
                    <a:pt x="149" y="134"/>
                    <a:pt x="128" y="148"/>
                  </a:cubicBezTo>
                  <a:cubicBezTo>
                    <a:pt x="125" y="152"/>
                    <a:pt x="123" y="157"/>
                    <a:pt x="120" y="160"/>
                  </a:cubicBezTo>
                  <a:cubicBezTo>
                    <a:pt x="117" y="163"/>
                    <a:pt x="111" y="164"/>
                    <a:pt x="108" y="168"/>
                  </a:cubicBezTo>
                  <a:cubicBezTo>
                    <a:pt x="97" y="180"/>
                    <a:pt x="87" y="201"/>
                    <a:pt x="80" y="216"/>
                  </a:cubicBezTo>
                  <a:cubicBezTo>
                    <a:pt x="80" y="216"/>
                    <a:pt x="70" y="246"/>
                    <a:pt x="68" y="252"/>
                  </a:cubicBezTo>
                  <a:cubicBezTo>
                    <a:pt x="67" y="256"/>
                    <a:pt x="64" y="264"/>
                    <a:pt x="64" y="264"/>
                  </a:cubicBezTo>
                  <a:cubicBezTo>
                    <a:pt x="65" y="293"/>
                    <a:pt x="65" y="323"/>
                    <a:pt x="68" y="352"/>
                  </a:cubicBezTo>
                  <a:cubicBezTo>
                    <a:pt x="71" y="376"/>
                    <a:pt x="89" y="402"/>
                    <a:pt x="96" y="424"/>
                  </a:cubicBezTo>
                  <a:cubicBezTo>
                    <a:pt x="103" y="444"/>
                    <a:pt x="109" y="464"/>
                    <a:pt x="116" y="484"/>
                  </a:cubicBezTo>
                  <a:cubicBezTo>
                    <a:pt x="119" y="492"/>
                    <a:pt x="124" y="508"/>
                    <a:pt x="124" y="508"/>
                  </a:cubicBezTo>
                  <a:cubicBezTo>
                    <a:pt x="120" y="567"/>
                    <a:pt x="123" y="619"/>
                    <a:pt x="60" y="640"/>
                  </a:cubicBezTo>
                  <a:cubicBezTo>
                    <a:pt x="48" y="652"/>
                    <a:pt x="38" y="655"/>
                    <a:pt x="24" y="664"/>
                  </a:cubicBezTo>
                  <a:cubicBezTo>
                    <a:pt x="0" y="699"/>
                    <a:pt x="53" y="694"/>
                    <a:pt x="76" y="696"/>
                  </a:cubicBezTo>
                  <a:cubicBezTo>
                    <a:pt x="97" y="703"/>
                    <a:pt x="117" y="700"/>
                    <a:pt x="136" y="712"/>
                  </a:cubicBezTo>
                  <a:cubicBezTo>
                    <a:pt x="155" y="740"/>
                    <a:pt x="144" y="731"/>
                    <a:pt x="164" y="744"/>
                  </a:cubicBezTo>
                  <a:cubicBezTo>
                    <a:pt x="169" y="772"/>
                    <a:pt x="171" y="799"/>
                    <a:pt x="176" y="828"/>
                  </a:cubicBezTo>
                  <a:cubicBezTo>
                    <a:pt x="178" y="840"/>
                    <a:pt x="188" y="864"/>
                    <a:pt x="188" y="864"/>
                  </a:cubicBezTo>
                  <a:cubicBezTo>
                    <a:pt x="195" y="915"/>
                    <a:pt x="227" y="999"/>
                    <a:pt x="264" y="1036"/>
                  </a:cubicBezTo>
                  <a:cubicBezTo>
                    <a:pt x="269" y="1052"/>
                    <a:pt x="278" y="1059"/>
                    <a:pt x="292" y="1068"/>
                  </a:cubicBezTo>
                  <a:cubicBezTo>
                    <a:pt x="301" y="1086"/>
                    <a:pt x="314" y="1101"/>
                    <a:pt x="320" y="1120"/>
                  </a:cubicBezTo>
                  <a:cubicBezTo>
                    <a:pt x="311" y="1148"/>
                    <a:pt x="320" y="1141"/>
                    <a:pt x="300" y="1148"/>
                  </a:cubicBezTo>
                  <a:cubicBezTo>
                    <a:pt x="281" y="1177"/>
                    <a:pt x="274" y="1202"/>
                    <a:pt x="316" y="1216"/>
                  </a:cubicBezTo>
                  <a:cubicBezTo>
                    <a:pt x="331" y="1211"/>
                    <a:pt x="341" y="1204"/>
                    <a:pt x="356" y="1200"/>
                  </a:cubicBezTo>
                  <a:cubicBezTo>
                    <a:pt x="379" y="1208"/>
                    <a:pt x="378" y="1246"/>
                    <a:pt x="400" y="1260"/>
                  </a:cubicBezTo>
                  <a:cubicBezTo>
                    <a:pt x="408" y="1283"/>
                    <a:pt x="408" y="1292"/>
                    <a:pt x="424" y="1308"/>
                  </a:cubicBezTo>
                  <a:cubicBezTo>
                    <a:pt x="419" y="1333"/>
                    <a:pt x="415" y="1370"/>
                    <a:pt x="408" y="1392"/>
                  </a:cubicBezTo>
                  <a:cubicBezTo>
                    <a:pt x="404" y="1404"/>
                    <a:pt x="407" y="1421"/>
                    <a:pt x="396" y="1428"/>
                  </a:cubicBezTo>
                  <a:cubicBezTo>
                    <a:pt x="385" y="1435"/>
                    <a:pt x="360" y="1444"/>
                    <a:pt x="360" y="1444"/>
                  </a:cubicBezTo>
                  <a:cubicBezTo>
                    <a:pt x="351" y="1458"/>
                    <a:pt x="340" y="1464"/>
                    <a:pt x="328" y="1476"/>
                  </a:cubicBezTo>
                  <a:cubicBezTo>
                    <a:pt x="324" y="1489"/>
                    <a:pt x="312" y="1502"/>
                    <a:pt x="328" y="1512"/>
                  </a:cubicBezTo>
                  <a:cubicBezTo>
                    <a:pt x="340" y="1520"/>
                    <a:pt x="368" y="1524"/>
                    <a:pt x="368" y="1524"/>
                  </a:cubicBezTo>
                  <a:cubicBezTo>
                    <a:pt x="381" y="1563"/>
                    <a:pt x="330" y="1562"/>
                    <a:pt x="304" y="1568"/>
                  </a:cubicBezTo>
                  <a:cubicBezTo>
                    <a:pt x="270" y="1564"/>
                    <a:pt x="255" y="1568"/>
                    <a:pt x="224" y="1576"/>
                  </a:cubicBezTo>
                  <a:cubicBezTo>
                    <a:pt x="211" y="1595"/>
                    <a:pt x="208" y="1614"/>
                    <a:pt x="204" y="1636"/>
                  </a:cubicBezTo>
                  <a:cubicBezTo>
                    <a:pt x="209" y="1668"/>
                    <a:pt x="212" y="1687"/>
                    <a:pt x="208" y="1720"/>
                  </a:cubicBezTo>
                  <a:cubicBezTo>
                    <a:pt x="215" y="1784"/>
                    <a:pt x="209" y="1729"/>
                    <a:pt x="216" y="1808"/>
                  </a:cubicBezTo>
                  <a:cubicBezTo>
                    <a:pt x="217" y="1823"/>
                    <a:pt x="218" y="1837"/>
                    <a:pt x="220" y="1852"/>
                  </a:cubicBezTo>
                  <a:cubicBezTo>
                    <a:pt x="222" y="1863"/>
                    <a:pt x="228" y="1884"/>
                    <a:pt x="228" y="1884"/>
                  </a:cubicBezTo>
                  <a:cubicBezTo>
                    <a:pt x="233" y="1938"/>
                    <a:pt x="240" y="1991"/>
                    <a:pt x="248" y="2044"/>
                  </a:cubicBezTo>
                  <a:cubicBezTo>
                    <a:pt x="249" y="2071"/>
                    <a:pt x="249" y="2097"/>
                    <a:pt x="252" y="2124"/>
                  </a:cubicBezTo>
                  <a:cubicBezTo>
                    <a:pt x="253" y="2132"/>
                    <a:pt x="260" y="2140"/>
                    <a:pt x="260" y="2148"/>
                  </a:cubicBezTo>
                  <a:cubicBezTo>
                    <a:pt x="260" y="2149"/>
                    <a:pt x="260" y="2151"/>
                    <a:pt x="260" y="2152"/>
                  </a:cubicBezTo>
                </a:path>
              </a:pathLst>
            </a:custGeom>
            <a:noFill/>
            <a:ln w="19050" cmpd="sng">
              <a:solidFill>
                <a:srgbClr val="7030A0"/>
              </a:solidFill>
              <a:round/>
              <a:headEnd/>
              <a:tailEnd/>
            </a:ln>
          </p:spPr>
          <p:txBody>
            <a:bodyPr wrap="none" anchor="ctr"/>
            <a:lstStyle/>
            <a:p>
              <a:pPr algn="l" rtl="0"/>
              <a:endParaRPr lang="he-IL"/>
            </a:p>
          </p:txBody>
        </p:sp>
        <p:sp>
          <p:nvSpPr>
            <p:cNvPr id="9" name="Freeform 56"/>
            <p:cNvSpPr>
              <a:spLocks noChangeAspect="1"/>
            </p:cNvSpPr>
            <p:nvPr/>
          </p:nvSpPr>
          <p:spPr bwMode="auto">
            <a:xfrm>
              <a:off x="1600200" y="3648719"/>
              <a:ext cx="914857" cy="1361035"/>
            </a:xfrm>
            <a:custGeom>
              <a:avLst/>
              <a:gdLst>
                <a:gd name="T0" fmla="*/ 406 w 710"/>
                <a:gd name="T1" fmla="*/ 0 h 1276"/>
                <a:gd name="T2" fmla="*/ 438 w 710"/>
                <a:gd name="T3" fmla="*/ 2 h 1276"/>
                <a:gd name="T4" fmla="*/ 467 w 710"/>
                <a:gd name="T5" fmla="*/ 6 h 1276"/>
                <a:gd name="T6" fmla="*/ 499 w 710"/>
                <a:gd name="T7" fmla="*/ 8 h 1276"/>
                <a:gd name="T8" fmla="*/ 544 w 710"/>
                <a:gd name="T9" fmla="*/ 14 h 1276"/>
                <a:gd name="T10" fmla="*/ 563 w 710"/>
                <a:gd name="T11" fmla="*/ 18 h 1276"/>
                <a:gd name="T12" fmla="*/ 547 w 710"/>
                <a:gd name="T13" fmla="*/ 25 h 1276"/>
                <a:gd name="T14" fmla="*/ 537 w 710"/>
                <a:gd name="T15" fmla="*/ 28 h 1276"/>
                <a:gd name="T16" fmla="*/ 518 w 710"/>
                <a:gd name="T17" fmla="*/ 35 h 1276"/>
                <a:gd name="T18" fmla="*/ 502 w 710"/>
                <a:gd name="T19" fmla="*/ 36 h 1276"/>
                <a:gd name="T20" fmla="*/ 495 w 710"/>
                <a:gd name="T21" fmla="*/ 38 h 1276"/>
                <a:gd name="T22" fmla="*/ 487 w 710"/>
                <a:gd name="T23" fmla="*/ 39 h 1276"/>
                <a:gd name="T24" fmla="*/ 454 w 710"/>
                <a:gd name="T25" fmla="*/ 45 h 1276"/>
                <a:gd name="T26" fmla="*/ 403 w 710"/>
                <a:gd name="T27" fmla="*/ 58 h 1276"/>
                <a:gd name="T28" fmla="*/ 374 w 710"/>
                <a:gd name="T29" fmla="*/ 70 h 1276"/>
                <a:gd name="T30" fmla="*/ 339 w 710"/>
                <a:gd name="T31" fmla="*/ 80 h 1276"/>
                <a:gd name="T32" fmla="*/ 332 w 710"/>
                <a:gd name="T33" fmla="*/ 84 h 1276"/>
                <a:gd name="T34" fmla="*/ 319 w 710"/>
                <a:gd name="T35" fmla="*/ 93 h 1276"/>
                <a:gd name="T36" fmla="*/ 294 w 710"/>
                <a:gd name="T37" fmla="*/ 109 h 1276"/>
                <a:gd name="T38" fmla="*/ 292 w 710"/>
                <a:gd name="T39" fmla="*/ 120 h 1276"/>
                <a:gd name="T40" fmla="*/ 230 w 710"/>
                <a:gd name="T41" fmla="*/ 137 h 1276"/>
                <a:gd name="T42" fmla="*/ 217 w 710"/>
                <a:gd name="T43" fmla="*/ 140 h 1276"/>
                <a:gd name="T44" fmla="*/ 215 w 710"/>
                <a:gd name="T45" fmla="*/ 142 h 1276"/>
                <a:gd name="T46" fmla="*/ 183 w 710"/>
                <a:gd name="T47" fmla="*/ 145 h 1276"/>
                <a:gd name="T48" fmla="*/ 186 w 710"/>
                <a:gd name="T49" fmla="*/ 146 h 1276"/>
                <a:gd name="T50" fmla="*/ 164 w 710"/>
                <a:gd name="T51" fmla="*/ 151 h 1276"/>
                <a:gd name="T52" fmla="*/ 106 w 710"/>
                <a:gd name="T53" fmla="*/ 156 h 1276"/>
                <a:gd name="T54" fmla="*/ 48 w 710"/>
                <a:gd name="T55" fmla="*/ 166 h 1276"/>
                <a:gd name="T56" fmla="*/ 38 w 710"/>
                <a:gd name="T57" fmla="*/ 170 h 1276"/>
                <a:gd name="T58" fmla="*/ 18 w 710"/>
                <a:gd name="T59" fmla="*/ 171 h 1276"/>
                <a:gd name="T60" fmla="*/ 0 w 710"/>
                <a:gd name="T61" fmla="*/ 179 h 127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10"/>
                <a:gd name="T94" fmla="*/ 0 h 1276"/>
                <a:gd name="T95" fmla="*/ 710 w 710"/>
                <a:gd name="T96" fmla="*/ 1276 h 127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10" h="1276">
                  <a:moveTo>
                    <a:pt x="508" y="0"/>
                  </a:moveTo>
                  <a:cubicBezTo>
                    <a:pt x="525" y="26"/>
                    <a:pt x="504" y="0"/>
                    <a:pt x="548" y="16"/>
                  </a:cubicBezTo>
                  <a:cubicBezTo>
                    <a:pt x="562" y="21"/>
                    <a:pt x="570" y="35"/>
                    <a:pt x="584" y="40"/>
                  </a:cubicBezTo>
                  <a:cubicBezTo>
                    <a:pt x="598" y="45"/>
                    <a:pt x="610" y="51"/>
                    <a:pt x="624" y="56"/>
                  </a:cubicBezTo>
                  <a:cubicBezTo>
                    <a:pt x="638" y="77"/>
                    <a:pt x="662" y="86"/>
                    <a:pt x="680" y="104"/>
                  </a:cubicBezTo>
                  <a:cubicBezTo>
                    <a:pt x="710" y="134"/>
                    <a:pt x="676" y="109"/>
                    <a:pt x="704" y="128"/>
                  </a:cubicBezTo>
                  <a:cubicBezTo>
                    <a:pt x="701" y="152"/>
                    <a:pt x="704" y="163"/>
                    <a:pt x="684" y="176"/>
                  </a:cubicBezTo>
                  <a:cubicBezTo>
                    <a:pt x="669" y="220"/>
                    <a:pt x="693" y="153"/>
                    <a:pt x="672" y="200"/>
                  </a:cubicBezTo>
                  <a:cubicBezTo>
                    <a:pt x="662" y="223"/>
                    <a:pt x="667" y="231"/>
                    <a:pt x="648" y="244"/>
                  </a:cubicBezTo>
                  <a:cubicBezTo>
                    <a:pt x="625" y="278"/>
                    <a:pt x="656" y="238"/>
                    <a:pt x="628" y="260"/>
                  </a:cubicBezTo>
                  <a:cubicBezTo>
                    <a:pt x="624" y="263"/>
                    <a:pt x="623" y="269"/>
                    <a:pt x="620" y="272"/>
                  </a:cubicBezTo>
                  <a:cubicBezTo>
                    <a:pt x="617" y="275"/>
                    <a:pt x="612" y="277"/>
                    <a:pt x="608" y="280"/>
                  </a:cubicBezTo>
                  <a:cubicBezTo>
                    <a:pt x="598" y="295"/>
                    <a:pt x="583" y="310"/>
                    <a:pt x="568" y="320"/>
                  </a:cubicBezTo>
                  <a:cubicBezTo>
                    <a:pt x="556" y="356"/>
                    <a:pt x="525" y="385"/>
                    <a:pt x="504" y="416"/>
                  </a:cubicBezTo>
                  <a:cubicBezTo>
                    <a:pt x="488" y="440"/>
                    <a:pt x="484" y="476"/>
                    <a:pt x="468" y="500"/>
                  </a:cubicBezTo>
                  <a:cubicBezTo>
                    <a:pt x="452" y="524"/>
                    <a:pt x="440" y="548"/>
                    <a:pt x="424" y="572"/>
                  </a:cubicBezTo>
                  <a:cubicBezTo>
                    <a:pt x="419" y="579"/>
                    <a:pt x="417" y="605"/>
                    <a:pt x="416" y="608"/>
                  </a:cubicBezTo>
                  <a:cubicBezTo>
                    <a:pt x="411" y="628"/>
                    <a:pt x="405" y="648"/>
                    <a:pt x="400" y="668"/>
                  </a:cubicBezTo>
                  <a:cubicBezTo>
                    <a:pt x="392" y="705"/>
                    <a:pt x="377" y="739"/>
                    <a:pt x="368" y="776"/>
                  </a:cubicBezTo>
                  <a:cubicBezTo>
                    <a:pt x="366" y="801"/>
                    <a:pt x="358" y="831"/>
                    <a:pt x="364" y="856"/>
                  </a:cubicBezTo>
                  <a:cubicBezTo>
                    <a:pt x="357" y="891"/>
                    <a:pt x="320" y="959"/>
                    <a:pt x="288" y="980"/>
                  </a:cubicBezTo>
                  <a:cubicBezTo>
                    <a:pt x="283" y="988"/>
                    <a:pt x="277" y="996"/>
                    <a:pt x="272" y="1004"/>
                  </a:cubicBezTo>
                  <a:cubicBezTo>
                    <a:pt x="269" y="1009"/>
                    <a:pt x="271" y="1016"/>
                    <a:pt x="268" y="1020"/>
                  </a:cubicBezTo>
                  <a:cubicBezTo>
                    <a:pt x="262" y="1027"/>
                    <a:pt x="236" y="1034"/>
                    <a:pt x="228" y="1036"/>
                  </a:cubicBezTo>
                  <a:cubicBezTo>
                    <a:pt x="229" y="1040"/>
                    <a:pt x="234" y="1044"/>
                    <a:pt x="232" y="1048"/>
                  </a:cubicBezTo>
                  <a:cubicBezTo>
                    <a:pt x="232" y="1048"/>
                    <a:pt x="206" y="1075"/>
                    <a:pt x="204" y="1076"/>
                  </a:cubicBezTo>
                  <a:cubicBezTo>
                    <a:pt x="176" y="1088"/>
                    <a:pt x="158" y="1095"/>
                    <a:pt x="132" y="1112"/>
                  </a:cubicBezTo>
                  <a:cubicBezTo>
                    <a:pt x="101" y="1133"/>
                    <a:pt x="91" y="1171"/>
                    <a:pt x="60" y="1192"/>
                  </a:cubicBezTo>
                  <a:cubicBezTo>
                    <a:pt x="57" y="1201"/>
                    <a:pt x="55" y="1210"/>
                    <a:pt x="48" y="1216"/>
                  </a:cubicBezTo>
                  <a:cubicBezTo>
                    <a:pt x="41" y="1222"/>
                    <a:pt x="24" y="1232"/>
                    <a:pt x="24" y="1232"/>
                  </a:cubicBezTo>
                  <a:cubicBezTo>
                    <a:pt x="14" y="1247"/>
                    <a:pt x="13" y="1263"/>
                    <a:pt x="0" y="1276"/>
                  </a:cubicBezTo>
                </a:path>
              </a:pathLst>
            </a:custGeom>
            <a:noFill/>
            <a:ln w="19050" cmpd="sng">
              <a:solidFill>
                <a:srgbClr val="7030A0"/>
              </a:solidFill>
              <a:round/>
              <a:headEnd/>
              <a:tailEnd/>
            </a:ln>
          </p:spPr>
          <p:txBody>
            <a:bodyPr wrap="none" anchor="ctr"/>
            <a:lstStyle/>
            <a:p>
              <a:pPr algn="l" rtl="0"/>
              <a:endParaRPr lang="he-IL"/>
            </a:p>
          </p:txBody>
        </p:sp>
        <p:sp>
          <p:nvSpPr>
            <p:cNvPr id="10" name="Freeform 57"/>
            <p:cNvSpPr>
              <a:spLocks noChangeAspect="1"/>
            </p:cNvSpPr>
            <p:nvPr/>
          </p:nvSpPr>
          <p:spPr bwMode="auto">
            <a:xfrm>
              <a:off x="1657713" y="1797475"/>
              <a:ext cx="374503" cy="1201087"/>
            </a:xfrm>
            <a:custGeom>
              <a:avLst/>
              <a:gdLst>
                <a:gd name="T0" fmla="*/ 0 w 290"/>
                <a:gd name="T1" fmla="*/ 0 h 1123"/>
                <a:gd name="T2" fmla="*/ 120 w 290"/>
                <a:gd name="T3" fmla="*/ 9 h 1123"/>
                <a:gd name="T4" fmla="*/ 114 w 290"/>
                <a:gd name="T5" fmla="*/ 13 h 1123"/>
                <a:gd name="T6" fmla="*/ 44 w 290"/>
                <a:gd name="T7" fmla="*/ 27 h 1123"/>
                <a:gd name="T8" fmla="*/ 14 w 290"/>
                <a:gd name="T9" fmla="*/ 34 h 1123"/>
                <a:gd name="T10" fmla="*/ 8 w 290"/>
                <a:gd name="T11" fmla="*/ 39 h 1123"/>
                <a:gd name="T12" fmla="*/ 4 w 290"/>
                <a:gd name="T13" fmla="*/ 40 h 1123"/>
                <a:gd name="T14" fmla="*/ 52 w 290"/>
                <a:gd name="T15" fmla="*/ 47 h 1123"/>
                <a:gd name="T16" fmla="*/ 117 w 290"/>
                <a:gd name="T17" fmla="*/ 56 h 1123"/>
                <a:gd name="T18" fmla="*/ 136 w 290"/>
                <a:gd name="T19" fmla="*/ 67 h 1123"/>
                <a:gd name="T20" fmla="*/ 133 w 290"/>
                <a:gd name="T21" fmla="*/ 89 h 1123"/>
                <a:gd name="T22" fmla="*/ 210 w 290"/>
                <a:gd name="T23" fmla="*/ 100 h 1123"/>
                <a:gd name="T24" fmla="*/ 223 w 290"/>
                <a:gd name="T25" fmla="*/ 120 h 1123"/>
                <a:gd name="T26" fmla="*/ 201 w 290"/>
                <a:gd name="T27" fmla="*/ 129 h 1123"/>
                <a:gd name="T28" fmla="*/ 176 w 290"/>
                <a:gd name="T29" fmla="*/ 134 h 1123"/>
                <a:gd name="T30" fmla="*/ 136 w 290"/>
                <a:gd name="T31" fmla="*/ 145 h 1123"/>
                <a:gd name="T32" fmla="*/ 139 w 290"/>
                <a:gd name="T33" fmla="*/ 155 h 1123"/>
                <a:gd name="T34" fmla="*/ 143 w 290"/>
                <a:gd name="T35" fmla="*/ 158 h 1123"/>
                <a:gd name="T36" fmla="*/ 162 w 290"/>
                <a:gd name="T37" fmla="*/ 158 h 1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0"/>
                <a:gd name="T58" fmla="*/ 0 h 1123"/>
                <a:gd name="T59" fmla="*/ 290 w 290"/>
                <a:gd name="T60" fmla="*/ 1123 h 11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0" h="1123">
                  <a:moveTo>
                    <a:pt x="0" y="0"/>
                  </a:moveTo>
                  <a:cubicBezTo>
                    <a:pt x="43" y="32"/>
                    <a:pt x="98" y="47"/>
                    <a:pt x="148" y="64"/>
                  </a:cubicBezTo>
                  <a:cubicBezTo>
                    <a:pt x="158" y="80"/>
                    <a:pt x="158" y="86"/>
                    <a:pt x="140" y="92"/>
                  </a:cubicBezTo>
                  <a:cubicBezTo>
                    <a:pt x="120" y="122"/>
                    <a:pt x="87" y="176"/>
                    <a:pt x="56" y="196"/>
                  </a:cubicBezTo>
                  <a:cubicBezTo>
                    <a:pt x="45" y="213"/>
                    <a:pt x="32" y="222"/>
                    <a:pt x="20" y="240"/>
                  </a:cubicBezTo>
                  <a:cubicBezTo>
                    <a:pt x="13" y="251"/>
                    <a:pt x="12" y="264"/>
                    <a:pt x="8" y="276"/>
                  </a:cubicBezTo>
                  <a:cubicBezTo>
                    <a:pt x="7" y="280"/>
                    <a:pt x="4" y="288"/>
                    <a:pt x="4" y="288"/>
                  </a:cubicBezTo>
                  <a:cubicBezTo>
                    <a:pt x="24" y="302"/>
                    <a:pt x="41" y="324"/>
                    <a:pt x="64" y="332"/>
                  </a:cubicBezTo>
                  <a:cubicBezTo>
                    <a:pt x="91" y="353"/>
                    <a:pt x="114" y="381"/>
                    <a:pt x="144" y="396"/>
                  </a:cubicBezTo>
                  <a:cubicBezTo>
                    <a:pt x="167" y="431"/>
                    <a:pt x="163" y="412"/>
                    <a:pt x="168" y="472"/>
                  </a:cubicBezTo>
                  <a:cubicBezTo>
                    <a:pt x="165" y="523"/>
                    <a:pt x="170" y="573"/>
                    <a:pt x="164" y="624"/>
                  </a:cubicBezTo>
                  <a:cubicBezTo>
                    <a:pt x="172" y="665"/>
                    <a:pt x="225" y="682"/>
                    <a:pt x="260" y="700"/>
                  </a:cubicBezTo>
                  <a:cubicBezTo>
                    <a:pt x="290" y="745"/>
                    <a:pt x="274" y="784"/>
                    <a:pt x="276" y="848"/>
                  </a:cubicBezTo>
                  <a:cubicBezTo>
                    <a:pt x="273" y="873"/>
                    <a:pt x="275" y="899"/>
                    <a:pt x="248" y="908"/>
                  </a:cubicBezTo>
                  <a:cubicBezTo>
                    <a:pt x="238" y="918"/>
                    <a:pt x="222" y="926"/>
                    <a:pt x="216" y="940"/>
                  </a:cubicBezTo>
                  <a:cubicBezTo>
                    <a:pt x="203" y="969"/>
                    <a:pt x="202" y="1017"/>
                    <a:pt x="168" y="1028"/>
                  </a:cubicBezTo>
                  <a:cubicBezTo>
                    <a:pt x="173" y="1058"/>
                    <a:pt x="176" y="1064"/>
                    <a:pt x="172" y="1096"/>
                  </a:cubicBezTo>
                  <a:cubicBezTo>
                    <a:pt x="173" y="1103"/>
                    <a:pt x="172" y="1110"/>
                    <a:pt x="176" y="1116"/>
                  </a:cubicBezTo>
                  <a:cubicBezTo>
                    <a:pt x="180" y="1123"/>
                    <a:pt x="200" y="1116"/>
                    <a:pt x="200" y="1116"/>
                  </a:cubicBezTo>
                </a:path>
              </a:pathLst>
            </a:custGeom>
            <a:noFill/>
            <a:ln w="19050" cmpd="sng">
              <a:solidFill>
                <a:schemeClr val="accent1">
                  <a:lumMod val="75000"/>
                </a:schemeClr>
              </a:solidFill>
              <a:round/>
              <a:headEnd/>
              <a:tailEnd/>
            </a:ln>
          </p:spPr>
          <p:txBody>
            <a:bodyPr wrap="none" anchor="ctr"/>
            <a:lstStyle/>
            <a:p>
              <a:pPr algn="l" rtl="0"/>
              <a:endParaRPr lang="he-IL"/>
            </a:p>
          </p:txBody>
        </p:sp>
        <p:sp>
          <p:nvSpPr>
            <p:cNvPr id="11" name="Freeform 58"/>
            <p:cNvSpPr>
              <a:spLocks noChangeAspect="1"/>
            </p:cNvSpPr>
            <p:nvPr/>
          </p:nvSpPr>
          <p:spPr bwMode="auto">
            <a:xfrm>
              <a:off x="1907827" y="2998562"/>
              <a:ext cx="401253" cy="999672"/>
            </a:xfrm>
            <a:custGeom>
              <a:avLst/>
              <a:gdLst>
                <a:gd name="T0" fmla="*/ 0 w 312"/>
                <a:gd name="T1" fmla="*/ 0 h 936"/>
                <a:gd name="T2" fmla="*/ 37 w 312"/>
                <a:gd name="T3" fmla="*/ 3 h 936"/>
                <a:gd name="T4" fmla="*/ 76 w 312"/>
                <a:gd name="T5" fmla="*/ 4 h 936"/>
                <a:gd name="T6" fmla="*/ 108 w 312"/>
                <a:gd name="T7" fmla="*/ 6 h 936"/>
                <a:gd name="T8" fmla="*/ 113 w 312"/>
                <a:gd name="T9" fmla="*/ 17 h 936"/>
                <a:gd name="T10" fmla="*/ 120 w 312"/>
                <a:gd name="T11" fmla="*/ 19 h 936"/>
                <a:gd name="T12" fmla="*/ 136 w 312"/>
                <a:gd name="T13" fmla="*/ 43 h 936"/>
                <a:gd name="T14" fmla="*/ 145 w 312"/>
                <a:gd name="T15" fmla="*/ 63 h 936"/>
                <a:gd name="T16" fmla="*/ 164 w 312"/>
                <a:gd name="T17" fmla="*/ 83 h 936"/>
                <a:gd name="T18" fmla="*/ 167 w 312"/>
                <a:gd name="T19" fmla="*/ 92 h 936"/>
                <a:gd name="T20" fmla="*/ 177 w 312"/>
                <a:gd name="T21" fmla="*/ 95 h 936"/>
                <a:gd name="T22" fmla="*/ 218 w 312"/>
                <a:gd name="T23" fmla="*/ 109 h 936"/>
                <a:gd name="T24" fmla="*/ 228 w 312"/>
                <a:gd name="T25" fmla="*/ 115 h 936"/>
                <a:gd name="T26" fmla="*/ 240 w 312"/>
                <a:gd name="T27" fmla="*/ 118 h 936"/>
                <a:gd name="T28" fmla="*/ 246 w 312"/>
                <a:gd name="T29" fmla="*/ 120 h 936"/>
                <a:gd name="T30" fmla="*/ 240 w 312"/>
                <a:gd name="T31" fmla="*/ 123 h 936"/>
                <a:gd name="T32" fmla="*/ 231 w 312"/>
                <a:gd name="T33" fmla="*/ 124 h 936"/>
                <a:gd name="T34" fmla="*/ 218 w 312"/>
                <a:gd name="T35" fmla="*/ 127 h 936"/>
                <a:gd name="T36" fmla="*/ 212 w 312"/>
                <a:gd name="T37" fmla="*/ 130 h 936"/>
                <a:gd name="T38" fmla="*/ 209 w 312"/>
                <a:gd name="T39" fmla="*/ 131 h 936"/>
                <a:gd name="T40" fmla="*/ 193 w 312"/>
                <a:gd name="T41" fmla="*/ 131 h 9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12"/>
                <a:gd name="T64" fmla="*/ 0 h 936"/>
                <a:gd name="T65" fmla="*/ 312 w 312"/>
                <a:gd name="T66" fmla="*/ 936 h 9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12" h="936">
                  <a:moveTo>
                    <a:pt x="0" y="0"/>
                  </a:moveTo>
                  <a:cubicBezTo>
                    <a:pt x="17" y="6"/>
                    <a:pt x="32" y="14"/>
                    <a:pt x="48" y="20"/>
                  </a:cubicBezTo>
                  <a:cubicBezTo>
                    <a:pt x="63" y="26"/>
                    <a:pt x="81" y="25"/>
                    <a:pt x="96" y="32"/>
                  </a:cubicBezTo>
                  <a:cubicBezTo>
                    <a:pt x="109" y="38"/>
                    <a:pt x="136" y="48"/>
                    <a:pt x="136" y="48"/>
                  </a:cubicBezTo>
                  <a:cubicBezTo>
                    <a:pt x="137" y="58"/>
                    <a:pt x="141" y="102"/>
                    <a:pt x="144" y="116"/>
                  </a:cubicBezTo>
                  <a:cubicBezTo>
                    <a:pt x="146" y="124"/>
                    <a:pt x="152" y="140"/>
                    <a:pt x="152" y="140"/>
                  </a:cubicBezTo>
                  <a:cubicBezTo>
                    <a:pt x="154" y="189"/>
                    <a:pt x="156" y="255"/>
                    <a:pt x="172" y="304"/>
                  </a:cubicBezTo>
                  <a:cubicBezTo>
                    <a:pt x="175" y="348"/>
                    <a:pt x="170" y="406"/>
                    <a:pt x="184" y="448"/>
                  </a:cubicBezTo>
                  <a:cubicBezTo>
                    <a:pt x="190" y="493"/>
                    <a:pt x="194" y="549"/>
                    <a:pt x="208" y="592"/>
                  </a:cubicBezTo>
                  <a:cubicBezTo>
                    <a:pt x="209" y="612"/>
                    <a:pt x="210" y="632"/>
                    <a:pt x="212" y="652"/>
                  </a:cubicBezTo>
                  <a:cubicBezTo>
                    <a:pt x="213" y="665"/>
                    <a:pt x="218" y="665"/>
                    <a:pt x="224" y="676"/>
                  </a:cubicBezTo>
                  <a:cubicBezTo>
                    <a:pt x="240" y="708"/>
                    <a:pt x="260" y="739"/>
                    <a:pt x="276" y="772"/>
                  </a:cubicBezTo>
                  <a:cubicBezTo>
                    <a:pt x="282" y="784"/>
                    <a:pt x="281" y="800"/>
                    <a:pt x="288" y="812"/>
                  </a:cubicBezTo>
                  <a:cubicBezTo>
                    <a:pt x="293" y="820"/>
                    <a:pt x="301" y="827"/>
                    <a:pt x="304" y="836"/>
                  </a:cubicBezTo>
                  <a:cubicBezTo>
                    <a:pt x="307" y="844"/>
                    <a:pt x="312" y="860"/>
                    <a:pt x="312" y="860"/>
                  </a:cubicBezTo>
                  <a:cubicBezTo>
                    <a:pt x="309" y="864"/>
                    <a:pt x="307" y="869"/>
                    <a:pt x="304" y="872"/>
                  </a:cubicBezTo>
                  <a:cubicBezTo>
                    <a:pt x="301" y="875"/>
                    <a:pt x="295" y="876"/>
                    <a:pt x="292" y="880"/>
                  </a:cubicBezTo>
                  <a:cubicBezTo>
                    <a:pt x="270" y="908"/>
                    <a:pt x="310" y="877"/>
                    <a:pt x="276" y="900"/>
                  </a:cubicBezTo>
                  <a:cubicBezTo>
                    <a:pt x="273" y="908"/>
                    <a:pt x="271" y="916"/>
                    <a:pt x="268" y="924"/>
                  </a:cubicBezTo>
                  <a:cubicBezTo>
                    <a:pt x="267" y="928"/>
                    <a:pt x="264" y="936"/>
                    <a:pt x="264" y="936"/>
                  </a:cubicBezTo>
                  <a:cubicBezTo>
                    <a:pt x="246" y="932"/>
                    <a:pt x="252" y="936"/>
                    <a:pt x="244" y="928"/>
                  </a:cubicBezTo>
                </a:path>
              </a:pathLst>
            </a:custGeom>
            <a:noFill/>
            <a:ln w="19050" cmpd="sng">
              <a:solidFill>
                <a:schemeClr val="accent1">
                  <a:lumMod val="75000"/>
                </a:schemeClr>
              </a:solidFill>
              <a:round/>
              <a:headEnd/>
              <a:tailEnd/>
            </a:ln>
          </p:spPr>
          <p:txBody>
            <a:bodyPr wrap="none" anchor="ctr"/>
            <a:lstStyle/>
            <a:p>
              <a:pPr algn="l" rtl="0"/>
              <a:endParaRPr lang="he-IL"/>
            </a:p>
          </p:txBody>
        </p:sp>
        <p:sp>
          <p:nvSpPr>
            <p:cNvPr id="12" name="Freeform 59"/>
            <p:cNvSpPr>
              <a:spLocks noChangeAspect="1"/>
            </p:cNvSpPr>
            <p:nvPr/>
          </p:nvSpPr>
          <p:spPr bwMode="auto">
            <a:xfrm>
              <a:off x="1586825" y="4002677"/>
              <a:ext cx="655380" cy="987824"/>
            </a:xfrm>
            <a:custGeom>
              <a:avLst/>
              <a:gdLst>
                <a:gd name="T0" fmla="*/ 409 w 508"/>
                <a:gd name="T1" fmla="*/ 0 h 926"/>
                <a:gd name="T2" fmla="*/ 368 w 508"/>
                <a:gd name="T3" fmla="*/ 6 h 926"/>
                <a:gd name="T4" fmla="*/ 348 w 508"/>
                <a:gd name="T5" fmla="*/ 10 h 926"/>
                <a:gd name="T6" fmla="*/ 296 w 508"/>
                <a:gd name="T7" fmla="*/ 29 h 926"/>
                <a:gd name="T8" fmla="*/ 284 w 508"/>
                <a:gd name="T9" fmla="*/ 35 h 926"/>
                <a:gd name="T10" fmla="*/ 277 w 508"/>
                <a:gd name="T11" fmla="*/ 38 h 926"/>
                <a:gd name="T12" fmla="*/ 290 w 508"/>
                <a:gd name="T13" fmla="*/ 44 h 926"/>
                <a:gd name="T14" fmla="*/ 264 w 508"/>
                <a:gd name="T15" fmla="*/ 66 h 926"/>
                <a:gd name="T16" fmla="*/ 258 w 508"/>
                <a:gd name="T17" fmla="*/ 70 h 926"/>
                <a:gd name="T18" fmla="*/ 203 w 508"/>
                <a:gd name="T19" fmla="*/ 81 h 926"/>
                <a:gd name="T20" fmla="*/ 151 w 508"/>
                <a:gd name="T21" fmla="*/ 94 h 926"/>
                <a:gd name="T22" fmla="*/ 129 w 508"/>
                <a:gd name="T23" fmla="*/ 98 h 926"/>
                <a:gd name="T24" fmla="*/ 103 w 508"/>
                <a:gd name="T25" fmla="*/ 104 h 926"/>
                <a:gd name="T26" fmla="*/ 96 w 508"/>
                <a:gd name="T27" fmla="*/ 105 h 926"/>
                <a:gd name="T28" fmla="*/ 87 w 508"/>
                <a:gd name="T29" fmla="*/ 107 h 926"/>
                <a:gd name="T30" fmla="*/ 41 w 508"/>
                <a:gd name="T31" fmla="*/ 117 h 926"/>
                <a:gd name="T32" fmla="*/ 0 w 508"/>
                <a:gd name="T33" fmla="*/ 123 h 926"/>
                <a:gd name="T34" fmla="*/ 0 w 508"/>
                <a:gd name="T35" fmla="*/ 127 h 9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8"/>
                <a:gd name="T55" fmla="*/ 0 h 926"/>
                <a:gd name="T56" fmla="*/ 508 w 508"/>
                <a:gd name="T57" fmla="*/ 926 h 9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8" h="926">
                  <a:moveTo>
                    <a:pt x="508" y="0"/>
                  </a:moveTo>
                  <a:cubicBezTo>
                    <a:pt x="466" y="6"/>
                    <a:pt x="483" y="13"/>
                    <a:pt x="456" y="40"/>
                  </a:cubicBezTo>
                  <a:cubicBezTo>
                    <a:pt x="451" y="56"/>
                    <a:pt x="446" y="63"/>
                    <a:pt x="432" y="72"/>
                  </a:cubicBezTo>
                  <a:cubicBezTo>
                    <a:pt x="404" y="114"/>
                    <a:pt x="384" y="156"/>
                    <a:pt x="368" y="204"/>
                  </a:cubicBezTo>
                  <a:cubicBezTo>
                    <a:pt x="363" y="220"/>
                    <a:pt x="357" y="236"/>
                    <a:pt x="352" y="252"/>
                  </a:cubicBezTo>
                  <a:cubicBezTo>
                    <a:pt x="349" y="260"/>
                    <a:pt x="344" y="276"/>
                    <a:pt x="344" y="276"/>
                  </a:cubicBezTo>
                  <a:cubicBezTo>
                    <a:pt x="351" y="287"/>
                    <a:pt x="360" y="312"/>
                    <a:pt x="360" y="312"/>
                  </a:cubicBezTo>
                  <a:cubicBezTo>
                    <a:pt x="366" y="373"/>
                    <a:pt x="352" y="422"/>
                    <a:pt x="328" y="476"/>
                  </a:cubicBezTo>
                  <a:cubicBezTo>
                    <a:pt x="325" y="484"/>
                    <a:pt x="326" y="494"/>
                    <a:pt x="320" y="500"/>
                  </a:cubicBezTo>
                  <a:cubicBezTo>
                    <a:pt x="301" y="519"/>
                    <a:pt x="267" y="558"/>
                    <a:pt x="252" y="580"/>
                  </a:cubicBezTo>
                  <a:cubicBezTo>
                    <a:pt x="232" y="610"/>
                    <a:pt x="219" y="651"/>
                    <a:pt x="188" y="672"/>
                  </a:cubicBezTo>
                  <a:cubicBezTo>
                    <a:pt x="169" y="700"/>
                    <a:pt x="180" y="691"/>
                    <a:pt x="160" y="704"/>
                  </a:cubicBezTo>
                  <a:cubicBezTo>
                    <a:pt x="156" y="717"/>
                    <a:pt x="140" y="736"/>
                    <a:pt x="128" y="740"/>
                  </a:cubicBezTo>
                  <a:cubicBezTo>
                    <a:pt x="125" y="744"/>
                    <a:pt x="123" y="749"/>
                    <a:pt x="120" y="752"/>
                  </a:cubicBezTo>
                  <a:cubicBezTo>
                    <a:pt x="117" y="755"/>
                    <a:pt x="111" y="756"/>
                    <a:pt x="108" y="760"/>
                  </a:cubicBezTo>
                  <a:cubicBezTo>
                    <a:pt x="88" y="783"/>
                    <a:pt x="76" y="824"/>
                    <a:pt x="52" y="840"/>
                  </a:cubicBezTo>
                  <a:cubicBezTo>
                    <a:pt x="44" y="864"/>
                    <a:pt x="19" y="871"/>
                    <a:pt x="0" y="884"/>
                  </a:cubicBezTo>
                  <a:cubicBezTo>
                    <a:pt x="2" y="893"/>
                    <a:pt x="18" y="926"/>
                    <a:pt x="0" y="908"/>
                  </a:cubicBezTo>
                </a:path>
              </a:pathLst>
            </a:custGeom>
            <a:noFill/>
            <a:ln w="19050" cmpd="sng">
              <a:solidFill>
                <a:schemeClr val="accent1">
                  <a:lumMod val="75000"/>
                </a:schemeClr>
              </a:solidFill>
              <a:round/>
              <a:headEnd/>
              <a:tailEnd/>
            </a:ln>
          </p:spPr>
          <p:txBody>
            <a:bodyPr wrap="none" anchor="ctr"/>
            <a:lstStyle/>
            <a:p>
              <a:pPr algn="l" rtl="0"/>
              <a:endParaRPr lang="he-IL"/>
            </a:p>
          </p:txBody>
        </p:sp>
        <p:sp>
          <p:nvSpPr>
            <p:cNvPr id="13" name="Text Box 60"/>
            <p:cNvSpPr txBox="1">
              <a:spLocks noChangeArrowheads="1"/>
            </p:cNvSpPr>
            <p:nvPr/>
          </p:nvSpPr>
          <p:spPr bwMode="auto">
            <a:xfrm>
              <a:off x="1791464" y="2675705"/>
              <a:ext cx="739643" cy="299161"/>
            </a:xfrm>
            <a:prstGeom prst="rect">
              <a:avLst/>
            </a:prstGeom>
            <a:noFill/>
            <a:ln w="9525">
              <a:noFill/>
              <a:miter lim="800000"/>
              <a:headEnd/>
              <a:tailEnd/>
            </a:ln>
          </p:spPr>
          <p:txBody>
            <a:bodyPr>
              <a:spAutoFit/>
            </a:bodyPr>
            <a:lstStyle/>
            <a:p>
              <a:pPr algn="ctr" rtl="0">
                <a:spcBef>
                  <a:spcPct val="50000"/>
                </a:spcBef>
              </a:pPr>
              <a:r>
                <a:rPr lang="en-US" sz="1400" b="1" dirty="0" smtClean="0">
                  <a:latin typeface="Candara" panose="020E0502030303020204" pitchFamily="34" charset="0"/>
                </a:rPr>
                <a:t>AOS</a:t>
              </a:r>
              <a:endParaRPr lang="en-US" sz="1400" b="1" dirty="0">
                <a:latin typeface="Candara" panose="020E0502030303020204" pitchFamily="34" charset="0"/>
              </a:endParaRPr>
            </a:p>
          </p:txBody>
        </p:sp>
        <p:sp>
          <p:nvSpPr>
            <p:cNvPr id="14" name="Freeform 61"/>
            <p:cNvSpPr>
              <a:spLocks noChangeAspect="1"/>
            </p:cNvSpPr>
            <p:nvPr/>
          </p:nvSpPr>
          <p:spPr bwMode="auto">
            <a:xfrm>
              <a:off x="375041" y="4963843"/>
              <a:ext cx="2747245" cy="710878"/>
            </a:xfrm>
            <a:custGeom>
              <a:avLst/>
              <a:gdLst>
                <a:gd name="T0" fmla="*/ 0 w 2132"/>
                <a:gd name="T1" fmla="*/ 95 h 664"/>
                <a:gd name="T2" fmla="*/ 26 w 2132"/>
                <a:gd name="T3" fmla="*/ 93 h 664"/>
                <a:gd name="T4" fmla="*/ 44 w 2132"/>
                <a:gd name="T5" fmla="*/ 92 h 664"/>
                <a:gd name="T6" fmla="*/ 77 w 2132"/>
                <a:gd name="T7" fmla="*/ 82 h 664"/>
                <a:gd name="T8" fmla="*/ 115 w 2132"/>
                <a:gd name="T9" fmla="*/ 80 h 664"/>
                <a:gd name="T10" fmla="*/ 141 w 2132"/>
                <a:gd name="T11" fmla="*/ 74 h 664"/>
                <a:gd name="T12" fmla="*/ 233 w 2132"/>
                <a:gd name="T13" fmla="*/ 65 h 664"/>
                <a:gd name="T14" fmla="*/ 323 w 2132"/>
                <a:gd name="T15" fmla="*/ 53 h 664"/>
                <a:gd name="T16" fmla="*/ 397 w 2132"/>
                <a:gd name="T17" fmla="*/ 45 h 664"/>
                <a:gd name="T18" fmla="*/ 416 w 2132"/>
                <a:gd name="T19" fmla="*/ 43 h 664"/>
                <a:gd name="T20" fmla="*/ 435 w 2132"/>
                <a:gd name="T21" fmla="*/ 40 h 664"/>
                <a:gd name="T22" fmla="*/ 444 w 2132"/>
                <a:gd name="T23" fmla="*/ 40 h 664"/>
                <a:gd name="T24" fmla="*/ 489 w 2132"/>
                <a:gd name="T25" fmla="*/ 31 h 664"/>
                <a:gd name="T26" fmla="*/ 553 w 2132"/>
                <a:gd name="T27" fmla="*/ 27 h 664"/>
                <a:gd name="T28" fmla="*/ 592 w 2132"/>
                <a:gd name="T29" fmla="*/ 24 h 664"/>
                <a:gd name="T30" fmla="*/ 600 w 2132"/>
                <a:gd name="T31" fmla="*/ 23 h 664"/>
                <a:gd name="T32" fmla="*/ 607 w 2132"/>
                <a:gd name="T33" fmla="*/ 22 h 664"/>
                <a:gd name="T34" fmla="*/ 621 w 2132"/>
                <a:gd name="T35" fmla="*/ 20 h 664"/>
                <a:gd name="T36" fmla="*/ 641 w 2132"/>
                <a:gd name="T37" fmla="*/ 18 h 664"/>
                <a:gd name="T38" fmla="*/ 659 w 2132"/>
                <a:gd name="T39" fmla="*/ 22 h 664"/>
                <a:gd name="T40" fmla="*/ 667 w 2132"/>
                <a:gd name="T41" fmla="*/ 17 h 664"/>
                <a:gd name="T42" fmla="*/ 692 w 2132"/>
                <a:gd name="T43" fmla="*/ 15 h 664"/>
                <a:gd name="T44" fmla="*/ 697 w 2132"/>
                <a:gd name="T45" fmla="*/ 14 h 664"/>
                <a:gd name="T46" fmla="*/ 707 w 2132"/>
                <a:gd name="T47" fmla="*/ 12 h 664"/>
                <a:gd name="T48" fmla="*/ 714 w 2132"/>
                <a:gd name="T49" fmla="*/ 9 h 664"/>
                <a:gd name="T50" fmla="*/ 746 w 2132"/>
                <a:gd name="T51" fmla="*/ 8 h 664"/>
                <a:gd name="T52" fmla="*/ 771 w 2132"/>
                <a:gd name="T53" fmla="*/ 7 h 664"/>
                <a:gd name="T54" fmla="*/ 797 w 2132"/>
                <a:gd name="T55" fmla="*/ 4 h 664"/>
                <a:gd name="T56" fmla="*/ 838 w 2132"/>
                <a:gd name="T57" fmla="*/ 3 h 664"/>
                <a:gd name="T58" fmla="*/ 848 w 2132"/>
                <a:gd name="T59" fmla="*/ 3 h 664"/>
                <a:gd name="T60" fmla="*/ 857 w 2132"/>
                <a:gd name="T61" fmla="*/ 1 h 664"/>
                <a:gd name="T62" fmla="*/ 876 w 2132"/>
                <a:gd name="T63" fmla="*/ 0 h 664"/>
                <a:gd name="T64" fmla="*/ 885 w 2132"/>
                <a:gd name="T65" fmla="*/ 6 h 664"/>
                <a:gd name="T66" fmla="*/ 906 w 2132"/>
                <a:gd name="T67" fmla="*/ 7 h 664"/>
                <a:gd name="T68" fmla="*/ 911 w 2132"/>
                <a:gd name="T69" fmla="*/ 11 h 664"/>
                <a:gd name="T70" fmla="*/ 988 w 2132"/>
                <a:gd name="T71" fmla="*/ 14 h 664"/>
                <a:gd name="T72" fmla="*/ 1014 w 2132"/>
                <a:gd name="T73" fmla="*/ 18 h 664"/>
                <a:gd name="T74" fmla="*/ 1046 w 2132"/>
                <a:gd name="T75" fmla="*/ 17 h 664"/>
                <a:gd name="T76" fmla="*/ 1075 w 2132"/>
                <a:gd name="T77" fmla="*/ 20 h 664"/>
                <a:gd name="T78" fmla="*/ 1091 w 2132"/>
                <a:gd name="T79" fmla="*/ 18 h 664"/>
                <a:gd name="T80" fmla="*/ 1110 w 2132"/>
                <a:gd name="T81" fmla="*/ 15 h 664"/>
                <a:gd name="T82" fmla="*/ 1177 w 2132"/>
                <a:gd name="T83" fmla="*/ 20 h 664"/>
                <a:gd name="T84" fmla="*/ 1199 w 2132"/>
                <a:gd name="T85" fmla="*/ 25 h 664"/>
                <a:gd name="T86" fmla="*/ 1259 w 2132"/>
                <a:gd name="T87" fmla="*/ 24 h 664"/>
                <a:gd name="T88" fmla="*/ 1307 w 2132"/>
                <a:gd name="T89" fmla="*/ 25 h 664"/>
                <a:gd name="T90" fmla="*/ 1347 w 2132"/>
                <a:gd name="T91" fmla="*/ 24 h 664"/>
                <a:gd name="T92" fmla="*/ 1376 w 2132"/>
                <a:gd name="T93" fmla="*/ 27 h 664"/>
                <a:gd name="T94" fmla="*/ 1373 w 2132"/>
                <a:gd name="T95" fmla="*/ 31 h 664"/>
                <a:gd name="T96" fmla="*/ 1382 w 2132"/>
                <a:gd name="T97" fmla="*/ 35 h 664"/>
                <a:gd name="T98" fmla="*/ 1439 w 2132"/>
                <a:gd name="T99" fmla="*/ 43 h 664"/>
                <a:gd name="T100" fmla="*/ 1478 w 2132"/>
                <a:gd name="T101" fmla="*/ 43 h 664"/>
                <a:gd name="T102" fmla="*/ 1481 w 2132"/>
                <a:gd name="T103" fmla="*/ 45 h 664"/>
                <a:gd name="T104" fmla="*/ 1494 w 2132"/>
                <a:gd name="T105" fmla="*/ 48 h 664"/>
                <a:gd name="T106" fmla="*/ 1490 w 2132"/>
                <a:gd name="T107" fmla="*/ 53 h 664"/>
                <a:gd name="T108" fmla="*/ 1453 w 2132"/>
                <a:gd name="T109" fmla="*/ 55 h 664"/>
                <a:gd name="T110" fmla="*/ 1464 w 2132"/>
                <a:gd name="T111" fmla="*/ 58 h 664"/>
                <a:gd name="T112" fmla="*/ 1478 w 2132"/>
                <a:gd name="T113" fmla="*/ 61 h 664"/>
                <a:gd name="T114" fmla="*/ 1589 w 2132"/>
                <a:gd name="T115" fmla="*/ 67 h 664"/>
                <a:gd name="T116" fmla="*/ 1645 w 2132"/>
                <a:gd name="T117" fmla="*/ 69 h 664"/>
                <a:gd name="T118" fmla="*/ 1675 w 2132"/>
                <a:gd name="T119" fmla="*/ 70 h 664"/>
                <a:gd name="T120" fmla="*/ 1695 w 2132"/>
                <a:gd name="T121" fmla="*/ 69 h 664"/>
                <a:gd name="T122" fmla="*/ 1698 w 2132"/>
                <a:gd name="T123" fmla="*/ 68 h 664"/>
                <a:gd name="T124" fmla="*/ 1705 w 2132"/>
                <a:gd name="T125" fmla="*/ 67 h 6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132"/>
                <a:gd name="T190" fmla="*/ 0 h 664"/>
                <a:gd name="T191" fmla="*/ 2132 w 2132"/>
                <a:gd name="T192" fmla="*/ 664 h 66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132" h="664">
                  <a:moveTo>
                    <a:pt x="0" y="664"/>
                  </a:moveTo>
                  <a:cubicBezTo>
                    <a:pt x="6" y="663"/>
                    <a:pt x="25" y="660"/>
                    <a:pt x="32" y="656"/>
                  </a:cubicBezTo>
                  <a:cubicBezTo>
                    <a:pt x="40" y="651"/>
                    <a:pt x="56" y="640"/>
                    <a:pt x="56" y="640"/>
                  </a:cubicBezTo>
                  <a:cubicBezTo>
                    <a:pt x="68" y="623"/>
                    <a:pt x="78" y="592"/>
                    <a:pt x="96" y="580"/>
                  </a:cubicBezTo>
                  <a:cubicBezTo>
                    <a:pt x="111" y="570"/>
                    <a:pt x="129" y="566"/>
                    <a:pt x="144" y="556"/>
                  </a:cubicBezTo>
                  <a:cubicBezTo>
                    <a:pt x="153" y="542"/>
                    <a:pt x="162" y="533"/>
                    <a:pt x="176" y="524"/>
                  </a:cubicBezTo>
                  <a:cubicBezTo>
                    <a:pt x="198" y="491"/>
                    <a:pt x="259" y="474"/>
                    <a:pt x="292" y="452"/>
                  </a:cubicBezTo>
                  <a:cubicBezTo>
                    <a:pt x="308" y="405"/>
                    <a:pt x="367" y="401"/>
                    <a:pt x="404" y="376"/>
                  </a:cubicBezTo>
                  <a:cubicBezTo>
                    <a:pt x="426" y="344"/>
                    <a:pt x="460" y="328"/>
                    <a:pt x="496" y="316"/>
                  </a:cubicBezTo>
                  <a:cubicBezTo>
                    <a:pt x="514" y="310"/>
                    <a:pt x="503" y="305"/>
                    <a:pt x="520" y="296"/>
                  </a:cubicBezTo>
                  <a:cubicBezTo>
                    <a:pt x="527" y="292"/>
                    <a:pt x="537" y="293"/>
                    <a:pt x="544" y="288"/>
                  </a:cubicBezTo>
                  <a:cubicBezTo>
                    <a:pt x="548" y="285"/>
                    <a:pt x="552" y="283"/>
                    <a:pt x="556" y="280"/>
                  </a:cubicBezTo>
                  <a:cubicBezTo>
                    <a:pt x="567" y="235"/>
                    <a:pt x="577" y="244"/>
                    <a:pt x="612" y="220"/>
                  </a:cubicBezTo>
                  <a:cubicBezTo>
                    <a:pt x="629" y="195"/>
                    <a:pt x="667" y="204"/>
                    <a:pt x="692" y="188"/>
                  </a:cubicBezTo>
                  <a:cubicBezTo>
                    <a:pt x="723" y="167"/>
                    <a:pt x="707" y="175"/>
                    <a:pt x="740" y="164"/>
                  </a:cubicBezTo>
                  <a:cubicBezTo>
                    <a:pt x="744" y="163"/>
                    <a:pt x="752" y="160"/>
                    <a:pt x="752" y="160"/>
                  </a:cubicBezTo>
                  <a:cubicBezTo>
                    <a:pt x="779" y="178"/>
                    <a:pt x="754" y="165"/>
                    <a:pt x="760" y="152"/>
                  </a:cubicBezTo>
                  <a:cubicBezTo>
                    <a:pt x="763" y="147"/>
                    <a:pt x="771" y="147"/>
                    <a:pt x="776" y="144"/>
                  </a:cubicBezTo>
                  <a:cubicBezTo>
                    <a:pt x="795" y="150"/>
                    <a:pt x="795" y="140"/>
                    <a:pt x="800" y="124"/>
                  </a:cubicBezTo>
                  <a:cubicBezTo>
                    <a:pt x="809" y="138"/>
                    <a:pt x="810" y="146"/>
                    <a:pt x="824" y="156"/>
                  </a:cubicBezTo>
                  <a:cubicBezTo>
                    <a:pt x="828" y="143"/>
                    <a:pt x="824" y="127"/>
                    <a:pt x="832" y="116"/>
                  </a:cubicBezTo>
                  <a:cubicBezTo>
                    <a:pt x="839" y="107"/>
                    <a:pt x="854" y="111"/>
                    <a:pt x="864" y="108"/>
                  </a:cubicBezTo>
                  <a:cubicBezTo>
                    <a:pt x="867" y="104"/>
                    <a:pt x="869" y="99"/>
                    <a:pt x="872" y="96"/>
                  </a:cubicBezTo>
                  <a:cubicBezTo>
                    <a:pt x="875" y="93"/>
                    <a:pt x="881" y="92"/>
                    <a:pt x="884" y="88"/>
                  </a:cubicBezTo>
                  <a:cubicBezTo>
                    <a:pt x="890" y="80"/>
                    <a:pt x="883" y="64"/>
                    <a:pt x="892" y="60"/>
                  </a:cubicBezTo>
                  <a:cubicBezTo>
                    <a:pt x="904" y="54"/>
                    <a:pt x="919" y="57"/>
                    <a:pt x="932" y="56"/>
                  </a:cubicBezTo>
                  <a:cubicBezTo>
                    <a:pt x="943" y="53"/>
                    <a:pt x="953" y="51"/>
                    <a:pt x="964" y="48"/>
                  </a:cubicBezTo>
                  <a:cubicBezTo>
                    <a:pt x="969" y="47"/>
                    <a:pt x="980" y="26"/>
                    <a:pt x="996" y="24"/>
                  </a:cubicBezTo>
                  <a:cubicBezTo>
                    <a:pt x="1013" y="22"/>
                    <a:pt x="1031" y="21"/>
                    <a:pt x="1048" y="20"/>
                  </a:cubicBezTo>
                  <a:cubicBezTo>
                    <a:pt x="1052" y="19"/>
                    <a:pt x="1056" y="18"/>
                    <a:pt x="1060" y="16"/>
                  </a:cubicBezTo>
                  <a:cubicBezTo>
                    <a:pt x="1064" y="14"/>
                    <a:pt x="1068" y="10"/>
                    <a:pt x="1072" y="8"/>
                  </a:cubicBezTo>
                  <a:cubicBezTo>
                    <a:pt x="1080" y="5"/>
                    <a:pt x="1096" y="0"/>
                    <a:pt x="1096" y="0"/>
                  </a:cubicBezTo>
                  <a:cubicBezTo>
                    <a:pt x="1123" y="18"/>
                    <a:pt x="1093" y="21"/>
                    <a:pt x="1108" y="40"/>
                  </a:cubicBezTo>
                  <a:cubicBezTo>
                    <a:pt x="1114" y="47"/>
                    <a:pt x="1124" y="49"/>
                    <a:pt x="1132" y="52"/>
                  </a:cubicBezTo>
                  <a:cubicBezTo>
                    <a:pt x="1135" y="60"/>
                    <a:pt x="1132" y="74"/>
                    <a:pt x="1140" y="76"/>
                  </a:cubicBezTo>
                  <a:cubicBezTo>
                    <a:pt x="1172" y="84"/>
                    <a:pt x="1204" y="96"/>
                    <a:pt x="1236" y="104"/>
                  </a:cubicBezTo>
                  <a:cubicBezTo>
                    <a:pt x="1249" y="113"/>
                    <a:pt x="1253" y="123"/>
                    <a:pt x="1268" y="128"/>
                  </a:cubicBezTo>
                  <a:cubicBezTo>
                    <a:pt x="1282" y="125"/>
                    <a:pt x="1308" y="116"/>
                    <a:pt x="1308" y="116"/>
                  </a:cubicBezTo>
                  <a:cubicBezTo>
                    <a:pt x="1324" y="121"/>
                    <a:pt x="1332" y="128"/>
                    <a:pt x="1344" y="140"/>
                  </a:cubicBezTo>
                  <a:cubicBezTo>
                    <a:pt x="1359" y="118"/>
                    <a:pt x="1344" y="135"/>
                    <a:pt x="1364" y="124"/>
                  </a:cubicBezTo>
                  <a:cubicBezTo>
                    <a:pt x="1372" y="119"/>
                    <a:pt x="1388" y="108"/>
                    <a:pt x="1388" y="108"/>
                  </a:cubicBezTo>
                  <a:cubicBezTo>
                    <a:pt x="1433" y="111"/>
                    <a:pt x="1449" y="105"/>
                    <a:pt x="1472" y="140"/>
                  </a:cubicBezTo>
                  <a:cubicBezTo>
                    <a:pt x="1476" y="166"/>
                    <a:pt x="1475" y="174"/>
                    <a:pt x="1500" y="180"/>
                  </a:cubicBezTo>
                  <a:cubicBezTo>
                    <a:pt x="1526" y="176"/>
                    <a:pt x="1550" y="170"/>
                    <a:pt x="1576" y="164"/>
                  </a:cubicBezTo>
                  <a:cubicBezTo>
                    <a:pt x="1599" y="172"/>
                    <a:pt x="1610" y="177"/>
                    <a:pt x="1636" y="180"/>
                  </a:cubicBezTo>
                  <a:cubicBezTo>
                    <a:pt x="1667" y="160"/>
                    <a:pt x="1651" y="162"/>
                    <a:pt x="1684" y="168"/>
                  </a:cubicBezTo>
                  <a:cubicBezTo>
                    <a:pt x="1694" y="183"/>
                    <a:pt x="1705" y="185"/>
                    <a:pt x="1720" y="196"/>
                  </a:cubicBezTo>
                  <a:cubicBezTo>
                    <a:pt x="1730" y="226"/>
                    <a:pt x="1721" y="189"/>
                    <a:pt x="1716" y="220"/>
                  </a:cubicBezTo>
                  <a:cubicBezTo>
                    <a:pt x="1715" y="228"/>
                    <a:pt x="1725" y="238"/>
                    <a:pt x="1728" y="244"/>
                  </a:cubicBezTo>
                  <a:cubicBezTo>
                    <a:pt x="1747" y="286"/>
                    <a:pt x="1754" y="289"/>
                    <a:pt x="1800" y="304"/>
                  </a:cubicBezTo>
                  <a:cubicBezTo>
                    <a:pt x="1818" y="298"/>
                    <a:pt x="1824" y="294"/>
                    <a:pt x="1848" y="304"/>
                  </a:cubicBezTo>
                  <a:cubicBezTo>
                    <a:pt x="1852" y="306"/>
                    <a:pt x="1850" y="312"/>
                    <a:pt x="1852" y="316"/>
                  </a:cubicBezTo>
                  <a:cubicBezTo>
                    <a:pt x="1857" y="324"/>
                    <a:pt x="1868" y="340"/>
                    <a:pt x="1868" y="340"/>
                  </a:cubicBezTo>
                  <a:cubicBezTo>
                    <a:pt x="1867" y="351"/>
                    <a:pt x="1870" y="363"/>
                    <a:pt x="1864" y="372"/>
                  </a:cubicBezTo>
                  <a:cubicBezTo>
                    <a:pt x="1860" y="378"/>
                    <a:pt x="1822" y="383"/>
                    <a:pt x="1816" y="384"/>
                  </a:cubicBezTo>
                  <a:cubicBezTo>
                    <a:pt x="1826" y="424"/>
                    <a:pt x="1811" y="383"/>
                    <a:pt x="1832" y="404"/>
                  </a:cubicBezTo>
                  <a:cubicBezTo>
                    <a:pt x="1839" y="411"/>
                    <a:pt x="1839" y="425"/>
                    <a:pt x="1848" y="428"/>
                  </a:cubicBezTo>
                  <a:cubicBezTo>
                    <a:pt x="1901" y="446"/>
                    <a:pt x="1930" y="460"/>
                    <a:pt x="1988" y="464"/>
                  </a:cubicBezTo>
                  <a:cubicBezTo>
                    <a:pt x="2011" y="469"/>
                    <a:pt x="2033" y="475"/>
                    <a:pt x="2056" y="480"/>
                  </a:cubicBezTo>
                  <a:cubicBezTo>
                    <a:pt x="2070" y="483"/>
                    <a:pt x="2096" y="492"/>
                    <a:pt x="2096" y="492"/>
                  </a:cubicBezTo>
                  <a:cubicBezTo>
                    <a:pt x="2104" y="491"/>
                    <a:pt x="2113" y="492"/>
                    <a:pt x="2120" y="488"/>
                  </a:cubicBezTo>
                  <a:cubicBezTo>
                    <a:pt x="2124" y="486"/>
                    <a:pt x="2122" y="480"/>
                    <a:pt x="2124" y="476"/>
                  </a:cubicBezTo>
                  <a:cubicBezTo>
                    <a:pt x="2126" y="472"/>
                    <a:pt x="2132" y="464"/>
                    <a:pt x="2132" y="464"/>
                  </a:cubicBezTo>
                </a:path>
              </a:pathLst>
            </a:custGeom>
            <a:noFill/>
            <a:ln w="38100" cmpd="sng">
              <a:solidFill>
                <a:schemeClr val="tx1">
                  <a:lumMod val="65000"/>
                  <a:lumOff val="35000"/>
                </a:schemeClr>
              </a:solidFill>
              <a:round/>
              <a:headEnd/>
              <a:tailEnd/>
            </a:ln>
          </p:spPr>
          <p:txBody>
            <a:bodyPr wrap="none" anchor="ctr"/>
            <a:lstStyle/>
            <a:p>
              <a:pPr algn="l" rtl="0"/>
              <a:endParaRPr lang="he-IL"/>
            </a:p>
          </p:txBody>
        </p:sp>
        <p:sp>
          <p:nvSpPr>
            <p:cNvPr id="15" name="Freeform 62"/>
            <p:cNvSpPr>
              <a:spLocks noChangeAspect="1"/>
            </p:cNvSpPr>
            <p:nvPr/>
          </p:nvSpPr>
          <p:spPr bwMode="auto">
            <a:xfrm>
              <a:off x="460642" y="2215116"/>
              <a:ext cx="565767" cy="876749"/>
            </a:xfrm>
            <a:custGeom>
              <a:avLst/>
              <a:gdLst>
                <a:gd name="T0" fmla="*/ 0 w 440"/>
                <a:gd name="T1" fmla="*/ 116 h 820"/>
                <a:gd name="T2" fmla="*/ 4 w 440"/>
                <a:gd name="T3" fmla="*/ 113 h 820"/>
                <a:gd name="T4" fmla="*/ 22 w 440"/>
                <a:gd name="T5" fmla="*/ 111 h 820"/>
                <a:gd name="T6" fmla="*/ 48 w 440"/>
                <a:gd name="T7" fmla="*/ 105 h 820"/>
                <a:gd name="T8" fmla="*/ 82 w 440"/>
                <a:gd name="T9" fmla="*/ 97 h 820"/>
                <a:gd name="T10" fmla="*/ 113 w 440"/>
                <a:gd name="T11" fmla="*/ 91 h 820"/>
                <a:gd name="T12" fmla="*/ 133 w 440"/>
                <a:gd name="T13" fmla="*/ 87 h 820"/>
                <a:gd name="T14" fmla="*/ 158 w 440"/>
                <a:gd name="T15" fmla="*/ 82 h 820"/>
                <a:gd name="T16" fmla="*/ 174 w 440"/>
                <a:gd name="T17" fmla="*/ 71 h 820"/>
                <a:gd name="T18" fmla="*/ 199 w 440"/>
                <a:gd name="T19" fmla="*/ 64 h 820"/>
                <a:gd name="T20" fmla="*/ 240 w 440"/>
                <a:gd name="T21" fmla="*/ 46 h 820"/>
                <a:gd name="T22" fmla="*/ 265 w 440"/>
                <a:gd name="T23" fmla="*/ 34 h 820"/>
                <a:gd name="T24" fmla="*/ 281 w 440"/>
                <a:gd name="T25" fmla="*/ 29 h 820"/>
                <a:gd name="T26" fmla="*/ 325 w 440"/>
                <a:gd name="T27" fmla="*/ 8 h 820"/>
                <a:gd name="T28" fmla="*/ 347 w 440"/>
                <a:gd name="T29" fmla="*/ 0 h 8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0"/>
                <a:gd name="T46" fmla="*/ 0 h 820"/>
                <a:gd name="T47" fmla="*/ 440 w 440"/>
                <a:gd name="T48" fmla="*/ 820 h 8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0" h="820">
                  <a:moveTo>
                    <a:pt x="0" y="820"/>
                  </a:moveTo>
                  <a:cubicBezTo>
                    <a:pt x="1" y="815"/>
                    <a:pt x="0" y="808"/>
                    <a:pt x="4" y="804"/>
                  </a:cubicBezTo>
                  <a:cubicBezTo>
                    <a:pt x="10" y="797"/>
                    <a:pt x="28" y="788"/>
                    <a:pt x="28" y="788"/>
                  </a:cubicBezTo>
                  <a:cubicBezTo>
                    <a:pt x="35" y="768"/>
                    <a:pt x="43" y="755"/>
                    <a:pt x="60" y="744"/>
                  </a:cubicBezTo>
                  <a:cubicBezTo>
                    <a:pt x="67" y="723"/>
                    <a:pt x="85" y="701"/>
                    <a:pt x="104" y="688"/>
                  </a:cubicBezTo>
                  <a:cubicBezTo>
                    <a:pt x="115" y="671"/>
                    <a:pt x="131" y="660"/>
                    <a:pt x="144" y="644"/>
                  </a:cubicBezTo>
                  <a:cubicBezTo>
                    <a:pt x="155" y="630"/>
                    <a:pt x="153" y="622"/>
                    <a:pt x="168" y="612"/>
                  </a:cubicBezTo>
                  <a:cubicBezTo>
                    <a:pt x="177" y="599"/>
                    <a:pt x="200" y="576"/>
                    <a:pt x="200" y="576"/>
                  </a:cubicBezTo>
                  <a:cubicBezTo>
                    <a:pt x="208" y="552"/>
                    <a:pt x="212" y="528"/>
                    <a:pt x="220" y="504"/>
                  </a:cubicBezTo>
                  <a:cubicBezTo>
                    <a:pt x="225" y="489"/>
                    <a:pt x="244" y="466"/>
                    <a:pt x="252" y="452"/>
                  </a:cubicBezTo>
                  <a:cubicBezTo>
                    <a:pt x="274" y="413"/>
                    <a:pt x="290" y="371"/>
                    <a:pt x="304" y="328"/>
                  </a:cubicBezTo>
                  <a:cubicBezTo>
                    <a:pt x="314" y="298"/>
                    <a:pt x="326" y="270"/>
                    <a:pt x="336" y="240"/>
                  </a:cubicBezTo>
                  <a:cubicBezTo>
                    <a:pt x="340" y="227"/>
                    <a:pt x="356" y="204"/>
                    <a:pt x="356" y="204"/>
                  </a:cubicBezTo>
                  <a:cubicBezTo>
                    <a:pt x="369" y="151"/>
                    <a:pt x="388" y="104"/>
                    <a:pt x="412" y="56"/>
                  </a:cubicBezTo>
                  <a:cubicBezTo>
                    <a:pt x="420" y="41"/>
                    <a:pt x="421" y="0"/>
                    <a:pt x="440" y="0"/>
                  </a:cubicBezTo>
                </a:path>
              </a:pathLst>
            </a:custGeom>
            <a:noFill/>
            <a:ln w="38100" cmpd="sng">
              <a:solidFill>
                <a:schemeClr val="tx1">
                  <a:lumMod val="65000"/>
                  <a:lumOff val="35000"/>
                </a:schemeClr>
              </a:solidFill>
              <a:round/>
              <a:headEnd/>
              <a:tailEnd/>
            </a:ln>
          </p:spPr>
          <p:txBody>
            <a:bodyPr wrap="none" anchor="ctr"/>
            <a:lstStyle/>
            <a:p>
              <a:pPr algn="l" rtl="0"/>
              <a:endParaRPr lang="he-IL"/>
            </a:p>
          </p:txBody>
        </p:sp>
        <p:sp>
          <p:nvSpPr>
            <p:cNvPr id="16" name="Freeform 63"/>
            <p:cNvSpPr>
              <a:spLocks noChangeAspect="1"/>
            </p:cNvSpPr>
            <p:nvPr/>
          </p:nvSpPr>
          <p:spPr bwMode="auto">
            <a:xfrm>
              <a:off x="984946" y="1273203"/>
              <a:ext cx="1308085" cy="947837"/>
            </a:xfrm>
            <a:custGeom>
              <a:avLst/>
              <a:gdLst>
                <a:gd name="T0" fmla="*/ 808 w 1016"/>
                <a:gd name="T1" fmla="*/ 0 h 885"/>
                <a:gd name="T2" fmla="*/ 780 w 1016"/>
                <a:gd name="T3" fmla="*/ 3 h 885"/>
                <a:gd name="T4" fmla="*/ 712 w 1016"/>
                <a:gd name="T5" fmla="*/ 8 h 885"/>
                <a:gd name="T6" fmla="*/ 635 w 1016"/>
                <a:gd name="T7" fmla="*/ 15 h 885"/>
                <a:gd name="T8" fmla="*/ 603 w 1016"/>
                <a:gd name="T9" fmla="*/ 20 h 885"/>
                <a:gd name="T10" fmla="*/ 583 w 1016"/>
                <a:gd name="T11" fmla="*/ 23 h 885"/>
                <a:gd name="T12" fmla="*/ 580 w 1016"/>
                <a:gd name="T13" fmla="*/ 25 h 885"/>
                <a:gd name="T14" fmla="*/ 573 w 1016"/>
                <a:gd name="T15" fmla="*/ 26 h 885"/>
                <a:gd name="T16" fmla="*/ 565 w 1016"/>
                <a:gd name="T17" fmla="*/ 29 h 885"/>
                <a:gd name="T18" fmla="*/ 543 w 1016"/>
                <a:gd name="T19" fmla="*/ 49 h 885"/>
                <a:gd name="T20" fmla="*/ 497 w 1016"/>
                <a:gd name="T21" fmla="*/ 56 h 885"/>
                <a:gd name="T22" fmla="*/ 480 w 1016"/>
                <a:gd name="T23" fmla="*/ 60 h 885"/>
                <a:gd name="T24" fmla="*/ 452 w 1016"/>
                <a:gd name="T25" fmla="*/ 64 h 885"/>
                <a:gd name="T26" fmla="*/ 298 w 1016"/>
                <a:gd name="T27" fmla="*/ 73 h 885"/>
                <a:gd name="T28" fmla="*/ 245 w 1016"/>
                <a:gd name="T29" fmla="*/ 72 h 885"/>
                <a:gd name="T30" fmla="*/ 213 w 1016"/>
                <a:gd name="T31" fmla="*/ 74 h 885"/>
                <a:gd name="T32" fmla="*/ 191 w 1016"/>
                <a:gd name="T33" fmla="*/ 82 h 885"/>
                <a:gd name="T34" fmla="*/ 185 w 1016"/>
                <a:gd name="T35" fmla="*/ 88 h 885"/>
                <a:gd name="T36" fmla="*/ 117 w 1016"/>
                <a:gd name="T37" fmla="*/ 95 h 885"/>
                <a:gd name="T38" fmla="*/ 74 w 1016"/>
                <a:gd name="T39" fmla="*/ 101 h 885"/>
                <a:gd name="T40" fmla="*/ 48 w 1016"/>
                <a:gd name="T41" fmla="*/ 107 h 885"/>
                <a:gd name="T42" fmla="*/ 30 w 1016"/>
                <a:gd name="T43" fmla="*/ 111 h 885"/>
                <a:gd name="T44" fmla="*/ 18 w 1016"/>
                <a:gd name="T45" fmla="*/ 118 h 885"/>
                <a:gd name="T46" fmla="*/ 8 w 1016"/>
                <a:gd name="T47" fmla="*/ 123 h 885"/>
                <a:gd name="T48" fmla="*/ 0 w 1016"/>
                <a:gd name="T49" fmla="*/ 127 h 8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016"/>
                <a:gd name="T76" fmla="*/ 0 h 885"/>
                <a:gd name="T77" fmla="*/ 1016 w 1016"/>
                <a:gd name="T78" fmla="*/ 885 h 8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016" h="885">
                  <a:moveTo>
                    <a:pt x="1016" y="0"/>
                  </a:moveTo>
                  <a:cubicBezTo>
                    <a:pt x="1003" y="4"/>
                    <a:pt x="980" y="20"/>
                    <a:pt x="980" y="20"/>
                  </a:cubicBezTo>
                  <a:cubicBezTo>
                    <a:pt x="961" y="48"/>
                    <a:pt x="923" y="41"/>
                    <a:pt x="896" y="56"/>
                  </a:cubicBezTo>
                  <a:cubicBezTo>
                    <a:pt x="865" y="73"/>
                    <a:pt x="834" y="97"/>
                    <a:pt x="800" y="108"/>
                  </a:cubicBezTo>
                  <a:cubicBezTo>
                    <a:pt x="789" y="125"/>
                    <a:pt x="773" y="133"/>
                    <a:pt x="756" y="144"/>
                  </a:cubicBezTo>
                  <a:cubicBezTo>
                    <a:pt x="748" y="149"/>
                    <a:pt x="732" y="160"/>
                    <a:pt x="732" y="160"/>
                  </a:cubicBezTo>
                  <a:cubicBezTo>
                    <a:pt x="731" y="164"/>
                    <a:pt x="730" y="168"/>
                    <a:pt x="728" y="172"/>
                  </a:cubicBezTo>
                  <a:cubicBezTo>
                    <a:pt x="726" y="176"/>
                    <a:pt x="722" y="180"/>
                    <a:pt x="720" y="184"/>
                  </a:cubicBezTo>
                  <a:cubicBezTo>
                    <a:pt x="717" y="192"/>
                    <a:pt x="712" y="208"/>
                    <a:pt x="712" y="208"/>
                  </a:cubicBezTo>
                  <a:cubicBezTo>
                    <a:pt x="707" y="244"/>
                    <a:pt x="705" y="323"/>
                    <a:pt x="684" y="344"/>
                  </a:cubicBezTo>
                  <a:cubicBezTo>
                    <a:pt x="675" y="370"/>
                    <a:pt x="646" y="381"/>
                    <a:pt x="624" y="396"/>
                  </a:cubicBezTo>
                  <a:cubicBezTo>
                    <a:pt x="594" y="416"/>
                    <a:pt x="628" y="399"/>
                    <a:pt x="604" y="420"/>
                  </a:cubicBezTo>
                  <a:cubicBezTo>
                    <a:pt x="604" y="420"/>
                    <a:pt x="574" y="440"/>
                    <a:pt x="568" y="444"/>
                  </a:cubicBezTo>
                  <a:cubicBezTo>
                    <a:pt x="516" y="479"/>
                    <a:pt x="438" y="500"/>
                    <a:pt x="376" y="512"/>
                  </a:cubicBezTo>
                  <a:cubicBezTo>
                    <a:pt x="353" y="510"/>
                    <a:pt x="331" y="504"/>
                    <a:pt x="308" y="504"/>
                  </a:cubicBezTo>
                  <a:cubicBezTo>
                    <a:pt x="294" y="504"/>
                    <a:pt x="268" y="516"/>
                    <a:pt x="268" y="516"/>
                  </a:cubicBezTo>
                  <a:cubicBezTo>
                    <a:pt x="256" y="534"/>
                    <a:pt x="247" y="560"/>
                    <a:pt x="240" y="580"/>
                  </a:cubicBezTo>
                  <a:cubicBezTo>
                    <a:pt x="240" y="582"/>
                    <a:pt x="237" y="612"/>
                    <a:pt x="232" y="620"/>
                  </a:cubicBezTo>
                  <a:cubicBezTo>
                    <a:pt x="213" y="648"/>
                    <a:pt x="174" y="647"/>
                    <a:pt x="148" y="664"/>
                  </a:cubicBezTo>
                  <a:cubicBezTo>
                    <a:pt x="135" y="684"/>
                    <a:pt x="112" y="691"/>
                    <a:pt x="92" y="704"/>
                  </a:cubicBezTo>
                  <a:cubicBezTo>
                    <a:pt x="83" y="717"/>
                    <a:pt x="72" y="740"/>
                    <a:pt x="60" y="752"/>
                  </a:cubicBezTo>
                  <a:cubicBezTo>
                    <a:pt x="52" y="760"/>
                    <a:pt x="36" y="776"/>
                    <a:pt x="36" y="776"/>
                  </a:cubicBezTo>
                  <a:cubicBezTo>
                    <a:pt x="31" y="792"/>
                    <a:pt x="31" y="809"/>
                    <a:pt x="24" y="824"/>
                  </a:cubicBezTo>
                  <a:cubicBezTo>
                    <a:pt x="5" y="862"/>
                    <a:pt x="29" y="798"/>
                    <a:pt x="8" y="860"/>
                  </a:cubicBezTo>
                  <a:cubicBezTo>
                    <a:pt x="0" y="885"/>
                    <a:pt x="13" y="884"/>
                    <a:pt x="0" y="884"/>
                  </a:cubicBezTo>
                </a:path>
              </a:pathLst>
            </a:custGeom>
            <a:noFill/>
            <a:ln w="38100" cmpd="sng">
              <a:solidFill>
                <a:schemeClr val="tx1">
                  <a:lumMod val="65000"/>
                  <a:lumOff val="35000"/>
                </a:schemeClr>
              </a:solidFill>
              <a:round/>
              <a:headEnd/>
              <a:tailEnd/>
            </a:ln>
          </p:spPr>
          <p:txBody>
            <a:bodyPr wrap="none" anchor="ctr"/>
            <a:lstStyle/>
            <a:p>
              <a:pPr algn="l" rtl="0"/>
              <a:endParaRPr lang="he-IL"/>
            </a:p>
          </p:txBody>
        </p:sp>
        <p:sp>
          <p:nvSpPr>
            <p:cNvPr id="17" name="Freeform 64"/>
            <p:cNvSpPr>
              <a:spLocks noChangeAspect="1"/>
            </p:cNvSpPr>
            <p:nvPr/>
          </p:nvSpPr>
          <p:spPr bwMode="auto">
            <a:xfrm>
              <a:off x="2643458" y="1270241"/>
              <a:ext cx="423991" cy="1820143"/>
            </a:xfrm>
            <a:custGeom>
              <a:avLst/>
              <a:gdLst>
                <a:gd name="T0" fmla="*/ 99 w 331"/>
                <a:gd name="T1" fmla="*/ 0 h 1704"/>
                <a:gd name="T2" fmla="*/ 92 w 331"/>
                <a:gd name="T3" fmla="*/ 12 h 1704"/>
                <a:gd name="T4" fmla="*/ 87 w 331"/>
                <a:gd name="T5" fmla="*/ 14 h 1704"/>
                <a:gd name="T6" fmla="*/ 85 w 331"/>
                <a:gd name="T7" fmla="*/ 25 h 1704"/>
                <a:gd name="T8" fmla="*/ 73 w 331"/>
                <a:gd name="T9" fmla="*/ 31 h 1704"/>
                <a:gd name="T10" fmla="*/ 30 w 331"/>
                <a:gd name="T11" fmla="*/ 49 h 1704"/>
                <a:gd name="T12" fmla="*/ 8 w 331"/>
                <a:gd name="T13" fmla="*/ 62 h 1704"/>
                <a:gd name="T14" fmla="*/ 47 w 331"/>
                <a:gd name="T15" fmla="*/ 101 h 1704"/>
                <a:gd name="T16" fmla="*/ 82 w 331"/>
                <a:gd name="T17" fmla="*/ 122 h 1704"/>
                <a:gd name="T18" fmla="*/ 92 w 331"/>
                <a:gd name="T19" fmla="*/ 124 h 1704"/>
                <a:gd name="T20" fmla="*/ 110 w 331"/>
                <a:gd name="T21" fmla="*/ 130 h 1704"/>
                <a:gd name="T22" fmla="*/ 131 w 331"/>
                <a:gd name="T23" fmla="*/ 136 h 1704"/>
                <a:gd name="T24" fmla="*/ 175 w 331"/>
                <a:gd name="T25" fmla="*/ 150 h 1704"/>
                <a:gd name="T26" fmla="*/ 224 w 331"/>
                <a:gd name="T27" fmla="*/ 164 h 1704"/>
                <a:gd name="T28" fmla="*/ 251 w 331"/>
                <a:gd name="T29" fmla="*/ 184 h 1704"/>
                <a:gd name="T30" fmla="*/ 249 w 331"/>
                <a:gd name="T31" fmla="*/ 204 h 1704"/>
                <a:gd name="T32" fmla="*/ 245 w 331"/>
                <a:gd name="T33" fmla="*/ 209 h 1704"/>
                <a:gd name="T34" fmla="*/ 238 w 331"/>
                <a:gd name="T35" fmla="*/ 213 h 1704"/>
                <a:gd name="T36" fmla="*/ 218 w 331"/>
                <a:gd name="T37" fmla="*/ 232 h 1704"/>
                <a:gd name="T38" fmla="*/ 208 w 331"/>
                <a:gd name="T39" fmla="*/ 239 h 1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31"/>
                <a:gd name="T61" fmla="*/ 0 h 1704"/>
                <a:gd name="T62" fmla="*/ 331 w 331"/>
                <a:gd name="T63" fmla="*/ 1704 h 17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31" h="1704">
                  <a:moveTo>
                    <a:pt x="128" y="0"/>
                  </a:moveTo>
                  <a:cubicBezTo>
                    <a:pt x="119" y="28"/>
                    <a:pt x="123" y="54"/>
                    <a:pt x="119" y="84"/>
                  </a:cubicBezTo>
                  <a:cubicBezTo>
                    <a:pt x="118" y="90"/>
                    <a:pt x="113" y="102"/>
                    <a:pt x="113" y="102"/>
                  </a:cubicBezTo>
                  <a:cubicBezTo>
                    <a:pt x="112" y="127"/>
                    <a:pt x="112" y="152"/>
                    <a:pt x="110" y="177"/>
                  </a:cubicBezTo>
                  <a:cubicBezTo>
                    <a:pt x="109" y="191"/>
                    <a:pt x="99" y="209"/>
                    <a:pt x="95" y="222"/>
                  </a:cubicBezTo>
                  <a:cubicBezTo>
                    <a:pt x="77" y="276"/>
                    <a:pt x="80" y="309"/>
                    <a:pt x="38" y="351"/>
                  </a:cubicBezTo>
                  <a:cubicBezTo>
                    <a:pt x="28" y="381"/>
                    <a:pt x="13" y="410"/>
                    <a:pt x="8" y="441"/>
                  </a:cubicBezTo>
                  <a:cubicBezTo>
                    <a:pt x="0" y="545"/>
                    <a:pt x="45" y="620"/>
                    <a:pt x="59" y="717"/>
                  </a:cubicBezTo>
                  <a:cubicBezTo>
                    <a:pt x="65" y="757"/>
                    <a:pt x="78" y="835"/>
                    <a:pt x="107" y="864"/>
                  </a:cubicBezTo>
                  <a:cubicBezTo>
                    <a:pt x="115" y="887"/>
                    <a:pt x="103" y="860"/>
                    <a:pt x="119" y="879"/>
                  </a:cubicBezTo>
                  <a:cubicBezTo>
                    <a:pt x="130" y="893"/>
                    <a:pt x="130" y="911"/>
                    <a:pt x="143" y="924"/>
                  </a:cubicBezTo>
                  <a:cubicBezTo>
                    <a:pt x="148" y="940"/>
                    <a:pt x="156" y="957"/>
                    <a:pt x="170" y="966"/>
                  </a:cubicBezTo>
                  <a:cubicBezTo>
                    <a:pt x="183" y="1004"/>
                    <a:pt x="198" y="1036"/>
                    <a:pt x="227" y="1065"/>
                  </a:cubicBezTo>
                  <a:cubicBezTo>
                    <a:pt x="239" y="1102"/>
                    <a:pt x="278" y="1127"/>
                    <a:pt x="290" y="1164"/>
                  </a:cubicBezTo>
                  <a:cubicBezTo>
                    <a:pt x="306" y="1211"/>
                    <a:pt x="310" y="1261"/>
                    <a:pt x="326" y="1308"/>
                  </a:cubicBezTo>
                  <a:cubicBezTo>
                    <a:pt x="331" y="1356"/>
                    <a:pt x="329" y="1404"/>
                    <a:pt x="323" y="1452"/>
                  </a:cubicBezTo>
                  <a:cubicBezTo>
                    <a:pt x="321" y="1465"/>
                    <a:pt x="321" y="1473"/>
                    <a:pt x="317" y="1485"/>
                  </a:cubicBezTo>
                  <a:cubicBezTo>
                    <a:pt x="314" y="1494"/>
                    <a:pt x="308" y="1512"/>
                    <a:pt x="308" y="1512"/>
                  </a:cubicBezTo>
                  <a:cubicBezTo>
                    <a:pt x="305" y="1559"/>
                    <a:pt x="296" y="1607"/>
                    <a:pt x="284" y="1653"/>
                  </a:cubicBezTo>
                  <a:cubicBezTo>
                    <a:pt x="282" y="1674"/>
                    <a:pt x="289" y="1694"/>
                    <a:pt x="269" y="1704"/>
                  </a:cubicBezTo>
                </a:path>
              </a:pathLst>
            </a:custGeom>
            <a:noFill/>
            <a:ln w="38100" cmpd="sng">
              <a:solidFill>
                <a:schemeClr val="tx1">
                  <a:lumMod val="65000"/>
                  <a:lumOff val="35000"/>
                </a:schemeClr>
              </a:solidFill>
              <a:round/>
              <a:headEnd/>
              <a:tailEnd/>
            </a:ln>
          </p:spPr>
          <p:txBody>
            <a:bodyPr wrap="none" anchor="ctr"/>
            <a:lstStyle/>
            <a:p>
              <a:pPr algn="l" rtl="0"/>
              <a:endParaRPr lang="he-IL"/>
            </a:p>
          </p:txBody>
        </p:sp>
        <p:sp>
          <p:nvSpPr>
            <p:cNvPr id="18" name="Freeform 65"/>
            <p:cNvSpPr>
              <a:spLocks noChangeAspect="1"/>
            </p:cNvSpPr>
            <p:nvPr/>
          </p:nvSpPr>
          <p:spPr bwMode="auto">
            <a:xfrm>
              <a:off x="2765171" y="3108156"/>
              <a:ext cx="349090" cy="1242555"/>
            </a:xfrm>
            <a:custGeom>
              <a:avLst/>
              <a:gdLst>
                <a:gd name="T0" fmla="*/ 141 w 271"/>
                <a:gd name="T1" fmla="*/ 0 h 1163"/>
                <a:gd name="T2" fmla="*/ 122 w 271"/>
                <a:gd name="T3" fmla="*/ 14 h 1163"/>
                <a:gd name="T4" fmla="*/ 98 w 271"/>
                <a:gd name="T5" fmla="*/ 19 h 1163"/>
                <a:gd name="T6" fmla="*/ 75 w 271"/>
                <a:gd name="T7" fmla="*/ 26 h 1163"/>
                <a:gd name="T8" fmla="*/ 54 w 271"/>
                <a:gd name="T9" fmla="*/ 31 h 1163"/>
                <a:gd name="T10" fmla="*/ 48 w 271"/>
                <a:gd name="T11" fmla="*/ 32 h 1163"/>
                <a:gd name="T12" fmla="*/ 45 w 271"/>
                <a:gd name="T13" fmla="*/ 35 h 1163"/>
                <a:gd name="T14" fmla="*/ 72 w 271"/>
                <a:gd name="T15" fmla="*/ 40 h 1163"/>
                <a:gd name="T16" fmla="*/ 91 w 271"/>
                <a:gd name="T17" fmla="*/ 43 h 1163"/>
                <a:gd name="T18" fmla="*/ 105 w 271"/>
                <a:gd name="T19" fmla="*/ 45 h 1163"/>
                <a:gd name="T20" fmla="*/ 113 w 271"/>
                <a:gd name="T21" fmla="*/ 45 h 1163"/>
                <a:gd name="T22" fmla="*/ 168 w 271"/>
                <a:gd name="T23" fmla="*/ 60 h 1163"/>
                <a:gd name="T24" fmla="*/ 182 w 271"/>
                <a:gd name="T25" fmla="*/ 64 h 1163"/>
                <a:gd name="T26" fmla="*/ 191 w 271"/>
                <a:gd name="T27" fmla="*/ 67 h 1163"/>
                <a:gd name="T28" fmla="*/ 208 w 271"/>
                <a:gd name="T29" fmla="*/ 76 h 1163"/>
                <a:gd name="T30" fmla="*/ 214 w 271"/>
                <a:gd name="T31" fmla="*/ 79 h 1163"/>
                <a:gd name="T32" fmla="*/ 215 w 271"/>
                <a:gd name="T33" fmla="*/ 80 h 1163"/>
                <a:gd name="T34" fmla="*/ 214 w 271"/>
                <a:gd name="T35" fmla="*/ 96 h 1163"/>
                <a:gd name="T36" fmla="*/ 196 w 271"/>
                <a:gd name="T37" fmla="*/ 109 h 1163"/>
                <a:gd name="T38" fmla="*/ 175 w 271"/>
                <a:gd name="T39" fmla="*/ 120 h 1163"/>
                <a:gd name="T40" fmla="*/ 161 w 271"/>
                <a:gd name="T41" fmla="*/ 123 h 1163"/>
                <a:gd name="T42" fmla="*/ 146 w 271"/>
                <a:gd name="T43" fmla="*/ 128 h 1163"/>
                <a:gd name="T44" fmla="*/ 137 w 271"/>
                <a:gd name="T45" fmla="*/ 133 h 1163"/>
                <a:gd name="T46" fmla="*/ 105 w 271"/>
                <a:gd name="T47" fmla="*/ 141 h 1163"/>
                <a:gd name="T48" fmla="*/ 54 w 271"/>
                <a:gd name="T49" fmla="*/ 152 h 1163"/>
                <a:gd name="T50" fmla="*/ 36 w 271"/>
                <a:gd name="T51" fmla="*/ 157 h 1163"/>
                <a:gd name="T52" fmla="*/ 12 w 271"/>
                <a:gd name="T53" fmla="*/ 162 h 1163"/>
                <a:gd name="T54" fmla="*/ 0 w 271"/>
                <a:gd name="T55" fmla="*/ 164 h 116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71"/>
                <a:gd name="T85" fmla="*/ 0 h 1163"/>
                <a:gd name="T86" fmla="*/ 271 w 271"/>
                <a:gd name="T87" fmla="*/ 1163 h 116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71" h="1163">
                  <a:moveTo>
                    <a:pt x="177" y="0"/>
                  </a:moveTo>
                  <a:cubicBezTo>
                    <a:pt x="170" y="27"/>
                    <a:pt x="166" y="73"/>
                    <a:pt x="153" y="96"/>
                  </a:cubicBezTo>
                  <a:cubicBezTo>
                    <a:pt x="144" y="111"/>
                    <a:pt x="133" y="126"/>
                    <a:pt x="123" y="141"/>
                  </a:cubicBezTo>
                  <a:cubicBezTo>
                    <a:pt x="113" y="156"/>
                    <a:pt x="109" y="172"/>
                    <a:pt x="93" y="183"/>
                  </a:cubicBezTo>
                  <a:cubicBezTo>
                    <a:pt x="89" y="196"/>
                    <a:pt x="78" y="208"/>
                    <a:pt x="66" y="216"/>
                  </a:cubicBezTo>
                  <a:cubicBezTo>
                    <a:pt x="64" y="222"/>
                    <a:pt x="62" y="228"/>
                    <a:pt x="60" y="234"/>
                  </a:cubicBezTo>
                  <a:cubicBezTo>
                    <a:pt x="59" y="237"/>
                    <a:pt x="57" y="243"/>
                    <a:pt x="57" y="243"/>
                  </a:cubicBezTo>
                  <a:cubicBezTo>
                    <a:pt x="62" y="258"/>
                    <a:pt x="74" y="277"/>
                    <a:pt x="90" y="282"/>
                  </a:cubicBezTo>
                  <a:cubicBezTo>
                    <a:pt x="98" y="290"/>
                    <a:pt x="106" y="299"/>
                    <a:pt x="114" y="306"/>
                  </a:cubicBezTo>
                  <a:cubicBezTo>
                    <a:pt x="119" y="311"/>
                    <a:pt x="126" y="314"/>
                    <a:pt x="132" y="318"/>
                  </a:cubicBezTo>
                  <a:cubicBezTo>
                    <a:pt x="135" y="320"/>
                    <a:pt x="141" y="324"/>
                    <a:pt x="141" y="324"/>
                  </a:cubicBezTo>
                  <a:cubicBezTo>
                    <a:pt x="157" y="349"/>
                    <a:pt x="201" y="396"/>
                    <a:pt x="210" y="423"/>
                  </a:cubicBezTo>
                  <a:cubicBezTo>
                    <a:pt x="214" y="435"/>
                    <a:pt x="222" y="448"/>
                    <a:pt x="228" y="459"/>
                  </a:cubicBezTo>
                  <a:cubicBezTo>
                    <a:pt x="232" y="465"/>
                    <a:pt x="240" y="477"/>
                    <a:pt x="240" y="477"/>
                  </a:cubicBezTo>
                  <a:cubicBezTo>
                    <a:pt x="246" y="499"/>
                    <a:pt x="254" y="521"/>
                    <a:pt x="261" y="543"/>
                  </a:cubicBezTo>
                  <a:cubicBezTo>
                    <a:pt x="263" y="549"/>
                    <a:pt x="265" y="555"/>
                    <a:pt x="267" y="561"/>
                  </a:cubicBezTo>
                  <a:cubicBezTo>
                    <a:pt x="268" y="564"/>
                    <a:pt x="270" y="570"/>
                    <a:pt x="270" y="570"/>
                  </a:cubicBezTo>
                  <a:cubicBezTo>
                    <a:pt x="267" y="610"/>
                    <a:pt x="271" y="644"/>
                    <a:pt x="267" y="684"/>
                  </a:cubicBezTo>
                  <a:cubicBezTo>
                    <a:pt x="264" y="714"/>
                    <a:pt x="253" y="744"/>
                    <a:pt x="246" y="774"/>
                  </a:cubicBezTo>
                  <a:cubicBezTo>
                    <a:pt x="241" y="795"/>
                    <a:pt x="238" y="836"/>
                    <a:pt x="219" y="849"/>
                  </a:cubicBezTo>
                  <a:cubicBezTo>
                    <a:pt x="213" y="858"/>
                    <a:pt x="204" y="866"/>
                    <a:pt x="201" y="876"/>
                  </a:cubicBezTo>
                  <a:cubicBezTo>
                    <a:pt x="196" y="892"/>
                    <a:pt x="198" y="905"/>
                    <a:pt x="183" y="915"/>
                  </a:cubicBezTo>
                  <a:cubicBezTo>
                    <a:pt x="178" y="923"/>
                    <a:pt x="178" y="935"/>
                    <a:pt x="171" y="942"/>
                  </a:cubicBezTo>
                  <a:cubicBezTo>
                    <a:pt x="151" y="962"/>
                    <a:pt x="145" y="982"/>
                    <a:pt x="132" y="1005"/>
                  </a:cubicBezTo>
                  <a:cubicBezTo>
                    <a:pt x="116" y="1034"/>
                    <a:pt x="93" y="1062"/>
                    <a:pt x="66" y="1080"/>
                  </a:cubicBezTo>
                  <a:cubicBezTo>
                    <a:pt x="57" y="1093"/>
                    <a:pt x="58" y="1104"/>
                    <a:pt x="45" y="1113"/>
                  </a:cubicBezTo>
                  <a:cubicBezTo>
                    <a:pt x="41" y="1126"/>
                    <a:pt x="24" y="1144"/>
                    <a:pt x="12" y="1152"/>
                  </a:cubicBezTo>
                  <a:cubicBezTo>
                    <a:pt x="5" y="1163"/>
                    <a:pt x="10" y="1161"/>
                    <a:pt x="0" y="1161"/>
                  </a:cubicBezTo>
                </a:path>
              </a:pathLst>
            </a:custGeom>
            <a:noFill/>
            <a:ln w="38100" cmpd="sng">
              <a:solidFill>
                <a:schemeClr val="tx1">
                  <a:lumMod val="65000"/>
                  <a:lumOff val="35000"/>
                </a:schemeClr>
              </a:solidFill>
              <a:round/>
              <a:headEnd/>
              <a:tailEnd/>
            </a:ln>
          </p:spPr>
          <p:txBody>
            <a:bodyPr wrap="none" anchor="ctr"/>
            <a:lstStyle/>
            <a:p>
              <a:pPr algn="l" rtl="0"/>
              <a:endParaRPr lang="he-IL"/>
            </a:p>
          </p:txBody>
        </p:sp>
        <p:sp>
          <p:nvSpPr>
            <p:cNvPr id="19" name="Freeform 66"/>
            <p:cNvSpPr>
              <a:spLocks noChangeAspect="1"/>
            </p:cNvSpPr>
            <p:nvPr/>
          </p:nvSpPr>
          <p:spPr bwMode="auto">
            <a:xfrm>
              <a:off x="2298380" y="4338863"/>
              <a:ext cx="469466" cy="811585"/>
            </a:xfrm>
            <a:custGeom>
              <a:avLst/>
              <a:gdLst>
                <a:gd name="T0" fmla="*/ 285 w 366"/>
                <a:gd name="T1" fmla="*/ 0 h 759"/>
                <a:gd name="T2" fmla="*/ 247 w 366"/>
                <a:gd name="T3" fmla="*/ 10 h 759"/>
                <a:gd name="T4" fmla="*/ 236 w 366"/>
                <a:gd name="T5" fmla="*/ 15 h 759"/>
                <a:gd name="T6" fmla="*/ 219 w 366"/>
                <a:gd name="T7" fmla="*/ 23 h 759"/>
                <a:gd name="T8" fmla="*/ 215 w 366"/>
                <a:gd name="T9" fmla="*/ 38 h 759"/>
                <a:gd name="T10" fmla="*/ 199 w 366"/>
                <a:gd name="T11" fmla="*/ 46 h 759"/>
                <a:gd name="T12" fmla="*/ 191 w 366"/>
                <a:gd name="T13" fmla="*/ 53 h 759"/>
                <a:gd name="T14" fmla="*/ 173 w 366"/>
                <a:gd name="T15" fmla="*/ 61 h 759"/>
                <a:gd name="T16" fmla="*/ 138 w 366"/>
                <a:gd name="T17" fmla="*/ 73 h 759"/>
                <a:gd name="T18" fmla="*/ 126 w 366"/>
                <a:gd name="T19" fmla="*/ 76 h 759"/>
                <a:gd name="T20" fmla="*/ 103 w 366"/>
                <a:gd name="T21" fmla="*/ 84 h 759"/>
                <a:gd name="T22" fmla="*/ 91 w 366"/>
                <a:gd name="T23" fmla="*/ 87 h 759"/>
                <a:gd name="T24" fmla="*/ 63 w 366"/>
                <a:gd name="T25" fmla="*/ 97 h 759"/>
                <a:gd name="T26" fmla="*/ 48 w 366"/>
                <a:gd name="T27" fmla="*/ 100 h 759"/>
                <a:gd name="T28" fmla="*/ 34 w 366"/>
                <a:gd name="T29" fmla="*/ 101 h 759"/>
                <a:gd name="T30" fmla="*/ 21 w 366"/>
                <a:gd name="T31" fmla="*/ 103 h 759"/>
                <a:gd name="T32" fmla="*/ 0 w 366"/>
                <a:gd name="T33" fmla="*/ 108 h 7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6"/>
                <a:gd name="T52" fmla="*/ 0 h 759"/>
                <a:gd name="T53" fmla="*/ 366 w 366"/>
                <a:gd name="T54" fmla="*/ 759 h 7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6" h="759">
                  <a:moveTo>
                    <a:pt x="366" y="0"/>
                  </a:moveTo>
                  <a:cubicBezTo>
                    <a:pt x="345" y="21"/>
                    <a:pt x="340" y="50"/>
                    <a:pt x="318" y="72"/>
                  </a:cubicBezTo>
                  <a:cubicBezTo>
                    <a:pt x="314" y="85"/>
                    <a:pt x="307" y="94"/>
                    <a:pt x="303" y="108"/>
                  </a:cubicBezTo>
                  <a:cubicBezTo>
                    <a:pt x="298" y="127"/>
                    <a:pt x="293" y="148"/>
                    <a:pt x="282" y="165"/>
                  </a:cubicBezTo>
                  <a:cubicBezTo>
                    <a:pt x="271" y="209"/>
                    <a:pt x="286" y="144"/>
                    <a:pt x="276" y="264"/>
                  </a:cubicBezTo>
                  <a:cubicBezTo>
                    <a:pt x="274" y="284"/>
                    <a:pt x="261" y="308"/>
                    <a:pt x="255" y="327"/>
                  </a:cubicBezTo>
                  <a:cubicBezTo>
                    <a:pt x="250" y="341"/>
                    <a:pt x="250" y="357"/>
                    <a:pt x="246" y="372"/>
                  </a:cubicBezTo>
                  <a:cubicBezTo>
                    <a:pt x="239" y="394"/>
                    <a:pt x="229" y="413"/>
                    <a:pt x="222" y="435"/>
                  </a:cubicBezTo>
                  <a:cubicBezTo>
                    <a:pt x="213" y="462"/>
                    <a:pt x="193" y="492"/>
                    <a:pt x="177" y="516"/>
                  </a:cubicBezTo>
                  <a:cubicBezTo>
                    <a:pt x="164" y="536"/>
                    <a:pt x="172" y="514"/>
                    <a:pt x="162" y="534"/>
                  </a:cubicBezTo>
                  <a:cubicBezTo>
                    <a:pt x="152" y="554"/>
                    <a:pt x="144" y="578"/>
                    <a:pt x="132" y="597"/>
                  </a:cubicBezTo>
                  <a:cubicBezTo>
                    <a:pt x="119" y="617"/>
                    <a:pt x="127" y="595"/>
                    <a:pt x="117" y="615"/>
                  </a:cubicBezTo>
                  <a:cubicBezTo>
                    <a:pt x="107" y="636"/>
                    <a:pt x="98" y="661"/>
                    <a:pt x="81" y="678"/>
                  </a:cubicBezTo>
                  <a:cubicBezTo>
                    <a:pt x="77" y="690"/>
                    <a:pt x="71" y="695"/>
                    <a:pt x="60" y="702"/>
                  </a:cubicBezTo>
                  <a:cubicBezTo>
                    <a:pt x="49" y="719"/>
                    <a:pt x="60" y="705"/>
                    <a:pt x="45" y="714"/>
                  </a:cubicBezTo>
                  <a:cubicBezTo>
                    <a:pt x="39" y="718"/>
                    <a:pt x="27" y="726"/>
                    <a:pt x="27" y="726"/>
                  </a:cubicBezTo>
                  <a:cubicBezTo>
                    <a:pt x="20" y="736"/>
                    <a:pt x="16" y="759"/>
                    <a:pt x="0" y="759"/>
                  </a:cubicBezTo>
                </a:path>
              </a:pathLst>
            </a:custGeom>
            <a:noFill/>
            <a:ln w="38100" cmpd="sng">
              <a:solidFill>
                <a:schemeClr val="tx1">
                  <a:lumMod val="65000"/>
                  <a:lumOff val="35000"/>
                </a:schemeClr>
              </a:solidFill>
              <a:round/>
              <a:headEnd/>
              <a:tailEnd/>
            </a:ln>
          </p:spPr>
          <p:txBody>
            <a:bodyPr wrap="none" anchor="ctr"/>
            <a:lstStyle/>
            <a:p>
              <a:pPr algn="l" rtl="0"/>
              <a:endParaRPr lang="he-IL"/>
            </a:p>
          </p:txBody>
        </p:sp>
        <p:sp>
          <p:nvSpPr>
            <p:cNvPr id="20" name="Freeform 67"/>
            <p:cNvSpPr>
              <a:spLocks noChangeAspect="1"/>
            </p:cNvSpPr>
            <p:nvPr/>
          </p:nvSpPr>
          <p:spPr bwMode="auto">
            <a:xfrm>
              <a:off x="1099972" y="2075902"/>
              <a:ext cx="521629" cy="1774232"/>
            </a:xfrm>
            <a:custGeom>
              <a:avLst/>
              <a:gdLst>
                <a:gd name="T0" fmla="*/ 0 w 405"/>
                <a:gd name="T1" fmla="*/ 0 h 1662"/>
                <a:gd name="T2" fmla="*/ 6 w 405"/>
                <a:gd name="T3" fmla="*/ 5 h 1662"/>
                <a:gd name="T4" fmla="*/ 13 w 405"/>
                <a:gd name="T5" fmla="*/ 13 h 1662"/>
                <a:gd name="T6" fmla="*/ 66 w 405"/>
                <a:gd name="T7" fmla="*/ 38 h 1662"/>
                <a:gd name="T8" fmla="*/ 91 w 405"/>
                <a:gd name="T9" fmla="*/ 45 h 1662"/>
                <a:gd name="T10" fmla="*/ 108 w 405"/>
                <a:gd name="T11" fmla="*/ 48 h 1662"/>
                <a:gd name="T12" fmla="*/ 122 w 405"/>
                <a:gd name="T13" fmla="*/ 51 h 1662"/>
                <a:gd name="T14" fmla="*/ 127 w 405"/>
                <a:gd name="T15" fmla="*/ 55 h 1662"/>
                <a:gd name="T16" fmla="*/ 129 w 405"/>
                <a:gd name="T17" fmla="*/ 56 h 1662"/>
                <a:gd name="T18" fmla="*/ 132 w 405"/>
                <a:gd name="T19" fmla="*/ 64 h 1662"/>
                <a:gd name="T20" fmla="*/ 148 w 405"/>
                <a:gd name="T21" fmla="*/ 84 h 1662"/>
                <a:gd name="T22" fmla="*/ 137 w 405"/>
                <a:gd name="T23" fmla="*/ 89 h 1662"/>
                <a:gd name="T24" fmla="*/ 129 w 405"/>
                <a:gd name="T25" fmla="*/ 105 h 1662"/>
                <a:gd name="T26" fmla="*/ 127 w 405"/>
                <a:gd name="T27" fmla="*/ 114 h 1662"/>
                <a:gd name="T28" fmla="*/ 172 w 405"/>
                <a:gd name="T29" fmla="*/ 150 h 1662"/>
                <a:gd name="T30" fmla="*/ 204 w 405"/>
                <a:gd name="T31" fmla="*/ 159 h 1662"/>
                <a:gd name="T32" fmla="*/ 222 w 405"/>
                <a:gd name="T33" fmla="*/ 161 h 1662"/>
                <a:gd name="T34" fmla="*/ 256 w 405"/>
                <a:gd name="T35" fmla="*/ 172 h 1662"/>
                <a:gd name="T36" fmla="*/ 270 w 405"/>
                <a:gd name="T37" fmla="*/ 179 h 1662"/>
                <a:gd name="T38" fmla="*/ 273 w 405"/>
                <a:gd name="T39" fmla="*/ 180 h 1662"/>
                <a:gd name="T40" fmla="*/ 291 w 405"/>
                <a:gd name="T41" fmla="*/ 206 h 1662"/>
                <a:gd name="T42" fmla="*/ 301 w 405"/>
                <a:gd name="T43" fmla="*/ 217 h 1662"/>
                <a:gd name="T44" fmla="*/ 306 w 405"/>
                <a:gd name="T45" fmla="*/ 219 h 1662"/>
                <a:gd name="T46" fmla="*/ 324 w 405"/>
                <a:gd name="T47" fmla="*/ 234 h 16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5"/>
                <a:gd name="T73" fmla="*/ 0 h 1662"/>
                <a:gd name="T74" fmla="*/ 405 w 405"/>
                <a:gd name="T75" fmla="*/ 1662 h 16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5" h="1662">
                  <a:moveTo>
                    <a:pt x="0" y="0"/>
                  </a:moveTo>
                  <a:cubicBezTo>
                    <a:pt x="10" y="15"/>
                    <a:pt x="9" y="17"/>
                    <a:pt x="6" y="36"/>
                  </a:cubicBezTo>
                  <a:cubicBezTo>
                    <a:pt x="9" y="57"/>
                    <a:pt x="12" y="74"/>
                    <a:pt x="18" y="93"/>
                  </a:cubicBezTo>
                  <a:cubicBezTo>
                    <a:pt x="23" y="163"/>
                    <a:pt x="46" y="216"/>
                    <a:pt x="84" y="273"/>
                  </a:cubicBezTo>
                  <a:cubicBezTo>
                    <a:pt x="94" y="288"/>
                    <a:pt x="101" y="305"/>
                    <a:pt x="114" y="318"/>
                  </a:cubicBezTo>
                  <a:cubicBezTo>
                    <a:pt x="118" y="330"/>
                    <a:pt x="124" y="335"/>
                    <a:pt x="135" y="342"/>
                  </a:cubicBezTo>
                  <a:cubicBezTo>
                    <a:pt x="141" y="351"/>
                    <a:pt x="147" y="360"/>
                    <a:pt x="153" y="369"/>
                  </a:cubicBezTo>
                  <a:cubicBezTo>
                    <a:pt x="157" y="374"/>
                    <a:pt x="157" y="381"/>
                    <a:pt x="159" y="387"/>
                  </a:cubicBezTo>
                  <a:cubicBezTo>
                    <a:pt x="160" y="390"/>
                    <a:pt x="162" y="396"/>
                    <a:pt x="162" y="396"/>
                  </a:cubicBezTo>
                  <a:cubicBezTo>
                    <a:pt x="156" y="421"/>
                    <a:pt x="157" y="434"/>
                    <a:pt x="165" y="459"/>
                  </a:cubicBezTo>
                  <a:cubicBezTo>
                    <a:pt x="162" y="504"/>
                    <a:pt x="171" y="553"/>
                    <a:pt x="186" y="597"/>
                  </a:cubicBezTo>
                  <a:cubicBezTo>
                    <a:pt x="183" y="613"/>
                    <a:pt x="176" y="624"/>
                    <a:pt x="171" y="639"/>
                  </a:cubicBezTo>
                  <a:cubicBezTo>
                    <a:pt x="167" y="675"/>
                    <a:pt x="171" y="712"/>
                    <a:pt x="162" y="747"/>
                  </a:cubicBezTo>
                  <a:cubicBezTo>
                    <a:pt x="161" y="769"/>
                    <a:pt x="159" y="791"/>
                    <a:pt x="159" y="813"/>
                  </a:cubicBezTo>
                  <a:cubicBezTo>
                    <a:pt x="159" y="907"/>
                    <a:pt x="164" y="993"/>
                    <a:pt x="216" y="1071"/>
                  </a:cubicBezTo>
                  <a:cubicBezTo>
                    <a:pt x="229" y="1091"/>
                    <a:pt x="234" y="1117"/>
                    <a:pt x="255" y="1131"/>
                  </a:cubicBezTo>
                  <a:cubicBezTo>
                    <a:pt x="262" y="1141"/>
                    <a:pt x="270" y="1146"/>
                    <a:pt x="279" y="1155"/>
                  </a:cubicBezTo>
                  <a:cubicBezTo>
                    <a:pt x="283" y="1167"/>
                    <a:pt x="309" y="1216"/>
                    <a:pt x="321" y="1224"/>
                  </a:cubicBezTo>
                  <a:cubicBezTo>
                    <a:pt x="331" y="1240"/>
                    <a:pt x="334" y="1257"/>
                    <a:pt x="339" y="1275"/>
                  </a:cubicBezTo>
                  <a:cubicBezTo>
                    <a:pt x="340" y="1279"/>
                    <a:pt x="342" y="1287"/>
                    <a:pt x="342" y="1287"/>
                  </a:cubicBezTo>
                  <a:cubicBezTo>
                    <a:pt x="345" y="1344"/>
                    <a:pt x="348" y="1415"/>
                    <a:pt x="366" y="1470"/>
                  </a:cubicBezTo>
                  <a:cubicBezTo>
                    <a:pt x="370" y="1495"/>
                    <a:pt x="373" y="1521"/>
                    <a:pt x="378" y="1545"/>
                  </a:cubicBezTo>
                  <a:cubicBezTo>
                    <a:pt x="379" y="1551"/>
                    <a:pt x="384" y="1563"/>
                    <a:pt x="384" y="1563"/>
                  </a:cubicBezTo>
                  <a:cubicBezTo>
                    <a:pt x="387" y="1596"/>
                    <a:pt x="390" y="1632"/>
                    <a:pt x="405" y="1662"/>
                  </a:cubicBezTo>
                </a:path>
              </a:pathLst>
            </a:custGeom>
            <a:noFill/>
            <a:ln w="38100" cmpd="sng">
              <a:solidFill>
                <a:schemeClr val="tx1">
                  <a:lumMod val="65000"/>
                  <a:lumOff val="35000"/>
                </a:schemeClr>
              </a:solidFill>
              <a:round/>
              <a:headEnd/>
              <a:tailEnd/>
            </a:ln>
          </p:spPr>
          <p:txBody>
            <a:bodyPr wrap="none" anchor="ctr"/>
            <a:lstStyle/>
            <a:p>
              <a:pPr algn="l" rtl="0"/>
              <a:endParaRPr lang="he-IL"/>
            </a:p>
          </p:txBody>
        </p:sp>
        <p:sp>
          <p:nvSpPr>
            <p:cNvPr id="21" name="Freeform 68"/>
            <p:cNvSpPr>
              <a:spLocks noChangeAspect="1"/>
            </p:cNvSpPr>
            <p:nvPr/>
          </p:nvSpPr>
          <p:spPr bwMode="auto">
            <a:xfrm>
              <a:off x="984946" y="3850135"/>
              <a:ext cx="632642" cy="1408426"/>
            </a:xfrm>
            <a:custGeom>
              <a:avLst/>
              <a:gdLst>
                <a:gd name="T0" fmla="*/ 388 w 492"/>
                <a:gd name="T1" fmla="*/ 0 h 1320"/>
                <a:gd name="T2" fmla="*/ 367 w 492"/>
                <a:gd name="T3" fmla="*/ 7 h 1320"/>
                <a:gd name="T4" fmla="*/ 356 w 492"/>
                <a:gd name="T5" fmla="*/ 11 h 1320"/>
                <a:gd name="T6" fmla="*/ 315 w 492"/>
                <a:gd name="T7" fmla="*/ 23 h 1320"/>
                <a:gd name="T8" fmla="*/ 303 w 492"/>
                <a:gd name="T9" fmla="*/ 27 h 1320"/>
                <a:gd name="T10" fmla="*/ 299 w 492"/>
                <a:gd name="T11" fmla="*/ 30 h 1320"/>
                <a:gd name="T12" fmla="*/ 287 w 492"/>
                <a:gd name="T13" fmla="*/ 40 h 1320"/>
                <a:gd name="T14" fmla="*/ 282 w 492"/>
                <a:gd name="T15" fmla="*/ 43 h 1320"/>
                <a:gd name="T16" fmla="*/ 275 w 492"/>
                <a:gd name="T17" fmla="*/ 57 h 1320"/>
                <a:gd name="T18" fmla="*/ 267 w 492"/>
                <a:gd name="T19" fmla="*/ 64 h 1320"/>
                <a:gd name="T20" fmla="*/ 263 w 492"/>
                <a:gd name="T21" fmla="*/ 66 h 1320"/>
                <a:gd name="T22" fmla="*/ 255 w 492"/>
                <a:gd name="T23" fmla="*/ 66 h 1320"/>
                <a:gd name="T24" fmla="*/ 235 w 492"/>
                <a:gd name="T25" fmla="*/ 71 h 1320"/>
                <a:gd name="T26" fmla="*/ 189 w 492"/>
                <a:gd name="T27" fmla="*/ 81 h 1320"/>
                <a:gd name="T28" fmla="*/ 178 w 492"/>
                <a:gd name="T29" fmla="*/ 84 h 1320"/>
                <a:gd name="T30" fmla="*/ 137 w 492"/>
                <a:gd name="T31" fmla="*/ 95 h 1320"/>
                <a:gd name="T32" fmla="*/ 95 w 492"/>
                <a:gd name="T33" fmla="*/ 105 h 1320"/>
                <a:gd name="T34" fmla="*/ 85 w 492"/>
                <a:gd name="T35" fmla="*/ 107 h 1320"/>
                <a:gd name="T36" fmla="*/ 83 w 492"/>
                <a:gd name="T37" fmla="*/ 107 h 1320"/>
                <a:gd name="T38" fmla="*/ 57 w 492"/>
                <a:gd name="T39" fmla="*/ 114 h 1320"/>
                <a:gd name="T40" fmla="*/ 32 w 492"/>
                <a:gd name="T41" fmla="*/ 123 h 1320"/>
                <a:gd name="T42" fmla="*/ 21 w 492"/>
                <a:gd name="T43" fmla="*/ 133 h 1320"/>
                <a:gd name="T44" fmla="*/ 0 w 492"/>
                <a:gd name="T45" fmla="*/ 143 h 1320"/>
                <a:gd name="T46" fmla="*/ 9 w 492"/>
                <a:gd name="T47" fmla="*/ 151 h 1320"/>
                <a:gd name="T48" fmla="*/ 12 w 492"/>
                <a:gd name="T49" fmla="*/ 165 h 1320"/>
                <a:gd name="T50" fmla="*/ 18 w 492"/>
                <a:gd name="T51" fmla="*/ 167 h 1320"/>
                <a:gd name="T52" fmla="*/ 48 w 492"/>
                <a:gd name="T53" fmla="*/ 179 h 1320"/>
                <a:gd name="T54" fmla="*/ 74 w 492"/>
                <a:gd name="T55" fmla="*/ 184 h 132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2"/>
                <a:gd name="T85" fmla="*/ 0 h 1320"/>
                <a:gd name="T86" fmla="*/ 492 w 492"/>
                <a:gd name="T87" fmla="*/ 1320 h 132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2" h="1320">
                  <a:moveTo>
                    <a:pt x="492" y="0"/>
                  </a:moveTo>
                  <a:cubicBezTo>
                    <a:pt x="488" y="18"/>
                    <a:pt x="478" y="38"/>
                    <a:pt x="465" y="51"/>
                  </a:cubicBezTo>
                  <a:cubicBezTo>
                    <a:pt x="458" y="73"/>
                    <a:pt x="463" y="65"/>
                    <a:pt x="450" y="78"/>
                  </a:cubicBezTo>
                  <a:cubicBezTo>
                    <a:pt x="443" y="99"/>
                    <a:pt x="411" y="149"/>
                    <a:pt x="399" y="168"/>
                  </a:cubicBezTo>
                  <a:cubicBezTo>
                    <a:pt x="393" y="176"/>
                    <a:pt x="388" y="186"/>
                    <a:pt x="384" y="195"/>
                  </a:cubicBezTo>
                  <a:cubicBezTo>
                    <a:pt x="381" y="201"/>
                    <a:pt x="378" y="213"/>
                    <a:pt x="378" y="213"/>
                  </a:cubicBezTo>
                  <a:cubicBezTo>
                    <a:pt x="375" y="237"/>
                    <a:pt x="368" y="259"/>
                    <a:pt x="363" y="282"/>
                  </a:cubicBezTo>
                  <a:cubicBezTo>
                    <a:pt x="361" y="290"/>
                    <a:pt x="357" y="306"/>
                    <a:pt x="357" y="306"/>
                  </a:cubicBezTo>
                  <a:cubicBezTo>
                    <a:pt x="355" y="338"/>
                    <a:pt x="354" y="370"/>
                    <a:pt x="348" y="402"/>
                  </a:cubicBezTo>
                  <a:cubicBezTo>
                    <a:pt x="350" y="422"/>
                    <a:pt x="358" y="446"/>
                    <a:pt x="339" y="459"/>
                  </a:cubicBezTo>
                  <a:cubicBezTo>
                    <a:pt x="337" y="462"/>
                    <a:pt x="336" y="465"/>
                    <a:pt x="333" y="468"/>
                  </a:cubicBezTo>
                  <a:cubicBezTo>
                    <a:pt x="330" y="471"/>
                    <a:pt x="326" y="471"/>
                    <a:pt x="324" y="474"/>
                  </a:cubicBezTo>
                  <a:cubicBezTo>
                    <a:pt x="312" y="487"/>
                    <a:pt x="311" y="498"/>
                    <a:pt x="297" y="507"/>
                  </a:cubicBezTo>
                  <a:cubicBezTo>
                    <a:pt x="283" y="528"/>
                    <a:pt x="264" y="574"/>
                    <a:pt x="240" y="582"/>
                  </a:cubicBezTo>
                  <a:cubicBezTo>
                    <a:pt x="236" y="588"/>
                    <a:pt x="229" y="594"/>
                    <a:pt x="225" y="600"/>
                  </a:cubicBezTo>
                  <a:cubicBezTo>
                    <a:pt x="208" y="625"/>
                    <a:pt x="200" y="660"/>
                    <a:pt x="174" y="678"/>
                  </a:cubicBezTo>
                  <a:cubicBezTo>
                    <a:pt x="158" y="702"/>
                    <a:pt x="144" y="731"/>
                    <a:pt x="120" y="747"/>
                  </a:cubicBezTo>
                  <a:cubicBezTo>
                    <a:pt x="112" y="770"/>
                    <a:pt x="124" y="743"/>
                    <a:pt x="108" y="762"/>
                  </a:cubicBezTo>
                  <a:cubicBezTo>
                    <a:pt x="106" y="764"/>
                    <a:pt x="107" y="768"/>
                    <a:pt x="105" y="771"/>
                  </a:cubicBezTo>
                  <a:cubicBezTo>
                    <a:pt x="97" y="786"/>
                    <a:pt x="77" y="801"/>
                    <a:pt x="72" y="816"/>
                  </a:cubicBezTo>
                  <a:cubicBezTo>
                    <a:pt x="65" y="838"/>
                    <a:pt x="56" y="862"/>
                    <a:pt x="39" y="879"/>
                  </a:cubicBezTo>
                  <a:cubicBezTo>
                    <a:pt x="31" y="902"/>
                    <a:pt x="31" y="924"/>
                    <a:pt x="27" y="948"/>
                  </a:cubicBezTo>
                  <a:cubicBezTo>
                    <a:pt x="23" y="975"/>
                    <a:pt x="8" y="998"/>
                    <a:pt x="0" y="1023"/>
                  </a:cubicBezTo>
                  <a:cubicBezTo>
                    <a:pt x="2" y="1047"/>
                    <a:pt x="2" y="1062"/>
                    <a:pt x="9" y="1083"/>
                  </a:cubicBezTo>
                  <a:cubicBezTo>
                    <a:pt x="17" y="1139"/>
                    <a:pt x="7" y="1061"/>
                    <a:pt x="15" y="1179"/>
                  </a:cubicBezTo>
                  <a:cubicBezTo>
                    <a:pt x="16" y="1189"/>
                    <a:pt x="20" y="1188"/>
                    <a:pt x="24" y="1197"/>
                  </a:cubicBezTo>
                  <a:cubicBezTo>
                    <a:pt x="36" y="1225"/>
                    <a:pt x="43" y="1249"/>
                    <a:pt x="60" y="1275"/>
                  </a:cubicBezTo>
                  <a:cubicBezTo>
                    <a:pt x="69" y="1288"/>
                    <a:pt x="73" y="1320"/>
                    <a:pt x="93" y="1320"/>
                  </a:cubicBezTo>
                </a:path>
              </a:pathLst>
            </a:custGeom>
            <a:noFill/>
            <a:ln w="38100" cmpd="sng">
              <a:solidFill>
                <a:schemeClr val="tx1">
                  <a:lumMod val="65000"/>
                  <a:lumOff val="35000"/>
                </a:schemeClr>
              </a:solidFill>
              <a:round/>
              <a:headEnd/>
              <a:tailEnd/>
            </a:ln>
          </p:spPr>
          <p:txBody>
            <a:bodyPr wrap="none" anchor="ctr"/>
            <a:lstStyle/>
            <a:p>
              <a:pPr algn="l" rtl="0"/>
              <a:endParaRPr lang="he-IL"/>
            </a:p>
          </p:txBody>
        </p:sp>
        <p:grpSp>
          <p:nvGrpSpPr>
            <p:cNvPr id="22" name="Group 69"/>
            <p:cNvGrpSpPr>
              <a:grpSpLocks noChangeAspect="1"/>
            </p:cNvGrpSpPr>
            <p:nvPr/>
          </p:nvGrpSpPr>
          <p:grpSpPr bwMode="auto">
            <a:xfrm>
              <a:off x="2794596" y="1268760"/>
              <a:ext cx="929569" cy="4164559"/>
              <a:chOff x="3189" y="9"/>
              <a:chExt cx="720" cy="3900"/>
            </a:xfrm>
          </p:grpSpPr>
          <p:sp>
            <p:nvSpPr>
              <p:cNvPr id="43" name="Freeform 70"/>
              <p:cNvSpPr>
                <a:spLocks noChangeAspect="1"/>
              </p:cNvSpPr>
              <p:nvPr/>
            </p:nvSpPr>
            <p:spPr bwMode="auto">
              <a:xfrm>
                <a:off x="3564" y="9"/>
                <a:ext cx="315" cy="1284"/>
              </a:xfrm>
              <a:custGeom>
                <a:avLst/>
                <a:gdLst>
                  <a:gd name="T0" fmla="*/ 99 w 315"/>
                  <a:gd name="T1" fmla="*/ 0 h 1284"/>
                  <a:gd name="T2" fmla="*/ 96 w 315"/>
                  <a:gd name="T3" fmla="*/ 57 h 1284"/>
                  <a:gd name="T4" fmla="*/ 105 w 315"/>
                  <a:gd name="T5" fmla="*/ 114 h 1284"/>
                  <a:gd name="T6" fmla="*/ 99 w 315"/>
                  <a:gd name="T7" fmla="*/ 180 h 1284"/>
                  <a:gd name="T8" fmla="*/ 45 w 315"/>
                  <a:gd name="T9" fmla="*/ 399 h 1284"/>
                  <a:gd name="T10" fmla="*/ 12 w 315"/>
                  <a:gd name="T11" fmla="*/ 474 h 1284"/>
                  <a:gd name="T12" fmla="*/ 0 w 315"/>
                  <a:gd name="T13" fmla="*/ 561 h 1284"/>
                  <a:gd name="T14" fmla="*/ 24 w 315"/>
                  <a:gd name="T15" fmla="*/ 615 h 1284"/>
                  <a:gd name="T16" fmla="*/ 42 w 315"/>
                  <a:gd name="T17" fmla="*/ 624 h 1284"/>
                  <a:gd name="T18" fmla="*/ 69 w 315"/>
                  <a:gd name="T19" fmla="*/ 660 h 1284"/>
                  <a:gd name="T20" fmla="*/ 135 w 315"/>
                  <a:gd name="T21" fmla="*/ 759 h 1284"/>
                  <a:gd name="T22" fmla="*/ 183 w 315"/>
                  <a:gd name="T23" fmla="*/ 849 h 1284"/>
                  <a:gd name="T24" fmla="*/ 225 w 315"/>
                  <a:gd name="T25" fmla="*/ 921 h 1284"/>
                  <a:gd name="T26" fmla="*/ 243 w 315"/>
                  <a:gd name="T27" fmla="*/ 975 h 1284"/>
                  <a:gd name="T28" fmla="*/ 258 w 315"/>
                  <a:gd name="T29" fmla="*/ 1002 h 1284"/>
                  <a:gd name="T30" fmla="*/ 282 w 315"/>
                  <a:gd name="T31" fmla="*/ 1089 h 1284"/>
                  <a:gd name="T32" fmla="*/ 288 w 315"/>
                  <a:gd name="T33" fmla="*/ 1110 h 1284"/>
                  <a:gd name="T34" fmla="*/ 294 w 315"/>
                  <a:gd name="T35" fmla="*/ 1128 h 1284"/>
                  <a:gd name="T36" fmla="*/ 306 w 315"/>
                  <a:gd name="T37" fmla="*/ 1197 h 1284"/>
                  <a:gd name="T38" fmla="*/ 315 w 315"/>
                  <a:gd name="T39" fmla="*/ 1284 h 12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5"/>
                  <a:gd name="T61" fmla="*/ 0 h 1284"/>
                  <a:gd name="T62" fmla="*/ 315 w 315"/>
                  <a:gd name="T63" fmla="*/ 1284 h 12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5" h="1284">
                    <a:moveTo>
                      <a:pt x="99" y="0"/>
                    </a:moveTo>
                    <a:cubicBezTo>
                      <a:pt x="105" y="19"/>
                      <a:pt x="102" y="38"/>
                      <a:pt x="96" y="57"/>
                    </a:cubicBezTo>
                    <a:cubicBezTo>
                      <a:pt x="101" y="76"/>
                      <a:pt x="103" y="94"/>
                      <a:pt x="105" y="114"/>
                    </a:cubicBezTo>
                    <a:cubicBezTo>
                      <a:pt x="97" y="146"/>
                      <a:pt x="105" y="111"/>
                      <a:pt x="99" y="180"/>
                    </a:cubicBezTo>
                    <a:cubicBezTo>
                      <a:pt x="94" y="238"/>
                      <a:pt x="69" y="345"/>
                      <a:pt x="45" y="399"/>
                    </a:cubicBezTo>
                    <a:cubicBezTo>
                      <a:pt x="34" y="424"/>
                      <a:pt x="35" y="458"/>
                      <a:pt x="12" y="474"/>
                    </a:cubicBezTo>
                    <a:cubicBezTo>
                      <a:pt x="3" y="502"/>
                      <a:pt x="3" y="531"/>
                      <a:pt x="0" y="561"/>
                    </a:cubicBezTo>
                    <a:cubicBezTo>
                      <a:pt x="4" y="573"/>
                      <a:pt x="14" y="607"/>
                      <a:pt x="24" y="615"/>
                    </a:cubicBezTo>
                    <a:cubicBezTo>
                      <a:pt x="29" y="619"/>
                      <a:pt x="36" y="620"/>
                      <a:pt x="42" y="624"/>
                    </a:cubicBezTo>
                    <a:cubicBezTo>
                      <a:pt x="47" y="639"/>
                      <a:pt x="62" y="646"/>
                      <a:pt x="69" y="660"/>
                    </a:cubicBezTo>
                    <a:cubicBezTo>
                      <a:pt x="85" y="693"/>
                      <a:pt x="108" y="732"/>
                      <a:pt x="135" y="759"/>
                    </a:cubicBezTo>
                    <a:cubicBezTo>
                      <a:pt x="145" y="790"/>
                      <a:pt x="165" y="822"/>
                      <a:pt x="183" y="849"/>
                    </a:cubicBezTo>
                    <a:cubicBezTo>
                      <a:pt x="198" y="872"/>
                      <a:pt x="209" y="898"/>
                      <a:pt x="225" y="921"/>
                    </a:cubicBezTo>
                    <a:cubicBezTo>
                      <a:pt x="236" y="938"/>
                      <a:pt x="234" y="958"/>
                      <a:pt x="243" y="975"/>
                    </a:cubicBezTo>
                    <a:cubicBezTo>
                      <a:pt x="248" y="984"/>
                      <a:pt x="254" y="993"/>
                      <a:pt x="258" y="1002"/>
                    </a:cubicBezTo>
                    <a:cubicBezTo>
                      <a:pt x="270" y="1030"/>
                      <a:pt x="272" y="1060"/>
                      <a:pt x="282" y="1089"/>
                    </a:cubicBezTo>
                    <a:cubicBezTo>
                      <a:pt x="292" y="1119"/>
                      <a:pt x="277" y="1072"/>
                      <a:pt x="288" y="1110"/>
                    </a:cubicBezTo>
                    <a:cubicBezTo>
                      <a:pt x="290" y="1116"/>
                      <a:pt x="294" y="1128"/>
                      <a:pt x="294" y="1128"/>
                    </a:cubicBezTo>
                    <a:cubicBezTo>
                      <a:pt x="297" y="1151"/>
                      <a:pt x="300" y="1175"/>
                      <a:pt x="306" y="1197"/>
                    </a:cubicBezTo>
                    <a:cubicBezTo>
                      <a:pt x="309" y="1226"/>
                      <a:pt x="315" y="1255"/>
                      <a:pt x="315" y="1284"/>
                    </a:cubicBezTo>
                  </a:path>
                </a:pathLst>
              </a:custGeom>
              <a:noFill/>
              <a:ln w="38100" cmpd="sng">
                <a:solidFill>
                  <a:schemeClr val="tx1">
                    <a:lumMod val="65000"/>
                    <a:lumOff val="35000"/>
                  </a:schemeClr>
                </a:solidFill>
                <a:round/>
                <a:headEnd/>
                <a:tailEnd/>
              </a:ln>
            </p:spPr>
            <p:txBody>
              <a:bodyPr wrap="none" anchor="ctr"/>
              <a:lstStyle/>
              <a:p>
                <a:pPr algn="l" rtl="0"/>
                <a:endParaRPr lang="he-IL"/>
              </a:p>
            </p:txBody>
          </p:sp>
          <p:sp>
            <p:nvSpPr>
              <p:cNvPr id="44" name="Freeform 71"/>
              <p:cNvSpPr>
                <a:spLocks noChangeAspect="1"/>
              </p:cNvSpPr>
              <p:nvPr/>
            </p:nvSpPr>
            <p:spPr bwMode="auto">
              <a:xfrm>
                <a:off x="3639" y="1293"/>
                <a:ext cx="270" cy="1731"/>
              </a:xfrm>
              <a:custGeom>
                <a:avLst/>
                <a:gdLst>
                  <a:gd name="T0" fmla="*/ 237 w 270"/>
                  <a:gd name="T1" fmla="*/ 0 h 1731"/>
                  <a:gd name="T2" fmla="*/ 240 w 270"/>
                  <a:gd name="T3" fmla="*/ 60 h 1731"/>
                  <a:gd name="T4" fmla="*/ 228 w 270"/>
                  <a:gd name="T5" fmla="*/ 168 h 1731"/>
                  <a:gd name="T6" fmla="*/ 204 w 270"/>
                  <a:gd name="T7" fmla="*/ 291 h 1731"/>
                  <a:gd name="T8" fmla="*/ 192 w 270"/>
                  <a:gd name="T9" fmla="*/ 348 h 1731"/>
                  <a:gd name="T10" fmla="*/ 186 w 270"/>
                  <a:gd name="T11" fmla="*/ 366 h 1731"/>
                  <a:gd name="T12" fmla="*/ 177 w 270"/>
                  <a:gd name="T13" fmla="*/ 420 h 1731"/>
                  <a:gd name="T14" fmla="*/ 171 w 270"/>
                  <a:gd name="T15" fmla="*/ 444 h 1731"/>
                  <a:gd name="T16" fmla="*/ 165 w 270"/>
                  <a:gd name="T17" fmla="*/ 462 h 1731"/>
                  <a:gd name="T18" fmla="*/ 132 w 270"/>
                  <a:gd name="T19" fmla="*/ 579 h 1731"/>
                  <a:gd name="T20" fmla="*/ 168 w 270"/>
                  <a:gd name="T21" fmla="*/ 687 h 1731"/>
                  <a:gd name="T22" fmla="*/ 210 w 270"/>
                  <a:gd name="T23" fmla="*/ 795 h 1731"/>
                  <a:gd name="T24" fmla="*/ 222 w 270"/>
                  <a:gd name="T25" fmla="*/ 822 h 1731"/>
                  <a:gd name="T26" fmla="*/ 231 w 270"/>
                  <a:gd name="T27" fmla="*/ 849 h 1731"/>
                  <a:gd name="T28" fmla="*/ 249 w 270"/>
                  <a:gd name="T29" fmla="*/ 927 h 1731"/>
                  <a:gd name="T30" fmla="*/ 258 w 270"/>
                  <a:gd name="T31" fmla="*/ 954 h 1731"/>
                  <a:gd name="T32" fmla="*/ 261 w 270"/>
                  <a:gd name="T33" fmla="*/ 963 h 1731"/>
                  <a:gd name="T34" fmla="*/ 270 w 270"/>
                  <a:gd name="T35" fmla="*/ 1059 h 1731"/>
                  <a:gd name="T36" fmla="*/ 225 w 270"/>
                  <a:gd name="T37" fmla="*/ 1302 h 1731"/>
                  <a:gd name="T38" fmla="*/ 201 w 270"/>
                  <a:gd name="T39" fmla="*/ 1401 h 1731"/>
                  <a:gd name="T40" fmla="*/ 174 w 270"/>
                  <a:gd name="T41" fmla="*/ 1455 h 1731"/>
                  <a:gd name="T42" fmla="*/ 138 w 270"/>
                  <a:gd name="T43" fmla="*/ 1542 h 1731"/>
                  <a:gd name="T44" fmla="*/ 126 w 270"/>
                  <a:gd name="T45" fmla="*/ 1560 h 1731"/>
                  <a:gd name="T46" fmla="*/ 108 w 270"/>
                  <a:gd name="T47" fmla="*/ 1578 h 1731"/>
                  <a:gd name="T48" fmla="*/ 48 w 270"/>
                  <a:gd name="T49" fmla="*/ 1659 h 1731"/>
                  <a:gd name="T50" fmla="*/ 15 w 270"/>
                  <a:gd name="T51" fmla="*/ 1713 h 1731"/>
                  <a:gd name="T52" fmla="*/ 0 w 270"/>
                  <a:gd name="T53" fmla="*/ 1731 h 17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0"/>
                  <a:gd name="T82" fmla="*/ 0 h 1731"/>
                  <a:gd name="T83" fmla="*/ 270 w 270"/>
                  <a:gd name="T84" fmla="*/ 1731 h 173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0" h="1731">
                    <a:moveTo>
                      <a:pt x="237" y="0"/>
                    </a:moveTo>
                    <a:cubicBezTo>
                      <a:pt x="240" y="26"/>
                      <a:pt x="243" y="34"/>
                      <a:pt x="240" y="60"/>
                    </a:cubicBezTo>
                    <a:cubicBezTo>
                      <a:pt x="238" y="109"/>
                      <a:pt x="241" y="129"/>
                      <a:pt x="228" y="168"/>
                    </a:cubicBezTo>
                    <a:cubicBezTo>
                      <a:pt x="222" y="209"/>
                      <a:pt x="214" y="250"/>
                      <a:pt x="204" y="291"/>
                    </a:cubicBezTo>
                    <a:cubicBezTo>
                      <a:pt x="199" y="310"/>
                      <a:pt x="197" y="329"/>
                      <a:pt x="192" y="348"/>
                    </a:cubicBezTo>
                    <a:cubicBezTo>
                      <a:pt x="190" y="354"/>
                      <a:pt x="186" y="366"/>
                      <a:pt x="186" y="366"/>
                    </a:cubicBezTo>
                    <a:cubicBezTo>
                      <a:pt x="184" y="385"/>
                      <a:pt x="182" y="402"/>
                      <a:pt x="177" y="420"/>
                    </a:cubicBezTo>
                    <a:cubicBezTo>
                      <a:pt x="175" y="428"/>
                      <a:pt x="174" y="436"/>
                      <a:pt x="171" y="444"/>
                    </a:cubicBezTo>
                    <a:cubicBezTo>
                      <a:pt x="169" y="450"/>
                      <a:pt x="165" y="462"/>
                      <a:pt x="165" y="462"/>
                    </a:cubicBezTo>
                    <a:cubicBezTo>
                      <a:pt x="160" y="504"/>
                      <a:pt x="140" y="538"/>
                      <a:pt x="132" y="579"/>
                    </a:cubicBezTo>
                    <a:cubicBezTo>
                      <a:pt x="136" y="614"/>
                      <a:pt x="142" y="661"/>
                      <a:pt x="168" y="687"/>
                    </a:cubicBezTo>
                    <a:cubicBezTo>
                      <a:pt x="180" y="723"/>
                      <a:pt x="198" y="758"/>
                      <a:pt x="210" y="795"/>
                    </a:cubicBezTo>
                    <a:cubicBezTo>
                      <a:pt x="213" y="805"/>
                      <a:pt x="218" y="812"/>
                      <a:pt x="222" y="822"/>
                    </a:cubicBezTo>
                    <a:cubicBezTo>
                      <a:pt x="226" y="831"/>
                      <a:pt x="231" y="849"/>
                      <a:pt x="231" y="849"/>
                    </a:cubicBezTo>
                    <a:cubicBezTo>
                      <a:pt x="234" y="877"/>
                      <a:pt x="241" y="901"/>
                      <a:pt x="249" y="927"/>
                    </a:cubicBezTo>
                    <a:cubicBezTo>
                      <a:pt x="252" y="936"/>
                      <a:pt x="255" y="945"/>
                      <a:pt x="258" y="954"/>
                    </a:cubicBezTo>
                    <a:cubicBezTo>
                      <a:pt x="259" y="957"/>
                      <a:pt x="261" y="963"/>
                      <a:pt x="261" y="963"/>
                    </a:cubicBezTo>
                    <a:cubicBezTo>
                      <a:pt x="263" y="995"/>
                      <a:pt x="267" y="1027"/>
                      <a:pt x="270" y="1059"/>
                    </a:cubicBezTo>
                    <a:cubicBezTo>
                      <a:pt x="265" y="1144"/>
                      <a:pt x="252" y="1222"/>
                      <a:pt x="225" y="1302"/>
                    </a:cubicBezTo>
                    <a:cubicBezTo>
                      <a:pt x="231" y="1352"/>
                      <a:pt x="212" y="1361"/>
                      <a:pt x="201" y="1401"/>
                    </a:cubicBezTo>
                    <a:cubicBezTo>
                      <a:pt x="196" y="1420"/>
                      <a:pt x="191" y="1444"/>
                      <a:pt x="174" y="1455"/>
                    </a:cubicBezTo>
                    <a:cubicBezTo>
                      <a:pt x="164" y="1486"/>
                      <a:pt x="154" y="1514"/>
                      <a:pt x="138" y="1542"/>
                    </a:cubicBezTo>
                    <a:cubicBezTo>
                      <a:pt x="134" y="1548"/>
                      <a:pt x="131" y="1555"/>
                      <a:pt x="126" y="1560"/>
                    </a:cubicBezTo>
                    <a:cubicBezTo>
                      <a:pt x="120" y="1566"/>
                      <a:pt x="113" y="1571"/>
                      <a:pt x="108" y="1578"/>
                    </a:cubicBezTo>
                    <a:cubicBezTo>
                      <a:pt x="89" y="1606"/>
                      <a:pt x="67" y="1631"/>
                      <a:pt x="48" y="1659"/>
                    </a:cubicBezTo>
                    <a:cubicBezTo>
                      <a:pt x="36" y="1677"/>
                      <a:pt x="27" y="1695"/>
                      <a:pt x="15" y="1713"/>
                    </a:cubicBezTo>
                    <a:cubicBezTo>
                      <a:pt x="13" y="1717"/>
                      <a:pt x="0" y="1729"/>
                      <a:pt x="0" y="1731"/>
                    </a:cubicBezTo>
                  </a:path>
                </a:pathLst>
              </a:custGeom>
              <a:noFill/>
              <a:ln w="38100" cmpd="sng">
                <a:solidFill>
                  <a:schemeClr val="tx1">
                    <a:lumMod val="65000"/>
                    <a:lumOff val="35000"/>
                  </a:schemeClr>
                </a:solidFill>
                <a:round/>
                <a:headEnd/>
                <a:tailEnd/>
              </a:ln>
            </p:spPr>
            <p:txBody>
              <a:bodyPr wrap="none" anchor="ctr"/>
              <a:lstStyle/>
              <a:p>
                <a:pPr algn="l" rtl="0"/>
                <a:endParaRPr lang="he-IL"/>
              </a:p>
            </p:txBody>
          </p:sp>
          <p:sp>
            <p:nvSpPr>
              <p:cNvPr id="45" name="Freeform 72"/>
              <p:cNvSpPr>
                <a:spLocks noChangeAspect="1"/>
              </p:cNvSpPr>
              <p:nvPr/>
            </p:nvSpPr>
            <p:spPr bwMode="auto">
              <a:xfrm>
                <a:off x="3189" y="3021"/>
                <a:ext cx="456" cy="888"/>
              </a:xfrm>
              <a:custGeom>
                <a:avLst/>
                <a:gdLst>
                  <a:gd name="T0" fmla="*/ 456 w 456"/>
                  <a:gd name="T1" fmla="*/ 0 h 888"/>
                  <a:gd name="T2" fmla="*/ 417 w 456"/>
                  <a:gd name="T3" fmla="*/ 63 h 888"/>
                  <a:gd name="T4" fmla="*/ 405 w 456"/>
                  <a:gd name="T5" fmla="*/ 99 h 888"/>
                  <a:gd name="T6" fmla="*/ 327 w 456"/>
                  <a:gd name="T7" fmla="*/ 270 h 888"/>
                  <a:gd name="T8" fmla="*/ 309 w 456"/>
                  <a:gd name="T9" fmla="*/ 306 h 888"/>
                  <a:gd name="T10" fmla="*/ 279 w 456"/>
                  <a:gd name="T11" fmla="*/ 402 h 888"/>
                  <a:gd name="T12" fmla="*/ 273 w 456"/>
                  <a:gd name="T13" fmla="*/ 411 h 888"/>
                  <a:gd name="T14" fmla="*/ 267 w 456"/>
                  <a:gd name="T15" fmla="*/ 429 h 888"/>
                  <a:gd name="T16" fmla="*/ 249 w 456"/>
                  <a:gd name="T17" fmla="*/ 495 h 888"/>
                  <a:gd name="T18" fmla="*/ 210 w 456"/>
                  <a:gd name="T19" fmla="*/ 576 h 888"/>
                  <a:gd name="T20" fmla="*/ 195 w 456"/>
                  <a:gd name="T21" fmla="*/ 612 h 888"/>
                  <a:gd name="T22" fmla="*/ 180 w 456"/>
                  <a:gd name="T23" fmla="*/ 666 h 888"/>
                  <a:gd name="T24" fmla="*/ 141 w 456"/>
                  <a:gd name="T25" fmla="*/ 720 h 888"/>
                  <a:gd name="T26" fmla="*/ 111 w 456"/>
                  <a:gd name="T27" fmla="*/ 762 h 888"/>
                  <a:gd name="T28" fmla="*/ 105 w 456"/>
                  <a:gd name="T29" fmla="*/ 771 h 888"/>
                  <a:gd name="T30" fmla="*/ 96 w 456"/>
                  <a:gd name="T31" fmla="*/ 777 h 888"/>
                  <a:gd name="T32" fmla="*/ 48 w 456"/>
                  <a:gd name="T33" fmla="*/ 837 h 888"/>
                  <a:gd name="T34" fmla="*/ 24 w 456"/>
                  <a:gd name="T35" fmla="*/ 861 h 888"/>
                  <a:gd name="T36" fmla="*/ 0 w 456"/>
                  <a:gd name="T37" fmla="*/ 888 h 8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6"/>
                  <a:gd name="T58" fmla="*/ 0 h 888"/>
                  <a:gd name="T59" fmla="*/ 456 w 456"/>
                  <a:gd name="T60" fmla="*/ 888 h 8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6" h="888">
                    <a:moveTo>
                      <a:pt x="456" y="0"/>
                    </a:moveTo>
                    <a:cubicBezTo>
                      <a:pt x="452" y="4"/>
                      <a:pt x="419" y="57"/>
                      <a:pt x="417" y="63"/>
                    </a:cubicBezTo>
                    <a:cubicBezTo>
                      <a:pt x="414" y="71"/>
                      <a:pt x="410" y="91"/>
                      <a:pt x="405" y="99"/>
                    </a:cubicBezTo>
                    <a:cubicBezTo>
                      <a:pt x="370" y="152"/>
                      <a:pt x="347" y="210"/>
                      <a:pt x="327" y="270"/>
                    </a:cubicBezTo>
                    <a:cubicBezTo>
                      <a:pt x="323" y="282"/>
                      <a:pt x="314" y="294"/>
                      <a:pt x="309" y="306"/>
                    </a:cubicBezTo>
                    <a:cubicBezTo>
                      <a:pt x="295" y="337"/>
                      <a:pt x="292" y="371"/>
                      <a:pt x="279" y="402"/>
                    </a:cubicBezTo>
                    <a:cubicBezTo>
                      <a:pt x="278" y="405"/>
                      <a:pt x="274" y="408"/>
                      <a:pt x="273" y="411"/>
                    </a:cubicBezTo>
                    <a:cubicBezTo>
                      <a:pt x="270" y="417"/>
                      <a:pt x="269" y="423"/>
                      <a:pt x="267" y="429"/>
                    </a:cubicBezTo>
                    <a:cubicBezTo>
                      <a:pt x="260" y="449"/>
                      <a:pt x="261" y="477"/>
                      <a:pt x="249" y="495"/>
                    </a:cubicBezTo>
                    <a:cubicBezTo>
                      <a:pt x="234" y="518"/>
                      <a:pt x="221" y="550"/>
                      <a:pt x="210" y="576"/>
                    </a:cubicBezTo>
                    <a:cubicBezTo>
                      <a:pt x="204" y="590"/>
                      <a:pt x="203" y="600"/>
                      <a:pt x="195" y="612"/>
                    </a:cubicBezTo>
                    <a:cubicBezTo>
                      <a:pt x="191" y="626"/>
                      <a:pt x="190" y="656"/>
                      <a:pt x="180" y="666"/>
                    </a:cubicBezTo>
                    <a:cubicBezTo>
                      <a:pt x="164" y="682"/>
                      <a:pt x="153" y="702"/>
                      <a:pt x="141" y="720"/>
                    </a:cubicBezTo>
                    <a:cubicBezTo>
                      <a:pt x="131" y="735"/>
                      <a:pt x="127" y="751"/>
                      <a:pt x="111" y="762"/>
                    </a:cubicBezTo>
                    <a:cubicBezTo>
                      <a:pt x="109" y="765"/>
                      <a:pt x="108" y="768"/>
                      <a:pt x="105" y="771"/>
                    </a:cubicBezTo>
                    <a:cubicBezTo>
                      <a:pt x="102" y="774"/>
                      <a:pt x="98" y="774"/>
                      <a:pt x="96" y="777"/>
                    </a:cubicBezTo>
                    <a:cubicBezTo>
                      <a:pt x="78" y="799"/>
                      <a:pt x="73" y="820"/>
                      <a:pt x="48" y="837"/>
                    </a:cubicBezTo>
                    <a:cubicBezTo>
                      <a:pt x="41" y="847"/>
                      <a:pt x="34" y="854"/>
                      <a:pt x="24" y="861"/>
                    </a:cubicBezTo>
                    <a:cubicBezTo>
                      <a:pt x="21" y="871"/>
                      <a:pt x="10" y="883"/>
                      <a:pt x="0" y="888"/>
                    </a:cubicBezTo>
                  </a:path>
                </a:pathLst>
              </a:custGeom>
              <a:noFill/>
              <a:ln w="38100" cmpd="sng">
                <a:solidFill>
                  <a:schemeClr val="tx1">
                    <a:lumMod val="65000"/>
                    <a:lumOff val="35000"/>
                  </a:schemeClr>
                </a:solidFill>
                <a:round/>
                <a:headEnd/>
                <a:tailEnd/>
              </a:ln>
            </p:spPr>
            <p:txBody>
              <a:bodyPr wrap="none" anchor="ctr"/>
              <a:lstStyle/>
              <a:p>
                <a:pPr algn="l" rtl="0"/>
                <a:endParaRPr lang="he-IL"/>
              </a:p>
            </p:txBody>
          </p:sp>
        </p:grpSp>
        <p:grpSp>
          <p:nvGrpSpPr>
            <p:cNvPr id="23" name="Group 73"/>
            <p:cNvGrpSpPr>
              <a:grpSpLocks noChangeAspect="1"/>
            </p:cNvGrpSpPr>
            <p:nvPr/>
          </p:nvGrpSpPr>
          <p:grpSpPr bwMode="auto">
            <a:xfrm>
              <a:off x="433892" y="2794185"/>
              <a:ext cx="588504" cy="2720588"/>
              <a:chOff x="1351" y="1428"/>
              <a:chExt cx="456" cy="2547"/>
            </a:xfrm>
          </p:grpSpPr>
          <p:sp>
            <p:nvSpPr>
              <p:cNvPr id="41" name="Freeform 74"/>
              <p:cNvSpPr>
                <a:spLocks noChangeAspect="1"/>
              </p:cNvSpPr>
              <p:nvPr/>
            </p:nvSpPr>
            <p:spPr bwMode="auto">
              <a:xfrm>
                <a:off x="1524" y="1428"/>
                <a:ext cx="283" cy="1477"/>
              </a:xfrm>
              <a:custGeom>
                <a:avLst/>
                <a:gdLst>
                  <a:gd name="T0" fmla="*/ 81 w 283"/>
                  <a:gd name="T1" fmla="*/ 0 h 1477"/>
                  <a:gd name="T2" fmla="*/ 90 w 283"/>
                  <a:gd name="T3" fmla="*/ 63 h 1477"/>
                  <a:gd name="T4" fmla="*/ 81 w 283"/>
                  <a:gd name="T5" fmla="*/ 132 h 1477"/>
                  <a:gd name="T6" fmla="*/ 84 w 283"/>
                  <a:gd name="T7" fmla="*/ 276 h 1477"/>
                  <a:gd name="T8" fmla="*/ 93 w 283"/>
                  <a:gd name="T9" fmla="*/ 378 h 1477"/>
                  <a:gd name="T10" fmla="*/ 108 w 283"/>
                  <a:gd name="T11" fmla="*/ 429 h 1477"/>
                  <a:gd name="T12" fmla="*/ 144 w 283"/>
                  <a:gd name="T13" fmla="*/ 549 h 1477"/>
                  <a:gd name="T14" fmla="*/ 192 w 283"/>
                  <a:gd name="T15" fmla="*/ 642 h 1477"/>
                  <a:gd name="T16" fmla="*/ 231 w 283"/>
                  <a:gd name="T17" fmla="*/ 702 h 1477"/>
                  <a:gd name="T18" fmla="*/ 237 w 283"/>
                  <a:gd name="T19" fmla="*/ 711 h 1477"/>
                  <a:gd name="T20" fmla="*/ 246 w 283"/>
                  <a:gd name="T21" fmla="*/ 714 h 1477"/>
                  <a:gd name="T22" fmla="*/ 258 w 283"/>
                  <a:gd name="T23" fmla="*/ 741 h 1477"/>
                  <a:gd name="T24" fmla="*/ 273 w 283"/>
                  <a:gd name="T25" fmla="*/ 759 h 1477"/>
                  <a:gd name="T26" fmla="*/ 282 w 283"/>
                  <a:gd name="T27" fmla="*/ 867 h 1477"/>
                  <a:gd name="T28" fmla="*/ 279 w 283"/>
                  <a:gd name="T29" fmla="*/ 954 h 1477"/>
                  <a:gd name="T30" fmla="*/ 258 w 283"/>
                  <a:gd name="T31" fmla="*/ 990 h 1477"/>
                  <a:gd name="T32" fmla="*/ 213 w 283"/>
                  <a:gd name="T33" fmla="*/ 1107 h 1477"/>
                  <a:gd name="T34" fmla="*/ 180 w 283"/>
                  <a:gd name="T35" fmla="*/ 1206 h 1477"/>
                  <a:gd name="T36" fmla="*/ 156 w 283"/>
                  <a:gd name="T37" fmla="*/ 1284 h 1477"/>
                  <a:gd name="T38" fmla="*/ 117 w 283"/>
                  <a:gd name="T39" fmla="*/ 1353 h 1477"/>
                  <a:gd name="T40" fmla="*/ 102 w 283"/>
                  <a:gd name="T41" fmla="*/ 1371 h 1477"/>
                  <a:gd name="T42" fmla="*/ 84 w 283"/>
                  <a:gd name="T43" fmla="*/ 1383 h 1477"/>
                  <a:gd name="T44" fmla="*/ 42 w 283"/>
                  <a:gd name="T45" fmla="*/ 1440 h 1477"/>
                  <a:gd name="T46" fmla="*/ 0 w 283"/>
                  <a:gd name="T47" fmla="*/ 1467 h 14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3"/>
                  <a:gd name="T73" fmla="*/ 0 h 1477"/>
                  <a:gd name="T74" fmla="*/ 283 w 283"/>
                  <a:gd name="T75" fmla="*/ 1477 h 147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3" h="1477">
                    <a:moveTo>
                      <a:pt x="81" y="0"/>
                    </a:moveTo>
                    <a:cubicBezTo>
                      <a:pt x="85" y="21"/>
                      <a:pt x="90" y="63"/>
                      <a:pt x="90" y="63"/>
                    </a:cubicBezTo>
                    <a:cubicBezTo>
                      <a:pt x="87" y="86"/>
                      <a:pt x="87" y="110"/>
                      <a:pt x="81" y="132"/>
                    </a:cubicBezTo>
                    <a:cubicBezTo>
                      <a:pt x="82" y="180"/>
                      <a:pt x="96" y="229"/>
                      <a:pt x="84" y="276"/>
                    </a:cubicBezTo>
                    <a:cubicBezTo>
                      <a:pt x="87" y="310"/>
                      <a:pt x="89" y="344"/>
                      <a:pt x="93" y="378"/>
                    </a:cubicBezTo>
                    <a:cubicBezTo>
                      <a:pt x="95" y="396"/>
                      <a:pt x="105" y="411"/>
                      <a:pt x="108" y="429"/>
                    </a:cubicBezTo>
                    <a:cubicBezTo>
                      <a:pt x="114" y="465"/>
                      <a:pt x="123" y="518"/>
                      <a:pt x="144" y="549"/>
                    </a:cubicBezTo>
                    <a:cubicBezTo>
                      <a:pt x="152" y="580"/>
                      <a:pt x="169" y="619"/>
                      <a:pt x="192" y="642"/>
                    </a:cubicBezTo>
                    <a:cubicBezTo>
                      <a:pt x="196" y="655"/>
                      <a:pt x="220" y="694"/>
                      <a:pt x="231" y="702"/>
                    </a:cubicBezTo>
                    <a:cubicBezTo>
                      <a:pt x="233" y="705"/>
                      <a:pt x="234" y="709"/>
                      <a:pt x="237" y="711"/>
                    </a:cubicBezTo>
                    <a:cubicBezTo>
                      <a:pt x="239" y="713"/>
                      <a:pt x="244" y="712"/>
                      <a:pt x="246" y="714"/>
                    </a:cubicBezTo>
                    <a:cubicBezTo>
                      <a:pt x="252" y="720"/>
                      <a:pt x="253" y="734"/>
                      <a:pt x="258" y="741"/>
                    </a:cubicBezTo>
                    <a:cubicBezTo>
                      <a:pt x="262" y="747"/>
                      <a:pt x="269" y="753"/>
                      <a:pt x="273" y="759"/>
                    </a:cubicBezTo>
                    <a:cubicBezTo>
                      <a:pt x="275" y="796"/>
                      <a:pt x="270" y="832"/>
                      <a:pt x="282" y="867"/>
                    </a:cubicBezTo>
                    <a:cubicBezTo>
                      <a:pt x="281" y="896"/>
                      <a:pt x="283" y="925"/>
                      <a:pt x="279" y="954"/>
                    </a:cubicBezTo>
                    <a:cubicBezTo>
                      <a:pt x="278" y="959"/>
                      <a:pt x="261" y="983"/>
                      <a:pt x="258" y="990"/>
                    </a:cubicBezTo>
                    <a:cubicBezTo>
                      <a:pt x="241" y="1028"/>
                      <a:pt x="230" y="1069"/>
                      <a:pt x="213" y="1107"/>
                    </a:cubicBezTo>
                    <a:cubicBezTo>
                      <a:pt x="199" y="1139"/>
                      <a:pt x="200" y="1177"/>
                      <a:pt x="180" y="1206"/>
                    </a:cubicBezTo>
                    <a:cubicBezTo>
                      <a:pt x="176" y="1254"/>
                      <a:pt x="168" y="1247"/>
                      <a:pt x="156" y="1284"/>
                    </a:cubicBezTo>
                    <a:cubicBezTo>
                      <a:pt x="153" y="1312"/>
                      <a:pt x="142" y="1337"/>
                      <a:pt x="117" y="1353"/>
                    </a:cubicBezTo>
                    <a:cubicBezTo>
                      <a:pt x="112" y="1361"/>
                      <a:pt x="110" y="1365"/>
                      <a:pt x="102" y="1371"/>
                    </a:cubicBezTo>
                    <a:cubicBezTo>
                      <a:pt x="96" y="1375"/>
                      <a:pt x="84" y="1383"/>
                      <a:pt x="84" y="1383"/>
                    </a:cubicBezTo>
                    <a:cubicBezTo>
                      <a:pt x="79" y="1401"/>
                      <a:pt x="56" y="1426"/>
                      <a:pt x="42" y="1440"/>
                    </a:cubicBezTo>
                    <a:cubicBezTo>
                      <a:pt x="39" y="1448"/>
                      <a:pt x="10" y="1477"/>
                      <a:pt x="0" y="1467"/>
                    </a:cubicBezTo>
                  </a:path>
                </a:pathLst>
              </a:custGeom>
              <a:noFill/>
              <a:ln w="38100" cmpd="sng">
                <a:solidFill>
                  <a:schemeClr val="tx1">
                    <a:lumMod val="65000"/>
                    <a:lumOff val="35000"/>
                  </a:schemeClr>
                </a:solidFill>
                <a:round/>
                <a:headEnd/>
                <a:tailEnd/>
              </a:ln>
            </p:spPr>
            <p:txBody>
              <a:bodyPr wrap="none" anchor="ctr"/>
              <a:lstStyle/>
              <a:p>
                <a:pPr algn="l" rtl="0"/>
                <a:endParaRPr lang="he-IL"/>
              </a:p>
            </p:txBody>
          </p:sp>
          <p:sp>
            <p:nvSpPr>
              <p:cNvPr id="42" name="Freeform 75"/>
              <p:cNvSpPr>
                <a:spLocks noChangeAspect="1"/>
              </p:cNvSpPr>
              <p:nvPr/>
            </p:nvSpPr>
            <p:spPr bwMode="auto">
              <a:xfrm>
                <a:off x="1351" y="2889"/>
                <a:ext cx="200" cy="1086"/>
              </a:xfrm>
              <a:custGeom>
                <a:avLst/>
                <a:gdLst>
                  <a:gd name="T0" fmla="*/ 200 w 200"/>
                  <a:gd name="T1" fmla="*/ 0 h 1086"/>
                  <a:gd name="T2" fmla="*/ 176 w 200"/>
                  <a:gd name="T3" fmla="*/ 33 h 1086"/>
                  <a:gd name="T4" fmla="*/ 161 w 200"/>
                  <a:gd name="T5" fmla="*/ 48 h 1086"/>
                  <a:gd name="T6" fmla="*/ 131 w 200"/>
                  <a:gd name="T7" fmla="*/ 120 h 1086"/>
                  <a:gd name="T8" fmla="*/ 95 w 200"/>
                  <a:gd name="T9" fmla="*/ 192 h 1086"/>
                  <a:gd name="T10" fmla="*/ 74 w 200"/>
                  <a:gd name="T11" fmla="*/ 237 h 1086"/>
                  <a:gd name="T12" fmla="*/ 62 w 200"/>
                  <a:gd name="T13" fmla="*/ 264 h 1086"/>
                  <a:gd name="T14" fmla="*/ 53 w 200"/>
                  <a:gd name="T15" fmla="*/ 309 h 1086"/>
                  <a:gd name="T16" fmla="*/ 47 w 200"/>
                  <a:gd name="T17" fmla="*/ 327 h 1086"/>
                  <a:gd name="T18" fmla="*/ 5 w 200"/>
                  <a:gd name="T19" fmla="*/ 534 h 1086"/>
                  <a:gd name="T20" fmla="*/ 20 w 200"/>
                  <a:gd name="T21" fmla="*/ 720 h 1086"/>
                  <a:gd name="T22" fmla="*/ 29 w 200"/>
                  <a:gd name="T23" fmla="*/ 837 h 1086"/>
                  <a:gd name="T24" fmla="*/ 44 w 200"/>
                  <a:gd name="T25" fmla="*/ 864 h 1086"/>
                  <a:gd name="T26" fmla="*/ 56 w 200"/>
                  <a:gd name="T27" fmla="*/ 882 h 1086"/>
                  <a:gd name="T28" fmla="*/ 83 w 200"/>
                  <a:gd name="T29" fmla="*/ 933 h 1086"/>
                  <a:gd name="T30" fmla="*/ 95 w 200"/>
                  <a:gd name="T31" fmla="*/ 969 h 1086"/>
                  <a:gd name="T32" fmla="*/ 107 w 200"/>
                  <a:gd name="T33" fmla="*/ 978 h 1086"/>
                  <a:gd name="T34" fmla="*/ 125 w 200"/>
                  <a:gd name="T35" fmla="*/ 996 h 1086"/>
                  <a:gd name="T36" fmla="*/ 149 w 200"/>
                  <a:gd name="T37" fmla="*/ 1041 h 1086"/>
                  <a:gd name="T38" fmla="*/ 158 w 200"/>
                  <a:gd name="T39" fmla="*/ 1080 h 1086"/>
                  <a:gd name="T40" fmla="*/ 167 w 200"/>
                  <a:gd name="T41" fmla="*/ 1086 h 10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00"/>
                  <a:gd name="T64" fmla="*/ 0 h 1086"/>
                  <a:gd name="T65" fmla="*/ 200 w 200"/>
                  <a:gd name="T66" fmla="*/ 1086 h 108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00" h="1086">
                    <a:moveTo>
                      <a:pt x="200" y="0"/>
                    </a:moveTo>
                    <a:cubicBezTo>
                      <a:pt x="191" y="13"/>
                      <a:pt x="190" y="24"/>
                      <a:pt x="176" y="33"/>
                    </a:cubicBezTo>
                    <a:cubicBezTo>
                      <a:pt x="172" y="39"/>
                      <a:pt x="165" y="42"/>
                      <a:pt x="161" y="48"/>
                    </a:cubicBezTo>
                    <a:cubicBezTo>
                      <a:pt x="149" y="68"/>
                      <a:pt x="144" y="101"/>
                      <a:pt x="131" y="120"/>
                    </a:cubicBezTo>
                    <a:cubicBezTo>
                      <a:pt x="116" y="142"/>
                      <a:pt x="103" y="167"/>
                      <a:pt x="95" y="192"/>
                    </a:cubicBezTo>
                    <a:cubicBezTo>
                      <a:pt x="90" y="208"/>
                      <a:pt x="82" y="222"/>
                      <a:pt x="74" y="237"/>
                    </a:cubicBezTo>
                    <a:cubicBezTo>
                      <a:pt x="70" y="246"/>
                      <a:pt x="62" y="264"/>
                      <a:pt x="62" y="264"/>
                    </a:cubicBezTo>
                    <a:cubicBezTo>
                      <a:pt x="58" y="297"/>
                      <a:pt x="62" y="282"/>
                      <a:pt x="53" y="309"/>
                    </a:cubicBezTo>
                    <a:cubicBezTo>
                      <a:pt x="51" y="315"/>
                      <a:pt x="47" y="327"/>
                      <a:pt x="47" y="327"/>
                    </a:cubicBezTo>
                    <a:cubicBezTo>
                      <a:pt x="37" y="397"/>
                      <a:pt x="17" y="465"/>
                      <a:pt x="5" y="534"/>
                    </a:cubicBezTo>
                    <a:cubicBezTo>
                      <a:pt x="0" y="598"/>
                      <a:pt x="8" y="658"/>
                      <a:pt x="20" y="720"/>
                    </a:cubicBezTo>
                    <a:cubicBezTo>
                      <a:pt x="23" y="759"/>
                      <a:pt x="25" y="798"/>
                      <a:pt x="29" y="837"/>
                    </a:cubicBezTo>
                    <a:cubicBezTo>
                      <a:pt x="30" y="846"/>
                      <a:pt x="40" y="858"/>
                      <a:pt x="44" y="864"/>
                    </a:cubicBezTo>
                    <a:cubicBezTo>
                      <a:pt x="48" y="870"/>
                      <a:pt x="56" y="882"/>
                      <a:pt x="56" y="882"/>
                    </a:cubicBezTo>
                    <a:cubicBezTo>
                      <a:pt x="61" y="902"/>
                      <a:pt x="75" y="915"/>
                      <a:pt x="83" y="933"/>
                    </a:cubicBezTo>
                    <a:cubicBezTo>
                      <a:pt x="88" y="944"/>
                      <a:pt x="91" y="957"/>
                      <a:pt x="95" y="969"/>
                    </a:cubicBezTo>
                    <a:cubicBezTo>
                      <a:pt x="97" y="974"/>
                      <a:pt x="103" y="975"/>
                      <a:pt x="107" y="978"/>
                    </a:cubicBezTo>
                    <a:cubicBezTo>
                      <a:pt x="113" y="984"/>
                      <a:pt x="125" y="996"/>
                      <a:pt x="125" y="996"/>
                    </a:cubicBezTo>
                    <a:cubicBezTo>
                      <a:pt x="131" y="1014"/>
                      <a:pt x="143" y="1023"/>
                      <a:pt x="149" y="1041"/>
                    </a:cubicBezTo>
                    <a:cubicBezTo>
                      <a:pt x="153" y="1068"/>
                      <a:pt x="150" y="1055"/>
                      <a:pt x="158" y="1080"/>
                    </a:cubicBezTo>
                    <a:cubicBezTo>
                      <a:pt x="159" y="1083"/>
                      <a:pt x="167" y="1086"/>
                      <a:pt x="167" y="1086"/>
                    </a:cubicBezTo>
                  </a:path>
                </a:pathLst>
              </a:custGeom>
              <a:noFill/>
              <a:ln w="38100" cmpd="sng">
                <a:solidFill>
                  <a:schemeClr val="tx1">
                    <a:lumMod val="65000"/>
                    <a:lumOff val="35000"/>
                  </a:schemeClr>
                </a:solidFill>
                <a:round/>
                <a:headEnd/>
                <a:tailEnd/>
              </a:ln>
            </p:spPr>
            <p:txBody>
              <a:bodyPr wrap="none" anchor="ctr"/>
              <a:lstStyle/>
              <a:p>
                <a:pPr algn="l" rtl="0"/>
                <a:endParaRPr lang="he-IL"/>
              </a:p>
            </p:txBody>
          </p:sp>
        </p:grpSp>
        <p:grpSp>
          <p:nvGrpSpPr>
            <p:cNvPr id="24" name="Group 76"/>
            <p:cNvGrpSpPr>
              <a:grpSpLocks noChangeAspect="1"/>
            </p:cNvGrpSpPr>
            <p:nvPr/>
          </p:nvGrpSpPr>
          <p:grpSpPr bwMode="auto">
            <a:xfrm>
              <a:off x="3119611" y="1286532"/>
              <a:ext cx="926894" cy="4164559"/>
              <a:chOff x="3189" y="9"/>
              <a:chExt cx="720" cy="3900"/>
            </a:xfrm>
          </p:grpSpPr>
          <p:sp>
            <p:nvSpPr>
              <p:cNvPr id="38" name="Freeform 77"/>
              <p:cNvSpPr>
                <a:spLocks noChangeAspect="1"/>
              </p:cNvSpPr>
              <p:nvPr/>
            </p:nvSpPr>
            <p:spPr bwMode="auto">
              <a:xfrm>
                <a:off x="3564" y="9"/>
                <a:ext cx="315" cy="1284"/>
              </a:xfrm>
              <a:custGeom>
                <a:avLst/>
                <a:gdLst>
                  <a:gd name="T0" fmla="*/ 99 w 315"/>
                  <a:gd name="T1" fmla="*/ 0 h 1284"/>
                  <a:gd name="T2" fmla="*/ 96 w 315"/>
                  <a:gd name="T3" fmla="*/ 57 h 1284"/>
                  <a:gd name="T4" fmla="*/ 105 w 315"/>
                  <a:gd name="T5" fmla="*/ 114 h 1284"/>
                  <a:gd name="T6" fmla="*/ 99 w 315"/>
                  <a:gd name="T7" fmla="*/ 180 h 1284"/>
                  <a:gd name="T8" fmla="*/ 45 w 315"/>
                  <a:gd name="T9" fmla="*/ 399 h 1284"/>
                  <a:gd name="T10" fmla="*/ 12 w 315"/>
                  <a:gd name="T11" fmla="*/ 474 h 1284"/>
                  <a:gd name="T12" fmla="*/ 0 w 315"/>
                  <a:gd name="T13" fmla="*/ 561 h 1284"/>
                  <a:gd name="T14" fmla="*/ 24 w 315"/>
                  <a:gd name="T15" fmla="*/ 615 h 1284"/>
                  <a:gd name="T16" fmla="*/ 42 w 315"/>
                  <a:gd name="T17" fmla="*/ 624 h 1284"/>
                  <a:gd name="T18" fmla="*/ 69 w 315"/>
                  <a:gd name="T19" fmla="*/ 660 h 1284"/>
                  <a:gd name="T20" fmla="*/ 135 w 315"/>
                  <a:gd name="T21" fmla="*/ 759 h 1284"/>
                  <a:gd name="T22" fmla="*/ 183 w 315"/>
                  <a:gd name="T23" fmla="*/ 849 h 1284"/>
                  <a:gd name="T24" fmla="*/ 225 w 315"/>
                  <a:gd name="T25" fmla="*/ 921 h 1284"/>
                  <a:gd name="T26" fmla="*/ 243 w 315"/>
                  <a:gd name="T27" fmla="*/ 975 h 1284"/>
                  <a:gd name="T28" fmla="*/ 258 w 315"/>
                  <a:gd name="T29" fmla="*/ 1002 h 1284"/>
                  <a:gd name="T30" fmla="*/ 282 w 315"/>
                  <a:gd name="T31" fmla="*/ 1089 h 1284"/>
                  <a:gd name="T32" fmla="*/ 288 w 315"/>
                  <a:gd name="T33" fmla="*/ 1110 h 1284"/>
                  <a:gd name="T34" fmla="*/ 294 w 315"/>
                  <a:gd name="T35" fmla="*/ 1128 h 1284"/>
                  <a:gd name="T36" fmla="*/ 306 w 315"/>
                  <a:gd name="T37" fmla="*/ 1197 h 1284"/>
                  <a:gd name="T38" fmla="*/ 315 w 315"/>
                  <a:gd name="T39" fmla="*/ 1284 h 12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15"/>
                  <a:gd name="T61" fmla="*/ 0 h 1284"/>
                  <a:gd name="T62" fmla="*/ 315 w 315"/>
                  <a:gd name="T63" fmla="*/ 1284 h 128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15" h="1284">
                    <a:moveTo>
                      <a:pt x="99" y="0"/>
                    </a:moveTo>
                    <a:cubicBezTo>
                      <a:pt x="105" y="19"/>
                      <a:pt x="102" y="38"/>
                      <a:pt x="96" y="57"/>
                    </a:cubicBezTo>
                    <a:cubicBezTo>
                      <a:pt x="101" y="76"/>
                      <a:pt x="103" y="94"/>
                      <a:pt x="105" y="114"/>
                    </a:cubicBezTo>
                    <a:cubicBezTo>
                      <a:pt x="97" y="146"/>
                      <a:pt x="105" y="111"/>
                      <a:pt x="99" y="180"/>
                    </a:cubicBezTo>
                    <a:cubicBezTo>
                      <a:pt x="94" y="238"/>
                      <a:pt x="69" y="345"/>
                      <a:pt x="45" y="399"/>
                    </a:cubicBezTo>
                    <a:cubicBezTo>
                      <a:pt x="34" y="424"/>
                      <a:pt x="35" y="458"/>
                      <a:pt x="12" y="474"/>
                    </a:cubicBezTo>
                    <a:cubicBezTo>
                      <a:pt x="3" y="502"/>
                      <a:pt x="3" y="531"/>
                      <a:pt x="0" y="561"/>
                    </a:cubicBezTo>
                    <a:cubicBezTo>
                      <a:pt x="4" y="573"/>
                      <a:pt x="14" y="607"/>
                      <a:pt x="24" y="615"/>
                    </a:cubicBezTo>
                    <a:cubicBezTo>
                      <a:pt x="29" y="619"/>
                      <a:pt x="36" y="620"/>
                      <a:pt x="42" y="624"/>
                    </a:cubicBezTo>
                    <a:cubicBezTo>
                      <a:pt x="47" y="639"/>
                      <a:pt x="62" y="646"/>
                      <a:pt x="69" y="660"/>
                    </a:cubicBezTo>
                    <a:cubicBezTo>
                      <a:pt x="85" y="693"/>
                      <a:pt x="108" y="732"/>
                      <a:pt x="135" y="759"/>
                    </a:cubicBezTo>
                    <a:cubicBezTo>
                      <a:pt x="145" y="790"/>
                      <a:pt x="165" y="822"/>
                      <a:pt x="183" y="849"/>
                    </a:cubicBezTo>
                    <a:cubicBezTo>
                      <a:pt x="198" y="872"/>
                      <a:pt x="209" y="898"/>
                      <a:pt x="225" y="921"/>
                    </a:cubicBezTo>
                    <a:cubicBezTo>
                      <a:pt x="236" y="938"/>
                      <a:pt x="234" y="958"/>
                      <a:pt x="243" y="975"/>
                    </a:cubicBezTo>
                    <a:cubicBezTo>
                      <a:pt x="248" y="984"/>
                      <a:pt x="254" y="993"/>
                      <a:pt x="258" y="1002"/>
                    </a:cubicBezTo>
                    <a:cubicBezTo>
                      <a:pt x="270" y="1030"/>
                      <a:pt x="272" y="1060"/>
                      <a:pt x="282" y="1089"/>
                    </a:cubicBezTo>
                    <a:cubicBezTo>
                      <a:pt x="292" y="1119"/>
                      <a:pt x="277" y="1072"/>
                      <a:pt x="288" y="1110"/>
                    </a:cubicBezTo>
                    <a:cubicBezTo>
                      <a:pt x="290" y="1116"/>
                      <a:pt x="294" y="1128"/>
                      <a:pt x="294" y="1128"/>
                    </a:cubicBezTo>
                    <a:cubicBezTo>
                      <a:pt x="297" y="1151"/>
                      <a:pt x="300" y="1175"/>
                      <a:pt x="306" y="1197"/>
                    </a:cubicBezTo>
                    <a:cubicBezTo>
                      <a:pt x="309" y="1226"/>
                      <a:pt x="315" y="1255"/>
                      <a:pt x="315" y="1284"/>
                    </a:cubicBezTo>
                  </a:path>
                </a:pathLst>
              </a:custGeom>
              <a:noFill/>
              <a:ln w="38100" cmpd="sng">
                <a:solidFill>
                  <a:schemeClr val="tx1">
                    <a:lumMod val="65000"/>
                    <a:lumOff val="35000"/>
                  </a:schemeClr>
                </a:solidFill>
                <a:round/>
                <a:headEnd/>
                <a:tailEnd/>
              </a:ln>
            </p:spPr>
            <p:txBody>
              <a:bodyPr wrap="none" anchor="ctr"/>
              <a:lstStyle/>
              <a:p>
                <a:pPr algn="l" rtl="0"/>
                <a:endParaRPr lang="he-IL"/>
              </a:p>
            </p:txBody>
          </p:sp>
          <p:sp>
            <p:nvSpPr>
              <p:cNvPr id="39" name="Freeform 78"/>
              <p:cNvSpPr>
                <a:spLocks noChangeAspect="1"/>
              </p:cNvSpPr>
              <p:nvPr/>
            </p:nvSpPr>
            <p:spPr bwMode="auto">
              <a:xfrm>
                <a:off x="3639" y="1293"/>
                <a:ext cx="270" cy="1731"/>
              </a:xfrm>
              <a:custGeom>
                <a:avLst/>
                <a:gdLst>
                  <a:gd name="T0" fmla="*/ 237 w 270"/>
                  <a:gd name="T1" fmla="*/ 0 h 1731"/>
                  <a:gd name="T2" fmla="*/ 240 w 270"/>
                  <a:gd name="T3" fmla="*/ 60 h 1731"/>
                  <a:gd name="T4" fmla="*/ 228 w 270"/>
                  <a:gd name="T5" fmla="*/ 168 h 1731"/>
                  <a:gd name="T6" fmla="*/ 204 w 270"/>
                  <a:gd name="T7" fmla="*/ 291 h 1731"/>
                  <a:gd name="T8" fmla="*/ 192 w 270"/>
                  <a:gd name="T9" fmla="*/ 348 h 1731"/>
                  <a:gd name="T10" fmla="*/ 186 w 270"/>
                  <a:gd name="T11" fmla="*/ 366 h 1731"/>
                  <a:gd name="T12" fmla="*/ 177 w 270"/>
                  <a:gd name="T13" fmla="*/ 420 h 1731"/>
                  <a:gd name="T14" fmla="*/ 171 w 270"/>
                  <a:gd name="T15" fmla="*/ 444 h 1731"/>
                  <a:gd name="T16" fmla="*/ 165 w 270"/>
                  <a:gd name="T17" fmla="*/ 462 h 1731"/>
                  <a:gd name="T18" fmla="*/ 132 w 270"/>
                  <a:gd name="T19" fmla="*/ 579 h 1731"/>
                  <a:gd name="T20" fmla="*/ 168 w 270"/>
                  <a:gd name="T21" fmla="*/ 687 h 1731"/>
                  <a:gd name="T22" fmla="*/ 210 w 270"/>
                  <a:gd name="T23" fmla="*/ 795 h 1731"/>
                  <a:gd name="T24" fmla="*/ 222 w 270"/>
                  <a:gd name="T25" fmla="*/ 822 h 1731"/>
                  <a:gd name="T26" fmla="*/ 231 w 270"/>
                  <a:gd name="T27" fmla="*/ 849 h 1731"/>
                  <a:gd name="T28" fmla="*/ 249 w 270"/>
                  <a:gd name="T29" fmla="*/ 927 h 1731"/>
                  <a:gd name="T30" fmla="*/ 258 w 270"/>
                  <a:gd name="T31" fmla="*/ 954 h 1731"/>
                  <a:gd name="T32" fmla="*/ 261 w 270"/>
                  <a:gd name="T33" fmla="*/ 963 h 1731"/>
                  <a:gd name="T34" fmla="*/ 270 w 270"/>
                  <a:gd name="T35" fmla="*/ 1059 h 1731"/>
                  <a:gd name="T36" fmla="*/ 225 w 270"/>
                  <a:gd name="T37" fmla="*/ 1302 h 1731"/>
                  <a:gd name="T38" fmla="*/ 201 w 270"/>
                  <a:gd name="T39" fmla="*/ 1401 h 1731"/>
                  <a:gd name="T40" fmla="*/ 174 w 270"/>
                  <a:gd name="T41" fmla="*/ 1455 h 1731"/>
                  <a:gd name="T42" fmla="*/ 138 w 270"/>
                  <a:gd name="T43" fmla="*/ 1542 h 1731"/>
                  <a:gd name="T44" fmla="*/ 126 w 270"/>
                  <a:gd name="T45" fmla="*/ 1560 h 1731"/>
                  <a:gd name="T46" fmla="*/ 108 w 270"/>
                  <a:gd name="T47" fmla="*/ 1578 h 1731"/>
                  <a:gd name="T48" fmla="*/ 48 w 270"/>
                  <a:gd name="T49" fmla="*/ 1659 h 1731"/>
                  <a:gd name="T50" fmla="*/ 15 w 270"/>
                  <a:gd name="T51" fmla="*/ 1713 h 1731"/>
                  <a:gd name="T52" fmla="*/ 0 w 270"/>
                  <a:gd name="T53" fmla="*/ 1731 h 17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0"/>
                  <a:gd name="T82" fmla="*/ 0 h 1731"/>
                  <a:gd name="T83" fmla="*/ 270 w 270"/>
                  <a:gd name="T84" fmla="*/ 1731 h 173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0" h="1731">
                    <a:moveTo>
                      <a:pt x="237" y="0"/>
                    </a:moveTo>
                    <a:cubicBezTo>
                      <a:pt x="240" y="26"/>
                      <a:pt x="243" y="34"/>
                      <a:pt x="240" y="60"/>
                    </a:cubicBezTo>
                    <a:cubicBezTo>
                      <a:pt x="238" y="109"/>
                      <a:pt x="241" y="129"/>
                      <a:pt x="228" y="168"/>
                    </a:cubicBezTo>
                    <a:cubicBezTo>
                      <a:pt x="222" y="209"/>
                      <a:pt x="214" y="250"/>
                      <a:pt x="204" y="291"/>
                    </a:cubicBezTo>
                    <a:cubicBezTo>
                      <a:pt x="199" y="310"/>
                      <a:pt x="197" y="329"/>
                      <a:pt x="192" y="348"/>
                    </a:cubicBezTo>
                    <a:cubicBezTo>
                      <a:pt x="190" y="354"/>
                      <a:pt x="186" y="366"/>
                      <a:pt x="186" y="366"/>
                    </a:cubicBezTo>
                    <a:cubicBezTo>
                      <a:pt x="184" y="385"/>
                      <a:pt x="182" y="402"/>
                      <a:pt x="177" y="420"/>
                    </a:cubicBezTo>
                    <a:cubicBezTo>
                      <a:pt x="175" y="428"/>
                      <a:pt x="174" y="436"/>
                      <a:pt x="171" y="444"/>
                    </a:cubicBezTo>
                    <a:cubicBezTo>
                      <a:pt x="169" y="450"/>
                      <a:pt x="165" y="462"/>
                      <a:pt x="165" y="462"/>
                    </a:cubicBezTo>
                    <a:cubicBezTo>
                      <a:pt x="160" y="504"/>
                      <a:pt x="140" y="538"/>
                      <a:pt x="132" y="579"/>
                    </a:cubicBezTo>
                    <a:cubicBezTo>
                      <a:pt x="136" y="614"/>
                      <a:pt x="142" y="661"/>
                      <a:pt x="168" y="687"/>
                    </a:cubicBezTo>
                    <a:cubicBezTo>
                      <a:pt x="180" y="723"/>
                      <a:pt x="198" y="758"/>
                      <a:pt x="210" y="795"/>
                    </a:cubicBezTo>
                    <a:cubicBezTo>
                      <a:pt x="213" y="805"/>
                      <a:pt x="218" y="812"/>
                      <a:pt x="222" y="822"/>
                    </a:cubicBezTo>
                    <a:cubicBezTo>
                      <a:pt x="226" y="831"/>
                      <a:pt x="231" y="849"/>
                      <a:pt x="231" y="849"/>
                    </a:cubicBezTo>
                    <a:cubicBezTo>
                      <a:pt x="234" y="877"/>
                      <a:pt x="241" y="901"/>
                      <a:pt x="249" y="927"/>
                    </a:cubicBezTo>
                    <a:cubicBezTo>
                      <a:pt x="252" y="936"/>
                      <a:pt x="255" y="945"/>
                      <a:pt x="258" y="954"/>
                    </a:cubicBezTo>
                    <a:cubicBezTo>
                      <a:pt x="259" y="957"/>
                      <a:pt x="261" y="963"/>
                      <a:pt x="261" y="963"/>
                    </a:cubicBezTo>
                    <a:cubicBezTo>
                      <a:pt x="263" y="995"/>
                      <a:pt x="267" y="1027"/>
                      <a:pt x="270" y="1059"/>
                    </a:cubicBezTo>
                    <a:cubicBezTo>
                      <a:pt x="265" y="1144"/>
                      <a:pt x="252" y="1222"/>
                      <a:pt x="225" y="1302"/>
                    </a:cubicBezTo>
                    <a:cubicBezTo>
                      <a:pt x="231" y="1352"/>
                      <a:pt x="212" y="1361"/>
                      <a:pt x="201" y="1401"/>
                    </a:cubicBezTo>
                    <a:cubicBezTo>
                      <a:pt x="196" y="1420"/>
                      <a:pt x="191" y="1444"/>
                      <a:pt x="174" y="1455"/>
                    </a:cubicBezTo>
                    <a:cubicBezTo>
                      <a:pt x="164" y="1486"/>
                      <a:pt x="154" y="1514"/>
                      <a:pt x="138" y="1542"/>
                    </a:cubicBezTo>
                    <a:cubicBezTo>
                      <a:pt x="134" y="1548"/>
                      <a:pt x="131" y="1555"/>
                      <a:pt x="126" y="1560"/>
                    </a:cubicBezTo>
                    <a:cubicBezTo>
                      <a:pt x="120" y="1566"/>
                      <a:pt x="113" y="1571"/>
                      <a:pt x="108" y="1578"/>
                    </a:cubicBezTo>
                    <a:cubicBezTo>
                      <a:pt x="89" y="1606"/>
                      <a:pt x="67" y="1631"/>
                      <a:pt x="48" y="1659"/>
                    </a:cubicBezTo>
                    <a:cubicBezTo>
                      <a:pt x="36" y="1677"/>
                      <a:pt x="27" y="1695"/>
                      <a:pt x="15" y="1713"/>
                    </a:cubicBezTo>
                    <a:cubicBezTo>
                      <a:pt x="13" y="1717"/>
                      <a:pt x="0" y="1729"/>
                      <a:pt x="0" y="1731"/>
                    </a:cubicBezTo>
                  </a:path>
                </a:pathLst>
              </a:custGeom>
              <a:noFill/>
              <a:ln w="38100" cmpd="sng">
                <a:solidFill>
                  <a:schemeClr val="tx1">
                    <a:lumMod val="65000"/>
                    <a:lumOff val="35000"/>
                  </a:schemeClr>
                </a:solidFill>
                <a:round/>
                <a:headEnd/>
                <a:tailEnd/>
              </a:ln>
            </p:spPr>
            <p:txBody>
              <a:bodyPr wrap="none" anchor="ctr"/>
              <a:lstStyle/>
              <a:p>
                <a:pPr algn="l" rtl="0"/>
                <a:endParaRPr lang="he-IL"/>
              </a:p>
            </p:txBody>
          </p:sp>
          <p:sp>
            <p:nvSpPr>
              <p:cNvPr id="40" name="Freeform 79"/>
              <p:cNvSpPr>
                <a:spLocks noChangeAspect="1"/>
              </p:cNvSpPr>
              <p:nvPr/>
            </p:nvSpPr>
            <p:spPr bwMode="auto">
              <a:xfrm>
                <a:off x="3189" y="3021"/>
                <a:ext cx="456" cy="888"/>
              </a:xfrm>
              <a:custGeom>
                <a:avLst/>
                <a:gdLst>
                  <a:gd name="T0" fmla="*/ 456 w 456"/>
                  <a:gd name="T1" fmla="*/ 0 h 888"/>
                  <a:gd name="T2" fmla="*/ 417 w 456"/>
                  <a:gd name="T3" fmla="*/ 63 h 888"/>
                  <a:gd name="T4" fmla="*/ 405 w 456"/>
                  <a:gd name="T5" fmla="*/ 99 h 888"/>
                  <a:gd name="T6" fmla="*/ 327 w 456"/>
                  <a:gd name="T7" fmla="*/ 270 h 888"/>
                  <a:gd name="T8" fmla="*/ 309 w 456"/>
                  <a:gd name="T9" fmla="*/ 306 h 888"/>
                  <a:gd name="T10" fmla="*/ 279 w 456"/>
                  <a:gd name="T11" fmla="*/ 402 h 888"/>
                  <a:gd name="T12" fmla="*/ 273 w 456"/>
                  <a:gd name="T13" fmla="*/ 411 h 888"/>
                  <a:gd name="T14" fmla="*/ 267 w 456"/>
                  <a:gd name="T15" fmla="*/ 429 h 888"/>
                  <a:gd name="T16" fmla="*/ 249 w 456"/>
                  <a:gd name="T17" fmla="*/ 495 h 888"/>
                  <a:gd name="T18" fmla="*/ 210 w 456"/>
                  <a:gd name="T19" fmla="*/ 576 h 888"/>
                  <a:gd name="T20" fmla="*/ 195 w 456"/>
                  <a:gd name="T21" fmla="*/ 612 h 888"/>
                  <a:gd name="T22" fmla="*/ 180 w 456"/>
                  <a:gd name="T23" fmla="*/ 666 h 888"/>
                  <a:gd name="T24" fmla="*/ 141 w 456"/>
                  <a:gd name="T25" fmla="*/ 720 h 888"/>
                  <a:gd name="T26" fmla="*/ 111 w 456"/>
                  <a:gd name="T27" fmla="*/ 762 h 888"/>
                  <a:gd name="T28" fmla="*/ 105 w 456"/>
                  <a:gd name="T29" fmla="*/ 771 h 888"/>
                  <a:gd name="T30" fmla="*/ 96 w 456"/>
                  <a:gd name="T31" fmla="*/ 777 h 888"/>
                  <a:gd name="T32" fmla="*/ 48 w 456"/>
                  <a:gd name="T33" fmla="*/ 837 h 888"/>
                  <a:gd name="T34" fmla="*/ 24 w 456"/>
                  <a:gd name="T35" fmla="*/ 861 h 888"/>
                  <a:gd name="T36" fmla="*/ 0 w 456"/>
                  <a:gd name="T37" fmla="*/ 888 h 88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6"/>
                  <a:gd name="T58" fmla="*/ 0 h 888"/>
                  <a:gd name="T59" fmla="*/ 456 w 456"/>
                  <a:gd name="T60" fmla="*/ 888 h 88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6" h="888">
                    <a:moveTo>
                      <a:pt x="456" y="0"/>
                    </a:moveTo>
                    <a:cubicBezTo>
                      <a:pt x="452" y="4"/>
                      <a:pt x="419" y="57"/>
                      <a:pt x="417" y="63"/>
                    </a:cubicBezTo>
                    <a:cubicBezTo>
                      <a:pt x="414" y="71"/>
                      <a:pt x="410" y="91"/>
                      <a:pt x="405" y="99"/>
                    </a:cubicBezTo>
                    <a:cubicBezTo>
                      <a:pt x="370" y="152"/>
                      <a:pt x="347" y="210"/>
                      <a:pt x="327" y="270"/>
                    </a:cubicBezTo>
                    <a:cubicBezTo>
                      <a:pt x="323" y="282"/>
                      <a:pt x="314" y="294"/>
                      <a:pt x="309" y="306"/>
                    </a:cubicBezTo>
                    <a:cubicBezTo>
                      <a:pt x="295" y="337"/>
                      <a:pt x="292" y="371"/>
                      <a:pt x="279" y="402"/>
                    </a:cubicBezTo>
                    <a:cubicBezTo>
                      <a:pt x="278" y="405"/>
                      <a:pt x="274" y="408"/>
                      <a:pt x="273" y="411"/>
                    </a:cubicBezTo>
                    <a:cubicBezTo>
                      <a:pt x="270" y="417"/>
                      <a:pt x="269" y="423"/>
                      <a:pt x="267" y="429"/>
                    </a:cubicBezTo>
                    <a:cubicBezTo>
                      <a:pt x="260" y="449"/>
                      <a:pt x="261" y="477"/>
                      <a:pt x="249" y="495"/>
                    </a:cubicBezTo>
                    <a:cubicBezTo>
                      <a:pt x="234" y="518"/>
                      <a:pt x="221" y="550"/>
                      <a:pt x="210" y="576"/>
                    </a:cubicBezTo>
                    <a:cubicBezTo>
                      <a:pt x="204" y="590"/>
                      <a:pt x="203" y="600"/>
                      <a:pt x="195" y="612"/>
                    </a:cubicBezTo>
                    <a:cubicBezTo>
                      <a:pt x="191" y="626"/>
                      <a:pt x="190" y="656"/>
                      <a:pt x="180" y="666"/>
                    </a:cubicBezTo>
                    <a:cubicBezTo>
                      <a:pt x="164" y="682"/>
                      <a:pt x="153" y="702"/>
                      <a:pt x="141" y="720"/>
                    </a:cubicBezTo>
                    <a:cubicBezTo>
                      <a:pt x="131" y="735"/>
                      <a:pt x="127" y="751"/>
                      <a:pt x="111" y="762"/>
                    </a:cubicBezTo>
                    <a:cubicBezTo>
                      <a:pt x="109" y="765"/>
                      <a:pt x="108" y="768"/>
                      <a:pt x="105" y="771"/>
                    </a:cubicBezTo>
                    <a:cubicBezTo>
                      <a:pt x="102" y="774"/>
                      <a:pt x="98" y="774"/>
                      <a:pt x="96" y="777"/>
                    </a:cubicBezTo>
                    <a:cubicBezTo>
                      <a:pt x="78" y="799"/>
                      <a:pt x="73" y="820"/>
                      <a:pt x="48" y="837"/>
                    </a:cubicBezTo>
                    <a:cubicBezTo>
                      <a:pt x="41" y="847"/>
                      <a:pt x="34" y="854"/>
                      <a:pt x="24" y="861"/>
                    </a:cubicBezTo>
                    <a:cubicBezTo>
                      <a:pt x="21" y="871"/>
                      <a:pt x="10" y="883"/>
                      <a:pt x="0" y="888"/>
                    </a:cubicBezTo>
                  </a:path>
                </a:pathLst>
              </a:custGeom>
              <a:noFill/>
              <a:ln w="38100" cmpd="sng">
                <a:solidFill>
                  <a:schemeClr val="tx1">
                    <a:lumMod val="65000"/>
                    <a:lumOff val="35000"/>
                  </a:schemeClr>
                </a:solidFill>
                <a:round/>
                <a:headEnd/>
                <a:tailEnd/>
              </a:ln>
            </p:spPr>
            <p:txBody>
              <a:bodyPr wrap="none" anchor="ctr"/>
              <a:lstStyle/>
              <a:p>
                <a:pPr algn="l" rtl="0"/>
                <a:endParaRPr lang="he-IL"/>
              </a:p>
            </p:txBody>
          </p:sp>
        </p:grpSp>
        <p:grpSp>
          <p:nvGrpSpPr>
            <p:cNvPr id="25" name="Group 80"/>
            <p:cNvGrpSpPr>
              <a:grpSpLocks noChangeAspect="1"/>
            </p:cNvGrpSpPr>
            <p:nvPr/>
          </p:nvGrpSpPr>
          <p:grpSpPr bwMode="auto">
            <a:xfrm>
              <a:off x="210528" y="3062245"/>
              <a:ext cx="477491" cy="2609514"/>
              <a:chOff x="1200" y="1682"/>
              <a:chExt cx="370" cy="2442"/>
            </a:xfrm>
          </p:grpSpPr>
          <p:sp>
            <p:nvSpPr>
              <p:cNvPr id="36" name="Freeform 81"/>
              <p:cNvSpPr>
                <a:spLocks noChangeAspect="1"/>
              </p:cNvSpPr>
              <p:nvPr/>
            </p:nvSpPr>
            <p:spPr bwMode="auto">
              <a:xfrm>
                <a:off x="1200" y="1682"/>
                <a:ext cx="370" cy="1322"/>
              </a:xfrm>
              <a:custGeom>
                <a:avLst/>
                <a:gdLst>
                  <a:gd name="T0" fmla="*/ 188 w 370"/>
                  <a:gd name="T1" fmla="*/ 18 h 1322"/>
                  <a:gd name="T2" fmla="*/ 196 w 370"/>
                  <a:gd name="T3" fmla="*/ 74 h 1322"/>
                  <a:gd name="T4" fmla="*/ 216 w 370"/>
                  <a:gd name="T5" fmla="*/ 154 h 1322"/>
                  <a:gd name="T6" fmla="*/ 228 w 370"/>
                  <a:gd name="T7" fmla="*/ 190 h 1322"/>
                  <a:gd name="T8" fmla="*/ 232 w 370"/>
                  <a:gd name="T9" fmla="*/ 202 h 1322"/>
                  <a:gd name="T10" fmla="*/ 240 w 370"/>
                  <a:gd name="T11" fmla="*/ 274 h 1322"/>
                  <a:gd name="T12" fmla="*/ 280 w 370"/>
                  <a:gd name="T13" fmla="*/ 378 h 1322"/>
                  <a:gd name="T14" fmla="*/ 324 w 370"/>
                  <a:gd name="T15" fmla="*/ 458 h 1322"/>
                  <a:gd name="T16" fmla="*/ 360 w 370"/>
                  <a:gd name="T17" fmla="*/ 542 h 1322"/>
                  <a:gd name="T18" fmla="*/ 364 w 370"/>
                  <a:gd name="T19" fmla="*/ 762 h 1322"/>
                  <a:gd name="T20" fmla="*/ 336 w 370"/>
                  <a:gd name="T21" fmla="*/ 826 h 1322"/>
                  <a:gd name="T22" fmla="*/ 328 w 370"/>
                  <a:gd name="T23" fmla="*/ 850 h 1322"/>
                  <a:gd name="T24" fmla="*/ 288 w 370"/>
                  <a:gd name="T25" fmla="*/ 910 h 1322"/>
                  <a:gd name="T26" fmla="*/ 276 w 370"/>
                  <a:gd name="T27" fmla="*/ 946 h 1322"/>
                  <a:gd name="T28" fmla="*/ 212 w 370"/>
                  <a:gd name="T29" fmla="*/ 1018 h 1322"/>
                  <a:gd name="T30" fmla="*/ 164 w 370"/>
                  <a:gd name="T31" fmla="*/ 1074 h 1322"/>
                  <a:gd name="T32" fmla="*/ 148 w 370"/>
                  <a:gd name="T33" fmla="*/ 1094 h 1322"/>
                  <a:gd name="T34" fmla="*/ 104 w 370"/>
                  <a:gd name="T35" fmla="*/ 1154 h 1322"/>
                  <a:gd name="T36" fmla="*/ 84 w 370"/>
                  <a:gd name="T37" fmla="*/ 1190 h 1322"/>
                  <a:gd name="T38" fmla="*/ 0 w 370"/>
                  <a:gd name="T39" fmla="*/ 1322 h 13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70"/>
                  <a:gd name="T61" fmla="*/ 0 h 1322"/>
                  <a:gd name="T62" fmla="*/ 370 w 370"/>
                  <a:gd name="T63" fmla="*/ 1322 h 13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70" h="1322">
                    <a:moveTo>
                      <a:pt x="188" y="18"/>
                    </a:moveTo>
                    <a:cubicBezTo>
                      <a:pt x="199" y="51"/>
                      <a:pt x="183" y="0"/>
                      <a:pt x="196" y="74"/>
                    </a:cubicBezTo>
                    <a:cubicBezTo>
                      <a:pt x="201" y="100"/>
                      <a:pt x="211" y="128"/>
                      <a:pt x="216" y="154"/>
                    </a:cubicBezTo>
                    <a:cubicBezTo>
                      <a:pt x="218" y="166"/>
                      <a:pt x="224" y="178"/>
                      <a:pt x="228" y="190"/>
                    </a:cubicBezTo>
                    <a:cubicBezTo>
                      <a:pt x="229" y="194"/>
                      <a:pt x="232" y="202"/>
                      <a:pt x="232" y="202"/>
                    </a:cubicBezTo>
                    <a:cubicBezTo>
                      <a:pt x="235" y="226"/>
                      <a:pt x="236" y="250"/>
                      <a:pt x="240" y="274"/>
                    </a:cubicBezTo>
                    <a:cubicBezTo>
                      <a:pt x="246" y="312"/>
                      <a:pt x="265" y="344"/>
                      <a:pt x="280" y="378"/>
                    </a:cubicBezTo>
                    <a:cubicBezTo>
                      <a:pt x="293" y="407"/>
                      <a:pt x="296" y="439"/>
                      <a:pt x="324" y="458"/>
                    </a:cubicBezTo>
                    <a:cubicBezTo>
                      <a:pt x="334" y="487"/>
                      <a:pt x="350" y="513"/>
                      <a:pt x="360" y="542"/>
                    </a:cubicBezTo>
                    <a:cubicBezTo>
                      <a:pt x="364" y="617"/>
                      <a:pt x="370" y="687"/>
                      <a:pt x="364" y="762"/>
                    </a:cubicBezTo>
                    <a:cubicBezTo>
                      <a:pt x="362" y="787"/>
                      <a:pt x="349" y="806"/>
                      <a:pt x="336" y="826"/>
                    </a:cubicBezTo>
                    <a:cubicBezTo>
                      <a:pt x="331" y="833"/>
                      <a:pt x="333" y="843"/>
                      <a:pt x="328" y="850"/>
                    </a:cubicBezTo>
                    <a:cubicBezTo>
                      <a:pt x="317" y="866"/>
                      <a:pt x="294" y="891"/>
                      <a:pt x="288" y="910"/>
                    </a:cubicBezTo>
                    <a:cubicBezTo>
                      <a:pt x="284" y="922"/>
                      <a:pt x="283" y="935"/>
                      <a:pt x="276" y="946"/>
                    </a:cubicBezTo>
                    <a:cubicBezTo>
                      <a:pt x="258" y="973"/>
                      <a:pt x="230" y="992"/>
                      <a:pt x="212" y="1018"/>
                    </a:cubicBezTo>
                    <a:cubicBezTo>
                      <a:pt x="198" y="1038"/>
                      <a:pt x="184" y="1060"/>
                      <a:pt x="164" y="1074"/>
                    </a:cubicBezTo>
                    <a:cubicBezTo>
                      <a:pt x="155" y="1101"/>
                      <a:pt x="167" y="1072"/>
                      <a:pt x="148" y="1094"/>
                    </a:cubicBezTo>
                    <a:cubicBezTo>
                      <a:pt x="131" y="1113"/>
                      <a:pt x="122" y="1136"/>
                      <a:pt x="104" y="1154"/>
                    </a:cubicBezTo>
                    <a:cubicBezTo>
                      <a:pt x="98" y="1173"/>
                      <a:pt x="92" y="1165"/>
                      <a:pt x="84" y="1190"/>
                    </a:cubicBezTo>
                    <a:cubicBezTo>
                      <a:pt x="70" y="1232"/>
                      <a:pt x="41" y="1302"/>
                      <a:pt x="0" y="1322"/>
                    </a:cubicBezTo>
                  </a:path>
                </a:pathLst>
              </a:custGeom>
              <a:noFill/>
              <a:ln w="38100" cmpd="sng">
                <a:solidFill>
                  <a:schemeClr val="tx1">
                    <a:lumMod val="65000"/>
                    <a:lumOff val="35000"/>
                  </a:schemeClr>
                </a:solidFill>
                <a:round/>
                <a:headEnd/>
                <a:tailEnd/>
              </a:ln>
            </p:spPr>
            <p:txBody>
              <a:bodyPr wrap="none" anchor="ctr"/>
              <a:lstStyle/>
              <a:p>
                <a:pPr algn="l" rtl="0"/>
                <a:endParaRPr lang="he-IL"/>
              </a:p>
            </p:txBody>
          </p:sp>
          <p:sp>
            <p:nvSpPr>
              <p:cNvPr id="37" name="Freeform 82"/>
              <p:cNvSpPr>
                <a:spLocks noChangeAspect="1"/>
              </p:cNvSpPr>
              <p:nvPr/>
            </p:nvSpPr>
            <p:spPr bwMode="auto">
              <a:xfrm>
                <a:off x="1208" y="3912"/>
                <a:ext cx="116" cy="212"/>
              </a:xfrm>
              <a:custGeom>
                <a:avLst/>
                <a:gdLst>
                  <a:gd name="T0" fmla="*/ 0 w 116"/>
                  <a:gd name="T1" fmla="*/ 0 h 212"/>
                  <a:gd name="T2" fmla="*/ 36 w 116"/>
                  <a:gd name="T3" fmla="*/ 84 h 212"/>
                  <a:gd name="T4" fmla="*/ 48 w 116"/>
                  <a:gd name="T5" fmla="*/ 120 h 212"/>
                  <a:gd name="T6" fmla="*/ 116 w 116"/>
                  <a:gd name="T7" fmla="*/ 212 h 212"/>
                  <a:gd name="T8" fmla="*/ 0 60000 65536"/>
                  <a:gd name="T9" fmla="*/ 0 60000 65536"/>
                  <a:gd name="T10" fmla="*/ 0 60000 65536"/>
                  <a:gd name="T11" fmla="*/ 0 60000 65536"/>
                  <a:gd name="T12" fmla="*/ 0 w 116"/>
                  <a:gd name="T13" fmla="*/ 0 h 212"/>
                  <a:gd name="T14" fmla="*/ 116 w 116"/>
                  <a:gd name="T15" fmla="*/ 212 h 212"/>
                </a:gdLst>
                <a:ahLst/>
                <a:cxnLst>
                  <a:cxn ang="T8">
                    <a:pos x="T0" y="T1"/>
                  </a:cxn>
                  <a:cxn ang="T9">
                    <a:pos x="T2" y="T3"/>
                  </a:cxn>
                  <a:cxn ang="T10">
                    <a:pos x="T4" y="T5"/>
                  </a:cxn>
                  <a:cxn ang="T11">
                    <a:pos x="T6" y="T7"/>
                  </a:cxn>
                </a:cxnLst>
                <a:rect l="T12" t="T13" r="T14" b="T15"/>
                <a:pathLst>
                  <a:path w="116" h="212">
                    <a:moveTo>
                      <a:pt x="0" y="0"/>
                    </a:moveTo>
                    <a:cubicBezTo>
                      <a:pt x="17" y="26"/>
                      <a:pt x="26" y="55"/>
                      <a:pt x="36" y="84"/>
                    </a:cubicBezTo>
                    <a:cubicBezTo>
                      <a:pt x="39" y="94"/>
                      <a:pt x="42" y="111"/>
                      <a:pt x="48" y="120"/>
                    </a:cubicBezTo>
                    <a:cubicBezTo>
                      <a:pt x="69" y="152"/>
                      <a:pt x="89" y="185"/>
                      <a:pt x="116" y="212"/>
                    </a:cubicBezTo>
                  </a:path>
                </a:pathLst>
              </a:custGeom>
              <a:noFill/>
              <a:ln w="38100" cmpd="sng">
                <a:solidFill>
                  <a:schemeClr val="tx1">
                    <a:lumMod val="65000"/>
                    <a:lumOff val="35000"/>
                  </a:schemeClr>
                </a:solidFill>
                <a:round/>
                <a:headEnd/>
                <a:tailEnd/>
              </a:ln>
            </p:spPr>
            <p:txBody>
              <a:bodyPr wrap="none" anchor="ctr"/>
              <a:lstStyle/>
              <a:p>
                <a:pPr algn="l" rtl="0"/>
                <a:endParaRPr lang="he-IL"/>
              </a:p>
            </p:txBody>
          </p:sp>
        </p:grpSp>
        <p:sp>
          <p:nvSpPr>
            <p:cNvPr id="26" name="WordArt 83"/>
            <p:cNvSpPr>
              <a:spLocks noChangeArrowheads="1" noChangeShapeType="1" noTextEdit="1"/>
            </p:cNvSpPr>
            <p:nvPr/>
          </p:nvSpPr>
          <p:spPr bwMode="auto">
            <a:xfrm>
              <a:off x="2511044" y="3234041"/>
              <a:ext cx="288902" cy="340629"/>
            </a:xfrm>
            <a:prstGeom prst="rect">
              <a:avLst/>
            </a:prstGeom>
            <a:ln>
              <a:noFill/>
            </a:ln>
          </p:spPr>
          <p:txBody>
            <a:bodyPr wrap="none" fromWordArt="1">
              <a:prstTxWarp prst="textPlain">
                <a:avLst>
                  <a:gd name="adj" fmla="val 50000"/>
                </a:avLst>
              </a:prstTxWarp>
            </a:bodyPr>
            <a:lstStyle/>
            <a:p>
              <a:pPr algn="ctr" rtl="0"/>
              <a:r>
                <a:rPr lang="en-GB" sz="3600" kern="10">
                  <a:ln w="9525">
                    <a:solidFill>
                      <a:srgbClr val="000000"/>
                    </a:solidFill>
                    <a:round/>
                    <a:headEnd/>
                    <a:tailEnd/>
                  </a:ln>
                  <a:solidFill>
                    <a:srgbClr val="008000"/>
                  </a:solidFill>
                  <a:latin typeface="Arial Black"/>
                </a:rPr>
                <a:t>A</a:t>
              </a:r>
              <a:endParaRPr lang="he-IL" sz="3600" kern="10">
                <a:ln w="9525">
                  <a:solidFill>
                    <a:srgbClr val="000000"/>
                  </a:solidFill>
                  <a:round/>
                  <a:headEnd/>
                  <a:tailEnd/>
                </a:ln>
                <a:solidFill>
                  <a:srgbClr val="008000"/>
                </a:solidFill>
                <a:latin typeface="Arial Black"/>
              </a:endParaRPr>
            </a:p>
          </p:txBody>
        </p:sp>
        <p:sp>
          <p:nvSpPr>
            <p:cNvPr id="27" name="WordArt 84"/>
            <p:cNvSpPr>
              <a:spLocks noChangeArrowheads="1" noChangeShapeType="1" noTextEdit="1"/>
            </p:cNvSpPr>
            <p:nvPr/>
          </p:nvSpPr>
          <p:spPr bwMode="auto">
            <a:xfrm>
              <a:off x="1701851" y="3234041"/>
              <a:ext cx="290240" cy="340629"/>
            </a:xfrm>
            <a:prstGeom prst="rect">
              <a:avLst/>
            </a:prstGeom>
            <a:ln>
              <a:noFill/>
            </a:ln>
          </p:spPr>
          <p:txBody>
            <a:bodyPr wrap="none" fromWordArt="1">
              <a:prstTxWarp prst="textPlain">
                <a:avLst>
                  <a:gd name="adj" fmla="val 50000"/>
                </a:avLst>
              </a:prstTxWarp>
            </a:bodyPr>
            <a:lstStyle/>
            <a:p>
              <a:pPr algn="ctr" rtl="0"/>
              <a:r>
                <a:rPr lang="en-GB" sz="3600" kern="10" dirty="0">
                  <a:ln w="9525">
                    <a:solidFill>
                      <a:srgbClr val="000000"/>
                    </a:solidFill>
                    <a:round/>
                    <a:headEnd/>
                    <a:tailEnd/>
                  </a:ln>
                  <a:solidFill>
                    <a:srgbClr val="008000"/>
                  </a:solidFill>
                  <a:latin typeface="Arial Black"/>
                </a:rPr>
                <a:t>A</a:t>
              </a:r>
              <a:endParaRPr lang="he-IL" sz="3600" kern="10" dirty="0">
                <a:ln w="9525">
                  <a:solidFill>
                    <a:srgbClr val="000000"/>
                  </a:solidFill>
                  <a:round/>
                  <a:headEnd/>
                  <a:tailEnd/>
                </a:ln>
                <a:solidFill>
                  <a:srgbClr val="008000"/>
                </a:solidFill>
                <a:latin typeface="Arial Black"/>
              </a:endParaRPr>
            </a:p>
          </p:txBody>
        </p:sp>
        <p:sp>
          <p:nvSpPr>
            <p:cNvPr id="28" name="WordArt 85"/>
            <p:cNvSpPr>
              <a:spLocks noChangeArrowheads="1" noChangeShapeType="1" noTextEdit="1"/>
            </p:cNvSpPr>
            <p:nvPr/>
          </p:nvSpPr>
          <p:spPr bwMode="auto">
            <a:xfrm>
              <a:off x="1107997" y="3234041"/>
              <a:ext cx="290240" cy="340629"/>
            </a:xfrm>
            <a:prstGeom prst="rect">
              <a:avLst/>
            </a:prstGeom>
            <a:ln>
              <a:noFill/>
            </a:ln>
          </p:spPr>
          <p:txBody>
            <a:bodyPr wrap="none" fromWordArt="1">
              <a:prstTxWarp prst="textPlain">
                <a:avLst>
                  <a:gd name="adj" fmla="val 50000"/>
                </a:avLst>
              </a:prstTxWarp>
            </a:bodyPr>
            <a:lstStyle/>
            <a:p>
              <a:pPr algn="ctr" rtl="0"/>
              <a:r>
                <a:rPr lang="en-GB" sz="3600" kern="10" dirty="0">
                  <a:ln w="9525">
                    <a:solidFill>
                      <a:srgbClr val="000000"/>
                    </a:solidFill>
                    <a:round/>
                    <a:headEnd/>
                    <a:tailEnd/>
                  </a:ln>
                  <a:solidFill>
                    <a:srgbClr val="66FFFF"/>
                  </a:solidFill>
                  <a:latin typeface="Arial Black"/>
                </a:rPr>
                <a:t>B</a:t>
              </a:r>
              <a:endParaRPr lang="he-IL" sz="3600" kern="10" dirty="0">
                <a:ln w="9525">
                  <a:solidFill>
                    <a:srgbClr val="000000"/>
                  </a:solidFill>
                  <a:round/>
                  <a:headEnd/>
                  <a:tailEnd/>
                </a:ln>
                <a:solidFill>
                  <a:srgbClr val="66FFFF"/>
                </a:solidFill>
                <a:latin typeface="Arial Black"/>
              </a:endParaRPr>
            </a:p>
          </p:txBody>
        </p:sp>
        <p:sp>
          <p:nvSpPr>
            <p:cNvPr id="29" name="WordArt 86"/>
            <p:cNvSpPr>
              <a:spLocks noChangeArrowheads="1" noChangeShapeType="1" noTextEdit="1"/>
            </p:cNvSpPr>
            <p:nvPr/>
          </p:nvSpPr>
          <p:spPr bwMode="auto">
            <a:xfrm>
              <a:off x="582355" y="3234041"/>
              <a:ext cx="290240" cy="340629"/>
            </a:xfrm>
            <a:prstGeom prst="rect">
              <a:avLst/>
            </a:prstGeom>
            <a:ln>
              <a:noFill/>
            </a:ln>
          </p:spPr>
          <p:txBody>
            <a:bodyPr wrap="none" fromWordArt="1">
              <a:prstTxWarp prst="textPlain">
                <a:avLst>
                  <a:gd name="adj" fmla="val 50000"/>
                </a:avLst>
              </a:prstTxWarp>
            </a:bodyPr>
            <a:lstStyle/>
            <a:p>
              <a:pPr algn="ctr" rtl="0"/>
              <a:r>
                <a:rPr lang="en-GB" sz="3600" kern="10" dirty="0">
                  <a:ln w="9525">
                    <a:solidFill>
                      <a:srgbClr val="000000"/>
                    </a:solidFill>
                    <a:round/>
                    <a:headEnd/>
                    <a:tailEnd/>
                  </a:ln>
                  <a:solidFill>
                    <a:srgbClr val="FFFF00"/>
                  </a:solidFill>
                  <a:latin typeface="Arial Black"/>
                </a:rPr>
                <a:t>C</a:t>
              </a:r>
              <a:endParaRPr lang="he-IL" sz="3600" kern="10" dirty="0">
                <a:ln w="9525">
                  <a:solidFill>
                    <a:srgbClr val="000000"/>
                  </a:solidFill>
                  <a:round/>
                  <a:headEnd/>
                  <a:tailEnd/>
                </a:ln>
                <a:solidFill>
                  <a:srgbClr val="FFFF00"/>
                </a:solidFill>
                <a:latin typeface="Arial Black"/>
              </a:endParaRPr>
            </a:p>
          </p:txBody>
        </p:sp>
        <p:sp>
          <p:nvSpPr>
            <p:cNvPr id="30" name="WordArt 87"/>
            <p:cNvSpPr>
              <a:spLocks noChangeArrowheads="1" noChangeShapeType="1" noTextEdit="1"/>
            </p:cNvSpPr>
            <p:nvPr/>
          </p:nvSpPr>
          <p:spPr bwMode="auto">
            <a:xfrm>
              <a:off x="3185149" y="3234041"/>
              <a:ext cx="290240" cy="340629"/>
            </a:xfrm>
            <a:prstGeom prst="rect">
              <a:avLst/>
            </a:prstGeom>
            <a:ln>
              <a:noFill/>
            </a:ln>
          </p:spPr>
          <p:txBody>
            <a:bodyPr wrap="none" fromWordArt="1">
              <a:prstTxWarp prst="textPlain">
                <a:avLst>
                  <a:gd name="adj" fmla="val 50000"/>
                </a:avLst>
              </a:prstTxWarp>
            </a:bodyPr>
            <a:lstStyle/>
            <a:p>
              <a:pPr algn="ctr" rtl="0"/>
              <a:r>
                <a:rPr lang="en-GB" sz="3600" kern="10">
                  <a:ln w="9525">
                    <a:solidFill>
                      <a:schemeClr val="tx2"/>
                    </a:solidFill>
                    <a:round/>
                    <a:headEnd/>
                    <a:tailEnd/>
                  </a:ln>
                  <a:solidFill>
                    <a:srgbClr val="66FFFF"/>
                  </a:solidFill>
                  <a:latin typeface="Arial Black"/>
                </a:rPr>
                <a:t>B</a:t>
              </a:r>
              <a:endParaRPr lang="he-IL" sz="3600" kern="10">
                <a:ln w="9525">
                  <a:solidFill>
                    <a:schemeClr val="tx2"/>
                  </a:solidFill>
                  <a:round/>
                  <a:headEnd/>
                  <a:tailEnd/>
                </a:ln>
                <a:solidFill>
                  <a:srgbClr val="66FFFF"/>
                </a:solidFill>
                <a:latin typeface="Arial Black"/>
              </a:endParaRPr>
            </a:p>
          </p:txBody>
        </p:sp>
        <p:sp>
          <p:nvSpPr>
            <p:cNvPr id="31" name="WordArt 88"/>
            <p:cNvSpPr>
              <a:spLocks noChangeArrowheads="1" noChangeShapeType="1" noTextEdit="1"/>
            </p:cNvSpPr>
            <p:nvPr/>
          </p:nvSpPr>
          <p:spPr bwMode="auto">
            <a:xfrm>
              <a:off x="3630540" y="3234041"/>
              <a:ext cx="288902" cy="340629"/>
            </a:xfrm>
            <a:prstGeom prst="rect">
              <a:avLst/>
            </a:prstGeom>
            <a:ln>
              <a:noFill/>
            </a:ln>
          </p:spPr>
          <p:txBody>
            <a:bodyPr wrap="none" fromWordArt="1">
              <a:prstTxWarp prst="textPlain">
                <a:avLst>
                  <a:gd name="adj" fmla="val 50000"/>
                </a:avLst>
              </a:prstTxWarp>
            </a:bodyPr>
            <a:lstStyle/>
            <a:p>
              <a:pPr algn="ctr" rtl="0"/>
              <a:r>
                <a:rPr lang="en-GB" sz="3600" kern="10">
                  <a:ln w="9525">
                    <a:solidFill>
                      <a:srgbClr val="000000"/>
                    </a:solidFill>
                    <a:round/>
                    <a:headEnd/>
                    <a:tailEnd/>
                  </a:ln>
                  <a:solidFill>
                    <a:srgbClr val="FFFF00"/>
                  </a:solidFill>
                  <a:latin typeface="Arial Black"/>
                </a:rPr>
                <a:t>C</a:t>
              </a:r>
              <a:endParaRPr lang="he-IL" sz="3600" kern="10">
                <a:ln w="9525">
                  <a:solidFill>
                    <a:srgbClr val="000000"/>
                  </a:solidFill>
                  <a:round/>
                  <a:headEnd/>
                  <a:tailEnd/>
                </a:ln>
                <a:solidFill>
                  <a:srgbClr val="FFFF00"/>
                </a:solidFill>
                <a:latin typeface="Arial Black"/>
              </a:endParaRPr>
            </a:p>
          </p:txBody>
        </p:sp>
        <p:sp>
          <p:nvSpPr>
            <p:cNvPr id="33" name="Text Box 93"/>
            <p:cNvSpPr txBox="1">
              <a:spLocks noChangeArrowheads="1"/>
            </p:cNvSpPr>
            <p:nvPr/>
          </p:nvSpPr>
          <p:spPr bwMode="auto">
            <a:xfrm>
              <a:off x="1204297" y="2130699"/>
              <a:ext cx="739643" cy="523220"/>
            </a:xfrm>
            <a:prstGeom prst="rect">
              <a:avLst/>
            </a:prstGeom>
            <a:noFill/>
            <a:ln w="9525">
              <a:noFill/>
              <a:miter lim="800000"/>
              <a:headEnd/>
              <a:tailEnd/>
            </a:ln>
          </p:spPr>
          <p:txBody>
            <a:bodyPr>
              <a:spAutoFit/>
            </a:bodyPr>
            <a:lstStyle/>
            <a:p>
              <a:pPr algn="ctr" rtl="0">
                <a:spcBef>
                  <a:spcPct val="50000"/>
                </a:spcBef>
              </a:pPr>
              <a:r>
                <a:rPr lang="en-US" sz="1400" b="1" dirty="0" smtClean="0">
                  <a:ln>
                    <a:solidFill>
                      <a:schemeClr val="accent1">
                        <a:lumMod val="75000"/>
                      </a:schemeClr>
                    </a:solidFill>
                  </a:ln>
                  <a:solidFill>
                    <a:schemeClr val="accent1">
                      <a:lumMod val="75000"/>
                    </a:schemeClr>
                  </a:solidFill>
                  <a:latin typeface="Candara" panose="020E0502030303020204" pitchFamily="34" charset="0"/>
                  <a:cs typeface="David" pitchFamily="34" charset="-79"/>
                </a:rPr>
                <a:t>Alpha Line</a:t>
              </a:r>
              <a:endParaRPr lang="en-US" sz="1400" b="1" dirty="0">
                <a:ln>
                  <a:solidFill>
                    <a:schemeClr val="accent1">
                      <a:lumMod val="75000"/>
                    </a:schemeClr>
                  </a:solidFill>
                </a:ln>
                <a:solidFill>
                  <a:schemeClr val="accent1">
                    <a:lumMod val="75000"/>
                  </a:schemeClr>
                </a:solidFill>
                <a:latin typeface="Candara" panose="020E0502030303020204" pitchFamily="34" charset="0"/>
                <a:cs typeface="David" pitchFamily="34" charset="-79"/>
              </a:endParaRPr>
            </a:p>
          </p:txBody>
        </p:sp>
        <p:sp>
          <p:nvSpPr>
            <p:cNvPr id="34" name="Text Box 94"/>
            <p:cNvSpPr txBox="1">
              <a:spLocks noChangeArrowheads="1"/>
            </p:cNvSpPr>
            <p:nvPr/>
          </p:nvSpPr>
          <p:spPr bwMode="auto">
            <a:xfrm>
              <a:off x="2231740" y="3871548"/>
              <a:ext cx="739643" cy="509462"/>
            </a:xfrm>
            <a:prstGeom prst="rect">
              <a:avLst/>
            </a:prstGeom>
            <a:noFill/>
            <a:ln w="9525">
              <a:noFill/>
              <a:miter lim="800000"/>
              <a:headEnd/>
              <a:tailEnd/>
            </a:ln>
          </p:spPr>
          <p:txBody>
            <a:bodyPr>
              <a:spAutoFit/>
            </a:bodyPr>
            <a:lstStyle/>
            <a:p>
              <a:pPr algn="ctr" rtl="0">
                <a:spcBef>
                  <a:spcPct val="50000"/>
                </a:spcBef>
              </a:pPr>
              <a:r>
                <a:rPr lang="en-US" sz="1400" b="1" dirty="0" smtClean="0">
                  <a:ln>
                    <a:solidFill>
                      <a:srgbClr val="7030A0"/>
                    </a:solidFill>
                  </a:ln>
                  <a:solidFill>
                    <a:srgbClr val="7030A0"/>
                  </a:solidFill>
                  <a:latin typeface="Candara" panose="020E0502030303020204" pitchFamily="34" charset="0"/>
                  <a:cs typeface="David" pitchFamily="34" charset="-79"/>
                </a:rPr>
                <a:t>Bravo Line</a:t>
              </a:r>
              <a:endParaRPr lang="en-US" sz="1400" b="1" dirty="0">
                <a:ln>
                  <a:solidFill>
                    <a:srgbClr val="7030A0"/>
                  </a:solidFill>
                </a:ln>
                <a:solidFill>
                  <a:srgbClr val="7030A0"/>
                </a:solidFill>
                <a:latin typeface="Candara" panose="020E0502030303020204" pitchFamily="34" charset="0"/>
                <a:cs typeface="David" pitchFamily="34" charset="-79"/>
              </a:endParaRPr>
            </a:p>
          </p:txBody>
        </p:sp>
        <p:sp>
          <p:nvSpPr>
            <p:cNvPr id="35" name="Text Box 92"/>
            <p:cNvSpPr txBox="1">
              <a:spLocks noChangeArrowheads="1"/>
            </p:cNvSpPr>
            <p:nvPr/>
          </p:nvSpPr>
          <p:spPr bwMode="auto">
            <a:xfrm>
              <a:off x="333578" y="4109309"/>
              <a:ext cx="1202421" cy="629423"/>
            </a:xfrm>
            <a:prstGeom prst="rect">
              <a:avLst/>
            </a:prstGeom>
            <a:solidFill>
              <a:schemeClr val="bg1">
                <a:alpha val="58038"/>
              </a:schemeClr>
            </a:solidFill>
            <a:ln w="9525">
              <a:noFill/>
              <a:miter lim="800000"/>
              <a:headEnd/>
              <a:tailEnd/>
            </a:ln>
          </p:spPr>
          <p:txBody>
            <a:bodyPr wrap="square">
              <a:spAutoFit/>
            </a:bodyPr>
            <a:lstStyle/>
            <a:p>
              <a:pPr algn="ctr" rtl="0">
                <a:spcBef>
                  <a:spcPct val="50000"/>
                </a:spcBef>
              </a:pPr>
              <a:r>
                <a:rPr lang="en-US" dirty="0" smtClean="0">
                  <a:latin typeface="Candara" panose="020E0502030303020204" pitchFamily="34" charset="0"/>
                  <a:cs typeface="David" pitchFamily="34" charset="-79"/>
                </a:rPr>
                <a:t>Areas of Limitation</a:t>
              </a:r>
              <a:endParaRPr lang="en-US" dirty="0">
                <a:latin typeface="Candara" panose="020E0502030303020204" pitchFamily="34" charset="0"/>
                <a:cs typeface="David" pitchFamily="34" charset="-79"/>
              </a:endParaRPr>
            </a:p>
          </p:txBody>
        </p:sp>
        <p:sp>
          <p:nvSpPr>
            <p:cNvPr id="46" name="Text Box 92"/>
            <p:cNvSpPr txBox="1">
              <a:spLocks noChangeArrowheads="1"/>
            </p:cNvSpPr>
            <p:nvPr/>
          </p:nvSpPr>
          <p:spPr bwMode="auto">
            <a:xfrm>
              <a:off x="2828171" y="1910565"/>
              <a:ext cx="1232088" cy="646331"/>
            </a:xfrm>
            <a:prstGeom prst="rect">
              <a:avLst/>
            </a:prstGeom>
            <a:solidFill>
              <a:schemeClr val="bg1">
                <a:alpha val="58038"/>
              </a:schemeClr>
            </a:solidFill>
            <a:ln w="9525">
              <a:noFill/>
              <a:miter lim="800000"/>
              <a:headEnd/>
              <a:tailEnd/>
            </a:ln>
          </p:spPr>
          <p:txBody>
            <a:bodyPr wrap="square">
              <a:spAutoFit/>
            </a:bodyPr>
            <a:lstStyle/>
            <a:p>
              <a:pPr algn="ctr" rtl="0">
                <a:spcBef>
                  <a:spcPct val="50000"/>
                </a:spcBef>
              </a:pPr>
              <a:r>
                <a:rPr lang="en-US" dirty="0" smtClean="0">
                  <a:latin typeface="Candara" panose="020E0502030303020204" pitchFamily="34" charset="0"/>
                  <a:cs typeface="David" pitchFamily="34" charset="-79"/>
                </a:rPr>
                <a:t>Areas of Limitation</a:t>
              </a:r>
              <a:endParaRPr lang="en-US" dirty="0">
                <a:latin typeface="Candara" panose="020E0502030303020204" pitchFamily="34" charset="0"/>
                <a:cs typeface="David" pitchFamily="34" charset="-79"/>
              </a:endParaRPr>
            </a:p>
          </p:txBody>
        </p:sp>
      </p:grpSp>
      <p:sp>
        <p:nvSpPr>
          <p:cNvPr id="47" name="כותרת 3"/>
          <p:cNvSpPr txBox="1">
            <a:spLocks/>
          </p:cNvSpPr>
          <p:nvPr/>
        </p:nvSpPr>
        <p:spPr>
          <a:xfrm>
            <a:off x="540" y="230720"/>
            <a:ext cx="8666915" cy="494928"/>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rtl="0"/>
            <a:r>
              <a:rPr lang="en-US" sz="2800" dirty="0" smtClean="0">
                <a:ln>
                  <a:solidFill>
                    <a:prstClr val="black"/>
                  </a:solidFill>
                </a:ln>
                <a:solidFill>
                  <a:srgbClr val="000000"/>
                </a:solidFill>
                <a:latin typeface="Candara" panose="020E0502030303020204" pitchFamily="34" charset="0"/>
                <a:cs typeface="Arial" pitchFamily="34" charset="0"/>
              </a:rPr>
              <a:t>Golan - Area of Separation (AOS)</a:t>
            </a:r>
            <a:endParaRPr lang="he-IL" sz="2800" dirty="0"/>
          </a:p>
        </p:txBody>
      </p:sp>
      <p:sp>
        <p:nvSpPr>
          <p:cNvPr id="49" name="TextBox 48"/>
          <p:cNvSpPr txBox="1"/>
          <p:nvPr/>
        </p:nvSpPr>
        <p:spPr>
          <a:xfrm>
            <a:off x="4480236" y="3654025"/>
            <a:ext cx="4502254" cy="1823576"/>
          </a:xfrm>
          <a:prstGeom prst="rect">
            <a:avLst/>
          </a:prstGeom>
          <a:solidFill>
            <a:schemeClr val="tx1">
              <a:lumMod val="50000"/>
              <a:lumOff val="50000"/>
            </a:schemeClr>
          </a:solidFill>
          <a:ln w="19050">
            <a:solidFill>
              <a:schemeClr val="tx1">
                <a:lumMod val="65000"/>
                <a:lumOff val="35000"/>
              </a:schemeClr>
            </a:solidFill>
          </a:ln>
        </p:spPr>
        <p:style>
          <a:lnRef idx="1">
            <a:schemeClr val="accent5"/>
          </a:lnRef>
          <a:fillRef idx="3">
            <a:schemeClr val="accent5"/>
          </a:fillRef>
          <a:effectRef idx="2">
            <a:schemeClr val="accent5"/>
          </a:effectRef>
          <a:fontRef idx="minor">
            <a:schemeClr val="lt1"/>
          </a:fontRef>
        </p:style>
        <p:txBody>
          <a:bodyPr wrap="square" rtlCol="1">
            <a:spAutoFit/>
          </a:bodyPr>
          <a:lstStyle/>
          <a:p>
            <a:pPr algn="l" rtl="0">
              <a:lnSpc>
                <a:spcPct val="150000"/>
              </a:lnSpc>
            </a:pPr>
            <a:r>
              <a:rPr lang="en-US" sz="1500" b="1" u="sng" dirty="0" smtClean="0">
                <a:solidFill>
                  <a:schemeClr val="lt1"/>
                </a:solidFill>
                <a:latin typeface="Candara" panose="020E0502030303020204" pitchFamily="34" charset="0"/>
              </a:rPr>
              <a:t>Area </a:t>
            </a:r>
            <a:r>
              <a:rPr lang="en-US" sz="1500" b="1" u="sng" dirty="0">
                <a:solidFill>
                  <a:schemeClr val="lt1"/>
                </a:solidFill>
                <a:latin typeface="Candara" panose="020E0502030303020204" pitchFamily="34" charset="0"/>
              </a:rPr>
              <a:t>of Separation</a:t>
            </a:r>
          </a:p>
          <a:p>
            <a:pPr algn="l" rtl="0">
              <a:lnSpc>
                <a:spcPct val="150000"/>
              </a:lnSpc>
            </a:pPr>
            <a:r>
              <a:rPr lang="en-US" sz="1500" dirty="0" smtClean="0">
                <a:solidFill>
                  <a:schemeClr val="lt1"/>
                </a:solidFill>
                <a:latin typeface="Candara" panose="020E0502030303020204" pitchFamily="34" charset="0"/>
              </a:rPr>
              <a:t>The ‘</a:t>
            </a:r>
            <a:r>
              <a:rPr lang="en-US" sz="1500" dirty="0">
                <a:solidFill>
                  <a:schemeClr val="lt1"/>
                </a:solidFill>
                <a:latin typeface="Candara" panose="020E0502030303020204" pitchFamily="34" charset="0"/>
              </a:rPr>
              <a:t>Area of Separation’ </a:t>
            </a:r>
            <a:r>
              <a:rPr lang="en-US" sz="1500" dirty="0" smtClean="0">
                <a:solidFill>
                  <a:schemeClr val="lt1"/>
                </a:solidFill>
                <a:latin typeface="Candara" panose="020E0502030303020204" pitchFamily="34" charset="0"/>
              </a:rPr>
              <a:t>in Syrian territory is to remain  demilitarized. </a:t>
            </a:r>
          </a:p>
          <a:p>
            <a:pPr algn="l" rtl="0">
              <a:lnSpc>
                <a:spcPct val="150000"/>
              </a:lnSpc>
            </a:pPr>
            <a:r>
              <a:rPr lang="en-US" sz="1500" dirty="0" smtClean="0">
                <a:solidFill>
                  <a:schemeClr val="lt1"/>
                </a:solidFill>
                <a:latin typeface="Candara" panose="020E0502030303020204" pitchFamily="34" charset="0"/>
              </a:rPr>
              <a:t>The Syrian army is to remain east of the Bravo Line.</a:t>
            </a:r>
          </a:p>
          <a:p>
            <a:pPr algn="l" rtl="0">
              <a:lnSpc>
                <a:spcPct val="150000"/>
              </a:lnSpc>
            </a:pPr>
            <a:r>
              <a:rPr lang="en-US" sz="1500" dirty="0" smtClean="0">
                <a:solidFill>
                  <a:schemeClr val="lt1"/>
                </a:solidFill>
                <a:latin typeface="Candara" panose="020E0502030303020204" pitchFamily="34" charset="0"/>
              </a:rPr>
              <a:t>The IDF is to remain west of the Alpha Line. </a:t>
            </a:r>
          </a:p>
        </p:txBody>
      </p:sp>
    </p:spTree>
    <p:extLst>
      <p:ext uri="{BB962C8B-B14F-4D97-AF65-F5344CB8AC3E}">
        <p14:creationId xmlns="" xmlns:p14="http://schemas.microsoft.com/office/powerpoint/2010/main" val="1264058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198530" y="233645"/>
            <a:ext cx="9091010" cy="494928"/>
          </a:xfrm>
        </p:spPr>
        <p:txBody>
          <a:bodyPr/>
          <a:lstStyle/>
          <a:p>
            <a:r>
              <a:rPr lang="en-US" sz="2800" dirty="0" smtClean="0">
                <a:ln>
                  <a:solidFill>
                    <a:prstClr val="black"/>
                  </a:solidFill>
                </a:ln>
                <a:solidFill>
                  <a:srgbClr val="000000"/>
                </a:solidFill>
                <a:latin typeface="Candara" panose="020E0502030303020204" pitchFamily="34" charset="0"/>
                <a:cs typeface="Arial" pitchFamily="34" charset="0"/>
              </a:rPr>
              <a:t>Israel Lines of Effort</a:t>
            </a:r>
            <a:endParaRPr lang="he-IL" sz="2800" dirty="0"/>
          </a:p>
        </p:txBody>
      </p:sp>
      <p:grpSp>
        <p:nvGrpSpPr>
          <p:cNvPr id="15" name="קבוצה 14"/>
          <p:cNvGrpSpPr/>
          <p:nvPr/>
        </p:nvGrpSpPr>
        <p:grpSpPr>
          <a:xfrm>
            <a:off x="5292080" y="1133745"/>
            <a:ext cx="2894400" cy="2610289"/>
            <a:chOff x="1050452" y="1111167"/>
            <a:chExt cx="2894400" cy="2610289"/>
          </a:xfrm>
        </p:grpSpPr>
        <p:pic>
          <p:nvPicPr>
            <p:cNvPr id="1037" name="Picture 13" descr="Image result for UNDOF"/>
            <p:cNvPicPr>
              <a:picLocks noChangeAspect="1" noChangeArrowheads="1"/>
            </p:cNvPicPr>
            <p:nvPr/>
          </p:nvPicPr>
          <p:blipFill>
            <a:blip r:embed="rId3" cstate="screen"/>
            <a:srcRect/>
            <a:stretch>
              <a:fillRect/>
            </a:stretch>
          </p:blipFill>
          <p:spPr bwMode="auto">
            <a:xfrm>
              <a:off x="1050472" y="1111167"/>
              <a:ext cx="2880000" cy="2295255"/>
            </a:xfrm>
            <a:prstGeom prst="rect">
              <a:avLst/>
            </a:prstGeom>
            <a:ln w="19050" cap="sq">
              <a:solidFill>
                <a:schemeClr val="bg1">
                  <a:lumMod val="65000"/>
                </a:schemeClr>
              </a:solidFill>
              <a:prstDash val="solid"/>
              <a:miter lim="800000"/>
            </a:ln>
            <a:effectLst/>
          </p:spPr>
        </p:pic>
        <p:sp>
          <p:nvSpPr>
            <p:cNvPr id="13" name="מלבן 12"/>
            <p:cNvSpPr/>
            <p:nvPr/>
          </p:nvSpPr>
          <p:spPr>
            <a:xfrm>
              <a:off x="1050452" y="3091387"/>
              <a:ext cx="2894400" cy="63006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0"/>
              <a:r>
                <a:rPr lang="en-US" sz="1600" dirty="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Limiting </a:t>
              </a:r>
              <a:r>
                <a:rPr lang="en-US" sz="1600" dirty="0"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misunderstandings</a:t>
              </a:r>
            </a:p>
            <a:p>
              <a:pPr algn="ctr" rtl="0"/>
              <a:r>
                <a:rPr lang="en-US" sz="1600" dirty="0"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 </a:t>
              </a:r>
              <a:r>
                <a:rPr lang="en-US" sz="1600" dirty="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and prevention of war</a:t>
              </a:r>
            </a:p>
          </p:txBody>
        </p:sp>
      </p:grpSp>
      <p:grpSp>
        <p:nvGrpSpPr>
          <p:cNvPr id="16" name="קבוצה 15"/>
          <p:cNvGrpSpPr/>
          <p:nvPr/>
        </p:nvGrpSpPr>
        <p:grpSpPr>
          <a:xfrm>
            <a:off x="971600" y="3969060"/>
            <a:ext cx="2894400" cy="2430200"/>
            <a:chOff x="5292080" y="1133745"/>
            <a:chExt cx="2894400" cy="2430200"/>
          </a:xfrm>
        </p:grpSpPr>
        <p:pic>
          <p:nvPicPr>
            <p:cNvPr id="1039" name="Picture 15" descr="Image result for UNDOF"/>
            <p:cNvPicPr>
              <a:picLocks noChangeAspect="1" noChangeArrowheads="1"/>
            </p:cNvPicPr>
            <p:nvPr/>
          </p:nvPicPr>
          <p:blipFill>
            <a:blip r:embed="rId4" cstate="screen"/>
            <a:srcRect/>
            <a:stretch>
              <a:fillRect/>
            </a:stretch>
          </p:blipFill>
          <p:spPr bwMode="auto">
            <a:xfrm>
              <a:off x="5292080" y="1133745"/>
              <a:ext cx="2880000" cy="2025225"/>
            </a:xfrm>
            <a:prstGeom prst="rect">
              <a:avLst/>
            </a:prstGeom>
            <a:ln w="19050" cap="sq">
              <a:solidFill>
                <a:schemeClr val="bg1">
                  <a:lumMod val="65000"/>
                </a:schemeClr>
              </a:solidFill>
              <a:prstDash val="solid"/>
              <a:miter lim="800000"/>
            </a:ln>
            <a:effectLst/>
          </p:spPr>
        </p:pic>
        <p:sp>
          <p:nvSpPr>
            <p:cNvPr id="11" name="מלבן 10"/>
            <p:cNvSpPr/>
            <p:nvPr/>
          </p:nvSpPr>
          <p:spPr>
            <a:xfrm>
              <a:off x="5292080" y="2933945"/>
              <a:ext cx="2894400" cy="63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0"/>
              <a:r>
                <a:rPr lang="en-US" sz="1600" dirty="0"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Maintaining international presence on the </a:t>
              </a:r>
              <a:r>
                <a:rPr lang="en-US" sz="1600" dirty="0" err="1"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Hermon</a:t>
              </a:r>
              <a:endParaRPr lang="en-US" sz="1600" dirty="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endParaRPr>
            </a:p>
          </p:txBody>
        </p:sp>
      </p:grpSp>
      <p:grpSp>
        <p:nvGrpSpPr>
          <p:cNvPr id="14" name="קבוצה 13"/>
          <p:cNvGrpSpPr/>
          <p:nvPr/>
        </p:nvGrpSpPr>
        <p:grpSpPr>
          <a:xfrm>
            <a:off x="971600" y="1133745"/>
            <a:ext cx="2894400" cy="2655225"/>
            <a:chOff x="1061610" y="3789040"/>
            <a:chExt cx="2894400" cy="2655225"/>
          </a:xfrm>
        </p:grpSpPr>
        <p:pic>
          <p:nvPicPr>
            <p:cNvPr id="18434" name="Picture 2" descr="תוצאת תמונה עבור ‪IDF golan heights‬‏"/>
            <p:cNvPicPr>
              <a:picLocks noChangeAspect="1" noChangeArrowheads="1"/>
            </p:cNvPicPr>
            <p:nvPr/>
          </p:nvPicPr>
          <p:blipFill>
            <a:blip r:embed="rId5" cstate="screen"/>
            <a:srcRect/>
            <a:stretch>
              <a:fillRect/>
            </a:stretch>
          </p:blipFill>
          <p:spPr bwMode="auto">
            <a:xfrm>
              <a:off x="1061610" y="3789040"/>
              <a:ext cx="2880320" cy="2022456"/>
            </a:xfrm>
            <a:prstGeom prst="rect">
              <a:avLst/>
            </a:prstGeom>
            <a:noFill/>
            <a:ln w="19050">
              <a:solidFill>
                <a:schemeClr val="bg1">
                  <a:lumMod val="65000"/>
                </a:schemeClr>
              </a:solidFill>
            </a:ln>
            <a:effectLst/>
          </p:spPr>
        </p:pic>
        <p:sp>
          <p:nvSpPr>
            <p:cNvPr id="21" name="מלבן 20"/>
            <p:cNvSpPr/>
            <p:nvPr/>
          </p:nvSpPr>
          <p:spPr>
            <a:xfrm>
              <a:off x="1061610" y="5814265"/>
              <a:ext cx="2894400" cy="63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0"/>
              <a:r>
                <a:rPr lang="en-US" sz="1600" dirty="0"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Maintaining 1974 Agreement of Separation of Forces</a:t>
              </a:r>
              <a:endParaRPr lang="en-US" sz="1600" dirty="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endParaRPr>
            </a:p>
          </p:txBody>
        </p:sp>
      </p:grpSp>
      <p:grpSp>
        <p:nvGrpSpPr>
          <p:cNvPr id="17" name="קבוצה 16"/>
          <p:cNvGrpSpPr/>
          <p:nvPr/>
        </p:nvGrpSpPr>
        <p:grpSpPr>
          <a:xfrm>
            <a:off x="5337085" y="3934289"/>
            <a:ext cx="2894400" cy="2464971"/>
            <a:chOff x="5314507" y="3832990"/>
            <a:chExt cx="2894400" cy="2464971"/>
          </a:xfrm>
        </p:grpSpPr>
        <p:pic>
          <p:nvPicPr>
            <p:cNvPr id="18436" name="Picture 4" descr="תוצאת תמונה עבור ‪life in syrian golan‬‏"/>
            <p:cNvPicPr>
              <a:picLocks noChangeAspect="1" noChangeArrowheads="1"/>
            </p:cNvPicPr>
            <p:nvPr/>
          </p:nvPicPr>
          <p:blipFill>
            <a:blip r:embed="rId6" cstate="screen"/>
            <a:srcRect/>
            <a:stretch>
              <a:fillRect/>
            </a:stretch>
          </p:blipFill>
          <p:spPr bwMode="auto">
            <a:xfrm>
              <a:off x="5314507" y="3832990"/>
              <a:ext cx="2880320" cy="2116290"/>
            </a:xfrm>
            <a:prstGeom prst="rect">
              <a:avLst/>
            </a:prstGeom>
            <a:noFill/>
            <a:ln w="19050">
              <a:solidFill>
                <a:schemeClr val="bg1">
                  <a:lumMod val="65000"/>
                </a:schemeClr>
              </a:solidFill>
            </a:ln>
            <a:effectLst/>
          </p:spPr>
        </p:pic>
        <p:sp>
          <p:nvSpPr>
            <p:cNvPr id="20" name="מלבן 19"/>
            <p:cNvSpPr/>
            <p:nvPr/>
          </p:nvSpPr>
          <p:spPr>
            <a:xfrm>
              <a:off x="5314507" y="5667961"/>
              <a:ext cx="2894400" cy="63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0"/>
              <a:r>
                <a:rPr lang="en-US" sz="1600" dirty="0"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Civilian </a:t>
              </a:r>
            </a:p>
            <a:p>
              <a:pPr algn="ctr" rtl="0"/>
              <a:r>
                <a:rPr lang="en-US" sz="1600" dirty="0"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Recovery</a:t>
              </a:r>
              <a:endParaRPr lang="en-US" sz="1600" dirty="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endParaRPr>
            </a:p>
          </p:txBody>
        </p:sp>
      </p:grpSp>
    </p:spTree>
    <p:extLst>
      <p:ext uri="{BB962C8B-B14F-4D97-AF65-F5344CB8AC3E}">
        <p14:creationId xmlns="" xmlns:p14="http://schemas.microsoft.com/office/powerpoint/2010/main" val="4058535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כותרת 3"/>
          <p:cNvSpPr>
            <a:spLocks noGrp="1"/>
          </p:cNvSpPr>
          <p:nvPr>
            <p:ph type="title"/>
          </p:nvPr>
        </p:nvSpPr>
        <p:spPr>
          <a:xfrm>
            <a:off x="-108520" y="233645"/>
            <a:ext cx="8640960" cy="494928"/>
          </a:xfrm>
        </p:spPr>
        <p:txBody>
          <a:bodyPr/>
          <a:lstStyle/>
          <a:p>
            <a:r>
              <a:rPr lang="en-US" sz="2700" dirty="0" smtClean="0">
                <a:ln>
                  <a:solidFill>
                    <a:prstClr val="black"/>
                  </a:solidFill>
                </a:ln>
                <a:solidFill>
                  <a:srgbClr val="000000"/>
                </a:solidFill>
                <a:latin typeface="Candara" panose="020E0502030303020204" pitchFamily="34" charset="0"/>
                <a:cs typeface="Arial" pitchFamily="34" charset="0"/>
              </a:rPr>
              <a:t>Israel Support to UNDOF Mission</a:t>
            </a:r>
            <a:endParaRPr lang="he-IL" sz="2700" dirty="0"/>
          </a:p>
        </p:txBody>
      </p:sp>
      <p:sp>
        <p:nvSpPr>
          <p:cNvPr id="9" name="מלבן מעוגל 8"/>
          <p:cNvSpPr/>
          <p:nvPr/>
        </p:nvSpPr>
        <p:spPr>
          <a:xfrm>
            <a:off x="5517105" y="3834044"/>
            <a:ext cx="2411490" cy="2050839"/>
          </a:xfrm>
          <a:prstGeom prst="roundRect">
            <a:avLst/>
          </a:prstGeom>
          <a:solidFill>
            <a:srgbClr val="FF0000"/>
          </a:solidFill>
        </p:spPr>
        <p:style>
          <a:lnRef idx="2">
            <a:schemeClr val="dk1"/>
          </a:lnRef>
          <a:fillRef idx="1">
            <a:schemeClr val="lt1"/>
          </a:fillRef>
          <a:effectRef idx="0">
            <a:schemeClr val="dk1"/>
          </a:effectRef>
          <a:fontRef idx="minor">
            <a:schemeClr val="dk1"/>
          </a:fontRef>
        </p:style>
        <p:txBody>
          <a:bodyPr rtlCol="1" anchor="ctr"/>
          <a:lstStyle/>
          <a:p>
            <a:pPr algn="ctr"/>
            <a:r>
              <a:rPr lang="en-US" b="1" dirty="0" smtClean="0">
                <a:solidFill>
                  <a:schemeClr val="dk1"/>
                </a:solidFill>
              </a:rPr>
              <a:t>P</a:t>
            </a:r>
            <a:r>
              <a:rPr lang="en-US" b="1" dirty="0" smtClean="0"/>
              <a:t>ic related to this help.. Get from </a:t>
            </a:r>
            <a:r>
              <a:rPr lang="en-US" b="1" dirty="0" err="1" smtClean="0"/>
              <a:t>markatz</a:t>
            </a:r>
            <a:endParaRPr lang="he-IL" b="1" dirty="0">
              <a:solidFill>
                <a:schemeClr val="dk1"/>
              </a:solidFill>
            </a:endParaRPr>
          </a:p>
        </p:txBody>
      </p:sp>
      <p:pic>
        <p:nvPicPr>
          <p:cNvPr id="17" name="Picture 2" descr="U:\תמונות\הלבנה אוגוסט 2014\IMG_8300.JPG"/>
          <p:cNvPicPr>
            <a:picLocks noChangeAspect="1" noChangeArrowheads="1"/>
          </p:cNvPicPr>
          <p:nvPr/>
        </p:nvPicPr>
        <p:blipFill rotWithShape="1">
          <a:blip r:embed="rId3" cstate="screen"/>
          <a:srcRect/>
          <a:stretch/>
        </p:blipFill>
        <p:spPr bwMode="auto">
          <a:xfrm>
            <a:off x="1061610" y="1133745"/>
            <a:ext cx="2880000" cy="2073088"/>
          </a:xfrm>
          <a:prstGeom prst="rect">
            <a:avLst/>
          </a:prstGeom>
          <a:ln w="19050" cap="sq">
            <a:solidFill>
              <a:schemeClr val="bg1">
                <a:lumMod val="65000"/>
              </a:schemeClr>
            </a:solidFill>
            <a:prstDash val="solid"/>
            <a:miter lim="800000"/>
          </a:ln>
          <a:effectLst/>
        </p:spPr>
      </p:pic>
      <p:pic>
        <p:nvPicPr>
          <p:cNvPr id="29697" name="Picture 1"/>
          <p:cNvPicPr>
            <a:picLocks noChangeAspect="1" noChangeArrowheads="1"/>
          </p:cNvPicPr>
          <p:nvPr/>
        </p:nvPicPr>
        <p:blipFill>
          <a:blip r:embed="rId4" cstate="screen"/>
          <a:srcRect/>
          <a:stretch>
            <a:fillRect/>
          </a:stretch>
        </p:blipFill>
        <p:spPr bwMode="auto">
          <a:xfrm>
            <a:off x="5337405" y="1122305"/>
            <a:ext cx="2880000" cy="1883379"/>
          </a:xfrm>
          <a:prstGeom prst="rect">
            <a:avLst/>
          </a:prstGeom>
          <a:ln w="19050" cap="sq">
            <a:solidFill>
              <a:schemeClr val="bg1">
                <a:lumMod val="65000"/>
              </a:schemeClr>
            </a:solidFill>
            <a:prstDash val="solid"/>
            <a:miter lim="800000"/>
          </a:ln>
          <a:effectLst/>
        </p:spPr>
      </p:pic>
      <p:pic>
        <p:nvPicPr>
          <p:cNvPr id="29699" name="Picture 3" descr="Image result for UNDOF IDF"/>
          <p:cNvPicPr>
            <a:picLocks noChangeAspect="1" noChangeArrowheads="1"/>
          </p:cNvPicPr>
          <p:nvPr/>
        </p:nvPicPr>
        <p:blipFill>
          <a:blip r:embed="rId5" cstate="screen"/>
          <a:srcRect/>
          <a:stretch>
            <a:fillRect/>
          </a:stretch>
        </p:blipFill>
        <p:spPr bwMode="auto">
          <a:xfrm>
            <a:off x="1061611" y="3834045"/>
            <a:ext cx="2880319" cy="2160000"/>
          </a:xfrm>
          <a:prstGeom prst="rect">
            <a:avLst/>
          </a:prstGeom>
          <a:ln w="19050" cap="sq">
            <a:solidFill>
              <a:schemeClr val="bg1">
                <a:lumMod val="65000"/>
              </a:schemeClr>
            </a:solidFill>
            <a:prstDash val="solid"/>
            <a:miter lim="800000"/>
          </a:ln>
          <a:effectLst/>
        </p:spPr>
      </p:pic>
      <p:sp>
        <p:nvSpPr>
          <p:cNvPr id="16" name="מלבן 15"/>
          <p:cNvSpPr/>
          <p:nvPr/>
        </p:nvSpPr>
        <p:spPr>
          <a:xfrm>
            <a:off x="5337085" y="2978800"/>
            <a:ext cx="2880000" cy="586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0"/>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IDF support </a:t>
            </a:r>
          </a:p>
          <a:p>
            <a:pPr algn="ctr" rtl="0"/>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to UNDOF extraction</a:t>
            </a:r>
          </a:p>
        </p:txBody>
      </p:sp>
      <p:sp>
        <p:nvSpPr>
          <p:cNvPr id="18" name="מלבן 17"/>
          <p:cNvSpPr/>
          <p:nvPr/>
        </p:nvSpPr>
        <p:spPr>
          <a:xfrm>
            <a:off x="1061608" y="2978949"/>
            <a:ext cx="2880000" cy="5850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0"/>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UNDOF redeployment to </a:t>
            </a:r>
          </a:p>
          <a:p>
            <a:pPr algn="ctr" rtl="0"/>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west of the Alpha Line</a:t>
            </a:r>
          </a:p>
        </p:txBody>
      </p:sp>
      <p:sp>
        <p:nvSpPr>
          <p:cNvPr id="19" name="מלבן 18"/>
          <p:cNvSpPr/>
          <p:nvPr/>
        </p:nvSpPr>
        <p:spPr>
          <a:xfrm>
            <a:off x="1061930" y="5634245"/>
            <a:ext cx="2880000" cy="586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0"/>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Temporary UNDOF OP</a:t>
            </a:r>
          </a:p>
          <a:p>
            <a:pPr algn="ctr" rtl="0"/>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on Israeli side </a:t>
            </a:r>
          </a:p>
        </p:txBody>
      </p:sp>
      <p:pic>
        <p:nvPicPr>
          <p:cNvPr id="2050" name="Picture 2" descr="C:\Users\u42212\Downloads\WhatsApp Image 2016-09-22 at 12.59.29.jpeg"/>
          <p:cNvPicPr>
            <a:picLocks noChangeAspect="1" noChangeArrowheads="1"/>
          </p:cNvPicPr>
          <p:nvPr/>
        </p:nvPicPr>
        <p:blipFill>
          <a:blip r:embed="rId6" cstate="screen"/>
          <a:srcRect/>
          <a:stretch>
            <a:fillRect/>
          </a:stretch>
        </p:blipFill>
        <p:spPr bwMode="auto">
          <a:xfrm>
            <a:off x="5359663" y="3744035"/>
            <a:ext cx="2880000" cy="2160001"/>
          </a:xfrm>
          <a:prstGeom prst="rect">
            <a:avLst/>
          </a:prstGeom>
          <a:ln w="19050" cap="sq">
            <a:solidFill>
              <a:schemeClr val="bg1">
                <a:lumMod val="65000"/>
              </a:schemeClr>
            </a:solidFill>
            <a:prstDash val="solid"/>
            <a:miter lim="800000"/>
          </a:ln>
          <a:effectLst/>
        </p:spPr>
      </p:pic>
      <p:sp>
        <p:nvSpPr>
          <p:cNvPr id="20" name="מלבן 19"/>
          <p:cNvSpPr/>
          <p:nvPr/>
        </p:nvSpPr>
        <p:spPr>
          <a:xfrm>
            <a:off x="5359663" y="5634245"/>
            <a:ext cx="2880000" cy="586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0"/>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Medical Support </a:t>
            </a:r>
          </a:p>
          <a:p>
            <a:pPr algn="ctr" rtl="0"/>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a:t>
            </a:r>
            <a:r>
              <a:rPr lang="en-US" dirty="0" err="1"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Hermon</a:t>
            </a:r>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a:t>
            </a:r>
          </a:p>
        </p:txBody>
      </p:sp>
    </p:spTree>
    <p:extLst>
      <p:ext uri="{BB962C8B-B14F-4D97-AF65-F5344CB8AC3E}">
        <p14:creationId xmlns="" xmlns:p14="http://schemas.microsoft.com/office/powerpoint/2010/main" val="35145511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כותרת 3"/>
          <p:cNvSpPr>
            <a:spLocks noGrp="1"/>
          </p:cNvSpPr>
          <p:nvPr>
            <p:ph type="title"/>
          </p:nvPr>
        </p:nvSpPr>
        <p:spPr>
          <a:xfrm>
            <a:off x="-198530" y="233645"/>
            <a:ext cx="9091010" cy="494928"/>
          </a:xfrm>
        </p:spPr>
        <p:txBody>
          <a:bodyPr/>
          <a:lstStyle/>
          <a:p>
            <a:pPr rtl="0"/>
            <a:r>
              <a:rPr lang="en-US" sz="2800" dirty="0" smtClean="0">
                <a:ln>
                  <a:solidFill>
                    <a:sysClr val="windowText" lastClr="000000"/>
                  </a:solidFill>
                </a:ln>
                <a:latin typeface="Candara" panose="020E0502030303020204" pitchFamily="34" charset="0"/>
                <a:cs typeface="Arial" pitchFamily="34" charset="0"/>
              </a:rPr>
              <a:t> UNDOF Contribution to Stability</a:t>
            </a:r>
            <a:endParaRPr lang="he-IL" sz="2800" dirty="0">
              <a:ln>
                <a:solidFill>
                  <a:sysClr val="windowText" lastClr="000000"/>
                </a:solidFill>
              </a:ln>
            </a:endParaRPr>
          </a:p>
        </p:txBody>
      </p:sp>
      <p:pic>
        <p:nvPicPr>
          <p:cNvPr id="27650" name="Picture 2" descr="Image result for UNDOF"/>
          <p:cNvPicPr>
            <a:picLocks noChangeAspect="1" noChangeArrowheads="1"/>
          </p:cNvPicPr>
          <p:nvPr/>
        </p:nvPicPr>
        <p:blipFill>
          <a:blip r:embed="rId3" cstate="screen"/>
          <a:srcRect/>
          <a:stretch>
            <a:fillRect/>
          </a:stretch>
        </p:blipFill>
        <p:spPr bwMode="auto">
          <a:xfrm>
            <a:off x="1106615" y="1088740"/>
            <a:ext cx="2880000" cy="2160240"/>
          </a:xfrm>
          <a:prstGeom prst="rect">
            <a:avLst/>
          </a:prstGeom>
          <a:ln w="19050" cap="sq">
            <a:solidFill>
              <a:schemeClr val="bg1">
                <a:lumMod val="65000"/>
              </a:schemeClr>
            </a:solidFill>
            <a:prstDash val="solid"/>
            <a:miter lim="800000"/>
          </a:ln>
          <a:effectLst/>
        </p:spPr>
      </p:pic>
      <p:pic>
        <p:nvPicPr>
          <p:cNvPr id="27654" name="Picture 6" descr="Image result for israel flag png"/>
          <p:cNvPicPr>
            <a:picLocks noChangeAspect="1" noChangeArrowheads="1"/>
          </p:cNvPicPr>
          <p:nvPr/>
        </p:nvPicPr>
        <p:blipFill>
          <a:blip r:embed="rId4" cstate="screen"/>
          <a:srcRect/>
          <a:stretch>
            <a:fillRect/>
          </a:stretch>
        </p:blipFill>
        <p:spPr bwMode="auto">
          <a:xfrm>
            <a:off x="5112060" y="1988840"/>
            <a:ext cx="1320146" cy="990110"/>
          </a:xfrm>
          <a:prstGeom prst="rect">
            <a:avLst/>
          </a:prstGeom>
          <a:noFill/>
        </p:spPr>
      </p:pic>
      <p:pic>
        <p:nvPicPr>
          <p:cNvPr id="27656" name="Picture 8" descr="Image result for syria flag png"/>
          <p:cNvPicPr>
            <a:picLocks noChangeAspect="1" noChangeArrowheads="1"/>
          </p:cNvPicPr>
          <p:nvPr/>
        </p:nvPicPr>
        <p:blipFill>
          <a:blip r:embed="rId5" cstate="screen"/>
          <a:srcRect/>
          <a:stretch>
            <a:fillRect/>
          </a:stretch>
        </p:blipFill>
        <p:spPr bwMode="auto">
          <a:xfrm>
            <a:off x="7047275" y="2033845"/>
            <a:ext cx="1320146" cy="990110"/>
          </a:xfrm>
          <a:prstGeom prst="rect">
            <a:avLst/>
          </a:prstGeom>
          <a:noFill/>
        </p:spPr>
      </p:pic>
      <p:pic>
        <p:nvPicPr>
          <p:cNvPr id="27658" name="Picture 10" descr="Image result for un logo png"/>
          <p:cNvPicPr>
            <a:picLocks noChangeAspect="1" noChangeArrowheads="1"/>
          </p:cNvPicPr>
          <p:nvPr/>
        </p:nvPicPr>
        <p:blipFill>
          <a:blip r:embed="rId6" cstate="screen"/>
          <a:srcRect/>
          <a:stretch>
            <a:fillRect/>
          </a:stretch>
        </p:blipFill>
        <p:spPr bwMode="auto">
          <a:xfrm>
            <a:off x="5832140" y="1088740"/>
            <a:ext cx="1803736" cy="1530170"/>
          </a:xfrm>
          <a:prstGeom prst="rect">
            <a:avLst/>
          </a:prstGeom>
          <a:noFill/>
        </p:spPr>
      </p:pic>
      <p:sp>
        <p:nvSpPr>
          <p:cNvPr id="27660" name="AutoShape 12" descr="Image result for UNDOF \"/>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27662" name="Picture 14" descr="Image result for UNDOF \"/>
          <p:cNvPicPr>
            <a:picLocks noChangeAspect="1" noChangeArrowheads="1"/>
          </p:cNvPicPr>
          <p:nvPr/>
        </p:nvPicPr>
        <p:blipFill>
          <a:blip r:embed="rId7" cstate="screen"/>
          <a:srcRect/>
          <a:stretch>
            <a:fillRect/>
          </a:stretch>
        </p:blipFill>
        <p:spPr bwMode="auto">
          <a:xfrm>
            <a:off x="1095477" y="3834046"/>
            <a:ext cx="2880000" cy="2079751"/>
          </a:xfrm>
          <a:prstGeom prst="rect">
            <a:avLst/>
          </a:prstGeom>
          <a:ln w="19050" cap="sq">
            <a:solidFill>
              <a:schemeClr val="bg1">
                <a:lumMod val="65000"/>
              </a:schemeClr>
            </a:solidFill>
            <a:prstDash val="solid"/>
            <a:miter lim="800000"/>
          </a:ln>
          <a:effectLst/>
        </p:spPr>
      </p:pic>
      <p:pic>
        <p:nvPicPr>
          <p:cNvPr id="18" name="תמונה 17"/>
          <p:cNvPicPr>
            <a:picLocks noChangeAspect="1"/>
          </p:cNvPicPr>
          <p:nvPr/>
        </p:nvPicPr>
        <p:blipFill rotWithShape="1">
          <a:blip r:embed="rId8" cstate="screen"/>
          <a:srcRect l="-1"/>
          <a:stretch/>
        </p:blipFill>
        <p:spPr>
          <a:xfrm>
            <a:off x="5292080" y="3789040"/>
            <a:ext cx="2880000" cy="2115236"/>
          </a:xfrm>
          <a:prstGeom prst="rect">
            <a:avLst/>
          </a:prstGeom>
          <a:ln w="19050" cap="sq">
            <a:solidFill>
              <a:schemeClr val="bg1">
                <a:lumMod val="65000"/>
              </a:schemeClr>
            </a:solidFill>
            <a:prstDash val="solid"/>
            <a:miter lim="800000"/>
          </a:ln>
          <a:effectLst/>
        </p:spPr>
      </p:pic>
      <p:sp>
        <p:nvSpPr>
          <p:cNvPr id="19" name="מלבן 18"/>
          <p:cNvSpPr/>
          <p:nvPr/>
        </p:nvSpPr>
        <p:spPr>
          <a:xfrm>
            <a:off x="5280942" y="3024106"/>
            <a:ext cx="2880000" cy="63006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0"/>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Limiting Misunderstandings and De-escalation </a:t>
            </a:r>
          </a:p>
        </p:txBody>
      </p:sp>
      <p:sp>
        <p:nvSpPr>
          <p:cNvPr id="11" name="TextBox 10"/>
          <p:cNvSpPr txBox="1"/>
          <p:nvPr/>
        </p:nvSpPr>
        <p:spPr>
          <a:xfrm>
            <a:off x="1106615" y="3023955"/>
            <a:ext cx="2880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0"/>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International </a:t>
            </a:r>
          </a:p>
          <a:p>
            <a:pPr algn="ctr" rtl="0"/>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Presence</a:t>
            </a:r>
            <a:endParaRPr lang="en-US" dirty="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endParaRPr>
          </a:p>
        </p:txBody>
      </p:sp>
      <p:sp>
        <p:nvSpPr>
          <p:cNvPr id="13" name="TextBox 12"/>
          <p:cNvSpPr txBox="1"/>
          <p:nvPr/>
        </p:nvSpPr>
        <p:spPr>
          <a:xfrm>
            <a:off x="1095646" y="5769260"/>
            <a:ext cx="2880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0"/>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Platform for </a:t>
            </a:r>
          </a:p>
          <a:p>
            <a:pPr algn="ctr" rtl="0"/>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Recovery</a:t>
            </a:r>
            <a:endParaRPr lang="en-US" dirty="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endParaRPr>
          </a:p>
        </p:txBody>
      </p:sp>
      <p:sp>
        <p:nvSpPr>
          <p:cNvPr id="14" name="TextBox 13"/>
          <p:cNvSpPr txBox="1"/>
          <p:nvPr/>
        </p:nvSpPr>
        <p:spPr>
          <a:xfrm>
            <a:off x="5292080" y="5757820"/>
            <a:ext cx="2880000"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0"/>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International </a:t>
            </a:r>
          </a:p>
          <a:p>
            <a:pPr algn="ctr" rtl="0"/>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Monitoring</a:t>
            </a:r>
            <a:endParaRPr lang="en-US" dirty="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endParaRPr>
          </a:p>
        </p:txBody>
      </p:sp>
    </p:spTree>
    <p:extLst>
      <p:ext uri="{BB962C8B-B14F-4D97-AF65-F5344CB8AC3E}">
        <p14:creationId xmlns="" xmlns:p14="http://schemas.microsoft.com/office/powerpoint/2010/main" val="2403322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קבוצה 29"/>
          <p:cNvGrpSpPr/>
          <p:nvPr/>
        </p:nvGrpSpPr>
        <p:grpSpPr>
          <a:xfrm>
            <a:off x="3131840" y="1088741"/>
            <a:ext cx="2925325" cy="2565285"/>
            <a:chOff x="4587798" y="3962258"/>
            <a:chExt cx="3267605" cy="2773994"/>
          </a:xfrm>
        </p:grpSpPr>
        <p:grpSp>
          <p:nvGrpSpPr>
            <p:cNvPr id="27" name="קבוצה 26"/>
            <p:cNvGrpSpPr/>
            <p:nvPr/>
          </p:nvGrpSpPr>
          <p:grpSpPr>
            <a:xfrm>
              <a:off x="4587798" y="3962258"/>
              <a:ext cx="3267605" cy="2773994"/>
              <a:chOff x="1347438" y="3659123"/>
              <a:chExt cx="3267605" cy="2773994"/>
            </a:xfrm>
          </p:grpSpPr>
          <p:pic>
            <p:nvPicPr>
              <p:cNvPr id="12302" name="Picture 14"/>
              <p:cNvPicPr>
                <a:picLocks noChangeAspect="1" noChangeArrowheads="1"/>
              </p:cNvPicPr>
              <p:nvPr/>
            </p:nvPicPr>
            <p:blipFill>
              <a:blip r:embed="rId3" cstate="screen"/>
              <a:srcRect/>
              <a:stretch>
                <a:fillRect/>
              </a:stretch>
            </p:blipFill>
            <p:spPr bwMode="auto">
              <a:xfrm>
                <a:off x="1347438" y="3659123"/>
                <a:ext cx="3267605" cy="2773994"/>
              </a:xfrm>
              <a:prstGeom prst="rect">
                <a:avLst/>
              </a:prstGeom>
              <a:noFill/>
              <a:ln w="9525">
                <a:solidFill>
                  <a:schemeClr val="bg1">
                    <a:lumMod val="65000"/>
                  </a:schemeClr>
                </a:solidFill>
                <a:miter lim="800000"/>
                <a:headEnd/>
                <a:tailEnd/>
              </a:ln>
            </p:spPr>
          </p:pic>
          <p:sp>
            <p:nvSpPr>
              <p:cNvPr id="26" name="TextBox 25"/>
              <p:cNvSpPr txBox="1"/>
              <p:nvPr/>
            </p:nvSpPr>
            <p:spPr>
              <a:xfrm>
                <a:off x="3536885" y="4734145"/>
                <a:ext cx="945105" cy="261610"/>
              </a:xfrm>
              <a:prstGeom prst="rect">
                <a:avLst/>
              </a:prstGeom>
              <a:noFill/>
            </p:spPr>
            <p:txBody>
              <a:bodyPr wrap="square" rtlCol="1">
                <a:spAutoFit/>
              </a:bodyPr>
              <a:lstStyle/>
              <a:p>
                <a:r>
                  <a:rPr lang="en-US" sz="1050" b="1" dirty="0" smtClean="0"/>
                  <a:t>SYRIA</a:t>
                </a:r>
                <a:endParaRPr lang="he-IL" sz="1050" b="1" dirty="0"/>
              </a:p>
            </p:txBody>
          </p:sp>
        </p:grpSp>
        <p:sp>
          <p:nvSpPr>
            <p:cNvPr id="28" name="אליפסה 27"/>
            <p:cNvSpPr/>
            <p:nvPr/>
          </p:nvSpPr>
          <p:spPr>
            <a:xfrm>
              <a:off x="6777245" y="5004175"/>
              <a:ext cx="180020" cy="135016"/>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9" name="אליפסה 28"/>
            <p:cNvSpPr/>
            <p:nvPr/>
          </p:nvSpPr>
          <p:spPr>
            <a:xfrm>
              <a:off x="5877145" y="4419110"/>
              <a:ext cx="180020" cy="135016"/>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24580" name="Picture 4" descr="תוצאת תמונה עבור ‪Camp Faouar undof‬‏"/>
          <p:cNvPicPr>
            <a:picLocks noChangeAspect="1" noChangeArrowheads="1"/>
          </p:cNvPicPr>
          <p:nvPr/>
        </p:nvPicPr>
        <p:blipFill>
          <a:blip r:embed="rId4" cstate="screen"/>
          <a:srcRect/>
          <a:stretch>
            <a:fillRect/>
          </a:stretch>
        </p:blipFill>
        <p:spPr bwMode="auto">
          <a:xfrm>
            <a:off x="5919016" y="1088740"/>
            <a:ext cx="3224984" cy="2520000"/>
          </a:xfrm>
          <a:prstGeom prst="rect">
            <a:avLst/>
          </a:prstGeom>
          <a:noFill/>
          <a:ln>
            <a:solidFill>
              <a:schemeClr val="bg1">
                <a:lumMod val="65000"/>
              </a:schemeClr>
            </a:solidFill>
          </a:ln>
        </p:spPr>
      </p:pic>
      <p:sp>
        <p:nvSpPr>
          <p:cNvPr id="8" name="כותרת 3"/>
          <p:cNvSpPr>
            <a:spLocks noGrp="1"/>
          </p:cNvSpPr>
          <p:nvPr>
            <p:ph type="title"/>
          </p:nvPr>
        </p:nvSpPr>
        <p:spPr>
          <a:xfrm>
            <a:off x="-63515" y="188640"/>
            <a:ext cx="8640960" cy="494928"/>
          </a:xfrm>
        </p:spPr>
        <p:txBody>
          <a:bodyPr/>
          <a:lstStyle/>
          <a:p>
            <a:r>
              <a:rPr lang="en-US" sz="2800" dirty="0" smtClean="0">
                <a:ln>
                  <a:solidFill>
                    <a:prstClr val="black"/>
                  </a:solidFill>
                </a:ln>
                <a:solidFill>
                  <a:srgbClr val="000000"/>
                </a:solidFill>
                <a:latin typeface="Candara" panose="020E0502030303020204" pitchFamily="34" charset="0"/>
                <a:cs typeface="Arial" pitchFamily="34" charset="0"/>
              </a:rPr>
              <a:t>UNDOF Current Deployment</a:t>
            </a:r>
            <a:endParaRPr lang="he-IL" sz="2800" dirty="0"/>
          </a:p>
        </p:txBody>
      </p:sp>
      <p:sp>
        <p:nvSpPr>
          <p:cNvPr id="12292" name="AutoShape 4" descr="תוצאת תמונה עבור ‫חרמון UNDOF‬‏"/>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2294" name="AutoShape 6" descr="תוצאת תמונה עבור ‫חרמון UNDOF‬‏"/>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2296" name="AutoShape 8" descr="תוצאת תמונה עבור ‫חרמון UNDOF‬‏"/>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2298" name="Picture 10" descr="תוצאת תמונה עבור ‫חרמון UNDOF‬‏"/>
          <p:cNvPicPr>
            <a:picLocks noChangeAspect="1" noChangeArrowheads="1"/>
          </p:cNvPicPr>
          <p:nvPr/>
        </p:nvPicPr>
        <p:blipFill>
          <a:blip r:embed="rId5" cstate="screen"/>
          <a:srcRect/>
          <a:stretch>
            <a:fillRect/>
          </a:stretch>
        </p:blipFill>
        <p:spPr bwMode="auto">
          <a:xfrm>
            <a:off x="0" y="1088741"/>
            <a:ext cx="3225600" cy="2504275"/>
          </a:xfrm>
          <a:prstGeom prst="rect">
            <a:avLst/>
          </a:prstGeom>
          <a:noFill/>
          <a:ln>
            <a:solidFill>
              <a:schemeClr val="bg1">
                <a:lumMod val="65000"/>
              </a:schemeClr>
            </a:solidFill>
          </a:ln>
        </p:spPr>
      </p:pic>
      <p:sp>
        <p:nvSpPr>
          <p:cNvPr id="17" name="כותרת 3"/>
          <p:cNvSpPr txBox="1">
            <a:spLocks/>
          </p:cNvSpPr>
          <p:nvPr/>
        </p:nvSpPr>
        <p:spPr>
          <a:xfrm>
            <a:off x="251520" y="4239090"/>
            <a:ext cx="8640960" cy="2438890"/>
          </a:xfrm>
          <a:prstGeom prst="rect">
            <a:avLst/>
          </a:prstGeom>
          <a:effectLst/>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dirty="0" smtClean="0">
                <a:ln>
                  <a:solidFill>
                    <a:prstClr val="black"/>
                  </a:solidFill>
                </a:ln>
                <a:solidFill>
                  <a:srgbClr val="000000"/>
                </a:solidFill>
                <a:latin typeface="Candara" panose="020E0502030303020204" pitchFamily="34" charset="0"/>
                <a:ea typeface="+mj-ea"/>
                <a:cs typeface="Arial" pitchFamily="34" charset="0"/>
              </a:rPr>
              <a:t>“We do recognize that the much awaited approval of UNDOFs limited return to Camp </a:t>
            </a:r>
            <a:r>
              <a:rPr lang="en-US" sz="2400" dirty="0" err="1" smtClean="0">
                <a:ln>
                  <a:solidFill>
                    <a:prstClr val="black"/>
                  </a:solidFill>
                </a:ln>
                <a:solidFill>
                  <a:srgbClr val="000000"/>
                </a:solidFill>
                <a:latin typeface="Candara" panose="020E0502030303020204" pitchFamily="34" charset="0"/>
                <a:ea typeface="+mj-ea"/>
                <a:cs typeface="Arial" pitchFamily="34" charset="0"/>
              </a:rPr>
              <a:t>Faouar</a:t>
            </a:r>
            <a:r>
              <a:rPr lang="en-US" sz="2400" dirty="0" smtClean="0">
                <a:ln>
                  <a:solidFill>
                    <a:prstClr val="black"/>
                  </a:solidFill>
                </a:ln>
                <a:solidFill>
                  <a:srgbClr val="000000"/>
                </a:solidFill>
                <a:latin typeface="Candara" panose="020E0502030303020204" pitchFamily="34" charset="0"/>
                <a:ea typeface="+mj-ea"/>
                <a:cs typeface="Arial" pitchFamily="34" charset="0"/>
              </a:rPr>
              <a:t> has been substantially possible through your continued efforts of cooperation and appreciation in our mandate and resolutions.” - </a:t>
            </a:r>
          </a:p>
          <a:p>
            <a:pPr lvl="0" algn="ctr" rtl="0">
              <a:spcBef>
                <a:spcPct val="0"/>
              </a:spcBef>
            </a:pPr>
            <a:r>
              <a:rPr kumimoji="0" lang="en-US" sz="2400" b="0" i="0" u="none" strike="noStrike" kern="1200" cap="none" spc="0" normalizeH="0" baseline="0" noProof="0" dirty="0" smtClean="0">
                <a:ln>
                  <a:solidFill>
                    <a:prstClr val="black"/>
                  </a:solidFill>
                </a:ln>
                <a:solidFill>
                  <a:srgbClr val="000000"/>
                </a:solidFill>
                <a:effectLst/>
                <a:uLnTx/>
                <a:uFillTx/>
                <a:latin typeface="Candara" panose="020E0502030303020204" pitchFamily="34" charset="0"/>
                <a:ea typeface="+mj-ea"/>
                <a:cs typeface="Arial" pitchFamily="34" charset="0"/>
              </a:rPr>
              <a:t>UNDOF Appreciation </a:t>
            </a:r>
            <a:r>
              <a:rPr lang="en-US" sz="2400" dirty="0" smtClean="0">
                <a:ln>
                  <a:solidFill>
                    <a:prstClr val="black"/>
                  </a:solidFill>
                </a:ln>
                <a:solidFill>
                  <a:srgbClr val="000000"/>
                </a:solidFill>
                <a:latin typeface="Candara" panose="020E0502030303020204" pitchFamily="34" charset="0"/>
                <a:cs typeface="Arial" pitchFamily="34" charset="0"/>
              </a:rPr>
              <a:t>Letter to the IDF (Aug 31</a:t>
            </a:r>
            <a:r>
              <a:rPr lang="en-US" sz="2400" baseline="30000" dirty="0" smtClean="0">
                <a:ln>
                  <a:solidFill>
                    <a:prstClr val="black"/>
                  </a:solidFill>
                </a:ln>
                <a:solidFill>
                  <a:srgbClr val="000000"/>
                </a:solidFill>
                <a:latin typeface="Candara" panose="020E0502030303020204" pitchFamily="34" charset="0"/>
                <a:cs typeface="Arial" pitchFamily="34" charset="0"/>
              </a:rPr>
              <a:t>st</a:t>
            </a:r>
            <a:r>
              <a:rPr lang="en-US" sz="2400" dirty="0" smtClean="0">
                <a:ln>
                  <a:solidFill>
                    <a:prstClr val="black"/>
                  </a:solidFill>
                </a:ln>
                <a:solidFill>
                  <a:srgbClr val="000000"/>
                </a:solidFill>
                <a:latin typeface="Candara" panose="020E0502030303020204" pitchFamily="34" charset="0"/>
                <a:cs typeface="Arial" pitchFamily="34" charset="0"/>
              </a:rPr>
              <a:t>, 2016)</a:t>
            </a:r>
            <a:endParaRPr kumimoji="0" lang="he-IL" sz="2400" b="0" i="0" u="none" strike="noStrike" kern="1200" cap="none" spc="0" normalizeH="0" baseline="0" noProof="0" dirty="0">
              <a:ln>
                <a:noFill/>
              </a:ln>
              <a:solidFill>
                <a:schemeClr val="tx1"/>
              </a:solidFill>
              <a:effectLst/>
              <a:uLnTx/>
              <a:uFillTx/>
              <a:latin typeface="Guttman Hatzvi" pitchFamily="2" charset="-79"/>
              <a:ea typeface="+mj-ea"/>
              <a:cs typeface="Guttman Hatzvi" pitchFamily="2" charset="-79"/>
            </a:endParaRPr>
          </a:p>
        </p:txBody>
      </p:sp>
      <p:cxnSp>
        <p:nvCxnSpPr>
          <p:cNvPr id="19" name="מחבר ישר 18"/>
          <p:cNvCxnSpPr/>
          <p:nvPr/>
        </p:nvCxnSpPr>
        <p:spPr>
          <a:xfrm flipH="1">
            <a:off x="5112061" y="1088740"/>
            <a:ext cx="810089" cy="990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מחבר ישר 20"/>
          <p:cNvCxnSpPr/>
          <p:nvPr/>
        </p:nvCxnSpPr>
        <p:spPr>
          <a:xfrm>
            <a:off x="5067055" y="2123855"/>
            <a:ext cx="855095" cy="14851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מחבר ישר 22"/>
          <p:cNvCxnSpPr/>
          <p:nvPr/>
        </p:nvCxnSpPr>
        <p:spPr>
          <a:xfrm flipH="1">
            <a:off x="3221850" y="1583795"/>
            <a:ext cx="1215136" cy="20252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מלבן 8"/>
          <p:cNvSpPr/>
          <p:nvPr/>
        </p:nvSpPr>
        <p:spPr>
          <a:xfrm>
            <a:off x="5918400" y="3158970"/>
            <a:ext cx="3225600" cy="504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0"/>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Camp </a:t>
            </a:r>
            <a:r>
              <a:rPr lang="en-US" dirty="0" err="1"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Faouar</a:t>
            </a:r>
            <a:endParaRPr lang="en-US" dirty="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endParaRPr>
          </a:p>
        </p:txBody>
      </p:sp>
      <p:sp>
        <p:nvSpPr>
          <p:cNvPr id="10" name="מלבן 9"/>
          <p:cNvSpPr/>
          <p:nvPr/>
        </p:nvSpPr>
        <p:spPr>
          <a:xfrm>
            <a:off x="0" y="3158970"/>
            <a:ext cx="3225600" cy="504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rtl="0"/>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Camp Herman</a:t>
            </a:r>
            <a:endParaRPr lang="en-US" dirty="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endParaRPr>
          </a:p>
        </p:txBody>
      </p:sp>
      <p:cxnSp>
        <p:nvCxnSpPr>
          <p:cNvPr id="34" name="מחבר ישר 33"/>
          <p:cNvCxnSpPr>
            <a:stCxn id="29" idx="0"/>
          </p:cNvCxnSpPr>
          <p:nvPr/>
        </p:nvCxnSpPr>
        <p:spPr>
          <a:xfrm flipH="1" flipV="1">
            <a:off x="3221850" y="1088740"/>
            <a:ext cx="1144861" cy="4224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704869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קבוצה 10"/>
          <p:cNvGrpSpPr/>
          <p:nvPr/>
        </p:nvGrpSpPr>
        <p:grpSpPr>
          <a:xfrm>
            <a:off x="431540" y="1133745"/>
            <a:ext cx="7740860" cy="4511069"/>
            <a:chOff x="406577" y="2627154"/>
            <a:chExt cx="5725447" cy="3420000"/>
          </a:xfrm>
        </p:grpSpPr>
        <p:pic>
          <p:nvPicPr>
            <p:cNvPr id="4" name="תמונה 3"/>
            <p:cNvPicPr>
              <a:picLocks noChangeAspect="1"/>
            </p:cNvPicPr>
            <p:nvPr/>
          </p:nvPicPr>
          <p:blipFill>
            <a:blip r:embed="rId2" cstate="screen"/>
            <a:stretch>
              <a:fillRect/>
            </a:stretch>
          </p:blipFill>
          <p:spPr>
            <a:xfrm>
              <a:off x="406577" y="2627154"/>
              <a:ext cx="5725447" cy="3420000"/>
            </a:xfrm>
            <a:prstGeom prst="rect">
              <a:avLst/>
            </a:prstGeom>
          </p:spPr>
        </p:pic>
        <p:sp>
          <p:nvSpPr>
            <p:cNvPr id="8" name="הסבר מלבני 7"/>
            <p:cNvSpPr/>
            <p:nvPr/>
          </p:nvSpPr>
          <p:spPr>
            <a:xfrm>
              <a:off x="5100044" y="5717426"/>
              <a:ext cx="1031980" cy="315035"/>
            </a:xfrm>
            <a:prstGeom prst="wedgeRectCallout">
              <a:avLst>
                <a:gd name="adj1" fmla="val -71848"/>
                <a:gd name="adj2" fmla="val -133617"/>
              </a:avLst>
            </a:prstGeom>
            <a:solidFill>
              <a:schemeClr val="bg2">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050" dirty="0" smtClean="0">
                  <a:ln>
                    <a:solidFill>
                      <a:schemeClr val="tx1"/>
                    </a:solidFill>
                  </a:ln>
                  <a:solidFill>
                    <a:schemeClr val="tx1"/>
                  </a:solidFill>
                  <a:latin typeface="Berlin Sans FB" panose="020E0602020502020306" pitchFamily="34" charset="0"/>
                </a:rPr>
                <a:t>Road to camp ‘</a:t>
              </a:r>
              <a:r>
                <a:rPr lang="en-US" sz="1050" dirty="0" err="1" smtClean="0">
                  <a:ln w="0">
                    <a:solidFill>
                      <a:schemeClr val="tx1"/>
                    </a:solidFill>
                  </a:ln>
                  <a:solidFill>
                    <a:schemeClr val="tx1"/>
                  </a:solidFill>
                  <a:effectLst>
                    <a:outerShdw blurRad="38100" dist="25400" dir="5400000" algn="ctr" rotWithShape="0">
                      <a:srgbClr val="6E747A">
                        <a:alpha val="43000"/>
                      </a:srgbClr>
                    </a:outerShdw>
                  </a:effectLst>
                  <a:latin typeface="Candara" panose="020E0502030303020204" pitchFamily="34" charset="0"/>
                </a:rPr>
                <a:t>Faouar</a:t>
              </a:r>
              <a:r>
                <a:rPr lang="en-US" sz="1050" dirty="0" smtClean="0">
                  <a:ln>
                    <a:solidFill>
                      <a:schemeClr val="tx1"/>
                    </a:solidFill>
                  </a:ln>
                  <a:solidFill>
                    <a:schemeClr val="tx1"/>
                  </a:solidFill>
                  <a:latin typeface="Berlin Sans FB" panose="020E0602020502020306" pitchFamily="34" charset="0"/>
                </a:rPr>
                <a:t>’</a:t>
              </a:r>
              <a:endParaRPr lang="he-IL" sz="1050" dirty="0">
                <a:ln>
                  <a:solidFill>
                    <a:schemeClr val="tx1"/>
                  </a:solidFill>
                </a:ln>
                <a:solidFill>
                  <a:schemeClr val="tx1"/>
                </a:solidFill>
                <a:latin typeface="Berlin Sans FB" panose="020E0602020502020306" pitchFamily="34" charset="0"/>
              </a:endParaRPr>
            </a:p>
          </p:txBody>
        </p:sp>
      </p:grpSp>
      <p:grpSp>
        <p:nvGrpSpPr>
          <p:cNvPr id="10" name="קבוצה 9"/>
          <p:cNvGrpSpPr/>
          <p:nvPr/>
        </p:nvGrpSpPr>
        <p:grpSpPr>
          <a:xfrm>
            <a:off x="444240" y="3429000"/>
            <a:ext cx="1735690" cy="2148786"/>
            <a:chOff x="6285092" y="2612461"/>
            <a:chExt cx="2446288" cy="3420000"/>
          </a:xfrm>
        </p:grpSpPr>
        <p:pic>
          <p:nvPicPr>
            <p:cNvPr id="7" name="תמונה 6" descr="Mashab_Israel_Syria_border_200K_eng.jpg"/>
            <p:cNvPicPr>
              <a:picLocks noChangeAspect="1"/>
            </p:cNvPicPr>
            <p:nvPr/>
          </p:nvPicPr>
          <p:blipFill rotWithShape="1">
            <a:blip r:embed="rId3" cstate="screen"/>
            <a:srcRect/>
            <a:stretch/>
          </p:blipFill>
          <p:spPr>
            <a:xfrm>
              <a:off x="6285092" y="2612461"/>
              <a:ext cx="2446288" cy="3420000"/>
            </a:xfrm>
            <a:prstGeom prst="rect">
              <a:avLst/>
            </a:prstGeom>
            <a:ln>
              <a:noFill/>
            </a:ln>
            <a:effectLst/>
          </p:spPr>
        </p:pic>
        <p:sp>
          <p:nvSpPr>
            <p:cNvPr id="5" name="מלבן מעוגל 4"/>
            <p:cNvSpPr/>
            <p:nvPr/>
          </p:nvSpPr>
          <p:spPr>
            <a:xfrm>
              <a:off x="6722394" y="3457865"/>
              <a:ext cx="828675" cy="5715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14" name="כותרת 3"/>
          <p:cNvSpPr>
            <a:spLocks noGrp="1"/>
          </p:cNvSpPr>
          <p:nvPr>
            <p:ph type="title"/>
          </p:nvPr>
        </p:nvSpPr>
        <p:spPr>
          <a:xfrm>
            <a:off x="1106615" y="-36258"/>
            <a:ext cx="6300700" cy="494928"/>
          </a:xfrm>
        </p:spPr>
        <p:txBody>
          <a:bodyPr/>
          <a:lstStyle/>
          <a:p>
            <a:pPr rtl="0"/>
            <a:r>
              <a:rPr lang="en-US" sz="2800" dirty="0" smtClean="0">
                <a:ln>
                  <a:solidFill>
                    <a:schemeClr val="tx1"/>
                  </a:solidFill>
                </a:ln>
                <a:latin typeface="Candara" panose="020E0502030303020204" pitchFamily="34" charset="0"/>
                <a:cs typeface="Arial" pitchFamily="34" charset="0"/>
              </a:rPr>
              <a:t>IDF Posture to Support UNDOF Return </a:t>
            </a:r>
            <a:br>
              <a:rPr lang="en-US" sz="2800" dirty="0" smtClean="0">
                <a:ln>
                  <a:solidFill>
                    <a:schemeClr val="tx1"/>
                  </a:solidFill>
                </a:ln>
                <a:latin typeface="Candara" panose="020E0502030303020204" pitchFamily="34" charset="0"/>
                <a:cs typeface="Arial" pitchFamily="34" charset="0"/>
              </a:rPr>
            </a:br>
            <a:endParaRPr lang="he-IL" sz="2800" dirty="0">
              <a:ln>
                <a:solidFill>
                  <a:srgbClr val="FF0000"/>
                </a:solidFill>
              </a:ln>
              <a:solidFill>
                <a:srgbClr val="FF0000"/>
              </a:solidFill>
            </a:endParaRPr>
          </a:p>
        </p:txBody>
      </p:sp>
      <p:sp>
        <p:nvSpPr>
          <p:cNvPr id="15" name="מלבן 14"/>
          <p:cNvSpPr/>
          <p:nvPr/>
        </p:nvSpPr>
        <p:spPr>
          <a:xfrm>
            <a:off x="476545" y="5634245"/>
            <a:ext cx="7650850" cy="720079"/>
          </a:xfrm>
          <a:prstGeom prst="rect">
            <a:avLst/>
          </a:prstGeom>
        </p:spPr>
        <p:style>
          <a:lnRef idx="2">
            <a:schemeClr val="dk1">
              <a:shade val="50000"/>
            </a:schemeClr>
          </a:lnRef>
          <a:fillRef idx="1">
            <a:schemeClr val="dk1"/>
          </a:fillRef>
          <a:effectRef idx="0">
            <a:schemeClr val="dk1"/>
          </a:effectRef>
          <a:fontRef idx="minor">
            <a:schemeClr val="lt1"/>
          </a:fontRef>
        </p:style>
        <p:txBody>
          <a:bodyPr numCol="2" rtlCol="0" anchor="t"/>
          <a:lstStyle/>
          <a:p>
            <a:pPr marL="285750" indent="-285750" algn="l" rtl="0">
              <a:buFont typeface="Wingdings" panose="05000000000000000000" pitchFamily="2" charset="2"/>
              <a:buChar char="§"/>
            </a:pPr>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Terrain Analysis </a:t>
            </a:r>
          </a:p>
          <a:p>
            <a:pPr indent="-285750" algn="l" rtl="0">
              <a:buFont typeface="Wingdings" panose="05000000000000000000" pitchFamily="2" charset="2"/>
              <a:buChar char="§"/>
            </a:pPr>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Support of Passage (Gate)</a:t>
            </a:r>
          </a:p>
          <a:p>
            <a:pPr indent="-285750" algn="l" rtl="0">
              <a:buFont typeface="Wingdings" panose="05000000000000000000" pitchFamily="2" charset="2"/>
              <a:buChar char="§"/>
            </a:pPr>
            <a:endPar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endParaRPr>
          </a:p>
          <a:p>
            <a:pPr indent="-285750" algn="l" rtl="0">
              <a:buFont typeface="Wingdings" panose="05000000000000000000" pitchFamily="2" charset="2"/>
              <a:buChar char="§"/>
            </a:pPr>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Continuous support</a:t>
            </a:r>
          </a:p>
          <a:p>
            <a:pPr indent="-285750" algn="l" rtl="0">
              <a:buFont typeface="Wingdings" panose="05000000000000000000" pitchFamily="2" charset="2"/>
              <a:buChar char="§"/>
            </a:pPr>
            <a:r>
              <a:rPr lang="en-US" dirty="0" smtClean="0">
                <a:ln w="0">
                  <a:solidFill>
                    <a:schemeClr val="bg1"/>
                  </a:solidFill>
                </a:ln>
                <a:solidFill>
                  <a:schemeClr val="bg1"/>
                </a:solidFill>
                <a:effectLst>
                  <a:outerShdw blurRad="38100" dist="25400" dir="5400000" algn="ctr" rotWithShape="0">
                    <a:srgbClr val="6E747A">
                      <a:alpha val="43000"/>
                    </a:srgbClr>
                  </a:outerShdw>
                </a:effectLst>
                <a:latin typeface="Candara" panose="020E0502030303020204" pitchFamily="34" charset="0"/>
              </a:rPr>
              <a:t>Commitment to force security</a:t>
            </a:r>
          </a:p>
        </p:txBody>
      </p:sp>
      <p:sp>
        <p:nvSpPr>
          <p:cNvPr id="12" name="מלבן 11"/>
          <p:cNvSpPr/>
          <p:nvPr/>
        </p:nvSpPr>
        <p:spPr>
          <a:xfrm>
            <a:off x="2186735" y="323655"/>
            <a:ext cx="4326826" cy="523220"/>
          </a:xfrm>
          <a:prstGeom prst="rect">
            <a:avLst/>
          </a:prstGeom>
        </p:spPr>
        <p:txBody>
          <a:bodyPr wrap="none">
            <a:spAutoFit/>
          </a:bodyPr>
          <a:lstStyle/>
          <a:p>
            <a:r>
              <a:rPr lang="en-US" sz="2800" dirty="0" smtClean="0">
                <a:ln>
                  <a:solidFill>
                    <a:prstClr val="black"/>
                  </a:solidFill>
                </a:ln>
                <a:solidFill>
                  <a:prstClr val="black"/>
                </a:solidFill>
                <a:latin typeface="Candara" panose="020E0502030303020204" pitchFamily="34" charset="0"/>
                <a:ea typeface="+mj-ea"/>
                <a:cs typeface="Arial" pitchFamily="34" charset="0"/>
              </a:rPr>
              <a:t>to AOS As Soon As Possible</a:t>
            </a:r>
            <a:endParaRPr lang="he-IL" dirty="0"/>
          </a:p>
        </p:txBody>
      </p:sp>
    </p:spTree>
    <p:extLst>
      <p:ext uri="{BB962C8B-B14F-4D97-AF65-F5344CB8AC3E}">
        <p14:creationId xmlns="" xmlns:p14="http://schemas.microsoft.com/office/powerpoint/2010/main" val="2668660467"/>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יצוב מותאם אישית">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