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256" r:id="rId2"/>
    <p:sldId id="276" r:id="rId3"/>
    <p:sldId id="273" r:id="rId4"/>
    <p:sldId id="272" r:id="rId5"/>
    <p:sldId id="258" r:id="rId6"/>
    <p:sldId id="262" r:id="rId7"/>
    <p:sldId id="263" r:id="rId8"/>
    <p:sldId id="264" r:id="rId9"/>
    <p:sldId id="277" r:id="rId10"/>
    <p:sldId id="278" r:id="rId11"/>
    <p:sldId id="279" r:id="rId12"/>
    <p:sldId id="257" r:id="rId13"/>
    <p:sldId id="268" r:id="rId14"/>
    <p:sldId id="274" r:id="rId15"/>
    <p:sldId id="271" r:id="rId16"/>
    <p:sldId id="270" r:id="rId17"/>
    <p:sldId id="269" r:id="rId18"/>
    <p:sldId id="275" r:id="rId19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68" d="100"/>
          <a:sy n="68" d="100"/>
        </p:scale>
        <p:origin x="-893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9FB7F1-2D08-41D5-998C-31C374590F5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9844710C-DE42-48BA-AF57-ACDABDEADAF6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600" b="1" dirty="0" smtClean="0">
              <a:cs typeface="Guttman Hatzvi" panose="02010401010101010101" pitchFamily="2" charset="-79"/>
            </a:rPr>
            <a:t>National Security Advisor</a:t>
          </a:r>
          <a:endParaRPr lang="he-IL" sz="16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12811FBD-628F-4CF3-B966-221C10F434EC}" type="parTrans" cxnId="{A42A0E2F-8187-47BA-9F41-4EF0549AED72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ED0019C8-E5D8-4C32-835E-65E5ED5C9C2D}" type="sibTrans" cxnId="{A42A0E2F-8187-47BA-9F41-4EF0549AED72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DC6985C0-1D90-47DA-A439-AD5E12F2758A}" type="asst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400" b="1" dirty="0" smtClean="0">
              <a:cs typeface="Guttman Hatzvi" panose="02010401010101010101" pitchFamily="2" charset="-79"/>
            </a:rPr>
            <a:t>The office of the NSC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8967B103-705A-410D-833E-AB13F900FA16}" type="parTrans" cxnId="{95E9AEEE-6581-490F-A991-0086CC4B16F4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5CECE424-01E9-415D-9359-401718FAB4F2}" type="sibTrans" cxnId="{95E9AEEE-6581-490F-A991-0086CC4B16F4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A4DC6DA7-790F-4ECC-8A11-245EF0C47244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400" b="1" dirty="0" smtClean="0">
              <a:cs typeface="Guttman Hatzvi" panose="02010401010101010101" pitchFamily="2" charset="-79"/>
            </a:rPr>
            <a:t>Special Functions Division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158B2459-33AF-41F8-B80E-70F7F672925C}" type="parTrans" cxnId="{353B3891-FC80-47AD-B5FA-46B141243942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B042208A-4976-42E3-8225-03254B538C79}" type="sibTrans" cxnId="{353B3891-FC80-47AD-B5FA-46B141243942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CD75245B-59C6-4B5E-9214-2B114E31BD7A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200" b="1" dirty="0" smtClean="0">
              <a:cs typeface="Guttman Hatzvi" panose="02010401010101010101" pitchFamily="2" charset="-79"/>
            </a:rPr>
            <a:t>The intelligence division and ministerial committees</a:t>
          </a:r>
          <a:endParaRPr lang="he-IL" sz="12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92268420-AB5D-45C5-B888-3FFE3AA4CF32}" type="parTrans" cxnId="{32EF93CF-064F-4F90-B375-4DD6DFC5768C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C53CA869-B574-4B11-88C3-99DAFD51C4ED}" type="sibTrans" cxnId="{32EF93CF-064F-4F90-B375-4DD6DFC5768C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5F142173-B0DE-4687-8F4D-CA9B945A89F6}" type="asst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200" b="1" dirty="0" smtClean="0">
              <a:latin typeface="+mj-lt"/>
              <a:cs typeface="Guttman Hatzvi" panose="02010401010101010101" pitchFamily="2" charset="-79"/>
            </a:rPr>
            <a:t>Deputy to the head of the NSC</a:t>
          </a:r>
          <a:endParaRPr lang="he-IL" sz="1200" b="1" dirty="0">
            <a:latin typeface="+mj-lt"/>
            <a:cs typeface="Guttman Hatzvi" panose="02010401010101010101" pitchFamily="2" charset="-79"/>
          </a:endParaRPr>
        </a:p>
      </dgm:t>
    </dgm:pt>
    <dgm:pt modelId="{3BF3778E-A917-4C06-99E9-43C235651743}" type="parTrans" cxnId="{401C4FD2-69A5-4E00-9689-6C5BCD24B789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6CC61F25-59AE-4ABC-AA5B-84A5B3D22BF8}" type="sibTrans" cxnId="{401C4FD2-69A5-4E00-9689-6C5BCD24B789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8507618C-40A7-4FE4-87D7-CE939C7CC173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100" b="1" dirty="0" smtClean="0">
              <a:latin typeface="+mj-lt"/>
              <a:cs typeface="David" pitchFamily="34" charset="-79"/>
            </a:rPr>
            <a:t>Counter-terrorism, i</a:t>
          </a:r>
          <a:r>
            <a:rPr lang="en-US" sz="1100" b="1" i="0" dirty="0" smtClean="0">
              <a:latin typeface="+mj-lt"/>
              <a:cs typeface="David" pitchFamily="34" charset="-79"/>
            </a:rPr>
            <a:t>nternal security, and h</a:t>
          </a:r>
          <a:r>
            <a:rPr lang="en-US" sz="1000" b="1" dirty="0" smtClean="0">
              <a:latin typeface="+mj-lt"/>
              <a:cs typeface="David" pitchFamily="34" charset="-79"/>
            </a:rPr>
            <a:t>ome front division</a:t>
          </a:r>
          <a:endParaRPr lang="he-IL" sz="1000" b="1" dirty="0">
            <a:latin typeface="+mj-lt"/>
            <a:cs typeface="David" pitchFamily="34" charset="-79"/>
          </a:endParaRPr>
        </a:p>
      </dgm:t>
    </dgm:pt>
    <dgm:pt modelId="{DDA20DAF-323B-4F52-B616-600059DCD427}" type="parTrans" cxnId="{D6254DF6-CDEC-4DDF-8A33-349FA926CCB6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C2A49B96-A9E0-4D10-B416-4250023C9BED}" type="sibTrans" cxnId="{D6254DF6-CDEC-4DDF-8A33-349FA926CCB6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F08241BD-B008-4DC7-988B-5500E270025B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400" b="1" dirty="0" smtClean="0">
              <a:cs typeface="Guttman Hatzvi" panose="02010401010101010101" pitchFamily="2" charset="-79"/>
            </a:rPr>
            <a:t>Foreign Policy Division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51B84D82-1C87-4339-80F4-AF6165DE201D}" type="parTrans" cxnId="{AC7A9A73-B65B-4544-9FA1-5D4BCF34FCFC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9355D1D8-E3C3-4744-BDB7-02E263036C38}" type="sibTrans" cxnId="{AC7A9A73-B65B-4544-9FA1-5D4BCF34FCFC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5B38ABBF-4AB7-4918-999C-F80B3A51F7FA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400" b="1" dirty="0" smtClean="0">
              <a:cs typeface="Guttman Hatzvi" panose="02010401010101010101" pitchFamily="2" charset="-79"/>
            </a:rPr>
            <a:t>Security Policy Section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B011DF79-C376-42E2-9089-BFABC06085D0}" type="parTrans" cxnId="{3AD1426D-7052-4225-8F05-689B87D6EFBA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0423F0E2-C24A-4C16-A686-E3DA716B13C1}" type="sibTrans" cxnId="{3AD1426D-7052-4225-8F05-689B87D6EFBA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209B7404-F2AD-450E-ACF0-CF35FA5027E6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400" b="1" dirty="0" smtClean="0">
              <a:cs typeface="Guttman Hatzvi" panose="02010401010101010101" pitchFamily="2" charset="-79"/>
            </a:rPr>
            <a:t>Interior Depart-</a:t>
          </a:r>
          <a:r>
            <a:rPr lang="en-US" sz="1400" b="1" dirty="0" err="1" smtClean="0">
              <a:cs typeface="Guttman Hatzvi" panose="02010401010101010101" pitchFamily="2" charset="-79"/>
            </a:rPr>
            <a:t>ment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0DA7AC31-1281-458F-81E8-15F4145390DC}" type="parTrans" cxnId="{DDDCFFDA-493C-43A7-81F9-6CC842A1F15B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875967F4-2AF0-447E-81F3-EBB86BCEABDB}" type="sibTrans" cxnId="{DDDCFFDA-493C-43A7-81F9-6CC842A1F15B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70ADF2C1-F1CE-4057-AE8F-CCF185F868F7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200" b="1" dirty="0" smtClean="0">
              <a:cs typeface="Guttman Hatzvi" panose="02010401010101010101" pitchFamily="2" charset="-79"/>
            </a:rPr>
            <a:t>Visits Depart-</a:t>
          </a:r>
          <a:r>
            <a:rPr lang="en-US" sz="1200" b="1" dirty="0" err="1" smtClean="0">
              <a:cs typeface="Guttman Hatzvi" panose="02010401010101010101" pitchFamily="2" charset="-79"/>
            </a:rPr>
            <a:t>ment</a:t>
          </a:r>
          <a:endParaRPr lang="he-IL" sz="12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388B7293-8122-4D37-A52B-23175A2E1B57}" type="parTrans" cxnId="{2852652D-975C-47CF-A334-E9FB95B7D6A7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BED6DD4E-667E-4466-8C03-A96B73417D01}" type="sibTrans" cxnId="{2852652D-975C-47CF-A334-E9FB95B7D6A7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0A210693-A5A0-4A2C-B44D-5EDDB0D465A6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100" b="1" dirty="0" smtClean="0">
              <a:cs typeface="Guttman Hatzvi" panose="02010401010101010101" pitchFamily="2" charset="-79"/>
            </a:rPr>
            <a:t>Strategic Development and Organization</a:t>
          </a:r>
          <a:endParaRPr lang="he-IL" sz="11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440172C3-F9AA-47B8-BA41-171710B343E9}" type="parTrans" cxnId="{788A4A05-31B9-45DA-BA00-BAB1D5BD1AA2}">
      <dgm:prSet/>
      <dgm:spPr/>
      <dgm:t>
        <a:bodyPr/>
        <a:lstStyle/>
        <a:p>
          <a:pPr rtl="0"/>
          <a:endParaRPr lang="en-US">
            <a:cs typeface="Guttman Hatzvi" panose="02010401010101010101" pitchFamily="2" charset="-79"/>
          </a:endParaRPr>
        </a:p>
      </dgm:t>
    </dgm:pt>
    <dgm:pt modelId="{081D95E3-EF5C-4316-96B8-C52E76C683A8}" type="sibTrans" cxnId="{788A4A05-31B9-45DA-BA00-BAB1D5BD1AA2}">
      <dgm:prSet/>
      <dgm:spPr/>
      <dgm:t>
        <a:bodyPr/>
        <a:lstStyle/>
        <a:p>
          <a:endParaRPr lang="en-US">
            <a:cs typeface="Guttman Hatzvi" panose="02010401010101010101" pitchFamily="2" charset="-79"/>
          </a:endParaRPr>
        </a:p>
      </dgm:t>
    </dgm:pt>
    <dgm:pt modelId="{6F0B2CF0-460B-4A0B-A1A6-CC9947E1C07E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100" b="1" dirty="0" smtClean="0">
              <a:cs typeface="Guttman Hatzvi" panose="02010401010101010101" pitchFamily="2" charset="-79"/>
            </a:rPr>
            <a:t>Intelligence and Middle East Relations Division</a:t>
          </a:r>
          <a:endParaRPr lang="he-IL" sz="11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2EB7F8E2-2E39-4869-8630-549EA63C7CD8}" type="parTrans" cxnId="{392D85FC-95AD-48C4-A8BC-7C8B335D8B5D}">
      <dgm:prSet/>
      <dgm:spPr/>
      <dgm:t>
        <a:bodyPr/>
        <a:lstStyle/>
        <a:p>
          <a:pPr rtl="0"/>
          <a:endParaRPr lang="he-IL"/>
        </a:p>
      </dgm:t>
    </dgm:pt>
    <dgm:pt modelId="{BF19071E-2204-4FAC-8756-FF0A96838343}" type="sibTrans" cxnId="{392D85FC-95AD-48C4-A8BC-7C8B335D8B5D}">
      <dgm:prSet/>
      <dgm:spPr/>
      <dgm:t>
        <a:bodyPr/>
        <a:lstStyle/>
        <a:p>
          <a:pPr rtl="1"/>
          <a:endParaRPr lang="he-IL"/>
        </a:p>
      </dgm:t>
    </dgm:pt>
    <dgm:pt modelId="{BC6E321B-97FD-441C-B1B1-005B01D8733D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400" b="1" dirty="0" smtClean="0">
              <a:cs typeface="Guttman Hatzvi" panose="02010401010101010101" pitchFamily="2" charset="-79"/>
            </a:rPr>
            <a:t>Law Division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85312868-3180-421C-BB82-7B198CC3E93B}" type="parTrans" cxnId="{7C171930-2A74-4F61-8BFE-DFA8B63D774B}">
      <dgm:prSet/>
      <dgm:spPr/>
      <dgm:t>
        <a:bodyPr/>
        <a:lstStyle/>
        <a:p>
          <a:pPr rtl="0"/>
          <a:endParaRPr lang="he-IL"/>
        </a:p>
      </dgm:t>
    </dgm:pt>
    <dgm:pt modelId="{3D72E53E-9C49-4C6F-9BD0-18B99792572D}" type="sibTrans" cxnId="{7C171930-2A74-4F61-8BFE-DFA8B63D774B}">
      <dgm:prSet/>
      <dgm:spPr/>
      <dgm:t>
        <a:bodyPr/>
        <a:lstStyle/>
        <a:p>
          <a:pPr rtl="1"/>
          <a:endParaRPr lang="he-IL"/>
        </a:p>
      </dgm:t>
    </dgm:pt>
    <dgm:pt modelId="{054D0D12-8E5B-4734-A603-E8382C1C2D75}" type="pres">
      <dgm:prSet presAssocID="{109FB7F1-2D08-41D5-998C-31C374590F5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3C1D743-BF40-4854-85A4-514836A52549}" type="pres">
      <dgm:prSet presAssocID="{9844710C-DE42-48BA-AF57-ACDABDEADAF6}" presName="hierRoot1" presStyleCnt="0">
        <dgm:presLayoutVars>
          <dgm:hierBranch val="init"/>
        </dgm:presLayoutVars>
      </dgm:prSet>
      <dgm:spPr/>
    </dgm:pt>
    <dgm:pt modelId="{6C847E6A-B333-412D-9BB7-327F24F8AE61}" type="pres">
      <dgm:prSet presAssocID="{9844710C-DE42-48BA-AF57-ACDABDEADAF6}" presName="rootComposite1" presStyleCnt="0"/>
      <dgm:spPr/>
    </dgm:pt>
    <dgm:pt modelId="{C12872B4-C86C-42F2-804D-D21B43924674}" type="pres">
      <dgm:prSet presAssocID="{9844710C-DE42-48BA-AF57-ACDABDEADAF6}" presName="rootText1" presStyleLbl="node0" presStyleIdx="0" presStyleCnt="1" custAng="0" custScaleX="143822" custScaleY="172736" custLinFactY="-100000" custLinFactNeighborX="14636" custLinFactNeighborY="-143887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E3BEAB9-CEE3-4204-9826-0D4F778A16A5}" type="pres">
      <dgm:prSet presAssocID="{9844710C-DE42-48BA-AF57-ACDABDEADAF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EFCBC8F-FA59-49AD-BF99-4FE8B1AD5B3F}" type="pres">
      <dgm:prSet presAssocID="{9844710C-DE42-48BA-AF57-ACDABDEADAF6}" presName="hierChild2" presStyleCnt="0"/>
      <dgm:spPr/>
    </dgm:pt>
    <dgm:pt modelId="{B40DDDAF-0D50-40A8-88BC-851AEC06C826}" type="pres">
      <dgm:prSet presAssocID="{158B2459-33AF-41F8-B80E-70F7F672925C}" presName="Name37" presStyleLbl="parChTrans1D2" presStyleIdx="0" presStyleCnt="12"/>
      <dgm:spPr/>
      <dgm:t>
        <a:bodyPr/>
        <a:lstStyle/>
        <a:p>
          <a:endParaRPr lang="en-US"/>
        </a:p>
      </dgm:t>
    </dgm:pt>
    <dgm:pt modelId="{9914E3E7-1217-478A-95A3-ED23899B7D29}" type="pres">
      <dgm:prSet presAssocID="{A4DC6DA7-790F-4ECC-8A11-245EF0C47244}" presName="hierRoot2" presStyleCnt="0">
        <dgm:presLayoutVars>
          <dgm:hierBranch val="init"/>
        </dgm:presLayoutVars>
      </dgm:prSet>
      <dgm:spPr/>
    </dgm:pt>
    <dgm:pt modelId="{58E7A045-6542-44B1-8A49-A9FD1F84E8C2}" type="pres">
      <dgm:prSet presAssocID="{A4DC6DA7-790F-4ECC-8A11-245EF0C47244}" presName="rootComposite" presStyleCnt="0"/>
      <dgm:spPr/>
    </dgm:pt>
    <dgm:pt modelId="{2D9DD92B-72A8-445E-89D9-B297055D3035}" type="pres">
      <dgm:prSet presAssocID="{A4DC6DA7-790F-4ECC-8A11-245EF0C47244}" presName="rootText" presStyleLbl="node2" presStyleIdx="0" presStyleCnt="10" custScaleX="91602" custScaleY="174590" custLinFactNeighborX="38694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9D4F497-25A3-4231-B7EC-4B61CD0B3999}" type="pres">
      <dgm:prSet presAssocID="{A4DC6DA7-790F-4ECC-8A11-245EF0C47244}" presName="rootConnector" presStyleLbl="node2" presStyleIdx="0" presStyleCnt="10"/>
      <dgm:spPr/>
      <dgm:t>
        <a:bodyPr/>
        <a:lstStyle/>
        <a:p>
          <a:endParaRPr lang="en-US"/>
        </a:p>
      </dgm:t>
    </dgm:pt>
    <dgm:pt modelId="{A00F49B0-54A6-4BDB-AD8F-036BD06AA0AB}" type="pres">
      <dgm:prSet presAssocID="{A4DC6DA7-790F-4ECC-8A11-245EF0C47244}" presName="hierChild4" presStyleCnt="0"/>
      <dgm:spPr/>
    </dgm:pt>
    <dgm:pt modelId="{1251E46E-62A0-41A2-BE77-D6EA98F5779C}" type="pres">
      <dgm:prSet presAssocID="{A4DC6DA7-790F-4ECC-8A11-245EF0C47244}" presName="hierChild5" presStyleCnt="0"/>
      <dgm:spPr/>
    </dgm:pt>
    <dgm:pt modelId="{A5C42171-C5EA-46F4-8495-A6B1AC0F23B3}" type="pres">
      <dgm:prSet presAssocID="{85312868-3180-421C-BB82-7B198CC3E93B}" presName="Name37" presStyleLbl="parChTrans1D2" presStyleIdx="1" presStyleCnt="12"/>
      <dgm:spPr/>
      <dgm:t>
        <a:bodyPr/>
        <a:lstStyle/>
        <a:p>
          <a:endParaRPr lang="en-US"/>
        </a:p>
      </dgm:t>
    </dgm:pt>
    <dgm:pt modelId="{9E6D7BFB-7AEC-4F6B-8E6C-7478D3DB0EC8}" type="pres">
      <dgm:prSet presAssocID="{BC6E321B-97FD-441C-B1B1-005B01D8733D}" presName="hierRoot2" presStyleCnt="0">
        <dgm:presLayoutVars>
          <dgm:hierBranch val="init"/>
        </dgm:presLayoutVars>
      </dgm:prSet>
      <dgm:spPr/>
    </dgm:pt>
    <dgm:pt modelId="{D0ECE8B2-354B-4D1F-B6D4-2352DE2E4A50}" type="pres">
      <dgm:prSet presAssocID="{BC6E321B-97FD-441C-B1B1-005B01D8733D}" presName="rootComposite" presStyleCnt="0"/>
      <dgm:spPr/>
    </dgm:pt>
    <dgm:pt modelId="{3EFF7431-B8B5-4CBD-92D7-70587A62F619}" type="pres">
      <dgm:prSet presAssocID="{BC6E321B-97FD-441C-B1B1-005B01D8733D}" presName="rootText" presStyleLbl="node2" presStyleIdx="1" presStyleCnt="10" custScaleX="77399" custScaleY="174590" custLinFactNeighborX="38694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EA5324F7-3303-43FF-8AB5-2D66B823492D}" type="pres">
      <dgm:prSet presAssocID="{BC6E321B-97FD-441C-B1B1-005B01D8733D}" presName="rootConnector" presStyleLbl="node2" presStyleIdx="1" presStyleCnt="10"/>
      <dgm:spPr/>
      <dgm:t>
        <a:bodyPr/>
        <a:lstStyle/>
        <a:p>
          <a:pPr rtl="1"/>
          <a:endParaRPr lang="he-IL"/>
        </a:p>
      </dgm:t>
    </dgm:pt>
    <dgm:pt modelId="{762A6152-90B6-4479-B704-E492550EB431}" type="pres">
      <dgm:prSet presAssocID="{BC6E321B-97FD-441C-B1B1-005B01D8733D}" presName="hierChild4" presStyleCnt="0"/>
      <dgm:spPr/>
    </dgm:pt>
    <dgm:pt modelId="{6B3A2327-A420-48B2-B98F-6EE0B9540AB0}" type="pres">
      <dgm:prSet presAssocID="{BC6E321B-97FD-441C-B1B1-005B01D8733D}" presName="hierChild5" presStyleCnt="0"/>
      <dgm:spPr/>
    </dgm:pt>
    <dgm:pt modelId="{106176C2-00FB-46EE-A82B-11B062975B1B}" type="pres">
      <dgm:prSet presAssocID="{440172C3-F9AA-47B8-BA41-171710B343E9}" presName="Name37" presStyleLbl="parChTrans1D2" presStyleIdx="2" presStyleCnt="12"/>
      <dgm:spPr/>
      <dgm:t>
        <a:bodyPr/>
        <a:lstStyle/>
        <a:p>
          <a:pPr rtl="1"/>
          <a:endParaRPr lang="he-IL"/>
        </a:p>
      </dgm:t>
    </dgm:pt>
    <dgm:pt modelId="{257C862A-79CD-4EC5-B698-F8AF6467917F}" type="pres">
      <dgm:prSet presAssocID="{0A210693-A5A0-4A2C-B44D-5EDDB0D465A6}" presName="hierRoot2" presStyleCnt="0">
        <dgm:presLayoutVars>
          <dgm:hierBranch val="init"/>
        </dgm:presLayoutVars>
      </dgm:prSet>
      <dgm:spPr/>
    </dgm:pt>
    <dgm:pt modelId="{B3C6EAFE-3B7E-4A48-B9BE-A9C6DD75F9B5}" type="pres">
      <dgm:prSet presAssocID="{0A210693-A5A0-4A2C-B44D-5EDDB0D465A6}" presName="rootComposite" presStyleCnt="0"/>
      <dgm:spPr/>
    </dgm:pt>
    <dgm:pt modelId="{E19357B7-FB76-406A-9B9B-A9BE40936706}" type="pres">
      <dgm:prSet presAssocID="{0A210693-A5A0-4A2C-B44D-5EDDB0D465A6}" presName="rootText" presStyleLbl="node2" presStyleIdx="2" presStyleCnt="10" custScaleX="99253" custScaleY="174590" custLinFactNeighborX="36834" custLinFactNeighborY="-93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648E125-5084-4659-92AC-0D77402D7A37}" type="pres">
      <dgm:prSet presAssocID="{0A210693-A5A0-4A2C-B44D-5EDDB0D465A6}" presName="rootConnector" presStyleLbl="node2" presStyleIdx="2" presStyleCnt="10"/>
      <dgm:spPr/>
      <dgm:t>
        <a:bodyPr/>
        <a:lstStyle/>
        <a:p>
          <a:endParaRPr lang="en-US"/>
        </a:p>
      </dgm:t>
    </dgm:pt>
    <dgm:pt modelId="{5FA9D163-003A-4A6F-8CF6-56FA582D72F4}" type="pres">
      <dgm:prSet presAssocID="{0A210693-A5A0-4A2C-B44D-5EDDB0D465A6}" presName="hierChild4" presStyleCnt="0"/>
      <dgm:spPr/>
    </dgm:pt>
    <dgm:pt modelId="{171D1400-8061-4597-93F9-2BB15F130416}" type="pres">
      <dgm:prSet presAssocID="{0A210693-A5A0-4A2C-B44D-5EDDB0D465A6}" presName="hierChild5" presStyleCnt="0"/>
      <dgm:spPr/>
    </dgm:pt>
    <dgm:pt modelId="{CFCE2CA9-2E80-44E2-B016-14837EA45161}" type="pres">
      <dgm:prSet presAssocID="{DDA20DAF-323B-4F52-B616-600059DCD427}" presName="Name37" presStyleLbl="parChTrans1D2" presStyleIdx="3" presStyleCnt="12"/>
      <dgm:spPr/>
      <dgm:t>
        <a:bodyPr/>
        <a:lstStyle/>
        <a:p>
          <a:endParaRPr lang="en-US"/>
        </a:p>
      </dgm:t>
    </dgm:pt>
    <dgm:pt modelId="{2BB32CC8-8220-4C59-97F5-CA91104DB4B3}" type="pres">
      <dgm:prSet presAssocID="{8507618C-40A7-4FE4-87D7-CE939C7CC173}" presName="hierRoot2" presStyleCnt="0">
        <dgm:presLayoutVars>
          <dgm:hierBranch val="init"/>
        </dgm:presLayoutVars>
      </dgm:prSet>
      <dgm:spPr/>
    </dgm:pt>
    <dgm:pt modelId="{D2F1E51A-0661-499F-9939-76603D10138C}" type="pres">
      <dgm:prSet presAssocID="{8507618C-40A7-4FE4-87D7-CE939C7CC173}" presName="rootComposite" presStyleCnt="0"/>
      <dgm:spPr/>
    </dgm:pt>
    <dgm:pt modelId="{CBD0A3F1-A19C-4BF4-BAE0-5C2FD70AF6BA}" type="pres">
      <dgm:prSet presAssocID="{8507618C-40A7-4FE4-87D7-CE939C7CC173}" presName="rootText" presStyleLbl="node2" presStyleIdx="3" presStyleCnt="10" custScaleX="102004" custScaleY="225421" custLinFactNeighborX="33032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0FA3D6BA-0181-4735-B81A-4337F8AD08C5}" type="pres">
      <dgm:prSet presAssocID="{8507618C-40A7-4FE4-87D7-CE939C7CC173}" presName="rootConnector" presStyleLbl="node2" presStyleIdx="3" presStyleCnt="10"/>
      <dgm:spPr/>
      <dgm:t>
        <a:bodyPr/>
        <a:lstStyle/>
        <a:p>
          <a:endParaRPr lang="en-US"/>
        </a:p>
      </dgm:t>
    </dgm:pt>
    <dgm:pt modelId="{2E15AB64-AEEF-4651-BF99-4FD09C9DCDDD}" type="pres">
      <dgm:prSet presAssocID="{8507618C-40A7-4FE4-87D7-CE939C7CC173}" presName="hierChild4" presStyleCnt="0"/>
      <dgm:spPr/>
    </dgm:pt>
    <dgm:pt modelId="{29B27D5F-6587-4C7D-93EF-A39BE25756F1}" type="pres">
      <dgm:prSet presAssocID="{8507618C-40A7-4FE4-87D7-CE939C7CC173}" presName="hierChild5" presStyleCnt="0"/>
      <dgm:spPr/>
    </dgm:pt>
    <dgm:pt modelId="{E0895AE9-9A69-44F1-B444-6CADB098CDA0}" type="pres">
      <dgm:prSet presAssocID="{92268420-AB5D-45C5-B888-3FFE3AA4CF32}" presName="Name37" presStyleLbl="parChTrans1D2" presStyleIdx="4" presStyleCnt="12"/>
      <dgm:spPr/>
      <dgm:t>
        <a:bodyPr/>
        <a:lstStyle/>
        <a:p>
          <a:endParaRPr lang="en-US"/>
        </a:p>
      </dgm:t>
    </dgm:pt>
    <dgm:pt modelId="{32EDEB11-A333-4A26-9AAA-2EF79C6197FA}" type="pres">
      <dgm:prSet presAssocID="{CD75245B-59C6-4B5E-9214-2B114E31BD7A}" presName="hierRoot2" presStyleCnt="0">
        <dgm:presLayoutVars>
          <dgm:hierBranch val="init"/>
        </dgm:presLayoutVars>
      </dgm:prSet>
      <dgm:spPr/>
    </dgm:pt>
    <dgm:pt modelId="{79AE3885-933F-45EE-82AC-635536FE3E31}" type="pres">
      <dgm:prSet presAssocID="{CD75245B-59C6-4B5E-9214-2B114E31BD7A}" presName="rootComposite" presStyleCnt="0"/>
      <dgm:spPr/>
    </dgm:pt>
    <dgm:pt modelId="{5B1C869D-E0F2-428C-BFB5-A6AEB74E4FB6}" type="pres">
      <dgm:prSet presAssocID="{CD75245B-59C6-4B5E-9214-2B114E31BD7A}" presName="rootText" presStyleLbl="node2" presStyleIdx="4" presStyleCnt="10" custScaleX="92359" custScaleY="267884" custLinFactNeighborX="27588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29E2EEEC-5E97-4484-B3B1-749C3A1E0C66}" type="pres">
      <dgm:prSet presAssocID="{CD75245B-59C6-4B5E-9214-2B114E31BD7A}" presName="rootConnector" presStyleLbl="node2" presStyleIdx="4" presStyleCnt="10"/>
      <dgm:spPr/>
      <dgm:t>
        <a:bodyPr/>
        <a:lstStyle/>
        <a:p>
          <a:endParaRPr lang="en-US"/>
        </a:p>
      </dgm:t>
    </dgm:pt>
    <dgm:pt modelId="{910FE401-F048-45D6-BAE7-7164B4E201E9}" type="pres">
      <dgm:prSet presAssocID="{CD75245B-59C6-4B5E-9214-2B114E31BD7A}" presName="hierChild4" presStyleCnt="0"/>
      <dgm:spPr/>
    </dgm:pt>
    <dgm:pt modelId="{4BF59DBA-457E-4AC6-A85D-CA0F71801928}" type="pres">
      <dgm:prSet presAssocID="{CD75245B-59C6-4B5E-9214-2B114E31BD7A}" presName="hierChild5" presStyleCnt="0"/>
      <dgm:spPr/>
    </dgm:pt>
    <dgm:pt modelId="{364C98FF-D603-446D-A108-CB91A3C9CF6B}" type="pres">
      <dgm:prSet presAssocID="{51B84D82-1C87-4339-80F4-AF6165DE201D}" presName="Name37" presStyleLbl="parChTrans1D2" presStyleIdx="5" presStyleCnt="12"/>
      <dgm:spPr/>
      <dgm:t>
        <a:bodyPr/>
        <a:lstStyle/>
        <a:p>
          <a:endParaRPr lang="en-US"/>
        </a:p>
      </dgm:t>
    </dgm:pt>
    <dgm:pt modelId="{48DDCEA1-9638-4CAF-911B-2DBB50C99ABD}" type="pres">
      <dgm:prSet presAssocID="{F08241BD-B008-4DC7-988B-5500E270025B}" presName="hierRoot2" presStyleCnt="0">
        <dgm:presLayoutVars>
          <dgm:hierBranch val="init"/>
        </dgm:presLayoutVars>
      </dgm:prSet>
      <dgm:spPr/>
    </dgm:pt>
    <dgm:pt modelId="{90B079A4-0E4D-4E7C-8D52-13F14595ED25}" type="pres">
      <dgm:prSet presAssocID="{F08241BD-B008-4DC7-988B-5500E270025B}" presName="rootComposite" presStyleCnt="0"/>
      <dgm:spPr/>
    </dgm:pt>
    <dgm:pt modelId="{1CD8A8FF-77F0-49D9-AB8C-934CA02255DA}" type="pres">
      <dgm:prSet presAssocID="{F08241BD-B008-4DC7-988B-5500E270025B}" presName="rootText" presStyleLbl="node2" presStyleIdx="5" presStyleCnt="10" custScaleX="81266" custScaleY="171189" custLinFactNeighborX="21246" custLinFactNeighborY="-93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5022B6-5864-46C2-8D53-21CB301BE687}" type="pres">
      <dgm:prSet presAssocID="{F08241BD-B008-4DC7-988B-5500E270025B}" presName="rootConnector" presStyleLbl="node2" presStyleIdx="5" presStyleCnt="10"/>
      <dgm:spPr/>
      <dgm:t>
        <a:bodyPr/>
        <a:lstStyle/>
        <a:p>
          <a:endParaRPr lang="en-US"/>
        </a:p>
      </dgm:t>
    </dgm:pt>
    <dgm:pt modelId="{E3A75416-7041-46F2-8990-53C0658C1684}" type="pres">
      <dgm:prSet presAssocID="{F08241BD-B008-4DC7-988B-5500E270025B}" presName="hierChild4" presStyleCnt="0"/>
      <dgm:spPr/>
    </dgm:pt>
    <dgm:pt modelId="{2D881CB4-926F-4D1E-9592-4AE8746F2957}" type="pres">
      <dgm:prSet presAssocID="{F08241BD-B008-4DC7-988B-5500E270025B}" presName="hierChild5" presStyleCnt="0"/>
      <dgm:spPr/>
    </dgm:pt>
    <dgm:pt modelId="{49D78679-325A-4918-9EDA-53551FC02FFF}" type="pres">
      <dgm:prSet presAssocID="{B011DF79-C376-42E2-9089-BFABC06085D0}" presName="Name37" presStyleLbl="parChTrans1D2" presStyleIdx="6" presStyleCnt="12"/>
      <dgm:spPr/>
      <dgm:t>
        <a:bodyPr/>
        <a:lstStyle/>
        <a:p>
          <a:endParaRPr lang="en-US"/>
        </a:p>
      </dgm:t>
    </dgm:pt>
    <dgm:pt modelId="{7C279A99-5A65-44C7-9224-B91E5143D2EA}" type="pres">
      <dgm:prSet presAssocID="{5B38ABBF-4AB7-4918-999C-F80B3A51F7FA}" presName="hierRoot2" presStyleCnt="0">
        <dgm:presLayoutVars>
          <dgm:hierBranch val="init"/>
        </dgm:presLayoutVars>
      </dgm:prSet>
      <dgm:spPr/>
    </dgm:pt>
    <dgm:pt modelId="{68A2D423-4E5F-4F05-8575-C2E908A82A8B}" type="pres">
      <dgm:prSet presAssocID="{5B38ABBF-4AB7-4918-999C-F80B3A51F7FA}" presName="rootComposite" presStyleCnt="0"/>
      <dgm:spPr/>
    </dgm:pt>
    <dgm:pt modelId="{419E752D-AE7B-4014-A574-FAC6FE8CEED2}" type="pres">
      <dgm:prSet presAssocID="{5B38ABBF-4AB7-4918-999C-F80B3A51F7FA}" presName="rootText" presStyleLbl="node2" presStyleIdx="6" presStyleCnt="10" custScaleX="93353" custScaleY="172539" custLinFactNeighborX="14809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33F03DC-5DB7-4305-A6AB-D77C42648892}" type="pres">
      <dgm:prSet presAssocID="{5B38ABBF-4AB7-4918-999C-F80B3A51F7FA}" presName="rootConnector" presStyleLbl="node2" presStyleIdx="6" presStyleCnt="10"/>
      <dgm:spPr/>
      <dgm:t>
        <a:bodyPr/>
        <a:lstStyle/>
        <a:p>
          <a:endParaRPr lang="en-US"/>
        </a:p>
      </dgm:t>
    </dgm:pt>
    <dgm:pt modelId="{6A3D634E-AD7C-426B-94FA-F79AA15E3C36}" type="pres">
      <dgm:prSet presAssocID="{5B38ABBF-4AB7-4918-999C-F80B3A51F7FA}" presName="hierChild4" presStyleCnt="0"/>
      <dgm:spPr/>
    </dgm:pt>
    <dgm:pt modelId="{B83AD668-EE28-412A-9F5A-FE19EE81E939}" type="pres">
      <dgm:prSet presAssocID="{5B38ABBF-4AB7-4918-999C-F80B3A51F7FA}" presName="hierChild5" presStyleCnt="0"/>
      <dgm:spPr/>
    </dgm:pt>
    <dgm:pt modelId="{4E71E232-27AE-400A-9784-F790DEA9CD28}" type="pres">
      <dgm:prSet presAssocID="{0DA7AC31-1281-458F-81E8-15F4145390DC}" presName="Name37" presStyleLbl="parChTrans1D2" presStyleIdx="7" presStyleCnt="12"/>
      <dgm:spPr/>
      <dgm:t>
        <a:bodyPr/>
        <a:lstStyle/>
        <a:p>
          <a:endParaRPr lang="en-US"/>
        </a:p>
      </dgm:t>
    </dgm:pt>
    <dgm:pt modelId="{6757D350-5807-45AC-95E3-46B3D1DB7D35}" type="pres">
      <dgm:prSet presAssocID="{209B7404-F2AD-450E-ACF0-CF35FA5027E6}" presName="hierRoot2" presStyleCnt="0">
        <dgm:presLayoutVars>
          <dgm:hierBranch val="init"/>
        </dgm:presLayoutVars>
      </dgm:prSet>
      <dgm:spPr/>
    </dgm:pt>
    <dgm:pt modelId="{52CF53D9-6840-4EB4-A4EB-C20BB14351C8}" type="pres">
      <dgm:prSet presAssocID="{209B7404-F2AD-450E-ACF0-CF35FA5027E6}" presName="rootComposite" presStyleCnt="0"/>
      <dgm:spPr/>
    </dgm:pt>
    <dgm:pt modelId="{1F0B0B7E-3A2C-4746-B716-D484835D7E6D}" type="pres">
      <dgm:prSet presAssocID="{209B7404-F2AD-450E-ACF0-CF35FA5027E6}" presName="rootText" presStyleLbl="node2" presStyleIdx="7" presStyleCnt="10" custScaleX="72503" custScaleY="163629" custLinFactNeighborX="10080" custLinFactNeighborY="-93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39A9FF-7B1E-481E-BEAE-998D431B401D}" type="pres">
      <dgm:prSet presAssocID="{209B7404-F2AD-450E-ACF0-CF35FA5027E6}" presName="rootConnector" presStyleLbl="node2" presStyleIdx="7" presStyleCnt="10"/>
      <dgm:spPr/>
      <dgm:t>
        <a:bodyPr/>
        <a:lstStyle/>
        <a:p>
          <a:endParaRPr lang="en-US"/>
        </a:p>
      </dgm:t>
    </dgm:pt>
    <dgm:pt modelId="{5936F4A7-CA95-431C-83DE-AF1BFEAD2E9C}" type="pres">
      <dgm:prSet presAssocID="{209B7404-F2AD-450E-ACF0-CF35FA5027E6}" presName="hierChild4" presStyleCnt="0"/>
      <dgm:spPr/>
    </dgm:pt>
    <dgm:pt modelId="{C440E90A-DE9C-4E30-9203-ADE6F7A8A33B}" type="pres">
      <dgm:prSet presAssocID="{209B7404-F2AD-450E-ACF0-CF35FA5027E6}" presName="hierChild5" presStyleCnt="0"/>
      <dgm:spPr/>
    </dgm:pt>
    <dgm:pt modelId="{11E6E47D-99B9-48BA-BE62-45DBD471F1FF}" type="pres">
      <dgm:prSet presAssocID="{388B7293-8122-4D37-A52B-23175A2E1B57}" presName="Name37" presStyleLbl="parChTrans1D2" presStyleIdx="8" presStyleCnt="12"/>
      <dgm:spPr/>
      <dgm:t>
        <a:bodyPr/>
        <a:lstStyle/>
        <a:p>
          <a:endParaRPr lang="en-US"/>
        </a:p>
      </dgm:t>
    </dgm:pt>
    <dgm:pt modelId="{827F43BC-8A8C-4EE3-A39D-3D1C4B958BE1}" type="pres">
      <dgm:prSet presAssocID="{70ADF2C1-F1CE-4057-AE8F-CCF185F868F7}" presName="hierRoot2" presStyleCnt="0">
        <dgm:presLayoutVars>
          <dgm:hierBranch val="init"/>
        </dgm:presLayoutVars>
      </dgm:prSet>
      <dgm:spPr/>
    </dgm:pt>
    <dgm:pt modelId="{91DCB3AB-62B1-4C9F-B949-F3DDD80E80AA}" type="pres">
      <dgm:prSet presAssocID="{70ADF2C1-F1CE-4057-AE8F-CCF185F868F7}" presName="rootComposite" presStyleCnt="0"/>
      <dgm:spPr/>
    </dgm:pt>
    <dgm:pt modelId="{181CA6DA-73DD-4D01-9503-1D626AF82706}" type="pres">
      <dgm:prSet presAssocID="{70ADF2C1-F1CE-4057-AE8F-CCF185F868F7}" presName="rootText" presStyleLbl="node2" presStyleIdx="8" presStyleCnt="10" custScaleX="60645" custScaleY="176579" custLinFactNeighborX="379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550FDDA3-5F2C-4BB9-BAB4-C37F94C82359}" type="pres">
      <dgm:prSet presAssocID="{70ADF2C1-F1CE-4057-AE8F-CCF185F868F7}" presName="rootConnector" presStyleLbl="node2" presStyleIdx="8" presStyleCnt="10"/>
      <dgm:spPr/>
      <dgm:t>
        <a:bodyPr/>
        <a:lstStyle/>
        <a:p>
          <a:endParaRPr lang="en-US"/>
        </a:p>
      </dgm:t>
    </dgm:pt>
    <dgm:pt modelId="{D8FEA545-A748-4FB6-A3AF-86B4A655054F}" type="pres">
      <dgm:prSet presAssocID="{70ADF2C1-F1CE-4057-AE8F-CCF185F868F7}" presName="hierChild4" presStyleCnt="0"/>
      <dgm:spPr/>
    </dgm:pt>
    <dgm:pt modelId="{BB78F811-0CF9-44C9-BEE4-9E93995CD4C2}" type="pres">
      <dgm:prSet presAssocID="{70ADF2C1-F1CE-4057-AE8F-CCF185F868F7}" presName="hierChild5" presStyleCnt="0"/>
      <dgm:spPr/>
    </dgm:pt>
    <dgm:pt modelId="{FC5D2643-7BBB-46E4-9C2A-AB5C0B430483}" type="pres">
      <dgm:prSet presAssocID="{2EB7F8E2-2E39-4869-8630-549EA63C7CD8}" presName="Name37" presStyleLbl="parChTrans1D2" presStyleIdx="9" presStyleCnt="12"/>
      <dgm:spPr/>
      <dgm:t>
        <a:bodyPr/>
        <a:lstStyle/>
        <a:p>
          <a:endParaRPr lang="en-US"/>
        </a:p>
      </dgm:t>
    </dgm:pt>
    <dgm:pt modelId="{38ADF425-CBAF-4AC6-B9EA-A7D98233BDDE}" type="pres">
      <dgm:prSet presAssocID="{6F0B2CF0-460B-4A0B-A1A6-CC9947E1C07E}" presName="hierRoot2" presStyleCnt="0">
        <dgm:presLayoutVars>
          <dgm:hierBranch val="init"/>
        </dgm:presLayoutVars>
      </dgm:prSet>
      <dgm:spPr/>
    </dgm:pt>
    <dgm:pt modelId="{AC7F9D8B-D32B-4C9B-A6E5-21F6AAA3115D}" type="pres">
      <dgm:prSet presAssocID="{6F0B2CF0-460B-4A0B-A1A6-CC9947E1C07E}" presName="rootComposite" presStyleCnt="0"/>
      <dgm:spPr/>
    </dgm:pt>
    <dgm:pt modelId="{F311BBFA-2D07-45B0-A9EA-2B08FD1D27F6}" type="pres">
      <dgm:prSet presAssocID="{6F0B2CF0-460B-4A0B-A1A6-CC9947E1C07E}" presName="rootText" presStyleLbl="node2" presStyleIdx="9" presStyleCnt="10" custScaleX="94399" custScaleY="213742" custLinFactNeighborX="379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921CD811-EF5F-4EF4-8988-640AB087692F}" type="pres">
      <dgm:prSet presAssocID="{6F0B2CF0-460B-4A0B-A1A6-CC9947E1C07E}" presName="rootConnector" presStyleLbl="node2" presStyleIdx="9" presStyleCnt="10"/>
      <dgm:spPr/>
      <dgm:t>
        <a:bodyPr/>
        <a:lstStyle/>
        <a:p>
          <a:pPr rtl="1"/>
          <a:endParaRPr lang="he-IL"/>
        </a:p>
      </dgm:t>
    </dgm:pt>
    <dgm:pt modelId="{24CB66FD-D7FD-4110-9D3A-6F6D6389564A}" type="pres">
      <dgm:prSet presAssocID="{6F0B2CF0-460B-4A0B-A1A6-CC9947E1C07E}" presName="hierChild4" presStyleCnt="0"/>
      <dgm:spPr/>
    </dgm:pt>
    <dgm:pt modelId="{CFF70DC0-6F8C-4F31-9B8E-5989BE2866D9}" type="pres">
      <dgm:prSet presAssocID="{6F0B2CF0-460B-4A0B-A1A6-CC9947E1C07E}" presName="hierChild5" presStyleCnt="0"/>
      <dgm:spPr/>
    </dgm:pt>
    <dgm:pt modelId="{8DB6643C-E6CA-4EDD-ADB9-96BCA7A5DD04}" type="pres">
      <dgm:prSet presAssocID="{9844710C-DE42-48BA-AF57-ACDABDEADAF6}" presName="hierChild3" presStyleCnt="0"/>
      <dgm:spPr/>
    </dgm:pt>
    <dgm:pt modelId="{C7BACC6B-E6A5-4C27-8131-DED2A325CAB3}" type="pres">
      <dgm:prSet presAssocID="{8967B103-705A-410D-833E-AB13F900FA16}" presName="Name111" presStyleLbl="parChTrans1D2" presStyleIdx="10" presStyleCnt="12"/>
      <dgm:spPr/>
      <dgm:t>
        <a:bodyPr/>
        <a:lstStyle/>
        <a:p>
          <a:endParaRPr lang="en-US"/>
        </a:p>
      </dgm:t>
    </dgm:pt>
    <dgm:pt modelId="{011D4F72-7F89-47F0-ACD2-0367311D02D4}" type="pres">
      <dgm:prSet presAssocID="{DC6985C0-1D90-47DA-A439-AD5E12F2758A}" presName="hierRoot3" presStyleCnt="0">
        <dgm:presLayoutVars>
          <dgm:hierBranch val="init"/>
        </dgm:presLayoutVars>
      </dgm:prSet>
      <dgm:spPr/>
    </dgm:pt>
    <dgm:pt modelId="{26DB434F-864A-4406-BE1C-387466F9E453}" type="pres">
      <dgm:prSet presAssocID="{DC6985C0-1D90-47DA-A439-AD5E12F2758A}" presName="rootComposite3" presStyleCnt="0"/>
      <dgm:spPr/>
    </dgm:pt>
    <dgm:pt modelId="{5D00D5D2-FC6A-4213-94F3-328BECBCA53A}" type="pres">
      <dgm:prSet presAssocID="{DC6985C0-1D90-47DA-A439-AD5E12F2758A}" presName="rootText3" presStyleLbl="asst1" presStyleIdx="0" presStyleCnt="2" custAng="10800000" custFlipVert="1" custScaleX="122753" custScaleY="100758" custLinFactY="-100000" custLinFactNeighborX="12952" custLinFactNeighborY="-1592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E7F441-FF98-49C4-A682-8BE133D9F82B}" type="pres">
      <dgm:prSet presAssocID="{DC6985C0-1D90-47DA-A439-AD5E12F2758A}" presName="rootConnector3" presStyleLbl="asst1" presStyleIdx="0" presStyleCnt="2"/>
      <dgm:spPr/>
      <dgm:t>
        <a:bodyPr/>
        <a:lstStyle/>
        <a:p>
          <a:endParaRPr lang="en-US"/>
        </a:p>
      </dgm:t>
    </dgm:pt>
    <dgm:pt modelId="{C3E91263-7B09-4B10-BD8F-C48C6998D559}" type="pres">
      <dgm:prSet presAssocID="{DC6985C0-1D90-47DA-A439-AD5E12F2758A}" presName="hierChild6" presStyleCnt="0"/>
      <dgm:spPr/>
    </dgm:pt>
    <dgm:pt modelId="{FAB41CAF-A825-4763-9E86-AFD34A70E446}" type="pres">
      <dgm:prSet presAssocID="{DC6985C0-1D90-47DA-A439-AD5E12F2758A}" presName="hierChild7" presStyleCnt="0"/>
      <dgm:spPr/>
    </dgm:pt>
    <dgm:pt modelId="{CD04D695-1F0D-4F4E-AE26-DB827AEFA656}" type="pres">
      <dgm:prSet presAssocID="{3BF3778E-A917-4C06-99E9-43C235651743}" presName="Name111" presStyleLbl="parChTrans1D2" presStyleIdx="11" presStyleCnt="12"/>
      <dgm:spPr/>
      <dgm:t>
        <a:bodyPr/>
        <a:lstStyle/>
        <a:p>
          <a:endParaRPr lang="en-US"/>
        </a:p>
      </dgm:t>
    </dgm:pt>
    <dgm:pt modelId="{5FBC6E83-7034-4509-B964-F7F70186E601}" type="pres">
      <dgm:prSet presAssocID="{5F142173-B0DE-4687-8F4D-CA9B945A89F6}" presName="hierRoot3" presStyleCnt="0">
        <dgm:presLayoutVars>
          <dgm:hierBranch val="init"/>
        </dgm:presLayoutVars>
      </dgm:prSet>
      <dgm:spPr/>
    </dgm:pt>
    <dgm:pt modelId="{51D02175-BE5D-4FAD-BD5E-EC090F9AFE34}" type="pres">
      <dgm:prSet presAssocID="{5F142173-B0DE-4687-8F4D-CA9B945A89F6}" presName="rootComposite3" presStyleCnt="0"/>
      <dgm:spPr/>
    </dgm:pt>
    <dgm:pt modelId="{768C04CB-47A0-4225-9A07-E7EE4E57FB96}" type="pres">
      <dgm:prSet presAssocID="{5F142173-B0DE-4687-8F4D-CA9B945A89F6}" presName="rootText3" presStyleLbl="asst1" presStyleIdx="1" presStyleCnt="2" custAng="10800000" custFlipVert="1" custScaleX="132132" custScaleY="94535" custLinFactY="-93029" custLinFactNeighborX="20223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7A1626B-A874-4560-845A-59258E6C6733}" type="pres">
      <dgm:prSet presAssocID="{5F142173-B0DE-4687-8F4D-CA9B945A89F6}" presName="rootConnector3" presStyleLbl="asst1" presStyleIdx="1" presStyleCnt="2"/>
      <dgm:spPr/>
      <dgm:t>
        <a:bodyPr/>
        <a:lstStyle/>
        <a:p>
          <a:endParaRPr lang="en-US"/>
        </a:p>
      </dgm:t>
    </dgm:pt>
    <dgm:pt modelId="{F5820B58-16FC-4407-AC49-D46881D00513}" type="pres">
      <dgm:prSet presAssocID="{5F142173-B0DE-4687-8F4D-CA9B945A89F6}" presName="hierChild6" presStyleCnt="0"/>
      <dgm:spPr/>
    </dgm:pt>
    <dgm:pt modelId="{4FD3E766-A49F-4F02-A96C-AA9106BB40AE}" type="pres">
      <dgm:prSet presAssocID="{5F142173-B0DE-4687-8F4D-CA9B945A89F6}" presName="hierChild7" presStyleCnt="0"/>
      <dgm:spPr/>
    </dgm:pt>
  </dgm:ptLst>
  <dgm:cxnLst>
    <dgm:cxn modelId="{401C4FD2-69A5-4E00-9689-6C5BCD24B789}" srcId="{9844710C-DE42-48BA-AF57-ACDABDEADAF6}" destId="{5F142173-B0DE-4687-8F4D-CA9B945A89F6}" srcOrd="1" destOrd="0" parTransId="{3BF3778E-A917-4C06-99E9-43C235651743}" sibTransId="{6CC61F25-59AE-4ABC-AA5B-84A5B3D22BF8}"/>
    <dgm:cxn modelId="{E76996C0-A414-464D-9D84-9071572D3ADB}" type="presOf" srcId="{0A210693-A5A0-4A2C-B44D-5EDDB0D465A6}" destId="{4648E125-5084-4659-92AC-0D77402D7A37}" srcOrd="1" destOrd="0" presId="urn:microsoft.com/office/officeart/2005/8/layout/orgChart1"/>
    <dgm:cxn modelId="{BAFB58BF-9E17-41E6-8560-24C9165E5F4A}" type="presOf" srcId="{BC6E321B-97FD-441C-B1B1-005B01D8733D}" destId="{EA5324F7-3303-43FF-8AB5-2D66B823492D}" srcOrd="1" destOrd="0" presId="urn:microsoft.com/office/officeart/2005/8/layout/orgChart1"/>
    <dgm:cxn modelId="{8D2122EC-7B32-47FC-A3C5-BB233CD714FF}" type="presOf" srcId="{8967B103-705A-410D-833E-AB13F900FA16}" destId="{C7BACC6B-E6A5-4C27-8131-DED2A325CAB3}" srcOrd="0" destOrd="0" presId="urn:microsoft.com/office/officeart/2005/8/layout/orgChart1"/>
    <dgm:cxn modelId="{D6254DF6-CDEC-4DDF-8A33-349FA926CCB6}" srcId="{9844710C-DE42-48BA-AF57-ACDABDEADAF6}" destId="{8507618C-40A7-4FE4-87D7-CE939C7CC173}" srcOrd="5" destOrd="0" parTransId="{DDA20DAF-323B-4F52-B616-600059DCD427}" sibTransId="{C2A49B96-A9E0-4D10-B416-4250023C9BED}"/>
    <dgm:cxn modelId="{6004EBD1-E406-4540-913F-312B7730E568}" type="presOf" srcId="{F08241BD-B008-4DC7-988B-5500E270025B}" destId="{1CD8A8FF-77F0-49D9-AB8C-934CA02255DA}" srcOrd="0" destOrd="0" presId="urn:microsoft.com/office/officeart/2005/8/layout/orgChart1"/>
    <dgm:cxn modelId="{27EA4F76-52C2-4E6F-A8AB-DBAFC258FB5B}" type="presOf" srcId="{6F0B2CF0-460B-4A0B-A1A6-CC9947E1C07E}" destId="{921CD811-EF5F-4EF4-8988-640AB087692F}" srcOrd="1" destOrd="0" presId="urn:microsoft.com/office/officeart/2005/8/layout/orgChart1"/>
    <dgm:cxn modelId="{83928A29-8FDF-4A23-88FC-76148DD22CCD}" type="presOf" srcId="{DC6985C0-1D90-47DA-A439-AD5E12F2758A}" destId="{C9E7F441-FF98-49C4-A682-8BE133D9F82B}" srcOrd="1" destOrd="0" presId="urn:microsoft.com/office/officeart/2005/8/layout/orgChart1"/>
    <dgm:cxn modelId="{EC8B75E4-7CEB-41EF-BC3E-F23AE1188651}" type="presOf" srcId="{0A210693-A5A0-4A2C-B44D-5EDDB0D465A6}" destId="{E19357B7-FB76-406A-9B9B-A9BE40936706}" srcOrd="0" destOrd="0" presId="urn:microsoft.com/office/officeart/2005/8/layout/orgChart1"/>
    <dgm:cxn modelId="{7D9975B3-B7BD-4115-9C1B-AC72F94450B8}" type="presOf" srcId="{440172C3-F9AA-47B8-BA41-171710B343E9}" destId="{106176C2-00FB-46EE-A82B-11B062975B1B}" srcOrd="0" destOrd="0" presId="urn:microsoft.com/office/officeart/2005/8/layout/orgChart1"/>
    <dgm:cxn modelId="{92CAA4DF-3C1B-45D6-89E3-2E040B342A6F}" type="presOf" srcId="{BC6E321B-97FD-441C-B1B1-005B01D8733D}" destId="{3EFF7431-B8B5-4CBD-92D7-70587A62F619}" srcOrd="0" destOrd="0" presId="urn:microsoft.com/office/officeart/2005/8/layout/orgChart1"/>
    <dgm:cxn modelId="{F75CBE8B-554E-46F1-849C-A04E9FD79637}" type="presOf" srcId="{3BF3778E-A917-4C06-99E9-43C235651743}" destId="{CD04D695-1F0D-4F4E-AE26-DB827AEFA656}" srcOrd="0" destOrd="0" presId="urn:microsoft.com/office/officeart/2005/8/layout/orgChart1"/>
    <dgm:cxn modelId="{CFD026B9-DB59-4CEE-B2A4-F9078E8A2548}" type="presOf" srcId="{0DA7AC31-1281-458F-81E8-15F4145390DC}" destId="{4E71E232-27AE-400A-9784-F790DEA9CD28}" srcOrd="0" destOrd="0" presId="urn:microsoft.com/office/officeart/2005/8/layout/orgChart1"/>
    <dgm:cxn modelId="{138D13E5-0AA8-4C00-9949-028E582A3CE0}" type="presOf" srcId="{158B2459-33AF-41F8-B80E-70F7F672925C}" destId="{B40DDDAF-0D50-40A8-88BC-851AEC06C826}" srcOrd="0" destOrd="0" presId="urn:microsoft.com/office/officeart/2005/8/layout/orgChart1"/>
    <dgm:cxn modelId="{4D1E56BF-3624-44C7-8BC9-FE393290EA08}" type="presOf" srcId="{9844710C-DE42-48BA-AF57-ACDABDEADAF6}" destId="{C12872B4-C86C-42F2-804D-D21B43924674}" srcOrd="0" destOrd="0" presId="urn:microsoft.com/office/officeart/2005/8/layout/orgChart1"/>
    <dgm:cxn modelId="{9448D1AD-4673-4E1A-91D9-5451D6030AB5}" type="presOf" srcId="{8507618C-40A7-4FE4-87D7-CE939C7CC173}" destId="{0FA3D6BA-0181-4735-B81A-4337F8AD08C5}" srcOrd="1" destOrd="0" presId="urn:microsoft.com/office/officeart/2005/8/layout/orgChart1"/>
    <dgm:cxn modelId="{788A4A05-31B9-45DA-BA00-BAB1D5BD1AA2}" srcId="{9844710C-DE42-48BA-AF57-ACDABDEADAF6}" destId="{0A210693-A5A0-4A2C-B44D-5EDDB0D465A6}" srcOrd="4" destOrd="0" parTransId="{440172C3-F9AA-47B8-BA41-171710B343E9}" sibTransId="{081D95E3-EF5C-4316-96B8-C52E76C683A8}"/>
    <dgm:cxn modelId="{C2A3171A-C8CE-4986-A5AB-FE047EF6345A}" type="presOf" srcId="{92268420-AB5D-45C5-B888-3FFE3AA4CF32}" destId="{E0895AE9-9A69-44F1-B444-6CADB098CDA0}" srcOrd="0" destOrd="0" presId="urn:microsoft.com/office/officeart/2005/8/layout/orgChart1"/>
    <dgm:cxn modelId="{B4EEE9C0-AF1A-4EAA-99EA-E526A1D8E8FC}" type="presOf" srcId="{51B84D82-1C87-4339-80F4-AF6165DE201D}" destId="{364C98FF-D603-446D-A108-CB91A3C9CF6B}" srcOrd="0" destOrd="0" presId="urn:microsoft.com/office/officeart/2005/8/layout/orgChart1"/>
    <dgm:cxn modelId="{32EF93CF-064F-4F90-B375-4DD6DFC5768C}" srcId="{9844710C-DE42-48BA-AF57-ACDABDEADAF6}" destId="{CD75245B-59C6-4B5E-9214-2B114E31BD7A}" srcOrd="6" destOrd="0" parTransId="{92268420-AB5D-45C5-B888-3FFE3AA4CF32}" sibTransId="{C53CA869-B574-4B11-88C3-99DAFD51C4ED}"/>
    <dgm:cxn modelId="{55378507-D387-4A35-AB23-CC62DB1505D9}" type="presOf" srcId="{2EB7F8E2-2E39-4869-8630-549EA63C7CD8}" destId="{FC5D2643-7BBB-46E4-9C2A-AB5C0B430483}" srcOrd="0" destOrd="0" presId="urn:microsoft.com/office/officeart/2005/8/layout/orgChart1"/>
    <dgm:cxn modelId="{B54CBCF4-7749-4EB5-BB2C-BF67BD2D7B39}" type="presOf" srcId="{CD75245B-59C6-4B5E-9214-2B114E31BD7A}" destId="{29E2EEEC-5E97-4484-B3B1-749C3A1E0C66}" srcOrd="1" destOrd="0" presId="urn:microsoft.com/office/officeart/2005/8/layout/orgChart1"/>
    <dgm:cxn modelId="{BF0A7465-6E7F-4720-950B-4643C201851A}" type="presOf" srcId="{F08241BD-B008-4DC7-988B-5500E270025B}" destId="{A65022B6-5864-46C2-8D53-21CB301BE687}" srcOrd="1" destOrd="0" presId="urn:microsoft.com/office/officeart/2005/8/layout/orgChart1"/>
    <dgm:cxn modelId="{B539474E-06AA-4937-AECA-C595D6CCA628}" type="presOf" srcId="{A4DC6DA7-790F-4ECC-8A11-245EF0C47244}" destId="{2D9DD92B-72A8-445E-89D9-B297055D3035}" srcOrd="0" destOrd="0" presId="urn:microsoft.com/office/officeart/2005/8/layout/orgChart1"/>
    <dgm:cxn modelId="{B4587379-8588-4EA9-93CF-58E266B90A31}" type="presOf" srcId="{85312868-3180-421C-BB82-7B198CC3E93B}" destId="{A5C42171-C5EA-46F4-8495-A6B1AC0F23B3}" srcOrd="0" destOrd="0" presId="urn:microsoft.com/office/officeart/2005/8/layout/orgChart1"/>
    <dgm:cxn modelId="{AF14887D-2688-48AD-A71A-E08E2B6F62C4}" type="presOf" srcId="{B011DF79-C376-42E2-9089-BFABC06085D0}" destId="{49D78679-325A-4918-9EDA-53551FC02FFF}" srcOrd="0" destOrd="0" presId="urn:microsoft.com/office/officeart/2005/8/layout/orgChart1"/>
    <dgm:cxn modelId="{353B3891-FC80-47AD-B5FA-46B141243942}" srcId="{9844710C-DE42-48BA-AF57-ACDABDEADAF6}" destId="{A4DC6DA7-790F-4ECC-8A11-245EF0C47244}" srcOrd="2" destOrd="0" parTransId="{158B2459-33AF-41F8-B80E-70F7F672925C}" sibTransId="{B042208A-4976-42E3-8225-03254B538C79}"/>
    <dgm:cxn modelId="{0BB1BE4F-E482-41F3-ABC5-9F8070CF352C}" type="presOf" srcId="{9844710C-DE42-48BA-AF57-ACDABDEADAF6}" destId="{3E3BEAB9-CEE3-4204-9826-0D4F778A16A5}" srcOrd="1" destOrd="0" presId="urn:microsoft.com/office/officeart/2005/8/layout/orgChart1"/>
    <dgm:cxn modelId="{A2B6E979-D0CD-45B9-9FCE-874AE8182603}" type="presOf" srcId="{70ADF2C1-F1CE-4057-AE8F-CCF185F868F7}" destId="{550FDDA3-5F2C-4BB9-BAB4-C37F94C82359}" srcOrd="1" destOrd="0" presId="urn:microsoft.com/office/officeart/2005/8/layout/orgChart1"/>
    <dgm:cxn modelId="{D60BAFDE-AF14-46B2-9890-00E90A6C93A8}" type="presOf" srcId="{CD75245B-59C6-4B5E-9214-2B114E31BD7A}" destId="{5B1C869D-E0F2-428C-BFB5-A6AEB74E4FB6}" srcOrd="0" destOrd="0" presId="urn:microsoft.com/office/officeart/2005/8/layout/orgChart1"/>
    <dgm:cxn modelId="{AC7A9A73-B65B-4544-9FA1-5D4BCF34FCFC}" srcId="{9844710C-DE42-48BA-AF57-ACDABDEADAF6}" destId="{F08241BD-B008-4DC7-988B-5500E270025B}" srcOrd="7" destOrd="0" parTransId="{51B84D82-1C87-4339-80F4-AF6165DE201D}" sibTransId="{9355D1D8-E3C3-4744-BDB7-02E263036C38}"/>
    <dgm:cxn modelId="{9FF70CB6-FECF-4668-8942-D2E73486BBF2}" type="presOf" srcId="{388B7293-8122-4D37-A52B-23175A2E1B57}" destId="{11E6E47D-99B9-48BA-BE62-45DBD471F1FF}" srcOrd="0" destOrd="0" presId="urn:microsoft.com/office/officeart/2005/8/layout/orgChart1"/>
    <dgm:cxn modelId="{027C443C-0E8B-4B7D-B0E3-996963969AC4}" type="presOf" srcId="{A4DC6DA7-790F-4ECC-8A11-245EF0C47244}" destId="{49D4F497-25A3-4231-B7EC-4B61CD0B3999}" srcOrd="1" destOrd="0" presId="urn:microsoft.com/office/officeart/2005/8/layout/orgChart1"/>
    <dgm:cxn modelId="{95E9AEEE-6581-490F-A991-0086CC4B16F4}" srcId="{9844710C-DE42-48BA-AF57-ACDABDEADAF6}" destId="{DC6985C0-1D90-47DA-A439-AD5E12F2758A}" srcOrd="0" destOrd="0" parTransId="{8967B103-705A-410D-833E-AB13F900FA16}" sibTransId="{5CECE424-01E9-415D-9359-401718FAB4F2}"/>
    <dgm:cxn modelId="{7C171930-2A74-4F61-8BFE-DFA8B63D774B}" srcId="{9844710C-DE42-48BA-AF57-ACDABDEADAF6}" destId="{BC6E321B-97FD-441C-B1B1-005B01D8733D}" srcOrd="3" destOrd="0" parTransId="{85312868-3180-421C-BB82-7B198CC3E93B}" sibTransId="{3D72E53E-9C49-4C6F-9BD0-18B99792572D}"/>
    <dgm:cxn modelId="{62BC7364-A728-4E60-834C-2E952A011D88}" type="presOf" srcId="{DC6985C0-1D90-47DA-A439-AD5E12F2758A}" destId="{5D00D5D2-FC6A-4213-94F3-328BECBCA53A}" srcOrd="0" destOrd="0" presId="urn:microsoft.com/office/officeart/2005/8/layout/orgChart1"/>
    <dgm:cxn modelId="{A4A2C604-BE9C-4E18-84F8-2252AD6782B7}" type="presOf" srcId="{8507618C-40A7-4FE4-87D7-CE939C7CC173}" destId="{CBD0A3F1-A19C-4BF4-BAE0-5C2FD70AF6BA}" srcOrd="0" destOrd="0" presId="urn:microsoft.com/office/officeart/2005/8/layout/orgChart1"/>
    <dgm:cxn modelId="{126BAFCA-68C4-453E-9717-065EF11BE897}" type="presOf" srcId="{6F0B2CF0-460B-4A0B-A1A6-CC9947E1C07E}" destId="{F311BBFA-2D07-45B0-A9EA-2B08FD1D27F6}" srcOrd="0" destOrd="0" presId="urn:microsoft.com/office/officeart/2005/8/layout/orgChart1"/>
    <dgm:cxn modelId="{E5424B44-354B-480F-BB6B-7CEBA6D8E2B9}" type="presOf" srcId="{5B38ABBF-4AB7-4918-999C-F80B3A51F7FA}" destId="{633F03DC-5DB7-4305-A6AB-D77C42648892}" srcOrd="1" destOrd="0" presId="urn:microsoft.com/office/officeart/2005/8/layout/orgChart1"/>
    <dgm:cxn modelId="{DC45379E-D17F-448D-A30D-9ED92980AB44}" type="presOf" srcId="{5F142173-B0DE-4687-8F4D-CA9B945A89F6}" destId="{768C04CB-47A0-4225-9A07-E7EE4E57FB96}" srcOrd="0" destOrd="0" presId="urn:microsoft.com/office/officeart/2005/8/layout/orgChart1"/>
    <dgm:cxn modelId="{A42A0E2F-8187-47BA-9F41-4EF0549AED72}" srcId="{109FB7F1-2D08-41D5-998C-31C374590F56}" destId="{9844710C-DE42-48BA-AF57-ACDABDEADAF6}" srcOrd="0" destOrd="0" parTransId="{12811FBD-628F-4CF3-B966-221C10F434EC}" sibTransId="{ED0019C8-E5D8-4C32-835E-65E5ED5C9C2D}"/>
    <dgm:cxn modelId="{780490ED-41EB-4326-B308-E10BCB6CE007}" type="presOf" srcId="{209B7404-F2AD-450E-ACF0-CF35FA5027E6}" destId="{1F0B0B7E-3A2C-4746-B716-D484835D7E6D}" srcOrd="0" destOrd="0" presId="urn:microsoft.com/office/officeart/2005/8/layout/orgChart1"/>
    <dgm:cxn modelId="{392D85FC-95AD-48C4-A8BC-7C8B335D8B5D}" srcId="{9844710C-DE42-48BA-AF57-ACDABDEADAF6}" destId="{6F0B2CF0-460B-4A0B-A1A6-CC9947E1C07E}" srcOrd="11" destOrd="0" parTransId="{2EB7F8E2-2E39-4869-8630-549EA63C7CD8}" sibTransId="{BF19071E-2204-4FAC-8756-FF0A96838343}"/>
    <dgm:cxn modelId="{D830A918-15AA-4297-A221-697F3B323F69}" type="presOf" srcId="{DDA20DAF-323B-4F52-B616-600059DCD427}" destId="{CFCE2CA9-2E80-44E2-B016-14837EA45161}" srcOrd="0" destOrd="0" presId="urn:microsoft.com/office/officeart/2005/8/layout/orgChart1"/>
    <dgm:cxn modelId="{CF3D0E60-2A08-4B83-B2C6-991ED0F7B7AA}" type="presOf" srcId="{5B38ABBF-4AB7-4918-999C-F80B3A51F7FA}" destId="{419E752D-AE7B-4014-A574-FAC6FE8CEED2}" srcOrd="0" destOrd="0" presId="urn:microsoft.com/office/officeart/2005/8/layout/orgChart1"/>
    <dgm:cxn modelId="{2852652D-975C-47CF-A334-E9FB95B7D6A7}" srcId="{9844710C-DE42-48BA-AF57-ACDABDEADAF6}" destId="{70ADF2C1-F1CE-4057-AE8F-CCF185F868F7}" srcOrd="10" destOrd="0" parTransId="{388B7293-8122-4D37-A52B-23175A2E1B57}" sibTransId="{BED6DD4E-667E-4466-8C03-A96B73417D01}"/>
    <dgm:cxn modelId="{3AD1426D-7052-4225-8F05-689B87D6EFBA}" srcId="{9844710C-DE42-48BA-AF57-ACDABDEADAF6}" destId="{5B38ABBF-4AB7-4918-999C-F80B3A51F7FA}" srcOrd="8" destOrd="0" parTransId="{B011DF79-C376-42E2-9089-BFABC06085D0}" sibTransId="{0423F0E2-C24A-4C16-A686-E3DA716B13C1}"/>
    <dgm:cxn modelId="{6D5F5F42-FE36-4976-BC8A-10D5F44D4672}" type="presOf" srcId="{70ADF2C1-F1CE-4057-AE8F-CCF185F868F7}" destId="{181CA6DA-73DD-4D01-9503-1D626AF82706}" srcOrd="0" destOrd="0" presId="urn:microsoft.com/office/officeart/2005/8/layout/orgChart1"/>
    <dgm:cxn modelId="{6FF7C885-A178-48FD-AA28-F4AAB75AAB4E}" type="presOf" srcId="{5F142173-B0DE-4687-8F4D-CA9B945A89F6}" destId="{47A1626B-A874-4560-845A-59258E6C6733}" srcOrd="1" destOrd="0" presId="urn:microsoft.com/office/officeart/2005/8/layout/orgChart1"/>
    <dgm:cxn modelId="{ECAB3769-6CB8-41DA-AE3F-6C0FF3A7926B}" type="presOf" srcId="{209B7404-F2AD-450E-ACF0-CF35FA5027E6}" destId="{D439A9FF-7B1E-481E-BEAE-998D431B401D}" srcOrd="1" destOrd="0" presId="urn:microsoft.com/office/officeart/2005/8/layout/orgChart1"/>
    <dgm:cxn modelId="{DDDCFFDA-493C-43A7-81F9-6CC842A1F15B}" srcId="{9844710C-DE42-48BA-AF57-ACDABDEADAF6}" destId="{209B7404-F2AD-450E-ACF0-CF35FA5027E6}" srcOrd="9" destOrd="0" parTransId="{0DA7AC31-1281-458F-81E8-15F4145390DC}" sibTransId="{875967F4-2AF0-447E-81F3-EBB86BCEABDB}"/>
    <dgm:cxn modelId="{3F06800A-2F9C-49DC-8322-3D17F8DAE2D0}" type="presOf" srcId="{109FB7F1-2D08-41D5-998C-31C374590F56}" destId="{054D0D12-8E5B-4734-A603-E8382C1C2D75}" srcOrd="0" destOrd="0" presId="urn:microsoft.com/office/officeart/2005/8/layout/orgChart1"/>
    <dgm:cxn modelId="{828E4F08-B710-4E9B-A221-5E5329AEF85B}" type="presParOf" srcId="{054D0D12-8E5B-4734-A603-E8382C1C2D75}" destId="{43C1D743-BF40-4854-85A4-514836A52549}" srcOrd="0" destOrd="0" presId="urn:microsoft.com/office/officeart/2005/8/layout/orgChart1"/>
    <dgm:cxn modelId="{D9697744-0C9D-4913-AAF5-BFE9F3D5368A}" type="presParOf" srcId="{43C1D743-BF40-4854-85A4-514836A52549}" destId="{6C847E6A-B333-412D-9BB7-327F24F8AE61}" srcOrd="0" destOrd="0" presId="urn:microsoft.com/office/officeart/2005/8/layout/orgChart1"/>
    <dgm:cxn modelId="{A9280296-1601-4417-ABE3-A8CD2FDE4ACB}" type="presParOf" srcId="{6C847E6A-B333-412D-9BB7-327F24F8AE61}" destId="{C12872B4-C86C-42F2-804D-D21B43924674}" srcOrd="0" destOrd="0" presId="urn:microsoft.com/office/officeart/2005/8/layout/orgChart1"/>
    <dgm:cxn modelId="{5EDFC0CC-EF8C-47A8-B1F9-A69D92D6F003}" type="presParOf" srcId="{6C847E6A-B333-412D-9BB7-327F24F8AE61}" destId="{3E3BEAB9-CEE3-4204-9826-0D4F778A16A5}" srcOrd="1" destOrd="0" presId="urn:microsoft.com/office/officeart/2005/8/layout/orgChart1"/>
    <dgm:cxn modelId="{449FA55F-79EE-429C-848D-C9CBBE6934CA}" type="presParOf" srcId="{43C1D743-BF40-4854-85A4-514836A52549}" destId="{7EFCBC8F-FA59-49AD-BF99-4FE8B1AD5B3F}" srcOrd="1" destOrd="0" presId="urn:microsoft.com/office/officeart/2005/8/layout/orgChart1"/>
    <dgm:cxn modelId="{7E7ACA7B-80C0-4E5E-8188-662683163358}" type="presParOf" srcId="{7EFCBC8F-FA59-49AD-BF99-4FE8B1AD5B3F}" destId="{B40DDDAF-0D50-40A8-88BC-851AEC06C826}" srcOrd="0" destOrd="0" presId="urn:microsoft.com/office/officeart/2005/8/layout/orgChart1"/>
    <dgm:cxn modelId="{05792142-0E51-423F-8C8C-7C1C00BD11D8}" type="presParOf" srcId="{7EFCBC8F-FA59-49AD-BF99-4FE8B1AD5B3F}" destId="{9914E3E7-1217-478A-95A3-ED23899B7D29}" srcOrd="1" destOrd="0" presId="urn:microsoft.com/office/officeart/2005/8/layout/orgChart1"/>
    <dgm:cxn modelId="{3580D909-E391-4F11-8F73-F0CA7CD7DD54}" type="presParOf" srcId="{9914E3E7-1217-478A-95A3-ED23899B7D29}" destId="{58E7A045-6542-44B1-8A49-A9FD1F84E8C2}" srcOrd="0" destOrd="0" presId="urn:microsoft.com/office/officeart/2005/8/layout/orgChart1"/>
    <dgm:cxn modelId="{DC5CA6DF-47AB-449B-8508-04DE24E7841A}" type="presParOf" srcId="{58E7A045-6542-44B1-8A49-A9FD1F84E8C2}" destId="{2D9DD92B-72A8-445E-89D9-B297055D3035}" srcOrd="0" destOrd="0" presId="urn:microsoft.com/office/officeart/2005/8/layout/orgChart1"/>
    <dgm:cxn modelId="{AD397EFF-019D-4B9D-B021-4305953E2886}" type="presParOf" srcId="{58E7A045-6542-44B1-8A49-A9FD1F84E8C2}" destId="{49D4F497-25A3-4231-B7EC-4B61CD0B3999}" srcOrd="1" destOrd="0" presId="urn:microsoft.com/office/officeart/2005/8/layout/orgChart1"/>
    <dgm:cxn modelId="{BA7E50C5-C31D-4B8E-B1BC-A8BF5480496A}" type="presParOf" srcId="{9914E3E7-1217-478A-95A3-ED23899B7D29}" destId="{A00F49B0-54A6-4BDB-AD8F-036BD06AA0AB}" srcOrd="1" destOrd="0" presId="urn:microsoft.com/office/officeart/2005/8/layout/orgChart1"/>
    <dgm:cxn modelId="{FBBA1C68-7E65-409F-81B2-65E2D8A95EBE}" type="presParOf" srcId="{9914E3E7-1217-478A-95A3-ED23899B7D29}" destId="{1251E46E-62A0-41A2-BE77-D6EA98F5779C}" srcOrd="2" destOrd="0" presId="urn:microsoft.com/office/officeart/2005/8/layout/orgChart1"/>
    <dgm:cxn modelId="{0D39F733-7646-4BAF-8BD5-A1939A66EFC5}" type="presParOf" srcId="{7EFCBC8F-FA59-49AD-BF99-4FE8B1AD5B3F}" destId="{A5C42171-C5EA-46F4-8495-A6B1AC0F23B3}" srcOrd="2" destOrd="0" presId="urn:microsoft.com/office/officeart/2005/8/layout/orgChart1"/>
    <dgm:cxn modelId="{CC86769F-E752-41A8-87CE-4BACDBD4FD12}" type="presParOf" srcId="{7EFCBC8F-FA59-49AD-BF99-4FE8B1AD5B3F}" destId="{9E6D7BFB-7AEC-4F6B-8E6C-7478D3DB0EC8}" srcOrd="3" destOrd="0" presId="urn:microsoft.com/office/officeart/2005/8/layout/orgChart1"/>
    <dgm:cxn modelId="{89EF329B-E0C6-4038-BD45-85903164AC7E}" type="presParOf" srcId="{9E6D7BFB-7AEC-4F6B-8E6C-7478D3DB0EC8}" destId="{D0ECE8B2-354B-4D1F-B6D4-2352DE2E4A50}" srcOrd="0" destOrd="0" presId="urn:microsoft.com/office/officeart/2005/8/layout/orgChart1"/>
    <dgm:cxn modelId="{A3800E08-AAEF-4AAD-9F13-DA10144969C5}" type="presParOf" srcId="{D0ECE8B2-354B-4D1F-B6D4-2352DE2E4A50}" destId="{3EFF7431-B8B5-4CBD-92D7-70587A62F619}" srcOrd="0" destOrd="0" presId="urn:microsoft.com/office/officeart/2005/8/layout/orgChart1"/>
    <dgm:cxn modelId="{6938AAD3-DB11-4A53-9EF8-1522A7E2EF55}" type="presParOf" srcId="{D0ECE8B2-354B-4D1F-B6D4-2352DE2E4A50}" destId="{EA5324F7-3303-43FF-8AB5-2D66B823492D}" srcOrd="1" destOrd="0" presId="urn:microsoft.com/office/officeart/2005/8/layout/orgChart1"/>
    <dgm:cxn modelId="{AB58A4CB-7559-4866-94B4-8A20B79C84D7}" type="presParOf" srcId="{9E6D7BFB-7AEC-4F6B-8E6C-7478D3DB0EC8}" destId="{762A6152-90B6-4479-B704-E492550EB431}" srcOrd="1" destOrd="0" presId="urn:microsoft.com/office/officeart/2005/8/layout/orgChart1"/>
    <dgm:cxn modelId="{179526D6-1BD1-41E5-9655-8F7656B7F9C9}" type="presParOf" srcId="{9E6D7BFB-7AEC-4F6B-8E6C-7478D3DB0EC8}" destId="{6B3A2327-A420-48B2-B98F-6EE0B9540AB0}" srcOrd="2" destOrd="0" presId="urn:microsoft.com/office/officeart/2005/8/layout/orgChart1"/>
    <dgm:cxn modelId="{122FB606-628A-4AB6-AAF9-7F5E3F253324}" type="presParOf" srcId="{7EFCBC8F-FA59-49AD-BF99-4FE8B1AD5B3F}" destId="{106176C2-00FB-46EE-A82B-11B062975B1B}" srcOrd="4" destOrd="0" presId="urn:microsoft.com/office/officeart/2005/8/layout/orgChart1"/>
    <dgm:cxn modelId="{A9F21B03-3DF1-4D21-A486-EE51FB7E7ABE}" type="presParOf" srcId="{7EFCBC8F-FA59-49AD-BF99-4FE8B1AD5B3F}" destId="{257C862A-79CD-4EC5-B698-F8AF6467917F}" srcOrd="5" destOrd="0" presId="urn:microsoft.com/office/officeart/2005/8/layout/orgChart1"/>
    <dgm:cxn modelId="{499903F8-47FC-40CC-B5A0-6DCD5B7D3FC1}" type="presParOf" srcId="{257C862A-79CD-4EC5-B698-F8AF6467917F}" destId="{B3C6EAFE-3B7E-4A48-B9BE-A9C6DD75F9B5}" srcOrd="0" destOrd="0" presId="urn:microsoft.com/office/officeart/2005/8/layout/orgChart1"/>
    <dgm:cxn modelId="{7C4379AF-3DB0-4AA6-A694-925FFD2426C9}" type="presParOf" srcId="{B3C6EAFE-3B7E-4A48-B9BE-A9C6DD75F9B5}" destId="{E19357B7-FB76-406A-9B9B-A9BE40936706}" srcOrd="0" destOrd="0" presId="urn:microsoft.com/office/officeart/2005/8/layout/orgChart1"/>
    <dgm:cxn modelId="{93F9ADBD-6BAD-4362-B58C-2C70E4CC6624}" type="presParOf" srcId="{B3C6EAFE-3B7E-4A48-B9BE-A9C6DD75F9B5}" destId="{4648E125-5084-4659-92AC-0D77402D7A37}" srcOrd="1" destOrd="0" presId="urn:microsoft.com/office/officeart/2005/8/layout/orgChart1"/>
    <dgm:cxn modelId="{03FA2A5A-29C9-4AAB-94F8-60591D46958D}" type="presParOf" srcId="{257C862A-79CD-4EC5-B698-F8AF6467917F}" destId="{5FA9D163-003A-4A6F-8CF6-56FA582D72F4}" srcOrd="1" destOrd="0" presId="urn:microsoft.com/office/officeart/2005/8/layout/orgChart1"/>
    <dgm:cxn modelId="{0B26ACB5-9959-4579-B726-F6F6E3D7B2B6}" type="presParOf" srcId="{257C862A-79CD-4EC5-B698-F8AF6467917F}" destId="{171D1400-8061-4597-93F9-2BB15F130416}" srcOrd="2" destOrd="0" presId="urn:microsoft.com/office/officeart/2005/8/layout/orgChart1"/>
    <dgm:cxn modelId="{DC1203EB-FEEF-44A9-AD48-322CAB2E84F0}" type="presParOf" srcId="{7EFCBC8F-FA59-49AD-BF99-4FE8B1AD5B3F}" destId="{CFCE2CA9-2E80-44E2-B016-14837EA45161}" srcOrd="6" destOrd="0" presId="urn:microsoft.com/office/officeart/2005/8/layout/orgChart1"/>
    <dgm:cxn modelId="{B6BFF05D-12F1-447E-AF52-EFAD18990444}" type="presParOf" srcId="{7EFCBC8F-FA59-49AD-BF99-4FE8B1AD5B3F}" destId="{2BB32CC8-8220-4C59-97F5-CA91104DB4B3}" srcOrd="7" destOrd="0" presId="urn:microsoft.com/office/officeart/2005/8/layout/orgChart1"/>
    <dgm:cxn modelId="{4C6C02AF-55D6-4935-9DA9-A47FCA6B75BC}" type="presParOf" srcId="{2BB32CC8-8220-4C59-97F5-CA91104DB4B3}" destId="{D2F1E51A-0661-499F-9939-76603D10138C}" srcOrd="0" destOrd="0" presId="urn:microsoft.com/office/officeart/2005/8/layout/orgChart1"/>
    <dgm:cxn modelId="{5E3667E9-8124-418F-A2DA-DDCF311CF657}" type="presParOf" srcId="{D2F1E51A-0661-499F-9939-76603D10138C}" destId="{CBD0A3F1-A19C-4BF4-BAE0-5C2FD70AF6BA}" srcOrd="0" destOrd="0" presId="urn:microsoft.com/office/officeart/2005/8/layout/orgChart1"/>
    <dgm:cxn modelId="{90B47AA6-CED8-42FF-AED4-F1510B8233F8}" type="presParOf" srcId="{D2F1E51A-0661-499F-9939-76603D10138C}" destId="{0FA3D6BA-0181-4735-B81A-4337F8AD08C5}" srcOrd="1" destOrd="0" presId="urn:microsoft.com/office/officeart/2005/8/layout/orgChart1"/>
    <dgm:cxn modelId="{1E6BD4E3-5F89-4412-A1BF-5D41632D8C01}" type="presParOf" srcId="{2BB32CC8-8220-4C59-97F5-CA91104DB4B3}" destId="{2E15AB64-AEEF-4651-BF99-4FD09C9DCDDD}" srcOrd="1" destOrd="0" presId="urn:microsoft.com/office/officeart/2005/8/layout/orgChart1"/>
    <dgm:cxn modelId="{DE5A13D8-9FF7-488C-920D-B278DA7F7220}" type="presParOf" srcId="{2BB32CC8-8220-4C59-97F5-CA91104DB4B3}" destId="{29B27D5F-6587-4C7D-93EF-A39BE25756F1}" srcOrd="2" destOrd="0" presId="urn:microsoft.com/office/officeart/2005/8/layout/orgChart1"/>
    <dgm:cxn modelId="{41954759-40BC-495B-8B66-56E3B6D0B0D2}" type="presParOf" srcId="{7EFCBC8F-FA59-49AD-BF99-4FE8B1AD5B3F}" destId="{E0895AE9-9A69-44F1-B444-6CADB098CDA0}" srcOrd="8" destOrd="0" presId="urn:microsoft.com/office/officeart/2005/8/layout/orgChart1"/>
    <dgm:cxn modelId="{F03BB737-ACDA-4D2E-801B-8D6B63395D2D}" type="presParOf" srcId="{7EFCBC8F-FA59-49AD-BF99-4FE8B1AD5B3F}" destId="{32EDEB11-A333-4A26-9AAA-2EF79C6197FA}" srcOrd="9" destOrd="0" presId="urn:microsoft.com/office/officeart/2005/8/layout/orgChart1"/>
    <dgm:cxn modelId="{3B306C31-EB1D-4558-B5C5-DA06749B4F96}" type="presParOf" srcId="{32EDEB11-A333-4A26-9AAA-2EF79C6197FA}" destId="{79AE3885-933F-45EE-82AC-635536FE3E31}" srcOrd="0" destOrd="0" presId="urn:microsoft.com/office/officeart/2005/8/layout/orgChart1"/>
    <dgm:cxn modelId="{44A079AA-17FB-49C8-A574-1577E7724A46}" type="presParOf" srcId="{79AE3885-933F-45EE-82AC-635536FE3E31}" destId="{5B1C869D-E0F2-428C-BFB5-A6AEB74E4FB6}" srcOrd="0" destOrd="0" presId="urn:microsoft.com/office/officeart/2005/8/layout/orgChart1"/>
    <dgm:cxn modelId="{68D2D57E-0524-4234-B7EC-37012BA89519}" type="presParOf" srcId="{79AE3885-933F-45EE-82AC-635536FE3E31}" destId="{29E2EEEC-5E97-4484-B3B1-749C3A1E0C66}" srcOrd="1" destOrd="0" presId="urn:microsoft.com/office/officeart/2005/8/layout/orgChart1"/>
    <dgm:cxn modelId="{69DCBFAB-9D6A-4A9B-B1AC-8B61EEC7065B}" type="presParOf" srcId="{32EDEB11-A333-4A26-9AAA-2EF79C6197FA}" destId="{910FE401-F048-45D6-BAE7-7164B4E201E9}" srcOrd="1" destOrd="0" presId="urn:microsoft.com/office/officeart/2005/8/layout/orgChart1"/>
    <dgm:cxn modelId="{2D9BAD23-1847-498C-A2B8-83EB17292AA2}" type="presParOf" srcId="{32EDEB11-A333-4A26-9AAA-2EF79C6197FA}" destId="{4BF59DBA-457E-4AC6-A85D-CA0F71801928}" srcOrd="2" destOrd="0" presId="urn:microsoft.com/office/officeart/2005/8/layout/orgChart1"/>
    <dgm:cxn modelId="{37461D8D-B205-4B16-A6A6-2998ADF4A8C6}" type="presParOf" srcId="{7EFCBC8F-FA59-49AD-BF99-4FE8B1AD5B3F}" destId="{364C98FF-D603-446D-A108-CB91A3C9CF6B}" srcOrd="10" destOrd="0" presId="urn:microsoft.com/office/officeart/2005/8/layout/orgChart1"/>
    <dgm:cxn modelId="{DC93D802-1682-47A8-A6DF-E8276B9A8F00}" type="presParOf" srcId="{7EFCBC8F-FA59-49AD-BF99-4FE8B1AD5B3F}" destId="{48DDCEA1-9638-4CAF-911B-2DBB50C99ABD}" srcOrd="11" destOrd="0" presId="urn:microsoft.com/office/officeart/2005/8/layout/orgChart1"/>
    <dgm:cxn modelId="{9C7586F8-75BA-4EBB-85CE-2D5A18168510}" type="presParOf" srcId="{48DDCEA1-9638-4CAF-911B-2DBB50C99ABD}" destId="{90B079A4-0E4D-4E7C-8D52-13F14595ED25}" srcOrd="0" destOrd="0" presId="urn:microsoft.com/office/officeart/2005/8/layout/orgChart1"/>
    <dgm:cxn modelId="{6E45789C-CFCA-41D7-9A1C-5369A463C8F1}" type="presParOf" srcId="{90B079A4-0E4D-4E7C-8D52-13F14595ED25}" destId="{1CD8A8FF-77F0-49D9-AB8C-934CA02255DA}" srcOrd="0" destOrd="0" presId="urn:microsoft.com/office/officeart/2005/8/layout/orgChart1"/>
    <dgm:cxn modelId="{01A80DB9-F462-4551-802D-F87362F888FE}" type="presParOf" srcId="{90B079A4-0E4D-4E7C-8D52-13F14595ED25}" destId="{A65022B6-5864-46C2-8D53-21CB301BE687}" srcOrd="1" destOrd="0" presId="urn:microsoft.com/office/officeart/2005/8/layout/orgChart1"/>
    <dgm:cxn modelId="{F20DA16E-9092-4712-BB43-53C563E3D070}" type="presParOf" srcId="{48DDCEA1-9638-4CAF-911B-2DBB50C99ABD}" destId="{E3A75416-7041-46F2-8990-53C0658C1684}" srcOrd="1" destOrd="0" presId="urn:microsoft.com/office/officeart/2005/8/layout/orgChart1"/>
    <dgm:cxn modelId="{F76A8935-A21A-4BD2-99F1-A31981003AE5}" type="presParOf" srcId="{48DDCEA1-9638-4CAF-911B-2DBB50C99ABD}" destId="{2D881CB4-926F-4D1E-9592-4AE8746F2957}" srcOrd="2" destOrd="0" presId="urn:microsoft.com/office/officeart/2005/8/layout/orgChart1"/>
    <dgm:cxn modelId="{22849691-18B5-48B0-A092-7654DEFF5CF2}" type="presParOf" srcId="{7EFCBC8F-FA59-49AD-BF99-4FE8B1AD5B3F}" destId="{49D78679-325A-4918-9EDA-53551FC02FFF}" srcOrd="12" destOrd="0" presId="urn:microsoft.com/office/officeart/2005/8/layout/orgChart1"/>
    <dgm:cxn modelId="{3122A12D-BE00-4E60-881D-04136C6C727B}" type="presParOf" srcId="{7EFCBC8F-FA59-49AD-BF99-4FE8B1AD5B3F}" destId="{7C279A99-5A65-44C7-9224-B91E5143D2EA}" srcOrd="13" destOrd="0" presId="urn:microsoft.com/office/officeart/2005/8/layout/orgChart1"/>
    <dgm:cxn modelId="{9B11A507-F8A9-47AF-B81F-A7218363D0FE}" type="presParOf" srcId="{7C279A99-5A65-44C7-9224-B91E5143D2EA}" destId="{68A2D423-4E5F-4F05-8575-C2E908A82A8B}" srcOrd="0" destOrd="0" presId="urn:microsoft.com/office/officeart/2005/8/layout/orgChart1"/>
    <dgm:cxn modelId="{5DBEA54A-1F83-4609-A5A5-C552396EF538}" type="presParOf" srcId="{68A2D423-4E5F-4F05-8575-C2E908A82A8B}" destId="{419E752D-AE7B-4014-A574-FAC6FE8CEED2}" srcOrd="0" destOrd="0" presId="urn:microsoft.com/office/officeart/2005/8/layout/orgChart1"/>
    <dgm:cxn modelId="{3202335D-68ED-4B41-BD84-E6047E3696AE}" type="presParOf" srcId="{68A2D423-4E5F-4F05-8575-C2E908A82A8B}" destId="{633F03DC-5DB7-4305-A6AB-D77C42648892}" srcOrd="1" destOrd="0" presId="urn:microsoft.com/office/officeart/2005/8/layout/orgChart1"/>
    <dgm:cxn modelId="{E9917947-679C-4EC2-8BED-B8B58CB419D5}" type="presParOf" srcId="{7C279A99-5A65-44C7-9224-B91E5143D2EA}" destId="{6A3D634E-AD7C-426B-94FA-F79AA15E3C36}" srcOrd="1" destOrd="0" presId="urn:microsoft.com/office/officeart/2005/8/layout/orgChart1"/>
    <dgm:cxn modelId="{34AAA4EC-7013-42E8-9495-E5F9319B9FFA}" type="presParOf" srcId="{7C279A99-5A65-44C7-9224-B91E5143D2EA}" destId="{B83AD668-EE28-412A-9F5A-FE19EE81E939}" srcOrd="2" destOrd="0" presId="urn:microsoft.com/office/officeart/2005/8/layout/orgChart1"/>
    <dgm:cxn modelId="{DC735438-38BB-4079-8C16-7BBE98B9331B}" type="presParOf" srcId="{7EFCBC8F-FA59-49AD-BF99-4FE8B1AD5B3F}" destId="{4E71E232-27AE-400A-9784-F790DEA9CD28}" srcOrd="14" destOrd="0" presId="urn:microsoft.com/office/officeart/2005/8/layout/orgChart1"/>
    <dgm:cxn modelId="{60A5E7AF-BD37-482E-8EA9-52F91FA0BD82}" type="presParOf" srcId="{7EFCBC8F-FA59-49AD-BF99-4FE8B1AD5B3F}" destId="{6757D350-5807-45AC-95E3-46B3D1DB7D35}" srcOrd="15" destOrd="0" presId="urn:microsoft.com/office/officeart/2005/8/layout/orgChart1"/>
    <dgm:cxn modelId="{6128E4B9-7AEC-4095-8A4C-1037E6CDB20B}" type="presParOf" srcId="{6757D350-5807-45AC-95E3-46B3D1DB7D35}" destId="{52CF53D9-6840-4EB4-A4EB-C20BB14351C8}" srcOrd="0" destOrd="0" presId="urn:microsoft.com/office/officeart/2005/8/layout/orgChart1"/>
    <dgm:cxn modelId="{412E516D-2B82-44C1-8BDA-96B0B7995316}" type="presParOf" srcId="{52CF53D9-6840-4EB4-A4EB-C20BB14351C8}" destId="{1F0B0B7E-3A2C-4746-B716-D484835D7E6D}" srcOrd="0" destOrd="0" presId="urn:microsoft.com/office/officeart/2005/8/layout/orgChart1"/>
    <dgm:cxn modelId="{F7E94EB2-5B68-442E-9812-2A9859883B51}" type="presParOf" srcId="{52CF53D9-6840-4EB4-A4EB-C20BB14351C8}" destId="{D439A9FF-7B1E-481E-BEAE-998D431B401D}" srcOrd="1" destOrd="0" presId="urn:microsoft.com/office/officeart/2005/8/layout/orgChart1"/>
    <dgm:cxn modelId="{C17961C5-62B3-427F-A38F-6D70802BCFB3}" type="presParOf" srcId="{6757D350-5807-45AC-95E3-46B3D1DB7D35}" destId="{5936F4A7-CA95-431C-83DE-AF1BFEAD2E9C}" srcOrd="1" destOrd="0" presId="urn:microsoft.com/office/officeart/2005/8/layout/orgChart1"/>
    <dgm:cxn modelId="{615B78D7-6EE3-44F1-AA3B-5345BD0393D0}" type="presParOf" srcId="{6757D350-5807-45AC-95E3-46B3D1DB7D35}" destId="{C440E90A-DE9C-4E30-9203-ADE6F7A8A33B}" srcOrd="2" destOrd="0" presId="urn:microsoft.com/office/officeart/2005/8/layout/orgChart1"/>
    <dgm:cxn modelId="{F72FA058-E1BB-45D7-8C49-CA6605773B88}" type="presParOf" srcId="{7EFCBC8F-FA59-49AD-BF99-4FE8B1AD5B3F}" destId="{11E6E47D-99B9-48BA-BE62-45DBD471F1FF}" srcOrd="16" destOrd="0" presId="urn:microsoft.com/office/officeart/2005/8/layout/orgChart1"/>
    <dgm:cxn modelId="{DF7D2452-6E08-4B0E-83C4-AE63A8DCE58A}" type="presParOf" srcId="{7EFCBC8F-FA59-49AD-BF99-4FE8B1AD5B3F}" destId="{827F43BC-8A8C-4EE3-A39D-3D1C4B958BE1}" srcOrd="17" destOrd="0" presId="urn:microsoft.com/office/officeart/2005/8/layout/orgChart1"/>
    <dgm:cxn modelId="{BBA61115-EE12-4BB0-BE8F-DFC2CB8A3B84}" type="presParOf" srcId="{827F43BC-8A8C-4EE3-A39D-3D1C4B958BE1}" destId="{91DCB3AB-62B1-4C9F-B949-F3DDD80E80AA}" srcOrd="0" destOrd="0" presId="urn:microsoft.com/office/officeart/2005/8/layout/orgChart1"/>
    <dgm:cxn modelId="{1528F62F-7E66-47A0-9F1B-1330F468E48F}" type="presParOf" srcId="{91DCB3AB-62B1-4C9F-B949-F3DDD80E80AA}" destId="{181CA6DA-73DD-4D01-9503-1D626AF82706}" srcOrd="0" destOrd="0" presId="urn:microsoft.com/office/officeart/2005/8/layout/orgChart1"/>
    <dgm:cxn modelId="{E61AB1A3-8906-46A1-AD27-CBC055DDCF54}" type="presParOf" srcId="{91DCB3AB-62B1-4C9F-B949-F3DDD80E80AA}" destId="{550FDDA3-5F2C-4BB9-BAB4-C37F94C82359}" srcOrd="1" destOrd="0" presId="urn:microsoft.com/office/officeart/2005/8/layout/orgChart1"/>
    <dgm:cxn modelId="{579ECD62-A29F-420A-9E59-F7F31AFDD2F1}" type="presParOf" srcId="{827F43BC-8A8C-4EE3-A39D-3D1C4B958BE1}" destId="{D8FEA545-A748-4FB6-A3AF-86B4A655054F}" srcOrd="1" destOrd="0" presId="urn:microsoft.com/office/officeart/2005/8/layout/orgChart1"/>
    <dgm:cxn modelId="{14F14B90-938F-4EF0-9EFB-1E122283DCB9}" type="presParOf" srcId="{827F43BC-8A8C-4EE3-A39D-3D1C4B958BE1}" destId="{BB78F811-0CF9-44C9-BEE4-9E93995CD4C2}" srcOrd="2" destOrd="0" presId="urn:microsoft.com/office/officeart/2005/8/layout/orgChart1"/>
    <dgm:cxn modelId="{7A79727A-077F-48D3-B68B-12130F68A532}" type="presParOf" srcId="{7EFCBC8F-FA59-49AD-BF99-4FE8B1AD5B3F}" destId="{FC5D2643-7BBB-46E4-9C2A-AB5C0B430483}" srcOrd="18" destOrd="0" presId="urn:microsoft.com/office/officeart/2005/8/layout/orgChart1"/>
    <dgm:cxn modelId="{3E45A354-4B0D-44A3-986E-CCCAB32B861A}" type="presParOf" srcId="{7EFCBC8F-FA59-49AD-BF99-4FE8B1AD5B3F}" destId="{38ADF425-CBAF-4AC6-B9EA-A7D98233BDDE}" srcOrd="19" destOrd="0" presId="urn:microsoft.com/office/officeart/2005/8/layout/orgChart1"/>
    <dgm:cxn modelId="{DEFA2920-06E0-429A-893E-5BB97EABCA34}" type="presParOf" srcId="{38ADF425-CBAF-4AC6-B9EA-A7D98233BDDE}" destId="{AC7F9D8B-D32B-4C9B-A6E5-21F6AAA3115D}" srcOrd="0" destOrd="0" presId="urn:microsoft.com/office/officeart/2005/8/layout/orgChart1"/>
    <dgm:cxn modelId="{C9504291-825C-41B2-A900-445CBEA7CAE6}" type="presParOf" srcId="{AC7F9D8B-D32B-4C9B-A6E5-21F6AAA3115D}" destId="{F311BBFA-2D07-45B0-A9EA-2B08FD1D27F6}" srcOrd="0" destOrd="0" presId="urn:microsoft.com/office/officeart/2005/8/layout/orgChart1"/>
    <dgm:cxn modelId="{134B827C-F6D4-4F35-AF8C-86D96F4E7A9F}" type="presParOf" srcId="{AC7F9D8B-D32B-4C9B-A6E5-21F6AAA3115D}" destId="{921CD811-EF5F-4EF4-8988-640AB087692F}" srcOrd="1" destOrd="0" presId="urn:microsoft.com/office/officeart/2005/8/layout/orgChart1"/>
    <dgm:cxn modelId="{A8D819EE-8471-4C48-B61F-D7D3CF6C2A4B}" type="presParOf" srcId="{38ADF425-CBAF-4AC6-B9EA-A7D98233BDDE}" destId="{24CB66FD-D7FD-4110-9D3A-6F6D6389564A}" srcOrd="1" destOrd="0" presId="urn:microsoft.com/office/officeart/2005/8/layout/orgChart1"/>
    <dgm:cxn modelId="{A27BA683-C564-4779-BABC-2903781D34CA}" type="presParOf" srcId="{38ADF425-CBAF-4AC6-B9EA-A7D98233BDDE}" destId="{CFF70DC0-6F8C-4F31-9B8E-5989BE2866D9}" srcOrd="2" destOrd="0" presId="urn:microsoft.com/office/officeart/2005/8/layout/orgChart1"/>
    <dgm:cxn modelId="{EE794E6B-728E-4855-9FBA-25F8E74469D5}" type="presParOf" srcId="{43C1D743-BF40-4854-85A4-514836A52549}" destId="{8DB6643C-E6CA-4EDD-ADB9-96BCA7A5DD04}" srcOrd="2" destOrd="0" presId="urn:microsoft.com/office/officeart/2005/8/layout/orgChart1"/>
    <dgm:cxn modelId="{9B76E3FA-E1BA-45EB-8FBE-0A297CA6866A}" type="presParOf" srcId="{8DB6643C-E6CA-4EDD-ADB9-96BCA7A5DD04}" destId="{C7BACC6B-E6A5-4C27-8131-DED2A325CAB3}" srcOrd="0" destOrd="0" presId="urn:microsoft.com/office/officeart/2005/8/layout/orgChart1"/>
    <dgm:cxn modelId="{BBE497C1-1FC5-44D5-AF60-1AF135F5194B}" type="presParOf" srcId="{8DB6643C-E6CA-4EDD-ADB9-96BCA7A5DD04}" destId="{011D4F72-7F89-47F0-ACD2-0367311D02D4}" srcOrd="1" destOrd="0" presId="urn:microsoft.com/office/officeart/2005/8/layout/orgChart1"/>
    <dgm:cxn modelId="{FBA0C2B6-0542-4A05-90C2-1D22AE58AADE}" type="presParOf" srcId="{011D4F72-7F89-47F0-ACD2-0367311D02D4}" destId="{26DB434F-864A-4406-BE1C-387466F9E453}" srcOrd="0" destOrd="0" presId="urn:microsoft.com/office/officeart/2005/8/layout/orgChart1"/>
    <dgm:cxn modelId="{B9497128-3F26-4DF4-B3B0-083D74A4F3D6}" type="presParOf" srcId="{26DB434F-864A-4406-BE1C-387466F9E453}" destId="{5D00D5D2-FC6A-4213-94F3-328BECBCA53A}" srcOrd="0" destOrd="0" presId="urn:microsoft.com/office/officeart/2005/8/layout/orgChart1"/>
    <dgm:cxn modelId="{F619ECBE-6808-45BE-B0A5-FC68D92DAAA2}" type="presParOf" srcId="{26DB434F-864A-4406-BE1C-387466F9E453}" destId="{C9E7F441-FF98-49C4-A682-8BE133D9F82B}" srcOrd="1" destOrd="0" presId="urn:microsoft.com/office/officeart/2005/8/layout/orgChart1"/>
    <dgm:cxn modelId="{A5152B1B-6735-41CA-9B46-4ACF54833328}" type="presParOf" srcId="{011D4F72-7F89-47F0-ACD2-0367311D02D4}" destId="{C3E91263-7B09-4B10-BD8F-C48C6998D559}" srcOrd="1" destOrd="0" presId="urn:microsoft.com/office/officeart/2005/8/layout/orgChart1"/>
    <dgm:cxn modelId="{95A3EBFC-C011-46B8-A8AF-D3C9CA0E3BB3}" type="presParOf" srcId="{011D4F72-7F89-47F0-ACD2-0367311D02D4}" destId="{FAB41CAF-A825-4763-9E86-AFD34A70E446}" srcOrd="2" destOrd="0" presId="urn:microsoft.com/office/officeart/2005/8/layout/orgChart1"/>
    <dgm:cxn modelId="{D2FA8FE4-0CC3-44B7-A1CB-4838B3571B86}" type="presParOf" srcId="{8DB6643C-E6CA-4EDD-ADB9-96BCA7A5DD04}" destId="{CD04D695-1F0D-4F4E-AE26-DB827AEFA656}" srcOrd="2" destOrd="0" presId="urn:microsoft.com/office/officeart/2005/8/layout/orgChart1"/>
    <dgm:cxn modelId="{4CCC32DF-1C28-4C58-8160-D494F939997C}" type="presParOf" srcId="{8DB6643C-E6CA-4EDD-ADB9-96BCA7A5DD04}" destId="{5FBC6E83-7034-4509-B964-F7F70186E601}" srcOrd="3" destOrd="0" presId="urn:microsoft.com/office/officeart/2005/8/layout/orgChart1"/>
    <dgm:cxn modelId="{4A522F97-D6C1-41B7-8331-5F8E6B6E926C}" type="presParOf" srcId="{5FBC6E83-7034-4509-B964-F7F70186E601}" destId="{51D02175-BE5D-4FAD-BD5E-EC090F9AFE34}" srcOrd="0" destOrd="0" presId="urn:microsoft.com/office/officeart/2005/8/layout/orgChart1"/>
    <dgm:cxn modelId="{8558D91B-2F99-480D-97EC-0056B77B3DC2}" type="presParOf" srcId="{51D02175-BE5D-4FAD-BD5E-EC090F9AFE34}" destId="{768C04CB-47A0-4225-9A07-E7EE4E57FB96}" srcOrd="0" destOrd="0" presId="urn:microsoft.com/office/officeart/2005/8/layout/orgChart1"/>
    <dgm:cxn modelId="{9F6231AF-9996-4641-B3B4-BAB429B976B9}" type="presParOf" srcId="{51D02175-BE5D-4FAD-BD5E-EC090F9AFE34}" destId="{47A1626B-A874-4560-845A-59258E6C6733}" srcOrd="1" destOrd="0" presId="urn:microsoft.com/office/officeart/2005/8/layout/orgChart1"/>
    <dgm:cxn modelId="{B64C6104-E26C-4069-B889-21C2E3812FD3}" type="presParOf" srcId="{5FBC6E83-7034-4509-B964-F7F70186E601}" destId="{F5820B58-16FC-4407-AC49-D46881D00513}" srcOrd="1" destOrd="0" presId="urn:microsoft.com/office/officeart/2005/8/layout/orgChart1"/>
    <dgm:cxn modelId="{981D2ED0-D284-429A-A9D8-91B2A8B2D3FC}" type="presParOf" srcId="{5FBC6E83-7034-4509-B964-F7F70186E601}" destId="{4FD3E766-A49F-4F02-A96C-AA9106BB40A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77A86D-41CD-4B11-9F8E-F058B25F0AB6}" type="doc">
      <dgm:prSet loTypeId="urn:microsoft.com/office/officeart/2005/8/layout/process3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4A80E5E2-3AB3-44EA-9AA5-1C47224BCF52}">
      <dgm:prSet phldrT="[טקסט]"/>
      <dgm:spPr/>
      <dgm:t>
        <a:bodyPr/>
        <a:lstStyle/>
        <a:p>
          <a:pPr rtl="0"/>
          <a:r>
            <a:rPr lang="en-US" b="1" dirty="0" smtClean="0">
              <a:latin typeface="+mj-lt"/>
            </a:rPr>
            <a:t>April 2014</a:t>
          </a:r>
          <a:endParaRPr lang="he-IL" b="1" dirty="0">
            <a:latin typeface="+mj-lt"/>
          </a:endParaRPr>
        </a:p>
      </dgm:t>
    </dgm:pt>
    <dgm:pt modelId="{C67D0359-66B1-49BC-9683-148655832CF3}" type="parTrans" cxnId="{9E454ADE-2B08-43B5-9278-63EAF993308F}">
      <dgm:prSet/>
      <dgm:spPr/>
      <dgm:t>
        <a:bodyPr/>
        <a:lstStyle/>
        <a:p>
          <a:pPr rtl="1"/>
          <a:endParaRPr lang="he-IL"/>
        </a:p>
      </dgm:t>
    </dgm:pt>
    <dgm:pt modelId="{0999B395-E775-4C06-A7F1-DC61CE2624C7}" type="sibTrans" cxnId="{9E454ADE-2B08-43B5-9278-63EAF993308F}">
      <dgm:prSet/>
      <dgm:spPr/>
      <dgm:t>
        <a:bodyPr/>
        <a:lstStyle/>
        <a:p>
          <a:pPr rtl="1"/>
          <a:endParaRPr lang="he-IL"/>
        </a:p>
      </dgm:t>
    </dgm:pt>
    <dgm:pt modelId="{8033F7BD-6D6E-4ED5-868D-F7B619AD17EB}">
      <dgm:prSet phldrT="[טקסט]"/>
      <dgm:spPr/>
      <dgm:t>
        <a:bodyPr/>
        <a:lstStyle/>
        <a:p>
          <a:pPr algn="just" rtl="0"/>
          <a:r>
            <a:rPr lang="en-US" dirty="0" smtClean="0"/>
            <a:t>Agreement on homeland and public security</a:t>
          </a:r>
          <a:endParaRPr lang="he-IL" dirty="0"/>
        </a:p>
      </dgm:t>
    </dgm:pt>
    <dgm:pt modelId="{5980B5B4-7102-466B-BC6C-48ED12587266}" type="parTrans" cxnId="{13A7A4BA-51DA-4832-AA89-496102225D19}">
      <dgm:prSet/>
      <dgm:spPr/>
      <dgm:t>
        <a:bodyPr/>
        <a:lstStyle/>
        <a:p>
          <a:pPr rtl="1"/>
          <a:endParaRPr lang="he-IL"/>
        </a:p>
      </dgm:t>
    </dgm:pt>
    <dgm:pt modelId="{EC1301AA-1363-4D2D-B025-DDDBC4E51D56}" type="sibTrans" cxnId="{13A7A4BA-51DA-4832-AA89-496102225D19}">
      <dgm:prSet/>
      <dgm:spPr/>
      <dgm:t>
        <a:bodyPr/>
        <a:lstStyle/>
        <a:p>
          <a:pPr rtl="1"/>
          <a:endParaRPr lang="he-IL"/>
        </a:p>
      </dgm:t>
    </dgm:pt>
    <dgm:pt modelId="{18435EC7-3363-4C06-9B1A-03F92718905B}">
      <dgm:prSet phldrT="[טקסט]"/>
      <dgm:spPr/>
      <dgm:t>
        <a:bodyPr/>
        <a:lstStyle/>
        <a:p>
          <a:pPr rtl="0"/>
          <a:r>
            <a:rPr lang="en-US" b="1" dirty="0" smtClean="0">
              <a:latin typeface="+mj-lt"/>
            </a:rPr>
            <a:t>September 2014</a:t>
          </a:r>
          <a:endParaRPr lang="he-IL" b="1" dirty="0"/>
        </a:p>
      </dgm:t>
    </dgm:pt>
    <dgm:pt modelId="{CF3D3FCF-77FA-4878-B0D7-90AECFD4E8FF}" type="parTrans" cxnId="{0DC12DF5-AC9A-4A2F-8001-99173EDC1085}">
      <dgm:prSet/>
      <dgm:spPr/>
      <dgm:t>
        <a:bodyPr/>
        <a:lstStyle/>
        <a:p>
          <a:pPr rtl="1"/>
          <a:endParaRPr lang="he-IL"/>
        </a:p>
      </dgm:t>
    </dgm:pt>
    <dgm:pt modelId="{F40CEE2A-FAE2-4F51-91EB-D38B7DFFCA23}" type="sibTrans" cxnId="{0DC12DF5-AC9A-4A2F-8001-99173EDC1085}">
      <dgm:prSet/>
      <dgm:spPr/>
      <dgm:t>
        <a:bodyPr/>
        <a:lstStyle/>
        <a:p>
          <a:pPr rtl="1"/>
          <a:endParaRPr lang="he-IL"/>
        </a:p>
      </dgm:t>
    </dgm:pt>
    <dgm:pt modelId="{328DA363-AA44-4265-8DF0-2DFA5E963B62}">
      <dgm:prSet phldrT="[טקסט]"/>
      <dgm:spPr/>
      <dgm:t>
        <a:bodyPr/>
        <a:lstStyle/>
        <a:p>
          <a:pPr algn="just" rtl="0"/>
          <a:r>
            <a:rPr lang="en-US" dirty="0" smtClean="0"/>
            <a:t>Agreed minutes of joint steering committee</a:t>
          </a:r>
          <a:endParaRPr lang="he-IL" dirty="0"/>
        </a:p>
      </dgm:t>
    </dgm:pt>
    <dgm:pt modelId="{CFCA4A3F-33B2-4E5E-A87C-0E14427DEE61}" type="parTrans" cxnId="{380A3207-D005-4158-98D3-7DEA4EC2162D}">
      <dgm:prSet/>
      <dgm:spPr/>
      <dgm:t>
        <a:bodyPr/>
        <a:lstStyle/>
        <a:p>
          <a:pPr rtl="1"/>
          <a:endParaRPr lang="he-IL"/>
        </a:p>
      </dgm:t>
    </dgm:pt>
    <dgm:pt modelId="{4103DE69-DB62-49E7-87C7-0CB3F2DD6805}" type="sibTrans" cxnId="{380A3207-D005-4158-98D3-7DEA4EC2162D}">
      <dgm:prSet/>
      <dgm:spPr/>
      <dgm:t>
        <a:bodyPr/>
        <a:lstStyle/>
        <a:p>
          <a:pPr rtl="1"/>
          <a:endParaRPr lang="he-IL"/>
        </a:p>
      </dgm:t>
    </dgm:pt>
    <dgm:pt modelId="{6E451834-075B-4F2A-92D0-52239344BFD7}">
      <dgm:prSet phldrT="[טקסט]"/>
      <dgm:spPr/>
      <dgm:t>
        <a:bodyPr/>
        <a:lstStyle/>
        <a:p>
          <a:pPr rtl="0"/>
          <a:r>
            <a:rPr lang="en-US" b="1" dirty="0" smtClean="0">
              <a:latin typeface="+mj-lt"/>
            </a:rPr>
            <a:t>March 2015</a:t>
          </a:r>
          <a:endParaRPr lang="he-IL" b="1" dirty="0"/>
        </a:p>
      </dgm:t>
    </dgm:pt>
    <dgm:pt modelId="{F1ACDC9C-E389-4CB8-91EE-1707BD2E0811}" type="parTrans" cxnId="{AEF3049D-EA6A-4F25-AA48-82E3FFAC4E11}">
      <dgm:prSet/>
      <dgm:spPr/>
      <dgm:t>
        <a:bodyPr/>
        <a:lstStyle/>
        <a:p>
          <a:pPr rtl="1"/>
          <a:endParaRPr lang="he-IL"/>
        </a:p>
      </dgm:t>
    </dgm:pt>
    <dgm:pt modelId="{F10DBAE3-A2CD-4DB4-A69B-A54860F4B298}" type="sibTrans" cxnId="{AEF3049D-EA6A-4F25-AA48-82E3FFAC4E11}">
      <dgm:prSet/>
      <dgm:spPr/>
      <dgm:t>
        <a:bodyPr/>
        <a:lstStyle/>
        <a:p>
          <a:pPr rtl="1"/>
          <a:endParaRPr lang="he-IL"/>
        </a:p>
      </dgm:t>
    </dgm:pt>
    <dgm:pt modelId="{FCBE38ED-74E0-4C91-82C9-95F3E2E201D3}">
      <dgm:prSet phldrT="[טקסט]"/>
      <dgm:spPr/>
      <dgm:t>
        <a:bodyPr/>
        <a:lstStyle/>
        <a:p>
          <a:pPr algn="just" rtl="0"/>
          <a:r>
            <a:rPr lang="en-US" dirty="0" smtClean="0">
              <a:latin typeface="+mn-lt"/>
            </a:rPr>
            <a:t>Visit of W.G from Israel in India</a:t>
          </a:r>
          <a:endParaRPr lang="he-IL" dirty="0">
            <a:latin typeface="+mn-lt"/>
          </a:endParaRPr>
        </a:p>
      </dgm:t>
    </dgm:pt>
    <dgm:pt modelId="{05834625-791F-4753-88C4-3C42B8691A8F}" type="parTrans" cxnId="{2D68654A-289E-49C0-BA3D-3226C76D234E}">
      <dgm:prSet/>
      <dgm:spPr/>
      <dgm:t>
        <a:bodyPr/>
        <a:lstStyle/>
        <a:p>
          <a:pPr rtl="1"/>
          <a:endParaRPr lang="he-IL"/>
        </a:p>
      </dgm:t>
    </dgm:pt>
    <dgm:pt modelId="{05A5A0AA-CE0D-49DA-A8D6-9156A8AAF713}" type="sibTrans" cxnId="{2D68654A-289E-49C0-BA3D-3226C76D234E}">
      <dgm:prSet/>
      <dgm:spPr/>
      <dgm:t>
        <a:bodyPr/>
        <a:lstStyle/>
        <a:p>
          <a:pPr rtl="1"/>
          <a:endParaRPr lang="he-IL"/>
        </a:p>
      </dgm:t>
    </dgm:pt>
    <dgm:pt modelId="{DC523921-76B0-4EE6-9665-03E7DCD2AFB2}">
      <dgm:prSet/>
      <dgm:spPr/>
      <dgm:t>
        <a:bodyPr/>
        <a:lstStyle/>
        <a:p>
          <a:pPr rtl="0"/>
          <a:r>
            <a:rPr lang="en-US" b="1" dirty="0" smtClean="0">
              <a:latin typeface="+mj-lt"/>
            </a:rPr>
            <a:t>August 2015</a:t>
          </a:r>
          <a:endParaRPr lang="he-IL" b="1" dirty="0"/>
        </a:p>
      </dgm:t>
    </dgm:pt>
    <dgm:pt modelId="{9985122E-DCE7-4F64-A294-1876B459472C}" type="parTrans" cxnId="{359BF68F-993C-4B68-B621-B187C3592131}">
      <dgm:prSet/>
      <dgm:spPr/>
      <dgm:t>
        <a:bodyPr/>
        <a:lstStyle/>
        <a:p>
          <a:pPr rtl="1"/>
          <a:endParaRPr lang="he-IL"/>
        </a:p>
      </dgm:t>
    </dgm:pt>
    <dgm:pt modelId="{CF3599D4-38BF-4A80-8959-C715F66A3726}" type="sibTrans" cxnId="{359BF68F-993C-4B68-B621-B187C3592131}">
      <dgm:prSet/>
      <dgm:spPr/>
      <dgm:t>
        <a:bodyPr/>
        <a:lstStyle/>
        <a:p>
          <a:pPr rtl="1"/>
          <a:endParaRPr lang="he-IL"/>
        </a:p>
      </dgm:t>
    </dgm:pt>
    <dgm:pt modelId="{36ED5177-6996-4741-850A-AA748356840A}">
      <dgm:prSet/>
      <dgm:spPr/>
      <dgm:t>
        <a:bodyPr/>
        <a:lstStyle/>
        <a:p>
          <a:pPr algn="just" rtl="0"/>
          <a:r>
            <a:rPr lang="en-US" dirty="0" smtClean="0"/>
            <a:t>Visit of W.G from India in Israel</a:t>
          </a:r>
          <a:endParaRPr lang="he-IL" dirty="0"/>
        </a:p>
      </dgm:t>
    </dgm:pt>
    <dgm:pt modelId="{AC3663F2-24DB-45EB-8525-1F37AF18C3FE}" type="parTrans" cxnId="{DDF2C4F1-2783-449B-9D97-A84B6BCAC6A4}">
      <dgm:prSet/>
      <dgm:spPr/>
      <dgm:t>
        <a:bodyPr/>
        <a:lstStyle/>
        <a:p>
          <a:pPr rtl="1"/>
          <a:endParaRPr lang="he-IL"/>
        </a:p>
      </dgm:t>
    </dgm:pt>
    <dgm:pt modelId="{98FE354F-CB05-4B00-9C94-4CECB3331EE6}" type="sibTrans" cxnId="{DDF2C4F1-2783-449B-9D97-A84B6BCAC6A4}">
      <dgm:prSet/>
      <dgm:spPr/>
      <dgm:t>
        <a:bodyPr/>
        <a:lstStyle/>
        <a:p>
          <a:pPr rtl="1"/>
          <a:endParaRPr lang="he-IL"/>
        </a:p>
      </dgm:t>
    </dgm:pt>
    <dgm:pt modelId="{BC8563A4-D9C8-4DCE-9BB6-54AB65C6444A}">
      <dgm:prSet/>
      <dgm:spPr/>
      <dgm:t>
        <a:bodyPr/>
        <a:lstStyle/>
        <a:p>
          <a:pPr algn="just" rtl="0"/>
          <a:r>
            <a:rPr lang="en-US" dirty="0" smtClean="0"/>
            <a:t>July 2017</a:t>
          </a:r>
          <a:endParaRPr lang="he-IL" dirty="0"/>
        </a:p>
      </dgm:t>
    </dgm:pt>
    <dgm:pt modelId="{3380D855-4923-4FD4-A89C-DE3254058603}" type="parTrans" cxnId="{1387F966-8CFC-4634-902E-E9C73CFC6879}">
      <dgm:prSet/>
      <dgm:spPr/>
      <dgm:t>
        <a:bodyPr/>
        <a:lstStyle/>
        <a:p>
          <a:pPr rtl="1"/>
          <a:endParaRPr lang="he-IL"/>
        </a:p>
      </dgm:t>
    </dgm:pt>
    <dgm:pt modelId="{CC6DDBC5-2B49-45B6-90ED-F3635AB5B29F}" type="sibTrans" cxnId="{1387F966-8CFC-4634-902E-E9C73CFC6879}">
      <dgm:prSet/>
      <dgm:spPr/>
      <dgm:t>
        <a:bodyPr/>
        <a:lstStyle/>
        <a:p>
          <a:pPr rtl="1"/>
          <a:endParaRPr lang="he-IL"/>
        </a:p>
      </dgm:t>
    </dgm:pt>
    <dgm:pt modelId="{0669BD3D-CC31-4423-A85D-0801820A70B9}">
      <dgm:prSet/>
      <dgm:spPr/>
      <dgm:t>
        <a:bodyPr/>
        <a:lstStyle/>
        <a:p>
          <a:pPr rtl="0"/>
          <a:r>
            <a:rPr lang="en-US" dirty="0" smtClean="0"/>
            <a:t>The Prime Minister of India arrives to Israel</a:t>
          </a:r>
          <a:endParaRPr lang="he-IL" dirty="0"/>
        </a:p>
      </dgm:t>
    </dgm:pt>
    <dgm:pt modelId="{AFB1DDA6-32F6-4145-91A3-DDD6C728209A}" type="parTrans" cxnId="{5402DACE-DF73-48F5-BDD5-E8E06FF0AEFA}">
      <dgm:prSet/>
      <dgm:spPr/>
      <dgm:t>
        <a:bodyPr/>
        <a:lstStyle/>
        <a:p>
          <a:pPr rtl="1"/>
          <a:endParaRPr lang="he-IL"/>
        </a:p>
      </dgm:t>
    </dgm:pt>
    <dgm:pt modelId="{8373F993-FC9A-4093-818C-DE12B78DD902}" type="sibTrans" cxnId="{5402DACE-DF73-48F5-BDD5-E8E06FF0AEFA}">
      <dgm:prSet/>
      <dgm:spPr/>
      <dgm:t>
        <a:bodyPr/>
        <a:lstStyle/>
        <a:p>
          <a:pPr rtl="1"/>
          <a:endParaRPr lang="he-IL"/>
        </a:p>
      </dgm:t>
    </dgm:pt>
    <dgm:pt modelId="{36962D2A-2006-4D35-920C-F4571266BDAE}">
      <dgm:prSet/>
      <dgm:spPr/>
      <dgm:t>
        <a:bodyPr/>
        <a:lstStyle/>
        <a:p>
          <a:pPr rtl="0"/>
          <a:r>
            <a:rPr lang="en-US" dirty="0" smtClean="0"/>
            <a:t>January 2018</a:t>
          </a:r>
          <a:endParaRPr lang="he-IL" dirty="0"/>
        </a:p>
      </dgm:t>
    </dgm:pt>
    <dgm:pt modelId="{EB6C4715-1558-4885-89C0-D68AF07BB012}" type="parTrans" cxnId="{46880EB6-C355-4A6F-B56A-C5E5B5F8DEA3}">
      <dgm:prSet/>
      <dgm:spPr/>
      <dgm:t>
        <a:bodyPr/>
        <a:lstStyle/>
        <a:p>
          <a:pPr rtl="1"/>
          <a:endParaRPr lang="he-IL"/>
        </a:p>
      </dgm:t>
    </dgm:pt>
    <dgm:pt modelId="{6387C3D3-D79B-4ACC-A7CF-AC4B0831BA57}" type="sibTrans" cxnId="{46880EB6-C355-4A6F-B56A-C5E5B5F8DEA3}">
      <dgm:prSet/>
      <dgm:spPr/>
      <dgm:t>
        <a:bodyPr/>
        <a:lstStyle/>
        <a:p>
          <a:pPr rtl="1"/>
          <a:endParaRPr lang="he-IL"/>
        </a:p>
      </dgm:t>
    </dgm:pt>
    <dgm:pt modelId="{8C2E088E-8F48-46E2-8431-B29AD5C439FB}">
      <dgm:prSet/>
      <dgm:spPr/>
      <dgm:t>
        <a:bodyPr/>
        <a:lstStyle/>
        <a:p>
          <a:pPr rtl="0"/>
          <a:r>
            <a:rPr lang="en-US" dirty="0" smtClean="0"/>
            <a:t>Visit of the Israeli Prime Minister to India</a:t>
          </a:r>
          <a:endParaRPr lang="he-IL" dirty="0"/>
        </a:p>
      </dgm:t>
    </dgm:pt>
    <dgm:pt modelId="{9058E02E-0280-4452-9CE1-1ECBF03301FD}" type="parTrans" cxnId="{A40CBE2E-6C3F-42C9-A547-7C00DCA19919}">
      <dgm:prSet/>
      <dgm:spPr/>
      <dgm:t>
        <a:bodyPr/>
        <a:lstStyle/>
        <a:p>
          <a:pPr rtl="1"/>
          <a:endParaRPr lang="he-IL"/>
        </a:p>
      </dgm:t>
    </dgm:pt>
    <dgm:pt modelId="{02465A8F-3F5E-44FA-8E7D-52B6CBEDEAB3}" type="sibTrans" cxnId="{A40CBE2E-6C3F-42C9-A547-7C00DCA19919}">
      <dgm:prSet/>
      <dgm:spPr/>
      <dgm:t>
        <a:bodyPr/>
        <a:lstStyle/>
        <a:p>
          <a:pPr rtl="1"/>
          <a:endParaRPr lang="he-IL"/>
        </a:p>
      </dgm:t>
    </dgm:pt>
    <dgm:pt modelId="{71B16D6E-D8B1-49FC-8088-D06AEBC175B6}">
      <dgm:prSet phldrT="[טקסט]"/>
      <dgm:spPr/>
      <dgm:t>
        <a:bodyPr/>
        <a:lstStyle/>
        <a:p>
          <a:pPr algn="just" rtl="0"/>
          <a:r>
            <a:rPr lang="en-US" dirty="0" smtClean="0"/>
            <a:t>Establishment of four working groups</a:t>
          </a:r>
          <a:endParaRPr lang="he-IL" dirty="0"/>
        </a:p>
      </dgm:t>
    </dgm:pt>
    <dgm:pt modelId="{C395BBA8-57EA-4F06-92F5-7E40C601837B}" type="parTrans" cxnId="{1EE198A1-61E8-4D99-A4D1-9694A9225FE0}">
      <dgm:prSet/>
      <dgm:spPr/>
      <dgm:t>
        <a:bodyPr/>
        <a:lstStyle/>
        <a:p>
          <a:pPr rtl="1"/>
          <a:endParaRPr lang="he-IL"/>
        </a:p>
      </dgm:t>
    </dgm:pt>
    <dgm:pt modelId="{311AF633-A20D-433A-B239-74BD423DE5EE}" type="sibTrans" cxnId="{1EE198A1-61E8-4D99-A4D1-9694A9225FE0}">
      <dgm:prSet/>
      <dgm:spPr/>
      <dgm:t>
        <a:bodyPr/>
        <a:lstStyle/>
        <a:p>
          <a:pPr rtl="1"/>
          <a:endParaRPr lang="he-IL"/>
        </a:p>
      </dgm:t>
    </dgm:pt>
    <dgm:pt modelId="{143B835B-151F-43F2-9164-51A76EDCE602}">
      <dgm:prSet phldrT="[טקסט]"/>
      <dgm:spPr/>
      <dgm:t>
        <a:bodyPr/>
        <a:lstStyle/>
        <a:p>
          <a:pPr algn="just" rtl="0"/>
          <a:r>
            <a:rPr lang="en-US" dirty="0" smtClean="0">
              <a:latin typeface="+mn-lt"/>
            </a:rPr>
            <a:t>Activity of 3 work groups</a:t>
          </a:r>
          <a:endParaRPr lang="he-IL" dirty="0">
            <a:latin typeface="+mn-lt"/>
          </a:endParaRPr>
        </a:p>
      </dgm:t>
    </dgm:pt>
    <dgm:pt modelId="{53DC5E5F-5F18-4C94-B8B6-B5858595E5D6}" type="parTrans" cxnId="{5E2460DC-574B-47F3-9696-6154773D00FD}">
      <dgm:prSet/>
      <dgm:spPr/>
      <dgm:t>
        <a:bodyPr/>
        <a:lstStyle/>
        <a:p>
          <a:pPr rtl="1"/>
          <a:endParaRPr lang="he-IL"/>
        </a:p>
      </dgm:t>
    </dgm:pt>
    <dgm:pt modelId="{B42302EE-A714-4313-B7E0-DBAFCA272CCD}" type="sibTrans" cxnId="{5E2460DC-574B-47F3-9696-6154773D00FD}">
      <dgm:prSet/>
      <dgm:spPr/>
      <dgm:t>
        <a:bodyPr/>
        <a:lstStyle/>
        <a:p>
          <a:pPr rtl="1"/>
          <a:endParaRPr lang="he-IL"/>
        </a:p>
      </dgm:t>
    </dgm:pt>
    <dgm:pt modelId="{1D6B2D09-F10F-4209-B47E-082C9ABA1359}">
      <dgm:prSet/>
      <dgm:spPr/>
      <dgm:t>
        <a:bodyPr/>
        <a:lstStyle/>
        <a:p>
          <a:pPr algn="just" rtl="0"/>
          <a:r>
            <a:rPr lang="en-US" dirty="0" smtClean="0"/>
            <a:t>Activity of 3 work groups</a:t>
          </a:r>
          <a:endParaRPr lang="he-IL" dirty="0"/>
        </a:p>
      </dgm:t>
    </dgm:pt>
    <dgm:pt modelId="{34976D5E-AEE3-4034-8B08-38B7C55A9A08}" type="parTrans" cxnId="{B12C4724-236F-43F9-9037-361BBC0260A7}">
      <dgm:prSet/>
      <dgm:spPr/>
      <dgm:t>
        <a:bodyPr/>
        <a:lstStyle/>
        <a:p>
          <a:pPr rtl="1"/>
          <a:endParaRPr lang="he-IL"/>
        </a:p>
      </dgm:t>
    </dgm:pt>
    <dgm:pt modelId="{0EAED964-7A8E-4671-AD64-9530421D077A}" type="sibTrans" cxnId="{B12C4724-236F-43F9-9037-361BBC0260A7}">
      <dgm:prSet/>
      <dgm:spPr/>
      <dgm:t>
        <a:bodyPr/>
        <a:lstStyle/>
        <a:p>
          <a:pPr rtl="1"/>
          <a:endParaRPr lang="he-IL"/>
        </a:p>
      </dgm:t>
    </dgm:pt>
    <dgm:pt modelId="{93700F11-B21B-458F-A9DA-10D262B561A7}" type="pres">
      <dgm:prSet presAssocID="{4A77A86D-41CD-4B11-9F8E-F058B25F0AB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B2DBDD71-1551-4E05-9039-BD86962DBD5B}" type="pres">
      <dgm:prSet presAssocID="{4A80E5E2-3AB3-44EA-9AA5-1C47224BCF52}" presName="composite" presStyleCnt="0"/>
      <dgm:spPr/>
      <dgm:t>
        <a:bodyPr/>
        <a:lstStyle/>
        <a:p>
          <a:pPr rtl="1"/>
          <a:endParaRPr lang="he-IL"/>
        </a:p>
      </dgm:t>
    </dgm:pt>
    <dgm:pt modelId="{44AA11EE-F64D-4C8D-9809-5F2AEBA187D9}" type="pres">
      <dgm:prSet presAssocID="{4A80E5E2-3AB3-44EA-9AA5-1C47224BCF52}" presName="par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A2708A5-8178-4C0E-A8DC-5C181DF1BCD9}" type="pres">
      <dgm:prSet presAssocID="{4A80E5E2-3AB3-44EA-9AA5-1C47224BCF52}" presName="parSh" presStyleLbl="node1" presStyleIdx="0" presStyleCnt="6"/>
      <dgm:spPr/>
      <dgm:t>
        <a:bodyPr/>
        <a:lstStyle/>
        <a:p>
          <a:pPr rtl="1"/>
          <a:endParaRPr lang="he-IL"/>
        </a:p>
      </dgm:t>
    </dgm:pt>
    <dgm:pt modelId="{4CFB816E-BF8C-4AC7-8FCD-524FCF608566}" type="pres">
      <dgm:prSet presAssocID="{4A80E5E2-3AB3-44EA-9AA5-1C47224BCF52}" presName="desTx" presStyleLbl="fgAcc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99D5AFB-D327-4554-80CC-64F7A0074BAA}" type="pres">
      <dgm:prSet presAssocID="{0999B395-E775-4C06-A7F1-DC61CE2624C7}" presName="sibTrans" presStyleLbl="sibTrans2D1" presStyleIdx="0" presStyleCnt="5"/>
      <dgm:spPr/>
      <dgm:t>
        <a:bodyPr/>
        <a:lstStyle/>
        <a:p>
          <a:pPr rtl="1"/>
          <a:endParaRPr lang="he-IL"/>
        </a:p>
      </dgm:t>
    </dgm:pt>
    <dgm:pt modelId="{7EFE4DC5-7BC9-4054-BA58-6D753B1ED58C}" type="pres">
      <dgm:prSet presAssocID="{0999B395-E775-4C06-A7F1-DC61CE2624C7}" presName="connTx" presStyleLbl="sibTrans2D1" presStyleIdx="0" presStyleCnt="5"/>
      <dgm:spPr/>
      <dgm:t>
        <a:bodyPr/>
        <a:lstStyle/>
        <a:p>
          <a:pPr rtl="1"/>
          <a:endParaRPr lang="he-IL"/>
        </a:p>
      </dgm:t>
    </dgm:pt>
    <dgm:pt modelId="{71BEDCE7-B7AD-4968-B023-D4CF49796880}" type="pres">
      <dgm:prSet presAssocID="{18435EC7-3363-4C06-9B1A-03F92718905B}" presName="composite" presStyleCnt="0"/>
      <dgm:spPr/>
      <dgm:t>
        <a:bodyPr/>
        <a:lstStyle/>
        <a:p>
          <a:pPr rtl="1"/>
          <a:endParaRPr lang="he-IL"/>
        </a:p>
      </dgm:t>
    </dgm:pt>
    <dgm:pt modelId="{1CE2533A-0BE8-4507-BB3F-C04600367EF0}" type="pres">
      <dgm:prSet presAssocID="{18435EC7-3363-4C06-9B1A-03F92718905B}" presName="par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162FBFB-471C-4426-94F1-0B34F417F5EC}" type="pres">
      <dgm:prSet presAssocID="{18435EC7-3363-4C06-9B1A-03F92718905B}" presName="parSh" presStyleLbl="node1" presStyleIdx="1" presStyleCnt="6"/>
      <dgm:spPr/>
      <dgm:t>
        <a:bodyPr/>
        <a:lstStyle/>
        <a:p>
          <a:pPr rtl="1"/>
          <a:endParaRPr lang="he-IL"/>
        </a:p>
      </dgm:t>
    </dgm:pt>
    <dgm:pt modelId="{9F636BFC-C61A-4EE8-AF25-B873506CCCDE}" type="pres">
      <dgm:prSet presAssocID="{18435EC7-3363-4C06-9B1A-03F92718905B}" presName="desTx" presStyleLbl="fgAcc1" presStyleIdx="1" presStyleCnt="6" custLinFactNeighborX="5082" custLinFactNeighborY="-200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B4489D5-0980-4D5C-9DE8-AD3A0CE83F85}" type="pres">
      <dgm:prSet presAssocID="{F40CEE2A-FAE2-4F51-91EB-D38B7DFFCA23}" presName="sibTrans" presStyleLbl="sibTrans2D1" presStyleIdx="1" presStyleCnt="5"/>
      <dgm:spPr/>
      <dgm:t>
        <a:bodyPr/>
        <a:lstStyle/>
        <a:p>
          <a:pPr rtl="1"/>
          <a:endParaRPr lang="he-IL"/>
        </a:p>
      </dgm:t>
    </dgm:pt>
    <dgm:pt modelId="{94C19F15-F72C-478E-970E-801DC02441E1}" type="pres">
      <dgm:prSet presAssocID="{F40CEE2A-FAE2-4F51-91EB-D38B7DFFCA23}" presName="connTx" presStyleLbl="sibTrans2D1" presStyleIdx="1" presStyleCnt="5"/>
      <dgm:spPr/>
      <dgm:t>
        <a:bodyPr/>
        <a:lstStyle/>
        <a:p>
          <a:pPr rtl="1"/>
          <a:endParaRPr lang="he-IL"/>
        </a:p>
      </dgm:t>
    </dgm:pt>
    <dgm:pt modelId="{CAEC38F5-A31D-46AC-9F79-8747B1675182}" type="pres">
      <dgm:prSet presAssocID="{6E451834-075B-4F2A-92D0-52239344BFD7}" presName="composite" presStyleCnt="0"/>
      <dgm:spPr/>
      <dgm:t>
        <a:bodyPr/>
        <a:lstStyle/>
        <a:p>
          <a:pPr rtl="1"/>
          <a:endParaRPr lang="he-IL"/>
        </a:p>
      </dgm:t>
    </dgm:pt>
    <dgm:pt modelId="{DD449EA2-DAED-4BBD-B49E-11A5C6282754}" type="pres">
      <dgm:prSet presAssocID="{6E451834-075B-4F2A-92D0-52239344BFD7}" presName="par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3B5752E-E461-41EB-8023-195BC9FCC32B}" type="pres">
      <dgm:prSet presAssocID="{6E451834-075B-4F2A-92D0-52239344BFD7}" presName="parSh" presStyleLbl="node1" presStyleIdx="2" presStyleCnt="6"/>
      <dgm:spPr/>
      <dgm:t>
        <a:bodyPr/>
        <a:lstStyle/>
        <a:p>
          <a:pPr rtl="1"/>
          <a:endParaRPr lang="he-IL"/>
        </a:p>
      </dgm:t>
    </dgm:pt>
    <dgm:pt modelId="{40F9770B-D230-4EF1-871B-0B54C1D03EAF}" type="pres">
      <dgm:prSet presAssocID="{6E451834-075B-4F2A-92D0-52239344BFD7}" presName="desTx" presStyleLbl="fgAcc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2922B61-10EE-4E61-838F-CFB3015E8EE9}" type="pres">
      <dgm:prSet presAssocID="{F10DBAE3-A2CD-4DB4-A69B-A54860F4B298}" presName="sibTrans" presStyleLbl="sibTrans2D1" presStyleIdx="2" presStyleCnt="5"/>
      <dgm:spPr/>
      <dgm:t>
        <a:bodyPr/>
        <a:lstStyle/>
        <a:p>
          <a:pPr rtl="1"/>
          <a:endParaRPr lang="he-IL"/>
        </a:p>
      </dgm:t>
    </dgm:pt>
    <dgm:pt modelId="{79077C93-6D52-485A-BF5B-7B62CAA23DED}" type="pres">
      <dgm:prSet presAssocID="{F10DBAE3-A2CD-4DB4-A69B-A54860F4B298}" presName="connTx" presStyleLbl="sibTrans2D1" presStyleIdx="2" presStyleCnt="5"/>
      <dgm:spPr/>
      <dgm:t>
        <a:bodyPr/>
        <a:lstStyle/>
        <a:p>
          <a:pPr rtl="1"/>
          <a:endParaRPr lang="he-IL"/>
        </a:p>
      </dgm:t>
    </dgm:pt>
    <dgm:pt modelId="{32EBA0B9-CD49-455A-802F-7A76628C78AB}" type="pres">
      <dgm:prSet presAssocID="{DC523921-76B0-4EE6-9665-03E7DCD2AFB2}" presName="composite" presStyleCnt="0"/>
      <dgm:spPr/>
      <dgm:t>
        <a:bodyPr/>
        <a:lstStyle/>
        <a:p>
          <a:pPr rtl="1"/>
          <a:endParaRPr lang="he-IL"/>
        </a:p>
      </dgm:t>
    </dgm:pt>
    <dgm:pt modelId="{2B672453-F175-4122-81FA-E733583190BA}" type="pres">
      <dgm:prSet presAssocID="{DC523921-76B0-4EE6-9665-03E7DCD2AFB2}" presName="par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BFB8E7D-3F69-4E94-929E-BE53D636E490}" type="pres">
      <dgm:prSet presAssocID="{DC523921-76B0-4EE6-9665-03E7DCD2AFB2}" presName="parSh" presStyleLbl="node1" presStyleIdx="3" presStyleCnt="6"/>
      <dgm:spPr/>
      <dgm:t>
        <a:bodyPr/>
        <a:lstStyle/>
        <a:p>
          <a:pPr rtl="1"/>
          <a:endParaRPr lang="he-IL"/>
        </a:p>
      </dgm:t>
    </dgm:pt>
    <dgm:pt modelId="{8BD2AE90-6568-4226-8CDF-1B188B0F881D}" type="pres">
      <dgm:prSet presAssocID="{DC523921-76B0-4EE6-9665-03E7DCD2AFB2}" presName="desTx" presStyleLbl="fgAcc1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96D7BC1-14F7-4D4D-9130-E228547C2FAB}" type="pres">
      <dgm:prSet presAssocID="{CF3599D4-38BF-4A80-8959-C715F66A3726}" presName="sibTrans" presStyleLbl="sibTrans2D1" presStyleIdx="3" presStyleCnt="5"/>
      <dgm:spPr/>
      <dgm:t>
        <a:bodyPr/>
        <a:lstStyle/>
        <a:p>
          <a:pPr rtl="1"/>
          <a:endParaRPr lang="he-IL"/>
        </a:p>
      </dgm:t>
    </dgm:pt>
    <dgm:pt modelId="{722B6222-C3C1-4125-A1F0-71B5DF735747}" type="pres">
      <dgm:prSet presAssocID="{CF3599D4-38BF-4A80-8959-C715F66A3726}" presName="connTx" presStyleLbl="sibTrans2D1" presStyleIdx="3" presStyleCnt="5"/>
      <dgm:spPr/>
      <dgm:t>
        <a:bodyPr/>
        <a:lstStyle/>
        <a:p>
          <a:pPr rtl="1"/>
          <a:endParaRPr lang="he-IL"/>
        </a:p>
      </dgm:t>
    </dgm:pt>
    <dgm:pt modelId="{65202446-903C-44A1-9590-961E4219DE0B}" type="pres">
      <dgm:prSet presAssocID="{BC8563A4-D9C8-4DCE-9BB6-54AB65C6444A}" presName="composite" presStyleCnt="0"/>
      <dgm:spPr/>
      <dgm:t>
        <a:bodyPr/>
        <a:lstStyle/>
        <a:p>
          <a:pPr rtl="1"/>
          <a:endParaRPr lang="he-IL"/>
        </a:p>
      </dgm:t>
    </dgm:pt>
    <dgm:pt modelId="{70FB08CA-A99F-4459-A928-2ADB2E926E02}" type="pres">
      <dgm:prSet presAssocID="{BC8563A4-D9C8-4DCE-9BB6-54AB65C6444A}" presName="par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97ED9D9-6816-417B-913C-7B7C454CFF79}" type="pres">
      <dgm:prSet presAssocID="{BC8563A4-D9C8-4DCE-9BB6-54AB65C6444A}" presName="parSh" presStyleLbl="node1" presStyleIdx="4" presStyleCnt="6"/>
      <dgm:spPr/>
      <dgm:t>
        <a:bodyPr/>
        <a:lstStyle/>
        <a:p>
          <a:pPr rtl="1"/>
          <a:endParaRPr lang="he-IL"/>
        </a:p>
      </dgm:t>
    </dgm:pt>
    <dgm:pt modelId="{04BB2294-389A-4A46-8207-2FC7D2844B40}" type="pres">
      <dgm:prSet presAssocID="{BC8563A4-D9C8-4DCE-9BB6-54AB65C6444A}" presName="desTx" presStyleLbl="fgAcc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0DF7519-9EE5-4ED6-A33F-4668F9C91006}" type="pres">
      <dgm:prSet presAssocID="{CC6DDBC5-2B49-45B6-90ED-F3635AB5B29F}" presName="sibTrans" presStyleLbl="sibTrans2D1" presStyleIdx="4" presStyleCnt="5"/>
      <dgm:spPr/>
      <dgm:t>
        <a:bodyPr/>
        <a:lstStyle/>
        <a:p>
          <a:pPr rtl="1"/>
          <a:endParaRPr lang="he-IL"/>
        </a:p>
      </dgm:t>
    </dgm:pt>
    <dgm:pt modelId="{8428F239-D12C-4904-9196-2CC35861FA9D}" type="pres">
      <dgm:prSet presAssocID="{CC6DDBC5-2B49-45B6-90ED-F3635AB5B29F}" presName="connTx" presStyleLbl="sibTrans2D1" presStyleIdx="4" presStyleCnt="5"/>
      <dgm:spPr/>
      <dgm:t>
        <a:bodyPr/>
        <a:lstStyle/>
        <a:p>
          <a:pPr rtl="1"/>
          <a:endParaRPr lang="he-IL"/>
        </a:p>
      </dgm:t>
    </dgm:pt>
    <dgm:pt modelId="{F27428A3-8D41-4DED-B2A6-F2343C6BD586}" type="pres">
      <dgm:prSet presAssocID="{36962D2A-2006-4D35-920C-F4571266BDAE}" presName="composite" presStyleCnt="0"/>
      <dgm:spPr/>
      <dgm:t>
        <a:bodyPr/>
        <a:lstStyle/>
        <a:p>
          <a:pPr rtl="1"/>
          <a:endParaRPr lang="he-IL"/>
        </a:p>
      </dgm:t>
    </dgm:pt>
    <dgm:pt modelId="{90CB3F74-0AFF-42A5-812E-A4C76D09938A}" type="pres">
      <dgm:prSet presAssocID="{36962D2A-2006-4D35-920C-F4571266BDAE}" presName="par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96CCACD-BF39-41C1-811F-A04FAEE25EC6}" type="pres">
      <dgm:prSet presAssocID="{36962D2A-2006-4D35-920C-F4571266BDAE}" presName="parSh" presStyleLbl="node1" presStyleIdx="5" presStyleCnt="6"/>
      <dgm:spPr/>
      <dgm:t>
        <a:bodyPr/>
        <a:lstStyle/>
        <a:p>
          <a:pPr rtl="1"/>
          <a:endParaRPr lang="he-IL"/>
        </a:p>
      </dgm:t>
    </dgm:pt>
    <dgm:pt modelId="{BF573B57-7294-4539-95DA-B241EC5F9B50}" type="pres">
      <dgm:prSet presAssocID="{36962D2A-2006-4D35-920C-F4571266BDAE}" presName="desTx" presStyleLbl="fgAcc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6D5F9920-7486-4ADB-914D-7C008D688394}" type="presOf" srcId="{0999B395-E775-4C06-A7F1-DC61CE2624C7}" destId="{7EFE4DC5-7BC9-4054-BA58-6D753B1ED58C}" srcOrd="1" destOrd="0" presId="urn:microsoft.com/office/officeart/2005/8/layout/process3"/>
    <dgm:cxn modelId="{410E16B2-B970-4657-BF91-DAAB6064AEEA}" type="presOf" srcId="{8033F7BD-6D6E-4ED5-868D-F7B619AD17EB}" destId="{4CFB816E-BF8C-4AC7-8FCD-524FCF608566}" srcOrd="0" destOrd="0" presId="urn:microsoft.com/office/officeart/2005/8/layout/process3"/>
    <dgm:cxn modelId="{C4F4BF41-0AE1-4A69-B3C6-24CF107DA035}" type="presOf" srcId="{F10DBAE3-A2CD-4DB4-A69B-A54860F4B298}" destId="{79077C93-6D52-485A-BF5B-7B62CAA23DED}" srcOrd="1" destOrd="0" presId="urn:microsoft.com/office/officeart/2005/8/layout/process3"/>
    <dgm:cxn modelId="{11F5B40F-3DD4-43CB-A01D-47E16AAE21E3}" type="presOf" srcId="{CC6DDBC5-2B49-45B6-90ED-F3635AB5B29F}" destId="{10DF7519-9EE5-4ED6-A33F-4668F9C91006}" srcOrd="0" destOrd="0" presId="urn:microsoft.com/office/officeart/2005/8/layout/process3"/>
    <dgm:cxn modelId="{9F529CEC-25B2-450D-A66A-DA79D93CA593}" type="presOf" srcId="{143B835B-151F-43F2-9164-51A76EDCE602}" destId="{40F9770B-D230-4EF1-871B-0B54C1D03EAF}" srcOrd="0" destOrd="1" presId="urn:microsoft.com/office/officeart/2005/8/layout/process3"/>
    <dgm:cxn modelId="{A40CBE2E-6C3F-42C9-A547-7C00DCA19919}" srcId="{36962D2A-2006-4D35-920C-F4571266BDAE}" destId="{8C2E088E-8F48-46E2-8431-B29AD5C439FB}" srcOrd="0" destOrd="0" parTransId="{9058E02E-0280-4452-9CE1-1ECBF03301FD}" sibTransId="{02465A8F-3F5E-44FA-8E7D-52B6CBEDEAB3}"/>
    <dgm:cxn modelId="{24A195E8-5FCC-4D09-ABAF-E7898A10EDEF}" type="presOf" srcId="{6E451834-075B-4F2A-92D0-52239344BFD7}" destId="{DD449EA2-DAED-4BBD-B49E-11A5C6282754}" srcOrd="0" destOrd="0" presId="urn:microsoft.com/office/officeart/2005/8/layout/process3"/>
    <dgm:cxn modelId="{19D007C0-0328-4B3F-B7C1-07FDFFA96AF4}" type="presOf" srcId="{0669BD3D-CC31-4423-A85D-0801820A70B9}" destId="{04BB2294-389A-4A46-8207-2FC7D2844B40}" srcOrd="0" destOrd="0" presId="urn:microsoft.com/office/officeart/2005/8/layout/process3"/>
    <dgm:cxn modelId="{1A1ADDDF-B676-437D-88E9-3CB8D70DDEDD}" type="presOf" srcId="{F40CEE2A-FAE2-4F51-91EB-D38B7DFFCA23}" destId="{1B4489D5-0980-4D5C-9DE8-AD3A0CE83F85}" srcOrd="0" destOrd="0" presId="urn:microsoft.com/office/officeart/2005/8/layout/process3"/>
    <dgm:cxn modelId="{B12C4724-236F-43F9-9037-361BBC0260A7}" srcId="{DC523921-76B0-4EE6-9665-03E7DCD2AFB2}" destId="{1D6B2D09-F10F-4209-B47E-082C9ABA1359}" srcOrd="1" destOrd="0" parTransId="{34976D5E-AEE3-4034-8B08-38B7C55A9A08}" sibTransId="{0EAED964-7A8E-4671-AD64-9530421D077A}"/>
    <dgm:cxn modelId="{C6BD0260-FB3D-4B12-8D24-44F30F1F4921}" type="presOf" srcId="{BC8563A4-D9C8-4DCE-9BB6-54AB65C6444A}" destId="{70FB08CA-A99F-4459-A928-2ADB2E926E02}" srcOrd="0" destOrd="0" presId="urn:microsoft.com/office/officeart/2005/8/layout/process3"/>
    <dgm:cxn modelId="{5FA8FAB5-578F-4CC6-A3F3-C400D5DB8730}" type="presOf" srcId="{4A77A86D-41CD-4B11-9F8E-F058B25F0AB6}" destId="{93700F11-B21B-458F-A9DA-10D262B561A7}" srcOrd="0" destOrd="0" presId="urn:microsoft.com/office/officeart/2005/8/layout/process3"/>
    <dgm:cxn modelId="{5402DACE-DF73-48F5-BDD5-E8E06FF0AEFA}" srcId="{BC8563A4-D9C8-4DCE-9BB6-54AB65C6444A}" destId="{0669BD3D-CC31-4423-A85D-0801820A70B9}" srcOrd="0" destOrd="0" parTransId="{AFB1DDA6-32F6-4145-91A3-DDD6C728209A}" sibTransId="{8373F993-FC9A-4093-818C-DE12B78DD902}"/>
    <dgm:cxn modelId="{949BE823-3FCB-4383-B8AF-1F20CC3A4580}" type="presOf" srcId="{DC523921-76B0-4EE6-9665-03E7DCD2AFB2}" destId="{2B672453-F175-4122-81FA-E733583190BA}" srcOrd="0" destOrd="0" presId="urn:microsoft.com/office/officeart/2005/8/layout/process3"/>
    <dgm:cxn modelId="{144B754F-C931-4E18-A949-E822779335FE}" type="presOf" srcId="{1D6B2D09-F10F-4209-B47E-082C9ABA1359}" destId="{8BD2AE90-6568-4226-8CDF-1B188B0F881D}" srcOrd="0" destOrd="1" presId="urn:microsoft.com/office/officeart/2005/8/layout/process3"/>
    <dgm:cxn modelId="{CF10A73B-C31B-4D7A-8351-72FDE8B91B43}" type="presOf" srcId="{CC6DDBC5-2B49-45B6-90ED-F3635AB5B29F}" destId="{8428F239-D12C-4904-9196-2CC35861FA9D}" srcOrd="1" destOrd="0" presId="urn:microsoft.com/office/officeart/2005/8/layout/process3"/>
    <dgm:cxn modelId="{38EE1E2B-62A1-423B-989B-7D7DCD6F7E0E}" type="presOf" srcId="{36962D2A-2006-4D35-920C-F4571266BDAE}" destId="{90CB3F74-0AFF-42A5-812E-A4C76D09938A}" srcOrd="0" destOrd="0" presId="urn:microsoft.com/office/officeart/2005/8/layout/process3"/>
    <dgm:cxn modelId="{1EE198A1-61E8-4D99-A4D1-9694A9225FE0}" srcId="{18435EC7-3363-4C06-9B1A-03F92718905B}" destId="{71B16D6E-D8B1-49FC-8088-D06AEBC175B6}" srcOrd="1" destOrd="0" parTransId="{C395BBA8-57EA-4F06-92F5-7E40C601837B}" sibTransId="{311AF633-A20D-433A-B239-74BD423DE5EE}"/>
    <dgm:cxn modelId="{93E930B1-A4F7-4E90-A7D1-AEF02F8C3443}" type="presOf" srcId="{FCBE38ED-74E0-4C91-82C9-95F3E2E201D3}" destId="{40F9770B-D230-4EF1-871B-0B54C1D03EAF}" srcOrd="0" destOrd="0" presId="urn:microsoft.com/office/officeart/2005/8/layout/process3"/>
    <dgm:cxn modelId="{3D848A47-B4C4-4560-853D-D07FBCEB6B87}" type="presOf" srcId="{F40CEE2A-FAE2-4F51-91EB-D38B7DFFCA23}" destId="{94C19F15-F72C-478E-970E-801DC02441E1}" srcOrd="1" destOrd="0" presId="urn:microsoft.com/office/officeart/2005/8/layout/process3"/>
    <dgm:cxn modelId="{2D68654A-289E-49C0-BA3D-3226C76D234E}" srcId="{6E451834-075B-4F2A-92D0-52239344BFD7}" destId="{FCBE38ED-74E0-4C91-82C9-95F3E2E201D3}" srcOrd="0" destOrd="0" parTransId="{05834625-791F-4753-88C4-3C42B8691A8F}" sibTransId="{05A5A0AA-CE0D-49DA-A8D6-9156A8AAF713}"/>
    <dgm:cxn modelId="{AEF3049D-EA6A-4F25-AA48-82E3FFAC4E11}" srcId="{4A77A86D-41CD-4B11-9F8E-F058B25F0AB6}" destId="{6E451834-075B-4F2A-92D0-52239344BFD7}" srcOrd="2" destOrd="0" parTransId="{F1ACDC9C-E389-4CB8-91EE-1707BD2E0811}" sibTransId="{F10DBAE3-A2CD-4DB4-A69B-A54860F4B298}"/>
    <dgm:cxn modelId="{13A7A4BA-51DA-4832-AA89-496102225D19}" srcId="{4A80E5E2-3AB3-44EA-9AA5-1C47224BCF52}" destId="{8033F7BD-6D6E-4ED5-868D-F7B619AD17EB}" srcOrd="0" destOrd="0" parTransId="{5980B5B4-7102-466B-BC6C-48ED12587266}" sibTransId="{EC1301AA-1363-4D2D-B025-DDDBC4E51D56}"/>
    <dgm:cxn modelId="{0DC12DF5-AC9A-4A2F-8001-99173EDC1085}" srcId="{4A77A86D-41CD-4B11-9F8E-F058B25F0AB6}" destId="{18435EC7-3363-4C06-9B1A-03F92718905B}" srcOrd="1" destOrd="0" parTransId="{CF3D3FCF-77FA-4878-B0D7-90AECFD4E8FF}" sibTransId="{F40CEE2A-FAE2-4F51-91EB-D38B7DFFCA23}"/>
    <dgm:cxn modelId="{D573D57F-7F6A-43A6-B7D5-89AE86C36D1D}" type="presOf" srcId="{8C2E088E-8F48-46E2-8431-B29AD5C439FB}" destId="{BF573B57-7294-4539-95DA-B241EC5F9B50}" srcOrd="0" destOrd="0" presId="urn:microsoft.com/office/officeart/2005/8/layout/process3"/>
    <dgm:cxn modelId="{C5168B2B-44C6-4011-BC90-503038141E7E}" type="presOf" srcId="{36962D2A-2006-4D35-920C-F4571266BDAE}" destId="{596CCACD-BF39-41C1-811F-A04FAEE25EC6}" srcOrd="1" destOrd="0" presId="urn:microsoft.com/office/officeart/2005/8/layout/process3"/>
    <dgm:cxn modelId="{D9FF73A9-4284-497F-A9B8-92C45FABA2DE}" type="presOf" srcId="{71B16D6E-D8B1-49FC-8088-D06AEBC175B6}" destId="{9F636BFC-C61A-4EE8-AF25-B873506CCCDE}" srcOrd="0" destOrd="1" presId="urn:microsoft.com/office/officeart/2005/8/layout/process3"/>
    <dgm:cxn modelId="{2C97B4F7-5994-4F41-999E-E73CEC487E4B}" type="presOf" srcId="{36ED5177-6996-4741-850A-AA748356840A}" destId="{8BD2AE90-6568-4226-8CDF-1B188B0F881D}" srcOrd="0" destOrd="0" presId="urn:microsoft.com/office/officeart/2005/8/layout/process3"/>
    <dgm:cxn modelId="{68944FDD-D423-41FF-B107-A3F5978C1AF5}" type="presOf" srcId="{6E451834-075B-4F2A-92D0-52239344BFD7}" destId="{63B5752E-E461-41EB-8023-195BC9FCC32B}" srcOrd="1" destOrd="0" presId="urn:microsoft.com/office/officeart/2005/8/layout/process3"/>
    <dgm:cxn modelId="{6F9617BC-6BD5-4CA8-B08B-C97C877D25BC}" type="presOf" srcId="{4A80E5E2-3AB3-44EA-9AA5-1C47224BCF52}" destId="{2A2708A5-8178-4C0E-A8DC-5C181DF1BCD9}" srcOrd="1" destOrd="0" presId="urn:microsoft.com/office/officeart/2005/8/layout/process3"/>
    <dgm:cxn modelId="{EDC5D514-5F3C-4E98-BB31-732C6F7579EB}" type="presOf" srcId="{DC523921-76B0-4EE6-9665-03E7DCD2AFB2}" destId="{1BFB8E7D-3F69-4E94-929E-BE53D636E490}" srcOrd="1" destOrd="0" presId="urn:microsoft.com/office/officeart/2005/8/layout/process3"/>
    <dgm:cxn modelId="{DB35A7FA-174A-4971-9C68-D6113A78A462}" type="presOf" srcId="{18435EC7-3363-4C06-9B1A-03F92718905B}" destId="{1CE2533A-0BE8-4507-BB3F-C04600367EF0}" srcOrd="0" destOrd="0" presId="urn:microsoft.com/office/officeart/2005/8/layout/process3"/>
    <dgm:cxn modelId="{1387F966-8CFC-4634-902E-E9C73CFC6879}" srcId="{4A77A86D-41CD-4B11-9F8E-F058B25F0AB6}" destId="{BC8563A4-D9C8-4DCE-9BB6-54AB65C6444A}" srcOrd="4" destOrd="0" parTransId="{3380D855-4923-4FD4-A89C-DE3254058603}" sibTransId="{CC6DDBC5-2B49-45B6-90ED-F3635AB5B29F}"/>
    <dgm:cxn modelId="{5E2460DC-574B-47F3-9696-6154773D00FD}" srcId="{6E451834-075B-4F2A-92D0-52239344BFD7}" destId="{143B835B-151F-43F2-9164-51A76EDCE602}" srcOrd="1" destOrd="0" parTransId="{53DC5E5F-5F18-4C94-B8B6-B5858595E5D6}" sibTransId="{B42302EE-A714-4313-B7E0-DBAFCA272CCD}"/>
    <dgm:cxn modelId="{46880EB6-C355-4A6F-B56A-C5E5B5F8DEA3}" srcId="{4A77A86D-41CD-4B11-9F8E-F058B25F0AB6}" destId="{36962D2A-2006-4D35-920C-F4571266BDAE}" srcOrd="5" destOrd="0" parTransId="{EB6C4715-1558-4885-89C0-D68AF07BB012}" sibTransId="{6387C3D3-D79B-4ACC-A7CF-AC4B0831BA57}"/>
    <dgm:cxn modelId="{D8482B34-5233-4B1E-A835-EA69DBF33B88}" type="presOf" srcId="{F10DBAE3-A2CD-4DB4-A69B-A54860F4B298}" destId="{72922B61-10EE-4E61-838F-CFB3015E8EE9}" srcOrd="0" destOrd="0" presId="urn:microsoft.com/office/officeart/2005/8/layout/process3"/>
    <dgm:cxn modelId="{18B2E178-288D-4585-AD7D-909EB6FCF04C}" type="presOf" srcId="{0999B395-E775-4C06-A7F1-DC61CE2624C7}" destId="{799D5AFB-D327-4554-80CC-64F7A0074BAA}" srcOrd="0" destOrd="0" presId="urn:microsoft.com/office/officeart/2005/8/layout/process3"/>
    <dgm:cxn modelId="{B905616E-4C36-4698-B9BF-0C570B763D94}" type="presOf" srcId="{CF3599D4-38BF-4A80-8959-C715F66A3726}" destId="{722B6222-C3C1-4125-A1F0-71B5DF735747}" srcOrd="1" destOrd="0" presId="urn:microsoft.com/office/officeart/2005/8/layout/process3"/>
    <dgm:cxn modelId="{5C302CFB-BAAC-42E2-AA55-A21D9A3E674B}" type="presOf" srcId="{CF3599D4-38BF-4A80-8959-C715F66A3726}" destId="{096D7BC1-14F7-4D4D-9130-E228547C2FAB}" srcOrd="0" destOrd="0" presId="urn:microsoft.com/office/officeart/2005/8/layout/process3"/>
    <dgm:cxn modelId="{359BF68F-993C-4B68-B621-B187C3592131}" srcId="{4A77A86D-41CD-4B11-9F8E-F058B25F0AB6}" destId="{DC523921-76B0-4EE6-9665-03E7DCD2AFB2}" srcOrd="3" destOrd="0" parTransId="{9985122E-DCE7-4F64-A294-1876B459472C}" sibTransId="{CF3599D4-38BF-4A80-8959-C715F66A3726}"/>
    <dgm:cxn modelId="{DDF2C4F1-2783-449B-9D97-A84B6BCAC6A4}" srcId="{DC523921-76B0-4EE6-9665-03E7DCD2AFB2}" destId="{36ED5177-6996-4741-850A-AA748356840A}" srcOrd="0" destOrd="0" parTransId="{AC3663F2-24DB-45EB-8525-1F37AF18C3FE}" sibTransId="{98FE354F-CB05-4B00-9C94-4CECB3331EE6}"/>
    <dgm:cxn modelId="{380A3207-D005-4158-98D3-7DEA4EC2162D}" srcId="{18435EC7-3363-4C06-9B1A-03F92718905B}" destId="{328DA363-AA44-4265-8DF0-2DFA5E963B62}" srcOrd="0" destOrd="0" parTransId="{CFCA4A3F-33B2-4E5E-A87C-0E14427DEE61}" sibTransId="{4103DE69-DB62-49E7-87C7-0CB3F2DD6805}"/>
    <dgm:cxn modelId="{9E454ADE-2B08-43B5-9278-63EAF993308F}" srcId="{4A77A86D-41CD-4B11-9F8E-F058B25F0AB6}" destId="{4A80E5E2-3AB3-44EA-9AA5-1C47224BCF52}" srcOrd="0" destOrd="0" parTransId="{C67D0359-66B1-49BC-9683-148655832CF3}" sibTransId="{0999B395-E775-4C06-A7F1-DC61CE2624C7}"/>
    <dgm:cxn modelId="{98927C94-F876-4C4C-82A8-A5BC31A8651B}" type="presOf" srcId="{BC8563A4-D9C8-4DCE-9BB6-54AB65C6444A}" destId="{E97ED9D9-6816-417B-913C-7B7C454CFF79}" srcOrd="1" destOrd="0" presId="urn:microsoft.com/office/officeart/2005/8/layout/process3"/>
    <dgm:cxn modelId="{318C61C9-4528-4908-A27E-BEB942B2B7FB}" type="presOf" srcId="{18435EC7-3363-4C06-9B1A-03F92718905B}" destId="{2162FBFB-471C-4426-94F1-0B34F417F5EC}" srcOrd="1" destOrd="0" presId="urn:microsoft.com/office/officeart/2005/8/layout/process3"/>
    <dgm:cxn modelId="{CC55FCA5-AD0B-4E1C-86CB-01402A852155}" type="presOf" srcId="{4A80E5E2-3AB3-44EA-9AA5-1C47224BCF52}" destId="{44AA11EE-F64D-4C8D-9809-5F2AEBA187D9}" srcOrd="0" destOrd="0" presId="urn:microsoft.com/office/officeart/2005/8/layout/process3"/>
    <dgm:cxn modelId="{EF0E8257-4428-4EB6-8CD8-75F450822E13}" type="presOf" srcId="{328DA363-AA44-4265-8DF0-2DFA5E963B62}" destId="{9F636BFC-C61A-4EE8-AF25-B873506CCCDE}" srcOrd="0" destOrd="0" presId="urn:microsoft.com/office/officeart/2005/8/layout/process3"/>
    <dgm:cxn modelId="{CFB642E4-87A6-4ABD-9D6B-028F547CD700}" type="presParOf" srcId="{93700F11-B21B-458F-A9DA-10D262B561A7}" destId="{B2DBDD71-1551-4E05-9039-BD86962DBD5B}" srcOrd="0" destOrd="0" presId="urn:microsoft.com/office/officeart/2005/8/layout/process3"/>
    <dgm:cxn modelId="{25AC27CA-80B8-4817-B651-BA37B465ACE1}" type="presParOf" srcId="{B2DBDD71-1551-4E05-9039-BD86962DBD5B}" destId="{44AA11EE-F64D-4C8D-9809-5F2AEBA187D9}" srcOrd="0" destOrd="0" presId="urn:microsoft.com/office/officeart/2005/8/layout/process3"/>
    <dgm:cxn modelId="{51306AD1-4988-441C-B01E-3385938E53A7}" type="presParOf" srcId="{B2DBDD71-1551-4E05-9039-BD86962DBD5B}" destId="{2A2708A5-8178-4C0E-A8DC-5C181DF1BCD9}" srcOrd="1" destOrd="0" presId="urn:microsoft.com/office/officeart/2005/8/layout/process3"/>
    <dgm:cxn modelId="{A71E891E-E6C3-4F4C-9236-F3883B222F8A}" type="presParOf" srcId="{B2DBDD71-1551-4E05-9039-BD86962DBD5B}" destId="{4CFB816E-BF8C-4AC7-8FCD-524FCF608566}" srcOrd="2" destOrd="0" presId="urn:microsoft.com/office/officeart/2005/8/layout/process3"/>
    <dgm:cxn modelId="{8281B0BA-EC4F-469A-B661-AD96F4241905}" type="presParOf" srcId="{93700F11-B21B-458F-A9DA-10D262B561A7}" destId="{799D5AFB-D327-4554-80CC-64F7A0074BAA}" srcOrd="1" destOrd="0" presId="urn:microsoft.com/office/officeart/2005/8/layout/process3"/>
    <dgm:cxn modelId="{2F509BE8-3DF1-4071-AD36-7DBF2C454D24}" type="presParOf" srcId="{799D5AFB-D327-4554-80CC-64F7A0074BAA}" destId="{7EFE4DC5-7BC9-4054-BA58-6D753B1ED58C}" srcOrd="0" destOrd="0" presId="urn:microsoft.com/office/officeart/2005/8/layout/process3"/>
    <dgm:cxn modelId="{C484ED4F-C71D-498F-871E-A45A1806F38F}" type="presParOf" srcId="{93700F11-B21B-458F-A9DA-10D262B561A7}" destId="{71BEDCE7-B7AD-4968-B023-D4CF49796880}" srcOrd="2" destOrd="0" presId="urn:microsoft.com/office/officeart/2005/8/layout/process3"/>
    <dgm:cxn modelId="{5B64CC0E-A255-474F-B157-5CD0854F1399}" type="presParOf" srcId="{71BEDCE7-B7AD-4968-B023-D4CF49796880}" destId="{1CE2533A-0BE8-4507-BB3F-C04600367EF0}" srcOrd="0" destOrd="0" presId="urn:microsoft.com/office/officeart/2005/8/layout/process3"/>
    <dgm:cxn modelId="{4BCDAB1B-A918-474B-AF0B-CE138695ED53}" type="presParOf" srcId="{71BEDCE7-B7AD-4968-B023-D4CF49796880}" destId="{2162FBFB-471C-4426-94F1-0B34F417F5EC}" srcOrd="1" destOrd="0" presId="urn:microsoft.com/office/officeart/2005/8/layout/process3"/>
    <dgm:cxn modelId="{3AE75D88-8360-4381-A4E3-CE59E612CA2F}" type="presParOf" srcId="{71BEDCE7-B7AD-4968-B023-D4CF49796880}" destId="{9F636BFC-C61A-4EE8-AF25-B873506CCCDE}" srcOrd="2" destOrd="0" presId="urn:microsoft.com/office/officeart/2005/8/layout/process3"/>
    <dgm:cxn modelId="{512557D8-F4B3-4EBC-BD95-3A20FDC9932E}" type="presParOf" srcId="{93700F11-B21B-458F-A9DA-10D262B561A7}" destId="{1B4489D5-0980-4D5C-9DE8-AD3A0CE83F85}" srcOrd="3" destOrd="0" presId="urn:microsoft.com/office/officeart/2005/8/layout/process3"/>
    <dgm:cxn modelId="{9CB846D5-80FC-4025-B889-83F6447E2FC8}" type="presParOf" srcId="{1B4489D5-0980-4D5C-9DE8-AD3A0CE83F85}" destId="{94C19F15-F72C-478E-970E-801DC02441E1}" srcOrd="0" destOrd="0" presId="urn:microsoft.com/office/officeart/2005/8/layout/process3"/>
    <dgm:cxn modelId="{67F39E55-1B1C-4023-A342-E293A83626D2}" type="presParOf" srcId="{93700F11-B21B-458F-A9DA-10D262B561A7}" destId="{CAEC38F5-A31D-46AC-9F79-8747B1675182}" srcOrd="4" destOrd="0" presId="urn:microsoft.com/office/officeart/2005/8/layout/process3"/>
    <dgm:cxn modelId="{6E0D7521-CBD9-41E6-9C02-B33C01BC1FC8}" type="presParOf" srcId="{CAEC38F5-A31D-46AC-9F79-8747B1675182}" destId="{DD449EA2-DAED-4BBD-B49E-11A5C6282754}" srcOrd="0" destOrd="0" presId="urn:microsoft.com/office/officeart/2005/8/layout/process3"/>
    <dgm:cxn modelId="{C4258FAE-C35D-42B5-8CDA-09166F97F175}" type="presParOf" srcId="{CAEC38F5-A31D-46AC-9F79-8747B1675182}" destId="{63B5752E-E461-41EB-8023-195BC9FCC32B}" srcOrd="1" destOrd="0" presId="urn:microsoft.com/office/officeart/2005/8/layout/process3"/>
    <dgm:cxn modelId="{E21F2753-82A0-4B56-B00B-CE9388F1BAE4}" type="presParOf" srcId="{CAEC38F5-A31D-46AC-9F79-8747B1675182}" destId="{40F9770B-D230-4EF1-871B-0B54C1D03EAF}" srcOrd="2" destOrd="0" presId="urn:microsoft.com/office/officeart/2005/8/layout/process3"/>
    <dgm:cxn modelId="{1D2152C2-124F-43CF-B493-36875770F7AD}" type="presParOf" srcId="{93700F11-B21B-458F-A9DA-10D262B561A7}" destId="{72922B61-10EE-4E61-838F-CFB3015E8EE9}" srcOrd="5" destOrd="0" presId="urn:microsoft.com/office/officeart/2005/8/layout/process3"/>
    <dgm:cxn modelId="{B1DF32BA-5730-4949-933D-340E249DDCF5}" type="presParOf" srcId="{72922B61-10EE-4E61-838F-CFB3015E8EE9}" destId="{79077C93-6D52-485A-BF5B-7B62CAA23DED}" srcOrd="0" destOrd="0" presId="urn:microsoft.com/office/officeart/2005/8/layout/process3"/>
    <dgm:cxn modelId="{AE2B11CA-55A9-4E6D-A8D0-39F8F45D175A}" type="presParOf" srcId="{93700F11-B21B-458F-A9DA-10D262B561A7}" destId="{32EBA0B9-CD49-455A-802F-7A76628C78AB}" srcOrd="6" destOrd="0" presId="urn:microsoft.com/office/officeart/2005/8/layout/process3"/>
    <dgm:cxn modelId="{C40E2C77-CEF4-46B0-B3D2-CC4299424DE6}" type="presParOf" srcId="{32EBA0B9-CD49-455A-802F-7A76628C78AB}" destId="{2B672453-F175-4122-81FA-E733583190BA}" srcOrd="0" destOrd="0" presId="urn:microsoft.com/office/officeart/2005/8/layout/process3"/>
    <dgm:cxn modelId="{82525B36-CCCD-4BAC-987A-C4035DB56AC5}" type="presParOf" srcId="{32EBA0B9-CD49-455A-802F-7A76628C78AB}" destId="{1BFB8E7D-3F69-4E94-929E-BE53D636E490}" srcOrd="1" destOrd="0" presId="urn:microsoft.com/office/officeart/2005/8/layout/process3"/>
    <dgm:cxn modelId="{E435249F-5EDE-42AC-807C-A4B4FCD0F9F8}" type="presParOf" srcId="{32EBA0B9-CD49-455A-802F-7A76628C78AB}" destId="{8BD2AE90-6568-4226-8CDF-1B188B0F881D}" srcOrd="2" destOrd="0" presId="urn:microsoft.com/office/officeart/2005/8/layout/process3"/>
    <dgm:cxn modelId="{1252AD80-1546-473C-B6A6-F8077890CD4D}" type="presParOf" srcId="{93700F11-B21B-458F-A9DA-10D262B561A7}" destId="{096D7BC1-14F7-4D4D-9130-E228547C2FAB}" srcOrd="7" destOrd="0" presId="urn:microsoft.com/office/officeart/2005/8/layout/process3"/>
    <dgm:cxn modelId="{16F8E73B-F911-48EB-82D1-294B047EF3CD}" type="presParOf" srcId="{096D7BC1-14F7-4D4D-9130-E228547C2FAB}" destId="{722B6222-C3C1-4125-A1F0-71B5DF735747}" srcOrd="0" destOrd="0" presId="urn:microsoft.com/office/officeart/2005/8/layout/process3"/>
    <dgm:cxn modelId="{427790D4-644C-4E9B-B171-5E89FDABDBCF}" type="presParOf" srcId="{93700F11-B21B-458F-A9DA-10D262B561A7}" destId="{65202446-903C-44A1-9590-961E4219DE0B}" srcOrd="8" destOrd="0" presId="urn:microsoft.com/office/officeart/2005/8/layout/process3"/>
    <dgm:cxn modelId="{A4ED6C34-7666-4BEF-90E6-4C5AE8795459}" type="presParOf" srcId="{65202446-903C-44A1-9590-961E4219DE0B}" destId="{70FB08CA-A99F-4459-A928-2ADB2E926E02}" srcOrd="0" destOrd="0" presId="urn:microsoft.com/office/officeart/2005/8/layout/process3"/>
    <dgm:cxn modelId="{62ECF57D-BD49-4061-A3A3-69124E488EA7}" type="presParOf" srcId="{65202446-903C-44A1-9590-961E4219DE0B}" destId="{E97ED9D9-6816-417B-913C-7B7C454CFF79}" srcOrd="1" destOrd="0" presId="urn:microsoft.com/office/officeart/2005/8/layout/process3"/>
    <dgm:cxn modelId="{14FEFF9F-7E71-426B-AEFF-9C52F89097A5}" type="presParOf" srcId="{65202446-903C-44A1-9590-961E4219DE0B}" destId="{04BB2294-389A-4A46-8207-2FC7D2844B40}" srcOrd="2" destOrd="0" presId="urn:microsoft.com/office/officeart/2005/8/layout/process3"/>
    <dgm:cxn modelId="{4A9791B4-776A-4F37-BE4B-EA9A342BEDFE}" type="presParOf" srcId="{93700F11-B21B-458F-A9DA-10D262B561A7}" destId="{10DF7519-9EE5-4ED6-A33F-4668F9C91006}" srcOrd="9" destOrd="0" presId="urn:microsoft.com/office/officeart/2005/8/layout/process3"/>
    <dgm:cxn modelId="{C4B2E80B-5C73-4859-B3FA-18CA1CFAAD8D}" type="presParOf" srcId="{10DF7519-9EE5-4ED6-A33F-4668F9C91006}" destId="{8428F239-D12C-4904-9196-2CC35861FA9D}" srcOrd="0" destOrd="0" presId="urn:microsoft.com/office/officeart/2005/8/layout/process3"/>
    <dgm:cxn modelId="{2425A0FC-362F-426C-9CC9-64188207BCEF}" type="presParOf" srcId="{93700F11-B21B-458F-A9DA-10D262B561A7}" destId="{F27428A3-8D41-4DED-B2A6-F2343C6BD586}" srcOrd="10" destOrd="0" presId="urn:microsoft.com/office/officeart/2005/8/layout/process3"/>
    <dgm:cxn modelId="{B3E94B24-F631-4455-BBE5-7EC2D585927D}" type="presParOf" srcId="{F27428A3-8D41-4DED-B2A6-F2343C6BD586}" destId="{90CB3F74-0AFF-42A5-812E-A4C76D09938A}" srcOrd="0" destOrd="0" presId="urn:microsoft.com/office/officeart/2005/8/layout/process3"/>
    <dgm:cxn modelId="{29BCCD5D-9C61-457E-83C5-D49A89BFC554}" type="presParOf" srcId="{F27428A3-8D41-4DED-B2A6-F2343C6BD586}" destId="{596CCACD-BF39-41C1-811F-A04FAEE25EC6}" srcOrd="1" destOrd="0" presId="urn:microsoft.com/office/officeart/2005/8/layout/process3"/>
    <dgm:cxn modelId="{FC8848CE-DCF8-41F5-B406-BE9C52C4CA75}" type="presParOf" srcId="{F27428A3-8D41-4DED-B2A6-F2343C6BD586}" destId="{BF573B57-7294-4539-95DA-B241EC5F9B5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04D695-1F0D-4F4E-AE26-DB827AEFA656}">
      <dsp:nvSpPr>
        <dsp:cNvPr id="0" name=""/>
        <dsp:cNvSpPr/>
      </dsp:nvSpPr>
      <dsp:spPr>
        <a:xfrm>
          <a:off x="4588329" y="1321955"/>
          <a:ext cx="136109" cy="604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4350"/>
              </a:lnTo>
              <a:lnTo>
                <a:pt x="136109" y="6043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BACC6B-E6A5-4C27-8131-DED2A325CAB3}">
      <dsp:nvSpPr>
        <dsp:cNvPr id="0" name=""/>
        <dsp:cNvSpPr/>
      </dsp:nvSpPr>
      <dsp:spPr>
        <a:xfrm>
          <a:off x="4485242" y="1321955"/>
          <a:ext cx="103087" cy="325823"/>
        </a:xfrm>
        <a:custGeom>
          <a:avLst/>
          <a:gdLst/>
          <a:ahLst/>
          <a:cxnLst/>
          <a:rect l="0" t="0" r="0" b="0"/>
          <a:pathLst>
            <a:path>
              <a:moveTo>
                <a:pt x="103087" y="0"/>
              </a:moveTo>
              <a:lnTo>
                <a:pt x="103087" y="325823"/>
              </a:lnTo>
              <a:lnTo>
                <a:pt x="0" y="3258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D2643-7BBB-46E4-9C2A-AB5C0B430483}">
      <dsp:nvSpPr>
        <dsp:cNvPr id="0" name=""/>
        <dsp:cNvSpPr/>
      </dsp:nvSpPr>
      <dsp:spPr>
        <a:xfrm>
          <a:off x="4588329" y="1321955"/>
          <a:ext cx="3937976" cy="1773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767"/>
              </a:lnTo>
              <a:lnTo>
                <a:pt x="3937976" y="1684767"/>
              </a:lnTo>
              <a:lnTo>
                <a:pt x="3937976" y="17736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E6E47D-99B9-48BA-BE62-45DBD471F1FF}">
      <dsp:nvSpPr>
        <dsp:cNvPr id="0" name=""/>
        <dsp:cNvSpPr/>
      </dsp:nvSpPr>
      <dsp:spPr>
        <a:xfrm>
          <a:off x="4588329" y="1321955"/>
          <a:ext cx="3104396" cy="1773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767"/>
              </a:lnTo>
              <a:lnTo>
                <a:pt x="3104396" y="1684767"/>
              </a:lnTo>
              <a:lnTo>
                <a:pt x="3104396" y="17736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71E232-27AE-400A-9784-F790DEA9CD28}">
      <dsp:nvSpPr>
        <dsp:cNvPr id="0" name=""/>
        <dsp:cNvSpPr/>
      </dsp:nvSpPr>
      <dsp:spPr>
        <a:xfrm>
          <a:off x="4588329" y="1321955"/>
          <a:ext cx="2445524" cy="1773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767"/>
              </a:lnTo>
              <a:lnTo>
                <a:pt x="2445524" y="1684767"/>
              </a:lnTo>
              <a:lnTo>
                <a:pt x="2445524" y="17736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78679-325A-4918-9EDA-53551FC02FFF}">
      <dsp:nvSpPr>
        <dsp:cNvPr id="0" name=""/>
        <dsp:cNvSpPr/>
      </dsp:nvSpPr>
      <dsp:spPr>
        <a:xfrm>
          <a:off x="4588329" y="1321955"/>
          <a:ext cx="1606216" cy="1773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767"/>
              </a:lnTo>
              <a:lnTo>
                <a:pt x="1606216" y="1684767"/>
              </a:lnTo>
              <a:lnTo>
                <a:pt x="1606216" y="17736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C98FF-D603-446D-A108-CB91A3C9CF6B}">
      <dsp:nvSpPr>
        <dsp:cNvPr id="0" name=""/>
        <dsp:cNvSpPr/>
      </dsp:nvSpPr>
      <dsp:spPr>
        <a:xfrm>
          <a:off x="4588329" y="1321955"/>
          <a:ext cx="744288" cy="1773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767"/>
              </a:lnTo>
              <a:lnTo>
                <a:pt x="744288" y="1684767"/>
              </a:lnTo>
              <a:lnTo>
                <a:pt x="744288" y="17736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895AE9-9A69-44F1-B444-6CADB098CDA0}">
      <dsp:nvSpPr>
        <dsp:cNvPr id="0" name=""/>
        <dsp:cNvSpPr/>
      </dsp:nvSpPr>
      <dsp:spPr>
        <a:xfrm>
          <a:off x="4474090" y="1321955"/>
          <a:ext cx="114238" cy="1773606"/>
        </a:xfrm>
        <a:custGeom>
          <a:avLst/>
          <a:gdLst/>
          <a:ahLst/>
          <a:cxnLst/>
          <a:rect l="0" t="0" r="0" b="0"/>
          <a:pathLst>
            <a:path>
              <a:moveTo>
                <a:pt x="114238" y="0"/>
              </a:moveTo>
              <a:lnTo>
                <a:pt x="114238" y="1684767"/>
              </a:lnTo>
              <a:lnTo>
                <a:pt x="0" y="1684767"/>
              </a:lnTo>
              <a:lnTo>
                <a:pt x="0" y="17736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CE2CA9-2E80-44E2-B016-14837EA45161}">
      <dsp:nvSpPr>
        <dsp:cNvPr id="0" name=""/>
        <dsp:cNvSpPr/>
      </dsp:nvSpPr>
      <dsp:spPr>
        <a:xfrm>
          <a:off x="3520235" y="1321955"/>
          <a:ext cx="1068093" cy="1773606"/>
        </a:xfrm>
        <a:custGeom>
          <a:avLst/>
          <a:gdLst/>
          <a:ahLst/>
          <a:cxnLst/>
          <a:rect l="0" t="0" r="0" b="0"/>
          <a:pathLst>
            <a:path>
              <a:moveTo>
                <a:pt x="1068093" y="0"/>
              </a:moveTo>
              <a:lnTo>
                <a:pt x="1068093" y="1684767"/>
              </a:lnTo>
              <a:lnTo>
                <a:pt x="0" y="1684767"/>
              </a:lnTo>
              <a:lnTo>
                <a:pt x="0" y="17736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176C2-00FB-46EE-A82B-11B062975B1B}">
      <dsp:nvSpPr>
        <dsp:cNvPr id="0" name=""/>
        <dsp:cNvSpPr/>
      </dsp:nvSpPr>
      <dsp:spPr>
        <a:xfrm>
          <a:off x="2523322" y="1321955"/>
          <a:ext cx="2065006" cy="1773606"/>
        </a:xfrm>
        <a:custGeom>
          <a:avLst/>
          <a:gdLst/>
          <a:ahLst/>
          <a:cxnLst/>
          <a:rect l="0" t="0" r="0" b="0"/>
          <a:pathLst>
            <a:path>
              <a:moveTo>
                <a:pt x="2065006" y="0"/>
              </a:moveTo>
              <a:lnTo>
                <a:pt x="2065006" y="1684767"/>
              </a:lnTo>
              <a:lnTo>
                <a:pt x="0" y="1684767"/>
              </a:lnTo>
              <a:lnTo>
                <a:pt x="0" y="17736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42171-C5EA-46F4-8495-A6B1AC0F23B3}">
      <dsp:nvSpPr>
        <dsp:cNvPr id="0" name=""/>
        <dsp:cNvSpPr/>
      </dsp:nvSpPr>
      <dsp:spPr>
        <a:xfrm>
          <a:off x="1614068" y="1321955"/>
          <a:ext cx="2974260" cy="1773606"/>
        </a:xfrm>
        <a:custGeom>
          <a:avLst/>
          <a:gdLst/>
          <a:ahLst/>
          <a:cxnLst/>
          <a:rect l="0" t="0" r="0" b="0"/>
          <a:pathLst>
            <a:path>
              <a:moveTo>
                <a:pt x="2974260" y="0"/>
              </a:moveTo>
              <a:lnTo>
                <a:pt x="2974260" y="1684767"/>
              </a:lnTo>
              <a:lnTo>
                <a:pt x="0" y="1684767"/>
              </a:lnTo>
              <a:lnTo>
                <a:pt x="0" y="17736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DDDAF-0D50-40A8-88BC-851AEC06C826}">
      <dsp:nvSpPr>
        <dsp:cNvPr id="0" name=""/>
        <dsp:cNvSpPr/>
      </dsp:nvSpPr>
      <dsp:spPr>
        <a:xfrm>
          <a:off x="721444" y="1321955"/>
          <a:ext cx="3866884" cy="1773606"/>
        </a:xfrm>
        <a:custGeom>
          <a:avLst/>
          <a:gdLst/>
          <a:ahLst/>
          <a:cxnLst/>
          <a:rect l="0" t="0" r="0" b="0"/>
          <a:pathLst>
            <a:path>
              <a:moveTo>
                <a:pt x="3866884" y="0"/>
              </a:moveTo>
              <a:lnTo>
                <a:pt x="3866884" y="1684767"/>
              </a:lnTo>
              <a:lnTo>
                <a:pt x="0" y="1684767"/>
              </a:lnTo>
              <a:lnTo>
                <a:pt x="0" y="17736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872B4-C86C-42F2-804D-D21B43924674}">
      <dsp:nvSpPr>
        <dsp:cNvPr id="0" name=""/>
        <dsp:cNvSpPr/>
      </dsp:nvSpPr>
      <dsp:spPr>
        <a:xfrm>
          <a:off x="3979900" y="591208"/>
          <a:ext cx="1216856" cy="730746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cs typeface="Guttman Hatzvi" panose="02010401010101010101" pitchFamily="2" charset="-79"/>
            </a:rPr>
            <a:t>National Security Advisor</a:t>
          </a:r>
          <a:endParaRPr lang="he-IL" sz="16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3979900" y="591208"/>
        <a:ext cx="1216856" cy="730746"/>
      </dsp:txXfrm>
    </dsp:sp>
    <dsp:sp modelId="{2D9DD92B-72A8-445E-89D9-B297055D3035}">
      <dsp:nvSpPr>
        <dsp:cNvPr id="0" name=""/>
        <dsp:cNvSpPr/>
      </dsp:nvSpPr>
      <dsp:spPr>
        <a:xfrm>
          <a:off x="333929" y="3095561"/>
          <a:ext cx="775030" cy="738590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cs typeface="Guttman Hatzvi" panose="02010401010101010101" pitchFamily="2" charset="-79"/>
            </a:rPr>
            <a:t>Special Functions Division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333929" y="3095561"/>
        <a:ext cx="775030" cy="738590"/>
      </dsp:txXfrm>
    </dsp:sp>
    <dsp:sp modelId="{3EFF7431-B8B5-4CBD-92D7-70587A62F619}">
      <dsp:nvSpPr>
        <dsp:cNvPr id="0" name=""/>
        <dsp:cNvSpPr/>
      </dsp:nvSpPr>
      <dsp:spPr>
        <a:xfrm>
          <a:off x="1286638" y="3095561"/>
          <a:ext cx="654861" cy="738590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cs typeface="Guttman Hatzvi" panose="02010401010101010101" pitchFamily="2" charset="-79"/>
            </a:rPr>
            <a:t>Law Division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1286638" y="3095561"/>
        <a:ext cx="654861" cy="738590"/>
      </dsp:txXfrm>
    </dsp:sp>
    <dsp:sp modelId="{E19357B7-FB76-406A-9B9B-A9BE40936706}">
      <dsp:nvSpPr>
        <dsp:cNvPr id="0" name=""/>
        <dsp:cNvSpPr/>
      </dsp:nvSpPr>
      <dsp:spPr>
        <a:xfrm>
          <a:off x="2103440" y="3095561"/>
          <a:ext cx="839764" cy="738590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cs typeface="Guttman Hatzvi" panose="02010401010101010101" pitchFamily="2" charset="-79"/>
            </a:rPr>
            <a:t>Strategic Development and Organization</a:t>
          </a:r>
          <a:endParaRPr lang="he-IL" sz="11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2103440" y="3095561"/>
        <a:ext cx="839764" cy="738590"/>
      </dsp:txXfrm>
    </dsp:sp>
    <dsp:sp modelId="{CBD0A3F1-A19C-4BF4-BAE0-5C2FD70AF6BA}">
      <dsp:nvSpPr>
        <dsp:cNvPr id="0" name=""/>
        <dsp:cNvSpPr/>
      </dsp:nvSpPr>
      <dsp:spPr>
        <a:xfrm>
          <a:off x="3088714" y="3095561"/>
          <a:ext cx="863040" cy="953626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+mj-lt"/>
              <a:cs typeface="David" pitchFamily="34" charset="-79"/>
            </a:rPr>
            <a:t>Counter-terrorism, i</a:t>
          </a:r>
          <a:r>
            <a:rPr lang="en-US" sz="1100" b="1" i="0" kern="1200" dirty="0" smtClean="0">
              <a:latin typeface="+mj-lt"/>
              <a:cs typeface="David" pitchFamily="34" charset="-79"/>
            </a:rPr>
            <a:t>nternal security, and h</a:t>
          </a:r>
          <a:r>
            <a:rPr lang="en-US" sz="1000" b="1" kern="1200" dirty="0" smtClean="0">
              <a:latin typeface="+mj-lt"/>
              <a:cs typeface="David" pitchFamily="34" charset="-79"/>
            </a:rPr>
            <a:t>ome front division</a:t>
          </a:r>
          <a:endParaRPr lang="he-IL" sz="1000" b="1" kern="1200" dirty="0">
            <a:latin typeface="+mj-lt"/>
            <a:cs typeface="David" pitchFamily="34" charset="-79"/>
          </a:endParaRPr>
        </a:p>
      </dsp:txBody>
      <dsp:txXfrm>
        <a:off x="3088714" y="3095561"/>
        <a:ext cx="863040" cy="953626"/>
      </dsp:txXfrm>
    </dsp:sp>
    <dsp:sp modelId="{5B1C869D-E0F2-428C-BFB5-A6AEB74E4FB6}">
      <dsp:nvSpPr>
        <dsp:cNvPr id="0" name=""/>
        <dsp:cNvSpPr/>
      </dsp:nvSpPr>
      <dsp:spPr>
        <a:xfrm>
          <a:off x="4083372" y="3095561"/>
          <a:ext cx="781435" cy="1133263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cs typeface="Guttman Hatzvi" panose="02010401010101010101" pitchFamily="2" charset="-79"/>
            </a:rPr>
            <a:t>The intelligence division and ministerial committees</a:t>
          </a:r>
          <a:endParaRPr lang="he-IL" sz="12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4083372" y="3095561"/>
        <a:ext cx="781435" cy="1133263"/>
      </dsp:txXfrm>
    </dsp:sp>
    <dsp:sp modelId="{1CD8A8FF-77F0-49D9-AB8C-934CA02255DA}">
      <dsp:nvSpPr>
        <dsp:cNvPr id="0" name=""/>
        <dsp:cNvSpPr/>
      </dsp:nvSpPr>
      <dsp:spPr>
        <a:xfrm>
          <a:off x="4988827" y="3095561"/>
          <a:ext cx="687579" cy="724202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cs typeface="Guttman Hatzvi" panose="02010401010101010101" pitchFamily="2" charset="-79"/>
            </a:rPr>
            <a:t>Foreign Policy Division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4988827" y="3095561"/>
        <a:ext cx="687579" cy="724202"/>
      </dsp:txXfrm>
    </dsp:sp>
    <dsp:sp modelId="{419E752D-AE7B-4014-A574-FAC6FE8CEED2}">
      <dsp:nvSpPr>
        <dsp:cNvPr id="0" name=""/>
        <dsp:cNvSpPr/>
      </dsp:nvSpPr>
      <dsp:spPr>
        <a:xfrm>
          <a:off x="5799622" y="3095561"/>
          <a:ext cx="789845" cy="729913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cs typeface="Guttman Hatzvi" panose="02010401010101010101" pitchFamily="2" charset="-79"/>
            </a:rPr>
            <a:t>Security Policy Section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5799622" y="3095561"/>
        <a:ext cx="789845" cy="729913"/>
      </dsp:txXfrm>
    </dsp:sp>
    <dsp:sp modelId="{1F0B0B7E-3A2C-4746-B716-D484835D7E6D}">
      <dsp:nvSpPr>
        <dsp:cNvPr id="0" name=""/>
        <dsp:cNvSpPr/>
      </dsp:nvSpPr>
      <dsp:spPr>
        <a:xfrm>
          <a:off x="6727135" y="3095561"/>
          <a:ext cx="613437" cy="692220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cs typeface="Guttman Hatzvi" panose="02010401010101010101" pitchFamily="2" charset="-79"/>
            </a:rPr>
            <a:t>Interior Depart-</a:t>
          </a:r>
          <a:r>
            <a:rPr lang="en-US" sz="1400" b="1" kern="1200" dirty="0" err="1" smtClean="0">
              <a:cs typeface="Guttman Hatzvi" panose="02010401010101010101" pitchFamily="2" charset="-79"/>
            </a:rPr>
            <a:t>ment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6727135" y="3095561"/>
        <a:ext cx="613437" cy="692220"/>
      </dsp:txXfrm>
    </dsp:sp>
    <dsp:sp modelId="{181CA6DA-73DD-4D01-9503-1D626AF82706}">
      <dsp:nvSpPr>
        <dsp:cNvPr id="0" name=""/>
        <dsp:cNvSpPr/>
      </dsp:nvSpPr>
      <dsp:spPr>
        <a:xfrm>
          <a:off x="7436171" y="3095561"/>
          <a:ext cx="513108" cy="74700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cs typeface="Guttman Hatzvi" panose="02010401010101010101" pitchFamily="2" charset="-79"/>
            </a:rPr>
            <a:t>Visits Depart-</a:t>
          </a:r>
          <a:r>
            <a:rPr lang="en-US" sz="1200" b="1" kern="1200" dirty="0" err="1" smtClean="0">
              <a:cs typeface="Guttman Hatzvi" panose="02010401010101010101" pitchFamily="2" charset="-79"/>
            </a:rPr>
            <a:t>ment</a:t>
          </a:r>
          <a:endParaRPr lang="he-IL" sz="12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7436171" y="3095561"/>
        <a:ext cx="513108" cy="747004"/>
      </dsp:txXfrm>
    </dsp:sp>
    <dsp:sp modelId="{F311BBFA-2D07-45B0-A9EA-2B08FD1D27F6}">
      <dsp:nvSpPr>
        <dsp:cNvPr id="0" name=""/>
        <dsp:cNvSpPr/>
      </dsp:nvSpPr>
      <dsp:spPr>
        <a:xfrm>
          <a:off x="8126957" y="3095561"/>
          <a:ext cx="798695" cy="904219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cs typeface="Guttman Hatzvi" panose="02010401010101010101" pitchFamily="2" charset="-79"/>
            </a:rPr>
            <a:t>Intelligence and Middle East Relations Division</a:t>
          </a:r>
          <a:endParaRPr lang="he-IL" sz="11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8126957" y="3095561"/>
        <a:ext cx="798695" cy="904219"/>
      </dsp:txXfrm>
    </dsp:sp>
    <dsp:sp modelId="{5D00D5D2-FC6A-4213-94F3-328BECBCA53A}">
      <dsp:nvSpPr>
        <dsp:cNvPr id="0" name=""/>
        <dsp:cNvSpPr/>
      </dsp:nvSpPr>
      <dsp:spPr>
        <a:xfrm rot="10800000" flipV="1">
          <a:off x="3446647" y="1434654"/>
          <a:ext cx="1038594" cy="426249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cs typeface="Guttman Hatzvi" panose="02010401010101010101" pitchFamily="2" charset="-79"/>
            </a:rPr>
            <a:t>The office of the NSC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 rot="10800000" flipV="1">
        <a:off x="3446647" y="1434654"/>
        <a:ext cx="1038594" cy="426249"/>
      </dsp:txXfrm>
    </dsp:sp>
    <dsp:sp modelId="{768C04CB-47A0-4225-9A07-E7EE4E57FB96}">
      <dsp:nvSpPr>
        <dsp:cNvPr id="0" name=""/>
        <dsp:cNvSpPr/>
      </dsp:nvSpPr>
      <dsp:spPr>
        <a:xfrm rot="10800000" flipV="1">
          <a:off x="4724438" y="1726344"/>
          <a:ext cx="1117949" cy="399923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+mj-lt"/>
              <a:cs typeface="Guttman Hatzvi" panose="02010401010101010101" pitchFamily="2" charset="-79"/>
            </a:rPr>
            <a:t>Deputy to the head of the NSC</a:t>
          </a:r>
          <a:endParaRPr lang="he-IL" sz="1200" b="1" kern="1200" dirty="0">
            <a:latin typeface="+mj-lt"/>
            <a:cs typeface="Guttman Hatzvi" panose="02010401010101010101" pitchFamily="2" charset="-79"/>
          </a:endParaRPr>
        </a:p>
      </dsp:txBody>
      <dsp:txXfrm rot="10800000" flipV="1">
        <a:off x="4724438" y="1726344"/>
        <a:ext cx="1117949" cy="39992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1A73A-31AB-4F28-9BE7-429A2D23DBA6}" type="datetimeFigureOut">
              <a:rPr lang="en-US" smtClean="0"/>
              <a:pPr/>
              <a:t>4/29/2019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D88DE-86AA-4B78-8A5B-D213A4A54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D88DE-86AA-4B78-8A5B-D213A4A54B2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1637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87674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27189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21106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419593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54177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68130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87150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78594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7493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42699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09210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1152127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Prime Minister’s Office</a:t>
            </a:r>
            <a:br>
              <a:rPr lang="en-US" sz="36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National Security Council</a:t>
            </a:r>
            <a:endParaRPr lang="he-IL" sz="36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8856984" cy="175260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54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Israel-India Relations</a:t>
            </a:r>
            <a:endParaRPr lang="en-US" sz="5400" dirty="0" smtClean="0">
              <a:solidFill>
                <a:schemeClr val="tx1">
                  <a:lumMod val="85000"/>
                  <a:lumOff val="15000"/>
                </a:schemeClr>
              </a:solidFill>
              <a:latin typeface="David" pitchFamily="34" charset="-79"/>
              <a:cs typeface="David" pitchFamily="34" charset="-79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From a low profile to the front of the stage</a:t>
            </a:r>
            <a:endParaRPr lang="he-IL" sz="4400" dirty="0">
              <a:solidFill>
                <a:schemeClr val="tx1">
                  <a:lumMod val="85000"/>
                  <a:lumOff val="1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1027" name="Picture 3" descr="C:\Users\josephro.ITPMO\Pictures\הודו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93096"/>
            <a:ext cx="2400611" cy="169543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sephro.ITPMO\Pictures\ישראל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79938"/>
            <a:ext cx="2394438" cy="17419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764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Interior Design</a:t>
            </a:r>
            <a:endParaRPr lang="he-IL" sz="36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07504" y="836712"/>
            <a:ext cx="8928992" cy="5688632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Parliament </a:t>
            </a:r>
            <a:r>
              <a:rPr lang="en-US" dirty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elections began </a:t>
            </a:r>
            <a:r>
              <a:rPr lang="en-US" dirty="0" smtClean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(April 11</a:t>
            </a:r>
            <a:r>
              <a:rPr lang="en-US" baseline="30000" dirty="0" smtClean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th</a:t>
            </a:r>
            <a:r>
              <a:rPr lang="en-US" dirty="0" smtClean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, 2019) </a:t>
            </a:r>
            <a:r>
              <a:rPr lang="en-US" dirty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and final results will only be revealed on May </a:t>
            </a:r>
            <a:r>
              <a:rPr lang="en-US" dirty="0" smtClean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23</a:t>
            </a:r>
            <a:r>
              <a:rPr lang="en-US" baseline="30000" dirty="0" smtClean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rd</a:t>
            </a:r>
            <a:endParaRPr lang="en-US" dirty="0" smtClean="0">
              <a:solidFill>
                <a:schemeClr val="tx1"/>
              </a:solidFill>
              <a:latin typeface="David" pitchFamily="34" charset="-79"/>
              <a:cs typeface="David" pitchFamily="34" charset="-79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Moody's </a:t>
            </a:r>
            <a:r>
              <a:rPr lang="en-US" dirty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position is strong </a:t>
            </a:r>
            <a:r>
              <a:rPr lang="en-US" dirty="0" smtClean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but not as strong as his </a:t>
            </a:r>
            <a:r>
              <a:rPr lang="en-US" dirty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opening in the previous </a:t>
            </a:r>
            <a:r>
              <a:rPr lang="en-US" dirty="0" smtClean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election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Frequent political </a:t>
            </a:r>
            <a:r>
              <a:rPr lang="en-US" dirty="0" smtClean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elections; </a:t>
            </a:r>
            <a:r>
              <a:rPr lang="en-US" dirty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relying on regional and sectoral </a:t>
            </a:r>
            <a:r>
              <a:rPr lang="en-US" dirty="0" smtClean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parties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Counterterrorism - radicalization, Islamic </a:t>
            </a:r>
            <a:r>
              <a:rPr lang="en-US" dirty="0" smtClean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Caliphate</a:t>
            </a:r>
            <a:r>
              <a:rPr lang="en-US" dirty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, Kashmir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Economic </a:t>
            </a:r>
            <a:r>
              <a:rPr lang="en-US" dirty="0">
                <a:solidFill>
                  <a:schemeClr val="tx1"/>
                </a:solidFill>
                <a:latin typeface="David" pitchFamily="34" charset="-79"/>
                <a:cs typeface="David" pitchFamily="34" charset="-79"/>
              </a:rPr>
              <a:t>reforms alongside the struggle against corruption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e-IL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e-IL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19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Israel - India</a:t>
            </a:r>
            <a:endParaRPr lang="he-IL" sz="36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3995936" y="836712"/>
            <a:ext cx="5040560" cy="5616624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Relations were established in 1992</a:t>
            </a:r>
            <a:endParaRPr lang="he-IL" sz="2400" b="1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 gradual positive change in the United States</a:t>
            </a:r>
            <a:endParaRPr lang="he-IL" sz="2400" b="1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Expanding economic cooperation</a:t>
            </a:r>
            <a:r>
              <a:rPr lang="en-US" sz="2400" b="1" dirty="0">
                <a:solidFill>
                  <a:schemeClr val="tx1"/>
                </a:solidFill>
                <a:latin typeface="David" panose="020E0502060401010101" pitchFamily="34" charset="-79"/>
                <a:cs typeface="Guttman Hatzvi" panose="02010401010101010101" pitchFamily="2" charset="-79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Guttman Hatzvi" panose="02010401010101010101" pitchFamily="2" charset="-79"/>
              </a:rPr>
              <a:t>(Over 4 Billion, half of which is in Diamonds)</a:t>
            </a:r>
            <a:endParaRPr lang="he-IL" sz="2400" b="1" dirty="0" smtClean="0">
              <a:solidFill>
                <a:schemeClr val="tx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Security Cooperation</a:t>
            </a:r>
            <a:r>
              <a:rPr lang="he-IL" sz="2400" b="1" dirty="0" smtClean="0">
                <a:solidFill>
                  <a:schemeClr val="tx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– </a:t>
            </a:r>
            <a:r>
              <a:rPr lang="en-US" sz="24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Over 11 Billion in the last decade</a:t>
            </a:r>
            <a:endParaRPr lang="he-IL" sz="2400" b="1" dirty="0" smtClean="0">
              <a:solidFill>
                <a:schemeClr val="tx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l" rtl="0"/>
            <a:r>
              <a:rPr lang="en-US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Obstructions -</a:t>
            </a:r>
            <a:r>
              <a:rPr lang="he-IL" sz="2400" b="1" dirty="0" smtClean="0">
                <a:solidFill>
                  <a:schemeClr val="tx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Indian Bureaucracy</a:t>
            </a:r>
            <a:r>
              <a:rPr lang="en-US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Guttman Hatzvi" panose="02010401010101010101" pitchFamily="2" charset="-79"/>
              </a:rPr>
              <a:t>;</a:t>
            </a:r>
            <a:r>
              <a:rPr lang="he-IL" sz="2400" b="1" dirty="0" smtClean="0">
                <a:solidFill>
                  <a:schemeClr val="tx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Concerns about Arab Countries; Conservatism </a:t>
            </a:r>
            <a:r>
              <a:rPr lang="en-US" sz="24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of the </a:t>
            </a:r>
            <a:r>
              <a:rPr lang="en-US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Indian ministry of education</a:t>
            </a:r>
            <a:endParaRPr lang="en-US" sz="2400" b="1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l"/>
            <a:r>
              <a:rPr lang="en-US" sz="2400" dirty="0"/>
              <a:t/>
            </a:r>
            <a:br>
              <a:rPr lang="en-US" sz="2400" dirty="0"/>
            </a:br>
            <a:r>
              <a:rPr lang="he-I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.</a:t>
            </a:r>
          </a:p>
          <a:p>
            <a:pPr marL="571500" indent="-5715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" name="Picture 2" descr="C:\Users\josephro.ITPMO\Pictures\mod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16" t="18828" r="26853" b="19851"/>
          <a:stretch/>
        </p:blipFill>
        <p:spPr bwMode="auto">
          <a:xfrm>
            <a:off x="323528" y="1268760"/>
            <a:ext cx="341991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2487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568952" cy="720079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Some Characteristics of the Relationship</a:t>
            </a:r>
            <a:endParaRPr lang="he-IL" sz="36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8856984" cy="3744416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Top of senior visits: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Mukherjee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 (Oct. 15’);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Rivlin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 (Oct. 16’); Moody (July 17’); Netanyahu (Jan’18’)</a:t>
            </a:r>
          </a:p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Upgrading of the relationships and their visibility</a:t>
            </a:r>
          </a:p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Expanding the strategic space: from security to citizens as well</a:t>
            </a:r>
            <a:endParaRPr lang="he-IL" dirty="0" smtClean="0">
              <a:solidFill>
                <a:schemeClr val="tx1">
                  <a:lumMod val="85000"/>
                  <a:lumOff val="1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5" name="Picture 3" descr="C:\Users\josephro.ITPMO\Pictures\narendra-modi-benjamin-netanyahu-twitter_650x400_415160033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02"/>
          <a:stretch/>
        </p:blipFill>
        <p:spPr bwMode="auto">
          <a:xfrm>
            <a:off x="755576" y="5229200"/>
            <a:ext cx="5256584" cy="24040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67107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568952" cy="720079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Bilateral Issues on the Agenda</a:t>
            </a:r>
            <a:endParaRPr lang="he-IL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8856984" cy="4248472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The release of security transactions alongside an Indian desire for self-development</a:t>
            </a:r>
          </a:p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Fighting terrorism and protecting borders</a:t>
            </a:r>
          </a:p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Increasing trade and its mix</a:t>
            </a:r>
          </a:p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Offset</a:t>
            </a:r>
            <a:endParaRPr lang="he-IL" dirty="0" smtClean="0">
              <a:solidFill>
                <a:schemeClr val="tx1">
                  <a:lumMod val="85000"/>
                  <a:lumOff val="15000"/>
                </a:schemeClr>
              </a:solidFill>
              <a:latin typeface="David" pitchFamily="34" charset="-79"/>
              <a:cs typeface="David" pitchFamily="34" charset="-79"/>
            </a:endParaRPr>
          </a:p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Innovation in agriculture, water and cyber</a:t>
            </a:r>
          </a:p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Expansion of Israel-India airports</a:t>
            </a:r>
            <a:endParaRPr lang="he-IL" dirty="0" smtClean="0">
              <a:solidFill>
                <a:schemeClr val="tx1">
                  <a:lumMod val="85000"/>
                  <a:lumOff val="1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845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מחבר ישר 7"/>
          <p:cNvCxnSpPr/>
          <p:nvPr/>
        </p:nvCxnSpPr>
        <p:spPr>
          <a:xfrm flipH="1"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88224" y="6237312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505B9C-9A3A-457D-90A5-CFF0B2374B4D}"/>
              </a:ext>
            </a:extLst>
          </p:cNvPr>
          <p:cNvSpPr txBox="1"/>
          <p:nvPr/>
        </p:nvSpPr>
        <p:spPr>
          <a:xfrm>
            <a:off x="3491880" y="6444044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For official use only</a:t>
            </a:r>
            <a:endParaRPr lang="he-I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כותרת 1"/>
          <p:cNvSpPr txBox="1">
            <a:spLocks/>
          </p:cNvSpPr>
          <p:nvPr/>
        </p:nvSpPr>
        <p:spPr>
          <a:xfrm>
            <a:off x="81476" y="908720"/>
            <a:ext cx="8928992" cy="93610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800"/>
              </a:lnSpc>
            </a:pPr>
            <a:r>
              <a:rPr lang="he-IL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e-IL" sz="3200" b="1" dirty="0">
              <a:solidFill>
                <a:srgbClr val="FF0000"/>
              </a:solidFill>
              <a:latin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72" b="11200"/>
          <a:stretch/>
        </p:blipFill>
        <p:spPr bwMode="auto">
          <a:xfrm>
            <a:off x="0" y="1052736"/>
            <a:ext cx="9144000" cy="536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864095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Prime Minister's Office</a:t>
            </a:r>
            <a:r>
              <a:rPr lang="en-US" sz="32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r>
              <a:rPr lang="en-US" sz="3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National Security Council</a:t>
            </a:r>
            <a:endParaRPr lang="he-IL" sz="36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026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9750" y="-908729"/>
            <a:ext cx="6759377" cy="866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1765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20"/>
          <a:stretch/>
        </p:blipFill>
        <p:spPr bwMode="auto">
          <a:xfrm rot="5400000">
            <a:off x="1276354" y="-1022909"/>
            <a:ext cx="6663299" cy="885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6034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8814" y="449830"/>
            <a:ext cx="6479979" cy="59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54010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07DDE-53EA-4822-9AC6-3B58E86CCE71}" type="slidenum">
              <a:rPr lang="he-IL" smtClean="0"/>
              <a:pPr/>
              <a:t>18</a:t>
            </a:fld>
            <a:endParaRPr lang="he-IL" dirty="0"/>
          </a:p>
        </p:txBody>
      </p:sp>
      <p:cxnSp>
        <p:nvCxnSpPr>
          <p:cNvPr id="7" name="מחבר ישר 6"/>
          <p:cNvCxnSpPr/>
          <p:nvPr/>
        </p:nvCxnSpPr>
        <p:spPr>
          <a:xfrm flipH="1">
            <a:off x="0" y="836712"/>
            <a:ext cx="9144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/>
          <p:cNvCxnSpPr/>
          <p:nvPr/>
        </p:nvCxnSpPr>
        <p:spPr>
          <a:xfrm flipH="1">
            <a:off x="0" y="630932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91880" y="116632"/>
            <a:ext cx="23762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unclassified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064" y="44624"/>
            <a:ext cx="269979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/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Prime minster’s office</a:t>
            </a:r>
          </a:p>
          <a:p>
            <a:pPr algn="just" rtl="0"/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National security council </a:t>
            </a:r>
          </a:p>
          <a:p>
            <a:pPr algn="just" rtl="0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Division of CT and HLS</a:t>
            </a:r>
            <a:endParaRPr lang="he-IL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9" name="Picture 5" descr="http://haim-law.co.il/hlaw/wp-content/uploads/2012/04/401px-Emblem_of_Israel.svg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0" y="116632"/>
            <a:ext cx="538970" cy="666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כותרת 1"/>
          <p:cNvSpPr>
            <a:spLocks noGrp="1"/>
          </p:cNvSpPr>
          <p:nvPr>
            <p:ph type="title"/>
          </p:nvPr>
        </p:nvSpPr>
        <p:spPr>
          <a:xfrm>
            <a:off x="35496" y="908720"/>
            <a:ext cx="8928992" cy="936104"/>
          </a:xfrm>
        </p:spPr>
        <p:txBody>
          <a:bodyPr>
            <a:noAutofit/>
          </a:bodyPr>
          <a:lstStyle/>
          <a:p>
            <a:pPr rtl="0">
              <a:lnSpc>
                <a:spcPts val="3800"/>
              </a:lnSpc>
            </a:pPr>
            <a:r>
              <a:rPr lang="en-US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Key Development Data</a:t>
            </a:r>
            <a:endParaRPr lang="he-IL" sz="28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David" panose="020E0502060401010101" pitchFamily="34" charset="-79"/>
            </a:endParaRPr>
          </a:p>
        </p:txBody>
      </p:sp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="" xmlns:p14="http://schemas.microsoft.com/office/powerpoint/2010/main" val="66928791"/>
              </p:ext>
            </p:extLst>
          </p:nvPr>
        </p:nvGraphicFramePr>
        <p:xfrm>
          <a:off x="0" y="1196752"/>
          <a:ext cx="8963906" cy="5310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272" y="137388"/>
            <a:ext cx="797208" cy="568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תוצאת תמונה עבור דגל הודו וישראל מחוברים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875" y="125924"/>
            <a:ext cx="956255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כותרת 1"/>
          <p:cNvSpPr txBox="1">
            <a:spLocks/>
          </p:cNvSpPr>
          <p:nvPr/>
        </p:nvSpPr>
        <p:spPr>
          <a:xfrm>
            <a:off x="683568" y="49075"/>
            <a:ext cx="8334562" cy="86409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1" anchor="ctr">
            <a:normAutofit fontScale="900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Prime Minister's Office</a:t>
            </a:r>
            <a:br>
              <a:rPr lang="en-US" sz="32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r>
              <a:rPr lang="en-US" sz="3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National Security Council</a:t>
            </a:r>
            <a:endParaRPr lang="he-IL" sz="36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87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1152127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Prime Minister’s Office</a:t>
            </a:r>
            <a:br>
              <a:rPr lang="en-US" sz="36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r>
              <a:rPr lang="en-US" sz="3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National Security Council</a:t>
            </a:r>
            <a:endParaRPr lang="he-IL" sz="36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  <p:graphicFrame>
        <p:nvGraphicFramePr>
          <p:cNvPr id="7" name="מציין מיקום תוכן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94437527"/>
              </p:ext>
            </p:extLst>
          </p:nvPr>
        </p:nvGraphicFramePr>
        <p:xfrm>
          <a:off x="107504" y="1412776"/>
          <a:ext cx="8928992" cy="589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9271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792087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Interests</a:t>
            </a:r>
            <a:endParaRPr lang="he-IL" sz="36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3816424" cy="3384376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rtl="0"/>
            <a:r>
              <a:rPr lang="en-US" sz="24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Components of National Security</a:t>
            </a:r>
          </a:p>
          <a:p>
            <a:pPr marL="457200" indent="-457200" algn="l" rtl="0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Political</a:t>
            </a:r>
            <a:endParaRPr lang="he-IL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David" pitchFamily="34" charset="-79"/>
              <a:cs typeface="David" pitchFamily="34" charset="-79"/>
            </a:endParaRPr>
          </a:p>
          <a:p>
            <a:pPr marL="457200" indent="-457200" algn="l" rtl="0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Security</a:t>
            </a:r>
            <a:endParaRPr lang="he-IL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David" pitchFamily="34" charset="-79"/>
              <a:cs typeface="David" pitchFamily="34" charset="-79"/>
            </a:endParaRPr>
          </a:p>
          <a:p>
            <a:pPr marL="457200" indent="-457200" algn="l" rtl="0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Economic</a:t>
            </a:r>
          </a:p>
          <a:p>
            <a:pPr marL="457200" indent="-457200" algn="l" rtl="0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Social</a:t>
            </a:r>
            <a:endParaRPr lang="he-IL" sz="2400" dirty="0">
              <a:solidFill>
                <a:schemeClr val="tx1">
                  <a:lumMod val="85000"/>
                  <a:lumOff val="1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4797152"/>
            <a:ext cx="4176464" cy="20005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u="sng" dirty="0" smtClean="0">
                <a:latin typeface="David" pitchFamily="34" charset="-79"/>
                <a:cs typeface="David" pitchFamily="34" charset="-79"/>
              </a:rPr>
              <a:t>Government</a:t>
            </a:r>
            <a:endParaRPr lang="he-IL" sz="2000" b="1" u="sng" dirty="0" smtClean="0">
              <a:latin typeface="David" pitchFamily="34" charset="-79"/>
              <a:cs typeface="David" pitchFamily="34" charset="-79"/>
            </a:endParaRPr>
          </a:p>
          <a:p>
            <a:pPr algn="ctr" rtl="0"/>
            <a:r>
              <a:rPr lang="en-US" sz="2000" dirty="0" smtClean="0">
                <a:latin typeface="David" pitchFamily="34" charset="-79"/>
                <a:cs typeface="David" pitchFamily="34" charset="-79"/>
              </a:rPr>
              <a:t>Foreign Policy</a:t>
            </a:r>
          </a:p>
          <a:p>
            <a:pPr algn="ctr" rtl="0"/>
            <a:r>
              <a:rPr lang="en-US" sz="2000" dirty="0" smtClean="0">
                <a:latin typeface="David" pitchFamily="34" charset="-79"/>
                <a:cs typeface="David" pitchFamily="34" charset="-79"/>
              </a:rPr>
              <a:t>Guidelines of the Prime Minister</a:t>
            </a:r>
          </a:p>
          <a:p>
            <a:pPr algn="ctr" rtl="0"/>
            <a:r>
              <a:rPr lang="en-US" sz="2000" dirty="0" smtClean="0">
                <a:latin typeface="David" pitchFamily="34" charset="-79"/>
                <a:cs typeface="David" pitchFamily="34" charset="-79"/>
              </a:rPr>
              <a:t>Contacts</a:t>
            </a:r>
            <a:endParaRPr lang="he-IL" sz="2000" dirty="0" smtClean="0">
              <a:latin typeface="David" pitchFamily="34" charset="-79"/>
              <a:cs typeface="David" pitchFamily="34" charset="-79"/>
            </a:endParaRPr>
          </a:p>
          <a:p>
            <a:pPr algn="ctr" rtl="0"/>
            <a:r>
              <a:rPr lang="en-US" sz="2000" dirty="0" smtClean="0">
                <a:latin typeface="David" pitchFamily="34" charset="-79"/>
                <a:cs typeface="David" pitchFamily="34" charset="-79"/>
              </a:rPr>
              <a:t>Initiatives and response to developments</a:t>
            </a:r>
            <a:endParaRPr lang="he-IL" sz="20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798942"/>
            <a:ext cx="4104456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b="1" u="sng" dirty="0" smtClean="0">
                <a:latin typeface="David" pitchFamily="34" charset="-79"/>
                <a:cs typeface="David" pitchFamily="34" charset="-79"/>
              </a:rPr>
              <a:t>National Security Council</a:t>
            </a:r>
            <a:endParaRPr lang="he-IL" sz="2400" b="1" u="sng" dirty="0" smtClean="0">
              <a:latin typeface="David" pitchFamily="34" charset="-79"/>
              <a:cs typeface="David" pitchFamily="34" charset="-79"/>
            </a:endParaRPr>
          </a:p>
          <a:p>
            <a:pPr algn="ctr"/>
            <a:r>
              <a:rPr lang="en-US" sz="2400" dirty="0" smtClean="0">
                <a:latin typeface="David" pitchFamily="34" charset="-79"/>
                <a:cs typeface="David" pitchFamily="34" charset="-79"/>
              </a:rPr>
              <a:t>Exclude</a:t>
            </a:r>
            <a:endParaRPr lang="he-IL" sz="2400" dirty="0" smtClean="0">
              <a:latin typeface="David" pitchFamily="34" charset="-79"/>
              <a:cs typeface="David" pitchFamily="34" charset="-79"/>
            </a:endParaRPr>
          </a:p>
          <a:p>
            <a:pPr algn="ctr"/>
            <a:r>
              <a:rPr lang="en-US" sz="2400" dirty="0" smtClean="0">
                <a:latin typeface="David" pitchFamily="34" charset="-79"/>
                <a:cs typeface="David" pitchFamily="34" charset="-79"/>
              </a:rPr>
              <a:t>Close cooperation with the executive bodies</a:t>
            </a:r>
          </a:p>
          <a:p>
            <a:pPr algn="ctr"/>
            <a:r>
              <a:rPr lang="en-US" sz="2400" dirty="0" smtClean="0">
                <a:latin typeface="David" pitchFamily="34" charset="-79"/>
                <a:cs typeface="David" pitchFamily="34" charset="-79"/>
              </a:rPr>
              <a:t>Policy Planning</a:t>
            </a:r>
            <a:endParaRPr lang="he-IL" sz="2400" dirty="0"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72" b="11200"/>
          <a:stretch/>
        </p:blipFill>
        <p:spPr bwMode="auto">
          <a:xfrm>
            <a:off x="4499991" y="980728"/>
            <a:ext cx="439025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5881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מחבר ישר 7"/>
          <p:cNvCxnSpPr/>
          <p:nvPr/>
        </p:nvCxnSpPr>
        <p:spPr>
          <a:xfrm flipH="1"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88224" y="6237312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505B9C-9A3A-457D-90A5-CFF0B2374B4D}"/>
              </a:ext>
            </a:extLst>
          </p:cNvPr>
          <p:cNvSpPr txBox="1"/>
          <p:nvPr/>
        </p:nvSpPr>
        <p:spPr>
          <a:xfrm>
            <a:off x="3491880" y="6444044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For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official use only</a:t>
            </a:r>
            <a:endParaRPr lang="he-I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כותרת 1"/>
          <p:cNvSpPr txBox="1">
            <a:spLocks/>
          </p:cNvSpPr>
          <p:nvPr/>
        </p:nvSpPr>
        <p:spPr>
          <a:xfrm>
            <a:off x="81476" y="908720"/>
            <a:ext cx="8928992" cy="93610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800"/>
              </a:lnSpc>
            </a:pPr>
            <a:r>
              <a:rPr lang="he-IL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e-IL" sz="3200" b="1" dirty="0">
              <a:solidFill>
                <a:srgbClr val="FF0000"/>
              </a:solidFill>
              <a:latin typeface="Calibri" panose="020F0502020204030204" pitchFamily="34" charset="0"/>
              <a:cs typeface="David" panose="020E0502060401010101" pitchFamily="34" charset="-79"/>
            </a:endParaRPr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518864" y="836712"/>
            <a:ext cx="8229600" cy="92164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Global Terrorist Hotspots</a:t>
            </a:r>
            <a:endParaRPr lang="he-IL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72" b="11200"/>
          <a:stretch/>
        </p:blipFill>
        <p:spPr bwMode="auto">
          <a:xfrm>
            <a:off x="0" y="1700808"/>
            <a:ext cx="9144000" cy="472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כותרת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568952" cy="1008111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Prime Minister’s Office</a:t>
            </a:r>
            <a:br>
              <a:rPr lang="en-US" sz="36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r>
              <a:rPr lang="en-US" sz="3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National Security Council</a:t>
            </a:r>
            <a:endParaRPr lang="he-IL" sz="36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32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792087"/>
          </a:xfrm>
          <a:solidFill>
            <a:schemeClr val="tx2"/>
          </a:solidFill>
        </p:spPr>
        <p:txBody>
          <a:bodyPr>
            <a:normAutofit/>
          </a:bodyPr>
          <a:lstStyle/>
          <a:p>
            <a:pPr rtl="0"/>
            <a:r>
              <a:rPr lang="en-US" sz="36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India - General data</a:t>
            </a:r>
            <a:endParaRPr lang="he-IL" sz="36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7281" y="1052736"/>
            <a:ext cx="4898775" cy="504056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457200" indent="-457200" algn="l" rtl="0"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The largest democracy in the world - 1.3 billion citizens (11% Muslims, the majority are Sunni at about 80%)</a:t>
            </a:r>
          </a:p>
          <a:p>
            <a:pPr marL="457200" indent="-457200" algn="l" rtl="0"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Area - 3,287,263 square kilometers (a land border of about 14 thousand square kilometers), bordering on 6 countries.</a:t>
            </a:r>
          </a:p>
          <a:p>
            <a:pPr marL="457200" indent="-457200" algn="l" rtl="0"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GDP per capita - $ 6,700 </a:t>
            </a:r>
          </a:p>
          <a:p>
            <a:pPr marL="457200" indent="-457200" algn="l" rtl="0"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Growth</a:t>
            </a:r>
            <a:r>
              <a:rPr lang="he-I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-</a:t>
            </a:r>
            <a:r>
              <a:rPr lang="he-IL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6.6%</a:t>
            </a:r>
            <a:r>
              <a:rPr lang="he-I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   </a:t>
            </a:r>
            <a:endParaRPr lang="he-IL" sz="2600" dirty="0">
              <a:solidFill>
                <a:schemeClr val="tx1">
                  <a:lumMod val="85000"/>
                  <a:lumOff val="1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1026" name="Picture 2" descr="C:\Users\josephro.ITPMO\Pictures\india_w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886201" cy="36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4892967"/>
            <a:ext cx="3886201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 smtClean="0">
                <a:latin typeface="David" pitchFamily="34" charset="-79"/>
                <a:cs typeface="David" pitchFamily="34" charset="-79"/>
              </a:rPr>
              <a:t>India has 29</a:t>
            </a:r>
            <a:r>
              <a:rPr lang="ru-RU" sz="2400" b="1" dirty="0" smtClean="0">
                <a:latin typeface="Guttman Hatzvi" panose="02010401010101010101" pitchFamily="2" charset="-79"/>
                <a:cs typeface="David" pitchFamily="34" charset="-79"/>
              </a:rPr>
              <a:t> </a:t>
            </a:r>
            <a:r>
              <a:rPr lang="en-US" sz="2400" b="1" dirty="0" smtClean="0">
                <a:latin typeface="David" pitchFamily="34" charset="-79"/>
                <a:cs typeface="David" pitchFamily="34" charset="-79"/>
              </a:rPr>
              <a:t>countries diverse ethnically, culturally, economically and linguistically</a:t>
            </a:r>
            <a:endParaRPr lang="he-IL" sz="2400" b="1" dirty="0"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71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792087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India - State Division</a:t>
            </a:r>
            <a:endParaRPr lang="he-IL" sz="4000" b="1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7" name="Picture 2" descr="C:\Users\josephro.ITPMO\Pictures\india sta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5688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3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Historical Landmarks</a:t>
            </a:r>
            <a:endParaRPr lang="he-IL" sz="36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856984" cy="5904656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The Partition Plan and the End of the British Mandate (August 1947)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India-Pakistan Wars on Kashmir (1947, 1965, 1971, 1999)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The Indo-China War (1962)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India's nuclear program (beginning in 1967, first experiment in 1974, total 6)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Nuclear Agreement with the US (2006)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Terror in </a:t>
            </a:r>
            <a:r>
              <a:rPr lang="en-US" sz="2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Bombai</a:t>
            </a:r>
            <a:r>
              <a:rPr lang="en-US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 - July 2006 ("6 Trains", 209 killed, 700 wounded), November 2008 (12 attacks in 4 days, 164 killed, 308 injured), July 11 (3 attacks, 26 killed, 130 wounded).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Crisis of </a:t>
            </a:r>
            <a:r>
              <a:rPr lang="en-US" sz="2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Duklam</a:t>
            </a:r>
            <a:r>
              <a:rPr lang="en-US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 (Sept’ 17’)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Almost </a:t>
            </a:r>
            <a:r>
              <a:rPr lang="en-US" sz="23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exclusive control</a:t>
            </a:r>
            <a:r>
              <a:rPr lang="en-US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 of Congress until the turnaround in '14.</a:t>
            </a:r>
            <a:endParaRPr lang="he-IL" sz="2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8900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Foreign Policy Highlights</a:t>
            </a:r>
            <a:endParaRPr lang="he-IL" sz="36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856984" cy="547260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The Aspiration to Become a </a:t>
            </a:r>
            <a:r>
              <a:rPr lang="en-US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Regional and Global Power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:</a:t>
            </a:r>
          </a:p>
          <a:p>
            <a:pPr marL="571500" indent="-571500" algn="l" rtl="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Dealing with challenges from China (reference threat); From Pakistan (secondary threat); Radical Islam and terrorism.</a:t>
            </a:r>
          </a:p>
          <a:p>
            <a:pPr marL="571500" indent="-571500" algn="l" rtl="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Promotion of the economic development objectives of India</a:t>
            </a:r>
          </a:p>
          <a:p>
            <a:pPr marL="571500" indent="-571500" algn="l" rtl="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Upgrading its status in the international organizations: reform of the Security Council; Join the MCN Regimes</a:t>
            </a:r>
          </a:p>
          <a:p>
            <a:pPr marL="571500" indent="-571500" algn="l" rtl="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A balanced policy - talking to everyone</a:t>
            </a:r>
          </a:p>
          <a:p>
            <a:pPr marL="571500" indent="-571500" algn="l" rtl="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Changing the orientation of the curriculum to strengthen relations with the "containment belt" of China (US, Japan, Australia) and strategic partnership with Russia</a:t>
            </a:r>
            <a:r>
              <a:rPr lang="he-I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itchFamily="34" charset="-79"/>
                <a:cs typeface="David" pitchFamily="34" charset="-79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945511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India and the Middle East</a:t>
            </a:r>
            <a:endParaRPr lang="he-IL" sz="36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4932040" y="836712"/>
            <a:ext cx="4104456" cy="547260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Distinction between the Levant and the Gulf State  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About 7 Million Indian Workers who return millions of dollars to the Indian Economy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Gas and Oil Aspect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+mj-cs"/>
              </a:rPr>
              <a:t>Iran: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+mj-cs"/>
            </a:endParaRPr>
          </a:p>
          <a:p>
            <a:pPr marL="1028700" lvl="1" indent="-571500" algn="l" rtl="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Chubahar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1028700" lvl="1" indent="-571500" algn="l" rtl="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Trade;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Guttman Hatzvi" panose="02010401010101010101" pitchFamily="2" charset="-79"/>
              </a:rPr>
              <a:t>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WAIVER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e-IL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5122" name="Picture 2" descr="C:\Users\josephro.ITPMO\Pictures\North_South_Transport_Corridor_(NSTC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752528" cy="3578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60831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751</Words>
  <Application>Microsoft Office PowerPoint</Application>
  <PresentationFormat>‫הצגה על המסך (4:3)</PresentationFormat>
  <Paragraphs>119</Paragraphs>
  <Slides>18</Slides>
  <Notes>1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19" baseType="lpstr">
      <vt:lpstr>ערכת נושא Office</vt:lpstr>
      <vt:lpstr>Prime Minister’s Office  National Security Council</vt:lpstr>
      <vt:lpstr>Prime Minister’s Office  National Security Council</vt:lpstr>
      <vt:lpstr>Interests</vt:lpstr>
      <vt:lpstr>Prime Minister’s Office  National Security Council</vt:lpstr>
      <vt:lpstr>India - General data</vt:lpstr>
      <vt:lpstr>India - State Division</vt:lpstr>
      <vt:lpstr>Historical Landmarks</vt:lpstr>
      <vt:lpstr>Foreign Policy Highlights</vt:lpstr>
      <vt:lpstr>India and the Middle East</vt:lpstr>
      <vt:lpstr>The Interior Design</vt:lpstr>
      <vt:lpstr>Israel - India</vt:lpstr>
      <vt:lpstr>Some Characteristics of the Relationship</vt:lpstr>
      <vt:lpstr>Bilateral Issues on the Agenda</vt:lpstr>
      <vt:lpstr>Prime Minister's Office  National Security Council</vt:lpstr>
      <vt:lpstr>שקופית 15</vt:lpstr>
      <vt:lpstr>שקופית 16</vt:lpstr>
      <vt:lpstr>שקופית 17</vt:lpstr>
      <vt:lpstr>Key Development Data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משרד ראש הממשלה המטה לביטחון לאומי</dc:title>
  <dc:creator>יוסף רוזן</dc:creator>
  <cp:lastModifiedBy>u45414</cp:lastModifiedBy>
  <cp:revision>56</cp:revision>
  <dcterms:created xsi:type="dcterms:W3CDTF">2019-04-28T10:32:48Z</dcterms:created>
  <dcterms:modified xsi:type="dcterms:W3CDTF">2019-04-29T15:50:09Z</dcterms:modified>
</cp:coreProperties>
</file>