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4" d="100"/>
          <a:sy n="54" d="100"/>
        </p:scale>
        <p:origin x="-82" y="-4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0E300-C257-43C4-BB48-AC384291971F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9082C9F-E654-4162-920E-B17312143CE8}">
      <dgm:prSet phldrT="[טקסט]" custT="1"/>
      <dgm:spPr/>
      <dgm:t>
        <a:bodyPr/>
        <a:lstStyle/>
        <a:p>
          <a:pPr marL="0" marR="0" lvl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b="0" dirty="0" smtClean="0"/>
        </a:p>
        <a:p>
          <a:pPr marL="0" marR="0" lvl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b="0" dirty="0" smtClean="0"/>
        </a:p>
        <a:p>
          <a:pPr marL="0" marR="0" lvl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dirty="0" smtClean="0"/>
            <a:t>Head of the  Investigation </a:t>
          </a:r>
          <a:r>
            <a:rPr lang="en-US" sz="1100" b="0" dirty="0" smtClean="0"/>
            <a:t>Division</a:t>
          </a:r>
          <a:endParaRPr lang="he-IL" sz="1100" b="0" dirty="0" smtClean="0"/>
        </a:p>
        <a:p>
          <a:pPr lvl="0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dirty="0" smtClean="0"/>
        </a:p>
        <a:p>
          <a:pPr lvl="0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400" b="1" dirty="0"/>
        </a:p>
      </dgm:t>
    </dgm:pt>
    <dgm:pt modelId="{3475D432-E4EB-4464-A843-9E7BC7459A4E}" type="sibTrans" cxnId="{6A09F7AA-9DFA-4667-9A8F-A35B4E99FC33}">
      <dgm:prSet/>
      <dgm:spPr/>
      <dgm:t>
        <a:bodyPr/>
        <a:lstStyle/>
        <a:p>
          <a:pPr rtl="1"/>
          <a:endParaRPr lang="he-IL"/>
        </a:p>
      </dgm:t>
    </dgm:pt>
    <dgm:pt modelId="{9D4DDFCD-C879-4177-915D-8949CD85686F}" type="parTrans" cxnId="{6A09F7AA-9DFA-4667-9A8F-A35B4E99FC33}">
      <dgm:prSet/>
      <dgm:spPr/>
      <dgm:t>
        <a:bodyPr/>
        <a:lstStyle/>
        <a:p>
          <a:pPr rtl="1"/>
          <a:endParaRPr lang="he-IL"/>
        </a:p>
      </dgm:t>
    </dgm:pt>
    <dgm:pt modelId="{20AEC001-0DD8-4A1B-BDCD-241F93CFF860}">
      <dgm:prSet phldrT="[טקסט]" custT="1"/>
      <dgm:spPr/>
      <dgm:t>
        <a:bodyPr/>
        <a:lstStyle/>
        <a:p>
          <a:pPr algn="ctr" rtl="1"/>
          <a:r>
            <a:rPr lang="en-US" sz="1100" b="0" dirty="0" smtClean="0"/>
            <a:t>Head of the SIGINT Development Branch</a:t>
          </a:r>
          <a:endParaRPr lang="he-IL" sz="1100" b="0" dirty="0"/>
        </a:p>
      </dgm:t>
    </dgm:pt>
    <dgm:pt modelId="{76E13F48-C92E-40F4-8D2D-D7DCD9D58D08}" type="sibTrans" cxnId="{E52D7911-F4D1-4CBE-A78D-EA38007B6A11}">
      <dgm:prSet/>
      <dgm:spPr/>
      <dgm:t>
        <a:bodyPr/>
        <a:lstStyle/>
        <a:p>
          <a:pPr rtl="1"/>
          <a:endParaRPr lang="he-IL"/>
        </a:p>
      </dgm:t>
    </dgm:pt>
    <dgm:pt modelId="{2019BE72-721A-4873-9E45-4CAF443E5B72}" type="parTrans" cxnId="{E52D7911-F4D1-4CBE-A78D-EA38007B6A11}">
      <dgm:prSet/>
      <dgm:spPr/>
      <dgm:t>
        <a:bodyPr/>
        <a:lstStyle/>
        <a:p>
          <a:pPr rtl="1"/>
          <a:endParaRPr lang="he-IL"/>
        </a:p>
      </dgm:t>
    </dgm:pt>
    <dgm:pt modelId="{8700E009-DF3E-4998-88B1-500468F9DB6A}">
      <dgm:prSet custT="1"/>
      <dgm:spPr/>
      <dgm:t>
        <a:bodyPr/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0" i="0" dirty="0" smtClean="0"/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dirty="0" smtClean="0"/>
            <a:t>National </a:t>
          </a:r>
          <a:r>
            <a:rPr lang="en-US" sz="1100" b="0" i="0" dirty="0" smtClean="0"/>
            <a:t>Unit for the Interrogation of Prison Guards</a:t>
          </a:r>
          <a:endParaRPr lang="he-IL" sz="1100" b="0" i="0" dirty="0" smtClean="0"/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0" i="0" dirty="0" smtClean="0"/>
        </a:p>
      </dgm:t>
    </dgm:pt>
    <dgm:pt modelId="{E2C67260-9721-4B6C-8F27-A9523D3F9BA0}" type="sibTrans" cxnId="{61BB4D0E-F0CC-4415-889A-5BFFC1068F47}">
      <dgm:prSet/>
      <dgm:spPr/>
      <dgm:t>
        <a:bodyPr/>
        <a:lstStyle/>
        <a:p>
          <a:pPr rtl="1"/>
          <a:endParaRPr lang="he-IL"/>
        </a:p>
      </dgm:t>
    </dgm:pt>
    <dgm:pt modelId="{A93F8025-1651-41E5-A9A5-F7310D1C932D}" type="parTrans" cxnId="{61BB4D0E-F0CC-4415-889A-5BFFC1068F47}">
      <dgm:prSet/>
      <dgm:spPr/>
      <dgm:t>
        <a:bodyPr/>
        <a:lstStyle/>
        <a:p>
          <a:pPr rtl="1"/>
          <a:endParaRPr lang="he-IL"/>
        </a:p>
      </dgm:t>
    </dgm:pt>
    <dgm:pt modelId="{3EE15DDC-3F5F-4385-ACFF-54254171F027}">
      <dgm:prSet custT="1"/>
      <dgm:spPr/>
      <dgm:t>
        <a:bodyPr/>
        <a:lstStyle/>
        <a:p>
          <a:pPr algn="ctr" rtl="0"/>
          <a:r>
            <a:rPr lang="en-US" sz="1100" b="0" dirty="0" smtClean="0"/>
            <a:t>Commander </a:t>
          </a:r>
          <a:r>
            <a:rPr lang="en-US" sz="1100" b="0" dirty="0" smtClean="0"/>
            <a:t>of the 86</a:t>
          </a:r>
          <a:r>
            <a:rPr lang="en-US" sz="1100" b="0" baseline="30000" dirty="0" smtClean="0"/>
            <a:t>th </a:t>
          </a:r>
          <a:r>
            <a:rPr lang="en-US" sz="1100" b="0" dirty="0" smtClean="0"/>
            <a:t>Division  </a:t>
          </a:r>
          <a:r>
            <a:rPr lang="en-US" sz="1100" b="0" baseline="30000" dirty="0" smtClean="0"/>
            <a:t> </a:t>
          </a:r>
          <a:endParaRPr lang="he-IL" sz="1100" b="0" dirty="0"/>
        </a:p>
      </dgm:t>
    </dgm:pt>
    <dgm:pt modelId="{AC81A20E-FA24-4A74-BBDB-17A42481A55F}" type="sibTrans" cxnId="{F7832BF1-2199-412A-8F6C-A8BBA2A7C582}">
      <dgm:prSet/>
      <dgm:spPr/>
      <dgm:t>
        <a:bodyPr/>
        <a:lstStyle/>
        <a:p>
          <a:pPr rtl="1"/>
          <a:endParaRPr lang="he-IL"/>
        </a:p>
      </dgm:t>
    </dgm:pt>
    <dgm:pt modelId="{938DF7E0-D965-4B1E-92DF-0EBEE6E9A705}" type="parTrans" cxnId="{F7832BF1-2199-412A-8F6C-A8BBA2A7C582}">
      <dgm:prSet/>
      <dgm:spPr/>
      <dgm:t>
        <a:bodyPr/>
        <a:lstStyle/>
        <a:p>
          <a:pPr rtl="1"/>
          <a:endParaRPr lang="he-IL"/>
        </a:p>
      </dgm:t>
    </dgm:pt>
    <dgm:pt modelId="{7B375FD3-8AEE-4287-B258-22677445ED7A}">
      <dgm:prSet custT="1"/>
      <dgm:spPr/>
      <dgm:t>
        <a:bodyPr/>
        <a:lstStyle/>
        <a:p>
          <a:pPr rtl="1"/>
          <a:r>
            <a:rPr lang="en-US" sz="1100" b="0" dirty="0" smtClean="0"/>
            <a:t>Commander of the Rehabilitation Division of Social Workers in Israel </a:t>
          </a:r>
          <a:endParaRPr lang="he-IL" sz="1100" b="0" dirty="0"/>
        </a:p>
      </dgm:t>
    </dgm:pt>
    <dgm:pt modelId="{C229F5EE-5AC2-4A40-B085-4041F6586F03}" type="sibTrans" cxnId="{2F9FAA99-0659-4B0E-AD13-F8C9247CAD63}">
      <dgm:prSet/>
      <dgm:spPr/>
      <dgm:t>
        <a:bodyPr/>
        <a:lstStyle/>
        <a:p>
          <a:pPr rtl="1"/>
          <a:endParaRPr lang="he-IL"/>
        </a:p>
      </dgm:t>
    </dgm:pt>
    <dgm:pt modelId="{2D1A0C9A-9375-4ADE-9789-4B94D5440701}" type="parTrans" cxnId="{2F9FAA99-0659-4B0E-AD13-F8C9247CAD63}">
      <dgm:prSet/>
      <dgm:spPr/>
      <dgm:t>
        <a:bodyPr/>
        <a:lstStyle/>
        <a:p>
          <a:pPr rtl="1"/>
          <a:endParaRPr lang="he-IL"/>
        </a:p>
      </dgm:t>
    </dgm:pt>
    <dgm:pt modelId="{00EEB0D4-353E-41B3-BBFF-5FC454287E9A}">
      <dgm:prSet phldrT="[טקסט]" custT="1"/>
      <dgm:spPr/>
      <dgm:t>
        <a:bodyPr/>
        <a:lstStyle/>
        <a:p>
          <a:pPr rtl="1"/>
          <a:r>
            <a:rPr lang="en-US" sz="1100" b="0" dirty="0" smtClean="0"/>
            <a:t>Head of the Technological Administration Branch</a:t>
          </a:r>
          <a:endParaRPr lang="he-IL" sz="1100" b="0" dirty="0"/>
        </a:p>
      </dgm:t>
    </dgm:pt>
    <dgm:pt modelId="{002F9638-9EC2-454E-B687-CE3785D3A9B3}" type="sibTrans" cxnId="{3254745E-C971-4A24-B9BE-E6830A56D95C}">
      <dgm:prSet/>
      <dgm:spPr/>
      <dgm:t>
        <a:bodyPr/>
        <a:lstStyle/>
        <a:p>
          <a:pPr rtl="1"/>
          <a:endParaRPr lang="he-IL"/>
        </a:p>
      </dgm:t>
    </dgm:pt>
    <dgm:pt modelId="{4611015D-8003-4049-914D-F4ED171DC1E7}" type="parTrans" cxnId="{3254745E-C971-4A24-B9BE-E6830A56D95C}">
      <dgm:prSet/>
      <dgm:spPr/>
      <dgm:t>
        <a:bodyPr/>
        <a:lstStyle/>
        <a:p>
          <a:pPr rtl="1"/>
          <a:endParaRPr lang="he-IL"/>
        </a:p>
      </dgm:t>
    </dgm:pt>
    <dgm:pt modelId="{7C33B7D6-A610-4E3F-9C28-8AF90F4682DB}">
      <dgm:prSet phldrT="[טקסט]" custT="1"/>
      <dgm:spPr/>
      <dgm:t>
        <a:bodyPr/>
        <a:lstStyle/>
        <a:p>
          <a:pPr rtl="0"/>
          <a:r>
            <a:rPr lang="en-US" sz="1200" b="1" dirty="0" err="1" smtClean="0"/>
            <a:t>Lahav</a:t>
          </a:r>
          <a:r>
            <a:rPr lang="en-US" sz="1200" b="1" dirty="0" smtClean="0"/>
            <a:t> Investigations and Intelligence Division Officer </a:t>
          </a:r>
          <a:endParaRPr lang="en-US" sz="1200" b="1" dirty="0" smtClean="0"/>
        </a:p>
        <a:p>
          <a:pPr rtl="0"/>
          <a:r>
            <a:rPr lang="en-US" sz="1200" b="0" dirty="0" smtClean="0"/>
            <a:t>Brigadier General </a:t>
          </a:r>
          <a:r>
            <a:rPr lang="en-US" sz="1200" b="0" dirty="0" smtClean="0"/>
            <a:t>(INP)</a:t>
          </a:r>
          <a:endParaRPr lang="en-US" sz="1200" b="0" dirty="0" smtClean="0"/>
        </a:p>
      </dgm:t>
    </dgm:pt>
    <dgm:pt modelId="{B3E8B2C2-153D-4C0C-A9DA-5E1AEB4F8EE4}" type="sibTrans" cxnId="{036E75B6-733D-4A71-8592-F6E490F7296E}">
      <dgm:prSet/>
      <dgm:spPr/>
      <dgm:t>
        <a:bodyPr/>
        <a:lstStyle/>
        <a:p>
          <a:pPr rtl="1"/>
          <a:endParaRPr lang="he-IL"/>
        </a:p>
      </dgm:t>
    </dgm:pt>
    <dgm:pt modelId="{97CF898E-6AFE-4491-9757-E31D11318D15}" type="parTrans" cxnId="{036E75B6-733D-4A71-8592-F6E490F7296E}">
      <dgm:prSet/>
      <dgm:spPr/>
      <dgm:t>
        <a:bodyPr/>
        <a:lstStyle/>
        <a:p>
          <a:pPr rtl="1"/>
          <a:endParaRPr lang="he-IL"/>
        </a:p>
      </dgm:t>
    </dgm:pt>
    <dgm:pt modelId="{6D50D08C-23F6-43E7-9F5F-B7AABD112EF6}">
      <dgm:prSet custT="1"/>
      <dgm:spPr/>
      <dgm:t>
        <a:bodyPr/>
        <a:lstStyle/>
        <a:p>
          <a:pPr rtl="0"/>
          <a:r>
            <a:rPr lang="en-US" sz="1100" dirty="0" smtClean="0"/>
            <a:t>Head of the Identification Branch</a:t>
          </a:r>
          <a:endParaRPr lang="he-IL" sz="1100" dirty="0"/>
        </a:p>
      </dgm:t>
    </dgm:pt>
    <dgm:pt modelId="{C6E532BC-801E-4C17-9DC6-086B86616CBD}" type="parTrans" cxnId="{87D80003-C687-4EC3-A51C-2245E8505177}">
      <dgm:prSet/>
      <dgm:spPr/>
      <dgm:t>
        <a:bodyPr/>
        <a:lstStyle/>
        <a:p>
          <a:pPr rtl="1"/>
          <a:endParaRPr lang="he-IL"/>
        </a:p>
      </dgm:t>
    </dgm:pt>
    <dgm:pt modelId="{AD2CE5E5-A291-4DB1-9451-710F1AD0BAFD}" type="sibTrans" cxnId="{87D80003-C687-4EC3-A51C-2245E8505177}">
      <dgm:prSet/>
      <dgm:spPr/>
      <dgm:t>
        <a:bodyPr/>
        <a:lstStyle/>
        <a:p>
          <a:pPr rtl="1"/>
          <a:endParaRPr lang="he-IL"/>
        </a:p>
      </dgm:t>
    </dgm:pt>
    <dgm:pt modelId="{AA4B7E66-B91E-41B3-8ED3-1E1EDBEF975D}">
      <dgm:prSet custT="1"/>
      <dgm:spPr/>
      <dgm:t>
        <a:bodyPr/>
        <a:lstStyle/>
        <a:p>
          <a:pPr rtl="0"/>
          <a:r>
            <a:rPr lang="en-US" sz="1100" dirty="0" smtClean="0"/>
            <a:t>Information Gathering Officer</a:t>
          </a:r>
          <a:endParaRPr lang="he-IL" sz="1100" dirty="0"/>
        </a:p>
      </dgm:t>
    </dgm:pt>
    <dgm:pt modelId="{5CE350CC-372F-44E7-81B7-F0BBEEAC675A}" type="parTrans" cxnId="{4387C1B7-03E1-4893-9ABE-CA35B6795AA1}">
      <dgm:prSet/>
      <dgm:spPr/>
      <dgm:t>
        <a:bodyPr/>
        <a:lstStyle/>
        <a:p>
          <a:pPr rtl="1"/>
          <a:endParaRPr lang="he-IL"/>
        </a:p>
      </dgm:t>
    </dgm:pt>
    <dgm:pt modelId="{9E70A1CE-D9D8-4E2C-96D1-2DFAB45DED77}" type="sibTrans" cxnId="{4387C1B7-03E1-4893-9ABE-CA35B6795AA1}">
      <dgm:prSet/>
      <dgm:spPr/>
      <dgm:t>
        <a:bodyPr/>
        <a:lstStyle/>
        <a:p>
          <a:pPr rtl="1"/>
          <a:endParaRPr lang="he-IL"/>
        </a:p>
      </dgm:t>
    </dgm:pt>
    <dgm:pt modelId="{CBF0224F-CA81-4B55-A329-230B1E5FB262}">
      <dgm:prSet custT="1"/>
      <dgm:spPr/>
      <dgm:t>
        <a:bodyPr/>
        <a:lstStyle/>
        <a:p>
          <a:pPr rtl="0"/>
          <a:r>
            <a:rPr lang="en-US" sz="1100" dirty="0" smtClean="0"/>
            <a:t>Assessment Officer</a:t>
          </a:r>
          <a:endParaRPr lang="he-IL" sz="1100" dirty="0"/>
        </a:p>
      </dgm:t>
    </dgm:pt>
    <dgm:pt modelId="{5B694501-CD72-4CD9-BB9C-3FBFA8003ACB}" type="parTrans" cxnId="{17D36125-5255-49C8-A6D9-0949E15589D5}">
      <dgm:prSet/>
      <dgm:spPr/>
      <dgm:t>
        <a:bodyPr/>
        <a:lstStyle/>
        <a:p>
          <a:pPr rtl="1"/>
          <a:endParaRPr lang="he-IL"/>
        </a:p>
      </dgm:t>
    </dgm:pt>
    <dgm:pt modelId="{F854B244-A615-4551-BC5D-3F02F57E13CA}" type="sibTrans" cxnId="{17D36125-5255-49C8-A6D9-0949E15589D5}">
      <dgm:prSet/>
      <dgm:spPr/>
      <dgm:t>
        <a:bodyPr/>
        <a:lstStyle/>
        <a:p>
          <a:pPr rtl="1"/>
          <a:endParaRPr lang="he-IL"/>
        </a:p>
      </dgm:t>
    </dgm:pt>
    <dgm:pt modelId="{35195240-FA94-416B-90C3-18C61FFEC584}">
      <dgm:prSet custT="1"/>
      <dgm:spPr/>
      <dgm:t>
        <a:bodyPr/>
        <a:lstStyle/>
        <a:p>
          <a:pPr rtl="0"/>
          <a:r>
            <a:rPr lang="en-US" sz="1100" dirty="0" smtClean="0"/>
            <a:t>Translation Officer</a:t>
          </a:r>
          <a:endParaRPr lang="he-IL" sz="1100" dirty="0"/>
        </a:p>
      </dgm:t>
    </dgm:pt>
    <dgm:pt modelId="{AA13300F-5E8C-431C-BDE7-92545F1FB9D3}" type="parTrans" cxnId="{7AC34078-5A18-4B96-9643-2E7D413976E0}">
      <dgm:prSet/>
      <dgm:spPr/>
      <dgm:t>
        <a:bodyPr/>
        <a:lstStyle/>
        <a:p>
          <a:pPr rtl="1"/>
          <a:endParaRPr lang="he-IL"/>
        </a:p>
      </dgm:t>
    </dgm:pt>
    <dgm:pt modelId="{5710E12F-9189-45B2-8B6F-8BA0804B3E6D}" type="sibTrans" cxnId="{7AC34078-5A18-4B96-9643-2E7D413976E0}">
      <dgm:prSet/>
      <dgm:spPr/>
      <dgm:t>
        <a:bodyPr/>
        <a:lstStyle/>
        <a:p>
          <a:pPr rtl="1"/>
          <a:endParaRPr lang="he-IL"/>
        </a:p>
      </dgm:t>
    </dgm:pt>
    <dgm:pt modelId="{98CE7A66-B926-4795-911D-686AD3D4E98A}">
      <dgm:prSet custT="1"/>
      <dgm:spPr/>
      <dgm:t>
        <a:bodyPr/>
        <a:lstStyle/>
        <a:p>
          <a:pPr rtl="0"/>
          <a:r>
            <a:rPr lang="en-US" sz="1100" dirty="0" smtClean="0"/>
            <a:t>Human </a:t>
          </a:r>
          <a:r>
            <a:rPr lang="en-US" sz="1100" dirty="0" smtClean="0"/>
            <a:t>resources </a:t>
          </a:r>
          <a:r>
            <a:rPr lang="en-US" sz="1100" dirty="0" smtClean="0"/>
            <a:t>Department Officer</a:t>
          </a:r>
          <a:endParaRPr lang="he-IL" sz="1100" dirty="0"/>
        </a:p>
      </dgm:t>
    </dgm:pt>
    <dgm:pt modelId="{808A6D58-C1A5-45F4-B9EF-AAB0B0EC0BC3}" type="parTrans" cxnId="{23DA82B1-938C-445E-AB9E-B8C58EC82728}">
      <dgm:prSet/>
      <dgm:spPr/>
      <dgm:t>
        <a:bodyPr/>
        <a:lstStyle/>
        <a:p>
          <a:pPr rtl="1"/>
          <a:endParaRPr lang="he-IL"/>
        </a:p>
      </dgm:t>
    </dgm:pt>
    <dgm:pt modelId="{ACAA94F9-D059-41CB-BF6A-B7F3E6427BD9}" type="sibTrans" cxnId="{23DA82B1-938C-445E-AB9E-B8C58EC82728}">
      <dgm:prSet/>
      <dgm:spPr/>
      <dgm:t>
        <a:bodyPr/>
        <a:lstStyle/>
        <a:p>
          <a:pPr rtl="1"/>
          <a:endParaRPr lang="he-IL"/>
        </a:p>
      </dgm:t>
    </dgm:pt>
    <dgm:pt modelId="{8CF79976-C094-4B9F-AB6A-F42E535CA2E2}">
      <dgm:prSet custT="1"/>
      <dgm:spPr>
        <a:ln w="38100">
          <a:prstDash val="sysDot"/>
        </a:ln>
      </dgm:spPr>
      <dgm:t>
        <a:bodyPr/>
        <a:lstStyle/>
        <a:p>
          <a:pPr rtl="1"/>
          <a:endParaRPr lang="en-US" sz="1100" dirty="0" smtClean="0"/>
        </a:p>
        <a:p>
          <a:pPr rtl="1"/>
          <a:r>
            <a:rPr lang="en-US" sz="1100" dirty="0" smtClean="0"/>
            <a:t>Head of the Economic Enforcement Branch</a:t>
          </a:r>
          <a:endParaRPr lang="en-US" sz="1100" dirty="0" smtClean="0"/>
        </a:p>
        <a:p>
          <a:pPr rtl="1"/>
          <a:endParaRPr lang="he-IL" sz="1100" dirty="0"/>
        </a:p>
      </dgm:t>
    </dgm:pt>
    <dgm:pt modelId="{E618B697-3E30-4D67-AB39-CE072BA4C314}" type="parTrans" cxnId="{6DC1906C-9D53-4236-A335-979CAE43CA51}">
      <dgm:prSet/>
      <dgm:spPr/>
      <dgm:t>
        <a:bodyPr/>
        <a:lstStyle/>
        <a:p>
          <a:pPr rtl="1"/>
          <a:endParaRPr lang="he-IL"/>
        </a:p>
      </dgm:t>
    </dgm:pt>
    <dgm:pt modelId="{EF929257-6A3E-4BCC-A639-ED2F0A959FD6}" type="sibTrans" cxnId="{6DC1906C-9D53-4236-A335-979CAE43CA51}">
      <dgm:prSet/>
      <dgm:spPr/>
      <dgm:t>
        <a:bodyPr/>
        <a:lstStyle/>
        <a:p>
          <a:pPr rtl="1"/>
          <a:endParaRPr lang="he-IL"/>
        </a:p>
      </dgm:t>
    </dgm:pt>
    <dgm:pt modelId="{FFA72444-C063-45B6-940C-B5A691D9509E}">
      <dgm:prSet custT="1"/>
      <dgm:spPr>
        <a:ln w="38100">
          <a:prstDash val="sysDot"/>
        </a:ln>
      </dgm:spPr>
      <dgm:t>
        <a:bodyPr/>
        <a:lstStyle/>
        <a:p>
          <a:pPr rtl="1"/>
          <a:r>
            <a:rPr lang="en-US" sz="1100" dirty="0" smtClean="0"/>
            <a:t>Head of the Maintenance Branch</a:t>
          </a:r>
          <a:endParaRPr lang="he-IL" sz="1100" dirty="0"/>
        </a:p>
      </dgm:t>
    </dgm:pt>
    <dgm:pt modelId="{38997EBA-F21B-4D84-BF5F-81CF8AC02777}" type="parTrans" cxnId="{C096F74E-BBA4-4D68-9116-78E45F5F9678}">
      <dgm:prSet/>
      <dgm:spPr/>
      <dgm:t>
        <a:bodyPr/>
        <a:lstStyle/>
        <a:p>
          <a:pPr rtl="1"/>
          <a:endParaRPr lang="he-IL"/>
        </a:p>
      </dgm:t>
    </dgm:pt>
    <dgm:pt modelId="{16F71556-F817-4EC8-95EE-4EDB6951E800}" type="sibTrans" cxnId="{C096F74E-BBA4-4D68-9116-78E45F5F9678}">
      <dgm:prSet/>
      <dgm:spPr/>
      <dgm:t>
        <a:bodyPr/>
        <a:lstStyle/>
        <a:p>
          <a:pPr rtl="1"/>
          <a:endParaRPr lang="he-IL"/>
        </a:p>
      </dgm:t>
    </dgm:pt>
    <dgm:pt modelId="{F3727A01-6B3F-46A8-A6D6-ABF88B73FC03}">
      <dgm:prSet custT="1"/>
      <dgm:spPr/>
      <dgm:t>
        <a:bodyPr/>
        <a:lstStyle/>
        <a:p>
          <a:pPr rtl="0"/>
          <a:r>
            <a:rPr lang="en-US" sz="1100" dirty="0" smtClean="0"/>
            <a:t>Coordination of </a:t>
          </a:r>
          <a:r>
            <a:rPr lang="en-US" sz="1100" dirty="0" smtClean="0"/>
            <a:t> Investigations Officer</a:t>
          </a:r>
          <a:endParaRPr lang="he-IL" sz="1100" dirty="0"/>
        </a:p>
      </dgm:t>
    </dgm:pt>
    <dgm:pt modelId="{EED41498-F649-4B1B-B8EA-E455D97591C4}" type="sibTrans" cxnId="{7E23B564-7270-422E-83B8-EAFDAF0F4E0B}">
      <dgm:prSet/>
      <dgm:spPr/>
      <dgm:t>
        <a:bodyPr/>
        <a:lstStyle/>
        <a:p>
          <a:pPr rtl="1"/>
          <a:endParaRPr lang="he-IL"/>
        </a:p>
      </dgm:t>
    </dgm:pt>
    <dgm:pt modelId="{128A6933-1D46-4316-AE1E-3132D8075F7B}" type="parTrans" cxnId="{7E23B564-7270-422E-83B8-EAFDAF0F4E0B}">
      <dgm:prSet/>
      <dgm:spPr/>
      <dgm:t>
        <a:bodyPr/>
        <a:lstStyle/>
        <a:p>
          <a:pPr rtl="1"/>
          <a:endParaRPr lang="he-IL"/>
        </a:p>
      </dgm:t>
    </dgm:pt>
    <dgm:pt modelId="{F672112C-38B2-4E7E-94D7-624B0868D07E}" type="pres">
      <dgm:prSet presAssocID="{71A0E300-C257-43C4-BB48-AC38429197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2797A534-49CA-43EC-8175-9F418937BC1D}" type="pres">
      <dgm:prSet presAssocID="{7C33B7D6-A610-4E3F-9C28-8AF90F4682DB}" presName="hierRoot1" presStyleCnt="0"/>
      <dgm:spPr/>
      <dgm:t>
        <a:bodyPr/>
        <a:lstStyle/>
        <a:p>
          <a:pPr rtl="1"/>
          <a:endParaRPr lang="he-IL"/>
        </a:p>
      </dgm:t>
    </dgm:pt>
    <dgm:pt modelId="{E7739DEF-576F-45A9-AFBE-AE58131BA425}" type="pres">
      <dgm:prSet presAssocID="{7C33B7D6-A610-4E3F-9C28-8AF90F4682DB}" presName="composite" presStyleCnt="0"/>
      <dgm:spPr/>
      <dgm:t>
        <a:bodyPr/>
        <a:lstStyle/>
        <a:p>
          <a:pPr rtl="1"/>
          <a:endParaRPr lang="he-IL"/>
        </a:p>
      </dgm:t>
    </dgm:pt>
    <dgm:pt modelId="{07DD8B16-C7FD-44C2-AE29-8FE9B15FBA36}" type="pres">
      <dgm:prSet presAssocID="{7C33B7D6-A610-4E3F-9C28-8AF90F4682DB}" presName="background" presStyleLbl="node0" presStyleIdx="0" presStyleCnt="3"/>
      <dgm:spPr/>
      <dgm:t>
        <a:bodyPr/>
        <a:lstStyle/>
        <a:p>
          <a:pPr rtl="1"/>
          <a:endParaRPr lang="he-IL"/>
        </a:p>
      </dgm:t>
    </dgm:pt>
    <dgm:pt modelId="{529A8942-A222-431B-AC7C-C73E97A4812E}" type="pres">
      <dgm:prSet presAssocID="{7C33B7D6-A610-4E3F-9C28-8AF90F4682DB}" presName="text" presStyleLbl="fgAcc0" presStyleIdx="0" presStyleCnt="3" custScaleX="110427" custScaleY="160562" custLinFactNeighborY="-5087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939CBFE-6D31-46A6-8CF2-1C8A94515EBB}" type="pres">
      <dgm:prSet presAssocID="{7C33B7D6-A610-4E3F-9C28-8AF90F4682DB}" presName="hierChild2" presStyleCnt="0"/>
      <dgm:spPr/>
      <dgm:t>
        <a:bodyPr/>
        <a:lstStyle/>
        <a:p>
          <a:pPr rtl="1"/>
          <a:endParaRPr lang="he-IL"/>
        </a:p>
      </dgm:t>
    </dgm:pt>
    <dgm:pt modelId="{07E07CEA-4386-4F64-9818-B4F12B1913D3}" type="pres">
      <dgm:prSet presAssocID="{4611015D-8003-4049-914D-F4ED171DC1E7}" presName="Name10" presStyleLbl="parChTrans1D2" presStyleIdx="0" presStyleCnt="6"/>
      <dgm:spPr/>
      <dgm:t>
        <a:bodyPr/>
        <a:lstStyle/>
        <a:p>
          <a:pPr rtl="1"/>
          <a:endParaRPr lang="he-IL"/>
        </a:p>
      </dgm:t>
    </dgm:pt>
    <dgm:pt modelId="{D9477C63-D3A8-4A5B-AF98-5B8579E46D40}" type="pres">
      <dgm:prSet presAssocID="{00EEB0D4-353E-41B3-BBFF-5FC454287E9A}" presName="hierRoot2" presStyleCnt="0"/>
      <dgm:spPr/>
      <dgm:t>
        <a:bodyPr/>
        <a:lstStyle/>
        <a:p>
          <a:pPr rtl="1"/>
          <a:endParaRPr lang="he-IL"/>
        </a:p>
      </dgm:t>
    </dgm:pt>
    <dgm:pt modelId="{DF51BA5F-E3D8-4333-A02F-E21DEB8D0B68}" type="pres">
      <dgm:prSet presAssocID="{00EEB0D4-353E-41B3-BBFF-5FC454287E9A}" presName="composite2" presStyleCnt="0"/>
      <dgm:spPr/>
      <dgm:t>
        <a:bodyPr/>
        <a:lstStyle/>
        <a:p>
          <a:pPr rtl="1"/>
          <a:endParaRPr lang="he-IL"/>
        </a:p>
      </dgm:t>
    </dgm:pt>
    <dgm:pt modelId="{9ECC47E4-385C-4D5A-8E61-43DE1EABEB3E}" type="pres">
      <dgm:prSet presAssocID="{00EEB0D4-353E-41B3-BBFF-5FC454287E9A}" presName="background2" presStyleLbl="node2" presStyleIdx="0" presStyleCnt="6"/>
      <dgm:spPr/>
      <dgm:t>
        <a:bodyPr/>
        <a:lstStyle/>
        <a:p>
          <a:pPr rtl="1"/>
          <a:endParaRPr lang="he-IL"/>
        </a:p>
      </dgm:t>
    </dgm:pt>
    <dgm:pt modelId="{2D418FD2-2CBF-4C86-AA88-6ED5A1D44D5F}" type="pres">
      <dgm:prSet presAssocID="{00EEB0D4-353E-41B3-BBFF-5FC454287E9A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1700A48-BE96-46D4-9FB6-4F7D8F3D62D3}" type="pres">
      <dgm:prSet presAssocID="{00EEB0D4-353E-41B3-BBFF-5FC454287E9A}" presName="hierChild3" presStyleCnt="0"/>
      <dgm:spPr/>
      <dgm:t>
        <a:bodyPr/>
        <a:lstStyle/>
        <a:p>
          <a:pPr rtl="1"/>
          <a:endParaRPr lang="he-IL"/>
        </a:p>
      </dgm:t>
    </dgm:pt>
    <dgm:pt modelId="{426F58EC-755C-4AB9-B566-11202A97B1C1}" type="pres">
      <dgm:prSet presAssocID="{808A6D58-C1A5-45F4-B9EF-AAB0B0EC0BC3}" presName="Name17" presStyleLbl="parChTrans1D3" presStyleIdx="0" presStyleCnt="6"/>
      <dgm:spPr/>
      <dgm:t>
        <a:bodyPr/>
        <a:lstStyle/>
        <a:p>
          <a:pPr rtl="1"/>
          <a:endParaRPr lang="he-IL"/>
        </a:p>
      </dgm:t>
    </dgm:pt>
    <dgm:pt modelId="{9B6762F3-BDFF-4696-BBEB-B81A9016FE01}" type="pres">
      <dgm:prSet presAssocID="{98CE7A66-B926-4795-911D-686AD3D4E98A}" presName="hierRoot3" presStyleCnt="0"/>
      <dgm:spPr/>
      <dgm:t>
        <a:bodyPr/>
        <a:lstStyle/>
        <a:p>
          <a:pPr rtl="1"/>
          <a:endParaRPr lang="he-IL"/>
        </a:p>
      </dgm:t>
    </dgm:pt>
    <dgm:pt modelId="{8AADB2A4-FEA7-4F8D-B607-074452E7D14F}" type="pres">
      <dgm:prSet presAssocID="{98CE7A66-B926-4795-911D-686AD3D4E98A}" presName="composite3" presStyleCnt="0"/>
      <dgm:spPr/>
      <dgm:t>
        <a:bodyPr/>
        <a:lstStyle/>
        <a:p>
          <a:pPr rtl="1"/>
          <a:endParaRPr lang="he-IL"/>
        </a:p>
      </dgm:t>
    </dgm:pt>
    <dgm:pt modelId="{2DE915B8-FD52-466E-91E8-05266EDB9A8C}" type="pres">
      <dgm:prSet presAssocID="{98CE7A66-B926-4795-911D-686AD3D4E98A}" presName="background3" presStyleLbl="node3" presStyleIdx="0" presStyleCnt="6"/>
      <dgm:spPr/>
      <dgm:t>
        <a:bodyPr/>
        <a:lstStyle/>
        <a:p>
          <a:pPr rtl="1"/>
          <a:endParaRPr lang="he-IL"/>
        </a:p>
      </dgm:t>
    </dgm:pt>
    <dgm:pt modelId="{7E005BEC-60E6-4ECA-B7D8-5EE4124EDB73}" type="pres">
      <dgm:prSet presAssocID="{98CE7A66-B926-4795-911D-686AD3D4E98A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3DB3796-C09F-4693-978E-D9EFBABDC9C6}" type="pres">
      <dgm:prSet presAssocID="{98CE7A66-B926-4795-911D-686AD3D4E98A}" presName="hierChild4" presStyleCnt="0"/>
      <dgm:spPr/>
      <dgm:t>
        <a:bodyPr/>
        <a:lstStyle/>
        <a:p>
          <a:pPr rtl="1"/>
          <a:endParaRPr lang="he-IL"/>
        </a:p>
      </dgm:t>
    </dgm:pt>
    <dgm:pt modelId="{B4FF4BF3-54A4-46F2-A490-6463F1AFFD63}" type="pres">
      <dgm:prSet presAssocID="{2D1A0C9A-9375-4ADE-9789-4B94D5440701}" presName="Name10" presStyleLbl="parChTrans1D2" presStyleIdx="1" presStyleCnt="6"/>
      <dgm:spPr/>
      <dgm:t>
        <a:bodyPr/>
        <a:lstStyle/>
        <a:p>
          <a:pPr rtl="1"/>
          <a:endParaRPr lang="he-IL"/>
        </a:p>
      </dgm:t>
    </dgm:pt>
    <dgm:pt modelId="{990FC016-42E2-49C8-89A5-7B6962A3C262}" type="pres">
      <dgm:prSet presAssocID="{7B375FD3-8AEE-4287-B258-22677445ED7A}" presName="hierRoot2" presStyleCnt="0"/>
      <dgm:spPr/>
      <dgm:t>
        <a:bodyPr/>
        <a:lstStyle/>
        <a:p>
          <a:pPr rtl="1"/>
          <a:endParaRPr lang="he-IL"/>
        </a:p>
      </dgm:t>
    </dgm:pt>
    <dgm:pt modelId="{974F8698-F304-4556-BFF2-E586D471D135}" type="pres">
      <dgm:prSet presAssocID="{7B375FD3-8AEE-4287-B258-22677445ED7A}" presName="composite2" presStyleCnt="0"/>
      <dgm:spPr/>
      <dgm:t>
        <a:bodyPr/>
        <a:lstStyle/>
        <a:p>
          <a:pPr rtl="1"/>
          <a:endParaRPr lang="he-IL"/>
        </a:p>
      </dgm:t>
    </dgm:pt>
    <dgm:pt modelId="{7EB94C7A-6559-4572-8D9D-F8F8E86BF32E}" type="pres">
      <dgm:prSet presAssocID="{7B375FD3-8AEE-4287-B258-22677445ED7A}" presName="background2" presStyleLbl="node2" presStyleIdx="1" presStyleCnt="6"/>
      <dgm:spPr/>
      <dgm:t>
        <a:bodyPr/>
        <a:lstStyle/>
        <a:p>
          <a:pPr rtl="1"/>
          <a:endParaRPr lang="he-IL"/>
        </a:p>
      </dgm:t>
    </dgm:pt>
    <dgm:pt modelId="{E9AAA425-D57D-496E-893D-E6849A29481F}" type="pres">
      <dgm:prSet presAssocID="{7B375FD3-8AEE-4287-B258-22677445ED7A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467EC18-5AE8-4DCC-B8FA-F1ABECC98F59}" type="pres">
      <dgm:prSet presAssocID="{7B375FD3-8AEE-4287-B258-22677445ED7A}" presName="hierChild3" presStyleCnt="0"/>
      <dgm:spPr/>
      <dgm:t>
        <a:bodyPr/>
        <a:lstStyle/>
        <a:p>
          <a:pPr rtl="1"/>
          <a:endParaRPr lang="he-IL"/>
        </a:p>
      </dgm:t>
    </dgm:pt>
    <dgm:pt modelId="{1D19BA05-2605-42F1-94C1-5E8DF6D8B777}" type="pres">
      <dgm:prSet presAssocID="{AA13300F-5E8C-431C-BDE7-92545F1FB9D3}" presName="Name17" presStyleLbl="parChTrans1D3" presStyleIdx="1" presStyleCnt="6"/>
      <dgm:spPr/>
      <dgm:t>
        <a:bodyPr/>
        <a:lstStyle/>
        <a:p>
          <a:pPr rtl="1"/>
          <a:endParaRPr lang="he-IL"/>
        </a:p>
      </dgm:t>
    </dgm:pt>
    <dgm:pt modelId="{2FA5A523-9EAE-4B79-95A0-82C51127C392}" type="pres">
      <dgm:prSet presAssocID="{35195240-FA94-416B-90C3-18C61FFEC584}" presName="hierRoot3" presStyleCnt="0"/>
      <dgm:spPr/>
      <dgm:t>
        <a:bodyPr/>
        <a:lstStyle/>
        <a:p>
          <a:pPr rtl="1"/>
          <a:endParaRPr lang="he-IL"/>
        </a:p>
      </dgm:t>
    </dgm:pt>
    <dgm:pt modelId="{7D6B23ED-74F4-4B3E-A673-45F17C6FE2B6}" type="pres">
      <dgm:prSet presAssocID="{35195240-FA94-416B-90C3-18C61FFEC584}" presName="composite3" presStyleCnt="0"/>
      <dgm:spPr/>
      <dgm:t>
        <a:bodyPr/>
        <a:lstStyle/>
        <a:p>
          <a:pPr rtl="1"/>
          <a:endParaRPr lang="he-IL"/>
        </a:p>
      </dgm:t>
    </dgm:pt>
    <dgm:pt modelId="{3EB0DB0F-8F48-4B88-87D7-63E56685A285}" type="pres">
      <dgm:prSet presAssocID="{35195240-FA94-416B-90C3-18C61FFEC584}" presName="background3" presStyleLbl="node3" presStyleIdx="1" presStyleCnt="6"/>
      <dgm:spPr/>
      <dgm:t>
        <a:bodyPr/>
        <a:lstStyle/>
        <a:p>
          <a:pPr rtl="1"/>
          <a:endParaRPr lang="he-IL"/>
        </a:p>
      </dgm:t>
    </dgm:pt>
    <dgm:pt modelId="{B6ACFEBF-5AC2-4D73-9833-1CCBE16BD0FF}" type="pres">
      <dgm:prSet presAssocID="{35195240-FA94-416B-90C3-18C61FFEC584}" presName="text3" presStyleLbl="fgAcc3" presStyleIdx="1" presStyleCnt="6" custLinFactNeighborX="3585" custLinFactNeighborY="-82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6200E4E-4512-445F-A5D5-3789319A1C43}" type="pres">
      <dgm:prSet presAssocID="{35195240-FA94-416B-90C3-18C61FFEC584}" presName="hierChild4" presStyleCnt="0"/>
      <dgm:spPr/>
      <dgm:t>
        <a:bodyPr/>
        <a:lstStyle/>
        <a:p>
          <a:pPr rtl="1"/>
          <a:endParaRPr lang="he-IL"/>
        </a:p>
      </dgm:t>
    </dgm:pt>
    <dgm:pt modelId="{B1CA8B52-B8B8-46BF-A91D-3A1222EDA86E}" type="pres">
      <dgm:prSet presAssocID="{A93F8025-1651-41E5-A9A5-F7310D1C932D}" presName="Name10" presStyleLbl="parChTrans1D2" presStyleIdx="2" presStyleCnt="6"/>
      <dgm:spPr/>
      <dgm:t>
        <a:bodyPr/>
        <a:lstStyle/>
        <a:p>
          <a:pPr rtl="1"/>
          <a:endParaRPr lang="he-IL"/>
        </a:p>
      </dgm:t>
    </dgm:pt>
    <dgm:pt modelId="{708B0759-FAEB-4646-AA65-4E52169B50FB}" type="pres">
      <dgm:prSet presAssocID="{8700E009-DF3E-4998-88B1-500468F9DB6A}" presName="hierRoot2" presStyleCnt="0"/>
      <dgm:spPr/>
      <dgm:t>
        <a:bodyPr/>
        <a:lstStyle/>
        <a:p>
          <a:pPr rtl="1"/>
          <a:endParaRPr lang="he-IL"/>
        </a:p>
      </dgm:t>
    </dgm:pt>
    <dgm:pt modelId="{DE459519-9726-44C3-8FD5-19F3AA16EF64}" type="pres">
      <dgm:prSet presAssocID="{8700E009-DF3E-4998-88B1-500468F9DB6A}" presName="composite2" presStyleCnt="0"/>
      <dgm:spPr/>
      <dgm:t>
        <a:bodyPr/>
        <a:lstStyle/>
        <a:p>
          <a:pPr rtl="1"/>
          <a:endParaRPr lang="he-IL"/>
        </a:p>
      </dgm:t>
    </dgm:pt>
    <dgm:pt modelId="{52254D34-D6DC-4355-A90A-73E417418826}" type="pres">
      <dgm:prSet presAssocID="{8700E009-DF3E-4998-88B1-500468F9DB6A}" presName="background2" presStyleLbl="node2" presStyleIdx="2" presStyleCnt="6"/>
      <dgm:spPr/>
      <dgm:t>
        <a:bodyPr/>
        <a:lstStyle/>
        <a:p>
          <a:pPr rtl="1"/>
          <a:endParaRPr lang="he-IL"/>
        </a:p>
      </dgm:t>
    </dgm:pt>
    <dgm:pt modelId="{F3DA3CE2-B606-4DD9-87CA-860A9093B9FD}" type="pres">
      <dgm:prSet presAssocID="{8700E009-DF3E-4998-88B1-500468F9DB6A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909A959-D1B0-44F8-BD9B-141CCCB90103}" type="pres">
      <dgm:prSet presAssocID="{8700E009-DF3E-4998-88B1-500468F9DB6A}" presName="hierChild3" presStyleCnt="0"/>
      <dgm:spPr/>
      <dgm:t>
        <a:bodyPr/>
        <a:lstStyle/>
        <a:p>
          <a:pPr rtl="1"/>
          <a:endParaRPr lang="he-IL"/>
        </a:p>
      </dgm:t>
    </dgm:pt>
    <dgm:pt modelId="{9DBB3D59-2124-4A76-BCFC-E7B6701AD7F4}" type="pres">
      <dgm:prSet presAssocID="{5B694501-CD72-4CD9-BB9C-3FBFA8003ACB}" presName="Name17" presStyleLbl="parChTrans1D3" presStyleIdx="2" presStyleCnt="6"/>
      <dgm:spPr/>
      <dgm:t>
        <a:bodyPr/>
        <a:lstStyle/>
        <a:p>
          <a:pPr rtl="1"/>
          <a:endParaRPr lang="he-IL"/>
        </a:p>
      </dgm:t>
    </dgm:pt>
    <dgm:pt modelId="{4AEF6292-5747-4F15-9272-5D14D7725C5A}" type="pres">
      <dgm:prSet presAssocID="{CBF0224F-CA81-4B55-A329-230B1E5FB262}" presName="hierRoot3" presStyleCnt="0"/>
      <dgm:spPr/>
      <dgm:t>
        <a:bodyPr/>
        <a:lstStyle/>
        <a:p>
          <a:pPr rtl="1"/>
          <a:endParaRPr lang="he-IL"/>
        </a:p>
      </dgm:t>
    </dgm:pt>
    <dgm:pt modelId="{BC63E396-46E0-4D84-A895-6A165F1748EA}" type="pres">
      <dgm:prSet presAssocID="{CBF0224F-CA81-4B55-A329-230B1E5FB262}" presName="composite3" presStyleCnt="0"/>
      <dgm:spPr/>
      <dgm:t>
        <a:bodyPr/>
        <a:lstStyle/>
        <a:p>
          <a:pPr rtl="1"/>
          <a:endParaRPr lang="he-IL"/>
        </a:p>
      </dgm:t>
    </dgm:pt>
    <dgm:pt modelId="{6DB72774-2A41-478A-B9EF-6EEF597CDBAD}" type="pres">
      <dgm:prSet presAssocID="{CBF0224F-CA81-4B55-A329-230B1E5FB262}" presName="background3" presStyleLbl="node3" presStyleIdx="2" presStyleCnt="6"/>
      <dgm:spPr/>
      <dgm:t>
        <a:bodyPr/>
        <a:lstStyle/>
        <a:p>
          <a:pPr rtl="1"/>
          <a:endParaRPr lang="he-IL"/>
        </a:p>
      </dgm:t>
    </dgm:pt>
    <dgm:pt modelId="{FE58C13B-14F9-430B-A63E-93F2A483DF3D}" type="pres">
      <dgm:prSet presAssocID="{CBF0224F-CA81-4B55-A329-230B1E5FB262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068F8CA-0B2B-4015-B050-2C9C5C10FE40}" type="pres">
      <dgm:prSet presAssocID="{CBF0224F-CA81-4B55-A329-230B1E5FB262}" presName="hierChild4" presStyleCnt="0"/>
      <dgm:spPr/>
      <dgm:t>
        <a:bodyPr/>
        <a:lstStyle/>
        <a:p>
          <a:pPr rtl="1"/>
          <a:endParaRPr lang="he-IL"/>
        </a:p>
      </dgm:t>
    </dgm:pt>
    <dgm:pt modelId="{E1DE23BC-6B41-4632-9A3C-81F2FB9C46BC}" type="pres">
      <dgm:prSet presAssocID="{938DF7E0-D965-4B1E-92DF-0EBEE6E9A705}" presName="Name10" presStyleLbl="parChTrans1D2" presStyleIdx="3" presStyleCnt="6"/>
      <dgm:spPr/>
      <dgm:t>
        <a:bodyPr/>
        <a:lstStyle/>
        <a:p>
          <a:pPr rtl="1"/>
          <a:endParaRPr lang="he-IL"/>
        </a:p>
      </dgm:t>
    </dgm:pt>
    <dgm:pt modelId="{A6CFFB48-75CB-4164-8DE9-23B6DB9E25D4}" type="pres">
      <dgm:prSet presAssocID="{3EE15DDC-3F5F-4385-ACFF-54254171F027}" presName="hierRoot2" presStyleCnt="0"/>
      <dgm:spPr/>
      <dgm:t>
        <a:bodyPr/>
        <a:lstStyle/>
        <a:p>
          <a:pPr rtl="1"/>
          <a:endParaRPr lang="he-IL"/>
        </a:p>
      </dgm:t>
    </dgm:pt>
    <dgm:pt modelId="{678C719E-CB83-4B6E-BE62-0F2BB7160DEA}" type="pres">
      <dgm:prSet presAssocID="{3EE15DDC-3F5F-4385-ACFF-54254171F027}" presName="composite2" presStyleCnt="0"/>
      <dgm:spPr/>
      <dgm:t>
        <a:bodyPr/>
        <a:lstStyle/>
        <a:p>
          <a:pPr rtl="1"/>
          <a:endParaRPr lang="he-IL"/>
        </a:p>
      </dgm:t>
    </dgm:pt>
    <dgm:pt modelId="{CB07C735-B45B-4825-A8BB-68F05F1BBF12}" type="pres">
      <dgm:prSet presAssocID="{3EE15DDC-3F5F-4385-ACFF-54254171F027}" presName="background2" presStyleLbl="node2" presStyleIdx="3" presStyleCnt="6"/>
      <dgm:spPr/>
      <dgm:t>
        <a:bodyPr/>
        <a:lstStyle/>
        <a:p>
          <a:pPr rtl="1"/>
          <a:endParaRPr lang="he-IL"/>
        </a:p>
      </dgm:t>
    </dgm:pt>
    <dgm:pt modelId="{C4413707-CA59-406E-B204-BA771D018225}" type="pres">
      <dgm:prSet presAssocID="{3EE15DDC-3F5F-4385-ACFF-54254171F027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622F432-E006-406B-A4B3-99F89F0DB3B1}" type="pres">
      <dgm:prSet presAssocID="{3EE15DDC-3F5F-4385-ACFF-54254171F027}" presName="hierChild3" presStyleCnt="0"/>
      <dgm:spPr/>
      <dgm:t>
        <a:bodyPr/>
        <a:lstStyle/>
        <a:p>
          <a:pPr rtl="1"/>
          <a:endParaRPr lang="he-IL"/>
        </a:p>
      </dgm:t>
    </dgm:pt>
    <dgm:pt modelId="{7BD40321-FD03-4282-AFAC-2CACEB2FC21D}" type="pres">
      <dgm:prSet presAssocID="{5CE350CC-372F-44E7-81B7-F0BBEEAC675A}" presName="Name17" presStyleLbl="parChTrans1D3" presStyleIdx="3" presStyleCnt="6"/>
      <dgm:spPr/>
      <dgm:t>
        <a:bodyPr/>
        <a:lstStyle/>
        <a:p>
          <a:pPr rtl="1"/>
          <a:endParaRPr lang="he-IL"/>
        </a:p>
      </dgm:t>
    </dgm:pt>
    <dgm:pt modelId="{A8297067-A115-4B6B-BE5B-71B2AFD9470A}" type="pres">
      <dgm:prSet presAssocID="{AA4B7E66-B91E-41B3-8ED3-1E1EDBEF975D}" presName="hierRoot3" presStyleCnt="0"/>
      <dgm:spPr/>
      <dgm:t>
        <a:bodyPr/>
        <a:lstStyle/>
        <a:p>
          <a:pPr rtl="1"/>
          <a:endParaRPr lang="he-IL"/>
        </a:p>
      </dgm:t>
    </dgm:pt>
    <dgm:pt modelId="{DD61E78F-9830-4398-8AF4-CAC893185CAA}" type="pres">
      <dgm:prSet presAssocID="{AA4B7E66-B91E-41B3-8ED3-1E1EDBEF975D}" presName="composite3" presStyleCnt="0"/>
      <dgm:spPr/>
      <dgm:t>
        <a:bodyPr/>
        <a:lstStyle/>
        <a:p>
          <a:pPr rtl="1"/>
          <a:endParaRPr lang="he-IL"/>
        </a:p>
      </dgm:t>
    </dgm:pt>
    <dgm:pt modelId="{D8D68DEB-0F24-4708-9174-4F2A2B0C4944}" type="pres">
      <dgm:prSet presAssocID="{AA4B7E66-B91E-41B3-8ED3-1E1EDBEF975D}" presName="background3" presStyleLbl="node3" presStyleIdx="3" presStyleCnt="6"/>
      <dgm:spPr/>
      <dgm:t>
        <a:bodyPr/>
        <a:lstStyle/>
        <a:p>
          <a:pPr rtl="1"/>
          <a:endParaRPr lang="he-IL"/>
        </a:p>
      </dgm:t>
    </dgm:pt>
    <dgm:pt modelId="{C60F2FA2-DCD0-430F-935A-1609E34D3863}" type="pres">
      <dgm:prSet presAssocID="{AA4B7E66-B91E-41B3-8ED3-1E1EDBEF975D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844D1F6-FCDE-4CEA-BD9C-A108AE3090DB}" type="pres">
      <dgm:prSet presAssocID="{AA4B7E66-B91E-41B3-8ED3-1E1EDBEF975D}" presName="hierChild4" presStyleCnt="0"/>
      <dgm:spPr/>
      <dgm:t>
        <a:bodyPr/>
        <a:lstStyle/>
        <a:p>
          <a:pPr rtl="1"/>
          <a:endParaRPr lang="he-IL"/>
        </a:p>
      </dgm:t>
    </dgm:pt>
    <dgm:pt modelId="{40F0BC73-B72B-4E4A-B443-9E735B74532B}" type="pres">
      <dgm:prSet presAssocID="{2019BE72-721A-4873-9E45-4CAF443E5B72}" presName="Name10" presStyleLbl="parChTrans1D2" presStyleIdx="4" presStyleCnt="6"/>
      <dgm:spPr/>
      <dgm:t>
        <a:bodyPr/>
        <a:lstStyle/>
        <a:p>
          <a:pPr rtl="1"/>
          <a:endParaRPr lang="he-IL"/>
        </a:p>
      </dgm:t>
    </dgm:pt>
    <dgm:pt modelId="{14315507-62A7-48FD-9EAF-E4B86354CE84}" type="pres">
      <dgm:prSet presAssocID="{20AEC001-0DD8-4A1B-BDCD-241F93CFF860}" presName="hierRoot2" presStyleCnt="0"/>
      <dgm:spPr/>
      <dgm:t>
        <a:bodyPr/>
        <a:lstStyle/>
        <a:p>
          <a:pPr rtl="1"/>
          <a:endParaRPr lang="he-IL"/>
        </a:p>
      </dgm:t>
    </dgm:pt>
    <dgm:pt modelId="{2DF410A8-A84D-45C9-8CD4-A41CBE06FF74}" type="pres">
      <dgm:prSet presAssocID="{20AEC001-0DD8-4A1B-BDCD-241F93CFF860}" presName="composite2" presStyleCnt="0"/>
      <dgm:spPr/>
      <dgm:t>
        <a:bodyPr/>
        <a:lstStyle/>
        <a:p>
          <a:pPr rtl="1"/>
          <a:endParaRPr lang="he-IL"/>
        </a:p>
      </dgm:t>
    </dgm:pt>
    <dgm:pt modelId="{74AA5BD7-819C-4452-97E2-E25DAA0C3640}" type="pres">
      <dgm:prSet presAssocID="{20AEC001-0DD8-4A1B-BDCD-241F93CFF860}" presName="background2" presStyleLbl="node2" presStyleIdx="4" presStyleCnt="6"/>
      <dgm:spPr/>
      <dgm:t>
        <a:bodyPr/>
        <a:lstStyle/>
        <a:p>
          <a:pPr rtl="1"/>
          <a:endParaRPr lang="he-IL"/>
        </a:p>
      </dgm:t>
    </dgm:pt>
    <dgm:pt modelId="{A35396FE-8FC5-4A08-B6ED-881253C0975B}" type="pres">
      <dgm:prSet presAssocID="{20AEC001-0DD8-4A1B-BDCD-241F93CFF860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8F627B7-273A-49C2-A6A5-6F32C1F38463}" type="pres">
      <dgm:prSet presAssocID="{20AEC001-0DD8-4A1B-BDCD-241F93CFF860}" presName="hierChild3" presStyleCnt="0"/>
      <dgm:spPr/>
      <dgm:t>
        <a:bodyPr/>
        <a:lstStyle/>
        <a:p>
          <a:pPr rtl="1"/>
          <a:endParaRPr lang="he-IL"/>
        </a:p>
      </dgm:t>
    </dgm:pt>
    <dgm:pt modelId="{D6D5E19D-3380-4219-B741-99C7D5C3E8C4}" type="pres">
      <dgm:prSet presAssocID="{C6E532BC-801E-4C17-9DC6-086B86616CBD}" presName="Name17" presStyleLbl="parChTrans1D3" presStyleIdx="4" presStyleCnt="6"/>
      <dgm:spPr/>
      <dgm:t>
        <a:bodyPr/>
        <a:lstStyle/>
        <a:p>
          <a:pPr rtl="1"/>
          <a:endParaRPr lang="he-IL"/>
        </a:p>
      </dgm:t>
    </dgm:pt>
    <dgm:pt modelId="{0E3AAA9E-C5E1-4C5E-89AC-AFA104BA8F88}" type="pres">
      <dgm:prSet presAssocID="{6D50D08C-23F6-43E7-9F5F-B7AABD112EF6}" presName="hierRoot3" presStyleCnt="0"/>
      <dgm:spPr/>
      <dgm:t>
        <a:bodyPr/>
        <a:lstStyle/>
        <a:p>
          <a:pPr rtl="1"/>
          <a:endParaRPr lang="he-IL"/>
        </a:p>
      </dgm:t>
    </dgm:pt>
    <dgm:pt modelId="{A8AFC0B2-2DD0-4EC2-80D4-1F483E747D7D}" type="pres">
      <dgm:prSet presAssocID="{6D50D08C-23F6-43E7-9F5F-B7AABD112EF6}" presName="composite3" presStyleCnt="0"/>
      <dgm:spPr/>
      <dgm:t>
        <a:bodyPr/>
        <a:lstStyle/>
        <a:p>
          <a:pPr rtl="1"/>
          <a:endParaRPr lang="he-IL"/>
        </a:p>
      </dgm:t>
    </dgm:pt>
    <dgm:pt modelId="{51F02B67-6D9A-4EF5-9382-DC7D0A89C986}" type="pres">
      <dgm:prSet presAssocID="{6D50D08C-23F6-43E7-9F5F-B7AABD112EF6}" presName="background3" presStyleLbl="node3" presStyleIdx="4" presStyleCnt="6"/>
      <dgm:spPr/>
      <dgm:t>
        <a:bodyPr/>
        <a:lstStyle/>
        <a:p>
          <a:pPr rtl="1"/>
          <a:endParaRPr lang="he-IL"/>
        </a:p>
      </dgm:t>
    </dgm:pt>
    <dgm:pt modelId="{F796B6D9-A112-4F3B-8BD4-62C07D52AA27}" type="pres">
      <dgm:prSet presAssocID="{6D50D08C-23F6-43E7-9F5F-B7AABD112EF6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B1B72E6-89B5-4376-B249-9442991D81CF}" type="pres">
      <dgm:prSet presAssocID="{6D50D08C-23F6-43E7-9F5F-B7AABD112EF6}" presName="hierChild4" presStyleCnt="0"/>
      <dgm:spPr/>
      <dgm:t>
        <a:bodyPr/>
        <a:lstStyle/>
        <a:p>
          <a:pPr rtl="1"/>
          <a:endParaRPr lang="he-IL"/>
        </a:p>
      </dgm:t>
    </dgm:pt>
    <dgm:pt modelId="{AB77B7FC-46B5-47F3-AA76-CDA47E23110F}" type="pres">
      <dgm:prSet presAssocID="{9D4DDFCD-C879-4177-915D-8949CD85686F}" presName="Name10" presStyleLbl="parChTrans1D2" presStyleIdx="5" presStyleCnt="6"/>
      <dgm:spPr/>
      <dgm:t>
        <a:bodyPr/>
        <a:lstStyle/>
        <a:p>
          <a:pPr rtl="1"/>
          <a:endParaRPr lang="he-IL"/>
        </a:p>
      </dgm:t>
    </dgm:pt>
    <dgm:pt modelId="{D9A326AF-9748-4A37-B523-CDDAAA856B8B}" type="pres">
      <dgm:prSet presAssocID="{19082C9F-E654-4162-920E-B17312143CE8}" presName="hierRoot2" presStyleCnt="0"/>
      <dgm:spPr/>
      <dgm:t>
        <a:bodyPr/>
        <a:lstStyle/>
        <a:p>
          <a:pPr rtl="1"/>
          <a:endParaRPr lang="he-IL"/>
        </a:p>
      </dgm:t>
    </dgm:pt>
    <dgm:pt modelId="{4A1FAA32-52B9-46BA-8166-02ED3C9366D2}" type="pres">
      <dgm:prSet presAssocID="{19082C9F-E654-4162-920E-B17312143CE8}" presName="composite2" presStyleCnt="0"/>
      <dgm:spPr/>
      <dgm:t>
        <a:bodyPr/>
        <a:lstStyle/>
        <a:p>
          <a:pPr rtl="1"/>
          <a:endParaRPr lang="he-IL"/>
        </a:p>
      </dgm:t>
    </dgm:pt>
    <dgm:pt modelId="{29D04558-681C-4ACA-B00E-F81DCFB82D25}" type="pres">
      <dgm:prSet presAssocID="{19082C9F-E654-4162-920E-B17312143CE8}" presName="background2" presStyleLbl="node2" presStyleIdx="5" presStyleCnt="6"/>
      <dgm:spPr/>
      <dgm:t>
        <a:bodyPr/>
        <a:lstStyle/>
        <a:p>
          <a:pPr rtl="1"/>
          <a:endParaRPr lang="he-IL"/>
        </a:p>
      </dgm:t>
    </dgm:pt>
    <dgm:pt modelId="{077BFD88-74F8-468C-9CF3-855502C3500C}" type="pres">
      <dgm:prSet presAssocID="{19082C9F-E654-4162-920E-B17312143CE8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579FA6C-37A1-4461-86AF-2C449AD0C41A}" type="pres">
      <dgm:prSet presAssocID="{19082C9F-E654-4162-920E-B17312143CE8}" presName="hierChild3" presStyleCnt="0"/>
      <dgm:spPr/>
      <dgm:t>
        <a:bodyPr/>
        <a:lstStyle/>
        <a:p>
          <a:pPr rtl="1"/>
          <a:endParaRPr lang="he-IL"/>
        </a:p>
      </dgm:t>
    </dgm:pt>
    <dgm:pt modelId="{CD73299A-CB52-4C09-9EA6-2A3DE2D20D39}" type="pres">
      <dgm:prSet presAssocID="{128A6933-1D46-4316-AE1E-3132D8075F7B}" presName="Name17" presStyleLbl="parChTrans1D3" presStyleIdx="5" presStyleCnt="6"/>
      <dgm:spPr/>
      <dgm:t>
        <a:bodyPr/>
        <a:lstStyle/>
        <a:p>
          <a:pPr rtl="1"/>
          <a:endParaRPr lang="he-IL"/>
        </a:p>
      </dgm:t>
    </dgm:pt>
    <dgm:pt modelId="{5124F931-1045-4D13-9413-F1CE89E62C10}" type="pres">
      <dgm:prSet presAssocID="{F3727A01-6B3F-46A8-A6D6-ABF88B73FC03}" presName="hierRoot3" presStyleCnt="0"/>
      <dgm:spPr/>
      <dgm:t>
        <a:bodyPr/>
        <a:lstStyle/>
        <a:p>
          <a:pPr rtl="1"/>
          <a:endParaRPr lang="he-IL"/>
        </a:p>
      </dgm:t>
    </dgm:pt>
    <dgm:pt modelId="{8504890F-24D3-4C51-9573-7A96B40DF328}" type="pres">
      <dgm:prSet presAssocID="{F3727A01-6B3F-46A8-A6D6-ABF88B73FC03}" presName="composite3" presStyleCnt="0"/>
      <dgm:spPr/>
      <dgm:t>
        <a:bodyPr/>
        <a:lstStyle/>
        <a:p>
          <a:pPr rtl="1"/>
          <a:endParaRPr lang="he-IL"/>
        </a:p>
      </dgm:t>
    </dgm:pt>
    <dgm:pt modelId="{D0096BDE-9DAC-4D19-B3DE-3E2B098A878C}" type="pres">
      <dgm:prSet presAssocID="{F3727A01-6B3F-46A8-A6D6-ABF88B73FC03}" presName="background3" presStyleLbl="node3" presStyleIdx="5" presStyleCnt="6"/>
      <dgm:spPr/>
      <dgm:t>
        <a:bodyPr/>
        <a:lstStyle/>
        <a:p>
          <a:pPr rtl="1"/>
          <a:endParaRPr lang="he-IL"/>
        </a:p>
      </dgm:t>
    </dgm:pt>
    <dgm:pt modelId="{865B7C34-6C0E-4A5E-B083-A4D28EFA3CEF}" type="pres">
      <dgm:prSet presAssocID="{F3727A01-6B3F-46A8-A6D6-ABF88B73FC03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61E31CB-EFFC-4329-A50D-58C640288CED}" type="pres">
      <dgm:prSet presAssocID="{F3727A01-6B3F-46A8-A6D6-ABF88B73FC03}" presName="hierChild4" presStyleCnt="0"/>
      <dgm:spPr/>
      <dgm:t>
        <a:bodyPr/>
        <a:lstStyle/>
        <a:p>
          <a:pPr rtl="1"/>
          <a:endParaRPr lang="he-IL"/>
        </a:p>
      </dgm:t>
    </dgm:pt>
    <dgm:pt modelId="{EE916E67-C8A8-439E-BB24-0DAF621D8AA5}" type="pres">
      <dgm:prSet presAssocID="{8CF79976-C094-4B9F-AB6A-F42E535CA2E2}" presName="hierRoot1" presStyleCnt="0"/>
      <dgm:spPr/>
      <dgm:t>
        <a:bodyPr/>
        <a:lstStyle/>
        <a:p>
          <a:pPr rtl="1"/>
          <a:endParaRPr lang="he-IL"/>
        </a:p>
      </dgm:t>
    </dgm:pt>
    <dgm:pt modelId="{A62023BF-02E9-4BB3-B750-FBAF1572D23E}" type="pres">
      <dgm:prSet presAssocID="{8CF79976-C094-4B9F-AB6A-F42E535CA2E2}" presName="composite" presStyleCnt="0"/>
      <dgm:spPr/>
      <dgm:t>
        <a:bodyPr/>
        <a:lstStyle/>
        <a:p>
          <a:pPr rtl="1"/>
          <a:endParaRPr lang="he-IL"/>
        </a:p>
      </dgm:t>
    </dgm:pt>
    <dgm:pt modelId="{7C244454-A518-456B-88D9-D27DF95E7241}" type="pres">
      <dgm:prSet presAssocID="{8CF79976-C094-4B9F-AB6A-F42E535CA2E2}" presName="background" presStyleLbl="node0" presStyleIdx="1" presStyleCnt="3"/>
      <dgm:spPr/>
      <dgm:t>
        <a:bodyPr/>
        <a:lstStyle/>
        <a:p>
          <a:pPr rtl="1"/>
          <a:endParaRPr lang="he-IL"/>
        </a:p>
      </dgm:t>
    </dgm:pt>
    <dgm:pt modelId="{6593F609-4590-4CC5-9D82-F46D6C780E66}" type="pres">
      <dgm:prSet presAssocID="{8CF79976-C094-4B9F-AB6A-F42E535CA2E2}" presName="text" presStyleLbl="fgAcc0" presStyleIdx="1" presStyleCnt="3" custLinFactX="-88860" custLinFactY="203643" custLinFactNeighborX="-100000" custLinFactNeighborY="3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3A8207F-3E87-40AA-8C2E-E314C6FE969A}" type="pres">
      <dgm:prSet presAssocID="{8CF79976-C094-4B9F-AB6A-F42E535CA2E2}" presName="hierChild2" presStyleCnt="0"/>
      <dgm:spPr/>
      <dgm:t>
        <a:bodyPr/>
        <a:lstStyle/>
        <a:p>
          <a:pPr rtl="1"/>
          <a:endParaRPr lang="he-IL"/>
        </a:p>
      </dgm:t>
    </dgm:pt>
    <dgm:pt modelId="{CA7F3866-C5CA-4F63-843A-5D00CFCC3C4D}" type="pres">
      <dgm:prSet presAssocID="{FFA72444-C063-45B6-940C-B5A691D9509E}" presName="hierRoot1" presStyleCnt="0"/>
      <dgm:spPr/>
      <dgm:t>
        <a:bodyPr/>
        <a:lstStyle/>
        <a:p>
          <a:pPr rtl="1"/>
          <a:endParaRPr lang="he-IL"/>
        </a:p>
      </dgm:t>
    </dgm:pt>
    <dgm:pt modelId="{7A772B85-17DD-4D33-9464-FAF22D220193}" type="pres">
      <dgm:prSet presAssocID="{FFA72444-C063-45B6-940C-B5A691D9509E}" presName="composite" presStyleCnt="0"/>
      <dgm:spPr/>
      <dgm:t>
        <a:bodyPr/>
        <a:lstStyle/>
        <a:p>
          <a:pPr rtl="1"/>
          <a:endParaRPr lang="he-IL"/>
        </a:p>
      </dgm:t>
    </dgm:pt>
    <dgm:pt modelId="{5A6434E9-BB19-4A01-A0F5-BBD03E2C3F91}" type="pres">
      <dgm:prSet presAssocID="{FFA72444-C063-45B6-940C-B5A691D9509E}" presName="background" presStyleLbl="node0" presStyleIdx="2" presStyleCnt="3"/>
      <dgm:spPr/>
      <dgm:t>
        <a:bodyPr/>
        <a:lstStyle/>
        <a:p>
          <a:pPr rtl="1"/>
          <a:endParaRPr lang="he-IL"/>
        </a:p>
      </dgm:t>
    </dgm:pt>
    <dgm:pt modelId="{8675D680-B19A-4731-9A16-988C031CC032}" type="pres">
      <dgm:prSet presAssocID="{FFA72444-C063-45B6-940C-B5A691D9509E}" presName="text" presStyleLbl="fgAcc0" presStyleIdx="2" presStyleCnt="3" custLinFactX="-80303" custLinFactY="203899" custLinFactNeighborX="-100000" custLinFactNeighborY="3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7068628-2843-483E-9F22-739B054A1CCB}" type="pres">
      <dgm:prSet presAssocID="{FFA72444-C063-45B6-940C-B5A691D9509E}" presName="hierChild2" presStyleCnt="0"/>
      <dgm:spPr/>
      <dgm:t>
        <a:bodyPr/>
        <a:lstStyle/>
        <a:p>
          <a:pPr rtl="1"/>
          <a:endParaRPr lang="he-IL"/>
        </a:p>
      </dgm:t>
    </dgm:pt>
  </dgm:ptLst>
  <dgm:cxnLst>
    <dgm:cxn modelId="{7B371F4C-F86A-4572-A334-72F5F33D941F}" type="presOf" srcId="{8700E009-DF3E-4998-88B1-500468F9DB6A}" destId="{F3DA3CE2-B606-4DD9-87CA-860A9093B9FD}" srcOrd="0" destOrd="0" presId="urn:microsoft.com/office/officeart/2005/8/layout/hierarchy1"/>
    <dgm:cxn modelId="{3B3726E4-8C44-42E8-B063-437B3C1894BE}" type="presOf" srcId="{2019BE72-721A-4873-9E45-4CAF443E5B72}" destId="{40F0BC73-B72B-4E4A-B443-9E735B74532B}" srcOrd="0" destOrd="0" presId="urn:microsoft.com/office/officeart/2005/8/layout/hierarchy1"/>
    <dgm:cxn modelId="{6A09F7AA-9DFA-4667-9A8F-A35B4E99FC33}" srcId="{7C33B7D6-A610-4E3F-9C28-8AF90F4682DB}" destId="{19082C9F-E654-4162-920E-B17312143CE8}" srcOrd="5" destOrd="0" parTransId="{9D4DDFCD-C879-4177-915D-8949CD85686F}" sibTransId="{3475D432-E4EB-4464-A843-9E7BC7459A4E}"/>
    <dgm:cxn modelId="{73A90B4F-D7ED-41ED-A5F6-DF3333B9BB76}" type="presOf" srcId="{F3727A01-6B3F-46A8-A6D6-ABF88B73FC03}" destId="{865B7C34-6C0E-4A5E-B083-A4D28EFA3CEF}" srcOrd="0" destOrd="0" presId="urn:microsoft.com/office/officeart/2005/8/layout/hierarchy1"/>
    <dgm:cxn modelId="{23DA82B1-938C-445E-AB9E-B8C58EC82728}" srcId="{00EEB0D4-353E-41B3-BBFF-5FC454287E9A}" destId="{98CE7A66-B926-4795-911D-686AD3D4E98A}" srcOrd="0" destOrd="0" parTransId="{808A6D58-C1A5-45F4-B9EF-AAB0B0EC0BC3}" sibTransId="{ACAA94F9-D059-41CB-BF6A-B7F3E6427BD9}"/>
    <dgm:cxn modelId="{C1FA97CE-2338-4ABD-8C69-A97EE1E9CCA1}" type="presOf" srcId="{808A6D58-C1A5-45F4-B9EF-AAB0B0EC0BC3}" destId="{426F58EC-755C-4AB9-B566-11202A97B1C1}" srcOrd="0" destOrd="0" presId="urn:microsoft.com/office/officeart/2005/8/layout/hierarchy1"/>
    <dgm:cxn modelId="{70F252FB-1654-4816-9731-759273A437CD}" type="presOf" srcId="{AA13300F-5E8C-431C-BDE7-92545F1FB9D3}" destId="{1D19BA05-2605-42F1-94C1-5E8DF6D8B777}" srcOrd="0" destOrd="0" presId="urn:microsoft.com/office/officeart/2005/8/layout/hierarchy1"/>
    <dgm:cxn modelId="{5DD51251-AC8C-4C02-A3B1-5FDDA19EBBA7}" type="presOf" srcId="{71A0E300-C257-43C4-BB48-AC384291971F}" destId="{F672112C-38B2-4E7E-94D7-624B0868D07E}" srcOrd="0" destOrd="0" presId="urn:microsoft.com/office/officeart/2005/8/layout/hierarchy1"/>
    <dgm:cxn modelId="{89469574-624E-4346-8722-EEF40C419BE4}" type="presOf" srcId="{00EEB0D4-353E-41B3-BBFF-5FC454287E9A}" destId="{2D418FD2-2CBF-4C86-AA88-6ED5A1D44D5F}" srcOrd="0" destOrd="0" presId="urn:microsoft.com/office/officeart/2005/8/layout/hierarchy1"/>
    <dgm:cxn modelId="{4387C1B7-03E1-4893-9ABE-CA35B6795AA1}" srcId="{3EE15DDC-3F5F-4385-ACFF-54254171F027}" destId="{AA4B7E66-B91E-41B3-8ED3-1E1EDBEF975D}" srcOrd="0" destOrd="0" parTransId="{5CE350CC-372F-44E7-81B7-F0BBEEAC675A}" sibTransId="{9E70A1CE-D9D8-4E2C-96D1-2DFAB45DED77}"/>
    <dgm:cxn modelId="{BAE8B9EB-9569-4D9B-9086-2B746F7283EA}" type="presOf" srcId="{AA4B7E66-B91E-41B3-8ED3-1E1EDBEF975D}" destId="{C60F2FA2-DCD0-430F-935A-1609E34D3863}" srcOrd="0" destOrd="0" presId="urn:microsoft.com/office/officeart/2005/8/layout/hierarchy1"/>
    <dgm:cxn modelId="{1C197464-0EB0-4BAF-994C-1E9E6A5D3E53}" type="presOf" srcId="{7C33B7D6-A610-4E3F-9C28-8AF90F4682DB}" destId="{529A8942-A222-431B-AC7C-C73E97A4812E}" srcOrd="0" destOrd="0" presId="urn:microsoft.com/office/officeart/2005/8/layout/hierarchy1"/>
    <dgm:cxn modelId="{F7832BF1-2199-412A-8F6C-A8BBA2A7C582}" srcId="{7C33B7D6-A610-4E3F-9C28-8AF90F4682DB}" destId="{3EE15DDC-3F5F-4385-ACFF-54254171F027}" srcOrd="3" destOrd="0" parTransId="{938DF7E0-D965-4B1E-92DF-0EBEE6E9A705}" sibTransId="{AC81A20E-FA24-4A74-BBDB-17A42481A55F}"/>
    <dgm:cxn modelId="{BF9A7C97-36D8-4435-8E59-DC3CCF21766E}" type="presOf" srcId="{9D4DDFCD-C879-4177-915D-8949CD85686F}" destId="{AB77B7FC-46B5-47F3-AA76-CDA47E23110F}" srcOrd="0" destOrd="0" presId="urn:microsoft.com/office/officeart/2005/8/layout/hierarchy1"/>
    <dgm:cxn modelId="{7E23B564-7270-422E-83B8-EAFDAF0F4E0B}" srcId="{19082C9F-E654-4162-920E-B17312143CE8}" destId="{F3727A01-6B3F-46A8-A6D6-ABF88B73FC03}" srcOrd="0" destOrd="0" parTransId="{128A6933-1D46-4316-AE1E-3132D8075F7B}" sibTransId="{EED41498-F649-4B1B-B8EA-E455D97591C4}"/>
    <dgm:cxn modelId="{3A28F967-609E-489C-A6EB-F5F935C46A61}" type="presOf" srcId="{C6E532BC-801E-4C17-9DC6-086B86616CBD}" destId="{D6D5E19D-3380-4219-B741-99C7D5C3E8C4}" srcOrd="0" destOrd="0" presId="urn:microsoft.com/office/officeart/2005/8/layout/hierarchy1"/>
    <dgm:cxn modelId="{56AB9899-5A2E-442F-ADA6-86E88EAD5FE8}" type="presOf" srcId="{5B694501-CD72-4CD9-BB9C-3FBFA8003ACB}" destId="{9DBB3D59-2124-4A76-BCFC-E7B6701AD7F4}" srcOrd="0" destOrd="0" presId="urn:microsoft.com/office/officeart/2005/8/layout/hierarchy1"/>
    <dgm:cxn modelId="{6DC1906C-9D53-4236-A335-979CAE43CA51}" srcId="{71A0E300-C257-43C4-BB48-AC384291971F}" destId="{8CF79976-C094-4B9F-AB6A-F42E535CA2E2}" srcOrd="1" destOrd="0" parTransId="{E618B697-3E30-4D67-AB39-CE072BA4C314}" sibTransId="{EF929257-6A3E-4BCC-A639-ED2F0A959FD6}"/>
    <dgm:cxn modelId="{2F9FAA99-0659-4B0E-AD13-F8C9247CAD63}" srcId="{7C33B7D6-A610-4E3F-9C28-8AF90F4682DB}" destId="{7B375FD3-8AEE-4287-B258-22677445ED7A}" srcOrd="1" destOrd="0" parTransId="{2D1A0C9A-9375-4ADE-9789-4B94D5440701}" sibTransId="{C229F5EE-5AC2-4A40-B085-4041F6586F03}"/>
    <dgm:cxn modelId="{453F957A-7F3D-48F8-A1FD-CE7F727E17D3}" type="presOf" srcId="{2D1A0C9A-9375-4ADE-9789-4B94D5440701}" destId="{B4FF4BF3-54A4-46F2-A490-6463F1AFFD63}" srcOrd="0" destOrd="0" presId="urn:microsoft.com/office/officeart/2005/8/layout/hierarchy1"/>
    <dgm:cxn modelId="{61BB4D0E-F0CC-4415-889A-5BFFC1068F47}" srcId="{7C33B7D6-A610-4E3F-9C28-8AF90F4682DB}" destId="{8700E009-DF3E-4998-88B1-500468F9DB6A}" srcOrd="2" destOrd="0" parTransId="{A93F8025-1651-41E5-A9A5-F7310D1C932D}" sibTransId="{E2C67260-9721-4B6C-8F27-A9523D3F9BA0}"/>
    <dgm:cxn modelId="{87D80003-C687-4EC3-A51C-2245E8505177}" srcId="{20AEC001-0DD8-4A1B-BDCD-241F93CFF860}" destId="{6D50D08C-23F6-43E7-9F5F-B7AABD112EF6}" srcOrd="0" destOrd="0" parTransId="{C6E532BC-801E-4C17-9DC6-086B86616CBD}" sibTransId="{AD2CE5E5-A291-4DB1-9451-710F1AD0BAFD}"/>
    <dgm:cxn modelId="{17D36125-5255-49C8-A6D9-0949E15589D5}" srcId="{8700E009-DF3E-4998-88B1-500468F9DB6A}" destId="{CBF0224F-CA81-4B55-A329-230B1E5FB262}" srcOrd="0" destOrd="0" parTransId="{5B694501-CD72-4CD9-BB9C-3FBFA8003ACB}" sibTransId="{F854B244-A615-4551-BC5D-3F02F57E13CA}"/>
    <dgm:cxn modelId="{6C9D3F8E-00F5-4DC9-B19C-7024499F3B96}" type="presOf" srcId="{98CE7A66-B926-4795-911D-686AD3D4E98A}" destId="{7E005BEC-60E6-4ECA-B7D8-5EE4124EDB73}" srcOrd="0" destOrd="0" presId="urn:microsoft.com/office/officeart/2005/8/layout/hierarchy1"/>
    <dgm:cxn modelId="{383FCFB6-34E1-4DFF-A9EA-2B4456C9A305}" type="presOf" srcId="{6D50D08C-23F6-43E7-9F5F-B7AABD112EF6}" destId="{F796B6D9-A112-4F3B-8BD4-62C07D52AA27}" srcOrd="0" destOrd="0" presId="urn:microsoft.com/office/officeart/2005/8/layout/hierarchy1"/>
    <dgm:cxn modelId="{C096F74E-BBA4-4D68-9116-78E45F5F9678}" srcId="{71A0E300-C257-43C4-BB48-AC384291971F}" destId="{FFA72444-C063-45B6-940C-B5A691D9509E}" srcOrd="2" destOrd="0" parTransId="{38997EBA-F21B-4D84-BF5F-81CF8AC02777}" sibTransId="{16F71556-F817-4EC8-95EE-4EDB6951E800}"/>
    <dgm:cxn modelId="{10EB2A0D-60AC-447B-ABD6-AF6B70EB1EDA}" type="presOf" srcId="{938DF7E0-D965-4B1E-92DF-0EBEE6E9A705}" destId="{E1DE23BC-6B41-4632-9A3C-81F2FB9C46BC}" srcOrd="0" destOrd="0" presId="urn:microsoft.com/office/officeart/2005/8/layout/hierarchy1"/>
    <dgm:cxn modelId="{3254745E-C971-4A24-B9BE-E6830A56D95C}" srcId="{7C33B7D6-A610-4E3F-9C28-8AF90F4682DB}" destId="{00EEB0D4-353E-41B3-BBFF-5FC454287E9A}" srcOrd="0" destOrd="0" parTransId="{4611015D-8003-4049-914D-F4ED171DC1E7}" sibTransId="{002F9638-9EC2-454E-B687-CE3785D3A9B3}"/>
    <dgm:cxn modelId="{7AC34078-5A18-4B96-9643-2E7D413976E0}" srcId="{7B375FD3-8AEE-4287-B258-22677445ED7A}" destId="{35195240-FA94-416B-90C3-18C61FFEC584}" srcOrd="0" destOrd="0" parTransId="{AA13300F-5E8C-431C-BDE7-92545F1FB9D3}" sibTransId="{5710E12F-9189-45B2-8B6F-8BA0804B3E6D}"/>
    <dgm:cxn modelId="{EC97BE97-92EF-4FDF-BA97-5D94F377BD5A}" type="presOf" srcId="{3EE15DDC-3F5F-4385-ACFF-54254171F027}" destId="{C4413707-CA59-406E-B204-BA771D018225}" srcOrd="0" destOrd="0" presId="urn:microsoft.com/office/officeart/2005/8/layout/hierarchy1"/>
    <dgm:cxn modelId="{95D7F9E3-1691-483A-AFC9-175FCF14C3BE}" type="presOf" srcId="{A93F8025-1651-41E5-A9A5-F7310D1C932D}" destId="{B1CA8B52-B8B8-46BF-A91D-3A1222EDA86E}" srcOrd="0" destOrd="0" presId="urn:microsoft.com/office/officeart/2005/8/layout/hierarchy1"/>
    <dgm:cxn modelId="{AA23A4E1-4C15-4586-B132-EFEB92337693}" type="presOf" srcId="{5CE350CC-372F-44E7-81B7-F0BBEEAC675A}" destId="{7BD40321-FD03-4282-AFAC-2CACEB2FC21D}" srcOrd="0" destOrd="0" presId="urn:microsoft.com/office/officeart/2005/8/layout/hierarchy1"/>
    <dgm:cxn modelId="{A2D0B4A2-07A3-4BF2-923B-82182993FFFB}" type="presOf" srcId="{4611015D-8003-4049-914D-F4ED171DC1E7}" destId="{07E07CEA-4386-4F64-9818-B4F12B1913D3}" srcOrd="0" destOrd="0" presId="urn:microsoft.com/office/officeart/2005/8/layout/hierarchy1"/>
    <dgm:cxn modelId="{036E75B6-733D-4A71-8592-F6E490F7296E}" srcId="{71A0E300-C257-43C4-BB48-AC384291971F}" destId="{7C33B7D6-A610-4E3F-9C28-8AF90F4682DB}" srcOrd="0" destOrd="0" parTransId="{97CF898E-6AFE-4491-9757-E31D11318D15}" sibTransId="{B3E8B2C2-153D-4C0C-A9DA-5E1AEB4F8EE4}"/>
    <dgm:cxn modelId="{E9CDDFDA-4F95-42E9-B4AC-9580853B8597}" type="presOf" srcId="{FFA72444-C063-45B6-940C-B5A691D9509E}" destId="{8675D680-B19A-4731-9A16-988C031CC032}" srcOrd="0" destOrd="0" presId="urn:microsoft.com/office/officeart/2005/8/layout/hierarchy1"/>
    <dgm:cxn modelId="{46CEBF31-7365-4E36-A968-1D5397561FB1}" type="presOf" srcId="{CBF0224F-CA81-4B55-A329-230B1E5FB262}" destId="{FE58C13B-14F9-430B-A63E-93F2A483DF3D}" srcOrd="0" destOrd="0" presId="urn:microsoft.com/office/officeart/2005/8/layout/hierarchy1"/>
    <dgm:cxn modelId="{A6775216-DBE2-4F96-AF12-A7ADC626DE5D}" type="presOf" srcId="{7B375FD3-8AEE-4287-B258-22677445ED7A}" destId="{E9AAA425-D57D-496E-893D-E6849A29481F}" srcOrd="0" destOrd="0" presId="urn:microsoft.com/office/officeart/2005/8/layout/hierarchy1"/>
    <dgm:cxn modelId="{A24DB40A-9360-4C5A-965C-9CD7E502E4F6}" type="presOf" srcId="{128A6933-1D46-4316-AE1E-3132D8075F7B}" destId="{CD73299A-CB52-4C09-9EA6-2A3DE2D20D39}" srcOrd="0" destOrd="0" presId="urn:microsoft.com/office/officeart/2005/8/layout/hierarchy1"/>
    <dgm:cxn modelId="{B0B8036B-021D-4C5E-8536-9924723C656D}" type="presOf" srcId="{35195240-FA94-416B-90C3-18C61FFEC584}" destId="{B6ACFEBF-5AC2-4D73-9833-1CCBE16BD0FF}" srcOrd="0" destOrd="0" presId="urn:microsoft.com/office/officeart/2005/8/layout/hierarchy1"/>
    <dgm:cxn modelId="{797B0BB8-3665-46D4-9DBF-08CD0C5254A6}" type="presOf" srcId="{20AEC001-0DD8-4A1B-BDCD-241F93CFF860}" destId="{A35396FE-8FC5-4A08-B6ED-881253C0975B}" srcOrd="0" destOrd="0" presId="urn:microsoft.com/office/officeart/2005/8/layout/hierarchy1"/>
    <dgm:cxn modelId="{DB19B1BF-CF80-41C8-BD2B-F02BD44BC801}" type="presOf" srcId="{19082C9F-E654-4162-920E-B17312143CE8}" destId="{077BFD88-74F8-468C-9CF3-855502C3500C}" srcOrd="0" destOrd="0" presId="urn:microsoft.com/office/officeart/2005/8/layout/hierarchy1"/>
    <dgm:cxn modelId="{75DE3F8A-BDF8-4255-804C-498DAEEE4314}" type="presOf" srcId="{8CF79976-C094-4B9F-AB6A-F42E535CA2E2}" destId="{6593F609-4590-4CC5-9D82-F46D6C780E66}" srcOrd="0" destOrd="0" presId="urn:microsoft.com/office/officeart/2005/8/layout/hierarchy1"/>
    <dgm:cxn modelId="{E52D7911-F4D1-4CBE-A78D-EA38007B6A11}" srcId="{7C33B7D6-A610-4E3F-9C28-8AF90F4682DB}" destId="{20AEC001-0DD8-4A1B-BDCD-241F93CFF860}" srcOrd="4" destOrd="0" parTransId="{2019BE72-721A-4873-9E45-4CAF443E5B72}" sibTransId="{76E13F48-C92E-40F4-8D2D-D7DCD9D58D08}"/>
    <dgm:cxn modelId="{984A8A76-054E-4B7B-8F77-EDF9B644429E}" type="presParOf" srcId="{F672112C-38B2-4E7E-94D7-624B0868D07E}" destId="{2797A534-49CA-43EC-8175-9F418937BC1D}" srcOrd="0" destOrd="0" presId="urn:microsoft.com/office/officeart/2005/8/layout/hierarchy1"/>
    <dgm:cxn modelId="{9D08399F-D1D8-41F0-A078-51A6C5662B7A}" type="presParOf" srcId="{2797A534-49CA-43EC-8175-9F418937BC1D}" destId="{E7739DEF-576F-45A9-AFBE-AE58131BA425}" srcOrd="0" destOrd="0" presId="urn:microsoft.com/office/officeart/2005/8/layout/hierarchy1"/>
    <dgm:cxn modelId="{3D918CE7-4F90-4F41-A3F2-A200A83E895D}" type="presParOf" srcId="{E7739DEF-576F-45A9-AFBE-AE58131BA425}" destId="{07DD8B16-C7FD-44C2-AE29-8FE9B15FBA36}" srcOrd="0" destOrd="0" presId="urn:microsoft.com/office/officeart/2005/8/layout/hierarchy1"/>
    <dgm:cxn modelId="{4B1FFFD6-9BB5-431A-820A-C5635F5211CA}" type="presParOf" srcId="{E7739DEF-576F-45A9-AFBE-AE58131BA425}" destId="{529A8942-A222-431B-AC7C-C73E97A4812E}" srcOrd="1" destOrd="0" presId="urn:microsoft.com/office/officeart/2005/8/layout/hierarchy1"/>
    <dgm:cxn modelId="{C9095985-5A59-44F0-BD8F-ED9CD1254E8E}" type="presParOf" srcId="{2797A534-49CA-43EC-8175-9F418937BC1D}" destId="{2939CBFE-6D31-46A6-8CF2-1C8A94515EBB}" srcOrd="1" destOrd="0" presId="urn:microsoft.com/office/officeart/2005/8/layout/hierarchy1"/>
    <dgm:cxn modelId="{BC77CDC0-C79E-4F6B-AA23-09BB78EE0801}" type="presParOf" srcId="{2939CBFE-6D31-46A6-8CF2-1C8A94515EBB}" destId="{07E07CEA-4386-4F64-9818-B4F12B1913D3}" srcOrd="0" destOrd="0" presId="urn:microsoft.com/office/officeart/2005/8/layout/hierarchy1"/>
    <dgm:cxn modelId="{0BE53633-429F-4504-93BB-D89D23AF7282}" type="presParOf" srcId="{2939CBFE-6D31-46A6-8CF2-1C8A94515EBB}" destId="{D9477C63-D3A8-4A5B-AF98-5B8579E46D40}" srcOrd="1" destOrd="0" presId="urn:microsoft.com/office/officeart/2005/8/layout/hierarchy1"/>
    <dgm:cxn modelId="{25FB2F16-4CFB-475B-8918-9BD26AA9DFCB}" type="presParOf" srcId="{D9477C63-D3A8-4A5B-AF98-5B8579E46D40}" destId="{DF51BA5F-E3D8-4333-A02F-E21DEB8D0B68}" srcOrd="0" destOrd="0" presId="urn:microsoft.com/office/officeart/2005/8/layout/hierarchy1"/>
    <dgm:cxn modelId="{15237419-16CC-4D5D-AFDD-FAFC31DCC061}" type="presParOf" srcId="{DF51BA5F-E3D8-4333-A02F-E21DEB8D0B68}" destId="{9ECC47E4-385C-4D5A-8E61-43DE1EABEB3E}" srcOrd="0" destOrd="0" presId="urn:microsoft.com/office/officeart/2005/8/layout/hierarchy1"/>
    <dgm:cxn modelId="{58BFBE20-EE7F-4B84-A1F5-F5C8F4C00A5E}" type="presParOf" srcId="{DF51BA5F-E3D8-4333-A02F-E21DEB8D0B68}" destId="{2D418FD2-2CBF-4C86-AA88-6ED5A1D44D5F}" srcOrd="1" destOrd="0" presId="urn:microsoft.com/office/officeart/2005/8/layout/hierarchy1"/>
    <dgm:cxn modelId="{226A0E51-D515-4F02-9654-91F226EA2F5A}" type="presParOf" srcId="{D9477C63-D3A8-4A5B-AF98-5B8579E46D40}" destId="{E1700A48-BE96-46D4-9FB6-4F7D8F3D62D3}" srcOrd="1" destOrd="0" presId="urn:microsoft.com/office/officeart/2005/8/layout/hierarchy1"/>
    <dgm:cxn modelId="{72D1137C-2F82-4304-850C-9401D9BFB97D}" type="presParOf" srcId="{E1700A48-BE96-46D4-9FB6-4F7D8F3D62D3}" destId="{426F58EC-755C-4AB9-B566-11202A97B1C1}" srcOrd="0" destOrd="0" presId="urn:microsoft.com/office/officeart/2005/8/layout/hierarchy1"/>
    <dgm:cxn modelId="{5EEEDB57-6488-4952-8BB3-E3217B370A5F}" type="presParOf" srcId="{E1700A48-BE96-46D4-9FB6-4F7D8F3D62D3}" destId="{9B6762F3-BDFF-4696-BBEB-B81A9016FE01}" srcOrd="1" destOrd="0" presId="urn:microsoft.com/office/officeart/2005/8/layout/hierarchy1"/>
    <dgm:cxn modelId="{8B0EF830-AF21-488B-9E0E-ACF3345CCE07}" type="presParOf" srcId="{9B6762F3-BDFF-4696-BBEB-B81A9016FE01}" destId="{8AADB2A4-FEA7-4F8D-B607-074452E7D14F}" srcOrd="0" destOrd="0" presId="urn:microsoft.com/office/officeart/2005/8/layout/hierarchy1"/>
    <dgm:cxn modelId="{14AFED6A-2153-4B7F-AB8A-BB16BE0B4E1C}" type="presParOf" srcId="{8AADB2A4-FEA7-4F8D-B607-074452E7D14F}" destId="{2DE915B8-FD52-466E-91E8-05266EDB9A8C}" srcOrd="0" destOrd="0" presId="urn:microsoft.com/office/officeart/2005/8/layout/hierarchy1"/>
    <dgm:cxn modelId="{FE821795-80BB-4F0E-B1BA-2441F83FE275}" type="presParOf" srcId="{8AADB2A4-FEA7-4F8D-B607-074452E7D14F}" destId="{7E005BEC-60E6-4ECA-B7D8-5EE4124EDB73}" srcOrd="1" destOrd="0" presId="urn:microsoft.com/office/officeart/2005/8/layout/hierarchy1"/>
    <dgm:cxn modelId="{FD4DEB4C-792C-42AE-A563-66EE24D7AB6B}" type="presParOf" srcId="{9B6762F3-BDFF-4696-BBEB-B81A9016FE01}" destId="{83DB3796-C09F-4693-978E-D9EFBABDC9C6}" srcOrd="1" destOrd="0" presId="urn:microsoft.com/office/officeart/2005/8/layout/hierarchy1"/>
    <dgm:cxn modelId="{C40180CA-4606-4216-AD57-56AF5C135984}" type="presParOf" srcId="{2939CBFE-6D31-46A6-8CF2-1C8A94515EBB}" destId="{B4FF4BF3-54A4-46F2-A490-6463F1AFFD63}" srcOrd="2" destOrd="0" presId="urn:microsoft.com/office/officeart/2005/8/layout/hierarchy1"/>
    <dgm:cxn modelId="{4E715540-6934-40A2-B834-4C2FC83B028A}" type="presParOf" srcId="{2939CBFE-6D31-46A6-8CF2-1C8A94515EBB}" destId="{990FC016-42E2-49C8-89A5-7B6962A3C262}" srcOrd="3" destOrd="0" presId="urn:microsoft.com/office/officeart/2005/8/layout/hierarchy1"/>
    <dgm:cxn modelId="{650BC5C6-5533-40E4-A0C5-3F7BB8F8FD5C}" type="presParOf" srcId="{990FC016-42E2-49C8-89A5-7B6962A3C262}" destId="{974F8698-F304-4556-BFF2-E586D471D135}" srcOrd="0" destOrd="0" presId="urn:microsoft.com/office/officeart/2005/8/layout/hierarchy1"/>
    <dgm:cxn modelId="{0C691E99-3024-4E3C-AE34-4E3E70C6B803}" type="presParOf" srcId="{974F8698-F304-4556-BFF2-E586D471D135}" destId="{7EB94C7A-6559-4572-8D9D-F8F8E86BF32E}" srcOrd="0" destOrd="0" presId="urn:microsoft.com/office/officeart/2005/8/layout/hierarchy1"/>
    <dgm:cxn modelId="{2FA564CA-9FE4-4773-8D0A-5B3DEBC41793}" type="presParOf" srcId="{974F8698-F304-4556-BFF2-E586D471D135}" destId="{E9AAA425-D57D-496E-893D-E6849A29481F}" srcOrd="1" destOrd="0" presId="urn:microsoft.com/office/officeart/2005/8/layout/hierarchy1"/>
    <dgm:cxn modelId="{E7C40410-063C-4A5A-B491-936E88526DB6}" type="presParOf" srcId="{990FC016-42E2-49C8-89A5-7B6962A3C262}" destId="{1467EC18-5AE8-4DCC-B8FA-F1ABECC98F59}" srcOrd="1" destOrd="0" presId="urn:microsoft.com/office/officeart/2005/8/layout/hierarchy1"/>
    <dgm:cxn modelId="{20C9BBF1-DCA0-4EFF-B504-3C04BF1E994C}" type="presParOf" srcId="{1467EC18-5AE8-4DCC-B8FA-F1ABECC98F59}" destId="{1D19BA05-2605-42F1-94C1-5E8DF6D8B777}" srcOrd="0" destOrd="0" presId="urn:microsoft.com/office/officeart/2005/8/layout/hierarchy1"/>
    <dgm:cxn modelId="{7340B4DD-CC59-4F0E-BB64-4B877B580508}" type="presParOf" srcId="{1467EC18-5AE8-4DCC-B8FA-F1ABECC98F59}" destId="{2FA5A523-9EAE-4B79-95A0-82C51127C392}" srcOrd="1" destOrd="0" presId="urn:microsoft.com/office/officeart/2005/8/layout/hierarchy1"/>
    <dgm:cxn modelId="{7A29079B-F118-4B4F-A54B-ADE089BE8820}" type="presParOf" srcId="{2FA5A523-9EAE-4B79-95A0-82C51127C392}" destId="{7D6B23ED-74F4-4B3E-A673-45F17C6FE2B6}" srcOrd="0" destOrd="0" presId="urn:microsoft.com/office/officeart/2005/8/layout/hierarchy1"/>
    <dgm:cxn modelId="{57C09F9B-257D-463D-A207-AC63332E35EB}" type="presParOf" srcId="{7D6B23ED-74F4-4B3E-A673-45F17C6FE2B6}" destId="{3EB0DB0F-8F48-4B88-87D7-63E56685A285}" srcOrd="0" destOrd="0" presId="urn:microsoft.com/office/officeart/2005/8/layout/hierarchy1"/>
    <dgm:cxn modelId="{113F0580-6C32-45E2-9D9E-610DB50EEEFF}" type="presParOf" srcId="{7D6B23ED-74F4-4B3E-A673-45F17C6FE2B6}" destId="{B6ACFEBF-5AC2-4D73-9833-1CCBE16BD0FF}" srcOrd="1" destOrd="0" presId="urn:microsoft.com/office/officeart/2005/8/layout/hierarchy1"/>
    <dgm:cxn modelId="{19D4C8B5-CEE5-4207-99D7-15E44032D701}" type="presParOf" srcId="{2FA5A523-9EAE-4B79-95A0-82C51127C392}" destId="{66200E4E-4512-445F-A5D5-3789319A1C43}" srcOrd="1" destOrd="0" presId="urn:microsoft.com/office/officeart/2005/8/layout/hierarchy1"/>
    <dgm:cxn modelId="{2D296AFC-F9DD-4B8E-8A4D-9A3D0FA874CF}" type="presParOf" srcId="{2939CBFE-6D31-46A6-8CF2-1C8A94515EBB}" destId="{B1CA8B52-B8B8-46BF-A91D-3A1222EDA86E}" srcOrd="4" destOrd="0" presId="urn:microsoft.com/office/officeart/2005/8/layout/hierarchy1"/>
    <dgm:cxn modelId="{1B0867B0-3CB8-478E-8498-E313B3823CFC}" type="presParOf" srcId="{2939CBFE-6D31-46A6-8CF2-1C8A94515EBB}" destId="{708B0759-FAEB-4646-AA65-4E52169B50FB}" srcOrd="5" destOrd="0" presId="urn:microsoft.com/office/officeart/2005/8/layout/hierarchy1"/>
    <dgm:cxn modelId="{3957331E-1E0D-46AB-BD76-9EA438E53C1E}" type="presParOf" srcId="{708B0759-FAEB-4646-AA65-4E52169B50FB}" destId="{DE459519-9726-44C3-8FD5-19F3AA16EF64}" srcOrd="0" destOrd="0" presId="urn:microsoft.com/office/officeart/2005/8/layout/hierarchy1"/>
    <dgm:cxn modelId="{60728EA6-1D43-4E6E-8735-6DD5A08DC3C6}" type="presParOf" srcId="{DE459519-9726-44C3-8FD5-19F3AA16EF64}" destId="{52254D34-D6DC-4355-A90A-73E417418826}" srcOrd="0" destOrd="0" presId="urn:microsoft.com/office/officeart/2005/8/layout/hierarchy1"/>
    <dgm:cxn modelId="{D5B376A2-F364-4D2F-AF88-7A6E5FB75AF4}" type="presParOf" srcId="{DE459519-9726-44C3-8FD5-19F3AA16EF64}" destId="{F3DA3CE2-B606-4DD9-87CA-860A9093B9FD}" srcOrd="1" destOrd="0" presId="urn:microsoft.com/office/officeart/2005/8/layout/hierarchy1"/>
    <dgm:cxn modelId="{5DB074A8-71BB-4A86-AE1F-2CB8F46424CC}" type="presParOf" srcId="{708B0759-FAEB-4646-AA65-4E52169B50FB}" destId="{2909A959-D1B0-44F8-BD9B-141CCCB90103}" srcOrd="1" destOrd="0" presId="urn:microsoft.com/office/officeart/2005/8/layout/hierarchy1"/>
    <dgm:cxn modelId="{B5DE9B31-87AB-40D5-BC7F-C06C6DEC0254}" type="presParOf" srcId="{2909A959-D1B0-44F8-BD9B-141CCCB90103}" destId="{9DBB3D59-2124-4A76-BCFC-E7B6701AD7F4}" srcOrd="0" destOrd="0" presId="urn:microsoft.com/office/officeart/2005/8/layout/hierarchy1"/>
    <dgm:cxn modelId="{FFA00897-B4AE-41B6-BDE0-B9662167D08F}" type="presParOf" srcId="{2909A959-D1B0-44F8-BD9B-141CCCB90103}" destId="{4AEF6292-5747-4F15-9272-5D14D7725C5A}" srcOrd="1" destOrd="0" presId="urn:microsoft.com/office/officeart/2005/8/layout/hierarchy1"/>
    <dgm:cxn modelId="{7B9F7B4C-14ED-426E-9754-FE333457E13F}" type="presParOf" srcId="{4AEF6292-5747-4F15-9272-5D14D7725C5A}" destId="{BC63E396-46E0-4D84-A895-6A165F1748EA}" srcOrd="0" destOrd="0" presId="urn:microsoft.com/office/officeart/2005/8/layout/hierarchy1"/>
    <dgm:cxn modelId="{1E0C64C7-3D22-4E86-B611-4BACAF4DDA99}" type="presParOf" srcId="{BC63E396-46E0-4D84-A895-6A165F1748EA}" destId="{6DB72774-2A41-478A-B9EF-6EEF597CDBAD}" srcOrd="0" destOrd="0" presId="urn:microsoft.com/office/officeart/2005/8/layout/hierarchy1"/>
    <dgm:cxn modelId="{5B4755D7-0FCF-4D29-9FA7-2248BE5363DB}" type="presParOf" srcId="{BC63E396-46E0-4D84-A895-6A165F1748EA}" destId="{FE58C13B-14F9-430B-A63E-93F2A483DF3D}" srcOrd="1" destOrd="0" presId="urn:microsoft.com/office/officeart/2005/8/layout/hierarchy1"/>
    <dgm:cxn modelId="{F943A22E-466C-41F6-A82E-EC3CB62A2564}" type="presParOf" srcId="{4AEF6292-5747-4F15-9272-5D14D7725C5A}" destId="{7068F8CA-0B2B-4015-B050-2C9C5C10FE40}" srcOrd="1" destOrd="0" presId="urn:microsoft.com/office/officeart/2005/8/layout/hierarchy1"/>
    <dgm:cxn modelId="{DECA9F99-D8B3-49C7-92D9-6C60FBDC155D}" type="presParOf" srcId="{2939CBFE-6D31-46A6-8CF2-1C8A94515EBB}" destId="{E1DE23BC-6B41-4632-9A3C-81F2FB9C46BC}" srcOrd="6" destOrd="0" presId="urn:microsoft.com/office/officeart/2005/8/layout/hierarchy1"/>
    <dgm:cxn modelId="{6CDAD07F-59B6-4BAE-B916-E02E22C4D0F5}" type="presParOf" srcId="{2939CBFE-6D31-46A6-8CF2-1C8A94515EBB}" destId="{A6CFFB48-75CB-4164-8DE9-23B6DB9E25D4}" srcOrd="7" destOrd="0" presId="urn:microsoft.com/office/officeart/2005/8/layout/hierarchy1"/>
    <dgm:cxn modelId="{62FB2F41-5B65-48FA-8AEC-D3841A36E5A8}" type="presParOf" srcId="{A6CFFB48-75CB-4164-8DE9-23B6DB9E25D4}" destId="{678C719E-CB83-4B6E-BE62-0F2BB7160DEA}" srcOrd="0" destOrd="0" presId="urn:microsoft.com/office/officeart/2005/8/layout/hierarchy1"/>
    <dgm:cxn modelId="{14C6A71C-0AC1-4931-9573-FF048501433C}" type="presParOf" srcId="{678C719E-CB83-4B6E-BE62-0F2BB7160DEA}" destId="{CB07C735-B45B-4825-A8BB-68F05F1BBF12}" srcOrd="0" destOrd="0" presId="urn:microsoft.com/office/officeart/2005/8/layout/hierarchy1"/>
    <dgm:cxn modelId="{E912D7CA-BDE0-45CE-B758-3542CD288436}" type="presParOf" srcId="{678C719E-CB83-4B6E-BE62-0F2BB7160DEA}" destId="{C4413707-CA59-406E-B204-BA771D018225}" srcOrd="1" destOrd="0" presId="urn:microsoft.com/office/officeart/2005/8/layout/hierarchy1"/>
    <dgm:cxn modelId="{C09E39C9-84EF-4798-87D7-85FD923E6841}" type="presParOf" srcId="{A6CFFB48-75CB-4164-8DE9-23B6DB9E25D4}" destId="{6622F432-E006-406B-A4B3-99F89F0DB3B1}" srcOrd="1" destOrd="0" presId="urn:microsoft.com/office/officeart/2005/8/layout/hierarchy1"/>
    <dgm:cxn modelId="{43AE0B7E-175D-4823-BB91-A1B75129474B}" type="presParOf" srcId="{6622F432-E006-406B-A4B3-99F89F0DB3B1}" destId="{7BD40321-FD03-4282-AFAC-2CACEB2FC21D}" srcOrd="0" destOrd="0" presId="urn:microsoft.com/office/officeart/2005/8/layout/hierarchy1"/>
    <dgm:cxn modelId="{B3E960BA-2B50-48AD-A468-08B8FE3DABDF}" type="presParOf" srcId="{6622F432-E006-406B-A4B3-99F89F0DB3B1}" destId="{A8297067-A115-4B6B-BE5B-71B2AFD9470A}" srcOrd="1" destOrd="0" presId="urn:microsoft.com/office/officeart/2005/8/layout/hierarchy1"/>
    <dgm:cxn modelId="{D801E63B-0360-41E1-879B-A874CC35FC2D}" type="presParOf" srcId="{A8297067-A115-4B6B-BE5B-71B2AFD9470A}" destId="{DD61E78F-9830-4398-8AF4-CAC893185CAA}" srcOrd="0" destOrd="0" presId="urn:microsoft.com/office/officeart/2005/8/layout/hierarchy1"/>
    <dgm:cxn modelId="{B8013F9E-5DBF-4B62-90A5-90B6210A763C}" type="presParOf" srcId="{DD61E78F-9830-4398-8AF4-CAC893185CAA}" destId="{D8D68DEB-0F24-4708-9174-4F2A2B0C4944}" srcOrd="0" destOrd="0" presId="urn:microsoft.com/office/officeart/2005/8/layout/hierarchy1"/>
    <dgm:cxn modelId="{C54AECB8-32E4-4AF7-8477-33E8C35D2EB8}" type="presParOf" srcId="{DD61E78F-9830-4398-8AF4-CAC893185CAA}" destId="{C60F2FA2-DCD0-430F-935A-1609E34D3863}" srcOrd="1" destOrd="0" presId="urn:microsoft.com/office/officeart/2005/8/layout/hierarchy1"/>
    <dgm:cxn modelId="{FB6EE15E-0766-4CC3-98B3-2D0CB4AB3D48}" type="presParOf" srcId="{A8297067-A115-4B6B-BE5B-71B2AFD9470A}" destId="{E844D1F6-FCDE-4CEA-BD9C-A108AE3090DB}" srcOrd="1" destOrd="0" presId="urn:microsoft.com/office/officeart/2005/8/layout/hierarchy1"/>
    <dgm:cxn modelId="{3CC6DDE4-544C-4B99-B3CC-20EA53689F7C}" type="presParOf" srcId="{2939CBFE-6D31-46A6-8CF2-1C8A94515EBB}" destId="{40F0BC73-B72B-4E4A-B443-9E735B74532B}" srcOrd="8" destOrd="0" presId="urn:microsoft.com/office/officeart/2005/8/layout/hierarchy1"/>
    <dgm:cxn modelId="{90F91280-AB46-4211-A461-C03D357642B6}" type="presParOf" srcId="{2939CBFE-6D31-46A6-8CF2-1C8A94515EBB}" destId="{14315507-62A7-48FD-9EAF-E4B86354CE84}" srcOrd="9" destOrd="0" presId="urn:microsoft.com/office/officeart/2005/8/layout/hierarchy1"/>
    <dgm:cxn modelId="{AD64A360-0300-48D0-9936-659ED771B4C7}" type="presParOf" srcId="{14315507-62A7-48FD-9EAF-E4B86354CE84}" destId="{2DF410A8-A84D-45C9-8CD4-A41CBE06FF74}" srcOrd="0" destOrd="0" presId="urn:microsoft.com/office/officeart/2005/8/layout/hierarchy1"/>
    <dgm:cxn modelId="{26E1BBF7-D8FA-412F-9D07-CC5807D60DD5}" type="presParOf" srcId="{2DF410A8-A84D-45C9-8CD4-A41CBE06FF74}" destId="{74AA5BD7-819C-4452-97E2-E25DAA0C3640}" srcOrd="0" destOrd="0" presId="urn:microsoft.com/office/officeart/2005/8/layout/hierarchy1"/>
    <dgm:cxn modelId="{883E4193-B9D0-4EAD-9DD3-B18CA9E3DAF1}" type="presParOf" srcId="{2DF410A8-A84D-45C9-8CD4-A41CBE06FF74}" destId="{A35396FE-8FC5-4A08-B6ED-881253C0975B}" srcOrd="1" destOrd="0" presId="urn:microsoft.com/office/officeart/2005/8/layout/hierarchy1"/>
    <dgm:cxn modelId="{C8A68E09-04C8-4A32-9823-6FEADB28657B}" type="presParOf" srcId="{14315507-62A7-48FD-9EAF-E4B86354CE84}" destId="{E8F627B7-273A-49C2-A6A5-6F32C1F38463}" srcOrd="1" destOrd="0" presId="urn:microsoft.com/office/officeart/2005/8/layout/hierarchy1"/>
    <dgm:cxn modelId="{57287CB4-2DAE-478C-8511-2C222913A1FD}" type="presParOf" srcId="{E8F627B7-273A-49C2-A6A5-6F32C1F38463}" destId="{D6D5E19D-3380-4219-B741-99C7D5C3E8C4}" srcOrd="0" destOrd="0" presId="urn:microsoft.com/office/officeart/2005/8/layout/hierarchy1"/>
    <dgm:cxn modelId="{32A4B3D6-D000-451D-A4F4-410392ED2082}" type="presParOf" srcId="{E8F627B7-273A-49C2-A6A5-6F32C1F38463}" destId="{0E3AAA9E-C5E1-4C5E-89AC-AFA104BA8F88}" srcOrd="1" destOrd="0" presId="urn:microsoft.com/office/officeart/2005/8/layout/hierarchy1"/>
    <dgm:cxn modelId="{095370CC-FC8E-482B-A806-44ABFF62E978}" type="presParOf" srcId="{0E3AAA9E-C5E1-4C5E-89AC-AFA104BA8F88}" destId="{A8AFC0B2-2DD0-4EC2-80D4-1F483E747D7D}" srcOrd="0" destOrd="0" presId="urn:microsoft.com/office/officeart/2005/8/layout/hierarchy1"/>
    <dgm:cxn modelId="{370F9788-401D-4FA7-BB01-B855BC860AC8}" type="presParOf" srcId="{A8AFC0B2-2DD0-4EC2-80D4-1F483E747D7D}" destId="{51F02B67-6D9A-4EF5-9382-DC7D0A89C986}" srcOrd="0" destOrd="0" presId="urn:microsoft.com/office/officeart/2005/8/layout/hierarchy1"/>
    <dgm:cxn modelId="{2AC0225F-AA67-4AFB-A97E-B33B5826993E}" type="presParOf" srcId="{A8AFC0B2-2DD0-4EC2-80D4-1F483E747D7D}" destId="{F796B6D9-A112-4F3B-8BD4-62C07D52AA27}" srcOrd="1" destOrd="0" presId="urn:microsoft.com/office/officeart/2005/8/layout/hierarchy1"/>
    <dgm:cxn modelId="{633192DF-6A1D-44FA-8BD4-EDEBB7D6A0D0}" type="presParOf" srcId="{0E3AAA9E-C5E1-4C5E-89AC-AFA104BA8F88}" destId="{CB1B72E6-89B5-4376-B249-9442991D81CF}" srcOrd="1" destOrd="0" presId="urn:microsoft.com/office/officeart/2005/8/layout/hierarchy1"/>
    <dgm:cxn modelId="{2ECC4115-7F82-4B05-8292-27479CEA5C9B}" type="presParOf" srcId="{2939CBFE-6D31-46A6-8CF2-1C8A94515EBB}" destId="{AB77B7FC-46B5-47F3-AA76-CDA47E23110F}" srcOrd="10" destOrd="0" presId="urn:microsoft.com/office/officeart/2005/8/layout/hierarchy1"/>
    <dgm:cxn modelId="{93701CD4-765D-4651-A28D-83CE6C21163C}" type="presParOf" srcId="{2939CBFE-6D31-46A6-8CF2-1C8A94515EBB}" destId="{D9A326AF-9748-4A37-B523-CDDAAA856B8B}" srcOrd="11" destOrd="0" presId="urn:microsoft.com/office/officeart/2005/8/layout/hierarchy1"/>
    <dgm:cxn modelId="{DC097014-E0E8-401D-90D3-9BE658255DF8}" type="presParOf" srcId="{D9A326AF-9748-4A37-B523-CDDAAA856B8B}" destId="{4A1FAA32-52B9-46BA-8166-02ED3C9366D2}" srcOrd="0" destOrd="0" presId="urn:microsoft.com/office/officeart/2005/8/layout/hierarchy1"/>
    <dgm:cxn modelId="{24BA941C-8EC4-4108-862E-C2D335D1518D}" type="presParOf" srcId="{4A1FAA32-52B9-46BA-8166-02ED3C9366D2}" destId="{29D04558-681C-4ACA-B00E-F81DCFB82D25}" srcOrd="0" destOrd="0" presId="urn:microsoft.com/office/officeart/2005/8/layout/hierarchy1"/>
    <dgm:cxn modelId="{6C27CDE9-45DA-4057-BE71-0B51235F4D41}" type="presParOf" srcId="{4A1FAA32-52B9-46BA-8166-02ED3C9366D2}" destId="{077BFD88-74F8-468C-9CF3-855502C3500C}" srcOrd="1" destOrd="0" presId="urn:microsoft.com/office/officeart/2005/8/layout/hierarchy1"/>
    <dgm:cxn modelId="{05AE139E-A84B-45D7-8376-6315F01EDC62}" type="presParOf" srcId="{D9A326AF-9748-4A37-B523-CDDAAA856B8B}" destId="{C579FA6C-37A1-4461-86AF-2C449AD0C41A}" srcOrd="1" destOrd="0" presId="urn:microsoft.com/office/officeart/2005/8/layout/hierarchy1"/>
    <dgm:cxn modelId="{B68777C5-2E45-426B-B3C5-8AB2D8AA0DB5}" type="presParOf" srcId="{C579FA6C-37A1-4461-86AF-2C449AD0C41A}" destId="{CD73299A-CB52-4C09-9EA6-2A3DE2D20D39}" srcOrd="0" destOrd="0" presId="urn:microsoft.com/office/officeart/2005/8/layout/hierarchy1"/>
    <dgm:cxn modelId="{0B93BD1B-5723-4261-A176-505A587845EC}" type="presParOf" srcId="{C579FA6C-37A1-4461-86AF-2C449AD0C41A}" destId="{5124F931-1045-4D13-9413-F1CE89E62C10}" srcOrd="1" destOrd="0" presId="urn:microsoft.com/office/officeart/2005/8/layout/hierarchy1"/>
    <dgm:cxn modelId="{6E7A8DE5-D5D2-4E7D-B04F-708A431B35F4}" type="presParOf" srcId="{5124F931-1045-4D13-9413-F1CE89E62C10}" destId="{8504890F-24D3-4C51-9573-7A96B40DF328}" srcOrd="0" destOrd="0" presId="urn:microsoft.com/office/officeart/2005/8/layout/hierarchy1"/>
    <dgm:cxn modelId="{194DF62F-277C-428D-BB46-83E4664EA9F7}" type="presParOf" srcId="{8504890F-24D3-4C51-9573-7A96B40DF328}" destId="{D0096BDE-9DAC-4D19-B3DE-3E2B098A878C}" srcOrd="0" destOrd="0" presId="urn:microsoft.com/office/officeart/2005/8/layout/hierarchy1"/>
    <dgm:cxn modelId="{50E89476-3847-491F-B1CC-8E2879A347D7}" type="presParOf" srcId="{8504890F-24D3-4C51-9573-7A96B40DF328}" destId="{865B7C34-6C0E-4A5E-B083-A4D28EFA3CEF}" srcOrd="1" destOrd="0" presId="urn:microsoft.com/office/officeart/2005/8/layout/hierarchy1"/>
    <dgm:cxn modelId="{51000D6C-8A85-4C7F-801D-102BAAA21251}" type="presParOf" srcId="{5124F931-1045-4D13-9413-F1CE89E62C10}" destId="{961E31CB-EFFC-4329-A50D-58C640288CED}" srcOrd="1" destOrd="0" presId="urn:microsoft.com/office/officeart/2005/8/layout/hierarchy1"/>
    <dgm:cxn modelId="{3FD5C69E-FE70-4E5B-B74E-43D5F780CB96}" type="presParOf" srcId="{F672112C-38B2-4E7E-94D7-624B0868D07E}" destId="{EE916E67-C8A8-439E-BB24-0DAF621D8AA5}" srcOrd="1" destOrd="0" presId="urn:microsoft.com/office/officeart/2005/8/layout/hierarchy1"/>
    <dgm:cxn modelId="{45BAF776-5481-45A5-89FC-03BF9BF47333}" type="presParOf" srcId="{EE916E67-C8A8-439E-BB24-0DAF621D8AA5}" destId="{A62023BF-02E9-4BB3-B750-FBAF1572D23E}" srcOrd="0" destOrd="0" presId="urn:microsoft.com/office/officeart/2005/8/layout/hierarchy1"/>
    <dgm:cxn modelId="{5BC43345-4C87-471F-9D11-E90776180E22}" type="presParOf" srcId="{A62023BF-02E9-4BB3-B750-FBAF1572D23E}" destId="{7C244454-A518-456B-88D9-D27DF95E7241}" srcOrd="0" destOrd="0" presId="urn:microsoft.com/office/officeart/2005/8/layout/hierarchy1"/>
    <dgm:cxn modelId="{8A0FF85C-D819-4B64-884D-150EB80358E7}" type="presParOf" srcId="{A62023BF-02E9-4BB3-B750-FBAF1572D23E}" destId="{6593F609-4590-4CC5-9D82-F46D6C780E66}" srcOrd="1" destOrd="0" presId="urn:microsoft.com/office/officeart/2005/8/layout/hierarchy1"/>
    <dgm:cxn modelId="{0BA52F07-C8C2-41A7-B376-E584400F7AD8}" type="presParOf" srcId="{EE916E67-C8A8-439E-BB24-0DAF621D8AA5}" destId="{C3A8207F-3E87-40AA-8C2E-E314C6FE969A}" srcOrd="1" destOrd="0" presId="urn:microsoft.com/office/officeart/2005/8/layout/hierarchy1"/>
    <dgm:cxn modelId="{0D557806-C346-4D6F-AE7B-A0A70800D39F}" type="presParOf" srcId="{F672112C-38B2-4E7E-94D7-624B0868D07E}" destId="{CA7F3866-C5CA-4F63-843A-5D00CFCC3C4D}" srcOrd="2" destOrd="0" presId="urn:microsoft.com/office/officeart/2005/8/layout/hierarchy1"/>
    <dgm:cxn modelId="{684D6B15-659A-4A5A-A03A-1D6C3022A970}" type="presParOf" srcId="{CA7F3866-C5CA-4F63-843A-5D00CFCC3C4D}" destId="{7A772B85-17DD-4D33-9464-FAF22D220193}" srcOrd="0" destOrd="0" presId="urn:microsoft.com/office/officeart/2005/8/layout/hierarchy1"/>
    <dgm:cxn modelId="{8BB8BAC3-7CC1-44C6-8EB0-E521E09F6644}" type="presParOf" srcId="{7A772B85-17DD-4D33-9464-FAF22D220193}" destId="{5A6434E9-BB19-4A01-A0F5-BBD03E2C3F91}" srcOrd="0" destOrd="0" presId="urn:microsoft.com/office/officeart/2005/8/layout/hierarchy1"/>
    <dgm:cxn modelId="{A95CD252-3085-4182-A2A6-E730107B45C1}" type="presParOf" srcId="{7A772B85-17DD-4D33-9464-FAF22D220193}" destId="{8675D680-B19A-4731-9A16-988C031CC032}" srcOrd="1" destOrd="0" presId="urn:microsoft.com/office/officeart/2005/8/layout/hierarchy1"/>
    <dgm:cxn modelId="{5394A0D4-4FD4-4C73-AF13-6CBB1808DBFB}" type="presParOf" srcId="{CA7F3866-C5CA-4F63-843A-5D00CFCC3C4D}" destId="{17068628-2843-483E-9F22-739B054A1C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73299A-CB52-4C09-9EA6-2A3DE2D20D39}">
      <dsp:nvSpPr>
        <dsp:cNvPr id="0" name=""/>
        <dsp:cNvSpPr/>
      </dsp:nvSpPr>
      <dsp:spPr>
        <a:xfrm>
          <a:off x="7599574" y="3912802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7B7FC-46B5-47F3-AA76-CDA47E23110F}">
      <dsp:nvSpPr>
        <dsp:cNvPr id="0" name=""/>
        <dsp:cNvSpPr/>
      </dsp:nvSpPr>
      <dsp:spPr>
        <a:xfrm>
          <a:off x="4112226" y="2468739"/>
          <a:ext cx="3533068" cy="709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710"/>
              </a:lnTo>
              <a:lnTo>
                <a:pt x="3533068" y="602710"/>
              </a:lnTo>
              <a:lnTo>
                <a:pt x="3533068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5E19D-3380-4219-B741-99C7D5C3E8C4}">
      <dsp:nvSpPr>
        <dsp:cNvPr id="0" name=""/>
        <dsp:cNvSpPr/>
      </dsp:nvSpPr>
      <dsp:spPr>
        <a:xfrm>
          <a:off x="6186347" y="3912802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0BC73-B72B-4E4A-B443-9E735B74532B}">
      <dsp:nvSpPr>
        <dsp:cNvPr id="0" name=""/>
        <dsp:cNvSpPr/>
      </dsp:nvSpPr>
      <dsp:spPr>
        <a:xfrm>
          <a:off x="4112226" y="2468739"/>
          <a:ext cx="2119840" cy="709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710"/>
              </a:lnTo>
              <a:lnTo>
                <a:pt x="2119840" y="602710"/>
              </a:lnTo>
              <a:lnTo>
                <a:pt x="2119840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40321-FD03-4282-AFAC-2CACEB2FC21D}">
      <dsp:nvSpPr>
        <dsp:cNvPr id="0" name=""/>
        <dsp:cNvSpPr/>
      </dsp:nvSpPr>
      <dsp:spPr>
        <a:xfrm>
          <a:off x="4773120" y="3912802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E23BC-6B41-4632-9A3C-81F2FB9C46BC}">
      <dsp:nvSpPr>
        <dsp:cNvPr id="0" name=""/>
        <dsp:cNvSpPr/>
      </dsp:nvSpPr>
      <dsp:spPr>
        <a:xfrm>
          <a:off x="4112226" y="2468739"/>
          <a:ext cx="706613" cy="709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710"/>
              </a:lnTo>
              <a:lnTo>
                <a:pt x="706613" y="602710"/>
              </a:lnTo>
              <a:lnTo>
                <a:pt x="706613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B3D59-2124-4A76-BCFC-E7B6701AD7F4}">
      <dsp:nvSpPr>
        <dsp:cNvPr id="0" name=""/>
        <dsp:cNvSpPr/>
      </dsp:nvSpPr>
      <dsp:spPr>
        <a:xfrm>
          <a:off x="3359892" y="3912802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A8B52-B8B8-46BF-A91D-3A1222EDA86E}">
      <dsp:nvSpPr>
        <dsp:cNvPr id="0" name=""/>
        <dsp:cNvSpPr/>
      </dsp:nvSpPr>
      <dsp:spPr>
        <a:xfrm>
          <a:off x="3405612" y="2468739"/>
          <a:ext cx="706613" cy="709826"/>
        </a:xfrm>
        <a:custGeom>
          <a:avLst/>
          <a:gdLst/>
          <a:ahLst/>
          <a:cxnLst/>
          <a:rect l="0" t="0" r="0" b="0"/>
          <a:pathLst>
            <a:path>
              <a:moveTo>
                <a:pt x="706613" y="0"/>
              </a:moveTo>
              <a:lnTo>
                <a:pt x="706613" y="602710"/>
              </a:lnTo>
              <a:lnTo>
                <a:pt x="0" y="602710"/>
              </a:lnTo>
              <a:lnTo>
                <a:pt x="0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9BA05-2605-42F1-94C1-5E8DF6D8B777}">
      <dsp:nvSpPr>
        <dsp:cNvPr id="0" name=""/>
        <dsp:cNvSpPr/>
      </dsp:nvSpPr>
      <dsp:spPr>
        <a:xfrm>
          <a:off x="1946665" y="3912802"/>
          <a:ext cx="91440" cy="3302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132"/>
              </a:lnTo>
              <a:lnTo>
                <a:pt x="87172" y="223132"/>
              </a:lnTo>
              <a:lnTo>
                <a:pt x="87172" y="33024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F4BF3-54A4-46F2-A490-6463F1AFFD63}">
      <dsp:nvSpPr>
        <dsp:cNvPr id="0" name=""/>
        <dsp:cNvSpPr/>
      </dsp:nvSpPr>
      <dsp:spPr>
        <a:xfrm>
          <a:off x="1992385" y="2468739"/>
          <a:ext cx="2119840" cy="709826"/>
        </a:xfrm>
        <a:custGeom>
          <a:avLst/>
          <a:gdLst/>
          <a:ahLst/>
          <a:cxnLst/>
          <a:rect l="0" t="0" r="0" b="0"/>
          <a:pathLst>
            <a:path>
              <a:moveTo>
                <a:pt x="2119840" y="0"/>
              </a:moveTo>
              <a:lnTo>
                <a:pt x="2119840" y="602710"/>
              </a:lnTo>
              <a:lnTo>
                <a:pt x="0" y="602710"/>
              </a:lnTo>
              <a:lnTo>
                <a:pt x="0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F58EC-755C-4AB9-B566-11202A97B1C1}">
      <dsp:nvSpPr>
        <dsp:cNvPr id="0" name=""/>
        <dsp:cNvSpPr/>
      </dsp:nvSpPr>
      <dsp:spPr>
        <a:xfrm>
          <a:off x="533438" y="3912802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07CEA-4386-4F64-9818-B4F12B1913D3}">
      <dsp:nvSpPr>
        <dsp:cNvPr id="0" name=""/>
        <dsp:cNvSpPr/>
      </dsp:nvSpPr>
      <dsp:spPr>
        <a:xfrm>
          <a:off x="579158" y="2468739"/>
          <a:ext cx="3533068" cy="709826"/>
        </a:xfrm>
        <a:custGeom>
          <a:avLst/>
          <a:gdLst/>
          <a:ahLst/>
          <a:cxnLst/>
          <a:rect l="0" t="0" r="0" b="0"/>
          <a:pathLst>
            <a:path>
              <a:moveTo>
                <a:pt x="3533068" y="0"/>
              </a:moveTo>
              <a:lnTo>
                <a:pt x="3533068" y="602710"/>
              </a:lnTo>
              <a:lnTo>
                <a:pt x="0" y="602710"/>
              </a:lnTo>
              <a:lnTo>
                <a:pt x="0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D8B16-C7FD-44C2-AE29-8FE9B15FBA36}">
      <dsp:nvSpPr>
        <dsp:cNvPr id="0" name=""/>
        <dsp:cNvSpPr/>
      </dsp:nvSpPr>
      <dsp:spPr>
        <a:xfrm>
          <a:off x="3473805" y="1289836"/>
          <a:ext cx="1276841" cy="1178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9A8942-A222-431B-AC7C-C73E97A4812E}">
      <dsp:nvSpPr>
        <dsp:cNvPr id="0" name=""/>
        <dsp:cNvSpPr/>
      </dsp:nvSpPr>
      <dsp:spPr>
        <a:xfrm>
          <a:off x="3602280" y="1411887"/>
          <a:ext cx="1276841" cy="1178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/>
            <a:t>Lahav</a:t>
          </a:r>
          <a:r>
            <a:rPr lang="en-US" sz="1200" b="1" kern="1200" dirty="0" smtClean="0"/>
            <a:t> Investigations and Intelligence Division Officer </a:t>
          </a:r>
          <a:endParaRPr lang="en-US" sz="1200" b="1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Brigadier General </a:t>
          </a:r>
          <a:r>
            <a:rPr lang="en-US" sz="1200" b="0" kern="1200" dirty="0" smtClean="0"/>
            <a:t>(INP)</a:t>
          </a:r>
          <a:endParaRPr lang="en-US" sz="1200" b="0" kern="1200" dirty="0" smtClean="0"/>
        </a:p>
      </dsp:txBody>
      <dsp:txXfrm>
        <a:off x="3602280" y="1411887"/>
        <a:ext cx="1276841" cy="1178903"/>
      </dsp:txXfrm>
    </dsp:sp>
    <dsp:sp modelId="{9ECC47E4-385C-4D5A-8E61-43DE1EABEB3E}">
      <dsp:nvSpPr>
        <dsp:cNvPr id="0" name=""/>
        <dsp:cNvSpPr/>
      </dsp:nvSpPr>
      <dsp:spPr>
        <a:xfrm>
          <a:off x="1019" y="317856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418FD2-2CBF-4C86-AA88-6ED5A1D44D5F}">
      <dsp:nvSpPr>
        <dsp:cNvPr id="0" name=""/>
        <dsp:cNvSpPr/>
      </dsp:nvSpPr>
      <dsp:spPr>
        <a:xfrm>
          <a:off x="129494" y="330061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/>
            <a:t>Head of the Technological Administration Branch</a:t>
          </a:r>
          <a:endParaRPr lang="he-IL" sz="1100" b="0" kern="1200" dirty="0"/>
        </a:p>
      </dsp:txBody>
      <dsp:txXfrm>
        <a:off x="129494" y="3300617"/>
        <a:ext cx="1156276" cy="734235"/>
      </dsp:txXfrm>
    </dsp:sp>
    <dsp:sp modelId="{2DE915B8-FD52-466E-91E8-05266EDB9A8C}">
      <dsp:nvSpPr>
        <dsp:cNvPr id="0" name=""/>
        <dsp:cNvSpPr/>
      </dsp:nvSpPr>
      <dsp:spPr>
        <a:xfrm>
          <a:off x="1019" y="424908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005BEC-60E6-4ECA-B7D8-5EE4124EDB73}">
      <dsp:nvSpPr>
        <dsp:cNvPr id="0" name=""/>
        <dsp:cNvSpPr/>
      </dsp:nvSpPr>
      <dsp:spPr>
        <a:xfrm>
          <a:off x="129494" y="437113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Human </a:t>
          </a:r>
          <a:r>
            <a:rPr lang="en-US" sz="1100" kern="1200" dirty="0" smtClean="0"/>
            <a:t>resources </a:t>
          </a:r>
          <a:r>
            <a:rPr lang="en-US" sz="1100" kern="1200" dirty="0" smtClean="0"/>
            <a:t>Department Officer</a:t>
          </a:r>
          <a:endParaRPr lang="he-IL" sz="1100" kern="1200" dirty="0"/>
        </a:p>
      </dsp:txBody>
      <dsp:txXfrm>
        <a:off x="129494" y="4371137"/>
        <a:ext cx="1156276" cy="734235"/>
      </dsp:txXfrm>
    </dsp:sp>
    <dsp:sp modelId="{7EB94C7A-6559-4572-8D9D-F8F8E86BF32E}">
      <dsp:nvSpPr>
        <dsp:cNvPr id="0" name=""/>
        <dsp:cNvSpPr/>
      </dsp:nvSpPr>
      <dsp:spPr>
        <a:xfrm>
          <a:off x="1414246" y="317856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AAA425-D57D-496E-893D-E6849A29481F}">
      <dsp:nvSpPr>
        <dsp:cNvPr id="0" name=""/>
        <dsp:cNvSpPr/>
      </dsp:nvSpPr>
      <dsp:spPr>
        <a:xfrm>
          <a:off x="1542722" y="330061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/>
            <a:t>Commander of the Rehabilitation Division of Social Workers in Israel </a:t>
          </a:r>
          <a:endParaRPr lang="he-IL" sz="1100" b="0" kern="1200" dirty="0"/>
        </a:p>
      </dsp:txBody>
      <dsp:txXfrm>
        <a:off x="1542722" y="3300617"/>
        <a:ext cx="1156276" cy="734235"/>
      </dsp:txXfrm>
    </dsp:sp>
    <dsp:sp modelId="{3EB0DB0F-8F48-4B88-87D7-63E56685A285}">
      <dsp:nvSpPr>
        <dsp:cNvPr id="0" name=""/>
        <dsp:cNvSpPr/>
      </dsp:nvSpPr>
      <dsp:spPr>
        <a:xfrm>
          <a:off x="1455699" y="4243050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ACFEBF-5AC2-4D73-9833-1CCBE16BD0FF}">
      <dsp:nvSpPr>
        <dsp:cNvPr id="0" name=""/>
        <dsp:cNvSpPr/>
      </dsp:nvSpPr>
      <dsp:spPr>
        <a:xfrm>
          <a:off x="1584174" y="4365102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Translation Officer</a:t>
          </a:r>
          <a:endParaRPr lang="he-IL" sz="1100" kern="1200" dirty="0"/>
        </a:p>
      </dsp:txBody>
      <dsp:txXfrm>
        <a:off x="1584174" y="4365102"/>
        <a:ext cx="1156276" cy="734235"/>
      </dsp:txXfrm>
    </dsp:sp>
    <dsp:sp modelId="{52254D34-D6DC-4355-A90A-73E417418826}">
      <dsp:nvSpPr>
        <dsp:cNvPr id="0" name=""/>
        <dsp:cNvSpPr/>
      </dsp:nvSpPr>
      <dsp:spPr>
        <a:xfrm>
          <a:off x="2827474" y="317856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DA3CE2-B606-4DD9-87CA-860A9093B9FD}">
      <dsp:nvSpPr>
        <dsp:cNvPr id="0" name=""/>
        <dsp:cNvSpPr/>
      </dsp:nvSpPr>
      <dsp:spPr>
        <a:xfrm>
          <a:off x="2955949" y="330061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0" i="0" kern="1200" dirty="0" smtClean="0"/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0" kern="1200" dirty="0" smtClean="0"/>
            <a:t>National </a:t>
          </a:r>
          <a:r>
            <a:rPr lang="en-US" sz="1100" b="0" i="0" kern="1200" dirty="0" smtClean="0"/>
            <a:t>Unit for the Interrogation of Prison Guards</a:t>
          </a:r>
          <a:endParaRPr lang="he-IL" sz="1100" b="0" i="0" kern="1200" dirty="0" smtClean="0"/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0" i="0" kern="1200" dirty="0" smtClean="0"/>
        </a:p>
      </dsp:txBody>
      <dsp:txXfrm>
        <a:off x="2955949" y="3300617"/>
        <a:ext cx="1156276" cy="734235"/>
      </dsp:txXfrm>
    </dsp:sp>
    <dsp:sp modelId="{6DB72774-2A41-478A-B9EF-6EEF597CDBAD}">
      <dsp:nvSpPr>
        <dsp:cNvPr id="0" name=""/>
        <dsp:cNvSpPr/>
      </dsp:nvSpPr>
      <dsp:spPr>
        <a:xfrm>
          <a:off x="2827474" y="424908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58C13B-14F9-430B-A63E-93F2A483DF3D}">
      <dsp:nvSpPr>
        <dsp:cNvPr id="0" name=""/>
        <dsp:cNvSpPr/>
      </dsp:nvSpPr>
      <dsp:spPr>
        <a:xfrm>
          <a:off x="2955949" y="437113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Assessment Officer</a:t>
          </a:r>
          <a:endParaRPr lang="he-IL" sz="1100" kern="1200" dirty="0"/>
        </a:p>
      </dsp:txBody>
      <dsp:txXfrm>
        <a:off x="2955949" y="4371137"/>
        <a:ext cx="1156276" cy="734235"/>
      </dsp:txXfrm>
    </dsp:sp>
    <dsp:sp modelId="{CB07C735-B45B-4825-A8BB-68F05F1BBF12}">
      <dsp:nvSpPr>
        <dsp:cNvPr id="0" name=""/>
        <dsp:cNvSpPr/>
      </dsp:nvSpPr>
      <dsp:spPr>
        <a:xfrm>
          <a:off x="4240701" y="317856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413707-CA59-406E-B204-BA771D018225}">
      <dsp:nvSpPr>
        <dsp:cNvPr id="0" name=""/>
        <dsp:cNvSpPr/>
      </dsp:nvSpPr>
      <dsp:spPr>
        <a:xfrm>
          <a:off x="4369176" y="330061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/>
            <a:t>Commander </a:t>
          </a:r>
          <a:r>
            <a:rPr lang="en-US" sz="1100" b="0" kern="1200" dirty="0" smtClean="0"/>
            <a:t>of the 86</a:t>
          </a:r>
          <a:r>
            <a:rPr lang="en-US" sz="1100" b="0" kern="1200" baseline="30000" dirty="0" smtClean="0"/>
            <a:t>th </a:t>
          </a:r>
          <a:r>
            <a:rPr lang="en-US" sz="1100" b="0" kern="1200" dirty="0" smtClean="0"/>
            <a:t>Division  </a:t>
          </a:r>
          <a:r>
            <a:rPr lang="en-US" sz="1100" b="0" kern="1200" baseline="30000" dirty="0" smtClean="0"/>
            <a:t> </a:t>
          </a:r>
          <a:endParaRPr lang="he-IL" sz="1100" b="0" kern="1200" dirty="0"/>
        </a:p>
      </dsp:txBody>
      <dsp:txXfrm>
        <a:off x="4369176" y="3300617"/>
        <a:ext cx="1156276" cy="734235"/>
      </dsp:txXfrm>
    </dsp:sp>
    <dsp:sp modelId="{D8D68DEB-0F24-4708-9174-4F2A2B0C4944}">
      <dsp:nvSpPr>
        <dsp:cNvPr id="0" name=""/>
        <dsp:cNvSpPr/>
      </dsp:nvSpPr>
      <dsp:spPr>
        <a:xfrm>
          <a:off x="4240701" y="424908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0F2FA2-DCD0-430F-935A-1609E34D3863}">
      <dsp:nvSpPr>
        <dsp:cNvPr id="0" name=""/>
        <dsp:cNvSpPr/>
      </dsp:nvSpPr>
      <dsp:spPr>
        <a:xfrm>
          <a:off x="4369176" y="437113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Information Gathering Officer</a:t>
          </a:r>
          <a:endParaRPr lang="he-IL" sz="1100" kern="1200" dirty="0"/>
        </a:p>
      </dsp:txBody>
      <dsp:txXfrm>
        <a:off x="4369176" y="4371137"/>
        <a:ext cx="1156276" cy="734235"/>
      </dsp:txXfrm>
    </dsp:sp>
    <dsp:sp modelId="{74AA5BD7-819C-4452-97E2-E25DAA0C3640}">
      <dsp:nvSpPr>
        <dsp:cNvPr id="0" name=""/>
        <dsp:cNvSpPr/>
      </dsp:nvSpPr>
      <dsp:spPr>
        <a:xfrm>
          <a:off x="5653928" y="317856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5396FE-8FC5-4A08-B6ED-881253C0975B}">
      <dsp:nvSpPr>
        <dsp:cNvPr id="0" name=""/>
        <dsp:cNvSpPr/>
      </dsp:nvSpPr>
      <dsp:spPr>
        <a:xfrm>
          <a:off x="5782404" y="330061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/>
            <a:t>Head of the SIGINT Development Branch</a:t>
          </a:r>
          <a:endParaRPr lang="he-IL" sz="1100" b="0" kern="1200" dirty="0"/>
        </a:p>
      </dsp:txBody>
      <dsp:txXfrm>
        <a:off x="5782404" y="3300617"/>
        <a:ext cx="1156276" cy="734235"/>
      </dsp:txXfrm>
    </dsp:sp>
    <dsp:sp modelId="{51F02B67-6D9A-4EF5-9382-DC7D0A89C986}">
      <dsp:nvSpPr>
        <dsp:cNvPr id="0" name=""/>
        <dsp:cNvSpPr/>
      </dsp:nvSpPr>
      <dsp:spPr>
        <a:xfrm>
          <a:off x="5653928" y="424908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96B6D9-A112-4F3B-8BD4-62C07D52AA27}">
      <dsp:nvSpPr>
        <dsp:cNvPr id="0" name=""/>
        <dsp:cNvSpPr/>
      </dsp:nvSpPr>
      <dsp:spPr>
        <a:xfrm>
          <a:off x="5782404" y="437113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Head of the Identification Branch</a:t>
          </a:r>
          <a:endParaRPr lang="he-IL" sz="1100" kern="1200" dirty="0"/>
        </a:p>
      </dsp:txBody>
      <dsp:txXfrm>
        <a:off x="5782404" y="4371137"/>
        <a:ext cx="1156276" cy="734235"/>
      </dsp:txXfrm>
    </dsp:sp>
    <dsp:sp modelId="{29D04558-681C-4ACA-B00E-F81DCFB82D25}">
      <dsp:nvSpPr>
        <dsp:cNvPr id="0" name=""/>
        <dsp:cNvSpPr/>
      </dsp:nvSpPr>
      <dsp:spPr>
        <a:xfrm>
          <a:off x="7067156" y="317856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7BFD88-74F8-468C-9CF3-855502C3500C}">
      <dsp:nvSpPr>
        <dsp:cNvPr id="0" name=""/>
        <dsp:cNvSpPr/>
      </dsp:nvSpPr>
      <dsp:spPr>
        <a:xfrm>
          <a:off x="7195631" y="330061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b="0" kern="1200" dirty="0" smtClean="0"/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b="0" kern="1200" dirty="0" smtClean="0"/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kern="1200" dirty="0" smtClean="0"/>
            <a:t>Head of the  Investigation </a:t>
          </a:r>
          <a:r>
            <a:rPr lang="en-US" sz="1100" b="0" kern="1200" dirty="0" smtClean="0"/>
            <a:t>Division</a:t>
          </a:r>
          <a:endParaRPr lang="he-IL" sz="1100" b="0" kern="1200" dirty="0" smtClean="0"/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 dirty="0" smtClean="0"/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400" b="1" kern="1200" dirty="0"/>
        </a:p>
      </dsp:txBody>
      <dsp:txXfrm>
        <a:off x="7195631" y="3300617"/>
        <a:ext cx="1156276" cy="734235"/>
      </dsp:txXfrm>
    </dsp:sp>
    <dsp:sp modelId="{D0096BDE-9DAC-4D19-B3DE-3E2B098A878C}">
      <dsp:nvSpPr>
        <dsp:cNvPr id="0" name=""/>
        <dsp:cNvSpPr/>
      </dsp:nvSpPr>
      <dsp:spPr>
        <a:xfrm>
          <a:off x="7067156" y="424908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5B7C34-6C0E-4A5E-B083-A4D28EFA3CEF}">
      <dsp:nvSpPr>
        <dsp:cNvPr id="0" name=""/>
        <dsp:cNvSpPr/>
      </dsp:nvSpPr>
      <dsp:spPr>
        <a:xfrm>
          <a:off x="7195631" y="437113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Coordination of </a:t>
          </a:r>
          <a:r>
            <a:rPr lang="en-US" sz="1100" kern="1200" dirty="0" smtClean="0"/>
            <a:t> Investigations Officer</a:t>
          </a:r>
          <a:endParaRPr lang="he-IL" sz="1100" kern="1200" dirty="0"/>
        </a:p>
      </dsp:txBody>
      <dsp:txXfrm>
        <a:off x="7195631" y="4371137"/>
        <a:ext cx="1156276" cy="734235"/>
      </dsp:txXfrm>
    </dsp:sp>
    <dsp:sp modelId="{7C244454-A518-456B-88D9-D27DF95E7241}">
      <dsp:nvSpPr>
        <dsp:cNvPr id="0" name=""/>
        <dsp:cNvSpPr/>
      </dsp:nvSpPr>
      <dsp:spPr>
        <a:xfrm>
          <a:off x="2823853" y="5361306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93F609-4590-4CC5-9D82-F46D6C780E66}">
      <dsp:nvSpPr>
        <dsp:cNvPr id="0" name=""/>
        <dsp:cNvSpPr/>
      </dsp:nvSpPr>
      <dsp:spPr>
        <a:xfrm>
          <a:off x="2952328" y="548335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ysDot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Head of the Economic Enforcement Branch</a:t>
          </a:r>
          <a:endParaRPr lang="en-US" sz="1100" kern="1200" dirty="0" smtClean="0"/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kern="1200" dirty="0"/>
        </a:p>
      </dsp:txBody>
      <dsp:txXfrm>
        <a:off x="2952328" y="5483357"/>
        <a:ext cx="1156276" cy="734235"/>
      </dsp:txXfrm>
    </dsp:sp>
    <dsp:sp modelId="{5A6434E9-BB19-4A01-A0F5-BBD03E2C3F91}">
      <dsp:nvSpPr>
        <dsp:cNvPr id="0" name=""/>
        <dsp:cNvSpPr/>
      </dsp:nvSpPr>
      <dsp:spPr>
        <a:xfrm>
          <a:off x="4336023" y="5363185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75D680-B19A-4731-9A16-988C031CC032}">
      <dsp:nvSpPr>
        <dsp:cNvPr id="0" name=""/>
        <dsp:cNvSpPr/>
      </dsp:nvSpPr>
      <dsp:spPr>
        <a:xfrm>
          <a:off x="4464498" y="5485237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ysDot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Head of the Maintenance Branch</a:t>
          </a:r>
          <a:endParaRPr lang="he-IL" sz="1100" kern="1200" dirty="0"/>
        </a:p>
      </dsp:txBody>
      <dsp:txXfrm>
        <a:off x="4464498" y="5485237"/>
        <a:ext cx="1156276" cy="734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pPr/>
              <a:t>כ"ד/אדר 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16298" y="214054"/>
            <a:ext cx="6187565" cy="5386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900" b="1" dirty="0"/>
              <a:t>Investigations and Intelligence Division</a:t>
            </a:r>
            <a:endParaRPr lang="he-IL" sz="2900" b="1" dirty="0"/>
          </a:p>
        </p:txBody>
      </p:sp>
      <p:graphicFrame>
        <p:nvGraphicFramePr>
          <p:cNvPr id="33" name="דיאגרמה 32"/>
          <p:cNvGraphicFramePr/>
          <p:nvPr>
            <p:extLst>
              <p:ext uri="{D42A27DB-BD31-4B8C-83A1-F6EECF244321}">
                <p14:modId xmlns:p14="http://schemas.microsoft.com/office/powerpoint/2010/main" xmlns="" val="175471844"/>
              </p:ext>
            </p:extLst>
          </p:nvPr>
        </p:nvGraphicFramePr>
        <p:xfrm>
          <a:off x="395536" y="0"/>
          <a:ext cx="8352928" cy="6768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מלבן 6"/>
          <p:cNvSpPr/>
          <p:nvPr/>
        </p:nvSpPr>
        <p:spPr>
          <a:xfrm>
            <a:off x="179512" y="1412776"/>
            <a:ext cx="194421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Force Build-up: 205 </a:t>
            </a:r>
            <a:r>
              <a:rPr lang="he-IL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195</a:t>
            </a:r>
            <a:r>
              <a:rPr lang="en-US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Personnel: </a:t>
            </a:r>
            <a:endParaRPr lang="he-IL" sz="12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4" name="מחבר ישר 3"/>
          <p:cNvCxnSpPr/>
          <p:nvPr/>
        </p:nvCxnSpPr>
        <p:spPr>
          <a:xfrm>
            <a:off x="681688" y="4149080"/>
            <a:ext cx="7056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3889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94</Words>
  <Application>Microsoft Office PowerPoint</Application>
  <PresentationFormat>‫הצגה על המסך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u45414</cp:lastModifiedBy>
  <cp:revision>50</cp:revision>
  <dcterms:created xsi:type="dcterms:W3CDTF">2018-07-15T13:45:54Z</dcterms:created>
  <dcterms:modified xsi:type="dcterms:W3CDTF">2019-03-31T09:26:56Z</dcterms:modified>
</cp:coreProperties>
</file>