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6"/>
  </p:notesMasterIdLst>
  <p:sldIdLst>
    <p:sldId id="272" r:id="rId2"/>
    <p:sldId id="262" r:id="rId3"/>
    <p:sldId id="275" r:id="rId4"/>
    <p:sldId id="284" r:id="rId5"/>
    <p:sldId id="291" r:id="rId6"/>
    <p:sldId id="292" r:id="rId7"/>
    <p:sldId id="293" r:id="rId8"/>
    <p:sldId id="295" r:id="rId9"/>
    <p:sldId id="294" r:id="rId10"/>
    <p:sldId id="276" r:id="rId11"/>
    <p:sldId id="297" r:id="rId12"/>
    <p:sldId id="306" r:id="rId13"/>
    <p:sldId id="312" r:id="rId14"/>
    <p:sldId id="313" r:id="rId15"/>
    <p:sldId id="298" r:id="rId16"/>
    <p:sldId id="305" r:id="rId17"/>
    <p:sldId id="307" r:id="rId18"/>
    <p:sldId id="299" r:id="rId19"/>
    <p:sldId id="300" r:id="rId20"/>
    <p:sldId id="301" r:id="rId21"/>
    <p:sldId id="303" r:id="rId22"/>
    <p:sldId id="302" r:id="rId23"/>
    <p:sldId id="304" r:id="rId24"/>
    <p:sldId id="296" r:id="rId25"/>
    <p:sldId id="290" r:id="rId26"/>
    <p:sldId id="309" r:id="rId27"/>
    <p:sldId id="310" r:id="rId28"/>
    <p:sldId id="311" r:id="rId29"/>
    <p:sldId id="288" r:id="rId30"/>
    <p:sldId id="289" r:id="rId31"/>
    <p:sldId id="308" r:id="rId32"/>
    <p:sldId id="269" r:id="rId33"/>
    <p:sldId id="273" r:id="rId34"/>
    <p:sldId id="274" r:id="rId35"/>
  </p:sldIdLst>
  <p:sldSz cx="9144000" cy="6858000" type="screen4x3"/>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73" d="100"/>
          <a:sy n="73" d="100"/>
        </p:scale>
        <p:origin x="12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A02DB-339C-4988-BFEF-02024C9AA806}" type="doc">
      <dgm:prSet loTypeId="urn:microsoft.com/office/officeart/2008/layout/AlternatingHexagons" loCatId="list" qsTypeId="urn:microsoft.com/office/officeart/2009/2/quickstyle/3d8" qsCatId="3D" csTypeId="urn:microsoft.com/office/officeart/2005/8/colors/colorful5" csCatId="colorful" phldr="1"/>
      <dgm:spPr/>
      <dgm:t>
        <a:bodyPr/>
        <a:lstStyle/>
        <a:p>
          <a:pPr rtl="1"/>
          <a:endParaRPr lang="he-IL"/>
        </a:p>
      </dgm:t>
    </dgm:pt>
    <dgm:pt modelId="{F79C2DF6-F438-4A40-91CF-24FE6B00E816}">
      <dgm:prSet phldrT="[טקסט]" custT="1"/>
      <dgm:spPr/>
      <dgm:t>
        <a:bodyPr/>
        <a:lstStyle/>
        <a:p>
          <a:pPr algn="ctr" rtl="0"/>
          <a:r>
            <a:rPr lang="en-US" sz="1300" b="1" dirty="0" smtClean="0">
              <a:solidFill>
                <a:schemeClr val="tx1"/>
              </a:solidFill>
            </a:rPr>
            <a:t>Generals Course</a:t>
          </a:r>
        </a:p>
        <a:p>
          <a:pPr algn="ctr" rtl="0"/>
          <a:r>
            <a:rPr lang="en-US" sz="1300" dirty="0" smtClean="0">
              <a:solidFill>
                <a:schemeClr val="tx1"/>
              </a:solidFill>
            </a:rPr>
            <a:t>25 participants</a:t>
          </a:r>
        </a:p>
        <a:p>
          <a:pPr algn="ctr" rtl="0"/>
          <a:r>
            <a:rPr lang="en-US" sz="1300" dirty="0" smtClean="0">
              <a:solidFill>
                <a:schemeClr val="tx1"/>
              </a:solidFill>
            </a:rPr>
            <a:t>Length: one year</a:t>
          </a:r>
        </a:p>
        <a:p>
          <a:pPr algn="ctr" rtl="0"/>
          <a:r>
            <a:rPr lang="en-US" sz="1300" dirty="0" smtClean="0">
              <a:solidFill>
                <a:schemeClr val="tx1"/>
              </a:solidFill>
            </a:rPr>
            <a:t>Members from various security organizations   </a:t>
          </a:r>
          <a:endParaRPr lang="he-IL" sz="1300" dirty="0">
            <a:solidFill>
              <a:schemeClr val="tx1"/>
            </a:solidFill>
          </a:endParaRPr>
        </a:p>
      </dgm:t>
    </dgm:pt>
    <dgm:pt modelId="{E8882D29-1765-4CDD-AF90-B93E16FFAAFA}" type="parTrans" cxnId="{2195EB74-D38C-4F62-BEC3-C087248E1FF9}">
      <dgm:prSet/>
      <dgm:spPr/>
      <dgm:t>
        <a:bodyPr/>
        <a:lstStyle/>
        <a:p>
          <a:pPr algn="ctr" rtl="1"/>
          <a:endParaRPr lang="he-IL" sz="1800"/>
        </a:p>
      </dgm:t>
    </dgm:pt>
    <dgm:pt modelId="{CAF52431-DFA0-4C69-9F34-2DFAD869DA13}" type="sibTrans" cxnId="{2195EB74-D38C-4F62-BEC3-C087248E1FF9}">
      <dgm:prSet custT="1"/>
      <dgm:spPr/>
      <dgm:t>
        <a:bodyPr/>
        <a:lstStyle/>
        <a:p>
          <a:pPr algn="ctr" rtl="1"/>
          <a:r>
            <a:rPr lang="en-US"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Israel National Defense College</a:t>
          </a:r>
          <a:endParaRPr lang="he-IL"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rtl="1"/>
          <a:r>
            <a:rPr lang="en-US" sz="1300" b="0" dirty="0" smtClean="0">
              <a:solidFill>
                <a:schemeClr val="tx1"/>
              </a:solidFill>
            </a:rPr>
            <a:t>42 participants</a:t>
          </a:r>
        </a:p>
        <a:p>
          <a:pPr algn="ctr" rtl="1"/>
          <a:r>
            <a:rPr lang="en-US" sz="1300" b="0" dirty="0" smtClean="0">
              <a:solidFill>
                <a:schemeClr val="tx1"/>
              </a:solidFill>
            </a:rPr>
            <a:t>7 International</a:t>
          </a:r>
        </a:p>
        <a:p>
          <a:pPr algn="ctr" rtl="1"/>
          <a:r>
            <a:rPr lang="en-US" sz="1300" b="0" dirty="0" smtClean="0">
              <a:solidFill>
                <a:schemeClr val="tx1"/>
              </a:solidFill>
            </a:rPr>
            <a:t>Length: one year</a:t>
          </a:r>
        </a:p>
        <a:p>
          <a:pPr algn="ctr" rtl="1"/>
          <a:r>
            <a:rPr lang="en-US" sz="1300" b="0" dirty="0" smtClean="0">
              <a:solidFill>
                <a:schemeClr val="tx1"/>
              </a:solidFill>
            </a:rPr>
            <a:t>Grants an MA</a:t>
          </a:r>
          <a:endParaRPr lang="he-IL" sz="1300" b="0" dirty="0">
            <a:solidFill>
              <a:schemeClr val="tx1"/>
            </a:solidFill>
          </a:endParaRPr>
        </a:p>
      </dgm:t>
    </dgm:pt>
    <dgm:pt modelId="{30A013CC-89B9-498F-8DE7-CB41199957A7}">
      <dgm:prSet phldrT="[טקסט]" custT="1"/>
      <dgm:spPr/>
      <dgm:t>
        <a:bodyPr/>
        <a:lstStyle/>
        <a:p>
          <a:pPr algn="ctr" rtl="0"/>
          <a:r>
            <a:rPr lang="en-US" sz="2800" dirty="0" smtClean="0"/>
            <a:t>Strategic</a:t>
          </a:r>
          <a:endParaRPr lang="he-IL" sz="2800" dirty="0"/>
        </a:p>
      </dgm:t>
    </dgm:pt>
    <dgm:pt modelId="{48E57B3B-55BD-408B-B6F7-8E4580694077}" type="parTrans" cxnId="{2DA45BD1-E382-433C-A0D4-2EC599B78164}">
      <dgm:prSet/>
      <dgm:spPr/>
      <dgm:t>
        <a:bodyPr/>
        <a:lstStyle/>
        <a:p>
          <a:pPr algn="ctr" rtl="1"/>
          <a:endParaRPr lang="he-IL" sz="1800"/>
        </a:p>
      </dgm:t>
    </dgm:pt>
    <dgm:pt modelId="{971E7A52-A04F-4BA2-8D33-595117068ADE}" type="sibTrans" cxnId="{2DA45BD1-E382-433C-A0D4-2EC599B78164}">
      <dgm:prSet/>
      <dgm:spPr/>
      <dgm:t>
        <a:bodyPr/>
        <a:lstStyle/>
        <a:p>
          <a:pPr algn="ctr" rtl="1"/>
          <a:endParaRPr lang="he-IL" sz="1800"/>
        </a:p>
      </dgm:t>
    </dgm:pt>
    <dgm:pt modelId="{3F7E99BD-6203-4671-A5A8-4BCE1AF023B4}">
      <dgm:prSet phldrT="[טקסט]" custT="1"/>
      <dgm:spPr/>
      <dgm:t>
        <a:bodyPr/>
        <a:lstStyle/>
        <a:p>
          <a:pPr algn="ctr" rtl="0"/>
          <a:r>
            <a:rPr lang="en-US" sz="1300" b="1" dirty="0" smtClean="0">
              <a:solidFill>
                <a:schemeClr val="tx1"/>
              </a:solidFill>
            </a:rPr>
            <a:t>Command and staff </a:t>
          </a:r>
          <a:r>
            <a:rPr lang="en-US"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Alon</a:t>
          </a:r>
          <a:r>
            <a:rPr lang="en-US"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rtl="0"/>
          <a:r>
            <a:rPr lang="en-US" sz="1300" dirty="0" smtClean="0">
              <a:solidFill>
                <a:schemeClr val="tx1"/>
              </a:solidFill>
            </a:rPr>
            <a:t>65 students </a:t>
          </a:r>
        </a:p>
        <a:p>
          <a:pPr algn="ctr" rtl="0"/>
          <a:r>
            <a:rPr lang="en-US" sz="1300" dirty="0" smtClean="0">
              <a:solidFill>
                <a:schemeClr val="tx1"/>
              </a:solidFill>
            </a:rPr>
            <a:t>Length: one year</a:t>
          </a:r>
        </a:p>
        <a:p>
          <a:pPr algn="ctr" rtl="0"/>
          <a:r>
            <a:rPr lang="en-US" sz="1300" dirty="0" smtClean="0">
              <a:solidFill>
                <a:schemeClr val="tx1"/>
              </a:solidFill>
            </a:rPr>
            <a:t>Grants an MA</a:t>
          </a:r>
        </a:p>
        <a:p>
          <a:pPr algn="ctr" rtl="0"/>
          <a:r>
            <a:rPr lang="en-US" sz="1300" dirty="0" smtClean="0">
              <a:solidFill>
                <a:schemeClr val="tx1"/>
              </a:solidFill>
            </a:rPr>
            <a:t>For battalion commanders and wing chiefs</a:t>
          </a:r>
          <a:endParaRPr lang="he-IL" sz="1300" dirty="0">
            <a:solidFill>
              <a:schemeClr val="tx1"/>
            </a:solidFill>
          </a:endParaRPr>
        </a:p>
      </dgm:t>
    </dgm:pt>
    <dgm:pt modelId="{E3EB6350-8DDB-4873-A7C9-31AD4CF3D14F}" type="parTrans" cxnId="{B49FF17D-7D83-4159-BF0E-C65830514E9A}">
      <dgm:prSet/>
      <dgm:spPr/>
      <dgm:t>
        <a:bodyPr/>
        <a:lstStyle/>
        <a:p>
          <a:pPr algn="ctr" rtl="1"/>
          <a:endParaRPr lang="he-IL" sz="1800"/>
        </a:p>
      </dgm:t>
    </dgm:pt>
    <dgm:pt modelId="{CBFCE0AA-00AB-445C-9382-20493AA32D4A}" type="sibTrans" cxnId="{B49FF17D-7D83-4159-BF0E-C65830514E9A}">
      <dgm:prSet custT="1"/>
      <dgm:spPr/>
      <dgm:t>
        <a:bodyPr/>
        <a:lstStyle/>
        <a:p>
          <a:pPr algn="ctr" rtl="0"/>
          <a:r>
            <a:rPr lang="en-US" sz="1300" b="1" dirty="0" smtClean="0">
              <a:solidFill>
                <a:schemeClr val="tx1"/>
              </a:solidFill>
            </a:rPr>
            <a:t>Command and staff </a:t>
          </a:r>
          <a:r>
            <a:rPr lang="en-US"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Afek</a:t>
          </a:r>
          <a:r>
            <a:rPr lang="en-US"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rtl="0"/>
          <a:r>
            <a:rPr lang="en-US" sz="1300" dirty="0" smtClean="0">
              <a:solidFill>
                <a:schemeClr val="tx1"/>
              </a:solidFill>
            </a:rPr>
            <a:t>40 students </a:t>
          </a:r>
        </a:p>
        <a:p>
          <a:pPr algn="ctr" rtl="0"/>
          <a:r>
            <a:rPr lang="en-US" sz="1300" dirty="0" smtClean="0">
              <a:solidFill>
                <a:schemeClr val="tx1"/>
              </a:solidFill>
            </a:rPr>
            <a:t>Length: four months</a:t>
          </a:r>
        </a:p>
        <a:p>
          <a:pPr algn="ctr" rtl="0"/>
          <a:r>
            <a:rPr lang="en-US" sz="1300" dirty="0" smtClean="0">
              <a:solidFill>
                <a:schemeClr val="tx1"/>
              </a:solidFill>
            </a:rPr>
            <a:t>For staff officers</a:t>
          </a:r>
          <a:endParaRPr lang="he-IL" sz="1300" dirty="0">
            <a:solidFill>
              <a:schemeClr val="tx1"/>
            </a:solidFill>
          </a:endParaRPr>
        </a:p>
      </dgm:t>
    </dgm:pt>
    <dgm:pt modelId="{21C9F49B-FCFC-48B8-A484-084A9CD342DE}">
      <dgm:prSet phldrT="[טקסט]" custT="1"/>
      <dgm:spPr/>
      <dgm:t>
        <a:bodyPr/>
        <a:lstStyle/>
        <a:p>
          <a:pPr algn="ctr" rtl="0"/>
          <a:r>
            <a:rPr lang="en-US" sz="2800" dirty="0" smtClean="0"/>
            <a:t>      Operational</a:t>
          </a:r>
          <a:endParaRPr lang="he-IL" sz="2800" dirty="0"/>
        </a:p>
      </dgm:t>
    </dgm:pt>
    <dgm:pt modelId="{4E307395-D308-4950-AA81-CA3EC707A2C8}" type="parTrans" cxnId="{5B5B26ED-0D43-4BB7-8559-B5CFDC0EA8E0}">
      <dgm:prSet/>
      <dgm:spPr/>
      <dgm:t>
        <a:bodyPr/>
        <a:lstStyle/>
        <a:p>
          <a:pPr algn="ctr" rtl="1"/>
          <a:endParaRPr lang="he-IL" sz="1800"/>
        </a:p>
      </dgm:t>
    </dgm:pt>
    <dgm:pt modelId="{5F7FBCF0-EEDA-4D2A-8260-4C03BA8FA339}" type="sibTrans" cxnId="{5B5B26ED-0D43-4BB7-8559-B5CFDC0EA8E0}">
      <dgm:prSet/>
      <dgm:spPr/>
      <dgm:t>
        <a:bodyPr/>
        <a:lstStyle/>
        <a:p>
          <a:pPr algn="ctr" rtl="1"/>
          <a:endParaRPr lang="he-IL" sz="1800"/>
        </a:p>
      </dgm:t>
    </dgm:pt>
    <dgm:pt modelId="{10054F02-C5D6-4F54-A39C-17C81E717548}">
      <dgm:prSet phldrT="[טקסט]" custT="1"/>
      <dgm:spPr/>
      <dgm:t>
        <a:bodyPr/>
        <a:lstStyle/>
        <a:p>
          <a:pPr algn="ctr" rtl="0"/>
          <a:r>
            <a:rPr lang="en-US" sz="1300" b="1" dirty="0" smtClean="0">
              <a:solidFill>
                <a:schemeClr val="tx1"/>
              </a:solidFill>
            </a:rPr>
            <a:t>Tactical Command College </a:t>
          </a:r>
        </a:p>
        <a:p>
          <a:pPr algn="ctr" rtl="0"/>
          <a:r>
            <a:rPr lang="en-US" sz="1300" dirty="0" smtClean="0">
              <a:solidFill>
                <a:schemeClr val="tx1"/>
              </a:solidFill>
            </a:rPr>
            <a:t>70 students * 2</a:t>
          </a:r>
        </a:p>
        <a:p>
          <a:pPr algn="ctr" rtl="0"/>
          <a:r>
            <a:rPr lang="en-US" sz="1300" dirty="0" smtClean="0">
              <a:solidFill>
                <a:schemeClr val="tx1"/>
              </a:solidFill>
            </a:rPr>
            <a:t>Length: two years</a:t>
          </a:r>
        </a:p>
        <a:p>
          <a:pPr algn="ctr" rtl="0"/>
          <a:r>
            <a:rPr lang="en-US" sz="1300" dirty="0" smtClean="0">
              <a:solidFill>
                <a:schemeClr val="tx1"/>
              </a:solidFill>
            </a:rPr>
            <a:t>Grants a BA</a:t>
          </a:r>
        </a:p>
        <a:p>
          <a:pPr algn="ctr" rtl="0"/>
          <a:r>
            <a:rPr lang="en-US" sz="1300" dirty="0" smtClean="0">
              <a:solidFill>
                <a:schemeClr val="tx1"/>
              </a:solidFill>
            </a:rPr>
            <a:t>For ex company commanders</a:t>
          </a:r>
          <a:endParaRPr lang="he-IL" sz="1300" dirty="0">
            <a:solidFill>
              <a:schemeClr val="tx1"/>
            </a:solidFill>
          </a:endParaRPr>
        </a:p>
      </dgm:t>
    </dgm:pt>
    <dgm:pt modelId="{268B1B74-DEEE-47DF-828C-2F883DB5D542}" type="parTrans" cxnId="{07BC1483-6A52-4C74-A21A-7563AE3B7D10}">
      <dgm:prSet/>
      <dgm:spPr/>
      <dgm:t>
        <a:bodyPr/>
        <a:lstStyle/>
        <a:p>
          <a:pPr algn="ctr" rtl="1"/>
          <a:endParaRPr lang="he-IL" sz="1800"/>
        </a:p>
      </dgm:t>
    </dgm:pt>
    <dgm:pt modelId="{2C23B797-D4D5-49B3-8816-916CC8A5FBE0}" type="sibTrans" cxnId="{07BC1483-6A52-4C74-A21A-7563AE3B7D10}">
      <dgm:prSet custT="1"/>
      <dgm:spPr/>
      <dgm:t>
        <a:bodyPr/>
        <a:lstStyle/>
        <a:p>
          <a:pPr algn="ctr" rtl="1"/>
          <a:r>
            <a:rPr lang="en-US" sz="1300" b="1" dirty="0" smtClean="0">
              <a:solidFill>
                <a:schemeClr val="tx1"/>
              </a:solidFill>
            </a:rPr>
            <a:t>NCO and warrant officer training school</a:t>
          </a:r>
        </a:p>
        <a:p>
          <a:pPr algn="ctr" rtl="1"/>
          <a:r>
            <a:rPr lang="en-US" sz="1300" dirty="0" smtClean="0">
              <a:solidFill>
                <a:schemeClr val="tx1"/>
              </a:solidFill>
            </a:rPr>
            <a:t>34 students</a:t>
          </a:r>
        </a:p>
        <a:p>
          <a:pPr algn="ctr" rtl="1"/>
          <a:r>
            <a:rPr lang="en-US" sz="1300" dirty="0" smtClean="0">
              <a:solidFill>
                <a:schemeClr val="tx1"/>
              </a:solidFill>
            </a:rPr>
            <a:t>Length: 6 weeks</a:t>
          </a:r>
        </a:p>
        <a:p>
          <a:pPr algn="ctr" rtl="1"/>
          <a:r>
            <a:rPr lang="en-US" sz="1300" dirty="0" smtClean="0">
              <a:solidFill>
                <a:schemeClr val="tx1"/>
              </a:solidFill>
            </a:rPr>
            <a:t>For Senior NCO</a:t>
          </a:r>
        </a:p>
        <a:p>
          <a:pPr algn="ctr" rtl="1"/>
          <a:endParaRPr lang="he-IL" sz="1300" dirty="0">
            <a:solidFill>
              <a:schemeClr val="tx1"/>
            </a:solidFill>
          </a:endParaRPr>
        </a:p>
      </dgm:t>
    </dgm:pt>
    <dgm:pt modelId="{E34960CF-9F7A-42FC-9868-21209983DCB5}">
      <dgm:prSet phldrT="[טקסט]" custT="1"/>
      <dgm:spPr/>
      <dgm:t>
        <a:bodyPr/>
        <a:lstStyle/>
        <a:p>
          <a:pPr algn="ctr" rtl="0"/>
          <a:r>
            <a:rPr lang="en-US" sz="2800" dirty="0" smtClean="0"/>
            <a:t>Tactical</a:t>
          </a:r>
          <a:endParaRPr lang="he-IL" sz="2800" dirty="0"/>
        </a:p>
      </dgm:t>
    </dgm:pt>
    <dgm:pt modelId="{347BA121-6FFD-4DC8-B493-77C396A71292}" type="parTrans" cxnId="{85B0F530-B0B7-42F6-9482-EC7E90CCE20A}">
      <dgm:prSet/>
      <dgm:spPr/>
      <dgm:t>
        <a:bodyPr/>
        <a:lstStyle/>
        <a:p>
          <a:pPr algn="ctr" rtl="1"/>
          <a:endParaRPr lang="he-IL" sz="1800"/>
        </a:p>
      </dgm:t>
    </dgm:pt>
    <dgm:pt modelId="{80F427AA-0580-4FEF-BEB1-762F19F6AA59}" type="sibTrans" cxnId="{85B0F530-B0B7-42F6-9482-EC7E90CCE20A}">
      <dgm:prSet/>
      <dgm:spPr/>
      <dgm:t>
        <a:bodyPr/>
        <a:lstStyle/>
        <a:p>
          <a:pPr algn="ctr" rtl="1"/>
          <a:endParaRPr lang="he-IL" sz="1800"/>
        </a:p>
      </dgm:t>
    </dgm:pt>
    <dgm:pt modelId="{A873C3EB-52FD-4564-A48E-998D59EC711C}" type="pres">
      <dgm:prSet presAssocID="{1C8A02DB-339C-4988-BFEF-02024C9AA806}" presName="Name0" presStyleCnt="0">
        <dgm:presLayoutVars>
          <dgm:chMax/>
          <dgm:chPref/>
          <dgm:dir/>
          <dgm:animLvl val="lvl"/>
        </dgm:presLayoutVars>
      </dgm:prSet>
      <dgm:spPr/>
      <dgm:t>
        <a:bodyPr/>
        <a:lstStyle/>
        <a:p>
          <a:pPr rtl="1"/>
          <a:endParaRPr lang="he-IL"/>
        </a:p>
      </dgm:t>
    </dgm:pt>
    <dgm:pt modelId="{A2B28C26-C885-44FC-BFE9-22608C20C2BE}" type="pres">
      <dgm:prSet presAssocID="{F79C2DF6-F438-4A40-91CF-24FE6B00E816}" presName="composite" presStyleCnt="0"/>
      <dgm:spPr/>
    </dgm:pt>
    <dgm:pt modelId="{45DA61F8-00E0-46C5-88C2-9072F27213F4}" type="pres">
      <dgm:prSet presAssocID="{F79C2DF6-F438-4A40-91CF-24FE6B00E816}" presName="Parent1" presStyleLbl="node1" presStyleIdx="0" presStyleCnt="6">
        <dgm:presLayoutVars>
          <dgm:chMax val="1"/>
          <dgm:chPref val="1"/>
          <dgm:bulletEnabled val="1"/>
        </dgm:presLayoutVars>
      </dgm:prSet>
      <dgm:spPr/>
      <dgm:t>
        <a:bodyPr/>
        <a:lstStyle/>
        <a:p>
          <a:pPr rtl="1"/>
          <a:endParaRPr lang="he-IL"/>
        </a:p>
      </dgm:t>
    </dgm:pt>
    <dgm:pt modelId="{A92DEFF3-799E-483B-8F62-607AA6273E40}" type="pres">
      <dgm:prSet presAssocID="{F79C2DF6-F438-4A40-91CF-24FE6B00E816}" presName="Childtext1" presStyleLbl="revTx" presStyleIdx="0" presStyleCnt="3">
        <dgm:presLayoutVars>
          <dgm:chMax val="0"/>
          <dgm:chPref val="0"/>
          <dgm:bulletEnabled val="1"/>
        </dgm:presLayoutVars>
      </dgm:prSet>
      <dgm:spPr/>
      <dgm:t>
        <a:bodyPr/>
        <a:lstStyle/>
        <a:p>
          <a:pPr rtl="1"/>
          <a:endParaRPr lang="he-IL"/>
        </a:p>
      </dgm:t>
    </dgm:pt>
    <dgm:pt modelId="{17871AB7-7839-418C-920E-F12E7441D062}" type="pres">
      <dgm:prSet presAssocID="{F79C2DF6-F438-4A40-91CF-24FE6B00E816}" presName="BalanceSpacing" presStyleCnt="0"/>
      <dgm:spPr/>
    </dgm:pt>
    <dgm:pt modelId="{39F5A47B-5159-486C-B44A-1FA4A71C19CC}" type="pres">
      <dgm:prSet presAssocID="{F79C2DF6-F438-4A40-91CF-24FE6B00E816}" presName="BalanceSpacing1" presStyleCnt="0"/>
      <dgm:spPr/>
    </dgm:pt>
    <dgm:pt modelId="{9AF1AC41-CCC8-4A17-92F6-CE08E950DE62}" type="pres">
      <dgm:prSet presAssocID="{CAF52431-DFA0-4C69-9F34-2DFAD869DA13}" presName="Accent1Text" presStyleLbl="node1" presStyleIdx="1" presStyleCnt="6"/>
      <dgm:spPr/>
      <dgm:t>
        <a:bodyPr/>
        <a:lstStyle/>
        <a:p>
          <a:pPr rtl="1"/>
          <a:endParaRPr lang="he-IL"/>
        </a:p>
      </dgm:t>
    </dgm:pt>
    <dgm:pt modelId="{F653D43C-054C-46EC-9AF4-30127EE1BE71}" type="pres">
      <dgm:prSet presAssocID="{CAF52431-DFA0-4C69-9F34-2DFAD869DA13}" presName="spaceBetweenRectangles" presStyleCnt="0"/>
      <dgm:spPr/>
    </dgm:pt>
    <dgm:pt modelId="{DA520544-C33D-413B-95C5-A2D6CBE8F547}" type="pres">
      <dgm:prSet presAssocID="{3F7E99BD-6203-4671-A5A8-4BCE1AF023B4}" presName="composite" presStyleCnt="0"/>
      <dgm:spPr/>
    </dgm:pt>
    <dgm:pt modelId="{6BA77D81-B78E-49BF-A90F-48CC7132DB45}" type="pres">
      <dgm:prSet presAssocID="{3F7E99BD-6203-4671-A5A8-4BCE1AF023B4}" presName="Parent1" presStyleLbl="node1" presStyleIdx="2" presStyleCnt="6">
        <dgm:presLayoutVars>
          <dgm:chMax val="1"/>
          <dgm:chPref val="1"/>
          <dgm:bulletEnabled val="1"/>
        </dgm:presLayoutVars>
      </dgm:prSet>
      <dgm:spPr/>
      <dgm:t>
        <a:bodyPr/>
        <a:lstStyle/>
        <a:p>
          <a:pPr rtl="1"/>
          <a:endParaRPr lang="he-IL"/>
        </a:p>
      </dgm:t>
    </dgm:pt>
    <dgm:pt modelId="{E8C20FDF-3EE9-43EB-90C3-0DC88AFEB1D5}" type="pres">
      <dgm:prSet presAssocID="{3F7E99BD-6203-4671-A5A8-4BCE1AF023B4}" presName="Childtext1" presStyleLbl="revTx" presStyleIdx="1" presStyleCnt="3">
        <dgm:presLayoutVars>
          <dgm:chMax val="0"/>
          <dgm:chPref val="0"/>
          <dgm:bulletEnabled val="1"/>
        </dgm:presLayoutVars>
      </dgm:prSet>
      <dgm:spPr/>
      <dgm:t>
        <a:bodyPr/>
        <a:lstStyle/>
        <a:p>
          <a:pPr rtl="1"/>
          <a:endParaRPr lang="he-IL"/>
        </a:p>
      </dgm:t>
    </dgm:pt>
    <dgm:pt modelId="{C15D3602-441B-479C-989C-79767C43D1D8}" type="pres">
      <dgm:prSet presAssocID="{3F7E99BD-6203-4671-A5A8-4BCE1AF023B4}" presName="BalanceSpacing" presStyleCnt="0"/>
      <dgm:spPr/>
    </dgm:pt>
    <dgm:pt modelId="{DB7DFCF8-5BB5-41A7-AEEF-A9C06A438463}" type="pres">
      <dgm:prSet presAssocID="{3F7E99BD-6203-4671-A5A8-4BCE1AF023B4}" presName="BalanceSpacing1" presStyleCnt="0"/>
      <dgm:spPr/>
    </dgm:pt>
    <dgm:pt modelId="{529262F3-22F4-42E4-94EC-01DA908DC01A}" type="pres">
      <dgm:prSet presAssocID="{CBFCE0AA-00AB-445C-9382-20493AA32D4A}" presName="Accent1Text" presStyleLbl="node1" presStyleIdx="3" presStyleCnt="6"/>
      <dgm:spPr/>
      <dgm:t>
        <a:bodyPr/>
        <a:lstStyle/>
        <a:p>
          <a:pPr rtl="1"/>
          <a:endParaRPr lang="he-IL"/>
        </a:p>
      </dgm:t>
    </dgm:pt>
    <dgm:pt modelId="{3028A030-3753-4DDD-9188-6BD79146E566}" type="pres">
      <dgm:prSet presAssocID="{CBFCE0AA-00AB-445C-9382-20493AA32D4A}" presName="spaceBetweenRectangles" presStyleCnt="0"/>
      <dgm:spPr/>
    </dgm:pt>
    <dgm:pt modelId="{669650D8-F567-45C4-97BF-6BA994E5E9B6}" type="pres">
      <dgm:prSet presAssocID="{10054F02-C5D6-4F54-A39C-17C81E717548}" presName="composite" presStyleCnt="0"/>
      <dgm:spPr/>
    </dgm:pt>
    <dgm:pt modelId="{9D18C93B-AE84-4E6F-A6CD-CF11604F1037}" type="pres">
      <dgm:prSet presAssocID="{10054F02-C5D6-4F54-A39C-17C81E717548}" presName="Parent1" presStyleLbl="node1" presStyleIdx="4" presStyleCnt="6">
        <dgm:presLayoutVars>
          <dgm:chMax val="1"/>
          <dgm:chPref val="1"/>
          <dgm:bulletEnabled val="1"/>
        </dgm:presLayoutVars>
      </dgm:prSet>
      <dgm:spPr/>
      <dgm:t>
        <a:bodyPr/>
        <a:lstStyle/>
        <a:p>
          <a:pPr rtl="1"/>
          <a:endParaRPr lang="he-IL"/>
        </a:p>
      </dgm:t>
    </dgm:pt>
    <dgm:pt modelId="{93BC92F0-1D29-4915-9BFB-01A7AF72F3E3}" type="pres">
      <dgm:prSet presAssocID="{10054F02-C5D6-4F54-A39C-17C81E717548}" presName="Childtext1" presStyleLbl="revTx" presStyleIdx="2" presStyleCnt="3">
        <dgm:presLayoutVars>
          <dgm:chMax val="0"/>
          <dgm:chPref val="0"/>
          <dgm:bulletEnabled val="1"/>
        </dgm:presLayoutVars>
      </dgm:prSet>
      <dgm:spPr/>
      <dgm:t>
        <a:bodyPr/>
        <a:lstStyle/>
        <a:p>
          <a:pPr rtl="1"/>
          <a:endParaRPr lang="he-IL"/>
        </a:p>
      </dgm:t>
    </dgm:pt>
    <dgm:pt modelId="{D1804750-524D-43BF-AA55-9C0A6659C913}" type="pres">
      <dgm:prSet presAssocID="{10054F02-C5D6-4F54-A39C-17C81E717548}" presName="BalanceSpacing" presStyleCnt="0"/>
      <dgm:spPr/>
    </dgm:pt>
    <dgm:pt modelId="{284714F5-F9A3-4888-B16B-149B12C362D7}" type="pres">
      <dgm:prSet presAssocID="{10054F02-C5D6-4F54-A39C-17C81E717548}" presName="BalanceSpacing1" presStyleCnt="0"/>
      <dgm:spPr/>
    </dgm:pt>
    <dgm:pt modelId="{6B645918-3D86-45C1-8889-98564C4534C0}" type="pres">
      <dgm:prSet presAssocID="{2C23B797-D4D5-49B3-8816-916CC8A5FBE0}" presName="Accent1Text" presStyleLbl="node1" presStyleIdx="5" presStyleCnt="6"/>
      <dgm:spPr/>
      <dgm:t>
        <a:bodyPr/>
        <a:lstStyle/>
        <a:p>
          <a:pPr rtl="1"/>
          <a:endParaRPr lang="he-IL"/>
        </a:p>
      </dgm:t>
    </dgm:pt>
  </dgm:ptLst>
  <dgm:cxnLst>
    <dgm:cxn modelId="{B49FF17D-7D83-4159-BF0E-C65830514E9A}" srcId="{1C8A02DB-339C-4988-BFEF-02024C9AA806}" destId="{3F7E99BD-6203-4671-A5A8-4BCE1AF023B4}" srcOrd="1" destOrd="0" parTransId="{E3EB6350-8DDB-4873-A7C9-31AD4CF3D14F}" sibTransId="{CBFCE0AA-00AB-445C-9382-20493AA32D4A}"/>
    <dgm:cxn modelId="{50E308E0-FE16-47EA-9B6A-F33A90FEBE2A}" type="presOf" srcId="{E34960CF-9F7A-42FC-9868-21209983DCB5}" destId="{93BC92F0-1D29-4915-9BFB-01A7AF72F3E3}" srcOrd="0" destOrd="0" presId="urn:microsoft.com/office/officeart/2008/layout/AlternatingHexagons"/>
    <dgm:cxn modelId="{BEEADE2D-A8D1-4470-B768-A36FFD207F47}" type="presOf" srcId="{21C9F49B-FCFC-48B8-A484-084A9CD342DE}" destId="{E8C20FDF-3EE9-43EB-90C3-0DC88AFEB1D5}" srcOrd="0" destOrd="0" presId="urn:microsoft.com/office/officeart/2008/layout/AlternatingHexagons"/>
    <dgm:cxn modelId="{EEA42E65-C166-474B-BEC6-ACF498BAACB9}" type="presOf" srcId="{CBFCE0AA-00AB-445C-9382-20493AA32D4A}" destId="{529262F3-22F4-42E4-94EC-01DA908DC01A}" srcOrd="0" destOrd="0" presId="urn:microsoft.com/office/officeart/2008/layout/AlternatingHexagons"/>
    <dgm:cxn modelId="{51D3434C-C638-497F-BDC6-2311E70CA649}" type="presOf" srcId="{F79C2DF6-F438-4A40-91CF-24FE6B00E816}" destId="{45DA61F8-00E0-46C5-88C2-9072F27213F4}" srcOrd="0" destOrd="0" presId="urn:microsoft.com/office/officeart/2008/layout/AlternatingHexagons"/>
    <dgm:cxn modelId="{5B5B26ED-0D43-4BB7-8559-B5CFDC0EA8E0}" srcId="{3F7E99BD-6203-4671-A5A8-4BCE1AF023B4}" destId="{21C9F49B-FCFC-48B8-A484-084A9CD342DE}" srcOrd="0" destOrd="0" parTransId="{4E307395-D308-4950-AA81-CA3EC707A2C8}" sibTransId="{5F7FBCF0-EEDA-4D2A-8260-4C03BA8FA339}"/>
    <dgm:cxn modelId="{07BC1483-6A52-4C74-A21A-7563AE3B7D10}" srcId="{1C8A02DB-339C-4988-BFEF-02024C9AA806}" destId="{10054F02-C5D6-4F54-A39C-17C81E717548}" srcOrd="2" destOrd="0" parTransId="{268B1B74-DEEE-47DF-828C-2F883DB5D542}" sibTransId="{2C23B797-D4D5-49B3-8816-916CC8A5FBE0}"/>
    <dgm:cxn modelId="{85B0F530-B0B7-42F6-9482-EC7E90CCE20A}" srcId="{10054F02-C5D6-4F54-A39C-17C81E717548}" destId="{E34960CF-9F7A-42FC-9868-21209983DCB5}" srcOrd="0" destOrd="0" parTransId="{347BA121-6FFD-4DC8-B493-77C396A71292}" sibTransId="{80F427AA-0580-4FEF-BEB1-762F19F6AA59}"/>
    <dgm:cxn modelId="{592C4E16-A789-43EF-9E7D-C98DC721944D}" type="presOf" srcId="{2C23B797-D4D5-49B3-8816-916CC8A5FBE0}" destId="{6B645918-3D86-45C1-8889-98564C4534C0}" srcOrd="0" destOrd="0" presId="urn:microsoft.com/office/officeart/2008/layout/AlternatingHexagons"/>
    <dgm:cxn modelId="{B1D71693-FD54-41C9-9E8B-D99287F0FADB}" type="presOf" srcId="{10054F02-C5D6-4F54-A39C-17C81E717548}" destId="{9D18C93B-AE84-4E6F-A6CD-CF11604F1037}" srcOrd="0" destOrd="0" presId="urn:microsoft.com/office/officeart/2008/layout/AlternatingHexagons"/>
    <dgm:cxn modelId="{2195EB74-D38C-4F62-BEC3-C087248E1FF9}" srcId="{1C8A02DB-339C-4988-BFEF-02024C9AA806}" destId="{F79C2DF6-F438-4A40-91CF-24FE6B00E816}" srcOrd="0" destOrd="0" parTransId="{E8882D29-1765-4CDD-AF90-B93E16FFAAFA}" sibTransId="{CAF52431-DFA0-4C69-9F34-2DFAD869DA13}"/>
    <dgm:cxn modelId="{2DA45BD1-E382-433C-A0D4-2EC599B78164}" srcId="{F79C2DF6-F438-4A40-91CF-24FE6B00E816}" destId="{30A013CC-89B9-498F-8DE7-CB41199957A7}" srcOrd="0" destOrd="0" parTransId="{48E57B3B-55BD-408B-B6F7-8E4580694077}" sibTransId="{971E7A52-A04F-4BA2-8D33-595117068ADE}"/>
    <dgm:cxn modelId="{7F2C2626-C36C-45C3-A114-4D8D1A3D7C48}" type="presOf" srcId="{1C8A02DB-339C-4988-BFEF-02024C9AA806}" destId="{A873C3EB-52FD-4564-A48E-998D59EC711C}" srcOrd="0" destOrd="0" presId="urn:microsoft.com/office/officeart/2008/layout/AlternatingHexagons"/>
    <dgm:cxn modelId="{C500150A-78AF-479C-90A9-B6B07A49AFAD}" type="presOf" srcId="{3F7E99BD-6203-4671-A5A8-4BCE1AF023B4}" destId="{6BA77D81-B78E-49BF-A90F-48CC7132DB45}" srcOrd="0" destOrd="0" presId="urn:microsoft.com/office/officeart/2008/layout/AlternatingHexagons"/>
    <dgm:cxn modelId="{A48050B0-39D4-4208-AF0F-E6C239C888BE}" type="presOf" srcId="{CAF52431-DFA0-4C69-9F34-2DFAD869DA13}" destId="{9AF1AC41-CCC8-4A17-92F6-CE08E950DE62}" srcOrd="0" destOrd="0" presId="urn:microsoft.com/office/officeart/2008/layout/AlternatingHexagons"/>
    <dgm:cxn modelId="{FB4EA62F-6BFD-4B2E-AC49-9D374C120C10}" type="presOf" srcId="{30A013CC-89B9-498F-8DE7-CB41199957A7}" destId="{A92DEFF3-799E-483B-8F62-607AA6273E40}" srcOrd="0" destOrd="0" presId="urn:microsoft.com/office/officeart/2008/layout/AlternatingHexagons"/>
    <dgm:cxn modelId="{60B80E81-E68E-4D25-887C-09728D84CB85}" type="presParOf" srcId="{A873C3EB-52FD-4564-A48E-998D59EC711C}" destId="{A2B28C26-C885-44FC-BFE9-22608C20C2BE}" srcOrd="0" destOrd="0" presId="urn:microsoft.com/office/officeart/2008/layout/AlternatingHexagons"/>
    <dgm:cxn modelId="{33664F72-4E44-46C4-B89E-D5EF360257CC}" type="presParOf" srcId="{A2B28C26-C885-44FC-BFE9-22608C20C2BE}" destId="{45DA61F8-00E0-46C5-88C2-9072F27213F4}" srcOrd="0" destOrd="0" presId="urn:microsoft.com/office/officeart/2008/layout/AlternatingHexagons"/>
    <dgm:cxn modelId="{2665B770-2BC8-4E55-B778-EF50FB1571BF}" type="presParOf" srcId="{A2B28C26-C885-44FC-BFE9-22608C20C2BE}" destId="{A92DEFF3-799E-483B-8F62-607AA6273E40}" srcOrd="1" destOrd="0" presId="urn:microsoft.com/office/officeart/2008/layout/AlternatingHexagons"/>
    <dgm:cxn modelId="{FED6EADF-6B06-447C-BF2C-F5DED2136CB6}" type="presParOf" srcId="{A2B28C26-C885-44FC-BFE9-22608C20C2BE}" destId="{17871AB7-7839-418C-920E-F12E7441D062}" srcOrd="2" destOrd="0" presId="urn:microsoft.com/office/officeart/2008/layout/AlternatingHexagons"/>
    <dgm:cxn modelId="{40EA9EF2-457D-48E7-A8D2-9DF7F508D344}" type="presParOf" srcId="{A2B28C26-C885-44FC-BFE9-22608C20C2BE}" destId="{39F5A47B-5159-486C-B44A-1FA4A71C19CC}" srcOrd="3" destOrd="0" presId="urn:microsoft.com/office/officeart/2008/layout/AlternatingHexagons"/>
    <dgm:cxn modelId="{270CFF48-3483-4A93-93D6-A3C6A980B594}" type="presParOf" srcId="{A2B28C26-C885-44FC-BFE9-22608C20C2BE}" destId="{9AF1AC41-CCC8-4A17-92F6-CE08E950DE62}" srcOrd="4" destOrd="0" presId="urn:microsoft.com/office/officeart/2008/layout/AlternatingHexagons"/>
    <dgm:cxn modelId="{567331F1-61BC-4B5B-86B7-EBDD515748C7}" type="presParOf" srcId="{A873C3EB-52FD-4564-A48E-998D59EC711C}" destId="{F653D43C-054C-46EC-9AF4-30127EE1BE71}" srcOrd="1" destOrd="0" presId="urn:microsoft.com/office/officeart/2008/layout/AlternatingHexagons"/>
    <dgm:cxn modelId="{771047B5-1C1C-482F-BDDB-EE99389CCE20}" type="presParOf" srcId="{A873C3EB-52FD-4564-A48E-998D59EC711C}" destId="{DA520544-C33D-413B-95C5-A2D6CBE8F547}" srcOrd="2" destOrd="0" presId="urn:microsoft.com/office/officeart/2008/layout/AlternatingHexagons"/>
    <dgm:cxn modelId="{985273D3-2448-475A-A308-1D2EE0A2481D}" type="presParOf" srcId="{DA520544-C33D-413B-95C5-A2D6CBE8F547}" destId="{6BA77D81-B78E-49BF-A90F-48CC7132DB45}" srcOrd="0" destOrd="0" presId="urn:microsoft.com/office/officeart/2008/layout/AlternatingHexagons"/>
    <dgm:cxn modelId="{7E1621DE-0603-4AED-96B3-7ECC25B1CE41}" type="presParOf" srcId="{DA520544-C33D-413B-95C5-A2D6CBE8F547}" destId="{E8C20FDF-3EE9-43EB-90C3-0DC88AFEB1D5}" srcOrd="1" destOrd="0" presId="urn:microsoft.com/office/officeart/2008/layout/AlternatingHexagons"/>
    <dgm:cxn modelId="{8EDD70ED-CA1D-44B6-9752-1C5D6DF34665}" type="presParOf" srcId="{DA520544-C33D-413B-95C5-A2D6CBE8F547}" destId="{C15D3602-441B-479C-989C-79767C43D1D8}" srcOrd="2" destOrd="0" presId="urn:microsoft.com/office/officeart/2008/layout/AlternatingHexagons"/>
    <dgm:cxn modelId="{1DF394D4-FB6D-4D1D-8F99-42A028B4B67B}" type="presParOf" srcId="{DA520544-C33D-413B-95C5-A2D6CBE8F547}" destId="{DB7DFCF8-5BB5-41A7-AEEF-A9C06A438463}" srcOrd="3" destOrd="0" presId="urn:microsoft.com/office/officeart/2008/layout/AlternatingHexagons"/>
    <dgm:cxn modelId="{C0982494-F137-412E-9492-791D8977A5FC}" type="presParOf" srcId="{DA520544-C33D-413B-95C5-A2D6CBE8F547}" destId="{529262F3-22F4-42E4-94EC-01DA908DC01A}" srcOrd="4" destOrd="0" presId="urn:microsoft.com/office/officeart/2008/layout/AlternatingHexagons"/>
    <dgm:cxn modelId="{1B1AA6DC-35B2-4DDC-8E3C-13E9BCC4C126}" type="presParOf" srcId="{A873C3EB-52FD-4564-A48E-998D59EC711C}" destId="{3028A030-3753-4DDD-9188-6BD79146E566}" srcOrd="3" destOrd="0" presId="urn:microsoft.com/office/officeart/2008/layout/AlternatingHexagons"/>
    <dgm:cxn modelId="{542A7EE4-6387-4CEC-8910-8E38DD85D6F2}" type="presParOf" srcId="{A873C3EB-52FD-4564-A48E-998D59EC711C}" destId="{669650D8-F567-45C4-97BF-6BA994E5E9B6}" srcOrd="4" destOrd="0" presId="urn:microsoft.com/office/officeart/2008/layout/AlternatingHexagons"/>
    <dgm:cxn modelId="{9E4B4C06-2821-429A-8E5A-5BB24F942CAB}" type="presParOf" srcId="{669650D8-F567-45C4-97BF-6BA994E5E9B6}" destId="{9D18C93B-AE84-4E6F-A6CD-CF11604F1037}" srcOrd="0" destOrd="0" presId="urn:microsoft.com/office/officeart/2008/layout/AlternatingHexagons"/>
    <dgm:cxn modelId="{9028A780-1632-45D2-8403-99E7EA6E4F1B}" type="presParOf" srcId="{669650D8-F567-45C4-97BF-6BA994E5E9B6}" destId="{93BC92F0-1D29-4915-9BFB-01A7AF72F3E3}" srcOrd="1" destOrd="0" presId="urn:microsoft.com/office/officeart/2008/layout/AlternatingHexagons"/>
    <dgm:cxn modelId="{A8EA0386-8466-44D0-BFD3-23B3F764C0C1}" type="presParOf" srcId="{669650D8-F567-45C4-97BF-6BA994E5E9B6}" destId="{D1804750-524D-43BF-AA55-9C0A6659C913}" srcOrd="2" destOrd="0" presId="urn:microsoft.com/office/officeart/2008/layout/AlternatingHexagons"/>
    <dgm:cxn modelId="{89733782-5486-411B-8141-A7D3EC7B3F6E}" type="presParOf" srcId="{669650D8-F567-45C4-97BF-6BA994E5E9B6}" destId="{284714F5-F9A3-4888-B16B-149B12C362D7}" srcOrd="3" destOrd="0" presId="urn:microsoft.com/office/officeart/2008/layout/AlternatingHexagons"/>
    <dgm:cxn modelId="{812046A9-6FD1-4D32-A449-787F8DF64ECC}" type="presParOf" srcId="{669650D8-F567-45C4-97BF-6BA994E5E9B6}" destId="{6B645918-3D86-45C1-8889-98564C4534C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DD93B-5106-4A7D-9C20-B60363C94C40}" type="doc">
      <dgm:prSet loTypeId="urn:microsoft.com/office/officeart/2005/8/layout/venn1" loCatId="relationship" qsTypeId="urn:microsoft.com/office/officeart/2005/8/quickstyle/simple1" qsCatId="simple" csTypeId="urn:microsoft.com/office/officeart/2005/8/colors/accent1_2" csCatId="accent1" phldr="1"/>
      <dgm:spPr/>
    </dgm:pt>
    <dgm:pt modelId="{0F788242-750F-45A4-8375-27B208DA9A49}">
      <dgm:prSet phldrT="[טקסט]"/>
      <dgm:spPr/>
      <dgm:t>
        <a:bodyPr/>
        <a:lstStyle/>
        <a:p>
          <a:pPr algn="ctr" rtl="0"/>
          <a:r>
            <a:rPr lang="en-US" dirty="0" smtClean="0"/>
            <a:t>Changes in the nature of war</a:t>
          </a:r>
          <a:endParaRPr lang="he-IL" dirty="0"/>
        </a:p>
      </dgm:t>
    </dgm:pt>
    <dgm:pt modelId="{D47DA2BA-7D6B-42F3-B60A-0FBD16539681}" type="parTrans" cxnId="{A838A80F-2519-4D3C-B91C-86496546F200}">
      <dgm:prSet/>
      <dgm:spPr/>
      <dgm:t>
        <a:bodyPr/>
        <a:lstStyle/>
        <a:p>
          <a:pPr algn="ctr" rtl="1"/>
          <a:endParaRPr lang="he-IL"/>
        </a:p>
      </dgm:t>
    </dgm:pt>
    <dgm:pt modelId="{D905E000-70C0-432D-BC4F-46D7A57FBA3D}" type="sibTrans" cxnId="{A838A80F-2519-4D3C-B91C-86496546F200}">
      <dgm:prSet/>
      <dgm:spPr/>
      <dgm:t>
        <a:bodyPr/>
        <a:lstStyle/>
        <a:p>
          <a:pPr algn="ctr" rtl="1"/>
          <a:endParaRPr lang="he-IL"/>
        </a:p>
      </dgm:t>
    </dgm:pt>
    <dgm:pt modelId="{D40A0A6B-F5DE-4FDC-BF1E-EE872D607DF4}">
      <dgm:prSet phldrT="[טקסט]"/>
      <dgm:spPr/>
      <dgm:t>
        <a:bodyPr/>
        <a:lstStyle/>
        <a:p>
          <a:pPr algn="ctr" rtl="0"/>
          <a:r>
            <a:rPr lang="en-US" dirty="0" err="1" smtClean="0"/>
            <a:t>Jointness</a:t>
          </a:r>
          <a:r>
            <a:rPr lang="en-US" dirty="0" smtClean="0"/>
            <a:t> on the battleground as well as in the classroom</a:t>
          </a:r>
          <a:endParaRPr lang="he-IL" dirty="0"/>
        </a:p>
      </dgm:t>
    </dgm:pt>
    <dgm:pt modelId="{18060D8E-0384-4FD5-962D-7D105F5F8FEF}" type="parTrans" cxnId="{A902106D-AF28-49C1-9E32-29DDBDF6374C}">
      <dgm:prSet/>
      <dgm:spPr/>
      <dgm:t>
        <a:bodyPr/>
        <a:lstStyle/>
        <a:p>
          <a:pPr algn="ctr" rtl="1"/>
          <a:endParaRPr lang="he-IL"/>
        </a:p>
      </dgm:t>
    </dgm:pt>
    <dgm:pt modelId="{D667ACC9-F345-41A4-B9BA-5983A9BD29D1}" type="sibTrans" cxnId="{A902106D-AF28-49C1-9E32-29DDBDF6374C}">
      <dgm:prSet/>
      <dgm:spPr/>
      <dgm:t>
        <a:bodyPr/>
        <a:lstStyle/>
        <a:p>
          <a:pPr algn="ctr" rtl="1"/>
          <a:endParaRPr lang="he-IL"/>
        </a:p>
      </dgm:t>
    </dgm:pt>
    <dgm:pt modelId="{49664E45-C516-45B7-B5DE-A428E66EB945}">
      <dgm:prSet phldrT="[טקסט]"/>
      <dgm:spPr/>
      <dgm:t>
        <a:bodyPr/>
        <a:lstStyle/>
        <a:p>
          <a:pPr algn="ctr" rtl="0"/>
          <a:r>
            <a:rPr lang="en-US" dirty="0" smtClean="0"/>
            <a:t>Changing nature of the Israeli society</a:t>
          </a:r>
          <a:endParaRPr lang="he-IL" dirty="0"/>
        </a:p>
      </dgm:t>
    </dgm:pt>
    <dgm:pt modelId="{8D144F4E-2624-460D-8802-E4AE63B0127E}" type="parTrans" cxnId="{481C5C1A-6C3B-4E70-89ED-D654DD21088E}">
      <dgm:prSet/>
      <dgm:spPr/>
      <dgm:t>
        <a:bodyPr/>
        <a:lstStyle/>
        <a:p>
          <a:pPr algn="ctr" rtl="1"/>
          <a:endParaRPr lang="he-IL"/>
        </a:p>
      </dgm:t>
    </dgm:pt>
    <dgm:pt modelId="{424C7461-F794-4C77-AD10-0200A9E8D530}" type="sibTrans" cxnId="{481C5C1A-6C3B-4E70-89ED-D654DD21088E}">
      <dgm:prSet/>
      <dgm:spPr/>
      <dgm:t>
        <a:bodyPr/>
        <a:lstStyle/>
        <a:p>
          <a:pPr algn="ctr" rtl="1"/>
          <a:endParaRPr lang="he-IL"/>
        </a:p>
      </dgm:t>
    </dgm:pt>
    <dgm:pt modelId="{CEE9935F-1622-4A9B-B28A-DDB783075B3B}">
      <dgm:prSet phldrT="[טקסט]"/>
      <dgm:spPr/>
      <dgm:t>
        <a:bodyPr/>
        <a:lstStyle/>
        <a:p>
          <a:pPr algn="ctr" rtl="0"/>
          <a:r>
            <a:rPr lang="en-US" dirty="0" smtClean="0"/>
            <a:t>The changing nature of the student (generation X / Y)</a:t>
          </a:r>
          <a:endParaRPr lang="he-IL" dirty="0"/>
        </a:p>
      </dgm:t>
    </dgm:pt>
    <dgm:pt modelId="{809DDCCA-2927-4FD6-9396-B8FEF93C82E4}" type="parTrans" cxnId="{5ECDA378-0AA4-497A-BDE0-F3EB64956B7E}">
      <dgm:prSet/>
      <dgm:spPr/>
      <dgm:t>
        <a:bodyPr/>
        <a:lstStyle/>
        <a:p>
          <a:pPr algn="ctr" rtl="1"/>
          <a:endParaRPr lang="he-IL"/>
        </a:p>
      </dgm:t>
    </dgm:pt>
    <dgm:pt modelId="{FDF75CD7-EF55-4C09-8931-0F8B5A56F482}" type="sibTrans" cxnId="{5ECDA378-0AA4-497A-BDE0-F3EB64956B7E}">
      <dgm:prSet/>
      <dgm:spPr/>
      <dgm:t>
        <a:bodyPr/>
        <a:lstStyle/>
        <a:p>
          <a:pPr algn="ctr" rtl="1"/>
          <a:endParaRPr lang="he-IL"/>
        </a:p>
      </dgm:t>
    </dgm:pt>
    <dgm:pt modelId="{8B78EA96-03F3-49E7-9BBE-94E7ECB83AE1}">
      <dgm:prSet phldrT="[טקסט]"/>
      <dgm:spPr/>
      <dgm:t>
        <a:bodyPr/>
        <a:lstStyle/>
        <a:p>
          <a:pPr algn="ctr" rtl="0"/>
          <a:r>
            <a:rPr lang="en-US" dirty="0" smtClean="0"/>
            <a:t>Knowledge and its accessibility</a:t>
          </a:r>
          <a:endParaRPr lang="he-IL" dirty="0"/>
        </a:p>
      </dgm:t>
    </dgm:pt>
    <dgm:pt modelId="{85634970-BD7D-43BD-8709-3F60E07FBC49}" type="parTrans" cxnId="{E637D694-0EFE-4C08-A2E3-898FF7743645}">
      <dgm:prSet/>
      <dgm:spPr/>
      <dgm:t>
        <a:bodyPr/>
        <a:lstStyle/>
        <a:p>
          <a:pPr algn="ctr" rtl="1"/>
          <a:endParaRPr lang="he-IL"/>
        </a:p>
      </dgm:t>
    </dgm:pt>
    <dgm:pt modelId="{2BD4EDDC-FB86-4437-9C46-9E475CD3E126}" type="sibTrans" cxnId="{E637D694-0EFE-4C08-A2E3-898FF7743645}">
      <dgm:prSet/>
      <dgm:spPr/>
      <dgm:t>
        <a:bodyPr/>
        <a:lstStyle/>
        <a:p>
          <a:pPr algn="ctr" rtl="1"/>
          <a:endParaRPr lang="he-IL"/>
        </a:p>
      </dgm:t>
    </dgm:pt>
    <dgm:pt modelId="{A9184EE2-46F7-41EE-83D4-F6B267009C9D}">
      <dgm:prSet phldrT="[טקסט]"/>
      <dgm:spPr/>
      <dgm:t>
        <a:bodyPr/>
        <a:lstStyle/>
        <a:p>
          <a:pPr algn="ctr" rtl="0"/>
          <a:r>
            <a:rPr lang="en-US" dirty="0" smtClean="0"/>
            <a:t>IDF Colleges Vs. the Northern Corps</a:t>
          </a:r>
          <a:endParaRPr lang="he-IL" dirty="0"/>
        </a:p>
      </dgm:t>
    </dgm:pt>
    <dgm:pt modelId="{1E39301D-36EA-4299-800A-4A866BDA024A}" type="parTrans" cxnId="{805D5D86-BB67-41B8-9B1A-AC74C736459C}">
      <dgm:prSet/>
      <dgm:spPr/>
      <dgm:t>
        <a:bodyPr/>
        <a:lstStyle/>
        <a:p>
          <a:pPr algn="ctr" rtl="1"/>
          <a:endParaRPr lang="he-IL"/>
        </a:p>
      </dgm:t>
    </dgm:pt>
    <dgm:pt modelId="{9A63A799-6AB8-4FC8-807D-62BA0D190EE4}" type="sibTrans" cxnId="{805D5D86-BB67-41B8-9B1A-AC74C736459C}">
      <dgm:prSet/>
      <dgm:spPr/>
      <dgm:t>
        <a:bodyPr/>
        <a:lstStyle/>
        <a:p>
          <a:pPr algn="ctr" rtl="1"/>
          <a:endParaRPr lang="he-IL"/>
        </a:p>
      </dgm:t>
    </dgm:pt>
    <dgm:pt modelId="{45D3DB02-E063-428A-98D6-4E5FA9D36CF5}" type="pres">
      <dgm:prSet presAssocID="{AD3DD93B-5106-4A7D-9C20-B60363C94C40}" presName="compositeShape" presStyleCnt="0">
        <dgm:presLayoutVars>
          <dgm:chMax val="7"/>
          <dgm:dir/>
          <dgm:resizeHandles val="exact"/>
        </dgm:presLayoutVars>
      </dgm:prSet>
      <dgm:spPr/>
    </dgm:pt>
    <dgm:pt modelId="{B225C05B-DCF3-4980-9D62-C9592625E9F7}" type="pres">
      <dgm:prSet presAssocID="{0F788242-750F-45A4-8375-27B208DA9A49}" presName="circ1" presStyleLbl="vennNode1" presStyleIdx="0" presStyleCnt="6"/>
      <dgm:spPr/>
      <dgm:t>
        <a:bodyPr/>
        <a:lstStyle/>
        <a:p>
          <a:pPr rtl="1"/>
          <a:endParaRPr lang="he-IL"/>
        </a:p>
      </dgm:t>
    </dgm:pt>
    <dgm:pt modelId="{79849399-21C0-45AB-8858-357C92A27F56}" type="pres">
      <dgm:prSet presAssocID="{0F788242-750F-45A4-8375-27B208DA9A49}" presName="circ1Tx" presStyleLbl="revTx" presStyleIdx="0" presStyleCnt="0" custLinFactNeighborX="157" custLinFactNeighborY="83">
        <dgm:presLayoutVars>
          <dgm:chMax val="0"/>
          <dgm:chPref val="0"/>
          <dgm:bulletEnabled val="1"/>
        </dgm:presLayoutVars>
      </dgm:prSet>
      <dgm:spPr/>
      <dgm:t>
        <a:bodyPr/>
        <a:lstStyle/>
        <a:p>
          <a:pPr rtl="1"/>
          <a:endParaRPr lang="he-IL"/>
        </a:p>
      </dgm:t>
    </dgm:pt>
    <dgm:pt modelId="{2843581C-2463-469A-BB04-ED664206B533}" type="pres">
      <dgm:prSet presAssocID="{D40A0A6B-F5DE-4FDC-BF1E-EE872D607DF4}" presName="circ2" presStyleLbl="vennNode1" presStyleIdx="1" presStyleCnt="6"/>
      <dgm:spPr/>
      <dgm:t>
        <a:bodyPr/>
        <a:lstStyle/>
        <a:p>
          <a:pPr rtl="1"/>
          <a:endParaRPr lang="he-IL"/>
        </a:p>
      </dgm:t>
    </dgm:pt>
    <dgm:pt modelId="{13C073EC-5C34-4E34-8899-BB6B042CAC00}" type="pres">
      <dgm:prSet presAssocID="{D40A0A6B-F5DE-4FDC-BF1E-EE872D607DF4}" presName="circ2Tx" presStyleLbl="revTx" presStyleIdx="0" presStyleCnt="0">
        <dgm:presLayoutVars>
          <dgm:chMax val="0"/>
          <dgm:chPref val="0"/>
          <dgm:bulletEnabled val="1"/>
        </dgm:presLayoutVars>
      </dgm:prSet>
      <dgm:spPr/>
      <dgm:t>
        <a:bodyPr/>
        <a:lstStyle/>
        <a:p>
          <a:pPr rtl="1"/>
          <a:endParaRPr lang="he-IL"/>
        </a:p>
      </dgm:t>
    </dgm:pt>
    <dgm:pt modelId="{AFB059F2-BE26-49BD-9CFA-1F1BA4E3101F}" type="pres">
      <dgm:prSet presAssocID="{49664E45-C516-45B7-B5DE-A428E66EB945}" presName="circ3" presStyleLbl="vennNode1" presStyleIdx="2" presStyleCnt="6"/>
      <dgm:spPr/>
      <dgm:t>
        <a:bodyPr/>
        <a:lstStyle/>
        <a:p>
          <a:pPr rtl="1"/>
          <a:endParaRPr lang="he-IL"/>
        </a:p>
      </dgm:t>
    </dgm:pt>
    <dgm:pt modelId="{54D9F786-89F4-45E6-BDDB-8796E3601CEE}" type="pres">
      <dgm:prSet presAssocID="{49664E45-C516-45B7-B5DE-A428E66EB945}" presName="circ3Tx" presStyleLbl="revTx" presStyleIdx="0" presStyleCnt="0">
        <dgm:presLayoutVars>
          <dgm:chMax val="0"/>
          <dgm:chPref val="0"/>
          <dgm:bulletEnabled val="1"/>
        </dgm:presLayoutVars>
      </dgm:prSet>
      <dgm:spPr/>
      <dgm:t>
        <a:bodyPr/>
        <a:lstStyle/>
        <a:p>
          <a:pPr rtl="1"/>
          <a:endParaRPr lang="he-IL"/>
        </a:p>
      </dgm:t>
    </dgm:pt>
    <dgm:pt modelId="{A1EFDFD0-3EF3-47FC-A63F-3C57137A1182}" type="pres">
      <dgm:prSet presAssocID="{CEE9935F-1622-4A9B-B28A-DDB783075B3B}" presName="circ4" presStyleLbl="vennNode1" presStyleIdx="3" presStyleCnt="6"/>
      <dgm:spPr/>
      <dgm:t>
        <a:bodyPr/>
        <a:lstStyle/>
        <a:p>
          <a:pPr rtl="1"/>
          <a:endParaRPr lang="he-IL"/>
        </a:p>
      </dgm:t>
    </dgm:pt>
    <dgm:pt modelId="{ECD5B549-012D-472E-80CA-C7BCF60C1DD9}" type="pres">
      <dgm:prSet presAssocID="{CEE9935F-1622-4A9B-B28A-DDB783075B3B}" presName="circ4Tx" presStyleLbl="revTx" presStyleIdx="0" presStyleCnt="0">
        <dgm:presLayoutVars>
          <dgm:chMax val="0"/>
          <dgm:chPref val="0"/>
          <dgm:bulletEnabled val="1"/>
        </dgm:presLayoutVars>
      </dgm:prSet>
      <dgm:spPr/>
      <dgm:t>
        <a:bodyPr/>
        <a:lstStyle/>
        <a:p>
          <a:pPr rtl="1"/>
          <a:endParaRPr lang="he-IL"/>
        </a:p>
      </dgm:t>
    </dgm:pt>
    <dgm:pt modelId="{2CC6037A-A560-418A-9E14-9C23C52EDFB1}" type="pres">
      <dgm:prSet presAssocID="{8B78EA96-03F3-49E7-9BBE-94E7ECB83AE1}" presName="circ5" presStyleLbl="vennNode1" presStyleIdx="4" presStyleCnt="6"/>
      <dgm:spPr/>
    </dgm:pt>
    <dgm:pt modelId="{F3279EAD-5CA4-4BF2-9AB6-5D2E1FB36BF9}" type="pres">
      <dgm:prSet presAssocID="{8B78EA96-03F3-49E7-9BBE-94E7ECB83AE1}" presName="circ5Tx" presStyleLbl="revTx" presStyleIdx="0" presStyleCnt="0">
        <dgm:presLayoutVars>
          <dgm:chMax val="0"/>
          <dgm:chPref val="0"/>
          <dgm:bulletEnabled val="1"/>
        </dgm:presLayoutVars>
      </dgm:prSet>
      <dgm:spPr/>
      <dgm:t>
        <a:bodyPr/>
        <a:lstStyle/>
        <a:p>
          <a:pPr rtl="1"/>
          <a:endParaRPr lang="he-IL"/>
        </a:p>
      </dgm:t>
    </dgm:pt>
    <dgm:pt modelId="{695D416D-1BD6-4346-B01E-0DA23873B2F8}" type="pres">
      <dgm:prSet presAssocID="{A9184EE2-46F7-41EE-83D4-F6B267009C9D}" presName="circ6" presStyleLbl="vennNode1" presStyleIdx="5" presStyleCnt="6"/>
      <dgm:spPr/>
    </dgm:pt>
    <dgm:pt modelId="{F6BA39F8-7F98-4639-9D2D-452BC64CAC3C}" type="pres">
      <dgm:prSet presAssocID="{A9184EE2-46F7-41EE-83D4-F6B267009C9D}" presName="circ6Tx" presStyleLbl="revTx" presStyleIdx="0" presStyleCnt="0">
        <dgm:presLayoutVars>
          <dgm:chMax val="0"/>
          <dgm:chPref val="0"/>
          <dgm:bulletEnabled val="1"/>
        </dgm:presLayoutVars>
      </dgm:prSet>
      <dgm:spPr/>
      <dgm:t>
        <a:bodyPr/>
        <a:lstStyle/>
        <a:p>
          <a:pPr rtl="1"/>
          <a:endParaRPr lang="he-IL"/>
        </a:p>
      </dgm:t>
    </dgm:pt>
  </dgm:ptLst>
  <dgm:cxnLst>
    <dgm:cxn modelId="{F27F8E5B-6035-481B-8825-49AD0C650601}" type="presOf" srcId="{CEE9935F-1622-4A9B-B28A-DDB783075B3B}" destId="{ECD5B549-012D-472E-80CA-C7BCF60C1DD9}" srcOrd="0" destOrd="0" presId="urn:microsoft.com/office/officeart/2005/8/layout/venn1"/>
    <dgm:cxn modelId="{805D5D86-BB67-41B8-9B1A-AC74C736459C}" srcId="{AD3DD93B-5106-4A7D-9C20-B60363C94C40}" destId="{A9184EE2-46F7-41EE-83D4-F6B267009C9D}" srcOrd="5" destOrd="0" parTransId="{1E39301D-36EA-4299-800A-4A866BDA024A}" sibTransId="{9A63A799-6AB8-4FC8-807D-62BA0D190EE4}"/>
    <dgm:cxn modelId="{481C5C1A-6C3B-4E70-89ED-D654DD21088E}" srcId="{AD3DD93B-5106-4A7D-9C20-B60363C94C40}" destId="{49664E45-C516-45B7-B5DE-A428E66EB945}" srcOrd="2" destOrd="0" parTransId="{8D144F4E-2624-460D-8802-E4AE63B0127E}" sibTransId="{424C7461-F794-4C77-AD10-0200A9E8D530}"/>
    <dgm:cxn modelId="{333C487E-F309-41EE-8B1C-C6098DD9428E}" type="presOf" srcId="{0F788242-750F-45A4-8375-27B208DA9A49}" destId="{79849399-21C0-45AB-8858-357C92A27F56}" srcOrd="0" destOrd="0" presId="urn:microsoft.com/office/officeart/2005/8/layout/venn1"/>
    <dgm:cxn modelId="{F37B1CBD-B111-41AC-ADFE-B3CD65E86498}" type="presOf" srcId="{49664E45-C516-45B7-B5DE-A428E66EB945}" destId="{54D9F786-89F4-45E6-BDDB-8796E3601CEE}" srcOrd="0" destOrd="0" presId="urn:microsoft.com/office/officeart/2005/8/layout/venn1"/>
    <dgm:cxn modelId="{A838A80F-2519-4D3C-B91C-86496546F200}" srcId="{AD3DD93B-5106-4A7D-9C20-B60363C94C40}" destId="{0F788242-750F-45A4-8375-27B208DA9A49}" srcOrd="0" destOrd="0" parTransId="{D47DA2BA-7D6B-42F3-B60A-0FBD16539681}" sibTransId="{D905E000-70C0-432D-BC4F-46D7A57FBA3D}"/>
    <dgm:cxn modelId="{5B2ED1B6-2A49-422E-9B71-5A3DDFA64321}" type="presOf" srcId="{8B78EA96-03F3-49E7-9BBE-94E7ECB83AE1}" destId="{F3279EAD-5CA4-4BF2-9AB6-5D2E1FB36BF9}" srcOrd="0" destOrd="0" presId="urn:microsoft.com/office/officeart/2005/8/layout/venn1"/>
    <dgm:cxn modelId="{F5B35CF2-FB6B-4387-8881-9D1E5C9BE161}" type="presOf" srcId="{AD3DD93B-5106-4A7D-9C20-B60363C94C40}" destId="{45D3DB02-E063-428A-98D6-4E5FA9D36CF5}" srcOrd="0" destOrd="0" presId="urn:microsoft.com/office/officeart/2005/8/layout/venn1"/>
    <dgm:cxn modelId="{1D6470C5-9154-4C4E-8B6C-81A9DA9DCDF6}" type="presOf" srcId="{A9184EE2-46F7-41EE-83D4-F6B267009C9D}" destId="{F6BA39F8-7F98-4639-9D2D-452BC64CAC3C}" srcOrd="0" destOrd="0" presId="urn:microsoft.com/office/officeart/2005/8/layout/venn1"/>
    <dgm:cxn modelId="{B9A013D5-6C22-4C9A-8F24-48C1C2CD808C}" type="presOf" srcId="{D40A0A6B-F5DE-4FDC-BF1E-EE872D607DF4}" destId="{13C073EC-5C34-4E34-8899-BB6B042CAC00}" srcOrd="0" destOrd="0" presId="urn:microsoft.com/office/officeart/2005/8/layout/venn1"/>
    <dgm:cxn modelId="{A902106D-AF28-49C1-9E32-29DDBDF6374C}" srcId="{AD3DD93B-5106-4A7D-9C20-B60363C94C40}" destId="{D40A0A6B-F5DE-4FDC-BF1E-EE872D607DF4}" srcOrd="1" destOrd="0" parTransId="{18060D8E-0384-4FD5-962D-7D105F5F8FEF}" sibTransId="{D667ACC9-F345-41A4-B9BA-5983A9BD29D1}"/>
    <dgm:cxn modelId="{E637D694-0EFE-4C08-A2E3-898FF7743645}" srcId="{AD3DD93B-5106-4A7D-9C20-B60363C94C40}" destId="{8B78EA96-03F3-49E7-9BBE-94E7ECB83AE1}" srcOrd="4" destOrd="0" parTransId="{85634970-BD7D-43BD-8709-3F60E07FBC49}" sibTransId="{2BD4EDDC-FB86-4437-9C46-9E475CD3E126}"/>
    <dgm:cxn modelId="{5ECDA378-0AA4-497A-BDE0-F3EB64956B7E}" srcId="{AD3DD93B-5106-4A7D-9C20-B60363C94C40}" destId="{CEE9935F-1622-4A9B-B28A-DDB783075B3B}" srcOrd="3" destOrd="0" parTransId="{809DDCCA-2927-4FD6-9396-B8FEF93C82E4}" sibTransId="{FDF75CD7-EF55-4C09-8931-0F8B5A56F482}"/>
    <dgm:cxn modelId="{F98A1373-87E0-427E-8323-1AF7E043B0A5}" type="presParOf" srcId="{45D3DB02-E063-428A-98D6-4E5FA9D36CF5}" destId="{B225C05B-DCF3-4980-9D62-C9592625E9F7}" srcOrd="0" destOrd="0" presId="urn:microsoft.com/office/officeart/2005/8/layout/venn1"/>
    <dgm:cxn modelId="{27D2C177-E970-4F3F-84A5-E44544B4BB36}" type="presParOf" srcId="{45D3DB02-E063-428A-98D6-4E5FA9D36CF5}" destId="{79849399-21C0-45AB-8858-357C92A27F56}" srcOrd="1" destOrd="0" presId="urn:microsoft.com/office/officeart/2005/8/layout/venn1"/>
    <dgm:cxn modelId="{07475D21-8B29-417C-AD27-B47B8ACE71AA}" type="presParOf" srcId="{45D3DB02-E063-428A-98D6-4E5FA9D36CF5}" destId="{2843581C-2463-469A-BB04-ED664206B533}" srcOrd="2" destOrd="0" presId="urn:microsoft.com/office/officeart/2005/8/layout/venn1"/>
    <dgm:cxn modelId="{83470AB4-501E-465E-9F91-BA2E01203000}" type="presParOf" srcId="{45D3DB02-E063-428A-98D6-4E5FA9D36CF5}" destId="{13C073EC-5C34-4E34-8899-BB6B042CAC00}" srcOrd="3" destOrd="0" presId="urn:microsoft.com/office/officeart/2005/8/layout/venn1"/>
    <dgm:cxn modelId="{C0258ECA-BFEB-4C61-A138-0886EEE86740}" type="presParOf" srcId="{45D3DB02-E063-428A-98D6-4E5FA9D36CF5}" destId="{AFB059F2-BE26-49BD-9CFA-1F1BA4E3101F}" srcOrd="4" destOrd="0" presId="urn:microsoft.com/office/officeart/2005/8/layout/venn1"/>
    <dgm:cxn modelId="{189EA7B5-B3E6-478D-9BA4-17A9832FAEED}" type="presParOf" srcId="{45D3DB02-E063-428A-98D6-4E5FA9D36CF5}" destId="{54D9F786-89F4-45E6-BDDB-8796E3601CEE}" srcOrd="5" destOrd="0" presId="urn:microsoft.com/office/officeart/2005/8/layout/venn1"/>
    <dgm:cxn modelId="{D5606C2B-C151-4770-B0C8-CC7F915CF10B}" type="presParOf" srcId="{45D3DB02-E063-428A-98D6-4E5FA9D36CF5}" destId="{A1EFDFD0-3EF3-47FC-A63F-3C57137A1182}" srcOrd="6" destOrd="0" presId="urn:microsoft.com/office/officeart/2005/8/layout/venn1"/>
    <dgm:cxn modelId="{58F2C40F-D9F4-4420-BB2C-32258C2F446F}" type="presParOf" srcId="{45D3DB02-E063-428A-98D6-4E5FA9D36CF5}" destId="{ECD5B549-012D-472E-80CA-C7BCF60C1DD9}" srcOrd="7" destOrd="0" presId="urn:microsoft.com/office/officeart/2005/8/layout/venn1"/>
    <dgm:cxn modelId="{6BA498C5-E9E9-4527-8951-9526E22A9553}" type="presParOf" srcId="{45D3DB02-E063-428A-98D6-4E5FA9D36CF5}" destId="{2CC6037A-A560-418A-9E14-9C23C52EDFB1}" srcOrd="8" destOrd="0" presId="urn:microsoft.com/office/officeart/2005/8/layout/venn1"/>
    <dgm:cxn modelId="{FD351B3E-5903-4276-977B-954CD8DBB843}" type="presParOf" srcId="{45D3DB02-E063-428A-98D6-4E5FA9D36CF5}" destId="{F3279EAD-5CA4-4BF2-9AB6-5D2E1FB36BF9}" srcOrd="9" destOrd="0" presId="urn:microsoft.com/office/officeart/2005/8/layout/venn1"/>
    <dgm:cxn modelId="{8E5A97FE-C06D-437E-8D96-FB5C6F7202B1}" type="presParOf" srcId="{45D3DB02-E063-428A-98D6-4E5FA9D36CF5}" destId="{695D416D-1BD6-4346-B01E-0DA23873B2F8}" srcOrd="10" destOrd="0" presId="urn:microsoft.com/office/officeart/2005/8/layout/venn1"/>
    <dgm:cxn modelId="{E79A5749-0EEA-45AD-978C-940CCB413C26}" type="presParOf" srcId="{45D3DB02-E063-428A-98D6-4E5FA9D36CF5}" destId="{F6BA39F8-7F98-4639-9D2D-452BC64CAC3C}"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826E8-2BCE-42EB-8544-C19541C7B287}" type="doc">
      <dgm:prSet loTypeId="urn:microsoft.com/office/officeart/2005/8/layout/pyramid1" loCatId="pyramid" qsTypeId="urn:microsoft.com/office/officeart/2005/8/quickstyle/3d1" qsCatId="3D" csTypeId="urn:microsoft.com/office/officeart/2005/8/colors/accent1_2" csCatId="accent1" phldr="1"/>
      <dgm:spPr/>
    </dgm:pt>
    <dgm:pt modelId="{50E0A830-95EA-4A9A-8D50-22B9D36E462D}">
      <dgm:prSet phldrT="[טקסט]"/>
      <dgm:spPr/>
      <dgm:t>
        <a:bodyPr/>
        <a:lstStyle/>
        <a:p>
          <a:pPr rtl="1"/>
          <a:endParaRPr lang="he-IL" dirty="0"/>
        </a:p>
      </dgm:t>
    </dgm:pt>
    <dgm:pt modelId="{6CAB09DF-A7BD-477D-8365-84362E1FC386}" type="parTrans" cxnId="{9BD4ED40-9F42-4710-A6CF-8CB3E90E0B9D}">
      <dgm:prSet/>
      <dgm:spPr/>
      <dgm:t>
        <a:bodyPr/>
        <a:lstStyle/>
        <a:p>
          <a:pPr rtl="1"/>
          <a:endParaRPr lang="he-IL"/>
        </a:p>
      </dgm:t>
    </dgm:pt>
    <dgm:pt modelId="{01F4AABB-432B-4893-921E-32D43AA57FFD}" type="sibTrans" cxnId="{9BD4ED40-9F42-4710-A6CF-8CB3E90E0B9D}">
      <dgm:prSet/>
      <dgm:spPr/>
      <dgm:t>
        <a:bodyPr/>
        <a:lstStyle/>
        <a:p>
          <a:pPr rtl="1"/>
          <a:endParaRPr lang="he-IL"/>
        </a:p>
      </dgm:t>
    </dgm:pt>
    <dgm:pt modelId="{A26E9570-4B6A-405B-B186-D234B70DB27B}">
      <dgm:prSet phldrT="[טקסט]"/>
      <dgm:spPr/>
      <dgm:t>
        <a:bodyPr/>
        <a:lstStyle/>
        <a:p>
          <a:pPr rtl="1"/>
          <a:endParaRPr lang="he-IL" dirty="0"/>
        </a:p>
      </dgm:t>
    </dgm:pt>
    <dgm:pt modelId="{49ABC281-0621-47B2-8D39-691797351B1E}" type="parTrans" cxnId="{B66BAA17-E895-48C3-9F3A-AC99DBE89215}">
      <dgm:prSet/>
      <dgm:spPr/>
      <dgm:t>
        <a:bodyPr/>
        <a:lstStyle/>
        <a:p>
          <a:pPr rtl="1"/>
          <a:endParaRPr lang="he-IL"/>
        </a:p>
      </dgm:t>
    </dgm:pt>
    <dgm:pt modelId="{8791B5DC-D5DD-49D5-A376-D57C355F8DB5}" type="sibTrans" cxnId="{B66BAA17-E895-48C3-9F3A-AC99DBE89215}">
      <dgm:prSet/>
      <dgm:spPr/>
      <dgm:t>
        <a:bodyPr/>
        <a:lstStyle/>
        <a:p>
          <a:pPr rtl="1"/>
          <a:endParaRPr lang="he-IL"/>
        </a:p>
      </dgm:t>
    </dgm:pt>
    <dgm:pt modelId="{76AC85AF-5386-40BA-B3CC-AF8A3ADE244C}">
      <dgm:prSet phldrT="[טקסט]"/>
      <dgm:spPr/>
      <dgm:t>
        <a:bodyPr/>
        <a:lstStyle/>
        <a:p>
          <a:pPr rtl="1"/>
          <a:endParaRPr lang="he-IL" dirty="0"/>
        </a:p>
      </dgm:t>
    </dgm:pt>
    <dgm:pt modelId="{13B482F8-8BD3-4962-901C-E483AA7E874B}" type="parTrans" cxnId="{6F352006-092F-4635-95B5-820CEE52746D}">
      <dgm:prSet/>
      <dgm:spPr/>
      <dgm:t>
        <a:bodyPr/>
        <a:lstStyle/>
        <a:p>
          <a:pPr rtl="1"/>
          <a:endParaRPr lang="he-IL"/>
        </a:p>
      </dgm:t>
    </dgm:pt>
    <dgm:pt modelId="{003227C5-7135-4E5F-BF0E-F3F6C394C36D}" type="sibTrans" cxnId="{6F352006-092F-4635-95B5-820CEE52746D}">
      <dgm:prSet/>
      <dgm:spPr/>
      <dgm:t>
        <a:bodyPr/>
        <a:lstStyle/>
        <a:p>
          <a:pPr rtl="1"/>
          <a:endParaRPr lang="he-IL"/>
        </a:p>
      </dgm:t>
    </dgm:pt>
    <dgm:pt modelId="{D04C6775-4880-4E9B-A44D-6F009D7F04BF}" type="pres">
      <dgm:prSet presAssocID="{CD9826E8-2BCE-42EB-8544-C19541C7B287}" presName="Name0" presStyleCnt="0">
        <dgm:presLayoutVars>
          <dgm:dir/>
          <dgm:animLvl val="lvl"/>
          <dgm:resizeHandles val="exact"/>
        </dgm:presLayoutVars>
      </dgm:prSet>
      <dgm:spPr/>
    </dgm:pt>
    <dgm:pt modelId="{98D7DBB7-2785-4865-B5AB-12E09E6F55BD}" type="pres">
      <dgm:prSet presAssocID="{50E0A830-95EA-4A9A-8D50-22B9D36E462D}" presName="Name8" presStyleCnt="0"/>
      <dgm:spPr/>
    </dgm:pt>
    <dgm:pt modelId="{9220F46B-201A-4DE5-9A1A-C1286F15B3CF}" type="pres">
      <dgm:prSet presAssocID="{50E0A830-95EA-4A9A-8D50-22B9D36E462D}" presName="level" presStyleLbl="node1" presStyleIdx="0" presStyleCnt="3">
        <dgm:presLayoutVars>
          <dgm:chMax val="1"/>
          <dgm:bulletEnabled val="1"/>
        </dgm:presLayoutVars>
      </dgm:prSet>
      <dgm:spPr/>
      <dgm:t>
        <a:bodyPr/>
        <a:lstStyle/>
        <a:p>
          <a:pPr rtl="1"/>
          <a:endParaRPr lang="he-IL"/>
        </a:p>
      </dgm:t>
    </dgm:pt>
    <dgm:pt modelId="{75EDC652-5A3E-4558-BA26-00A4E278C218}" type="pres">
      <dgm:prSet presAssocID="{50E0A830-95EA-4A9A-8D50-22B9D36E462D}" presName="levelTx" presStyleLbl="revTx" presStyleIdx="0" presStyleCnt="0">
        <dgm:presLayoutVars>
          <dgm:chMax val="1"/>
          <dgm:bulletEnabled val="1"/>
        </dgm:presLayoutVars>
      </dgm:prSet>
      <dgm:spPr/>
      <dgm:t>
        <a:bodyPr/>
        <a:lstStyle/>
        <a:p>
          <a:pPr rtl="1"/>
          <a:endParaRPr lang="he-IL"/>
        </a:p>
      </dgm:t>
    </dgm:pt>
    <dgm:pt modelId="{40E4DB89-397C-4653-A6EB-B40912219FFC}" type="pres">
      <dgm:prSet presAssocID="{A26E9570-4B6A-405B-B186-D234B70DB27B}" presName="Name8" presStyleCnt="0"/>
      <dgm:spPr/>
    </dgm:pt>
    <dgm:pt modelId="{3BB529B3-C9B6-4AC5-91D2-E768157302A5}" type="pres">
      <dgm:prSet presAssocID="{A26E9570-4B6A-405B-B186-D234B70DB27B}" presName="level" presStyleLbl="node1" presStyleIdx="1" presStyleCnt="3">
        <dgm:presLayoutVars>
          <dgm:chMax val="1"/>
          <dgm:bulletEnabled val="1"/>
        </dgm:presLayoutVars>
      </dgm:prSet>
      <dgm:spPr/>
      <dgm:t>
        <a:bodyPr/>
        <a:lstStyle/>
        <a:p>
          <a:pPr rtl="1"/>
          <a:endParaRPr lang="he-IL"/>
        </a:p>
      </dgm:t>
    </dgm:pt>
    <dgm:pt modelId="{B5F2FFFA-082C-428C-A3A8-697AE5E452AF}" type="pres">
      <dgm:prSet presAssocID="{A26E9570-4B6A-405B-B186-D234B70DB27B}" presName="levelTx" presStyleLbl="revTx" presStyleIdx="0" presStyleCnt="0">
        <dgm:presLayoutVars>
          <dgm:chMax val="1"/>
          <dgm:bulletEnabled val="1"/>
        </dgm:presLayoutVars>
      </dgm:prSet>
      <dgm:spPr/>
      <dgm:t>
        <a:bodyPr/>
        <a:lstStyle/>
        <a:p>
          <a:pPr rtl="1"/>
          <a:endParaRPr lang="he-IL"/>
        </a:p>
      </dgm:t>
    </dgm:pt>
    <dgm:pt modelId="{D1B219AA-B6C6-4D05-80DB-962D4A3205A7}" type="pres">
      <dgm:prSet presAssocID="{76AC85AF-5386-40BA-B3CC-AF8A3ADE244C}" presName="Name8" presStyleCnt="0"/>
      <dgm:spPr/>
    </dgm:pt>
    <dgm:pt modelId="{77EF193F-64D9-4DA8-A1A0-FEC98876CA24}" type="pres">
      <dgm:prSet presAssocID="{76AC85AF-5386-40BA-B3CC-AF8A3ADE244C}" presName="level" presStyleLbl="node1" presStyleIdx="2" presStyleCnt="3">
        <dgm:presLayoutVars>
          <dgm:chMax val="1"/>
          <dgm:bulletEnabled val="1"/>
        </dgm:presLayoutVars>
      </dgm:prSet>
      <dgm:spPr/>
      <dgm:t>
        <a:bodyPr/>
        <a:lstStyle/>
        <a:p>
          <a:pPr rtl="1"/>
          <a:endParaRPr lang="he-IL"/>
        </a:p>
      </dgm:t>
    </dgm:pt>
    <dgm:pt modelId="{6DA58F82-F1E1-457D-A32F-1A43621DC479}" type="pres">
      <dgm:prSet presAssocID="{76AC85AF-5386-40BA-B3CC-AF8A3ADE244C}" presName="levelTx" presStyleLbl="revTx" presStyleIdx="0" presStyleCnt="0">
        <dgm:presLayoutVars>
          <dgm:chMax val="1"/>
          <dgm:bulletEnabled val="1"/>
        </dgm:presLayoutVars>
      </dgm:prSet>
      <dgm:spPr/>
      <dgm:t>
        <a:bodyPr/>
        <a:lstStyle/>
        <a:p>
          <a:pPr rtl="1"/>
          <a:endParaRPr lang="he-IL"/>
        </a:p>
      </dgm:t>
    </dgm:pt>
  </dgm:ptLst>
  <dgm:cxnLst>
    <dgm:cxn modelId="{9BD4ED40-9F42-4710-A6CF-8CB3E90E0B9D}" srcId="{CD9826E8-2BCE-42EB-8544-C19541C7B287}" destId="{50E0A830-95EA-4A9A-8D50-22B9D36E462D}" srcOrd="0" destOrd="0" parTransId="{6CAB09DF-A7BD-477D-8365-84362E1FC386}" sibTransId="{01F4AABB-432B-4893-921E-32D43AA57FFD}"/>
    <dgm:cxn modelId="{58BFE473-0005-4C2C-8509-070E8EAAC5BA}" type="presOf" srcId="{76AC85AF-5386-40BA-B3CC-AF8A3ADE244C}" destId="{77EF193F-64D9-4DA8-A1A0-FEC98876CA24}" srcOrd="0" destOrd="0" presId="urn:microsoft.com/office/officeart/2005/8/layout/pyramid1"/>
    <dgm:cxn modelId="{3655771E-D62F-464A-92EF-571EDACFEBF6}" type="presOf" srcId="{CD9826E8-2BCE-42EB-8544-C19541C7B287}" destId="{D04C6775-4880-4E9B-A44D-6F009D7F04BF}" srcOrd="0" destOrd="0" presId="urn:microsoft.com/office/officeart/2005/8/layout/pyramid1"/>
    <dgm:cxn modelId="{920E8027-95BC-4488-A0FB-89F3FE995777}" type="presOf" srcId="{50E0A830-95EA-4A9A-8D50-22B9D36E462D}" destId="{75EDC652-5A3E-4558-BA26-00A4E278C218}" srcOrd="1" destOrd="0" presId="urn:microsoft.com/office/officeart/2005/8/layout/pyramid1"/>
    <dgm:cxn modelId="{68AA40CB-E019-4BC9-87DD-1E8E0BE95C0F}" type="presOf" srcId="{A26E9570-4B6A-405B-B186-D234B70DB27B}" destId="{3BB529B3-C9B6-4AC5-91D2-E768157302A5}" srcOrd="0" destOrd="0" presId="urn:microsoft.com/office/officeart/2005/8/layout/pyramid1"/>
    <dgm:cxn modelId="{B66BAA17-E895-48C3-9F3A-AC99DBE89215}" srcId="{CD9826E8-2BCE-42EB-8544-C19541C7B287}" destId="{A26E9570-4B6A-405B-B186-D234B70DB27B}" srcOrd="1" destOrd="0" parTransId="{49ABC281-0621-47B2-8D39-691797351B1E}" sibTransId="{8791B5DC-D5DD-49D5-A376-D57C355F8DB5}"/>
    <dgm:cxn modelId="{3546F721-6492-4279-9A20-D6461410D02E}" type="presOf" srcId="{A26E9570-4B6A-405B-B186-D234B70DB27B}" destId="{B5F2FFFA-082C-428C-A3A8-697AE5E452AF}" srcOrd="1" destOrd="0" presId="urn:microsoft.com/office/officeart/2005/8/layout/pyramid1"/>
    <dgm:cxn modelId="{3750F695-3BC5-49F9-8915-F88609ADF159}" type="presOf" srcId="{50E0A830-95EA-4A9A-8D50-22B9D36E462D}" destId="{9220F46B-201A-4DE5-9A1A-C1286F15B3CF}" srcOrd="0" destOrd="0" presId="urn:microsoft.com/office/officeart/2005/8/layout/pyramid1"/>
    <dgm:cxn modelId="{9A7C7B1A-3AE2-4F21-B4F2-C5A59DFC1ADC}" type="presOf" srcId="{76AC85AF-5386-40BA-B3CC-AF8A3ADE244C}" destId="{6DA58F82-F1E1-457D-A32F-1A43621DC479}" srcOrd="1" destOrd="0" presId="urn:microsoft.com/office/officeart/2005/8/layout/pyramid1"/>
    <dgm:cxn modelId="{6F352006-092F-4635-95B5-820CEE52746D}" srcId="{CD9826E8-2BCE-42EB-8544-C19541C7B287}" destId="{76AC85AF-5386-40BA-B3CC-AF8A3ADE244C}" srcOrd="2" destOrd="0" parTransId="{13B482F8-8BD3-4962-901C-E483AA7E874B}" sibTransId="{003227C5-7135-4E5F-BF0E-F3F6C394C36D}"/>
    <dgm:cxn modelId="{33B08D8B-DB90-47DB-BC39-197BCD3D72BA}" type="presParOf" srcId="{D04C6775-4880-4E9B-A44D-6F009D7F04BF}" destId="{98D7DBB7-2785-4865-B5AB-12E09E6F55BD}" srcOrd="0" destOrd="0" presId="urn:microsoft.com/office/officeart/2005/8/layout/pyramid1"/>
    <dgm:cxn modelId="{634FDF9B-334F-4B77-A0ED-CFBFA838B44A}" type="presParOf" srcId="{98D7DBB7-2785-4865-B5AB-12E09E6F55BD}" destId="{9220F46B-201A-4DE5-9A1A-C1286F15B3CF}" srcOrd="0" destOrd="0" presId="urn:microsoft.com/office/officeart/2005/8/layout/pyramid1"/>
    <dgm:cxn modelId="{F2BCAC08-B0CB-4102-B131-21100292E513}" type="presParOf" srcId="{98D7DBB7-2785-4865-B5AB-12E09E6F55BD}" destId="{75EDC652-5A3E-4558-BA26-00A4E278C218}" srcOrd="1" destOrd="0" presId="urn:microsoft.com/office/officeart/2005/8/layout/pyramid1"/>
    <dgm:cxn modelId="{575FAF8B-78A4-4735-8F6D-B8B56B8C4FAE}" type="presParOf" srcId="{D04C6775-4880-4E9B-A44D-6F009D7F04BF}" destId="{40E4DB89-397C-4653-A6EB-B40912219FFC}" srcOrd="1" destOrd="0" presId="urn:microsoft.com/office/officeart/2005/8/layout/pyramid1"/>
    <dgm:cxn modelId="{9FC0F933-504B-4D77-BD09-1A2C9C366B3B}" type="presParOf" srcId="{40E4DB89-397C-4653-A6EB-B40912219FFC}" destId="{3BB529B3-C9B6-4AC5-91D2-E768157302A5}" srcOrd="0" destOrd="0" presId="urn:microsoft.com/office/officeart/2005/8/layout/pyramid1"/>
    <dgm:cxn modelId="{D41CDD87-4F8A-4B64-8C40-766A87CB94EA}" type="presParOf" srcId="{40E4DB89-397C-4653-A6EB-B40912219FFC}" destId="{B5F2FFFA-082C-428C-A3A8-697AE5E452AF}" srcOrd="1" destOrd="0" presId="urn:microsoft.com/office/officeart/2005/8/layout/pyramid1"/>
    <dgm:cxn modelId="{4DA30FB1-4F06-405D-A0A6-AEF69F354B57}" type="presParOf" srcId="{D04C6775-4880-4E9B-A44D-6F009D7F04BF}" destId="{D1B219AA-B6C6-4D05-80DB-962D4A3205A7}" srcOrd="2" destOrd="0" presId="urn:microsoft.com/office/officeart/2005/8/layout/pyramid1"/>
    <dgm:cxn modelId="{C41E5298-3EF4-4A8D-B13F-ABD4D28EB42B}" type="presParOf" srcId="{D1B219AA-B6C6-4D05-80DB-962D4A3205A7}" destId="{77EF193F-64D9-4DA8-A1A0-FEC98876CA24}" srcOrd="0" destOrd="0" presId="urn:microsoft.com/office/officeart/2005/8/layout/pyramid1"/>
    <dgm:cxn modelId="{3447EE68-C074-455F-A3F8-7A4409150A2E}" type="presParOf" srcId="{D1B219AA-B6C6-4D05-80DB-962D4A3205A7}" destId="{6DA58F82-F1E1-457D-A32F-1A43621DC479}"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364FE3-C02D-446A-BD07-A9CD9C3BD209}" type="doc">
      <dgm:prSet loTypeId="urn:microsoft.com/office/officeart/2005/8/layout/pyramid1" loCatId="pyramid" qsTypeId="urn:microsoft.com/office/officeart/2005/8/quickstyle/3d1" qsCatId="3D" csTypeId="urn:microsoft.com/office/officeart/2005/8/colors/accent1_2" csCatId="accent1" phldr="1"/>
      <dgm:spPr/>
    </dgm:pt>
    <dgm:pt modelId="{51514184-3C2E-4979-9C71-7A070B07A8F0}">
      <dgm:prSet phldrT="[טקסט]" custT="1"/>
      <dgm:spPr/>
      <dgm:t>
        <a:bodyPr/>
        <a:lstStyle/>
        <a:p>
          <a:pPr rtl="1">
            <a:lnSpc>
              <a:spcPct val="100000"/>
            </a:lnSpc>
          </a:pPr>
          <a:endParaRPr lang="he-IL" sz="20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EBD928E8-5610-4544-A7A1-74101CE78725}" type="parTrans" cxnId="{396D632E-7974-456A-A1E8-F22036DC7791}">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665304DC-FE60-4CFB-B207-D6BA6A19C282}" type="sibTrans" cxnId="{396D632E-7974-456A-A1E8-F22036DC7791}">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D2C77863-7CF3-48B0-B962-69F223A0126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456A605B-3B31-417F-ABBA-319C9C4BCCDB}" type="parTrans" cxnId="{806BBC03-A40F-4771-9F63-02B6BA60DDF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5EB0515E-E3EB-40C2-BBD5-A76972D66755}" type="sibTrans" cxnId="{806BBC03-A40F-4771-9F63-02B6BA60DDF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2EF353E1-75E1-45E8-9668-E25590FBA53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241BF7CC-7407-4107-BA79-5B51B51CCFB0}" type="parTrans" cxnId="{F3F187D7-EA08-42DD-AF32-8F5D187FAB0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2F01E4A1-4340-49FF-92D4-B349478F42E6}" type="sibTrans" cxnId="{F3F187D7-EA08-42DD-AF32-8F5D187FAB07}">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8691070A-5F61-4ED8-99EC-546A5DBE823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BE0A5102-98AF-46B0-B0E2-B994806D439C}" type="parTrans" cxnId="{9AB9BFD8-58B8-4A5A-B0B2-AFDE7AAAE9F4}">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DA9852DE-59C1-4B40-8046-66609DD0D53B}" type="sibTrans" cxnId="{9AB9BFD8-58B8-4A5A-B0B2-AFDE7AAAE9F4}">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4A066763-0AC7-45B9-A3F6-3CD7E4F70D79}">
      <dgm:prSet phldrT="[טקסט]" custT="1"/>
      <dgm:spPr/>
      <dgm:t>
        <a:bodyPr/>
        <a:lstStyle/>
        <a:p>
          <a:pPr rtl="1">
            <a:lnSpc>
              <a:spcPct val="100000"/>
            </a:lnSpc>
          </a:pPr>
          <a:endParaRPr lang="he-IL" sz="2400" b="1"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gm:t>
    </dgm:pt>
    <dgm:pt modelId="{9BABB801-C81D-4012-BEA9-71CC6BBA07A1}" type="parTrans" cxnId="{13AFEB12-9092-4B2A-ACBC-4126721CDDC2}">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CF7D7A08-66BE-4BB4-97C9-3DBD205BC039}" type="sibTrans" cxnId="{13AFEB12-9092-4B2A-ACBC-4126721CDDC2}">
      <dgm:prSet/>
      <dgm:spPr/>
      <dgm:t>
        <a:bodyPr/>
        <a:lstStyle/>
        <a:p>
          <a:pPr rtl="1">
            <a:lnSpc>
              <a:spcPct val="100000"/>
            </a:lnSpc>
          </a:pPr>
          <a:endParaRPr lang="he-IL" sz="2400" b="1">
            <a:latin typeface="David" panose="020E0502060401010101" pitchFamily="34" charset="-79"/>
            <a:cs typeface="David" panose="020E0502060401010101" pitchFamily="34" charset="-79"/>
          </a:endParaRPr>
        </a:p>
      </dgm:t>
    </dgm:pt>
    <dgm:pt modelId="{C65BBF66-78A4-4767-86BE-DDB7D80828BA}" type="pres">
      <dgm:prSet presAssocID="{C2364FE3-C02D-446A-BD07-A9CD9C3BD209}" presName="Name0" presStyleCnt="0">
        <dgm:presLayoutVars>
          <dgm:dir/>
          <dgm:animLvl val="lvl"/>
          <dgm:resizeHandles val="exact"/>
        </dgm:presLayoutVars>
      </dgm:prSet>
      <dgm:spPr/>
    </dgm:pt>
    <dgm:pt modelId="{B4F27A10-7DC1-463E-8C4E-57922050A4C1}" type="pres">
      <dgm:prSet presAssocID="{51514184-3C2E-4979-9C71-7A070B07A8F0}" presName="Name8" presStyleCnt="0"/>
      <dgm:spPr/>
    </dgm:pt>
    <dgm:pt modelId="{D3EB5380-61C7-4CCE-8156-96FA7735A9EA}" type="pres">
      <dgm:prSet presAssocID="{51514184-3C2E-4979-9C71-7A070B07A8F0}" presName="level" presStyleLbl="node1" presStyleIdx="0" presStyleCnt="5">
        <dgm:presLayoutVars>
          <dgm:chMax val="1"/>
          <dgm:bulletEnabled val="1"/>
        </dgm:presLayoutVars>
      </dgm:prSet>
      <dgm:spPr/>
      <dgm:t>
        <a:bodyPr/>
        <a:lstStyle/>
        <a:p>
          <a:pPr rtl="1"/>
          <a:endParaRPr lang="he-IL"/>
        </a:p>
      </dgm:t>
    </dgm:pt>
    <dgm:pt modelId="{865C0F8F-93F9-4F6F-9719-39F33FDED0B7}" type="pres">
      <dgm:prSet presAssocID="{51514184-3C2E-4979-9C71-7A070B07A8F0}" presName="levelTx" presStyleLbl="revTx" presStyleIdx="0" presStyleCnt="0">
        <dgm:presLayoutVars>
          <dgm:chMax val="1"/>
          <dgm:bulletEnabled val="1"/>
        </dgm:presLayoutVars>
      </dgm:prSet>
      <dgm:spPr/>
      <dgm:t>
        <a:bodyPr/>
        <a:lstStyle/>
        <a:p>
          <a:pPr rtl="1"/>
          <a:endParaRPr lang="he-IL"/>
        </a:p>
      </dgm:t>
    </dgm:pt>
    <dgm:pt modelId="{3CA6E8C3-7C3C-4891-94F2-28B9993342F5}" type="pres">
      <dgm:prSet presAssocID="{D2C77863-7CF3-48B0-B962-69F223A01269}" presName="Name8" presStyleCnt="0"/>
      <dgm:spPr/>
    </dgm:pt>
    <dgm:pt modelId="{8E15F73B-25B9-4F27-B062-3D34C6A05FCC}" type="pres">
      <dgm:prSet presAssocID="{D2C77863-7CF3-48B0-B962-69F223A01269}" presName="level" presStyleLbl="node1" presStyleIdx="1" presStyleCnt="5">
        <dgm:presLayoutVars>
          <dgm:chMax val="1"/>
          <dgm:bulletEnabled val="1"/>
        </dgm:presLayoutVars>
      </dgm:prSet>
      <dgm:spPr/>
      <dgm:t>
        <a:bodyPr/>
        <a:lstStyle/>
        <a:p>
          <a:pPr rtl="1"/>
          <a:endParaRPr lang="he-IL"/>
        </a:p>
      </dgm:t>
    </dgm:pt>
    <dgm:pt modelId="{8382FCE5-4CEA-41F4-9D2B-15DED84E3654}" type="pres">
      <dgm:prSet presAssocID="{D2C77863-7CF3-48B0-B962-69F223A01269}" presName="levelTx" presStyleLbl="revTx" presStyleIdx="0" presStyleCnt="0">
        <dgm:presLayoutVars>
          <dgm:chMax val="1"/>
          <dgm:bulletEnabled val="1"/>
        </dgm:presLayoutVars>
      </dgm:prSet>
      <dgm:spPr/>
      <dgm:t>
        <a:bodyPr/>
        <a:lstStyle/>
        <a:p>
          <a:pPr rtl="1"/>
          <a:endParaRPr lang="he-IL"/>
        </a:p>
      </dgm:t>
    </dgm:pt>
    <dgm:pt modelId="{3F847768-0967-44CB-94DA-92010D66A63F}" type="pres">
      <dgm:prSet presAssocID="{2EF353E1-75E1-45E8-9668-E25590FBA539}" presName="Name8" presStyleCnt="0"/>
      <dgm:spPr/>
    </dgm:pt>
    <dgm:pt modelId="{396878E5-E5E2-4271-B0F7-9418236F4422}" type="pres">
      <dgm:prSet presAssocID="{2EF353E1-75E1-45E8-9668-E25590FBA539}" presName="level" presStyleLbl="node1" presStyleIdx="2" presStyleCnt="5">
        <dgm:presLayoutVars>
          <dgm:chMax val="1"/>
          <dgm:bulletEnabled val="1"/>
        </dgm:presLayoutVars>
      </dgm:prSet>
      <dgm:spPr/>
      <dgm:t>
        <a:bodyPr/>
        <a:lstStyle/>
        <a:p>
          <a:pPr rtl="1"/>
          <a:endParaRPr lang="he-IL"/>
        </a:p>
      </dgm:t>
    </dgm:pt>
    <dgm:pt modelId="{5D5DF7D1-3327-4C79-8A17-2BD11B5ADFA0}" type="pres">
      <dgm:prSet presAssocID="{2EF353E1-75E1-45E8-9668-E25590FBA539}" presName="levelTx" presStyleLbl="revTx" presStyleIdx="0" presStyleCnt="0">
        <dgm:presLayoutVars>
          <dgm:chMax val="1"/>
          <dgm:bulletEnabled val="1"/>
        </dgm:presLayoutVars>
      </dgm:prSet>
      <dgm:spPr/>
      <dgm:t>
        <a:bodyPr/>
        <a:lstStyle/>
        <a:p>
          <a:pPr rtl="1"/>
          <a:endParaRPr lang="he-IL"/>
        </a:p>
      </dgm:t>
    </dgm:pt>
    <dgm:pt modelId="{1FD599A6-FF0A-4E9C-AF9B-67FD23163A0E}" type="pres">
      <dgm:prSet presAssocID="{8691070A-5F61-4ED8-99EC-546A5DBE8239}" presName="Name8" presStyleCnt="0"/>
      <dgm:spPr/>
    </dgm:pt>
    <dgm:pt modelId="{4FCE1871-FA85-44FC-9F32-4106DB93ADFE}" type="pres">
      <dgm:prSet presAssocID="{8691070A-5F61-4ED8-99EC-546A5DBE8239}" presName="level" presStyleLbl="node1" presStyleIdx="3" presStyleCnt="5">
        <dgm:presLayoutVars>
          <dgm:chMax val="1"/>
          <dgm:bulletEnabled val="1"/>
        </dgm:presLayoutVars>
      </dgm:prSet>
      <dgm:spPr/>
      <dgm:t>
        <a:bodyPr/>
        <a:lstStyle/>
        <a:p>
          <a:pPr rtl="1"/>
          <a:endParaRPr lang="he-IL"/>
        </a:p>
      </dgm:t>
    </dgm:pt>
    <dgm:pt modelId="{45398CBB-3577-40C8-8AA5-B71ACD8D1DE2}" type="pres">
      <dgm:prSet presAssocID="{8691070A-5F61-4ED8-99EC-546A5DBE8239}" presName="levelTx" presStyleLbl="revTx" presStyleIdx="0" presStyleCnt="0">
        <dgm:presLayoutVars>
          <dgm:chMax val="1"/>
          <dgm:bulletEnabled val="1"/>
        </dgm:presLayoutVars>
      </dgm:prSet>
      <dgm:spPr/>
      <dgm:t>
        <a:bodyPr/>
        <a:lstStyle/>
        <a:p>
          <a:pPr rtl="1"/>
          <a:endParaRPr lang="he-IL"/>
        </a:p>
      </dgm:t>
    </dgm:pt>
    <dgm:pt modelId="{CF88E0DA-AD91-434B-94B4-3D291201C0D5}" type="pres">
      <dgm:prSet presAssocID="{4A066763-0AC7-45B9-A3F6-3CD7E4F70D79}" presName="Name8" presStyleCnt="0"/>
      <dgm:spPr/>
    </dgm:pt>
    <dgm:pt modelId="{40810EC4-F1D0-49E2-8A30-3FF008DF8C75}" type="pres">
      <dgm:prSet presAssocID="{4A066763-0AC7-45B9-A3F6-3CD7E4F70D79}" presName="level" presStyleLbl="node1" presStyleIdx="4" presStyleCnt="5">
        <dgm:presLayoutVars>
          <dgm:chMax val="1"/>
          <dgm:bulletEnabled val="1"/>
        </dgm:presLayoutVars>
      </dgm:prSet>
      <dgm:spPr/>
      <dgm:t>
        <a:bodyPr/>
        <a:lstStyle/>
        <a:p>
          <a:pPr rtl="1"/>
          <a:endParaRPr lang="he-IL"/>
        </a:p>
      </dgm:t>
    </dgm:pt>
    <dgm:pt modelId="{B4AB9EC5-3111-4624-9A47-CE6BB6C4F27A}" type="pres">
      <dgm:prSet presAssocID="{4A066763-0AC7-45B9-A3F6-3CD7E4F70D79}" presName="levelTx" presStyleLbl="revTx" presStyleIdx="0" presStyleCnt="0">
        <dgm:presLayoutVars>
          <dgm:chMax val="1"/>
          <dgm:bulletEnabled val="1"/>
        </dgm:presLayoutVars>
      </dgm:prSet>
      <dgm:spPr/>
      <dgm:t>
        <a:bodyPr/>
        <a:lstStyle/>
        <a:p>
          <a:pPr rtl="1"/>
          <a:endParaRPr lang="he-IL"/>
        </a:p>
      </dgm:t>
    </dgm:pt>
  </dgm:ptLst>
  <dgm:cxnLst>
    <dgm:cxn modelId="{396D632E-7974-456A-A1E8-F22036DC7791}" srcId="{C2364FE3-C02D-446A-BD07-A9CD9C3BD209}" destId="{51514184-3C2E-4979-9C71-7A070B07A8F0}" srcOrd="0" destOrd="0" parTransId="{EBD928E8-5610-4544-A7A1-74101CE78725}" sibTransId="{665304DC-FE60-4CFB-B207-D6BA6A19C282}"/>
    <dgm:cxn modelId="{5F27504D-344D-4ADD-B1E2-D488F5DEB2A0}" type="presOf" srcId="{C2364FE3-C02D-446A-BD07-A9CD9C3BD209}" destId="{C65BBF66-78A4-4767-86BE-DDB7D80828BA}" srcOrd="0" destOrd="0" presId="urn:microsoft.com/office/officeart/2005/8/layout/pyramid1"/>
    <dgm:cxn modelId="{5306D428-A83A-4281-B640-C5E8ECB9484E}" type="presOf" srcId="{8691070A-5F61-4ED8-99EC-546A5DBE8239}" destId="{45398CBB-3577-40C8-8AA5-B71ACD8D1DE2}" srcOrd="1" destOrd="0" presId="urn:microsoft.com/office/officeart/2005/8/layout/pyramid1"/>
    <dgm:cxn modelId="{13AFEB12-9092-4B2A-ACBC-4126721CDDC2}" srcId="{C2364FE3-C02D-446A-BD07-A9CD9C3BD209}" destId="{4A066763-0AC7-45B9-A3F6-3CD7E4F70D79}" srcOrd="4" destOrd="0" parTransId="{9BABB801-C81D-4012-BEA9-71CC6BBA07A1}" sibTransId="{CF7D7A08-66BE-4BB4-97C9-3DBD205BC039}"/>
    <dgm:cxn modelId="{170A0EE2-2358-4FB3-BF75-37DA01337268}" type="presOf" srcId="{51514184-3C2E-4979-9C71-7A070B07A8F0}" destId="{D3EB5380-61C7-4CCE-8156-96FA7735A9EA}" srcOrd="0" destOrd="0" presId="urn:microsoft.com/office/officeart/2005/8/layout/pyramid1"/>
    <dgm:cxn modelId="{9D680F9B-DD30-4F27-99C5-99D004C627CE}" type="presOf" srcId="{51514184-3C2E-4979-9C71-7A070B07A8F0}" destId="{865C0F8F-93F9-4F6F-9719-39F33FDED0B7}" srcOrd="1" destOrd="0" presId="urn:microsoft.com/office/officeart/2005/8/layout/pyramid1"/>
    <dgm:cxn modelId="{1D45583F-0A9B-42CF-A089-C987DF04365B}" type="presOf" srcId="{4A066763-0AC7-45B9-A3F6-3CD7E4F70D79}" destId="{B4AB9EC5-3111-4624-9A47-CE6BB6C4F27A}" srcOrd="1" destOrd="0" presId="urn:microsoft.com/office/officeart/2005/8/layout/pyramid1"/>
    <dgm:cxn modelId="{D4185519-8519-4A21-9187-872923407BCE}" type="presOf" srcId="{2EF353E1-75E1-45E8-9668-E25590FBA539}" destId="{396878E5-E5E2-4271-B0F7-9418236F4422}" srcOrd="0" destOrd="0" presId="urn:microsoft.com/office/officeart/2005/8/layout/pyramid1"/>
    <dgm:cxn modelId="{806BBC03-A40F-4771-9F63-02B6BA60DDF7}" srcId="{C2364FE3-C02D-446A-BD07-A9CD9C3BD209}" destId="{D2C77863-7CF3-48B0-B962-69F223A01269}" srcOrd="1" destOrd="0" parTransId="{456A605B-3B31-417F-ABBA-319C9C4BCCDB}" sibTransId="{5EB0515E-E3EB-40C2-BBD5-A76972D66755}"/>
    <dgm:cxn modelId="{FCA800CE-5D86-461B-B98A-9F4DF9B1BA46}" type="presOf" srcId="{D2C77863-7CF3-48B0-B962-69F223A01269}" destId="{8382FCE5-4CEA-41F4-9D2B-15DED84E3654}" srcOrd="1" destOrd="0" presId="urn:microsoft.com/office/officeart/2005/8/layout/pyramid1"/>
    <dgm:cxn modelId="{9AB9BFD8-58B8-4A5A-B0B2-AFDE7AAAE9F4}" srcId="{C2364FE3-C02D-446A-BD07-A9CD9C3BD209}" destId="{8691070A-5F61-4ED8-99EC-546A5DBE8239}" srcOrd="3" destOrd="0" parTransId="{BE0A5102-98AF-46B0-B0E2-B994806D439C}" sibTransId="{DA9852DE-59C1-4B40-8046-66609DD0D53B}"/>
    <dgm:cxn modelId="{E4AAF623-F74C-4BAF-99BE-C6D1826EB3FD}" type="presOf" srcId="{2EF353E1-75E1-45E8-9668-E25590FBA539}" destId="{5D5DF7D1-3327-4C79-8A17-2BD11B5ADFA0}" srcOrd="1" destOrd="0" presId="urn:microsoft.com/office/officeart/2005/8/layout/pyramid1"/>
    <dgm:cxn modelId="{7A8CBF3B-9459-439B-ACF3-0500653BA424}" type="presOf" srcId="{8691070A-5F61-4ED8-99EC-546A5DBE8239}" destId="{4FCE1871-FA85-44FC-9F32-4106DB93ADFE}" srcOrd="0" destOrd="0" presId="urn:microsoft.com/office/officeart/2005/8/layout/pyramid1"/>
    <dgm:cxn modelId="{B468DAA6-FC6B-42D0-9DD1-049A3F493C05}" type="presOf" srcId="{D2C77863-7CF3-48B0-B962-69F223A01269}" destId="{8E15F73B-25B9-4F27-B062-3D34C6A05FCC}" srcOrd="0" destOrd="0" presId="urn:microsoft.com/office/officeart/2005/8/layout/pyramid1"/>
    <dgm:cxn modelId="{F3F187D7-EA08-42DD-AF32-8F5D187FAB07}" srcId="{C2364FE3-C02D-446A-BD07-A9CD9C3BD209}" destId="{2EF353E1-75E1-45E8-9668-E25590FBA539}" srcOrd="2" destOrd="0" parTransId="{241BF7CC-7407-4107-BA79-5B51B51CCFB0}" sibTransId="{2F01E4A1-4340-49FF-92D4-B349478F42E6}"/>
    <dgm:cxn modelId="{C3EE4A18-C013-4AA6-91E2-AA386F830DAE}" type="presOf" srcId="{4A066763-0AC7-45B9-A3F6-3CD7E4F70D79}" destId="{40810EC4-F1D0-49E2-8A30-3FF008DF8C75}" srcOrd="0" destOrd="0" presId="urn:microsoft.com/office/officeart/2005/8/layout/pyramid1"/>
    <dgm:cxn modelId="{6DF8ACA8-0DF6-4EB7-9272-E64B03719DA6}" type="presParOf" srcId="{C65BBF66-78A4-4767-86BE-DDB7D80828BA}" destId="{B4F27A10-7DC1-463E-8C4E-57922050A4C1}" srcOrd="0" destOrd="0" presId="urn:microsoft.com/office/officeart/2005/8/layout/pyramid1"/>
    <dgm:cxn modelId="{BBBBC5CA-DCC2-484C-A3FB-9BF8332C4851}" type="presParOf" srcId="{B4F27A10-7DC1-463E-8C4E-57922050A4C1}" destId="{D3EB5380-61C7-4CCE-8156-96FA7735A9EA}" srcOrd="0" destOrd="0" presId="urn:microsoft.com/office/officeart/2005/8/layout/pyramid1"/>
    <dgm:cxn modelId="{30263D0B-7B2F-4FFE-91AE-9C810D12D995}" type="presParOf" srcId="{B4F27A10-7DC1-463E-8C4E-57922050A4C1}" destId="{865C0F8F-93F9-4F6F-9719-39F33FDED0B7}" srcOrd="1" destOrd="0" presId="urn:microsoft.com/office/officeart/2005/8/layout/pyramid1"/>
    <dgm:cxn modelId="{B4FDB21F-7873-4665-8930-D0A5CB843B08}" type="presParOf" srcId="{C65BBF66-78A4-4767-86BE-DDB7D80828BA}" destId="{3CA6E8C3-7C3C-4891-94F2-28B9993342F5}" srcOrd="1" destOrd="0" presId="urn:microsoft.com/office/officeart/2005/8/layout/pyramid1"/>
    <dgm:cxn modelId="{0BD36252-38A4-4449-BFD3-7530020EB50B}" type="presParOf" srcId="{3CA6E8C3-7C3C-4891-94F2-28B9993342F5}" destId="{8E15F73B-25B9-4F27-B062-3D34C6A05FCC}" srcOrd="0" destOrd="0" presId="urn:microsoft.com/office/officeart/2005/8/layout/pyramid1"/>
    <dgm:cxn modelId="{2E9036C7-72A7-4332-9528-D1BA3895EBF6}" type="presParOf" srcId="{3CA6E8C3-7C3C-4891-94F2-28B9993342F5}" destId="{8382FCE5-4CEA-41F4-9D2B-15DED84E3654}" srcOrd="1" destOrd="0" presId="urn:microsoft.com/office/officeart/2005/8/layout/pyramid1"/>
    <dgm:cxn modelId="{A900AB68-C5F6-4BC5-91BD-BAC96819FDFE}" type="presParOf" srcId="{C65BBF66-78A4-4767-86BE-DDB7D80828BA}" destId="{3F847768-0967-44CB-94DA-92010D66A63F}" srcOrd="2" destOrd="0" presId="urn:microsoft.com/office/officeart/2005/8/layout/pyramid1"/>
    <dgm:cxn modelId="{D5FDE8E6-C65E-4F16-8B94-A6A93D370F41}" type="presParOf" srcId="{3F847768-0967-44CB-94DA-92010D66A63F}" destId="{396878E5-E5E2-4271-B0F7-9418236F4422}" srcOrd="0" destOrd="0" presId="urn:microsoft.com/office/officeart/2005/8/layout/pyramid1"/>
    <dgm:cxn modelId="{0D389EFC-49B0-4F7B-9CAA-0E5163110824}" type="presParOf" srcId="{3F847768-0967-44CB-94DA-92010D66A63F}" destId="{5D5DF7D1-3327-4C79-8A17-2BD11B5ADFA0}" srcOrd="1" destOrd="0" presId="urn:microsoft.com/office/officeart/2005/8/layout/pyramid1"/>
    <dgm:cxn modelId="{B9CEBA61-21D0-4CDB-BDBF-A7129AA25504}" type="presParOf" srcId="{C65BBF66-78A4-4767-86BE-DDB7D80828BA}" destId="{1FD599A6-FF0A-4E9C-AF9B-67FD23163A0E}" srcOrd="3" destOrd="0" presId="urn:microsoft.com/office/officeart/2005/8/layout/pyramid1"/>
    <dgm:cxn modelId="{FD429794-1FA4-49B1-9E09-5727A0AF152A}" type="presParOf" srcId="{1FD599A6-FF0A-4E9C-AF9B-67FD23163A0E}" destId="{4FCE1871-FA85-44FC-9F32-4106DB93ADFE}" srcOrd="0" destOrd="0" presId="urn:microsoft.com/office/officeart/2005/8/layout/pyramid1"/>
    <dgm:cxn modelId="{CA3BE559-5A39-4051-A783-DA5695FD7795}" type="presParOf" srcId="{1FD599A6-FF0A-4E9C-AF9B-67FD23163A0E}" destId="{45398CBB-3577-40C8-8AA5-B71ACD8D1DE2}" srcOrd="1" destOrd="0" presId="urn:microsoft.com/office/officeart/2005/8/layout/pyramid1"/>
    <dgm:cxn modelId="{2B86BF84-A203-46FE-B315-0FE1800F6DFC}" type="presParOf" srcId="{C65BBF66-78A4-4767-86BE-DDB7D80828BA}" destId="{CF88E0DA-AD91-434B-94B4-3D291201C0D5}" srcOrd="4" destOrd="0" presId="urn:microsoft.com/office/officeart/2005/8/layout/pyramid1"/>
    <dgm:cxn modelId="{7E5373D2-B31D-4C0D-89EC-BE7BBF915C3E}" type="presParOf" srcId="{CF88E0DA-AD91-434B-94B4-3D291201C0D5}" destId="{40810EC4-F1D0-49E2-8A30-3FF008DF8C75}" srcOrd="0" destOrd="0" presId="urn:microsoft.com/office/officeart/2005/8/layout/pyramid1"/>
    <dgm:cxn modelId="{AD73DCB9-D460-4DE7-A64C-B15AB4A910FE}" type="presParOf" srcId="{CF88E0DA-AD91-434B-94B4-3D291201C0D5}" destId="{B4AB9EC5-3111-4624-9A47-CE6BB6C4F27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5DB6B8-74A5-4433-B89B-D16BB77D4F7E}"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pPr rtl="1"/>
          <a:endParaRPr lang="he-IL"/>
        </a:p>
      </dgm:t>
    </dgm:pt>
    <dgm:pt modelId="{9E339C63-536B-482E-9AAB-31ED8A125850}">
      <dgm:prSet phldrT="[טקסט]" custT="1"/>
      <dgm:spPr/>
      <dgm:t>
        <a:bodyPr/>
        <a:lstStyle/>
        <a:p>
          <a:pPr algn="ctr" rtl="0"/>
          <a:r>
            <a:rPr lang="en-US" sz="3200" dirty="0" smtClean="0"/>
            <a:t>Student</a:t>
          </a:r>
          <a:endParaRPr lang="he-IL" sz="3200" dirty="0"/>
        </a:p>
      </dgm:t>
    </dgm:pt>
    <dgm:pt modelId="{7974B7F3-D60B-40BC-A78E-8936D4C931C8}" type="parTrans" cxnId="{0EE98693-6571-477F-837E-64F6DA068B23}">
      <dgm:prSet/>
      <dgm:spPr/>
      <dgm:t>
        <a:bodyPr/>
        <a:lstStyle/>
        <a:p>
          <a:pPr rtl="1"/>
          <a:endParaRPr lang="he-IL" sz="2000"/>
        </a:p>
      </dgm:t>
    </dgm:pt>
    <dgm:pt modelId="{466CE648-F83C-49D2-AE36-ACA0530CE5BE}" type="sibTrans" cxnId="{0EE98693-6571-477F-837E-64F6DA068B23}">
      <dgm:prSet/>
      <dgm:spPr/>
      <dgm:t>
        <a:bodyPr/>
        <a:lstStyle/>
        <a:p>
          <a:pPr rtl="1"/>
          <a:endParaRPr lang="he-IL" sz="2000"/>
        </a:p>
      </dgm:t>
    </dgm:pt>
    <dgm:pt modelId="{ECE4C7B5-98C2-41BB-BC37-EA37E4273FF4}">
      <dgm:prSet phldrT="[טקסט]" custT="1"/>
      <dgm:spPr/>
      <dgm:t>
        <a:bodyPr/>
        <a:lstStyle/>
        <a:p>
          <a:pPr algn="ctr" rtl="0"/>
          <a:r>
            <a:rPr lang="en-US" sz="1200" dirty="0" smtClean="0"/>
            <a:t>Leadership &amp; command</a:t>
          </a:r>
          <a:endParaRPr lang="he-IL" sz="1200" dirty="0"/>
        </a:p>
      </dgm:t>
    </dgm:pt>
    <dgm:pt modelId="{BE18AA68-2627-4538-B1E0-A4B4CE0ACC3C}" type="parTrans" cxnId="{64DE3A3B-61B3-49FB-AECD-B9BDE9AAD24C}">
      <dgm:prSet/>
      <dgm:spPr/>
      <dgm:t>
        <a:bodyPr/>
        <a:lstStyle/>
        <a:p>
          <a:pPr rtl="1"/>
          <a:endParaRPr lang="he-IL" sz="2000"/>
        </a:p>
      </dgm:t>
    </dgm:pt>
    <dgm:pt modelId="{B303C111-CFAC-4878-92B0-1756EA89C7AF}" type="sibTrans" cxnId="{64DE3A3B-61B3-49FB-AECD-B9BDE9AAD24C}">
      <dgm:prSet/>
      <dgm:spPr/>
      <dgm:t>
        <a:bodyPr/>
        <a:lstStyle/>
        <a:p>
          <a:pPr rtl="1"/>
          <a:endParaRPr lang="he-IL" sz="2000"/>
        </a:p>
      </dgm:t>
    </dgm:pt>
    <dgm:pt modelId="{0B3AAA1C-1A61-45A8-81BE-B3ED99DBC85D}">
      <dgm:prSet phldrT="[טקסט]" custT="1"/>
      <dgm:spPr/>
      <dgm:t>
        <a:bodyPr/>
        <a:lstStyle/>
        <a:p>
          <a:pPr algn="ctr" rtl="0"/>
          <a:r>
            <a:rPr lang="en-US" sz="1200" dirty="0" smtClean="0"/>
            <a:t>Analytical ability</a:t>
          </a:r>
          <a:endParaRPr lang="he-IL" sz="1200" dirty="0"/>
        </a:p>
      </dgm:t>
    </dgm:pt>
    <dgm:pt modelId="{786272C7-96AF-4BFF-B76E-458219D8DDB9}" type="parTrans" cxnId="{9BEFA568-288A-42E3-8B33-272399495CDD}">
      <dgm:prSet/>
      <dgm:spPr/>
      <dgm:t>
        <a:bodyPr/>
        <a:lstStyle/>
        <a:p>
          <a:pPr rtl="1"/>
          <a:endParaRPr lang="he-IL" sz="2000"/>
        </a:p>
      </dgm:t>
    </dgm:pt>
    <dgm:pt modelId="{5C47E696-DD4F-4863-8DC3-5D8CAF6935F9}" type="sibTrans" cxnId="{9BEFA568-288A-42E3-8B33-272399495CDD}">
      <dgm:prSet/>
      <dgm:spPr/>
      <dgm:t>
        <a:bodyPr/>
        <a:lstStyle/>
        <a:p>
          <a:pPr rtl="1"/>
          <a:endParaRPr lang="he-IL" sz="2000"/>
        </a:p>
      </dgm:t>
    </dgm:pt>
    <dgm:pt modelId="{53019A96-2200-4123-A79C-39871A531412}">
      <dgm:prSet phldrT="[טקסט]" custT="1"/>
      <dgm:spPr/>
      <dgm:t>
        <a:bodyPr/>
        <a:lstStyle/>
        <a:p>
          <a:pPr algn="ctr" rtl="0"/>
          <a:r>
            <a:rPr lang="en-US" sz="1200" dirty="0" smtClean="0"/>
            <a:t>Initiative</a:t>
          </a:r>
          <a:endParaRPr lang="he-IL" sz="1200" dirty="0"/>
        </a:p>
      </dgm:t>
    </dgm:pt>
    <dgm:pt modelId="{21C7B545-C5DB-423D-8DAA-6971F2519A8B}" type="parTrans" cxnId="{7D8E2E17-8718-43B5-A088-F379DAF15130}">
      <dgm:prSet/>
      <dgm:spPr/>
      <dgm:t>
        <a:bodyPr/>
        <a:lstStyle/>
        <a:p>
          <a:pPr rtl="1"/>
          <a:endParaRPr lang="he-IL" sz="2000"/>
        </a:p>
      </dgm:t>
    </dgm:pt>
    <dgm:pt modelId="{93B1DCBD-9EE9-42EA-8270-D84C953C7087}" type="sibTrans" cxnId="{7D8E2E17-8718-43B5-A088-F379DAF15130}">
      <dgm:prSet/>
      <dgm:spPr/>
      <dgm:t>
        <a:bodyPr/>
        <a:lstStyle/>
        <a:p>
          <a:pPr rtl="1"/>
          <a:endParaRPr lang="he-IL" sz="2000"/>
        </a:p>
      </dgm:t>
    </dgm:pt>
    <dgm:pt modelId="{C0E96759-BB85-40F2-9BE0-02F8F70DA7FF}">
      <dgm:prSet phldrT="[טקסט]" custT="1"/>
      <dgm:spPr/>
      <dgm:t>
        <a:bodyPr/>
        <a:lstStyle/>
        <a:p>
          <a:pPr algn="ctr" rtl="0"/>
          <a:r>
            <a:rPr lang="en-US" sz="1200" dirty="0" smtClean="0"/>
            <a:t>Interpersonal &amp; organizational skills</a:t>
          </a:r>
          <a:endParaRPr lang="he-IL" sz="1200" dirty="0"/>
        </a:p>
      </dgm:t>
    </dgm:pt>
    <dgm:pt modelId="{182CD6DD-5A62-44FC-ADF0-F4F3BB534E69}" type="parTrans" cxnId="{CB46946A-0356-4884-8AFA-1191FB00F0EE}">
      <dgm:prSet/>
      <dgm:spPr/>
      <dgm:t>
        <a:bodyPr/>
        <a:lstStyle/>
        <a:p>
          <a:pPr rtl="1"/>
          <a:endParaRPr lang="he-IL" sz="2000"/>
        </a:p>
      </dgm:t>
    </dgm:pt>
    <dgm:pt modelId="{7004389D-DBA6-4732-99A1-6ED0A7B79C9A}" type="sibTrans" cxnId="{CB46946A-0356-4884-8AFA-1191FB00F0EE}">
      <dgm:prSet/>
      <dgm:spPr/>
      <dgm:t>
        <a:bodyPr/>
        <a:lstStyle/>
        <a:p>
          <a:pPr rtl="1"/>
          <a:endParaRPr lang="he-IL" sz="2000"/>
        </a:p>
      </dgm:t>
    </dgm:pt>
    <dgm:pt modelId="{A7B61068-4B83-4CFC-AA83-1371AFD65EFD}">
      <dgm:prSet phldrT="[טקסט]" custT="1"/>
      <dgm:spPr/>
      <dgm:t>
        <a:bodyPr/>
        <a:lstStyle/>
        <a:p>
          <a:pPr algn="ctr" rtl="0"/>
          <a:r>
            <a:rPr lang="en-US" sz="1200" dirty="0" smtClean="0"/>
            <a:t>Learning skills</a:t>
          </a:r>
          <a:endParaRPr lang="he-IL" sz="1200" dirty="0"/>
        </a:p>
      </dgm:t>
    </dgm:pt>
    <dgm:pt modelId="{04215E8B-7C3D-4238-A4F1-415F04933D00}" type="parTrans" cxnId="{57A92BF8-1F13-4885-B4C6-D14A6F9E0911}">
      <dgm:prSet/>
      <dgm:spPr/>
      <dgm:t>
        <a:bodyPr/>
        <a:lstStyle/>
        <a:p>
          <a:pPr rtl="1"/>
          <a:endParaRPr lang="he-IL" sz="2000"/>
        </a:p>
      </dgm:t>
    </dgm:pt>
    <dgm:pt modelId="{A3BA57BB-5890-4B90-995F-61862869A37B}" type="sibTrans" cxnId="{57A92BF8-1F13-4885-B4C6-D14A6F9E0911}">
      <dgm:prSet/>
      <dgm:spPr/>
      <dgm:t>
        <a:bodyPr/>
        <a:lstStyle/>
        <a:p>
          <a:pPr rtl="1"/>
          <a:endParaRPr lang="he-IL" sz="2000"/>
        </a:p>
      </dgm:t>
    </dgm:pt>
    <dgm:pt modelId="{DF04BDA2-AEFD-4223-B050-A0AAE530DC95}">
      <dgm:prSet phldrT="[טקסט]" custT="1"/>
      <dgm:spPr/>
      <dgm:t>
        <a:bodyPr/>
        <a:lstStyle/>
        <a:p>
          <a:pPr algn="ctr" rtl="0"/>
          <a:r>
            <a:rPr lang="en-US" sz="1200" dirty="0" smtClean="0"/>
            <a:t>Standards of values </a:t>
          </a:r>
          <a:endParaRPr lang="he-IL" sz="1200" dirty="0"/>
        </a:p>
      </dgm:t>
    </dgm:pt>
    <dgm:pt modelId="{BA5D7710-6B5A-4B91-9746-95EE49EB1BD7}" type="parTrans" cxnId="{DC450B8C-DA22-4817-8FE7-25556B3992DA}">
      <dgm:prSet/>
      <dgm:spPr/>
      <dgm:t>
        <a:bodyPr/>
        <a:lstStyle/>
        <a:p>
          <a:pPr rtl="1"/>
          <a:endParaRPr lang="he-IL" sz="2000"/>
        </a:p>
      </dgm:t>
    </dgm:pt>
    <dgm:pt modelId="{FC924EC8-3BE1-46E0-AAB9-5FE7B4289741}" type="sibTrans" cxnId="{DC450B8C-DA22-4817-8FE7-25556B3992DA}">
      <dgm:prSet/>
      <dgm:spPr/>
      <dgm:t>
        <a:bodyPr/>
        <a:lstStyle/>
        <a:p>
          <a:pPr rtl="1"/>
          <a:endParaRPr lang="he-IL" sz="2000"/>
        </a:p>
      </dgm:t>
    </dgm:pt>
    <dgm:pt modelId="{51446A05-8401-46E0-9176-A649C5E44DB9}" type="pres">
      <dgm:prSet presAssocID="{995DB6B8-74A5-4433-B89B-D16BB77D4F7E}" presName="Name0" presStyleCnt="0">
        <dgm:presLayoutVars>
          <dgm:chMax val="1"/>
          <dgm:dir/>
          <dgm:animLvl val="ctr"/>
          <dgm:resizeHandles val="exact"/>
        </dgm:presLayoutVars>
      </dgm:prSet>
      <dgm:spPr/>
      <dgm:t>
        <a:bodyPr/>
        <a:lstStyle/>
        <a:p>
          <a:pPr rtl="1"/>
          <a:endParaRPr lang="he-IL"/>
        </a:p>
      </dgm:t>
    </dgm:pt>
    <dgm:pt modelId="{9FBCD7B5-4E8F-4155-B8C2-79F238C3EB1C}" type="pres">
      <dgm:prSet presAssocID="{9E339C63-536B-482E-9AAB-31ED8A125850}" presName="centerShape" presStyleLbl="node0" presStyleIdx="0" presStyleCnt="1" custScaleX="113560" custScaleY="111829"/>
      <dgm:spPr/>
      <dgm:t>
        <a:bodyPr/>
        <a:lstStyle/>
        <a:p>
          <a:pPr rtl="1"/>
          <a:endParaRPr lang="he-IL"/>
        </a:p>
      </dgm:t>
    </dgm:pt>
    <dgm:pt modelId="{9F4C8613-F8B2-43DD-A480-61B53B97BB1A}" type="pres">
      <dgm:prSet presAssocID="{ECE4C7B5-98C2-41BB-BC37-EA37E4273FF4}" presName="node" presStyleLbl="node1" presStyleIdx="0" presStyleCnt="6">
        <dgm:presLayoutVars>
          <dgm:bulletEnabled val="1"/>
        </dgm:presLayoutVars>
      </dgm:prSet>
      <dgm:spPr/>
      <dgm:t>
        <a:bodyPr/>
        <a:lstStyle/>
        <a:p>
          <a:pPr rtl="1"/>
          <a:endParaRPr lang="he-IL"/>
        </a:p>
      </dgm:t>
    </dgm:pt>
    <dgm:pt modelId="{2C1E6104-9E88-470E-A8E2-629212B10026}" type="pres">
      <dgm:prSet presAssocID="{ECE4C7B5-98C2-41BB-BC37-EA37E4273FF4}" presName="dummy" presStyleCnt="0"/>
      <dgm:spPr/>
    </dgm:pt>
    <dgm:pt modelId="{3EF1B9ED-0E2C-4617-B0B2-F6C927BA2B7F}" type="pres">
      <dgm:prSet presAssocID="{B303C111-CFAC-4878-92B0-1756EA89C7AF}" presName="sibTrans" presStyleLbl="sibTrans2D1" presStyleIdx="0" presStyleCnt="6"/>
      <dgm:spPr/>
      <dgm:t>
        <a:bodyPr/>
        <a:lstStyle/>
        <a:p>
          <a:pPr rtl="1"/>
          <a:endParaRPr lang="he-IL"/>
        </a:p>
      </dgm:t>
    </dgm:pt>
    <dgm:pt modelId="{A65F3938-0B9F-40C6-B7A7-DBDA349B65B1}" type="pres">
      <dgm:prSet presAssocID="{0B3AAA1C-1A61-45A8-81BE-B3ED99DBC85D}" presName="node" presStyleLbl="node1" presStyleIdx="1" presStyleCnt="6">
        <dgm:presLayoutVars>
          <dgm:bulletEnabled val="1"/>
        </dgm:presLayoutVars>
      </dgm:prSet>
      <dgm:spPr/>
      <dgm:t>
        <a:bodyPr/>
        <a:lstStyle/>
        <a:p>
          <a:pPr rtl="1"/>
          <a:endParaRPr lang="he-IL"/>
        </a:p>
      </dgm:t>
    </dgm:pt>
    <dgm:pt modelId="{66722FFB-C17C-4114-9654-387F433025EC}" type="pres">
      <dgm:prSet presAssocID="{0B3AAA1C-1A61-45A8-81BE-B3ED99DBC85D}" presName="dummy" presStyleCnt="0"/>
      <dgm:spPr/>
    </dgm:pt>
    <dgm:pt modelId="{E893D1D8-6BF6-4746-B06C-EF56DA97D8FB}" type="pres">
      <dgm:prSet presAssocID="{5C47E696-DD4F-4863-8DC3-5D8CAF6935F9}" presName="sibTrans" presStyleLbl="sibTrans2D1" presStyleIdx="1" presStyleCnt="6"/>
      <dgm:spPr/>
      <dgm:t>
        <a:bodyPr/>
        <a:lstStyle/>
        <a:p>
          <a:pPr rtl="1"/>
          <a:endParaRPr lang="he-IL"/>
        </a:p>
      </dgm:t>
    </dgm:pt>
    <dgm:pt modelId="{A72E3CD9-8FB7-4FC6-9884-FE977ED8649F}" type="pres">
      <dgm:prSet presAssocID="{53019A96-2200-4123-A79C-39871A531412}" presName="node" presStyleLbl="node1" presStyleIdx="2" presStyleCnt="6">
        <dgm:presLayoutVars>
          <dgm:bulletEnabled val="1"/>
        </dgm:presLayoutVars>
      </dgm:prSet>
      <dgm:spPr/>
      <dgm:t>
        <a:bodyPr/>
        <a:lstStyle/>
        <a:p>
          <a:pPr rtl="1"/>
          <a:endParaRPr lang="he-IL"/>
        </a:p>
      </dgm:t>
    </dgm:pt>
    <dgm:pt modelId="{9D2BB227-09A0-477A-A7B1-B40C949936EB}" type="pres">
      <dgm:prSet presAssocID="{53019A96-2200-4123-A79C-39871A531412}" presName="dummy" presStyleCnt="0"/>
      <dgm:spPr/>
    </dgm:pt>
    <dgm:pt modelId="{5871BE14-42D3-4E69-BE4D-677346A2C99C}" type="pres">
      <dgm:prSet presAssocID="{93B1DCBD-9EE9-42EA-8270-D84C953C7087}" presName="sibTrans" presStyleLbl="sibTrans2D1" presStyleIdx="2" presStyleCnt="6"/>
      <dgm:spPr/>
      <dgm:t>
        <a:bodyPr/>
        <a:lstStyle/>
        <a:p>
          <a:pPr rtl="1"/>
          <a:endParaRPr lang="he-IL"/>
        </a:p>
      </dgm:t>
    </dgm:pt>
    <dgm:pt modelId="{D00C11A7-1E50-4B7D-A246-463109458F64}" type="pres">
      <dgm:prSet presAssocID="{C0E96759-BB85-40F2-9BE0-02F8F70DA7FF}" presName="node" presStyleLbl="node1" presStyleIdx="3" presStyleCnt="6">
        <dgm:presLayoutVars>
          <dgm:bulletEnabled val="1"/>
        </dgm:presLayoutVars>
      </dgm:prSet>
      <dgm:spPr/>
      <dgm:t>
        <a:bodyPr/>
        <a:lstStyle/>
        <a:p>
          <a:pPr rtl="1"/>
          <a:endParaRPr lang="he-IL"/>
        </a:p>
      </dgm:t>
    </dgm:pt>
    <dgm:pt modelId="{9157E15A-B7DA-4C5C-9E8E-8A419A557E86}" type="pres">
      <dgm:prSet presAssocID="{C0E96759-BB85-40F2-9BE0-02F8F70DA7FF}" presName="dummy" presStyleCnt="0"/>
      <dgm:spPr/>
    </dgm:pt>
    <dgm:pt modelId="{0B949D44-82C1-4586-9CF1-17396668A86F}" type="pres">
      <dgm:prSet presAssocID="{7004389D-DBA6-4732-99A1-6ED0A7B79C9A}" presName="sibTrans" presStyleLbl="sibTrans2D1" presStyleIdx="3" presStyleCnt="6"/>
      <dgm:spPr/>
      <dgm:t>
        <a:bodyPr/>
        <a:lstStyle/>
        <a:p>
          <a:pPr rtl="1"/>
          <a:endParaRPr lang="he-IL"/>
        </a:p>
      </dgm:t>
    </dgm:pt>
    <dgm:pt modelId="{B8153965-9F16-4FFD-9978-49113637A560}" type="pres">
      <dgm:prSet presAssocID="{A7B61068-4B83-4CFC-AA83-1371AFD65EFD}" presName="node" presStyleLbl="node1" presStyleIdx="4" presStyleCnt="6">
        <dgm:presLayoutVars>
          <dgm:bulletEnabled val="1"/>
        </dgm:presLayoutVars>
      </dgm:prSet>
      <dgm:spPr/>
      <dgm:t>
        <a:bodyPr/>
        <a:lstStyle/>
        <a:p>
          <a:pPr rtl="1"/>
          <a:endParaRPr lang="he-IL"/>
        </a:p>
      </dgm:t>
    </dgm:pt>
    <dgm:pt modelId="{0366014A-7B91-432B-872C-6188D4C76D42}" type="pres">
      <dgm:prSet presAssocID="{A7B61068-4B83-4CFC-AA83-1371AFD65EFD}" presName="dummy" presStyleCnt="0"/>
      <dgm:spPr/>
    </dgm:pt>
    <dgm:pt modelId="{7D61343F-3C0C-4014-A590-26C54203E5B3}" type="pres">
      <dgm:prSet presAssocID="{A3BA57BB-5890-4B90-995F-61862869A37B}" presName="sibTrans" presStyleLbl="sibTrans2D1" presStyleIdx="4" presStyleCnt="6"/>
      <dgm:spPr/>
      <dgm:t>
        <a:bodyPr/>
        <a:lstStyle/>
        <a:p>
          <a:pPr rtl="1"/>
          <a:endParaRPr lang="he-IL"/>
        </a:p>
      </dgm:t>
    </dgm:pt>
    <dgm:pt modelId="{A9CF6591-B4FD-451F-A39D-F85E82DBAD3B}" type="pres">
      <dgm:prSet presAssocID="{DF04BDA2-AEFD-4223-B050-A0AAE530DC95}" presName="node" presStyleLbl="node1" presStyleIdx="5" presStyleCnt="6">
        <dgm:presLayoutVars>
          <dgm:bulletEnabled val="1"/>
        </dgm:presLayoutVars>
      </dgm:prSet>
      <dgm:spPr/>
      <dgm:t>
        <a:bodyPr/>
        <a:lstStyle/>
        <a:p>
          <a:pPr rtl="1"/>
          <a:endParaRPr lang="he-IL"/>
        </a:p>
      </dgm:t>
    </dgm:pt>
    <dgm:pt modelId="{8A87066A-A532-4A47-A5BD-AA47B764099F}" type="pres">
      <dgm:prSet presAssocID="{DF04BDA2-AEFD-4223-B050-A0AAE530DC95}" presName="dummy" presStyleCnt="0"/>
      <dgm:spPr/>
    </dgm:pt>
    <dgm:pt modelId="{285CC24D-9DA4-47DC-B2A1-307B9B444AFD}" type="pres">
      <dgm:prSet presAssocID="{FC924EC8-3BE1-46E0-AAB9-5FE7B4289741}" presName="sibTrans" presStyleLbl="sibTrans2D1" presStyleIdx="5" presStyleCnt="6"/>
      <dgm:spPr/>
      <dgm:t>
        <a:bodyPr/>
        <a:lstStyle/>
        <a:p>
          <a:pPr rtl="1"/>
          <a:endParaRPr lang="he-IL"/>
        </a:p>
      </dgm:t>
    </dgm:pt>
  </dgm:ptLst>
  <dgm:cxnLst>
    <dgm:cxn modelId="{57A92BF8-1F13-4885-B4C6-D14A6F9E0911}" srcId="{9E339C63-536B-482E-9AAB-31ED8A125850}" destId="{A7B61068-4B83-4CFC-AA83-1371AFD65EFD}" srcOrd="4" destOrd="0" parTransId="{04215E8B-7C3D-4238-A4F1-415F04933D00}" sibTransId="{A3BA57BB-5890-4B90-995F-61862869A37B}"/>
    <dgm:cxn modelId="{3F9E5374-5D43-4E41-A7D9-F8D442B73346}" type="presOf" srcId="{C0E96759-BB85-40F2-9BE0-02F8F70DA7FF}" destId="{D00C11A7-1E50-4B7D-A246-463109458F64}" srcOrd="0" destOrd="0" presId="urn:microsoft.com/office/officeart/2005/8/layout/radial6"/>
    <dgm:cxn modelId="{64DE3A3B-61B3-49FB-AECD-B9BDE9AAD24C}" srcId="{9E339C63-536B-482E-9AAB-31ED8A125850}" destId="{ECE4C7B5-98C2-41BB-BC37-EA37E4273FF4}" srcOrd="0" destOrd="0" parTransId="{BE18AA68-2627-4538-B1E0-A4B4CE0ACC3C}" sibTransId="{B303C111-CFAC-4878-92B0-1756EA89C7AF}"/>
    <dgm:cxn modelId="{927A0E75-648A-4A48-A8EE-38620F7159BB}" type="presOf" srcId="{7004389D-DBA6-4732-99A1-6ED0A7B79C9A}" destId="{0B949D44-82C1-4586-9CF1-17396668A86F}" srcOrd="0" destOrd="0" presId="urn:microsoft.com/office/officeart/2005/8/layout/radial6"/>
    <dgm:cxn modelId="{DC450B8C-DA22-4817-8FE7-25556B3992DA}" srcId="{9E339C63-536B-482E-9AAB-31ED8A125850}" destId="{DF04BDA2-AEFD-4223-B050-A0AAE530DC95}" srcOrd="5" destOrd="0" parTransId="{BA5D7710-6B5A-4B91-9746-95EE49EB1BD7}" sibTransId="{FC924EC8-3BE1-46E0-AAB9-5FE7B4289741}"/>
    <dgm:cxn modelId="{9BEFA568-288A-42E3-8B33-272399495CDD}" srcId="{9E339C63-536B-482E-9AAB-31ED8A125850}" destId="{0B3AAA1C-1A61-45A8-81BE-B3ED99DBC85D}" srcOrd="1" destOrd="0" parTransId="{786272C7-96AF-4BFF-B76E-458219D8DDB9}" sibTransId="{5C47E696-DD4F-4863-8DC3-5D8CAF6935F9}"/>
    <dgm:cxn modelId="{603841DC-06A2-4E42-9291-1DDF898AA95B}" type="presOf" srcId="{995DB6B8-74A5-4433-B89B-D16BB77D4F7E}" destId="{51446A05-8401-46E0-9176-A649C5E44DB9}" srcOrd="0" destOrd="0" presId="urn:microsoft.com/office/officeart/2005/8/layout/radial6"/>
    <dgm:cxn modelId="{84838B79-6292-43B2-8526-1F4E12EE07D4}" type="presOf" srcId="{93B1DCBD-9EE9-42EA-8270-D84C953C7087}" destId="{5871BE14-42D3-4E69-BE4D-677346A2C99C}" srcOrd="0" destOrd="0" presId="urn:microsoft.com/office/officeart/2005/8/layout/radial6"/>
    <dgm:cxn modelId="{3BC99D79-F541-4F47-B25E-21A2614495B4}" type="presOf" srcId="{53019A96-2200-4123-A79C-39871A531412}" destId="{A72E3CD9-8FB7-4FC6-9884-FE977ED8649F}" srcOrd="0" destOrd="0" presId="urn:microsoft.com/office/officeart/2005/8/layout/radial6"/>
    <dgm:cxn modelId="{7D8E2E17-8718-43B5-A088-F379DAF15130}" srcId="{9E339C63-536B-482E-9AAB-31ED8A125850}" destId="{53019A96-2200-4123-A79C-39871A531412}" srcOrd="2" destOrd="0" parTransId="{21C7B545-C5DB-423D-8DAA-6971F2519A8B}" sibTransId="{93B1DCBD-9EE9-42EA-8270-D84C953C7087}"/>
    <dgm:cxn modelId="{3F0D632D-C16A-45A0-815C-75A33A971C13}" type="presOf" srcId="{A3BA57BB-5890-4B90-995F-61862869A37B}" destId="{7D61343F-3C0C-4014-A590-26C54203E5B3}" srcOrd="0" destOrd="0" presId="urn:microsoft.com/office/officeart/2005/8/layout/radial6"/>
    <dgm:cxn modelId="{B7DDF89C-AC8B-47FC-ADE6-9E4DADAC6FC7}" type="presOf" srcId="{5C47E696-DD4F-4863-8DC3-5D8CAF6935F9}" destId="{E893D1D8-6BF6-4746-B06C-EF56DA97D8FB}" srcOrd="0" destOrd="0" presId="urn:microsoft.com/office/officeart/2005/8/layout/radial6"/>
    <dgm:cxn modelId="{E05D21D7-1535-4EFC-9B9C-8E82B0D9C95B}" type="presOf" srcId="{A7B61068-4B83-4CFC-AA83-1371AFD65EFD}" destId="{B8153965-9F16-4FFD-9978-49113637A560}" srcOrd="0" destOrd="0" presId="urn:microsoft.com/office/officeart/2005/8/layout/radial6"/>
    <dgm:cxn modelId="{72041C76-C2A5-4CF9-A0B6-9A9D52304636}" type="presOf" srcId="{ECE4C7B5-98C2-41BB-BC37-EA37E4273FF4}" destId="{9F4C8613-F8B2-43DD-A480-61B53B97BB1A}" srcOrd="0" destOrd="0" presId="urn:microsoft.com/office/officeart/2005/8/layout/radial6"/>
    <dgm:cxn modelId="{BD991E82-A71C-4BE8-A671-E02B672F386C}" type="presOf" srcId="{0B3AAA1C-1A61-45A8-81BE-B3ED99DBC85D}" destId="{A65F3938-0B9F-40C6-B7A7-DBDA349B65B1}" srcOrd="0" destOrd="0" presId="urn:microsoft.com/office/officeart/2005/8/layout/radial6"/>
    <dgm:cxn modelId="{0EE98693-6571-477F-837E-64F6DA068B23}" srcId="{995DB6B8-74A5-4433-B89B-D16BB77D4F7E}" destId="{9E339C63-536B-482E-9AAB-31ED8A125850}" srcOrd="0" destOrd="0" parTransId="{7974B7F3-D60B-40BC-A78E-8936D4C931C8}" sibTransId="{466CE648-F83C-49D2-AE36-ACA0530CE5BE}"/>
    <dgm:cxn modelId="{CB46946A-0356-4884-8AFA-1191FB00F0EE}" srcId="{9E339C63-536B-482E-9AAB-31ED8A125850}" destId="{C0E96759-BB85-40F2-9BE0-02F8F70DA7FF}" srcOrd="3" destOrd="0" parTransId="{182CD6DD-5A62-44FC-ADF0-F4F3BB534E69}" sibTransId="{7004389D-DBA6-4732-99A1-6ED0A7B79C9A}"/>
    <dgm:cxn modelId="{A33F1FFB-9733-4FD8-8977-80479D2C1AA6}" type="presOf" srcId="{DF04BDA2-AEFD-4223-B050-A0AAE530DC95}" destId="{A9CF6591-B4FD-451F-A39D-F85E82DBAD3B}" srcOrd="0" destOrd="0" presId="urn:microsoft.com/office/officeart/2005/8/layout/radial6"/>
    <dgm:cxn modelId="{59CB9D4B-1CC3-47B2-B1F6-FC563B3559D1}" type="presOf" srcId="{B303C111-CFAC-4878-92B0-1756EA89C7AF}" destId="{3EF1B9ED-0E2C-4617-B0B2-F6C927BA2B7F}" srcOrd="0" destOrd="0" presId="urn:microsoft.com/office/officeart/2005/8/layout/radial6"/>
    <dgm:cxn modelId="{261D5E43-E759-4BE6-BFDA-9153014123F7}" type="presOf" srcId="{9E339C63-536B-482E-9AAB-31ED8A125850}" destId="{9FBCD7B5-4E8F-4155-B8C2-79F238C3EB1C}" srcOrd="0" destOrd="0" presId="urn:microsoft.com/office/officeart/2005/8/layout/radial6"/>
    <dgm:cxn modelId="{E5F3DCFD-2F3E-4298-AF4E-38DC8FE84123}" type="presOf" srcId="{FC924EC8-3BE1-46E0-AAB9-5FE7B4289741}" destId="{285CC24D-9DA4-47DC-B2A1-307B9B444AFD}" srcOrd="0" destOrd="0" presId="urn:microsoft.com/office/officeart/2005/8/layout/radial6"/>
    <dgm:cxn modelId="{DF7CB475-54C3-405E-BB3A-84BFB0D395DA}" type="presParOf" srcId="{51446A05-8401-46E0-9176-A649C5E44DB9}" destId="{9FBCD7B5-4E8F-4155-B8C2-79F238C3EB1C}" srcOrd="0" destOrd="0" presId="urn:microsoft.com/office/officeart/2005/8/layout/radial6"/>
    <dgm:cxn modelId="{30A6166E-8661-4D64-AE40-97EFE46504B4}" type="presParOf" srcId="{51446A05-8401-46E0-9176-A649C5E44DB9}" destId="{9F4C8613-F8B2-43DD-A480-61B53B97BB1A}" srcOrd="1" destOrd="0" presId="urn:microsoft.com/office/officeart/2005/8/layout/radial6"/>
    <dgm:cxn modelId="{324CDC05-54FE-488D-B97E-42337FE496BF}" type="presParOf" srcId="{51446A05-8401-46E0-9176-A649C5E44DB9}" destId="{2C1E6104-9E88-470E-A8E2-629212B10026}" srcOrd="2" destOrd="0" presId="urn:microsoft.com/office/officeart/2005/8/layout/radial6"/>
    <dgm:cxn modelId="{BE6D2178-76F7-4D5F-A1BA-C90004C5B34A}" type="presParOf" srcId="{51446A05-8401-46E0-9176-A649C5E44DB9}" destId="{3EF1B9ED-0E2C-4617-B0B2-F6C927BA2B7F}" srcOrd="3" destOrd="0" presId="urn:microsoft.com/office/officeart/2005/8/layout/radial6"/>
    <dgm:cxn modelId="{7083EAEF-5CFA-46C1-9616-2EEA0CA8F7B6}" type="presParOf" srcId="{51446A05-8401-46E0-9176-A649C5E44DB9}" destId="{A65F3938-0B9F-40C6-B7A7-DBDA349B65B1}" srcOrd="4" destOrd="0" presId="urn:microsoft.com/office/officeart/2005/8/layout/radial6"/>
    <dgm:cxn modelId="{731D409B-63B1-43B1-9DB9-BCD2ED8A8A16}" type="presParOf" srcId="{51446A05-8401-46E0-9176-A649C5E44DB9}" destId="{66722FFB-C17C-4114-9654-387F433025EC}" srcOrd="5" destOrd="0" presId="urn:microsoft.com/office/officeart/2005/8/layout/radial6"/>
    <dgm:cxn modelId="{A5FBFB41-C5D8-447F-BB87-1F805C490918}" type="presParOf" srcId="{51446A05-8401-46E0-9176-A649C5E44DB9}" destId="{E893D1D8-6BF6-4746-B06C-EF56DA97D8FB}" srcOrd="6" destOrd="0" presId="urn:microsoft.com/office/officeart/2005/8/layout/radial6"/>
    <dgm:cxn modelId="{937AFB76-99A8-411E-BE37-D43EAFC68B83}" type="presParOf" srcId="{51446A05-8401-46E0-9176-A649C5E44DB9}" destId="{A72E3CD9-8FB7-4FC6-9884-FE977ED8649F}" srcOrd="7" destOrd="0" presId="urn:microsoft.com/office/officeart/2005/8/layout/radial6"/>
    <dgm:cxn modelId="{C6EBCFFD-F5A1-42A0-9227-88EB037E672E}" type="presParOf" srcId="{51446A05-8401-46E0-9176-A649C5E44DB9}" destId="{9D2BB227-09A0-477A-A7B1-B40C949936EB}" srcOrd="8" destOrd="0" presId="urn:microsoft.com/office/officeart/2005/8/layout/radial6"/>
    <dgm:cxn modelId="{40CD6DFF-F7FF-48E5-B63B-429F2F5C8E82}" type="presParOf" srcId="{51446A05-8401-46E0-9176-A649C5E44DB9}" destId="{5871BE14-42D3-4E69-BE4D-677346A2C99C}" srcOrd="9" destOrd="0" presId="urn:microsoft.com/office/officeart/2005/8/layout/radial6"/>
    <dgm:cxn modelId="{9325839F-82AA-4164-AA62-3C1DD80EF9E5}" type="presParOf" srcId="{51446A05-8401-46E0-9176-A649C5E44DB9}" destId="{D00C11A7-1E50-4B7D-A246-463109458F64}" srcOrd="10" destOrd="0" presId="urn:microsoft.com/office/officeart/2005/8/layout/radial6"/>
    <dgm:cxn modelId="{9BA79D7A-F293-4203-B08D-93143F7EF333}" type="presParOf" srcId="{51446A05-8401-46E0-9176-A649C5E44DB9}" destId="{9157E15A-B7DA-4C5C-9E8E-8A419A557E86}" srcOrd="11" destOrd="0" presId="urn:microsoft.com/office/officeart/2005/8/layout/radial6"/>
    <dgm:cxn modelId="{5CB2F5EF-9D34-428C-ABF4-6AB28288C071}" type="presParOf" srcId="{51446A05-8401-46E0-9176-A649C5E44DB9}" destId="{0B949D44-82C1-4586-9CF1-17396668A86F}" srcOrd="12" destOrd="0" presId="urn:microsoft.com/office/officeart/2005/8/layout/radial6"/>
    <dgm:cxn modelId="{51ACB39E-4485-468D-A8BD-43D7846EFAD4}" type="presParOf" srcId="{51446A05-8401-46E0-9176-A649C5E44DB9}" destId="{B8153965-9F16-4FFD-9978-49113637A560}" srcOrd="13" destOrd="0" presId="urn:microsoft.com/office/officeart/2005/8/layout/radial6"/>
    <dgm:cxn modelId="{FAB1AF07-4B29-49E7-8FA5-2AF23CE71D5F}" type="presParOf" srcId="{51446A05-8401-46E0-9176-A649C5E44DB9}" destId="{0366014A-7B91-432B-872C-6188D4C76D42}" srcOrd="14" destOrd="0" presId="urn:microsoft.com/office/officeart/2005/8/layout/radial6"/>
    <dgm:cxn modelId="{D4E27830-5DA6-4025-9A65-D457B89C6717}" type="presParOf" srcId="{51446A05-8401-46E0-9176-A649C5E44DB9}" destId="{7D61343F-3C0C-4014-A590-26C54203E5B3}" srcOrd="15" destOrd="0" presId="urn:microsoft.com/office/officeart/2005/8/layout/radial6"/>
    <dgm:cxn modelId="{FB16C7F5-CC28-466F-B370-CC43DDC2473D}" type="presParOf" srcId="{51446A05-8401-46E0-9176-A649C5E44DB9}" destId="{A9CF6591-B4FD-451F-A39D-F85E82DBAD3B}" srcOrd="16" destOrd="0" presId="urn:microsoft.com/office/officeart/2005/8/layout/radial6"/>
    <dgm:cxn modelId="{EDEDE834-923D-4513-B7DF-31799BA8F09B}" type="presParOf" srcId="{51446A05-8401-46E0-9176-A649C5E44DB9}" destId="{8A87066A-A532-4A47-A5BD-AA47B764099F}" srcOrd="17" destOrd="0" presId="urn:microsoft.com/office/officeart/2005/8/layout/radial6"/>
    <dgm:cxn modelId="{CC781E7D-2967-40CC-8217-9282BDBE0033}" type="presParOf" srcId="{51446A05-8401-46E0-9176-A649C5E44DB9}" destId="{285CC24D-9DA4-47DC-B2A1-307B9B444AF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A61F8-00E0-46C5-88C2-9072F27213F4}">
      <dsp:nvSpPr>
        <dsp:cNvPr id="0" name=""/>
        <dsp:cNvSpPr/>
      </dsp:nvSpPr>
      <dsp:spPr>
        <a:xfrm rot="5400000">
          <a:off x="4166811" y="165010"/>
          <a:ext cx="2496655" cy="2172090"/>
        </a:xfrm>
        <a:prstGeom prst="hexagon">
          <a:avLst>
            <a:gd name="adj" fmla="val 25000"/>
            <a:gd name="vf" fmla="val 115470"/>
          </a:avLst>
        </a:prstGeom>
        <a:solidFill>
          <a:schemeClr val="accent5">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Generals Course</a:t>
          </a:r>
        </a:p>
        <a:p>
          <a:pPr lvl="0" algn="ctr" defTabSz="577850" rtl="0">
            <a:lnSpc>
              <a:spcPct val="90000"/>
            </a:lnSpc>
            <a:spcBef>
              <a:spcPct val="0"/>
            </a:spcBef>
            <a:spcAft>
              <a:spcPct val="35000"/>
            </a:spcAft>
          </a:pPr>
          <a:r>
            <a:rPr lang="en-US" sz="1300" kern="1200" dirty="0" smtClean="0">
              <a:solidFill>
                <a:schemeClr val="tx1"/>
              </a:solidFill>
            </a:rPr>
            <a:t>25 participants</a:t>
          </a:r>
        </a:p>
        <a:p>
          <a:pPr lvl="0" algn="ctr" defTabSz="577850" rtl="0">
            <a:lnSpc>
              <a:spcPct val="90000"/>
            </a:lnSpc>
            <a:spcBef>
              <a:spcPct val="0"/>
            </a:spcBef>
            <a:spcAft>
              <a:spcPct val="35000"/>
            </a:spcAft>
          </a:pPr>
          <a:r>
            <a:rPr lang="en-US" sz="1300" kern="1200" dirty="0" smtClean="0">
              <a:solidFill>
                <a:schemeClr val="tx1"/>
              </a:solidFill>
            </a:rPr>
            <a:t>Length: one year</a:t>
          </a:r>
        </a:p>
        <a:p>
          <a:pPr lvl="0" algn="ctr" defTabSz="577850" rtl="0">
            <a:lnSpc>
              <a:spcPct val="90000"/>
            </a:lnSpc>
            <a:spcBef>
              <a:spcPct val="0"/>
            </a:spcBef>
            <a:spcAft>
              <a:spcPct val="35000"/>
            </a:spcAft>
          </a:pPr>
          <a:r>
            <a:rPr lang="en-US" sz="1300" kern="1200" dirty="0" smtClean="0">
              <a:solidFill>
                <a:schemeClr val="tx1"/>
              </a:solidFill>
            </a:rPr>
            <a:t>Members from various security organizations   </a:t>
          </a:r>
          <a:endParaRPr lang="he-IL" sz="1300" kern="1200" dirty="0">
            <a:solidFill>
              <a:schemeClr val="tx1"/>
            </a:solidFill>
          </a:endParaRPr>
        </a:p>
      </dsp:txBody>
      <dsp:txXfrm rot="-5400000">
        <a:off x="4667577" y="391790"/>
        <a:ext cx="1495122" cy="1718531"/>
      </dsp:txXfrm>
    </dsp:sp>
    <dsp:sp modelId="{A92DEFF3-799E-483B-8F62-607AA6273E40}">
      <dsp:nvSpPr>
        <dsp:cNvPr id="0" name=""/>
        <dsp:cNvSpPr/>
      </dsp:nvSpPr>
      <dsp:spPr>
        <a:xfrm>
          <a:off x="6567096" y="502059"/>
          <a:ext cx="2786267" cy="149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Strategic</a:t>
          </a:r>
          <a:endParaRPr lang="he-IL" sz="2800" kern="1200" dirty="0"/>
        </a:p>
      </dsp:txBody>
      <dsp:txXfrm>
        <a:off x="6567096" y="502059"/>
        <a:ext cx="2786267" cy="1497993"/>
      </dsp:txXfrm>
    </dsp:sp>
    <dsp:sp modelId="{9AF1AC41-CCC8-4A17-92F6-CE08E950DE62}">
      <dsp:nvSpPr>
        <dsp:cNvPr id="0" name=""/>
        <dsp:cNvSpPr/>
      </dsp:nvSpPr>
      <dsp:spPr>
        <a:xfrm rot="5400000">
          <a:off x="1820953" y="165010"/>
          <a:ext cx="2496655" cy="2172090"/>
        </a:xfrm>
        <a:prstGeom prst="hexagon">
          <a:avLst>
            <a:gd name="adj" fmla="val 25000"/>
            <a:gd name="vf" fmla="val 115470"/>
          </a:avLst>
        </a:prstGeom>
        <a:solidFill>
          <a:schemeClr val="accent5">
            <a:hueOff val="-1470669"/>
            <a:satOff val="-2046"/>
            <a:lumOff val="-784"/>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r>
            <a:rPr lang="en-US"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Israel National Defense College</a:t>
          </a:r>
          <a:endParaRPr lang="he-IL"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0" algn="ctr" defTabSz="577850" rtl="1">
            <a:lnSpc>
              <a:spcPct val="90000"/>
            </a:lnSpc>
            <a:spcBef>
              <a:spcPct val="0"/>
            </a:spcBef>
            <a:spcAft>
              <a:spcPct val="35000"/>
            </a:spcAft>
          </a:pPr>
          <a:r>
            <a:rPr lang="en-US" sz="1300" b="0" kern="1200" dirty="0" smtClean="0">
              <a:solidFill>
                <a:schemeClr val="tx1"/>
              </a:solidFill>
            </a:rPr>
            <a:t>42 participants</a:t>
          </a:r>
        </a:p>
        <a:p>
          <a:pPr lvl="0" algn="ctr" defTabSz="577850" rtl="1">
            <a:lnSpc>
              <a:spcPct val="90000"/>
            </a:lnSpc>
            <a:spcBef>
              <a:spcPct val="0"/>
            </a:spcBef>
            <a:spcAft>
              <a:spcPct val="35000"/>
            </a:spcAft>
          </a:pPr>
          <a:r>
            <a:rPr lang="en-US" sz="1300" b="0" kern="1200" dirty="0" smtClean="0">
              <a:solidFill>
                <a:schemeClr val="tx1"/>
              </a:solidFill>
            </a:rPr>
            <a:t>7 International</a:t>
          </a:r>
        </a:p>
        <a:p>
          <a:pPr lvl="0" algn="ctr" defTabSz="577850" rtl="1">
            <a:lnSpc>
              <a:spcPct val="90000"/>
            </a:lnSpc>
            <a:spcBef>
              <a:spcPct val="0"/>
            </a:spcBef>
            <a:spcAft>
              <a:spcPct val="35000"/>
            </a:spcAft>
          </a:pPr>
          <a:r>
            <a:rPr lang="en-US" sz="1300" b="0" kern="1200" dirty="0" smtClean="0">
              <a:solidFill>
                <a:schemeClr val="tx1"/>
              </a:solidFill>
            </a:rPr>
            <a:t>Length: one year</a:t>
          </a:r>
        </a:p>
        <a:p>
          <a:pPr lvl="0" algn="ctr" defTabSz="577850" rtl="1">
            <a:lnSpc>
              <a:spcPct val="90000"/>
            </a:lnSpc>
            <a:spcBef>
              <a:spcPct val="0"/>
            </a:spcBef>
            <a:spcAft>
              <a:spcPct val="35000"/>
            </a:spcAft>
          </a:pPr>
          <a:r>
            <a:rPr lang="en-US" sz="1300" b="0" kern="1200" dirty="0" smtClean="0">
              <a:solidFill>
                <a:schemeClr val="tx1"/>
              </a:solidFill>
            </a:rPr>
            <a:t>Grants an MA</a:t>
          </a:r>
          <a:endParaRPr lang="he-IL" sz="1300" b="0" kern="1200" dirty="0">
            <a:solidFill>
              <a:schemeClr val="tx1"/>
            </a:solidFill>
          </a:endParaRPr>
        </a:p>
      </dsp:txBody>
      <dsp:txXfrm rot="-5400000">
        <a:off x="2321719" y="391790"/>
        <a:ext cx="1495122" cy="1718531"/>
      </dsp:txXfrm>
    </dsp:sp>
    <dsp:sp modelId="{6BA77D81-B78E-49BF-A90F-48CC7132DB45}">
      <dsp:nvSpPr>
        <dsp:cNvPr id="0" name=""/>
        <dsp:cNvSpPr/>
      </dsp:nvSpPr>
      <dsp:spPr>
        <a:xfrm rot="5400000">
          <a:off x="2989388" y="2284172"/>
          <a:ext cx="2496655" cy="2172090"/>
        </a:xfrm>
        <a:prstGeom prst="hexagon">
          <a:avLst>
            <a:gd name="adj" fmla="val 25000"/>
            <a:gd name="vf" fmla="val 115470"/>
          </a:avLst>
        </a:prstGeom>
        <a:solidFill>
          <a:schemeClr val="accent5">
            <a:hueOff val="-2941338"/>
            <a:satOff val="-4091"/>
            <a:lumOff val="-1569"/>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Command and staff </a:t>
          </a:r>
          <a:r>
            <a:rPr lang="en-US"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Alon</a:t>
          </a:r>
          <a:r>
            <a:rPr lang="en-US"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0" algn="ctr" defTabSz="577850" rtl="0">
            <a:lnSpc>
              <a:spcPct val="90000"/>
            </a:lnSpc>
            <a:spcBef>
              <a:spcPct val="0"/>
            </a:spcBef>
            <a:spcAft>
              <a:spcPct val="35000"/>
            </a:spcAft>
          </a:pPr>
          <a:r>
            <a:rPr lang="en-US" sz="1300" kern="1200" dirty="0" smtClean="0">
              <a:solidFill>
                <a:schemeClr val="tx1"/>
              </a:solidFill>
            </a:rPr>
            <a:t>65 students </a:t>
          </a:r>
        </a:p>
        <a:p>
          <a:pPr lvl="0" algn="ctr" defTabSz="577850" rtl="0">
            <a:lnSpc>
              <a:spcPct val="90000"/>
            </a:lnSpc>
            <a:spcBef>
              <a:spcPct val="0"/>
            </a:spcBef>
            <a:spcAft>
              <a:spcPct val="35000"/>
            </a:spcAft>
          </a:pPr>
          <a:r>
            <a:rPr lang="en-US" sz="1300" kern="1200" dirty="0" smtClean="0">
              <a:solidFill>
                <a:schemeClr val="tx1"/>
              </a:solidFill>
            </a:rPr>
            <a:t>Length: one year</a:t>
          </a:r>
        </a:p>
        <a:p>
          <a:pPr lvl="0" algn="ctr" defTabSz="577850" rtl="0">
            <a:lnSpc>
              <a:spcPct val="90000"/>
            </a:lnSpc>
            <a:spcBef>
              <a:spcPct val="0"/>
            </a:spcBef>
            <a:spcAft>
              <a:spcPct val="35000"/>
            </a:spcAft>
          </a:pPr>
          <a:r>
            <a:rPr lang="en-US" sz="1300" kern="1200" dirty="0" smtClean="0">
              <a:solidFill>
                <a:schemeClr val="tx1"/>
              </a:solidFill>
            </a:rPr>
            <a:t>Grants an MA</a:t>
          </a:r>
        </a:p>
        <a:p>
          <a:pPr lvl="0" algn="ctr" defTabSz="577850" rtl="0">
            <a:lnSpc>
              <a:spcPct val="90000"/>
            </a:lnSpc>
            <a:spcBef>
              <a:spcPct val="0"/>
            </a:spcBef>
            <a:spcAft>
              <a:spcPct val="35000"/>
            </a:spcAft>
          </a:pPr>
          <a:r>
            <a:rPr lang="en-US" sz="1300" kern="1200" dirty="0" smtClean="0">
              <a:solidFill>
                <a:schemeClr val="tx1"/>
              </a:solidFill>
            </a:rPr>
            <a:t>For battalion commanders and wing chiefs</a:t>
          </a:r>
          <a:endParaRPr lang="he-IL" sz="1300" kern="1200" dirty="0">
            <a:solidFill>
              <a:schemeClr val="tx1"/>
            </a:solidFill>
          </a:endParaRPr>
        </a:p>
      </dsp:txBody>
      <dsp:txXfrm rot="-5400000">
        <a:off x="3490154" y="2510952"/>
        <a:ext cx="1495122" cy="1718531"/>
      </dsp:txXfrm>
    </dsp:sp>
    <dsp:sp modelId="{E8C20FDF-3EE9-43EB-90C3-0DC88AFEB1D5}">
      <dsp:nvSpPr>
        <dsp:cNvPr id="0" name=""/>
        <dsp:cNvSpPr/>
      </dsp:nvSpPr>
      <dsp:spPr>
        <a:xfrm>
          <a:off x="365402" y="2621220"/>
          <a:ext cx="2696388" cy="149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      Operational</a:t>
          </a:r>
          <a:endParaRPr lang="he-IL" sz="2800" kern="1200" dirty="0"/>
        </a:p>
      </dsp:txBody>
      <dsp:txXfrm>
        <a:off x="365402" y="2621220"/>
        <a:ext cx="2696388" cy="1497993"/>
      </dsp:txXfrm>
    </dsp:sp>
    <dsp:sp modelId="{529262F3-22F4-42E4-94EC-01DA908DC01A}">
      <dsp:nvSpPr>
        <dsp:cNvPr id="0" name=""/>
        <dsp:cNvSpPr/>
      </dsp:nvSpPr>
      <dsp:spPr>
        <a:xfrm rot="5400000">
          <a:off x="5335246" y="2284172"/>
          <a:ext cx="2496655" cy="2172090"/>
        </a:xfrm>
        <a:prstGeom prst="hexagon">
          <a:avLst>
            <a:gd name="adj" fmla="val 25000"/>
            <a:gd name="vf" fmla="val 115470"/>
          </a:avLst>
        </a:prstGeom>
        <a:solidFill>
          <a:schemeClr val="accent5">
            <a:hueOff val="-4412007"/>
            <a:satOff val="-6137"/>
            <a:lumOff val="-2353"/>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Command and staff </a:t>
          </a:r>
          <a:r>
            <a:rPr lang="en-US"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en-US" sz="1300" b="1" kern="12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rPr>
            <a:t>Afek</a:t>
          </a:r>
          <a:r>
            <a:rPr lang="en-US"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Course</a:t>
          </a:r>
          <a:endParaRPr lang="he-IL" sz="1300" b="1" kern="1200" dirty="0" smtClean="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lvl="0" algn="ctr" defTabSz="577850" rtl="0">
            <a:lnSpc>
              <a:spcPct val="90000"/>
            </a:lnSpc>
            <a:spcBef>
              <a:spcPct val="0"/>
            </a:spcBef>
            <a:spcAft>
              <a:spcPct val="35000"/>
            </a:spcAft>
          </a:pPr>
          <a:r>
            <a:rPr lang="en-US" sz="1300" kern="1200" dirty="0" smtClean="0">
              <a:solidFill>
                <a:schemeClr val="tx1"/>
              </a:solidFill>
            </a:rPr>
            <a:t>40 students </a:t>
          </a:r>
        </a:p>
        <a:p>
          <a:pPr lvl="0" algn="ctr" defTabSz="577850" rtl="0">
            <a:lnSpc>
              <a:spcPct val="90000"/>
            </a:lnSpc>
            <a:spcBef>
              <a:spcPct val="0"/>
            </a:spcBef>
            <a:spcAft>
              <a:spcPct val="35000"/>
            </a:spcAft>
          </a:pPr>
          <a:r>
            <a:rPr lang="en-US" sz="1300" kern="1200" dirty="0" smtClean="0">
              <a:solidFill>
                <a:schemeClr val="tx1"/>
              </a:solidFill>
            </a:rPr>
            <a:t>Length: four months</a:t>
          </a:r>
        </a:p>
        <a:p>
          <a:pPr lvl="0" algn="ctr" defTabSz="577850" rtl="0">
            <a:lnSpc>
              <a:spcPct val="90000"/>
            </a:lnSpc>
            <a:spcBef>
              <a:spcPct val="0"/>
            </a:spcBef>
            <a:spcAft>
              <a:spcPct val="35000"/>
            </a:spcAft>
          </a:pPr>
          <a:r>
            <a:rPr lang="en-US" sz="1300" kern="1200" dirty="0" smtClean="0">
              <a:solidFill>
                <a:schemeClr val="tx1"/>
              </a:solidFill>
            </a:rPr>
            <a:t>For staff officers</a:t>
          </a:r>
          <a:endParaRPr lang="he-IL" sz="1300" kern="1200" dirty="0">
            <a:solidFill>
              <a:schemeClr val="tx1"/>
            </a:solidFill>
          </a:endParaRPr>
        </a:p>
      </dsp:txBody>
      <dsp:txXfrm rot="-5400000">
        <a:off x="5836012" y="2510952"/>
        <a:ext cx="1495122" cy="1718531"/>
      </dsp:txXfrm>
    </dsp:sp>
    <dsp:sp modelId="{9D18C93B-AE84-4E6F-A6CD-CF11604F1037}">
      <dsp:nvSpPr>
        <dsp:cNvPr id="0" name=""/>
        <dsp:cNvSpPr/>
      </dsp:nvSpPr>
      <dsp:spPr>
        <a:xfrm rot="5400000">
          <a:off x="4166811" y="4403333"/>
          <a:ext cx="2496655" cy="2172090"/>
        </a:xfrm>
        <a:prstGeom prst="hexagon">
          <a:avLst>
            <a:gd name="adj" fmla="val 25000"/>
            <a:gd name="vf" fmla="val 115470"/>
          </a:avLst>
        </a:prstGeom>
        <a:solidFill>
          <a:schemeClr val="accent5">
            <a:hueOff val="-5882676"/>
            <a:satOff val="-8182"/>
            <a:lumOff val="-3138"/>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smtClean="0">
              <a:solidFill>
                <a:schemeClr val="tx1"/>
              </a:solidFill>
            </a:rPr>
            <a:t>Tactical Command College </a:t>
          </a:r>
        </a:p>
        <a:p>
          <a:pPr lvl="0" algn="ctr" defTabSz="577850" rtl="0">
            <a:lnSpc>
              <a:spcPct val="90000"/>
            </a:lnSpc>
            <a:spcBef>
              <a:spcPct val="0"/>
            </a:spcBef>
            <a:spcAft>
              <a:spcPct val="35000"/>
            </a:spcAft>
          </a:pPr>
          <a:r>
            <a:rPr lang="en-US" sz="1300" kern="1200" dirty="0" smtClean="0">
              <a:solidFill>
                <a:schemeClr val="tx1"/>
              </a:solidFill>
            </a:rPr>
            <a:t>70 students * 2</a:t>
          </a:r>
        </a:p>
        <a:p>
          <a:pPr lvl="0" algn="ctr" defTabSz="577850" rtl="0">
            <a:lnSpc>
              <a:spcPct val="90000"/>
            </a:lnSpc>
            <a:spcBef>
              <a:spcPct val="0"/>
            </a:spcBef>
            <a:spcAft>
              <a:spcPct val="35000"/>
            </a:spcAft>
          </a:pPr>
          <a:r>
            <a:rPr lang="en-US" sz="1300" kern="1200" dirty="0" smtClean="0">
              <a:solidFill>
                <a:schemeClr val="tx1"/>
              </a:solidFill>
            </a:rPr>
            <a:t>Length: two years</a:t>
          </a:r>
        </a:p>
        <a:p>
          <a:pPr lvl="0" algn="ctr" defTabSz="577850" rtl="0">
            <a:lnSpc>
              <a:spcPct val="90000"/>
            </a:lnSpc>
            <a:spcBef>
              <a:spcPct val="0"/>
            </a:spcBef>
            <a:spcAft>
              <a:spcPct val="35000"/>
            </a:spcAft>
          </a:pPr>
          <a:r>
            <a:rPr lang="en-US" sz="1300" kern="1200" dirty="0" smtClean="0">
              <a:solidFill>
                <a:schemeClr val="tx1"/>
              </a:solidFill>
            </a:rPr>
            <a:t>Grants a BA</a:t>
          </a:r>
        </a:p>
        <a:p>
          <a:pPr lvl="0" algn="ctr" defTabSz="577850" rtl="0">
            <a:lnSpc>
              <a:spcPct val="90000"/>
            </a:lnSpc>
            <a:spcBef>
              <a:spcPct val="0"/>
            </a:spcBef>
            <a:spcAft>
              <a:spcPct val="35000"/>
            </a:spcAft>
          </a:pPr>
          <a:r>
            <a:rPr lang="en-US" sz="1300" kern="1200" dirty="0" smtClean="0">
              <a:solidFill>
                <a:schemeClr val="tx1"/>
              </a:solidFill>
            </a:rPr>
            <a:t>For ex company commanders</a:t>
          </a:r>
          <a:endParaRPr lang="he-IL" sz="1300" kern="1200" dirty="0">
            <a:solidFill>
              <a:schemeClr val="tx1"/>
            </a:solidFill>
          </a:endParaRPr>
        </a:p>
      </dsp:txBody>
      <dsp:txXfrm rot="-5400000">
        <a:off x="4667577" y="4630113"/>
        <a:ext cx="1495122" cy="1718531"/>
      </dsp:txXfrm>
    </dsp:sp>
    <dsp:sp modelId="{93BC92F0-1D29-4915-9BFB-01A7AF72F3E3}">
      <dsp:nvSpPr>
        <dsp:cNvPr id="0" name=""/>
        <dsp:cNvSpPr/>
      </dsp:nvSpPr>
      <dsp:spPr>
        <a:xfrm>
          <a:off x="6567096" y="4740382"/>
          <a:ext cx="2786267" cy="1497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Tactical</a:t>
          </a:r>
          <a:endParaRPr lang="he-IL" sz="2800" kern="1200" dirty="0"/>
        </a:p>
      </dsp:txBody>
      <dsp:txXfrm>
        <a:off x="6567096" y="4740382"/>
        <a:ext cx="2786267" cy="1497993"/>
      </dsp:txXfrm>
    </dsp:sp>
    <dsp:sp modelId="{6B645918-3D86-45C1-8889-98564C4534C0}">
      <dsp:nvSpPr>
        <dsp:cNvPr id="0" name=""/>
        <dsp:cNvSpPr/>
      </dsp:nvSpPr>
      <dsp:spPr>
        <a:xfrm rot="5400000">
          <a:off x="1820953" y="4403333"/>
          <a:ext cx="2496655" cy="2172090"/>
        </a:xfrm>
        <a:prstGeom prst="hexagon">
          <a:avLst>
            <a:gd name="adj" fmla="val 25000"/>
            <a:gd name="vf" fmla="val 115470"/>
          </a:avLst>
        </a:prstGeom>
        <a:solidFill>
          <a:schemeClr val="accent5">
            <a:hueOff val="-7353344"/>
            <a:satOff val="-10228"/>
            <a:lumOff val="-3922"/>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rtl="1">
            <a:lnSpc>
              <a:spcPct val="90000"/>
            </a:lnSpc>
            <a:spcBef>
              <a:spcPct val="0"/>
            </a:spcBef>
            <a:spcAft>
              <a:spcPct val="35000"/>
            </a:spcAft>
          </a:pPr>
          <a:r>
            <a:rPr lang="en-US" sz="1300" b="1" kern="1200" dirty="0" smtClean="0">
              <a:solidFill>
                <a:schemeClr val="tx1"/>
              </a:solidFill>
            </a:rPr>
            <a:t>NCO and warrant officer training school</a:t>
          </a:r>
        </a:p>
        <a:p>
          <a:pPr lvl="0" algn="ctr" defTabSz="577850" rtl="1">
            <a:lnSpc>
              <a:spcPct val="90000"/>
            </a:lnSpc>
            <a:spcBef>
              <a:spcPct val="0"/>
            </a:spcBef>
            <a:spcAft>
              <a:spcPct val="35000"/>
            </a:spcAft>
          </a:pPr>
          <a:r>
            <a:rPr lang="en-US" sz="1300" kern="1200" dirty="0" smtClean="0">
              <a:solidFill>
                <a:schemeClr val="tx1"/>
              </a:solidFill>
            </a:rPr>
            <a:t>34 students</a:t>
          </a:r>
        </a:p>
        <a:p>
          <a:pPr lvl="0" algn="ctr" defTabSz="577850" rtl="1">
            <a:lnSpc>
              <a:spcPct val="90000"/>
            </a:lnSpc>
            <a:spcBef>
              <a:spcPct val="0"/>
            </a:spcBef>
            <a:spcAft>
              <a:spcPct val="35000"/>
            </a:spcAft>
          </a:pPr>
          <a:r>
            <a:rPr lang="en-US" sz="1300" kern="1200" dirty="0" smtClean="0">
              <a:solidFill>
                <a:schemeClr val="tx1"/>
              </a:solidFill>
            </a:rPr>
            <a:t>Length: 6 weeks</a:t>
          </a:r>
        </a:p>
        <a:p>
          <a:pPr lvl="0" algn="ctr" defTabSz="577850" rtl="1">
            <a:lnSpc>
              <a:spcPct val="90000"/>
            </a:lnSpc>
            <a:spcBef>
              <a:spcPct val="0"/>
            </a:spcBef>
            <a:spcAft>
              <a:spcPct val="35000"/>
            </a:spcAft>
          </a:pPr>
          <a:r>
            <a:rPr lang="en-US" sz="1300" kern="1200" dirty="0" smtClean="0">
              <a:solidFill>
                <a:schemeClr val="tx1"/>
              </a:solidFill>
            </a:rPr>
            <a:t>For Senior NCO</a:t>
          </a:r>
        </a:p>
        <a:p>
          <a:pPr lvl="0" algn="ctr" defTabSz="577850" rtl="1">
            <a:lnSpc>
              <a:spcPct val="90000"/>
            </a:lnSpc>
            <a:spcBef>
              <a:spcPct val="0"/>
            </a:spcBef>
            <a:spcAft>
              <a:spcPct val="35000"/>
            </a:spcAft>
          </a:pPr>
          <a:endParaRPr lang="he-IL" sz="1300" kern="1200" dirty="0">
            <a:solidFill>
              <a:schemeClr val="tx1"/>
            </a:solidFill>
          </a:endParaRPr>
        </a:p>
      </dsp:txBody>
      <dsp:txXfrm rot="-5400000">
        <a:off x="2321719" y="4630113"/>
        <a:ext cx="1495122" cy="1718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5C05B-DCF3-4980-9D62-C9592625E9F7}">
      <dsp:nvSpPr>
        <dsp:cNvPr id="0" name=""/>
        <dsp:cNvSpPr/>
      </dsp:nvSpPr>
      <dsp:spPr>
        <a:xfrm>
          <a:off x="3732710" y="1252945"/>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9849399-21C0-45AB-8858-357C92A27F56}">
      <dsp:nvSpPr>
        <dsp:cNvPr id="0" name=""/>
        <dsp:cNvSpPr/>
      </dsp:nvSpPr>
      <dsp:spPr>
        <a:xfrm>
          <a:off x="3526183" y="948"/>
          <a:ext cx="2098221" cy="11429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t>Changes in the nature of war</a:t>
          </a:r>
          <a:endParaRPr lang="he-IL" sz="2000" kern="1200" dirty="0"/>
        </a:p>
      </dsp:txBody>
      <dsp:txXfrm>
        <a:off x="3526183" y="948"/>
        <a:ext cx="2098221" cy="1142999"/>
      </dsp:txXfrm>
    </dsp:sp>
    <dsp:sp modelId="{2843581C-2463-469A-BB04-ED664206B533}">
      <dsp:nvSpPr>
        <dsp:cNvPr id="0" name=""/>
        <dsp:cNvSpPr/>
      </dsp:nvSpPr>
      <dsp:spPr>
        <a:xfrm>
          <a:off x="4277549" y="1567542"/>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3C073EC-5C34-4E34-8899-BB6B042CAC00}">
      <dsp:nvSpPr>
        <dsp:cNvPr id="0" name=""/>
        <dsp:cNvSpPr/>
      </dsp:nvSpPr>
      <dsp:spPr>
        <a:xfrm>
          <a:off x="6080620" y="1088571"/>
          <a:ext cx="1988414" cy="12518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err="1" smtClean="0"/>
            <a:t>Jointness</a:t>
          </a:r>
          <a:r>
            <a:rPr lang="en-US" sz="2000" kern="1200" dirty="0" smtClean="0"/>
            <a:t> on the battleground as well as in the classroom</a:t>
          </a:r>
          <a:endParaRPr lang="he-IL" sz="2000" kern="1200" dirty="0"/>
        </a:p>
      </dsp:txBody>
      <dsp:txXfrm>
        <a:off x="6080620" y="1088571"/>
        <a:ext cx="1988414" cy="1251857"/>
      </dsp:txXfrm>
    </dsp:sp>
    <dsp:sp modelId="{AFB059F2-BE26-49BD-9CFA-1F1BA4E3101F}">
      <dsp:nvSpPr>
        <dsp:cNvPr id="0" name=""/>
        <dsp:cNvSpPr/>
      </dsp:nvSpPr>
      <dsp:spPr>
        <a:xfrm>
          <a:off x="4277549" y="2196737"/>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4D9F786-89F4-45E6-BDDB-8796E3601CEE}">
      <dsp:nvSpPr>
        <dsp:cNvPr id="0" name=""/>
        <dsp:cNvSpPr/>
      </dsp:nvSpPr>
      <dsp:spPr>
        <a:xfrm>
          <a:off x="6080620" y="2955471"/>
          <a:ext cx="1988414" cy="13988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t>Changing nature of the Israeli society</a:t>
          </a:r>
          <a:endParaRPr lang="he-IL" sz="2000" kern="1200" dirty="0"/>
        </a:p>
      </dsp:txBody>
      <dsp:txXfrm>
        <a:off x="6080620" y="2955471"/>
        <a:ext cx="1988414" cy="1398814"/>
      </dsp:txXfrm>
    </dsp:sp>
    <dsp:sp modelId="{A1EFDFD0-3EF3-47FC-A63F-3C57137A1182}">
      <dsp:nvSpPr>
        <dsp:cNvPr id="0" name=""/>
        <dsp:cNvSpPr/>
      </dsp:nvSpPr>
      <dsp:spPr>
        <a:xfrm>
          <a:off x="3732710" y="2511878"/>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CD5B549-012D-472E-80CA-C7BCF60C1DD9}">
      <dsp:nvSpPr>
        <dsp:cNvPr id="0" name=""/>
        <dsp:cNvSpPr/>
      </dsp:nvSpPr>
      <dsp:spPr>
        <a:xfrm>
          <a:off x="3522888" y="4299857"/>
          <a:ext cx="2098221" cy="11429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t>The changing nature of the student (generation X / Y)</a:t>
          </a:r>
          <a:endParaRPr lang="he-IL" sz="2000" kern="1200" dirty="0"/>
        </a:p>
      </dsp:txBody>
      <dsp:txXfrm>
        <a:off x="3522888" y="4299857"/>
        <a:ext cx="2098221" cy="1142999"/>
      </dsp:txXfrm>
    </dsp:sp>
    <dsp:sp modelId="{2CC6037A-A560-418A-9E14-9C23C52EDFB1}">
      <dsp:nvSpPr>
        <dsp:cNvPr id="0" name=""/>
        <dsp:cNvSpPr/>
      </dsp:nvSpPr>
      <dsp:spPr>
        <a:xfrm>
          <a:off x="3187872" y="2196737"/>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3279EAD-5CA4-4BF2-9AB6-5D2E1FB36BF9}">
      <dsp:nvSpPr>
        <dsp:cNvPr id="0" name=""/>
        <dsp:cNvSpPr/>
      </dsp:nvSpPr>
      <dsp:spPr>
        <a:xfrm>
          <a:off x="1074963" y="2955471"/>
          <a:ext cx="1988414" cy="13988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t>Knowledge and its accessibility</a:t>
          </a:r>
          <a:endParaRPr lang="he-IL" sz="2000" kern="1200" dirty="0"/>
        </a:p>
      </dsp:txBody>
      <dsp:txXfrm>
        <a:off x="1074963" y="2955471"/>
        <a:ext cx="1988414" cy="1398814"/>
      </dsp:txXfrm>
    </dsp:sp>
    <dsp:sp modelId="{695D416D-1BD6-4346-B01E-0DA23873B2F8}">
      <dsp:nvSpPr>
        <dsp:cNvPr id="0" name=""/>
        <dsp:cNvSpPr/>
      </dsp:nvSpPr>
      <dsp:spPr>
        <a:xfrm>
          <a:off x="3187872" y="1567542"/>
          <a:ext cx="1678577" cy="16785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6BA39F8-7F98-4639-9D2D-452BC64CAC3C}">
      <dsp:nvSpPr>
        <dsp:cNvPr id="0" name=""/>
        <dsp:cNvSpPr/>
      </dsp:nvSpPr>
      <dsp:spPr>
        <a:xfrm>
          <a:off x="1074963" y="1088571"/>
          <a:ext cx="1988414" cy="13988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t>IDF Colleges Vs. the Northern Corps</a:t>
          </a:r>
          <a:endParaRPr lang="he-IL" sz="2000" kern="1200" dirty="0"/>
        </a:p>
      </dsp:txBody>
      <dsp:txXfrm>
        <a:off x="1074963" y="1088571"/>
        <a:ext cx="1988414" cy="1398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0F46B-201A-4DE5-9A1A-C1286F15B3CF}">
      <dsp:nvSpPr>
        <dsp:cNvPr id="0" name=""/>
        <dsp:cNvSpPr/>
      </dsp:nvSpPr>
      <dsp:spPr>
        <a:xfrm>
          <a:off x="2032000" y="0"/>
          <a:ext cx="2032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2032000" y="0"/>
        <a:ext cx="2032000" cy="1354666"/>
      </dsp:txXfrm>
    </dsp:sp>
    <dsp:sp modelId="{3BB529B3-C9B6-4AC5-91D2-E768157302A5}">
      <dsp:nvSpPr>
        <dsp:cNvPr id="0" name=""/>
        <dsp:cNvSpPr/>
      </dsp:nvSpPr>
      <dsp:spPr>
        <a:xfrm>
          <a:off x="1015999" y="1354666"/>
          <a:ext cx="4064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1727199" y="1354666"/>
        <a:ext cx="2641600" cy="1354666"/>
      </dsp:txXfrm>
    </dsp:sp>
    <dsp:sp modelId="{77EF193F-64D9-4DA8-A1A0-FEC98876CA24}">
      <dsp:nvSpPr>
        <dsp:cNvPr id="0" name=""/>
        <dsp:cNvSpPr/>
      </dsp:nvSpPr>
      <dsp:spPr>
        <a:xfrm>
          <a:off x="0" y="2709333"/>
          <a:ext cx="6096000" cy="1354666"/>
        </a:xfrm>
        <a:prstGeom prst="trapezoid">
          <a:avLst>
            <a:gd name="adj" fmla="val 7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endParaRPr lang="he-IL" sz="6500" kern="1200" dirty="0"/>
        </a:p>
      </dsp:txBody>
      <dsp:txXfrm>
        <a:off x="1066799" y="2709333"/>
        <a:ext cx="3962400" cy="13546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B5380-61C7-4CCE-8156-96FA7735A9EA}">
      <dsp:nvSpPr>
        <dsp:cNvPr id="0" name=""/>
        <dsp:cNvSpPr/>
      </dsp:nvSpPr>
      <dsp:spPr>
        <a:xfrm>
          <a:off x="3657600" y="0"/>
          <a:ext cx="18288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100000"/>
            </a:lnSpc>
            <a:spcBef>
              <a:spcPct val="0"/>
            </a:spcBef>
            <a:spcAft>
              <a:spcPct val="35000"/>
            </a:spcAft>
          </a:pPr>
          <a:endParaRPr lang="he-IL" sz="20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3657600" y="0"/>
        <a:ext cx="1828800" cy="1095370"/>
      </dsp:txXfrm>
    </dsp:sp>
    <dsp:sp modelId="{8E15F73B-25B9-4F27-B062-3D34C6A05FCC}">
      <dsp:nvSpPr>
        <dsp:cNvPr id="0" name=""/>
        <dsp:cNvSpPr/>
      </dsp:nvSpPr>
      <dsp:spPr>
        <a:xfrm>
          <a:off x="2743200" y="1095370"/>
          <a:ext cx="36576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3383280" y="1095370"/>
        <a:ext cx="2377440" cy="1095370"/>
      </dsp:txXfrm>
    </dsp:sp>
    <dsp:sp modelId="{396878E5-E5E2-4271-B0F7-9418236F4422}">
      <dsp:nvSpPr>
        <dsp:cNvPr id="0" name=""/>
        <dsp:cNvSpPr/>
      </dsp:nvSpPr>
      <dsp:spPr>
        <a:xfrm>
          <a:off x="1828800" y="2190741"/>
          <a:ext cx="54864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2788919" y="2190741"/>
        <a:ext cx="3566160" cy="1095370"/>
      </dsp:txXfrm>
    </dsp:sp>
    <dsp:sp modelId="{4FCE1871-FA85-44FC-9F32-4106DB93ADFE}">
      <dsp:nvSpPr>
        <dsp:cNvPr id="0" name=""/>
        <dsp:cNvSpPr/>
      </dsp:nvSpPr>
      <dsp:spPr>
        <a:xfrm>
          <a:off x="914400" y="3286112"/>
          <a:ext cx="73152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2194559" y="3286112"/>
        <a:ext cx="4754880" cy="1095370"/>
      </dsp:txXfrm>
    </dsp:sp>
    <dsp:sp modelId="{40810EC4-F1D0-49E2-8A30-3FF008DF8C75}">
      <dsp:nvSpPr>
        <dsp:cNvPr id="0" name=""/>
        <dsp:cNvSpPr/>
      </dsp:nvSpPr>
      <dsp:spPr>
        <a:xfrm>
          <a:off x="0" y="4381483"/>
          <a:ext cx="9144000" cy="1095370"/>
        </a:xfrm>
        <a:prstGeom prst="trapezoid">
          <a:avLst>
            <a:gd name="adj" fmla="val 83479"/>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ct val="35000"/>
            </a:spcAft>
          </a:pPr>
          <a:endParaRPr lang="he-IL" sz="2400" b="1" kern="1200" dirty="0">
            <a:solidFill>
              <a:schemeClr val="accent4"/>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dsp:txBody>
      <dsp:txXfrm>
        <a:off x="1600199" y="4381483"/>
        <a:ext cx="5943600" cy="1095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CC24D-9DA4-47DC-B2A1-307B9B444AFD}">
      <dsp:nvSpPr>
        <dsp:cNvPr id="0" name=""/>
        <dsp:cNvSpPr/>
      </dsp:nvSpPr>
      <dsp:spPr>
        <a:xfrm>
          <a:off x="3413046" y="595460"/>
          <a:ext cx="4074136" cy="4074136"/>
        </a:xfrm>
        <a:prstGeom prst="blockArc">
          <a:avLst>
            <a:gd name="adj1" fmla="val 12600000"/>
            <a:gd name="adj2" fmla="val 16200000"/>
            <a:gd name="adj3" fmla="val 453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1343F-3C0C-4014-A590-26C54203E5B3}">
      <dsp:nvSpPr>
        <dsp:cNvPr id="0" name=""/>
        <dsp:cNvSpPr/>
      </dsp:nvSpPr>
      <dsp:spPr>
        <a:xfrm>
          <a:off x="3413046" y="595460"/>
          <a:ext cx="4074136" cy="4074136"/>
        </a:xfrm>
        <a:prstGeom prst="blockArc">
          <a:avLst>
            <a:gd name="adj1" fmla="val 9000000"/>
            <a:gd name="adj2" fmla="val 12600000"/>
            <a:gd name="adj3" fmla="val 4530"/>
          </a:avLst>
        </a:prstGeom>
        <a:solidFill>
          <a:schemeClr val="accent5">
            <a:hueOff val="-5882676"/>
            <a:satOff val="-8182"/>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949D44-82C1-4586-9CF1-17396668A86F}">
      <dsp:nvSpPr>
        <dsp:cNvPr id="0" name=""/>
        <dsp:cNvSpPr/>
      </dsp:nvSpPr>
      <dsp:spPr>
        <a:xfrm>
          <a:off x="3413046" y="595460"/>
          <a:ext cx="4074136" cy="4074136"/>
        </a:xfrm>
        <a:prstGeom prst="blockArc">
          <a:avLst>
            <a:gd name="adj1" fmla="val 5400000"/>
            <a:gd name="adj2" fmla="val 9000000"/>
            <a:gd name="adj3" fmla="val 4530"/>
          </a:avLst>
        </a:prstGeom>
        <a:solidFill>
          <a:schemeClr val="accent5">
            <a:hueOff val="-4412007"/>
            <a:satOff val="-6137"/>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71BE14-42D3-4E69-BE4D-677346A2C99C}">
      <dsp:nvSpPr>
        <dsp:cNvPr id="0" name=""/>
        <dsp:cNvSpPr/>
      </dsp:nvSpPr>
      <dsp:spPr>
        <a:xfrm>
          <a:off x="3413046" y="595460"/>
          <a:ext cx="4074136" cy="4074136"/>
        </a:xfrm>
        <a:prstGeom prst="blockArc">
          <a:avLst>
            <a:gd name="adj1" fmla="val 1800000"/>
            <a:gd name="adj2" fmla="val 5400000"/>
            <a:gd name="adj3" fmla="val 4530"/>
          </a:avLst>
        </a:prstGeom>
        <a:solidFill>
          <a:schemeClr val="accent5">
            <a:hueOff val="-2941338"/>
            <a:satOff val="-409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93D1D8-6BF6-4746-B06C-EF56DA97D8FB}">
      <dsp:nvSpPr>
        <dsp:cNvPr id="0" name=""/>
        <dsp:cNvSpPr/>
      </dsp:nvSpPr>
      <dsp:spPr>
        <a:xfrm>
          <a:off x="3413046" y="595460"/>
          <a:ext cx="4074136" cy="4074136"/>
        </a:xfrm>
        <a:prstGeom prst="blockArc">
          <a:avLst>
            <a:gd name="adj1" fmla="val 19800000"/>
            <a:gd name="adj2" fmla="val 1800000"/>
            <a:gd name="adj3" fmla="val 4530"/>
          </a:avLst>
        </a:prstGeom>
        <a:solidFill>
          <a:schemeClr val="accent5">
            <a:hueOff val="-1470669"/>
            <a:satOff val="-2046"/>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F1B9ED-0E2C-4617-B0B2-F6C927BA2B7F}">
      <dsp:nvSpPr>
        <dsp:cNvPr id="0" name=""/>
        <dsp:cNvSpPr/>
      </dsp:nvSpPr>
      <dsp:spPr>
        <a:xfrm>
          <a:off x="3413046" y="595460"/>
          <a:ext cx="4074136" cy="4074136"/>
        </a:xfrm>
        <a:prstGeom prst="blockArc">
          <a:avLst>
            <a:gd name="adj1" fmla="val 16200000"/>
            <a:gd name="adj2" fmla="val 19800000"/>
            <a:gd name="adj3" fmla="val 453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BCD7B5-4E8F-4155-B8C2-79F238C3EB1C}">
      <dsp:nvSpPr>
        <dsp:cNvPr id="0" name=""/>
        <dsp:cNvSpPr/>
      </dsp:nvSpPr>
      <dsp:spPr>
        <a:xfrm>
          <a:off x="4410530" y="1608791"/>
          <a:ext cx="2079167" cy="204747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kern="1200" dirty="0" smtClean="0"/>
            <a:t>Student</a:t>
          </a:r>
          <a:endParaRPr lang="he-IL" sz="3200" kern="1200" dirty="0"/>
        </a:p>
      </dsp:txBody>
      <dsp:txXfrm>
        <a:off x="4715017" y="1908637"/>
        <a:ext cx="1470193" cy="1447782"/>
      </dsp:txXfrm>
    </dsp:sp>
    <dsp:sp modelId="{9F4C8613-F8B2-43DD-A480-61B53B97BB1A}">
      <dsp:nvSpPr>
        <dsp:cNvPr id="0" name=""/>
        <dsp:cNvSpPr/>
      </dsp:nvSpPr>
      <dsp:spPr>
        <a:xfrm>
          <a:off x="4809300" y="784"/>
          <a:ext cx="1281628" cy="12816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Leadership &amp; command</a:t>
          </a:r>
          <a:endParaRPr lang="he-IL" sz="1200" kern="1200" dirty="0"/>
        </a:p>
      </dsp:txBody>
      <dsp:txXfrm>
        <a:off x="4996990" y="188474"/>
        <a:ext cx="906248" cy="906248"/>
      </dsp:txXfrm>
    </dsp:sp>
    <dsp:sp modelId="{A65F3938-0B9F-40C6-B7A7-DBDA349B65B1}">
      <dsp:nvSpPr>
        <dsp:cNvPr id="0" name=""/>
        <dsp:cNvSpPr/>
      </dsp:nvSpPr>
      <dsp:spPr>
        <a:xfrm>
          <a:off x="6533495" y="996249"/>
          <a:ext cx="1281628" cy="1281628"/>
        </a:xfrm>
        <a:prstGeom prst="ellipse">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Analytical ability</a:t>
          </a:r>
          <a:endParaRPr lang="he-IL" sz="1200" kern="1200" dirty="0"/>
        </a:p>
      </dsp:txBody>
      <dsp:txXfrm>
        <a:off x="6721185" y="1183939"/>
        <a:ext cx="906248" cy="906248"/>
      </dsp:txXfrm>
    </dsp:sp>
    <dsp:sp modelId="{A72E3CD9-8FB7-4FC6-9884-FE977ED8649F}">
      <dsp:nvSpPr>
        <dsp:cNvPr id="0" name=""/>
        <dsp:cNvSpPr/>
      </dsp:nvSpPr>
      <dsp:spPr>
        <a:xfrm>
          <a:off x="6533495" y="2987178"/>
          <a:ext cx="1281628" cy="1281628"/>
        </a:xfrm>
        <a:prstGeom prst="ellipse">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Initiative</a:t>
          </a:r>
          <a:endParaRPr lang="he-IL" sz="1200" kern="1200" dirty="0"/>
        </a:p>
      </dsp:txBody>
      <dsp:txXfrm>
        <a:off x="6721185" y="3174868"/>
        <a:ext cx="906248" cy="906248"/>
      </dsp:txXfrm>
    </dsp:sp>
    <dsp:sp modelId="{D00C11A7-1E50-4B7D-A246-463109458F64}">
      <dsp:nvSpPr>
        <dsp:cNvPr id="0" name=""/>
        <dsp:cNvSpPr/>
      </dsp:nvSpPr>
      <dsp:spPr>
        <a:xfrm>
          <a:off x="4809300" y="3982643"/>
          <a:ext cx="1281628" cy="1281628"/>
        </a:xfrm>
        <a:prstGeom prst="ellipse">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Interpersonal &amp; organizational skills</a:t>
          </a:r>
          <a:endParaRPr lang="he-IL" sz="1200" kern="1200" dirty="0"/>
        </a:p>
      </dsp:txBody>
      <dsp:txXfrm>
        <a:off x="4996990" y="4170333"/>
        <a:ext cx="906248" cy="906248"/>
      </dsp:txXfrm>
    </dsp:sp>
    <dsp:sp modelId="{B8153965-9F16-4FFD-9978-49113637A560}">
      <dsp:nvSpPr>
        <dsp:cNvPr id="0" name=""/>
        <dsp:cNvSpPr/>
      </dsp:nvSpPr>
      <dsp:spPr>
        <a:xfrm>
          <a:off x="3085104" y="2987178"/>
          <a:ext cx="1281628" cy="1281628"/>
        </a:xfrm>
        <a:prstGeom prst="ellipse">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Learning skills</a:t>
          </a:r>
          <a:endParaRPr lang="he-IL" sz="1200" kern="1200" dirty="0"/>
        </a:p>
      </dsp:txBody>
      <dsp:txXfrm>
        <a:off x="3272794" y="3174868"/>
        <a:ext cx="906248" cy="906248"/>
      </dsp:txXfrm>
    </dsp:sp>
    <dsp:sp modelId="{A9CF6591-B4FD-451F-A39D-F85E82DBAD3B}">
      <dsp:nvSpPr>
        <dsp:cNvPr id="0" name=""/>
        <dsp:cNvSpPr/>
      </dsp:nvSpPr>
      <dsp:spPr>
        <a:xfrm>
          <a:off x="3085104" y="996249"/>
          <a:ext cx="1281628" cy="1281628"/>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kern="1200" dirty="0" smtClean="0"/>
            <a:t>Standards of values </a:t>
          </a:r>
          <a:endParaRPr lang="he-IL" sz="1200" kern="1200" dirty="0"/>
        </a:p>
      </dsp:txBody>
      <dsp:txXfrm>
        <a:off x="3272794" y="1183939"/>
        <a:ext cx="906248" cy="90624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847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6400" cy="498475"/>
          </a:xfrm>
          <a:prstGeom prst="rect">
            <a:avLst/>
          </a:prstGeom>
        </p:spPr>
        <p:txBody>
          <a:bodyPr vert="horz" lIns="91440" tIns="45720" rIns="91440" bIns="45720" rtlCol="1"/>
          <a:lstStyle>
            <a:lvl1pPr algn="l">
              <a:defRPr sz="1200"/>
            </a:lvl1pPr>
          </a:lstStyle>
          <a:p>
            <a:fld id="{71498615-E1C2-4D12-A782-DEC8FBBE0A60}" type="datetimeFigureOut">
              <a:rPr lang="he-IL" smtClean="0"/>
              <a:t>י"ד/כסלו/תשע"ט</a:t>
            </a:fld>
            <a:endParaRPr lang="he-IL"/>
          </a:p>
        </p:txBody>
      </p:sp>
      <p:sp>
        <p:nvSpPr>
          <p:cNvPr id="4" name="מציין מיקום של תמונת שקופית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78375"/>
            <a:ext cx="5438775" cy="3908425"/>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1275" y="9429750"/>
            <a:ext cx="2946400" cy="49847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9750"/>
            <a:ext cx="2946400" cy="498475"/>
          </a:xfrm>
          <a:prstGeom prst="rect">
            <a:avLst/>
          </a:prstGeom>
        </p:spPr>
        <p:txBody>
          <a:bodyPr vert="horz" lIns="91440" tIns="45720" rIns="91440" bIns="45720" rtlCol="1" anchor="b"/>
          <a:lstStyle>
            <a:lvl1pPr algn="l">
              <a:defRPr sz="1200"/>
            </a:lvl1pPr>
          </a:lstStyle>
          <a:p>
            <a:fld id="{3BD2A949-98D2-4079-BFC0-E286642ABD8D}" type="slidenum">
              <a:rPr lang="he-IL" smtClean="0"/>
              <a:t>‹#›</a:t>
            </a:fld>
            <a:endParaRPr lang="he-IL"/>
          </a:p>
        </p:txBody>
      </p:sp>
    </p:spTree>
    <p:extLst>
      <p:ext uri="{BB962C8B-B14F-4D97-AF65-F5344CB8AC3E}">
        <p14:creationId xmlns:p14="http://schemas.microsoft.com/office/powerpoint/2010/main" val="8417127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5AB26AF6-E515-4628-BA16-A23929747E09}" type="slidenum">
              <a:rPr lang="he-IL" smtClean="0"/>
              <a:t>33</a:t>
            </a:fld>
            <a:endParaRPr lang="he-IL"/>
          </a:p>
        </p:txBody>
      </p:sp>
    </p:spTree>
    <p:extLst>
      <p:ext uri="{BB962C8B-B14F-4D97-AF65-F5344CB8AC3E}">
        <p14:creationId xmlns:p14="http://schemas.microsoft.com/office/powerpoint/2010/main" val="306761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28650" y="634549"/>
            <a:ext cx="7886700" cy="598260"/>
          </a:xfrm>
          <a:prstGeom prst="rect">
            <a:avLst/>
          </a:prstGeom>
        </p:spPr>
        <p:txBody>
          <a:bodyPr/>
          <a:lstStyle>
            <a:lvl1pPr algn="ctr">
              <a:defRPr sz="2800">
                <a:latin typeface="Guttman Hatzvi" panose="02010401010101010101" pitchFamily="2" charset="-79"/>
                <a:cs typeface="Guttman Hatzvi" panose="02010401010101010101" pitchFamily="2" charset="-79"/>
              </a:defRPr>
            </a:lvl1pPr>
          </a:lstStyle>
          <a:p>
            <a:r>
              <a:rPr lang="he-IL" dirty="0" smtClean="0"/>
              <a:t>לחץ כדי לערוך סגנון כותרת של תבנית בסיס</a:t>
            </a:r>
            <a:endParaRPr lang="en-US" dirty="0"/>
          </a:p>
        </p:txBody>
      </p:sp>
      <p:sp>
        <p:nvSpPr>
          <p:cNvPr id="3" name="Content Placeholder 2"/>
          <p:cNvSpPr>
            <a:spLocks noGrp="1"/>
          </p:cNvSpPr>
          <p:nvPr>
            <p:ph idx="1"/>
          </p:nvPr>
        </p:nvSpPr>
        <p:spPr>
          <a:xfrm>
            <a:off x="628650" y="1523547"/>
            <a:ext cx="7886700" cy="4351338"/>
          </a:xfrm>
          <a:prstGeom prst="rect">
            <a:avLst/>
          </a:prstGeom>
        </p:spPr>
        <p:txBody>
          <a:bodyPr/>
          <a:lstStyle>
            <a:lvl1pPr>
              <a:defRPr sz="2400">
                <a:latin typeface="Guttman Hatzvi" panose="02010401010101010101" pitchFamily="2" charset="-79"/>
                <a:cs typeface="Guttman Hatzvi" panose="02010401010101010101" pitchFamily="2" charset="-79"/>
              </a:defRPr>
            </a:lvl1pPr>
            <a:lvl2pPr>
              <a:defRPr sz="2000">
                <a:latin typeface="Guttman Hatzvi" panose="02010401010101010101" pitchFamily="2" charset="-79"/>
                <a:cs typeface="Guttman Hatzvi" panose="02010401010101010101" pitchFamily="2" charset="-79"/>
              </a:defRPr>
            </a:lvl2pPr>
            <a:lvl3pPr>
              <a:defRPr sz="1800">
                <a:latin typeface="Guttman Hatzvi" panose="02010401010101010101" pitchFamily="2" charset="-79"/>
                <a:cs typeface="Guttman Hatzvi" panose="02010401010101010101" pitchFamily="2" charset="-79"/>
              </a:defRPr>
            </a:lvl3pPr>
            <a:lvl4pPr>
              <a:defRPr sz="1600">
                <a:latin typeface="Guttman Hatzvi" panose="02010401010101010101" pitchFamily="2" charset="-79"/>
                <a:cs typeface="Guttman Hatzvi" panose="02010401010101010101" pitchFamily="2" charset="-79"/>
              </a:defRPr>
            </a:lvl4pPr>
            <a:lvl5pPr>
              <a:defRPr sz="1600">
                <a:latin typeface="Guttman Hatzvi" panose="02010401010101010101" pitchFamily="2" charset="-79"/>
                <a:cs typeface="Guttman Hatzvi" panose="02010401010101010101" pitchFamily="2" charset="-79"/>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E878768-201F-4EE9-AAB8-A9E3391F6301}" type="datetimeFigureOut">
              <a:rPr lang="he-IL" smtClean="0"/>
              <a:t>י"ד/כסלו/תשע"ט</a:t>
            </a:fld>
            <a:endParaRPr lang="he-I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A30D10D-3F22-439B-AEB1-D824564E6BEA}" type="slidenum">
              <a:rPr lang="he-IL" smtClean="0"/>
              <a:t>‹#›</a:t>
            </a:fld>
            <a:endParaRPr lang="he-IL"/>
          </a:p>
        </p:txBody>
      </p:sp>
    </p:spTree>
    <p:extLst>
      <p:ext uri="{BB962C8B-B14F-4D97-AF65-F5344CB8AC3E}">
        <p14:creationId xmlns:p14="http://schemas.microsoft.com/office/powerpoint/2010/main" val="30073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3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p>
            <a:fld id="{F0A1B187-FB30-49F7-8269-DE0F086CBB3D}" type="datetimeFigureOut">
              <a:rPr lang="he-IL" smtClean="0"/>
              <a:t>י"ד/כסלו/תשע"ט</a:t>
            </a:fld>
            <a:endParaRPr lang="he-IL"/>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p>
            <a:fld id="{7BEAE7D4-DAD8-4F28-A82A-8FF61F39EB50}" type="slidenum">
              <a:rPr lang="he-IL" smtClean="0"/>
              <a:t>‹#›</a:t>
            </a:fld>
            <a:endParaRPr lang="he-IL"/>
          </a:p>
        </p:txBody>
      </p:sp>
    </p:spTree>
    <p:extLst>
      <p:ext uri="{BB962C8B-B14F-4D97-AF65-F5344CB8AC3E}">
        <p14:creationId xmlns:p14="http://schemas.microsoft.com/office/powerpoint/2010/main" val="226516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6"/>
          <p:cNvSpPr>
            <a:spLocks noGrp="1"/>
          </p:cNvSpPr>
          <p:nvPr>
            <p:ph type="sldNum" sz="quarter" idx="10"/>
          </p:nvPr>
        </p:nvSpPr>
        <p:spPr/>
        <p:txBody>
          <a:bodyPr/>
          <a:lstStyle>
            <a:lvl1pPr eaLnBrk="0" hangingPunct="0">
              <a:defRPr/>
            </a:lvl1pPr>
          </a:lstStyle>
          <a:p>
            <a:pPr>
              <a:defRPr/>
            </a:pPr>
            <a:fld id="{F38F2476-A4B0-43B7-95DD-16235718A80E}" type="slidenum">
              <a:rPr lang="he-IL" altLang="he-IL"/>
              <a:pPr>
                <a:defRPr/>
              </a:pPr>
              <a:t>‹#›</a:t>
            </a:fld>
            <a:endParaRPr lang="he-IL" altLang="he-IL"/>
          </a:p>
        </p:txBody>
      </p:sp>
    </p:spTree>
    <p:extLst>
      <p:ext uri="{BB962C8B-B14F-4D97-AF65-F5344CB8AC3E}">
        <p14:creationId xmlns:p14="http://schemas.microsoft.com/office/powerpoint/2010/main" val="17215544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קבוצה 6"/>
          <p:cNvGrpSpPr/>
          <p:nvPr userDrawn="1"/>
        </p:nvGrpSpPr>
        <p:grpSpPr>
          <a:xfrm>
            <a:off x="-19050" y="-8902"/>
            <a:ext cx="9180513" cy="1050279"/>
            <a:chOff x="-19050" y="-8902"/>
            <a:chExt cx="9180513" cy="1050279"/>
          </a:xfrm>
        </p:grpSpPr>
        <p:sp>
          <p:nvSpPr>
            <p:cNvPr id="8" name="צורה חופשית 7"/>
            <p:cNvSpPr>
              <a:spLocks/>
            </p:cNvSpPr>
            <p:nvPr/>
          </p:nvSpPr>
          <p:spPr bwMode="auto">
            <a:xfrm>
              <a:off x="-19050" y="-24"/>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DD9">
                    <a:shade val="50000"/>
                    <a:alpha val="45000"/>
                    <a:satMod val="120000"/>
                  </a:srgbClr>
                </a:gs>
                <a:gs pos="100000">
                  <a:srgbClr val="C4EEFF">
                    <a:shade val="80000"/>
                    <a:alpha val="55000"/>
                    <a:satMod val="155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9" name="צורה חופשית 8"/>
            <p:cNvSpPr>
              <a:spLocks/>
            </p:cNvSpPr>
            <p:nvPr/>
          </p:nvSpPr>
          <p:spPr bwMode="auto">
            <a:xfrm>
              <a:off x="4381500" y="-8902"/>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C4EEFF">
                    <a:shade val="50000"/>
                    <a:alpha val="30000"/>
                    <a:satMod val="130000"/>
                  </a:srgbClr>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nvGrpSpPr>
            <p:cNvPr id="10" name="קבוצה 9"/>
            <p:cNvGrpSpPr>
              <a:grpSpLocks/>
            </p:cNvGrpSpPr>
            <p:nvPr/>
          </p:nvGrpSpPr>
          <p:grpSpPr bwMode="auto">
            <a:xfrm>
              <a:off x="-19050" y="133974"/>
              <a:ext cx="9180513" cy="647700"/>
              <a:chOff x="-19045" y="216550"/>
              <a:chExt cx="9180548" cy="649224"/>
            </a:xfrm>
          </p:grpSpPr>
          <p:sp>
            <p:nvSpPr>
              <p:cNvPr id="11" name="צורה חופשית 10"/>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C4EEFF">
                        <a:shade val="75000"/>
                      </a:srgbClr>
                    </a:gs>
                    <a:gs pos="86000">
                      <a:sysClr val="windowText" lastClr="000000">
                        <a:alpha val="29000"/>
                      </a:sysClr>
                    </a:gs>
                    <a:gs pos="16000">
                      <a:srgbClr val="009DD9">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12" name="צורה חופשית 11"/>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59A9F2"/>
                    </a:gs>
                    <a:gs pos="44000">
                      <a:srgbClr val="0F6FC6"/>
                    </a:gs>
                    <a:gs pos="33000">
                      <a:srgbClr val="009DD9">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grpSp>
      <p:sp>
        <p:nvSpPr>
          <p:cNvPr id="13" name="מלבן 12"/>
          <p:cNvSpPr/>
          <p:nvPr userDrawn="1"/>
        </p:nvSpPr>
        <p:spPr>
          <a:xfrm>
            <a:off x="0" y="6597352"/>
            <a:ext cx="9144000" cy="260648"/>
          </a:xfrm>
          <a:prstGeom prst="rect">
            <a:avLst/>
          </a:prstGeom>
          <a:solidFill>
            <a:srgbClr val="4F81BD">
              <a:lumMod val="60000"/>
              <a:lumOff val="40000"/>
            </a:srgbClr>
          </a:solidFill>
          <a:ln w="254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mn-lt"/>
              <a:ea typeface="+mn-ea"/>
              <a:cs typeface="Arial" panose="020B0604020202020204" pitchFamily="34" charset="0"/>
            </a:endParaRPr>
          </a:p>
        </p:txBody>
      </p:sp>
      <p:sp>
        <p:nvSpPr>
          <p:cNvPr id="14" name="כותרת 1"/>
          <p:cNvSpPr txBox="1">
            <a:spLocks/>
          </p:cNvSpPr>
          <p:nvPr userDrawn="1"/>
        </p:nvSpPr>
        <p:spPr bwMode="auto">
          <a:xfrm>
            <a:off x="3837214" y="6596128"/>
            <a:ext cx="1469572" cy="264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rtl="0" eaLnBrk="0" fontAlgn="base" hangingPunct="0">
              <a:spcBef>
                <a:spcPct val="0"/>
              </a:spcBef>
              <a:spcAft>
                <a:spcPct val="0"/>
              </a:spcAft>
              <a:defRPr/>
            </a:pPr>
            <a:r>
              <a:rPr lang="en-US" sz="1200" b="1" kern="0" dirty="0" smtClean="0">
                <a:solidFill>
                  <a:prstClr val="black"/>
                </a:solidFill>
                <a:latin typeface="+mn-lt"/>
                <a:cs typeface="Guttman Hatzvi" pitchFamily="2" charset="-79"/>
              </a:rPr>
              <a:t>-FOUO-</a:t>
            </a:r>
            <a:endParaRPr lang="he-IL" sz="1200" b="1" kern="0" dirty="0">
              <a:solidFill>
                <a:prstClr val="black"/>
              </a:solidFill>
              <a:latin typeface="+mn-lt"/>
              <a:cs typeface="Guttman Hatzvi" pitchFamily="2" charset="-79"/>
            </a:endParaRPr>
          </a:p>
        </p:txBody>
      </p:sp>
      <p:sp>
        <p:nvSpPr>
          <p:cNvPr id="15" name="כותרת 1"/>
          <p:cNvSpPr txBox="1">
            <a:spLocks/>
          </p:cNvSpPr>
          <p:nvPr userDrawn="1"/>
        </p:nvSpPr>
        <p:spPr bwMode="auto">
          <a:xfrm>
            <a:off x="0" y="6597352"/>
            <a:ext cx="2276746" cy="2634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rtl="0" eaLnBrk="0" fontAlgn="base" hangingPunct="0">
              <a:spcBef>
                <a:spcPct val="0"/>
              </a:spcBef>
              <a:spcAft>
                <a:spcPct val="0"/>
              </a:spcAft>
              <a:defRPr/>
            </a:pPr>
            <a:r>
              <a:rPr lang="en-US" sz="1100" b="1" kern="0" dirty="0" smtClean="0">
                <a:solidFill>
                  <a:prstClr val="black"/>
                </a:solidFill>
                <a:latin typeface="+mn-lt"/>
                <a:cs typeface="Guttman Hatzvi" pitchFamily="2" charset="-79"/>
              </a:rPr>
              <a:t>IDF</a:t>
            </a:r>
            <a:r>
              <a:rPr lang="en-US" sz="1100" b="1" kern="0" baseline="0" dirty="0" smtClean="0">
                <a:solidFill>
                  <a:prstClr val="black"/>
                </a:solidFill>
                <a:latin typeface="+mn-lt"/>
                <a:cs typeface="Guttman Hatzvi" pitchFamily="2" charset="-79"/>
              </a:rPr>
              <a:t> Military Colleges</a:t>
            </a:r>
            <a:endParaRPr lang="he-IL" sz="2400" b="1" kern="0" dirty="0">
              <a:solidFill>
                <a:prstClr val="black"/>
              </a:solidFill>
              <a:latin typeface="+mn-lt"/>
              <a:cs typeface="Guttman Hatzvi" pitchFamily="2" charset="-79"/>
            </a:endParaRPr>
          </a:p>
        </p:txBody>
      </p:sp>
      <p:sp>
        <p:nvSpPr>
          <p:cNvPr id="16" name="כותרת 1"/>
          <p:cNvSpPr txBox="1">
            <a:spLocks/>
          </p:cNvSpPr>
          <p:nvPr userDrawn="1"/>
        </p:nvSpPr>
        <p:spPr bwMode="auto">
          <a:xfrm>
            <a:off x="7410022" y="6598582"/>
            <a:ext cx="1619672" cy="259417"/>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algn="r" rtl="1" eaLnBrk="0" fontAlgn="base" hangingPunct="0">
              <a:spcBef>
                <a:spcPct val="0"/>
              </a:spcBef>
              <a:spcAft>
                <a:spcPct val="0"/>
              </a:spcAft>
              <a:defRPr/>
            </a:pPr>
            <a:fld id="{1EE79B35-3D82-4D13-9781-E3639559A659}" type="slidenum">
              <a:rPr lang="he-IL" sz="1100" b="1" kern="0" smtClean="0">
                <a:solidFill>
                  <a:prstClr val="black"/>
                </a:solidFill>
                <a:latin typeface="Guttman Hatzvi" pitchFamily="2" charset="-79"/>
                <a:cs typeface="Guttman Hatzvi" pitchFamily="2" charset="-79"/>
              </a:rPr>
              <a:pPr algn="r" rtl="1" eaLnBrk="0" fontAlgn="base" hangingPunct="0">
                <a:spcBef>
                  <a:spcPct val="0"/>
                </a:spcBef>
                <a:spcAft>
                  <a:spcPct val="0"/>
                </a:spcAft>
                <a:defRPr/>
              </a:pPr>
              <a:t>‹#›</a:t>
            </a:fld>
            <a:r>
              <a:rPr lang="en-US" sz="1100" b="1" kern="0" dirty="0" smtClean="0">
                <a:solidFill>
                  <a:prstClr val="black"/>
                </a:solidFill>
                <a:latin typeface="+mn-lt"/>
                <a:cs typeface="Guttman Hatzvi" pitchFamily="2" charset="-79"/>
              </a:rPr>
              <a:t> Slide  </a:t>
            </a:r>
            <a:r>
              <a:rPr lang="he-IL" sz="1100" b="1" kern="0" dirty="0" smtClean="0">
                <a:solidFill>
                  <a:prstClr val="black"/>
                </a:solidFill>
                <a:latin typeface="Guttman Hatzvi" pitchFamily="2" charset="-79"/>
                <a:cs typeface="Guttman Hatzvi" pitchFamily="2" charset="-79"/>
              </a:rPr>
              <a:t> </a:t>
            </a:r>
            <a:endParaRPr lang="he-IL" sz="1100" b="1" kern="0" dirty="0">
              <a:solidFill>
                <a:prstClr val="black"/>
              </a:solidFill>
              <a:latin typeface="Guttman Hatzvi" pitchFamily="2" charset="-79"/>
              <a:cs typeface="Guttman Hatzvi" pitchFamily="2" charset="-79"/>
            </a:endParaRPr>
          </a:p>
        </p:txBody>
      </p:sp>
      <p:pic>
        <p:nvPicPr>
          <p:cNvPr id="17" name="תמונה 16"/>
          <p:cNvPicPr/>
          <p:nvPr userDrawn="1"/>
        </p:nvPicPr>
        <p:blipFill>
          <a:blip r:embed="rId6">
            <a:extLst>
              <a:ext uri="{BEBA8EAE-BF5A-486C-A8C5-ECC9F3942E4B}">
                <a14:imgProps xmlns:a14="http://schemas.microsoft.com/office/drawing/2010/main">
                  <a14:imgLayer r:embed="rId7">
                    <a14:imgEffect>
                      <a14:backgroundRemoval t="0" b="99329" l="1575" r="96063"/>
                    </a14:imgEffect>
                  </a14:imgLayer>
                </a14:imgProps>
              </a:ext>
              <a:ext uri="{28A0092B-C50C-407E-A947-70E740481C1C}">
                <a14:useLocalDpi xmlns:a14="http://schemas.microsoft.com/office/drawing/2010/main" val="0"/>
              </a:ext>
            </a:extLst>
          </a:blip>
          <a:srcRect/>
          <a:stretch>
            <a:fillRect/>
          </a:stretch>
        </p:blipFill>
        <p:spPr bwMode="auto">
          <a:xfrm>
            <a:off x="7991275" y="0"/>
            <a:ext cx="899317" cy="1051207"/>
          </a:xfrm>
          <a:prstGeom prst="rect">
            <a:avLst/>
          </a:prstGeom>
          <a:noFill/>
        </p:spPr>
      </p:pic>
      <p:pic>
        <p:nvPicPr>
          <p:cNvPr id="18" name="תמונה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9386" y="1864"/>
            <a:ext cx="916276" cy="1043228"/>
          </a:xfrm>
          <a:prstGeom prst="rect">
            <a:avLst/>
          </a:prstGeom>
        </p:spPr>
      </p:pic>
    </p:spTree>
    <p:extLst>
      <p:ext uri="{BB962C8B-B14F-4D97-AF65-F5344CB8AC3E}">
        <p14:creationId xmlns:p14="http://schemas.microsoft.com/office/powerpoint/2010/main" val="15599122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Lst>
  <p:timing>
    <p:tnLst>
      <p:par>
        <p:cTn id="1" dur="indefinite" restart="never" nodeType="tmRoot"/>
      </p:par>
    </p:tnLst>
  </p:timing>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Introduction to the IDF Military </a:t>
            </a:r>
            <a:r>
              <a:rPr lang="en-US" sz="3200" b="1" dirty="0">
                <a:latin typeface="+mn-lt"/>
              </a:rPr>
              <a:t>Colleges</a:t>
            </a:r>
          </a:p>
        </p:txBody>
      </p:sp>
      <p:grpSp>
        <p:nvGrpSpPr>
          <p:cNvPr id="14" name="קבוצה 13"/>
          <p:cNvGrpSpPr/>
          <p:nvPr/>
        </p:nvGrpSpPr>
        <p:grpSpPr>
          <a:xfrm>
            <a:off x="3111970" y="2079775"/>
            <a:ext cx="2920060" cy="3069048"/>
            <a:chOff x="3859379" y="1459486"/>
            <a:chExt cx="3893413" cy="4092064"/>
          </a:xfrm>
        </p:grpSpPr>
        <p:pic>
          <p:nvPicPr>
            <p:cNvPr id="4" name="תמונה 3"/>
            <p:cNvPicPr/>
            <p:nvPr/>
          </p:nvPicPr>
          <p:blipFill>
            <a:blip r:embed="rId2">
              <a:extLst>
                <a:ext uri="{28A0092B-C50C-407E-A947-70E740481C1C}">
                  <a14:useLocalDpi xmlns:a14="http://schemas.microsoft.com/office/drawing/2010/main" val="0"/>
                </a:ext>
              </a:extLst>
            </a:blip>
            <a:srcRect/>
            <a:stretch>
              <a:fillRect/>
            </a:stretch>
          </p:blipFill>
          <p:spPr bwMode="auto">
            <a:xfrm>
              <a:off x="5127346" y="2540975"/>
              <a:ext cx="1371993" cy="1639140"/>
            </a:xfrm>
            <a:prstGeom prst="rect">
              <a:avLst/>
            </a:prstGeom>
            <a:noFill/>
          </p:spPr>
        </p:pic>
        <p:pic>
          <p:nvPicPr>
            <p:cNvPr id="6" name="תמונה 5"/>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136127" y="2066754"/>
              <a:ext cx="616665" cy="932256"/>
            </a:xfrm>
            <a:prstGeom prst="rect">
              <a:avLst/>
            </a:prstGeom>
          </p:spPr>
        </p:pic>
        <p:pic>
          <p:nvPicPr>
            <p:cNvPr id="9" name="תמונה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505" y="1459486"/>
              <a:ext cx="685714" cy="932257"/>
            </a:xfrm>
            <a:prstGeom prst="rect">
              <a:avLst/>
            </a:prstGeom>
          </p:spPr>
        </p:pic>
        <p:pic>
          <p:nvPicPr>
            <p:cNvPr id="10" name="תמונה 9"/>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859379" y="2066754"/>
              <a:ext cx="797375" cy="990600"/>
            </a:xfrm>
            <a:prstGeom prst="rect">
              <a:avLst/>
            </a:prstGeom>
          </p:spPr>
        </p:pic>
        <p:pic>
          <p:nvPicPr>
            <p:cNvPr id="11" name="תמונה 10"/>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7085135" y="3767365"/>
              <a:ext cx="667657" cy="1037089"/>
            </a:xfrm>
            <a:prstGeom prst="rect">
              <a:avLst/>
            </a:prstGeom>
          </p:spPr>
        </p:pic>
        <p:pic>
          <p:nvPicPr>
            <p:cNvPr id="12" name="תמונה 1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5426526" y="4329347"/>
              <a:ext cx="729673" cy="1222203"/>
            </a:xfrm>
            <a:prstGeom prst="rect">
              <a:avLst/>
            </a:prstGeom>
          </p:spPr>
        </p:pic>
        <p:pic>
          <p:nvPicPr>
            <p:cNvPr id="13" name="תמונה 1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859379" y="3802401"/>
              <a:ext cx="682171" cy="1002053"/>
            </a:xfrm>
            <a:prstGeom prst="rect">
              <a:avLst/>
            </a:prstGeom>
          </p:spPr>
        </p:pic>
      </p:grpSp>
      <p:sp>
        <p:nvSpPr>
          <p:cNvPr id="15" name="כותרת 1"/>
          <p:cNvSpPr txBox="1">
            <a:spLocks/>
          </p:cNvSpPr>
          <p:nvPr/>
        </p:nvSpPr>
        <p:spPr>
          <a:xfrm>
            <a:off x="1031420" y="5747621"/>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MAJ </a:t>
            </a:r>
            <a:r>
              <a:rPr lang="en-US" sz="3200" b="1" dirty="0" err="1" smtClean="0">
                <a:latin typeface="+mn-lt"/>
              </a:rPr>
              <a:t>Ido</a:t>
            </a:r>
            <a:r>
              <a:rPr lang="en-US" sz="3200" b="1" dirty="0" smtClean="0">
                <a:latin typeface="+mn-lt"/>
              </a:rPr>
              <a:t> </a:t>
            </a:r>
            <a:r>
              <a:rPr lang="en-US" sz="3200" b="1" dirty="0" err="1" smtClean="0">
                <a:latin typeface="+mn-lt"/>
              </a:rPr>
              <a:t>Soceanu</a:t>
            </a:r>
            <a:r>
              <a:rPr lang="en-US" sz="3200" b="1" dirty="0" smtClean="0">
                <a:latin typeface="+mn-lt"/>
              </a:rPr>
              <a:t>, November 25</a:t>
            </a:r>
            <a:r>
              <a:rPr lang="en-US" sz="3200" b="1" baseline="30000" dirty="0" smtClean="0">
                <a:latin typeface="+mn-lt"/>
              </a:rPr>
              <a:t>th</a:t>
            </a:r>
            <a:r>
              <a:rPr lang="en-US" sz="3200" b="1" dirty="0" smtClean="0">
                <a:latin typeface="+mn-lt"/>
              </a:rPr>
              <a:t> 2018</a:t>
            </a:r>
            <a:endParaRPr lang="en-US" sz="3200" b="1" dirty="0">
              <a:latin typeface="+mn-lt"/>
            </a:endParaRPr>
          </a:p>
        </p:txBody>
      </p:sp>
    </p:spTree>
    <p:extLst>
      <p:ext uri="{BB962C8B-B14F-4D97-AF65-F5344CB8AC3E}">
        <p14:creationId xmlns:p14="http://schemas.microsoft.com/office/powerpoint/2010/main" val="3162060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מלבן מעוגל 80"/>
          <p:cNvSpPr/>
          <p:nvPr/>
        </p:nvSpPr>
        <p:spPr>
          <a:xfrm>
            <a:off x="675986" y="2910943"/>
            <a:ext cx="179184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Israel National Defense College</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Col Yoni </a:t>
            </a:r>
            <a:r>
              <a:rPr lang="en-US" sz="1050" dirty="0" err="1">
                <a:latin typeface="Segoe UI" panose="020B0502040204020203" pitchFamily="34" charset="0"/>
                <a:ea typeface="Segoe UI" panose="020B0502040204020203" pitchFamily="34" charset="0"/>
                <a:cs typeface="Segoe UI" panose="020B0502040204020203" pitchFamily="34" charset="0"/>
              </a:rPr>
              <a:t>Sayda</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Marom</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cxnSp>
        <p:nvCxnSpPr>
          <p:cNvPr id="56" name="מחבר ישר 55"/>
          <p:cNvCxnSpPr/>
          <p:nvPr/>
        </p:nvCxnSpPr>
        <p:spPr>
          <a:xfrm>
            <a:off x="6963626"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5" name="מחבר ישר 54"/>
          <p:cNvCxnSpPr/>
          <p:nvPr/>
        </p:nvCxnSpPr>
        <p:spPr>
          <a:xfrm>
            <a:off x="6473770" y="266527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4" name="מחבר ישר 53"/>
          <p:cNvCxnSpPr/>
          <p:nvPr/>
        </p:nvCxnSpPr>
        <p:spPr>
          <a:xfrm>
            <a:off x="2462387"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45" name="מחבר ישר 44"/>
          <p:cNvCxnSpPr>
            <a:stCxn id="5" idx="2"/>
          </p:cNvCxnSpPr>
          <p:nvPr/>
        </p:nvCxnSpPr>
        <p:spPr>
          <a:xfrm flipH="1">
            <a:off x="4666740" y="3373609"/>
            <a:ext cx="10886" cy="989180"/>
          </a:xfrm>
          <a:prstGeom prst="line">
            <a:avLst/>
          </a:prstGeom>
        </p:spPr>
        <p:style>
          <a:lnRef idx="1">
            <a:schemeClr val="dk1"/>
          </a:lnRef>
          <a:fillRef idx="0">
            <a:schemeClr val="dk1"/>
          </a:fillRef>
          <a:effectRef idx="0">
            <a:schemeClr val="dk1"/>
          </a:effectRef>
          <a:fontRef idx="minor">
            <a:schemeClr val="tx1"/>
          </a:fontRef>
        </p:style>
      </p:cxnSp>
      <p:cxnSp>
        <p:nvCxnSpPr>
          <p:cNvPr id="44" name="מחבר ישר 43"/>
          <p:cNvCxnSpPr/>
          <p:nvPr/>
        </p:nvCxnSpPr>
        <p:spPr>
          <a:xfrm>
            <a:off x="4666740" y="2642295"/>
            <a:ext cx="0" cy="384743"/>
          </a:xfrm>
          <a:prstGeom prst="line">
            <a:avLst/>
          </a:prstGeom>
        </p:spPr>
        <p:style>
          <a:lnRef idx="1">
            <a:schemeClr val="dk1"/>
          </a:lnRef>
          <a:fillRef idx="0">
            <a:schemeClr val="dk1"/>
          </a:fillRef>
          <a:effectRef idx="0">
            <a:schemeClr val="dk1"/>
          </a:effectRef>
          <a:fontRef idx="minor">
            <a:schemeClr val="tx1"/>
          </a:fontRef>
        </p:style>
      </p:cxnSp>
      <p:cxnSp>
        <p:nvCxnSpPr>
          <p:cNvPr id="42" name="מחבר ישר 41"/>
          <p:cNvCxnSpPr/>
          <p:nvPr/>
        </p:nvCxnSpPr>
        <p:spPr>
          <a:xfrm>
            <a:off x="8308011" y="2665277"/>
            <a:ext cx="0" cy="330472"/>
          </a:xfrm>
          <a:prstGeom prst="line">
            <a:avLst/>
          </a:prstGeom>
        </p:spPr>
        <p:style>
          <a:lnRef idx="1">
            <a:schemeClr val="dk1"/>
          </a:lnRef>
          <a:fillRef idx="0">
            <a:schemeClr val="dk1"/>
          </a:fillRef>
          <a:effectRef idx="0">
            <a:schemeClr val="dk1"/>
          </a:effectRef>
          <a:fontRef idx="minor">
            <a:schemeClr val="tx1"/>
          </a:fontRef>
        </p:style>
      </p:cxnSp>
      <p:cxnSp>
        <p:nvCxnSpPr>
          <p:cNvPr id="39" name="מחבר ישר 38"/>
          <p:cNvCxnSpPr/>
          <p:nvPr/>
        </p:nvCxnSpPr>
        <p:spPr>
          <a:xfrm>
            <a:off x="1248626" y="2617539"/>
            <a:ext cx="0" cy="330472"/>
          </a:xfrm>
          <a:prstGeom prst="line">
            <a:avLst/>
          </a:prstGeom>
        </p:spPr>
        <p:style>
          <a:lnRef idx="1">
            <a:schemeClr val="dk1"/>
          </a:lnRef>
          <a:fillRef idx="0">
            <a:schemeClr val="dk1"/>
          </a:fillRef>
          <a:effectRef idx="0">
            <a:schemeClr val="dk1"/>
          </a:effectRef>
          <a:fontRef idx="minor">
            <a:schemeClr val="tx1"/>
          </a:fontRef>
        </p:style>
      </p:cxnSp>
      <p:sp>
        <p:nvSpPr>
          <p:cNvPr id="2" name="כותרת 1"/>
          <p:cNvSpPr>
            <a:spLocks noGrp="1"/>
          </p:cNvSpPr>
          <p:nvPr>
            <p:ph type="ctrTitle"/>
          </p:nvPr>
        </p:nvSpPr>
        <p:spPr>
          <a:xfrm>
            <a:off x="914400" y="471778"/>
            <a:ext cx="7393611" cy="726946"/>
          </a:xfrm>
        </p:spPr>
        <p:txBody>
          <a:bodyPr>
            <a:noAutofit/>
          </a:bodyPr>
          <a:lstStyle/>
          <a:p>
            <a:r>
              <a:rPr lang="en-US"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Structure of the IDF Military Colleges</a:t>
            </a:r>
            <a:endParaRPr lang="he-IL" sz="28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p:txBody>
      </p:sp>
      <p:sp>
        <p:nvSpPr>
          <p:cNvPr id="4" name="מלבן מעוגל 3"/>
          <p:cNvSpPr/>
          <p:nvPr/>
        </p:nvSpPr>
        <p:spPr>
          <a:xfrm>
            <a:off x="3171825" y="1762252"/>
            <a:ext cx="2990850" cy="58679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IDF Military Colleges</a:t>
            </a:r>
          </a:p>
          <a:p>
            <a:pPr algn="ctr"/>
            <a:r>
              <a:rPr lang="en-US" sz="1050" dirty="0">
                <a:latin typeface="Segoe UI" panose="020B0502040204020203" pitchFamily="34" charset="0"/>
                <a:ea typeface="Segoe UI" panose="020B0502040204020203" pitchFamily="34" charset="0"/>
                <a:cs typeface="Segoe UI" panose="020B0502040204020203" pitchFamily="34" charset="0"/>
              </a:rPr>
              <a:t>(MG </a:t>
            </a:r>
            <a:r>
              <a:rPr lang="en-US" sz="1050" dirty="0" smtClean="0">
                <a:latin typeface="Segoe UI" panose="020B0502040204020203" pitchFamily="34" charset="0"/>
                <a:ea typeface="Segoe UI" panose="020B0502040204020203" pitchFamily="34" charset="0"/>
                <a:cs typeface="Segoe UI" panose="020B0502040204020203" pitchFamily="34" charset="0"/>
              </a:rPr>
              <a:t>Amir </a:t>
            </a:r>
            <a:r>
              <a:rPr lang="en-US" sz="1050" dirty="0" err="1" smtClean="0">
                <a:latin typeface="Segoe UI" panose="020B0502040204020203" pitchFamily="34" charset="0"/>
                <a:ea typeface="Segoe UI" panose="020B0502040204020203" pitchFamily="34" charset="0"/>
                <a:cs typeface="Segoe UI" panose="020B0502040204020203" pitchFamily="34" charset="0"/>
              </a:rPr>
              <a:t>Baram</a:t>
            </a:r>
            <a:r>
              <a:rPr lang="en-US" sz="1050" dirty="0" smtClean="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5" name="מלבן מעוגל 4"/>
          <p:cNvSpPr/>
          <p:nvPr/>
        </p:nvSpPr>
        <p:spPr>
          <a:xfrm>
            <a:off x="3572726" y="2910943"/>
            <a:ext cx="2209800" cy="46266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Chief of Staff of the Colleges</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BG </a:t>
            </a:r>
            <a:r>
              <a:rPr lang="en-US" sz="1050" dirty="0" err="1">
                <a:latin typeface="Segoe UI" panose="020B0502040204020203" pitchFamily="34" charset="0"/>
                <a:ea typeface="Segoe UI" panose="020B0502040204020203" pitchFamily="34" charset="0"/>
                <a:cs typeface="Segoe UI" panose="020B0502040204020203" pitchFamily="34" charset="0"/>
              </a:rPr>
              <a:t>Udi</a:t>
            </a:r>
            <a:r>
              <a:rPr lang="en-US" sz="1050" dirty="0">
                <a:latin typeface="Segoe UI" panose="020B0502040204020203" pitchFamily="34" charset="0"/>
                <a:ea typeface="Segoe UI" panose="020B0502040204020203" pitchFamily="34" charset="0"/>
                <a:cs typeface="Segoe UI" panose="020B0502040204020203" pitchFamily="34" charset="0"/>
              </a:rPr>
              <a:t> Ben-Mocha</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sp>
        <p:nvSpPr>
          <p:cNvPr id="9" name="מלבן מעוגל 8"/>
          <p:cNvSpPr/>
          <p:nvPr/>
        </p:nvSpPr>
        <p:spPr>
          <a:xfrm>
            <a:off x="586638" y="3655230"/>
            <a:ext cx="1323975" cy="48523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Segoe UI" panose="020B0502040204020203" pitchFamily="34" charset="0"/>
              </a:rPr>
              <a:t>Research Center</a:t>
            </a:r>
            <a:endParaRPr lang="he-IL"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endParaRPr>
          </a:p>
        </p:txBody>
      </p:sp>
      <p:sp>
        <p:nvSpPr>
          <p:cNvPr id="11" name="מלבן מעוגל 10"/>
          <p:cNvSpPr/>
          <p:nvPr/>
        </p:nvSpPr>
        <p:spPr>
          <a:xfrm>
            <a:off x="506868" y="4533900"/>
            <a:ext cx="1628775"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Tactical and Command College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Pinches Joseph)</a:t>
            </a:r>
            <a:endParaRPr lang="he-IL" sz="1050" dirty="0">
              <a:latin typeface="Segoe UI" panose="020B0502040204020203" pitchFamily="34" charset="0"/>
              <a:ea typeface="Segoe UI" panose="020B0502040204020203" pitchFamily="34" charset="0"/>
            </a:endParaRPr>
          </a:p>
        </p:txBody>
      </p:sp>
      <p:sp>
        <p:nvSpPr>
          <p:cNvPr id="12" name="מלבן מעוגל 11"/>
          <p:cNvSpPr/>
          <p:nvPr/>
        </p:nvSpPr>
        <p:spPr>
          <a:xfrm>
            <a:off x="2951162" y="4524375"/>
            <a:ext cx="1595664"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Alon</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err="1" smtClean="0">
                <a:latin typeface="Segoe UI" panose="020B0502040204020203" pitchFamily="34" charset="0"/>
                <a:ea typeface="Segoe UI" panose="020B0502040204020203" pitchFamily="34" charset="0"/>
                <a:cs typeface="Segoe UI" panose="020B0502040204020203" pitchFamily="34" charset="0"/>
              </a:rPr>
              <a:t>Ohad</a:t>
            </a:r>
            <a:r>
              <a:rPr lang="en-US" sz="1050" dirty="0" smtClean="0">
                <a:latin typeface="Segoe UI" panose="020B0502040204020203" pitchFamily="34" charset="0"/>
                <a:ea typeface="Segoe UI" panose="020B0502040204020203" pitchFamily="34" charset="0"/>
                <a:cs typeface="Segoe UI" panose="020B0502040204020203" pitchFamily="34" charset="0"/>
              </a:rPr>
              <a:t> Najma)</a:t>
            </a:r>
            <a:endParaRPr lang="he-IL" sz="1050" dirty="0">
              <a:latin typeface="Segoe UI" panose="020B0502040204020203" pitchFamily="34" charset="0"/>
              <a:ea typeface="Segoe UI" panose="020B0502040204020203" pitchFamily="34" charset="0"/>
            </a:endParaRPr>
          </a:p>
        </p:txBody>
      </p:sp>
      <p:sp>
        <p:nvSpPr>
          <p:cNvPr id="13" name="מלבן מעוגל 12"/>
          <p:cNvSpPr/>
          <p:nvPr/>
        </p:nvSpPr>
        <p:spPr>
          <a:xfrm>
            <a:off x="5168897" y="4514850"/>
            <a:ext cx="1609497"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Afek</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smtClean="0">
                <a:latin typeface="Segoe UI" panose="020B0502040204020203" pitchFamily="34" charset="0"/>
                <a:ea typeface="Segoe UI" panose="020B0502040204020203" pitchFamily="34" charset="0"/>
                <a:cs typeface="Segoe UI" panose="020B0502040204020203" pitchFamily="34" charset="0"/>
              </a:rPr>
              <a:t>Dr. </a:t>
            </a:r>
            <a:r>
              <a:rPr lang="en-US" sz="1050" dirty="0" err="1" smtClean="0">
                <a:latin typeface="Segoe UI" panose="020B0502040204020203" pitchFamily="34" charset="0"/>
                <a:ea typeface="Segoe UI" panose="020B0502040204020203" pitchFamily="34" charset="0"/>
                <a:cs typeface="Segoe UI" panose="020B0502040204020203" pitchFamily="34" charset="0"/>
              </a:rPr>
              <a:t>Yair</a:t>
            </a:r>
            <a:r>
              <a:rPr lang="en-US" sz="1050" dirty="0" smtClean="0">
                <a:latin typeface="Segoe UI" panose="020B0502040204020203" pitchFamily="34" charset="0"/>
                <a:ea typeface="Segoe UI" panose="020B0502040204020203" pitchFamily="34" charset="0"/>
                <a:cs typeface="Segoe UI" panose="020B0502040204020203" pitchFamily="34" charset="0"/>
              </a:rPr>
              <a:t> Barak)</a:t>
            </a:r>
            <a:endParaRPr lang="he-IL" sz="1050" dirty="0">
              <a:latin typeface="Segoe UI" panose="020B0502040204020203" pitchFamily="34" charset="0"/>
              <a:ea typeface="Segoe UI" panose="020B0502040204020203" pitchFamily="34" charset="0"/>
            </a:endParaRPr>
          </a:p>
        </p:txBody>
      </p:sp>
      <p:sp>
        <p:nvSpPr>
          <p:cNvPr id="14" name="מלבן מעוגל 13"/>
          <p:cNvSpPr/>
          <p:nvPr/>
        </p:nvSpPr>
        <p:spPr>
          <a:xfrm>
            <a:off x="7243081" y="4524375"/>
            <a:ext cx="1833563"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the Operational Course for NCO</a:t>
            </a:r>
          </a:p>
          <a:p>
            <a:pPr algn="ctr"/>
            <a:r>
              <a:rPr lang="en-US" sz="1050" dirty="0">
                <a:latin typeface="Segoe UI" panose="020B0502040204020203" pitchFamily="34" charset="0"/>
                <a:ea typeface="Segoe UI" panose="020B0502040204020203" pitchFamily="34" charset="0"/>
                <a:cs typeface="Segoe UI" panose="020B0502040204020203" pitchFamily="34" charset="0"/>
              </a:rPr>
              <a:t>(LTC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Noyman</a:t>
            </a:r>
            <a:r>
              <a:rPr lang="en-US" sz="1050" dirty="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5" name="מלבן מעוגל 14"/>
          <p:cNvSpPr/>
          <p:nvPr/>
        </p:nvSpPr>
        <p:spPr>
          <a:xfrm>
            <a:off x="1467534" y="5276850"/>
            <a:ext cx="2152650" cy="60936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Instruction Branch</a:t>
            </a:r>
            <a:endParaRPr lang="he-IL" sz="1050" b="1" dirty="0">
              <a:latin typeface="Segoe UI" panose="020B0502040204020203" pitchFamily="34" charset="0"/>
              <a:ea typeface="Segoe UI" panose="020B0502040204020203" pitchFamily="34" charset="0"/>
            </a:endParaRPr>
          </a:p>
        </p:txBody>
      </p:sp>
      <p:sp>
        <p:nvSpPr>
          <p:cNvPr id="17" name="מלבן מעוגל 16"/>
          <p:cNvSpPr/>
          <p:nvPr/>
        </p:nvSpPr>
        <p:spPr>
          <a:xfrm>
            <a:off x="6176963" y="5288757"/>
            <a:ext cx="1885950" cy="61782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Research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And Development</a:t>
            </a:r>
            <a:endParaRPr lang="he-IL" sz="1050" b="1" dirty="0">
              <a:latin typeface="Segoe UI" panose="020B0502040204020203" pitchFamily="34" charset="0"/>
              <a:ea typeface="Segoe UI" panose="020B0502040204020203" pitchFamily="34" charset="0"/>
            </a:endParaRPr>
          </a:p>
        </p:txBody>
      </p:sp>
      <p:cxnSp>
        <p:nvCxnSpPr>
          <p:cNvPr id="22" name="מחבר ישר 21"/>
          <p:cNvCxnSpPr/>
          <p:nvPr/>
        </p:nvCxnSpPr>
        <p:spPr>
          <a:xfrm>
            <a:off x="1248625" y="2617539"/>
            <a:ext cx="7059386" cy="38213"/>
          </a:xfrm>
          <a:prstGeom prst="line">
            <a:avLst/>
          </a:prstGeom>
        </p:spPr>
        <p:style>
          <a:lnRef idx="1">
            <a:schemeClr val="dk1"/>
          </a:lnRef>
          <a:fillRef idx="0">
            <a:schemeClr val="dk1"/>
          </a:fillRef>
          <a:effectRef idx="0">
            <a:schemeClr val="dk1"/>
          </a:effectRef>
          <a:fontRef idx="minor">
            <a:schemeClr val="tx1"/>
          </a:fontRef>
        </p:style>
      </p:cxnSp>
      <p:cxnSp>
        <p:nvCxnSpPr>
          <p:cNvPr id="26" name="מחבר ישר 25"/>
          <p:cNvCxnSpPr/>
          <p:nvPr/>
        </p:nvCxnSpPr>
        <p:spPr>
          <a:xfrm>
            <a:off x="1248626" y="3394875"/>
            <a:ext cx="0" cy="265118"/>
          </a:xfrm>
          <a:prstGeom prst="line">
            <a:avLst/>
          </a:prstGeom>
        </p:spPr>
        <p:style>
          <a:lnRef idx="1">
            <a:schemeClr val="dk1"/>
          </a:lnRef>
          <a:fillRef idx="0">
            <a:schemeClr val="dk1"/>
          </a:fillRef>
          <a:effectRef idx="0">
            <a:schemeClr val="dk1"/>
          </a:effectRef>
          <a:fontRef idx="minor">
            <a:schemeClr val="tx1"/>
          </a:fontRef>
        </p:style>
      </p:cxnSp>
      <p:cxnSp>
        <p:nvCxnSpPr>
          <p:cNvPr id="28" name="מחבר ישר 27"/>
          <p:cNvCxnSpPr/>
          <p:nvPr/>
        </p:nvCxnSpPr>
        <p:spPr>
          <a:xfrm flipV="1">
            <a:off x="1321256" y="4362789"/>
            <a:ext cx="0" cy="152062"/>
          </a:xfrm>
          <a:prstGeom prst="line">
            <a:avLst/>
          </a:prstGeom>
        </p:spPr>
        <p:style>
          <a:lnRef idx="1">
            <a:schemeClr val="dk1"/>
          </a:lnRef>
          <a:fillRef idx="0">
            <a:schemeClr val="dk1"/>
          </a:fillRef>
          <a:effectRef idx="0">
            <a:schemeClr val="dk1"/>
          </a:effectRef>
          <a:fontRef idx="minor">
            <a:schemeClr val="tx1"/>
          </a:fontRef>
        </p:style>
      </p:cxnSp>
      <p:cxnSp>
        <p:nvCxnSpPr>
          <p:cNvPr id="30" name="מחבר ישר 29"/>
          <p:cNvCxnSpPr/>
          <p:nvPr/>
        </p:nvCxnSpPr>
        <p:spPr>
          <a:xfrm>
            <a:off x="1321256" y="4362789"/>
            <a:ext cx="6838607" cy="0"/>
          </a:xfrm>
          <a:prstGeom prst="line">
            <a:avLst/>
          </a:prstGeom>
        </p:spPr>
        <p:style>
          <a:lnRef idx="1">
            <a:schemeClr val="dk1"/>
          </a:lnRef>
          <a:fillRef idx="0">
            <a:schemeClr val="dk1"/>
          </a:fillRef>
          <a:effectRef idx="0">
            <a:schemeClr val="dk1"/>
          </a:effectRef>
          <a:fontRef idx="minor">
            <a:schemeClr val="tx1"/>
          </a:fontRef>
        </p:style>
      </p:cxnSp>
      <p:cxnSp>
        <p:nvCxnSpPr>
          <p:cNvPr id="32" name="מחבר ישר 31"/>
          <p:cNvCxnSpPr/>
          <p:nvPr/>
        </p:nvCxnSpPr>
        <p:spPr>
          <a:xfrm>
            <a:off x="5967938" y="4362790"/>
            <a:ext cx="0" cy="129098"/>
          </a:xfrm>
          <a:prstGeom prst="line">
            <a:avLst/>
          </a:prstGeom>
        </p:spPr>
        <p:style>
          <a:lnRef idx="1">
            <a:schemeClr val="dk1"/>
          </a:lnRef>
          <a:fillRef idx="0">
            <a:schemeClr val="dk1"/>
          </a:fillRef>
          <a:effectRef idx="0">
            <a:schemeClr val="dk1"/>
          </a:effectRef>
          <a:fontRef idx="minor">
            <a:schemeClr val="tx1"/>
          </a:fontRef>
        </p:style>
      </p:cxnSp>
      <p:pic>
        <p:nvPicPr>
          <p:cNvPr id="21" name="תמונה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5" y="2910943"/>
            <a:ext cx="514286" cy="699193"/>
          </a:xfrm>
          <a:prstGeom prst="rect">
            <a:avLst/>
          </a:prstGeom>
        </p:spPr>
      </p:pic>
      <p:cxnSp>
        <p:nvCxnSpPr>
          <p:cNvPr id="29" name="מחבר ישר 28"/>
          <p:cNvCxnSpPr>
            <a:stCxn id="4" idx="2"/>
          </p:cNvCxnSpPr>
          <p:nvPr/>
        </p:nvCxnSpPr>
        <p:spPr>
          <a:xfrm>
            <a:off x="4667250" y="2349048"/>
            <a:ext cx="0" cy="293247"/>
          </a:xfrm>
          <a:prstGeom prst="line">
            <a:avLst/>
          </a:prstGeom>
        </p:spPr>
        <p:style>
          <a:lnRef idx="1">
            <a:schemeClr val="dk1"/>
          </a:lnRef>
          <a:fillRef idx="0">
            <a:schemeClr val="dk1"/>
          </a:fillRef>
          <a:effectRef idx="0">
            <a:schemeClr val="dk1"/>
          </a:effectRef>
          <a:fontRef idx="minor">
            <a:schemeClr val="tx1"/>
          </a:fontRef>
        </p:style>
      </p:cxnSp>
      <p:cxnSp>
        <p:nvCxnSpPr>
          <p:cNvPr id="47" name="מחבר ישר 46"/>
          <p:cNvCxnSpPr/>
          <p:nvPr/>
        </p:nvCxnSpPr>
        <p:spPr>
          <a:xfrm>
            <a:off x="8160655" y="4362789"/>
            <a:ext cx="0" cy="152061"/>
          </a:xfrm>
          <a:prstGeom prst="line">
            <a:avLst/>
          </a:prstGeom>
        </p:spPr>
        <p:style>
          <a:lnRef idx="1">
            <a:schemeClr val="dk1"/>
          </a:lnRef>
          <a:fillRef idx="0">
            <a:schemeClr val="dk1"/>
          </a:fillRef>
          <a:effectRef idx="0">
            <a:schemeClr val="dk1"/>
          </a:effectRef>
          <a:fontRef idx="minor">
            <a:schemeClr val="tx1"/>
          </a:fontRef>
        </p:style>
      </p:cxnSp>
      <p:cxnSp>
        <p:nvCxnSpPr>
          <p:cNvPr id="53" name="מחבר ישר 52"/>
          <p:cNvCxnSpPr/>
          <p:nvPr/>
        </p:nvCxnSpPr>
        <p:spPr>
          <a:xfrm>
            <a:off x="3654730" y="4368234"/>
            <a:ext cx="0" cy="129098"/>
          </a:xfrm>
          <a:prstGeom prst="line">
            <a:avLst/>
          </a:prstGeom>
        </p:spPr>
        <p:style>
          <a:lnRef idx="1">
            <a:schemeClr val="dk1"/>
          </a:lnRef>
          <a:fillRef idx="0">
            <a:schemeClr val="dk1"/>
          </a:fillRef>
          <a:effectRef idx="0">
            <a:schemeClr val="dk1"/>
          </a:effectRef>
          <a:fontRef idx="minor">
            <a:schemeClr val="tx1"/>
          </a:fontRef>
        </p:style>
      </p:cxnSp>
      <p:pic>
        <p:nvPicPr>
          <p:cNvPr id="62" name="תמונה 6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51487" y="4533899"/>
            <a:ext cx="598031" cy="742950"/>
          </a:xfrm>
          <a:prstGeom prst="rect">
            <a:avLst/>
          </a:prstGeom>
        </p:spPr>
      </p:pic>
      <p:pic>
        <p:nvPicPr>
          <p:cNvPr id="65" name="תמונה 64"/>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6916555" y="4438820"/>
            <a:ext cx="500743" cy="777817"/>
          </a:xfrm>
          <a:prstGeom prst="rect">
            <a:avLst/>
          </a:prstGeom>
        </p:spPr>
      </p:pic>
      <p:pic>
        <p:nvPicPr>
          <p:cNvPr id="68" name="תמונה 67"/>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2554109" y="4438819"/>
            <a:ext cx="547255" cy="916652"/>
          </a:xfrm>
          <a:prstGeom prst="rect">
            <a:avLst/>
          </a:prstGeom>
        </p:spPr>
      </p:pic>
      <p:pic>
        <p:nvPicPr>
          <p:cNvPr id="72" name="תמונה 7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4863620" y="4427338"/>
            <a:ext cx="511628" cy="751540"/>
          </a:xfrm>
          <a:prstGeom prst="rect">
            <a:avLst/>
          </a:prstGeom>
        </p:spPr>
      </p:pic>
      <p:sp>
        <p:nvSpPr>
          <p:cNvPr id="37" name="מלבן מעוגל 36"/>
          <p:cNvSpPr/>
          <p:nvPr/>
        </p:nvSpPr>
        <p:spPr>
          <a:xfrm>
            <a:off x="7631736" y="2910943"/>
            <a:ext cx="135255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Brigadier Generals Course</a:t>
            </a:r>
            <a:endParaRPr lang="he-IL" sz="1050" b="1" dirty="0">
              <a:latin typeface="Segoe UI" panose="020B0502040204020203" pitchFamily="34" charset="0"/>
              <a:ea typeface="Segoe UI" panose="020B0502040204020203" pitchFamily="34" charset="0"/>
            </a:endParaRPr>
          </a:p>
        </p:txBody>
      </p:sp>
      <p:pic>
        <p:nvPicPr>
          <p:cNvPr id="33" name="תמונה 3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243082" y="2910943"/>
            <a:ext cx="462499" cy="699192"/>
          </a:xfrm>
          <a:prstGeom prst="rect">
            <a:avLst/>
          </a:prstGeom>
        </p:spPr>
      </p:pic>
      <p:sp>
        <p:nvSpPr>
          <p:cNvPr id="38" name="מלבן מעוגל 37"/>
          <p:cNvSpPr/>
          <p:nvPr/>
        </p:nvSpPr>
        <p:spPr>
          <a:xfrm>
            <a:off x="5456719" y="3622061"/>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b="1" dirty="0" err="1">
                <a:latin typeface="Segoe UI" panose="020B0502040204020203" pitchFamily="34" charset="0"/>
                <a:ea typeface="Segoe UI" panose="020B0502040204020203" pitchFamily="34" charset="0"/>
                <a:cs typeface="Segoe UI" panose="020B0502040204020203" pitchFamily="34" charset="0"/>
              </a:rPr>
              <a:t>Maarachot</a:t>
            </a:r>
            <a:r>
              <a:rPr lang="en-US" sz="1050" b="1" dirty="0">
                <a:latin typeface="Segoe UI" panose="020B0502040204020203" pitchFamily="34" charset="0"/>
                <a:ea typeface="Segoe UI" panose="020B0502040204020203" pitchFamily="34" charset="0"/>
                <a:cs typeface="Segoe UI" panose="020B0502040204020203" pitchFamily="34" charset="0"/>
              </a:rPr>
              <a:t>” Publishing</a:t>
            </a:r>
            <a:endParaRPr lang="he-IL" sz="1050" b="1" dirty="0">
              <a:latin typeface="Segoe UI" panose="020B0502040204020203" pitchFamily="34" charset="0"/>
              <a:ea typeface="Segoe UI" panose="020B0502040204020203" pitchFamily="34" charset="0"/>
            </a:endParaRPr>
          </a:p>
        </p:txBody>
      </p:sp>
      <p:cxnSp>
        <p:nvCxnSpPr>
          <p:cNvPr id="40" name="מחבר ישר 39"/>
          <p:cNvCxnSpPr/>
          <p:nvPr/>
        </p:nvCxnSpPr>
        <p:spPr>
          <a:xfrm>
            <a:off x="4740559" y="4358887"/>
            <a:ext cx="0" cy="977714"/>
          </a:xfrm>
          <a:prstGeom prst="line">
            <a:avLst/>
          </a:prstGeom>
        </p:spPr>
        <p:style>
          <a:lnRef idx="1">
            <a:schemeClr val="dk1"/>
          </a:lnRef>
          <a:fillRef idx="0">
            <a:schemeClr val="dk1"/>
          </a:fillRef>
          <a:effectRef idx="0">
            <a:schemeClr val="dk1"/>
          </a:effectRef>
          <a:fontRef idx="minor">
            <a:schemeClr val="tx1"/>
          </a:fontRef>
        </p:style>
      </p:cxnSp>
      <p:sp>
        <p:nvSpPr>
          <p:cNvPr id="16" name="מלבן מעוגל 15"/>
          <p:cNvSpPr/>
          <p:nvPr/>
        </p:nvSpPr>
        <p:spPr>
          <a:xfrm>
            <a:off x="3985533" y="5281612"/>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smtClean="0">
                <a:latin typeface="Segoe UI" panose="020B0502040204020203" pitchFamily="34" charset="0"/>
                <a:ea typeface="Segoe UI" panose="020B0502040204020203" pitchFamily="34" charset="0"/>
              </a:rPr>
              <a:t>Head of Logistic Branch</a:t>
            </a:r>
            <a:endParaRPr lang="he-IL" sz="1050" b="1"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589714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Tactical Command College</a:t>
            </a:r>
            <a:endParaRPr lang="en-US" sz="3200" b="1" dirty="0">
              <a:latin typeface="+mn-lt"/>
            </a:endParaRPr>
          </a:p>
        </p:txBody>
      </p:sp>
      <p:pic>
        <p:nvPicPr>
          <p:cNvPr id="21" name="תמונה 20"/>
          <p:cNvPicPr>
            <a:picLocks noChangeAspect="1"/>
          </p:cNvPicPr>
          <p:nvPr/>
        </p:nvPicPr>
        <p:blipFill rotWithShape="1">
          <a:blip r:embed="rId2">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227008" y="1886857"/>
            <a:ext cx="2700868" cy="3355361"/>
          </a:xfrm>
          <a:prstGeom prst="rect">
            <a:avLst/>
          </a:prstGeom>
        </p:spPr>
      </p:pic>
    </p:spTree>
    <p:extLst>
      <p:ext uri="{BB962C8B-B14F-4D97-AF65-F5344CB8AC3E}">
        <p14:creationId xmlns:p14="http://schemas.microsoft.com/office/powerpoint/2010/main" val="2864991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Vision and Mission</a:t>
            </a:r>
            <a:endParaRPr lang="he-IL" sz="3200" b="1" dirty="0">
              <a:latin typeface="+mn-lt"/>
            </a:endParaRPr>
          </a:p>
        </p:txBody>
      </p:sp>
      <p:sp>
        <p:nvSpPr>
          <p:cNvPr id="4" name="Shape 88"/>
          <p:cNvSpPr txBox="1">
            <a:spLocks/>
          </p:cNvSpPr>
          <p:nvPr/>
        </p:nvSpPr>
        <p:spPr>
          <a:xfrm>
            <a:off x="292254" y="4950672"/>
            <a:ext cx="8570375"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Font typeface="Wingdings" panose="05000000000000000000" pitchFamily="2" charset="2"/>
              <a:buNone/>
              <a:defRPr/>
            </a:pPr>
            <a:r>
              <a:rPr lang="en-US" altLang="he-IL" sz="3200" dirty="0" smtClean="0"/>
              <a:t>Enabling a vast level of understanding of the military profession within the core of young infantry officers.</a:t>
            </a:r>
          </a:p>
          <a:p>
            <a:pPr algn="ctr" rtl="0">
              <a:lnSpc>
                <a:spcPct val="170000"/>
              </a:lnSpc>
              <a:buFont typeface="Wingdings" panose="05000000000000000000" pitchFamily="2" charset="2"/>
              <a:buNone/>
              <a:defRPr/>
            </a:pPr>
            <a:r>
              <a:rPr lang="en-US" altLang="he-IL" sz="3200" dirty="0" smtClean="0">
                <a:cs typeface="David" panose="020E0502060401010101" pitchFamily="34" charset="-79"/>
              </a:rPr>
              <a:t>Preparing young company commanders for tactical command positions and entrenching the IDF values in them </a:t>
            </a:r>
            <a:endParaRPr lang="en-US" altLang="he-IL" sz="1600" dirty="0">
              <a:cs typeface="David" panose="020E0502060401010101" pitchFamily="34" charset="-79"/>
            </a:endParaRPr>
          </a:p>
        </p:txBody>
      </p:sp>
    </p:spTree>
    <p:extLst>
      <p:ext uri="{BB962C8B-B14F-4D97-AF65-F5344CB8AC3E}">
        <p14:creationId xmlns:p14="http://schemas.microsoft.com/office/powerpoint/2010/main" val="3773822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BEBA8EAE-BF5A-486C-A8C5-ECC9F3942E4B}">
                <a14:imgProps xmlns:a14="http://schemas.microsoft.com/office/drawing/2010/main">
                  <a14:imgLayer r:embed="rId3">
                    <a14:imgEffect>
                      <a14:sharpenSoften amount="-11000"/>
                    </a14:imgEffect>
                  </a14:imgLayer>
                </a14:imgProps>
              </a:ext>
              <a:ext uri="{28A0092B-C50C-407E-A947-70E740481C1C}">
                <a14:useLocalDpi xmlns:a14="http://schemas.microsoft.com/office/drawing/2010/main" val="0"/>
              </a:ext>
            </a:extLst>
          </a:blip>
          <a:stretch>
            <a:fillRect/>
          </a:stretch>
        </p:blipFill>
        <p:spPr>
          <a:xfrm>
            <a:off x="4808944" y="1807667"/>
            <a:ext cx="7399840" cy="4939393"/>
          </a:xfrm>
          <a:prstGeom prst="rect">
            <a:avLst/>
          </a:prstGeom>
          <a:effectLst>
            <a:softEdge rad="279400"/>
          </a:effectLst>
        </p:spPr>
      </p:pic>
      <p:sp>
        <p:nvSpPr>
          <p:cNvPr id="5" name="כותרת 1"/>
          <p:cNvSpPr txBox="1">
            <a:spLocks/>
          </p:cNvSpPr>
          <p:nvPr/>
        </p:nvSpPr>
        <p:spPr>
          <a:xfrm>
            <a:off x="1148442" y="720513"/>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Goals</a:t>
            </a:r>
            <a:endParaRPr lang="he-IL" sz="3200" b="1" dirty="0">
              <a:latin typeface="+mn-lt"/>
            </a:endParaRPr>
          </a:p>
        </p:txBody>
      </p:sp>
      <p:sp>
        <p:nvSpPr>
          <p:cNvPr id="4" name="Shape 88"/>
          <p:cNvSpPr txBox="1">
            <a:spLocks/>
          </p:cNvSpPr>
          <p:nvPr/>
        </p:nvSpPr>
        <p:spPr>
          <a:xfrm>
            <a:off x="1" y="5659524"/>
            <a:ext cx="4908176"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l" rtl="0">
              <a:lnSpc>
                <a:spcPct val="170000"/>
              </a:lnSpc>
              <a:buFont typeface="+mj-lt"/>
              <a:buAutoNum type="arabicPeriod"/>
              <a:defRPr/>
            </a:pPr>
            <a:r>
              <a:rPr lang="en-US" altLang="he-IL" sz="1800" dirty="0" smtClean="0"/>
              <a:t>The Tactical Command </a:t>
            </a:r>
            <a:r>
              <a:rPr lang="en-US" altLang="he-IL" sz="1800" dirty="0" smtClean="0"/>
              <a:t>College shall serve as the “beating heart” for exceptional commanders</a:t>
            </a:r>
          </a:p>
          <a:p>
            <a:pPr marL="514350" indent="-514350" algn="l" rtl="0">
              <a:lnSpc>
                <a:spcPct val="170000"/>
              </a:lnSpc>
              <a:buFont typeface="+mj-lt"/>
              <a:buAutoNum type="arabicPeriod"/>
              <a:defRPr/>
            </a:pPr>
            <a:r>
              <a:rPr lang="en-US" altLang="he-IL" sz="1800" dirty="0" smtClean="0">
                <a:cs typeface="David" panose="020E0502060401010101" pitchFamily="34" charset="-79"/>
              </a:rPr>
              <a:t>The college shall be a leader in its fiel</a:t>
            </a:r>
            <a:r>
              <a:rPr lang="en-US" altLang="he-IL" sz="1800" dirty="0" smtClean="0">
                <a:cs typeface="David" panose="020E0502060401010101" pitchFamily="34" charset="-79"/>
              </a:rPr>
              <a:t>d, ever learning and improving.</a:t>
            </a:r>
          </a:p>
          <a:p>
            <a:pPr marL="514350" indent="-514350" algn="l" rtl="0">
              <a:lnSpc>
                <a:spcPct val="170000"/>
              </a:lnSpc>
              <a:buFont typeface="+mj-lt"/>
              <a:buAutoNum type="arabicPeriod"/>
              <a:defRPr/>
            </a:pPr>
            <a:r>
              <a:rPr lang="en-US" altLang="he-IL" sz="1800" dirty="0" smtClean="0">
                <a:cs typeface="David" panose="020E0502060401010101" pitchFamily="34" charset="-79"/>
              </a:rPr>
              <a:t>The college shall serve as a leading organization teaching decision making skills on the tactical level of the battlefield</a:t>
            </a:r>
          </a:p>
          <a:p>
            <a:pPr marL="514350" indent="-514350" algn="l" rtl="0">
              <a:lnSpc>
                <a:spcPct val="170000"/>
              </a:lnSpc>
              <a:buFont typeface="+mj-lt"/>
              <a:buAutoNum type="arabicPeriod"/>
              <a:defRPr/>
            </a:pPr>
            <a:r>
              <a:rPr lang="en-US" altLang="he-IL" sz="1800" dirty="0" smtClean="0">
                <a:cs typeface="David" panose="020E0502060401010101" pitchFamily="34" charset="-79"/>
              </a:rPr>
              <a:t>The Tactical Command Collage culture will incorporate physical fitness as a stepping stone</a:t>
            </a:r>
          </a:p>
          <a:p>
            <a:pPr marL="342900" indent="-342900" algn="l" rtl="0">
              <a:lnSpc>
                <a:spcPct val="170000"/>
              </a:lnSpc>
              <a:buFont typeface="+mj-lt"/>
              <a:buAutoNum type="arabicPeriod"/>
              <a:defRPr/>
            </a:pPr>
            <a:endParaRPr lang="en-US" altLang="he-IL" sz="1050" dirty="0">
              <a:cs typeface="David" panose="020E0502060401010101" pitchFamily="34" charset="-79"/>
            </a:endParaRPr>
          </a:p>
        </p:txBody>
      </p:sp>
    </p:spTree>
    <p:extLst>
      <p:ext uri="{BB962C8B-B14F-4D97-AF65-F5344CB8AC3E}">
        <p14:creationId xmlns:p14="http://schemas.microsoft.com/office/powerpoint/2010/main" val="244254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קבוצה 5"/>
          <p:cNvGrpSpPr/>
          <p:nvPr/>
        </p:nvGrpSpPr>
        <p:grpSpPr>
          <a:xfrm>
            <a:off x="0" y="692331"/>
            <a:ext cx="5003075" cy="5786848"/>
            <a:chOff x="1750424" y="182879"/>
            <a:chExt cx="6048102" cy="6401620"/>
          </a:xfrm>
          <a:scene3d>
            <a:camera prst="perspectiveFront" fov="3300000">
              <a:rot lat="486000" lon="19530000" rev="174000"/>
            </a:camera>
            <a:lightRig rig="harsh" dir="t">
              <a:rot lat="0" lon="0" rev="3000000"/>
            </a:lightRig>
          </a:scene3d>
        </p:grpSpPr>
        <p:grpSp>
          <p:nvGrpSpPr>
            <p:cNvPr id="5" name="קבוצה 4"/>
            <p:cNvGrpSpPr/>
            <p:nvPr/>
          </p:nvGrpSpPr>
          <p:grpSpPr>
            <a:xfrm>
              <a:off x="1750424" y="3762921"/>
              <a:ext cx="6048102" cy="2821578"/>
              <a:chOff x="2704011" y="3762921"/>
              <a:chExt cx="4127864" cy="2821578"/>
            </a:xfrm>
          </p:grpSpPr>
          <p:sp>
            <p:nvSpPr>
              <p:cNvPr id="3" name="חץ למטה 2"/>
              <p:cNvSpPr/>
              <p:nvPr/>
            </p:nvSpPr>
            <p:spPr>
              <a:xfrm>
                <a:off x="4767943" y="3762921"/>
                <a:ext cx="2063932" cy="2821578"/>
              </a:xfrm>
              <a:prstGeom prst="downArrow">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t>The Character Axis</a:t>
                </a:r>
              </a:p>
              <a:p>
                <a:pPr algn="ctr"/>
                <a:r>
                  <a:rPr lang="en-US" sz="1200" dirty="0" smtClean="0"/>
                  <a:t>(leadership and values)</a:t>
                </a:r>
                <a:endParaRPr lang="he-IL" sz="1200" dirty="0"/>
              </a:p>
            </p:txBody>
          </p:sp>
          <p:sp>
            <p:nvSpPr>
              <p:cNvPr id="4" name="חץ למטה 3"/>
              <p:cNvSpPr/>
              <p:nvPr/>
            </p:nvSpPr>
            <p:spPr>
              <a:xfrm>
                <a:off x="2704011" y="3762921"/>
                <a:ext cx="2063932" cy="2821578"/>
              </a:xfrm>
              <a:prstGeom prst="downArrow">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dirty="0" smtClean="0"/>
                  <a:t>The Professional Axis</a:t>
                </a:r>
              </a:p>
              <a:p>
                <a:pPr algn="ctr" rtl="0"/>
                <a:r>
                  <a:rPr lang="en-US" sz="1200" dirty="0" smtClean="0"/>
                  <a:t>(professionalism)</a:t>
                </a:r>
                <a:endParaRPr lang="he-IL" sz="1200" dirty="0"/>
              </a:p>
            </p:txBody>
          </p:sp>
        </p:grpSp>
        <p:sp>
          <p:nvSpPr>
            <p:cNvPr id="2" name="אליפסה 1"/>
            <p:cNvSpPr/>
            <p:nvPr/>
          </p:nvSpPr>
          <p:spPr>
            <a:xfrm>
              <a:off x="2586446" y="182879"/>
              <a:ext cx="4376057" cy="4415245"/>
            </a:xfrm>
            <a:prstGeom prst="ellipse">
              <a:avLst/>
            </a:prstGeom>
            <a:solidFill>
              <a:schemeClr val="accent6"/>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The Commander</a:t>
              </a:r>
            </a:p>
            <a:p>
              <a:pPr algn="ctr"/>
              <a:r>
                <a:rPr lang="en-US" sz="2400" dirty="0" smtClean="0"/>
                <a:t>Identifies the change needed and leads it</a:t>
              </a:r>
              <a:endParaRPr lang="he-IL" sz="2400" dirty="0"/>
            </a:p>
          </p:txBody>
        </p:sp>
      </p:grpSp>
      <p:sp>
        <p:nvSpPr>
          <p:cNvPr id="7" name="כותרת 1"/>
          <p:cNvSpPr txBox="1">
            <a:spLocks/>
          </p:cNvSpPr>
          <p:nvPr/>
        </p:nvSpPr>
        <p:spPr>
          <a:xfrm>
            <a:off x="1227907" y="143453"/>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Developing Military Leadership</a:t>
            </a:r>
            <a:endParaRPr lang="en-US" sz="3200" b="1" dirty="0">
              <a:latin typeface="+mn-lt"/>
            </a:endParaRPr>
          </a:p>
        </p:txBody>
      </p:sp>
      <p:pic>
        <p:nvPicPr>
          <p:cNvPr id="1026" name="Picture 2" descr="Image result for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209" y="3843584"/>
            <a:ext cx="4834144" cy="272057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08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Command </a:t>
            </a:r>
            <a:r>
              <a:rPr lang="en-US" sz="3200" b="1" dirty="0">
                <a:latin typeface="+mn-lt"/>
              </a:rPr>
              <a:t>and </a:t>
            </a:r>
            <a:r>
              <a:rPr lang="en-US" sz="3200" b="1" dirty="0" smtClean="0">
                <a:latin typeface="+mn-lt"/>
              </a:rPr>
              <a:t>Staff </a:t>
            </a:r>
            <a:r>
              <a:rPr lang="en-US" sz="3200" b="1" dirty="0">
                <a:latin typeface="+mn-lt"/>
              </a:rPr>
              <a:t>“</a:t>
            </a:r>
            <a:r>
              <a:rPr lang="en-US" sz="3200" b="1" dirty="0" err="1">
                <a:latin typeface="+mn-lt"/>
              </a:rPr>
              <a:t>Alon</a:t>
            </a:r>
            <a:r>
              <a:rPr lang="en-US" sz="3200" b="1" dirty="0">
                <a:latin typeface="+mn-lt"/>
              </a:rPr>
              <a:t>” </a:t>
            </a:r>
            <a:r>
              <a:rPr lang="en-US" sz="3200" b="1" dirty="0" smtClean="0">
                <a:latin typeface="+mn-lt"/>
              </a:rPr>
              <a:t>Course</a:t>
            </a:r>
            <a:endParaRPr lang="he-IL" sz="3200" b="1" dirty="0">
              <a:latin typeface="+mn-lt"/>
            </a:endParaRPr>
          </a:p>
        </p:txBody>
      </p:sp>
      <p:pic>
        <p:nvPicPr>
          <p:cNvPr id="23" name="תמונה 22"/>
          <p:cNvPicPr>
            <a:picLocks noChangeAspect="1"/>
          </p:cNvPicPr>
          <p:nvPr/>
        </p:nvPicPr>
        <p:blipFill rotWithShape="1">
          <a:blip r:embed="rId2">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3611310" y="1944914"/>
            <a:ext cx="2092804" cy="3505447"/>
          </a:xfrm>
          <a:prstGeom prst="rect">
            <a:avLst/>
          </a:prstGeom>
        </p:spPr>
      </p:pic>
    </p:spTree>
    <p:extLst>
      <p:ext uri="{BB962C8B-B14F-4D97-AF65-F5344CB8AC3E}">
        <p14:creationId xmlns:p14="http://schemas.microsoft.com/office/powerpoint/2010/main" val="3685351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Vision and Mission</a:t>
            </a:r>
            <a:endParaRPr lang="he-IL" sz="3200" b="1" dirty="0">
              <a:latin typeface="+mn-lt"/>
            </a:endParaRPr>
          </a:p>
        </p:txBody>
      </p:sp>
      <p:sp>
        <p:nvSpPr>
          <p:cNvPr id="4" name="Shape 88"/>
          <p:cNvSpPr txBox="1">
            <a:spLocks/>
          </p:cNvSpPr>
          <p:nvPr/>
        </p:nvSpPr>
        <p:spPr>
          <a:xfrm>
            <a:off x="442996" y="4937152"/>
            <a:ext cx="8268891"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None/>
              <a:defRPr/>
            </a:pPr>
            <a:r>
              <a:rPr lang="en-US" altLang="he-IL" sz="2400" dirty="0" smtClean="0"/>
              <a:t>The </a:t>
            </a:r>
            <a:r>
              <a:rPr lang="en-US" altLang="he-IL" sz="2400" dirty="0" smtClean="0"/>
              <a:t>“</a:t>
            </a:r>
            <a:r>
              <a:rPr lang="en-US" altLang="he-IL" sz="2400" dirty="0" err="1" smtClean="0"/>
              <a:t>Alon</a:t>
            </a:r>
            <a:r>
              <a:rPr lang="en-US" altLang="he-IL" sz="2400" dirty="0" smtClean="0"/>
              <a:t>” command and staff course shall train and to prepare the IDF future battalion and flight squadron commanders to their positions </a:t>
            </a:r>
          </a:p>
          <a:p>
            <a:pPr algn="ctr" rtl="0">
              <a:lnSpc>
                <a:spcPct val="170000"/>
              </a:lnSpc>
              <a:buNone/>
              <a:defRPr/>
            </a:pPr>
            <a:r>
              <a:rPr lang="en-US" altLang="he-IL" sz="2400" dirty="0" smtClean="0">
                <a:cs typeface="David" panose="020E0502060401010101" pitchFamily="34" charset="-79"/>
              </a:rPr>
              <a:t>The course will </a:t>
            </a:r>
            <a:r>
              <a:rPr lang="en-US" altLang="he-IL" sz="2400" dirty="0"/>
              <a:t>a</a:t>
            </a:r>
            <a:r>
              <a:rPr lang="en-US" altLang="he-IL" sz="2400" dirty="0" smtClean="0"/>
              <a:t>dvance </a:t>
            </a:r>
            <a:r>
              <a:rPr lang="en-US" altLang="he-IL" sz="2400" dirty="0"/>
              <a:t>the officers knowledge in the military profession, focusing on the relationship between the tactical level and the operational \ strategic </a:t>
            </a:r>
            <a:r>
              <a:rPr lang="en-US" altLang="he-IL" sz="2400" dirty="0" smtClean="0"/>
              <a:t>level. The course will also </a:t>
            </a:r>
            <a:r>
              <a:rPr lang="en-US" altLang="he-IL" sz="2400" dirty="0" smtClean="0">
                <a:cs typeface="David" panose="020E0502060401010101" pitchFamily="34" charset="-79"/>
              </a:rPr>
              <a:t>develop </a:t>
            </a:r>
            <a:r>
              <a:rPr lang="en-US" altLang="he-IL" sz="2400" dirty="0" smtClean="0">
                <a:cs typeface="David" panose="020E0502060401010101" pitchFamily="34" charset="-79"/>
              </a:rPr>
              <a:t>personal leadership skills and </a:t>
            </a:r>
            <a:r>
              <a:rPr lang="en-US" altLang="he-IL" sz="2400" dirty="0" smtClean="0">
                <a:cs typeface="David" panose="020E0502060401010101" pitchFamily="34" charset="-79"/>
              </a:rPr>
              <a:t>enhance </a:t>
            </a:r>
            <a:r>
              <a:rPr lang="en-US" altLang="he-IL" sz="2400" dirty="0" err="1" smtClean="0">
                <a:cs typeface="David" panose="020E0502060401010101" pitchFamily="34" charset="-79"/>
              </a:rPr>
              <a:t>jointness</a:t>
            </a:r>
            <a:r>
              <a:rPr lang="en-US" altLang="he-IL" sz="2400" dirty="0" smtClean="0">
                <a:cs typeface="David" panose="020E0502060401010101" pitchFamily="34" charset="-79"/>
              </a:rPr>
              <a:t> between the services</a:t>
            </a:r>
            <a:endParaRPr lang="en-US" altLang="he-IL" sz="1200" dirty="0">
              <a:cs typeface="David" panose="020E0502060401010101" pitchFamily="34" charset="-79"/>
            </a:endParaRPr>
          </a:p>
        </p:txBody>
      </p:sp>
    </p:spTree>
    <p:extLst>
      <p:ext uri="{BB962C8B-B14F-4D97-AF65-F5344CB8AC3E}">
        <p14:creationId xmlns:p14="http://schemas.microsoft.com/office/powerpoint/2010/main" val="4000513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76" y="3238861"/>
            <a:ext cx="7503885" cy="3365609"/>
          </a:xfrm>
          <a:prstGeom prst="rect">
            <a:avLst/>
          </a:prstGeom>
          <a:effectLst>
            <a:softEdge rad="63500"/>
          </a:effectLst>
        </p:spPr>
      </p:pic>
      <p:sp>
        <p:nvSpPr>
          <p:cNvPr id="4" name="Shape 88"/>
          <p:cNvSpPr txBox="1">
            <a:spLocks/>
          </p:cNvSpPr>
          <p:nvPr/>
        </p:nvSpPr>
        <p:spPr>
          <a:xfrm>
            <a:off x="502867" y="1865940"/>
            <a:ext cx="8268891"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None/>
              <a:defRPr/>
            </a:pPr>
            <a:r>
              <a:rPr lang="en-US" altLang="he-IL" sz="2400" dirty="0" smtClean="0"/>
              <a:t>The “</a:t>
            </a:r>
            <a:r>
              <a:rPr lang="en-US" altLang="he-IL" sz="2400" dirty="0" err="1" smtClean="0"/>
              <a:t>Alon</a:t>
            </a:r>
            <a:r>
              <a:rPr lang="en-US" altLang="he-IL" sz="2400" dirty="0" smtClean="0"/>
              <a:t>” course shall establish </a:t>
            </a:r>
            <a:r>
              <a:rPr lang="en-US" altLang="he-IL" sz="2400" dirty="0" smtClean="0"/>
              <a:t>a </a:t>
            </a:r>
            <a:r>
              <a:rPr lang="en-US" altLang="he-IL" sz="2400" dirty="0" smtClean="0"/>
              <a:t>professional infrastructure and language between the </a:t>
            </a:r>
            <a:r>
              <a:rPr lang="en-US" altLang="he-IL" sz="2400" dirty="0" smtClean="0"/>
              <a:t>services as well as enhance </a:t>
            </a:r>
            <a:r>
              <a:rPr lang="en-US" altLang="he-IL" sz="2400" dirty="0" smtClean="0"/>
              <a:t>physical fitness capabilities and </a:t>
            </a:r>
            <a:r>
              <a:rPr lang="en-US" altLang="he-IL" sz="2400" dirty="0" smtClean="0"/>
              <a:t>the professional </a:t>
            </a:r>
            <a:r>
              <a:rPr lang="en-US" altLang="he-IL" sz="2400" dirty="0" smtClean="0"/>
              <a:t>knowledge in this subject   </a:t>
            </a:r>
            <a:endParaRPr lang="en-US" altLang="he-IL" sz="1200" dirty="0">
              <a:cs typeface="David" panose="020E0502060401010101" pitchFamily="34" charset="-79"/>
            </a:endParaRPr>
          </a:p>
        </p:txBody>
      </p:sp>
    </p:spTree>
    <p:extLst>
      <p:ext uri="{BB962C8B-B14F-4D97-AF65-F5344CB8AC3E}">
        <p14:creationId xmlns:p14="http://schemas.microsoft.com/office/powerpoint/2010/main" val="459114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Command </a:t>
            </a:r>
            <a:r>
              <a:rPr lang="en-US" sz="3200" b="1" dirty="0">
                <a:latin typeface="+mn-lt"/>
              </a:rPr>
              <a:t>and staff “</a:t>
            </a:r>
            <a:r>
              <a:rPr lang="en-US" sz="3200" b="1" dirty="0" err="1">
                <a:latin typeface="+mn-lt"/>
              </a:rPr>
              <a:t>Afek</a:t>
            </a:r>
            <a:r>
              <a:rPr lang="en-US" sz="3200" b="1" dirty="0">
                <a:latin typeface="+mn-lt"/>
              </a:rPr>
              <a:t>” </a:t>
            </a:r>
            <a:r>
              <a:rPr lang="en-US" sz="3200" b="1" dirty="0" smtClean="0">
                <a:latin typeface="+mn-lt"/>
              </a:rPr>
              <a:t>Course</a:t>
            </a:r>
            <a:endParaRPr lang="he-IL" sz="3200" b="1" dirty="0">
              <a:latin typeface="+mn-lt"/>
            </a:endParaRPr>
          </a:p>
        </p:txBody>
      </p:sp>
      <p:pic>
        <p:nvPicPr>
          <p:cNvPr id="24" name="תמונה 23"/>
          <p:cNvPicPr>
            <a:picLocks noChangeAspect="1"/>
          </p:cNvPicPr>
          <p:nvPr/>
        </p:nvPicPr>
        <p:blipFill rotWithShape="1">
          <a:blip r:embed="rId2">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433769" y="1751093"/>
            <a:ext cx="2287345" cy="3359924"/>
          </a:xfrm>
          <a:prstGeom prst="rect">
            <a:avLst/>
          </a:prstGeom>
        </p:spPr>
      </p:pic>
    </p:spTree>
    <p:extLst>
      <p:ext uri="{BB962C8B-B14F-4D97-AF65-F5344CB8AC3E}">
        <p14:creationId xmlns:p14="http://schemas.microsoft.com/office/powerpoint/2010/main" val="2410467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Vision and Mission</a:t>
            </a:r>
            <a:endParaRPr lang="he-IL" sz="3200" b="1" dirty="0">
              <a:latin typeface="+mn-lt"/>
            </a:endParaRPr>
          </a:p>
        </p:txBody>
      </p:sp>
      <p:sp>
        <p:nvSpPr>
          <p:cNvPr id="4" name="Shape 88"/>
          <p:cNvSpPr txBox="1">
            <a:spLocks/>
          </p:cNvSpPr>
          <p:nvPr/>
        </p:nvSpPr>
        <p:spPr>
          <a:xfrm>
            <a:off x="442996" y="4616848"/>
            <a:ext cx="8268891" cy="1416844"/>
          </a:xfrm>
        </p:spPr>
        <p:txBody>
          <a:bodyPr anchor="b">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lnSpc>
                <a:spcPct val="170000"/>
              </a:lnSpc>
              <a:buFont typeface="Wingdings" panose="05000000000000000000" pitchFamily="2" charset="2"/>
              <a:buNone/>
              <a:defRPr/>
            </a:pPr>
            <a:r>
              <a:rPr lang="en-US" altLang="he-IL" sz="3200" dirty="0" smtClean="0"/>
              <a:t>To provide professional military education, to prepare General </a:t>
            </a:r>
            <a:r>
              <a:rPr lang="en-US" altLang="he-IL" sz="3200" dirty="0"/>
              <a:t>S</a:t>
            </a:r>
            <a:r>
              <a:rPr lang="en-US" altLang="he-IL" sz="3200" dirty="0" smtClean="0"/>
              <a:t>taff officers to the LTC rank, and for the Joint service, interagency high level environment. </a:t>
            </a:r>
          </a:p>
          <a:p>
            <a:pPr algn="ctr" rtl="0">
              <a:lnSpc>
                <a:spcPct val="170000"/>
              </a:lnSpc>
              <a:buFont typeface="Wingdings" panose="05000000000000000000" pitchFamily="2" charset="2"/>
              <a:buNone/>
              <a:defRPr/>
            </a:pPr>
            <a:r>
              <a:rPr lang="en-US" altLang="he-IL" sz="3200" dirty="0" smtClean="0"/>
              <a:t>To confront the complex security challenges</a:t>
            </a:r>
            <a:endParaRPr lang="en-US" altLang="he-IL" sz="1600" dirty="0">
              <a:cs typeface="David" panose="020E0502060401010101" pitchFamily="34" charset="-79"/>
            </a:endParaRPr>
          </a:p>
        </p:txBody>
      </p:sp>
    </p:spTree>
    <p:extLst>
      <p:ext uri="{BB962C8B-B14F-4D97-AF65-F5344CB8AC3E}">
        <p14:creationId xmlns:p14="http://schemas.microsoft.com/office/powerpoint/2010/main" val="3478968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מחבר ישר 108"/>
          <p:cNvCxnSpPr/>
          <p:nvPr/>
        </p:nvCxnSpPr>
        <p:spPr>
          <a:xfrm>
            <a:off x="5649859" y="5353802"/>
            <a:ext cx="0" cy="95509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8" name="מחבר ישר 107"/>
          <p:cNvCxnSpPr/>
          <p:nvPr/>
        </p:nvCxnSpPr>
        <p:spPr>
          <a:xfrm>
            <a:off x="4530808" y="5345094"/>
            <a:ext cx="0" cy="95509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 name="כותרת 2"/>
          <p:cNvSpPr>
            <a:spLocks noGrp="1"/>
          </p:cNvSpPr>
          <p:nvPr>
            <p:ph type="title" idx="4294967295"/>
          </p:nvPr>
        </p:nvSpPr>
        <p:spPr>
          <a:xfrm>
            <a:off x="0" y="2"/>
            <a:ext cx="9144000" cy="764704"/>
          </a:xfrm>
          <a:prstGeom prst="rect">
            <a:avLst/>
          </a:prstGeom>
        </p:spPr>
        <p:txBody>
          <a:bodyPr anchor="ctr"/>
          <a:lstStyle/>
          <a:p>
            <a:pPr algn="ctr"/>
            <a:r>
              <a:rPr lang="en-US" sz="3200" b="1" dirty="0">
                <a:latin typeface="+mn-lt"/>
                <a:cs typeface="David" panose="020E0502060401010101" pitchFamily="34" charset="-79"/>
              </a:rPr>
              <a:t>IDF </a:t>
            </a:r>
            <a:r>
              <a:rPr lang="en-US" sz="3200" b="1" dirty="0" smtClean="0">
                <a:latin typeface="+mn-lt"/>
                <a:cs typeface="David" panose="020E0502060401010101" pitchFamily="34" charset="-79"/>
              </a:rPr>
              <a:t>Structure</a:t>
            </a:r>
            <a:endParaRPr lang="he-IL" sz="3200" b="1" dirty="0">
              <a:latin typeface="+mn-lt"/>
              <a:cs typeface="David" panose="020E0502060401010101" pitchFamily="34" charset="-79"/>
            </a:endParaRPr>
          </a:p>
        </p:txBody>
      </p:sp>
      <p:grpSp>
        <p:nvGrpSpPr>
          <p:cNvPr id="20" name="קבוצה 19"/>
          <p:cNvGrpSpPr/>
          <p:nvPr/>
        </p:nvGrpSpPr>
        <p:grpSpPr>
          <a:xfrm>
            <a:off x="61086" y="1088451"/>
            <a:ext cx="9083630" cy="5355282"/>
            <a:chOff x="61086" y="1088451"/>
            <a:chExt cx="9083630" cy="5355282"/>
          </a:xfrm>
        </p:grpSpPr>
        <p:sp>
          <p:nvSpPr>
            <p:cNvPr id="95" name="מלבן 94"/>
            <p:cNvSpPr/>
            <p:nvPr/>
          </p:nvSpPr>
          <p:spPr>
            <a:xfrm>
              <a:off x="8039305"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MAG</a:t>
              </a:r>
              <a:endParaRPr lang="he-IL" sz="1100" b="1" kern="0" dirty="0">
                <a:solidFill>
                  <a:prstClr val="white"/>
                </a:solidFill>
                <a:cs typeface="Calibri" panose="020F0502020204030204" pitchFamily="34" charset="0"/>
              </a:endParaRPr>
            </a:p>
          </p:txBody>
        </p:sp>
        <p:cxnSp>
          <p:nvCxnSpPr>
            <p:cNvPr id="238" name="מחבר ישר 237"/>
            <p:cNvCxnSpPr/>
            <p:nvPr/>
          </p:nvCxnSpPr>
          <p:spPr>
            <a:xfrm>
              <a:off x="582974"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מחבר ישר 238"/>
            <p:cNvCxnSpPr/>
            <p:nvPr/>
          </p:nvCxnSpPr>
          <p:spPr>
            <a:xfrm>
              <a:off x="5714011" y="4425274"/>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מחבר ישר 239"/>
            <p:cNvCxnSpPr/>
            <p:nvPr/>
          </p:nvCxnSpPr>
          <p:spPr>
            <a:xfrm>
              <a:off x="4454011" y="4421090"/>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מחבר ישר 240"/>
            <p:cNvCxnSpPr/>
            <p:nvPr/>
          </p:nvCxnSpPr>
          <p:spPr>
            <a:xfrm>
              <a:off x="5096869" y="3485605"/>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מחבר ישר 241"/>
            <p:cNvCxnSpPr/>
            <p:nvPr/>
          </p:nvCxnSpPr>
          <p:spPr>
            <a:xfrm>
              <a:off x="1703441" y="3483162"/>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מחבר ישר 242"/>
            <p:cNvCxnSpPr/>
            <p:nvPr/>
          </p:nvCxnSpPr>
          <p:spPr>
            <a:xfrm>
              <a:off x="8039305" y="3481653"/>
              <a:ext cx="0" cy="2962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מחבר ישר 245"/>
            <p:cNvCxnSpPr/>
            <p:nvPr/>
          </p:nvCxnSpPr>
          <p:spPr>
            <a:xfrm>
              <a:off x="2845536"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מחבר ישר 2"/>
            <p:cNvCxnSpPr/>
            <p:nvPr/>
          </p:nvCxnSpPr>
          <p:spPr>
            <a:xfrm>
              <a:off x="3980614" y="5337003"/>
              <a:ext cx="2232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מחבר ישר 2"/>
            <p:cNvCxnSpPr/>
            <p:nvPr/>
          </p:nvCxnSpPr>
          <p:spPr>
            <a:xfrm>
              <a:off x="7910259" y="5856357"/>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מחבר ישר 2"/>
            <p:cNvCxnSpPr/>
            <p:nvPr/>
          </p:nvCxnSpPr>
          <p:spPr>
            <a:xfrm>
              <a:off x="7900734" y="5242053"/>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מחבר ישר 2"/>
            <p:cNvCxnSpPr/>
            <p:nvPr/>
          </p:nvCxnSpPr>
          <p:spPr>
            <a:xfrm>
              <a:off x="7900734" y="4507115"/>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מחבר ישר 2"/>
            <p:cNvCxnSpPr/>
            <p:nvPr/>
          </p:nvCxnSpPr>
          <p:spPr>
            <a:xfrm>
              <a:off x="4454011" y="4421090"/>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מחבר ישר 260"/>
            <p:cNvCxnSpPr/>
            <p:nvPr/>
          </p:nvCxnSpPr>
          <p:spPr>
            <a:xfrm>
              <a:off x="3975529"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מחבר ישר 261"/>
            <p:cNvCxnSpPr/>
            <p:nvPr/>
          </p:nvCxnSpPr>
          <p:spPr>
            <a:xfrm>
              <a:off x="6222263"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מחבר ישר 2"/>
            <p:cNvCxnSpPr/>
            <p:nvPr/>
          </p:nvCxnSpPr>
          <p:spPr>
            <a:xfrm>
              <a:off x="587141" y="4422140"/>
              <a:ext cx="226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מחבר ישר 291"/>
            <p:cNvCxnSpPr/>
            <p:nvPr/>
          </p:nvCxnSpPr>
          <p:spPr>
            <a:xfrm>
              <a:off x="2333425" y="535063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מחבר ישר 292"/>
            <p:cNvCxnSpPr/>
            <p:nvPr/>
          </p:nvCxnSpPr>
          <p:spPr>
            <a:xfrm>
              <a:off x="1073425" y="5346448"/>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מחבר ישר 2"/>
            <p:cNvCxnSpPr/>
            <p:nvPr/>
          </p:nvCxnSpPr>
          <p:spPr>
            <a:xfrm>
              <a:off x="1073425" y="5346448"/>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מלבן 263"/>
            <p:cNvSpPr/>
            <p:nvPr/>
          </p:nvSpPr>
          <p:spPr>
            <a:xfrm>
              <a:off x="1189352"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Ground</a:t>
              </a:r>
            </a:p>
            <a:p>
              <a:pPr algn="ctr" fontAlgn="base">
                <a:spcBef>
                  <a:spcPct val="0"/>
                </a:spcBef>
                <a:spcAft>
                  <a:spcPct val="0"/>
                </a:spcAft>
              </a:pPr>
              <a:r>
                <a:rPr lang="en-US" sz="1100" b="1" kern="0" dirty="0">
                  <a:solidFill>
                    <a:prstClr val="white"/>
                  </a:solidFill>
                  <a:cs typeface="Calibri" panose="020F0502020204030204" pitchFamily="34" charset="0"/>
                </a:rPr>
                <a:t>Forces</a:t>
              </a:r>
              <a:endParaRPr lang="he-IL" sz="1100" b="1" kern="0" dirty="0">
                <a:solidFill>
                  <a:prstClr val="white"/>
                </a:solidFill>
                <a:cs typeface="Calibri" panose="020F0502020204030204" pitchFamily="34" charset="0"/>
              </a:endParaRPr>
            </a:p>
          </p:txBody>
        </p:sp>
        <p:sp>
          <p:nvSpPr>
            <p:cNvPr id="274" name="מלבן 273"/>
            <p:cNvSpPr/>
            <p:nvPr/>
          </p:nvSpPr>
          <p:spPr>
            <a:xfrm>
              <a:off x="4379209"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Commands</a:t>
              </a:r>
              <a:endParaRPr lang="he-IL" sz="1100" b="1" kern="0" dirty="0">
                <a:solidFill>
                  <a:prstClr val="white"/>
                </a:solidFill>
                <a:cs typeface="Calibri" panose="020F0502020204030204" pitchFamily="34" charset="0"/>
              </a:endParaRPr>
            </a:p>
          </p:txBody>
        </p:sp>
        <p:sp>
          <p:nvSpPr>
            <p:cNvPr id="275" name="מלבן 274"/>
            <p:cNvSpPr/>
            <p:nvPr/>
          </p:nvSpPr>
          <p:spPr>
            <a:xfrm>
              <a:off x="7316044"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General Staff</a:t>
              </a:r>
              <a:endParaRPr lang="he-IL" sz="1100" b="1" kern="0" dirty="0">
                <a:solidFill>
                  <a:prstClr val="white"/>
                </a:solidFill>
                <a:cs typeface="Calibri" panose="020F0502020204030204" pitchFamily="34" charset="0"/>
              </a:endParaRPr>
            </a:p>
          </p:txBody>
        </p:sp>
        <p:sp>
          <p:nvSpPr>
            <p:cNvPr id="276" name="מלבן 275"/>
            <p:cNvSpPr/>
            <p:nvPr/>
          </p:nvSpPr>
          <p:spPr>
            <a:xfrm>
              <a:off x="982521" y="3665076"/>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Services</a:t>
              </a:r>
              <a:endParaRPr lang="he-IL" sz="1100" b="1" kern="0" dirty="0">
                <a:solidFill>
                  <a:prstClr val="white"/>
                </a:solidFill>
                <a:cs typeface="Calibri" panose="020F0502020204030204" pitchFamily="34" charset="0"/>
              </a:endParaRPr>
            </a:p>
          </p:txBody>
        </p:sp>
        <p:sp>
          <p:nvSpPr>
            <p:cNvPr id="277" name="מלבן 276"/>
            <p:cNvSpPr/>
            <p:nvPr/>
          </p:nvSpPr>
          <p:spPr>
            <a:xfrm>
              <a:off x="8174694"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J2</a:t>
              </a:r>
              <a:endParaRPr lang="he-IL" sz="1100" b="1" kern="0" dirty="0">
                <a:solidFill>
                  <a:prstClr val="white"/>
                </a:solidFill>
                <a:cs typeface="Calibri" panose="020F0502020204030204" pitchFamily="34" charset="0"/>
              </a:endParaRPr>
            </a:p>
          </p:txBody>
        </p:sp>
        <p:sp>
          <p:nvSpPr>
            <p:cNvPr id="278" name="מלבן 277"/>
            <p:cNvSpPr/>
            <p:nvPr/>
          </p:nvSpPr>
          <p:spPr>
            <a:xfrm>
              <a:off x="7010156"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J1</a:t>
              </a:r>
              <a:endParaRPr lang="he-IL" sz="1100" b="1" kern="0" dirty="0">
                <a:solidFill>
                  <a:prstClr val="white"/>
                </a:solidFill>
                <a:cs typeface="Calibri" panose="020F0502020204030204" pitchFamily="34" charset="0"/>
              </a:endParaRPr>
            </a:p>
          </p:txBody>
        </p:sp>
        <p:sp>
          <p:nvSpPr>
            <p:cNvPr id="279" name="מלבן 278"/>
            <p:cNvSpPr/>
            <p:nvPr/>
          </p:nvSpPr>
          <p:spPr>
            <a:xfrm>
              <a:off x="7006295" y="5062053"/>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J3</a:t>
              </a:r>
              <a:endParaRPr lang="he-IL" sz="1100" b="1" kern="0" dirty="0">
                <a:solidFill>
                  <a:prstClr val="white"/>
                </a:solidFill>
                <a:cs typeface="Calibri" panose="020F0502020204030204" pitchFamily="34" charset="0"/>
              </a:endParaRPr>
            </a:p>
          </p:txBody>
        </p:sp>
        <p:sp>
          <p:nvSpPr>
            <p:cNvPr id="280" name="מלבן 279"/>
            <p:cNvSpPr/>
            <p:nvPr/>
          </p:nvSpPr>
          <p:spPr>
            <a:xfrm>
              <a:off x="8174694" y="5064209"/>
              <a:ext cx="900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defRPr/>
              </a:pPr>
              <a:r>
                <a:rPr lang="en-US" sz="1100" b="1" kern="0" dirty="0" smtClean="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endParaRPr>
            </a:p>
          </p:txBody>
        </p:sp>
        <p:sp>
          <p:nvSpPr>
            <p:cNvPr id="281" name="מלבן 280"/>
            <p:cNvSpPr/>
            <p:nvPr/>
          </p:nvSpPr>
          <p:spPr>
            <a:xfrm>
              <a:off x="7008860"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J5</a:t>
              </a:r>
              <a:endParaRPr lang="he-IL" sz="1100" b="1" kern="0" dirty="0">
                <a:solidFill>
                  <a:prstClr val="white"/>
                </a:solidFill>
                <a:cs typeface="Calibri" panose="020F0502020204030204" pitchFamily="34" charset="0"/>
              </a:endParaRPr>
            </a:p>
          </p:txBody>
        </p:sp>
        <p:sp>
          <p:nvSpPr>
            <p:cNvPr id="282" name="מלבן 281"/>
            <p:cNvSpPr/>
            <p:nvPr/>
          </p:nvSpPr>
          <p:spPr>
            <a:xfrm>
              <a:off x="8177875"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J6</a:t>
              </a:r>
              <a:endParaRPr lang="he-IL" sz="1100" b="1" kern="0" dirty="0">
                <a:solidFill>
                  <a:prstClr val="white"/>
                </a:solidFill>
                <a:cs typeface="Calibri" panose="020F0502020204030204" pitchFamily="34" charset="0"/>
              </a:endParaRPr>
            </a:p>
          </p:txBody>
        </p:sp>
        <p:sp>
          <p:nvSpPr>
            <p:cNvPr id="283" name="מלבן 282"/>
            <p:cNvSpPr/>
            <p:nvPr/>
          </p:nvSpPr>
          <p:spPr>
            <a:xfrm>
              <a:off x="3934849"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Northern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4" name="מלבן 283"/>
            <p:cNvSpPr/>
            <p:nvPr/>
          </p:nvSpPr>
          <p:spPr>
            <a:xfrm>
              <a:off x="5195105"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Central</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5" name="מלבן 284"/>
            <p:cNvSpPr/>
            <p:nvPr/>
          </p:nvSpPr>
          <p:spPr>
            <a:xfrm>
              <a:off x="3454655"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Southern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6" name="מלבן 285"/>
            <p:cNvSpPr/>
            <p:nvPr/>
          </p:nvSpPr>
          <p:spPr>
            <a:xfrm>
              <a:off x="4576908"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Home Front</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7" name="מלבן 286"/>
            <p:cNvSpPr/>
            <p:nvPr/>
          </p:nvSpPr>
          <p:spPr>
            <a:xfrm>
              <a:off x="5699161" y="548097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Joint</a:t>
              </a:r>
            </a:p>
            <a:p>
              <a:pPr algn="ctr" fontAlgn="base">
                <a:spcBef>
                  <a:spcPct val="0"/>
                </a:spcBef>
                <a:spcAft>
                  <a:spcPct val="0"/>
                </a:spcAft>
              </a:pPr>
              <a:r>
                <a:rPr lang="en-US" sz="1100" b="1" kern="0" dirty="0">
                  <a:solidFill>
                    <a:prstClr val="white"/>
                  </a:solidFill>
                  <a:cs typeface="Calibri" panose="020F0502020204030204" pitchFamily="34" charset="0"/>
                </a:rPr>
                <a:t>Command</a:t>
              </a:r>
            </a:p>
          </p:txBody>
        </p:sp>
        <p:sp>
          <p:nvSpPr>
            <p:cNvPr id="288" name="מלבן 287"/>
            <p:cNvSpPr/>
            <p:nvPr/>
          </p:nvSpPr>
          <p:spPr>
            <a:xfrm>
              <a:off x="61086"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Navy</a:t>
              </a:r>
              <a:endParaRPr lang="he-IL" sz="1100" b="1" kern="0" dirty="0">
                <a:solidFill>
                  <a:prstClr val="white"/>
                </a:solidFill>
                <a:cs typeface="Calibri" panose="020F0502020204030204" pitchFamily="34" charset="0"/>
              </a:endParaRPr>
            </a:p>
          </p:txBody>
        </p:sp>
        <p:sp>
          <p:nvSpPr>
            <p:cNvPr id="289" name="מלבן 288"/>
            <p:cNvSpPr/>
            <p:nvPr/>
          </p:nvSpPr>
          <p:spPr>
            <a:xfrm>
              <a:off x="2317618"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Air Force</a:t>
              </a:r>
              <a:endParaRPr lang="he-IL" sz="1100" b="1" kern="0" dirty="0">
                <a:solidFill>
                  <a:prstClr val="white"/>
                </a:solidFill>
                <a:cs typeface="Calibri" panose="020F0502020204030204" pitchFamily="34" charset="0"/>
              </a:endParaRPr>
            </a:p>
          </p:txBody>
        </p:sp>
        <p:sp>
          <p:nvSpPr>
            <p:cNvPr id="290" name="מלבן 289"/>
            <p:cNvSpPr/>
            <p:nvPr/>
          </p:nvSpPr>
          <p:spPr>
            <a:xfrm>
              <a:off x="554195" y="548093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Corps’</a:t>
              </a:r>
              <a:endParaRPr lang="he-IL" sz="1100" b="1" kern="0" dirty="0">
                <a:solidFill>
                  <a:prstClr val="white"/>
                </a:solidFill>
                <a:cs typeface="Calibri" panose="020F0502020204030204" pitchFamily="34" charset="0"/>
              </a:endParaRPr>
            </a:p>
          </p:txBody>
        </p:sp>
        <p:sp>
          <p:nvSpPr>
            <p:cNvPr id="291" name="מלבן 290"/>
            <p:cNvSpPr/>
            <p:nvPr/>
          </p:nvSpPr>
          <p:spPr>
            <a:xfrm>
              <a:off x="1808219" y="5480939"/>
              <a:ext cx="1044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pPr>
              <a:r>
                <a:rPr lang="en-US" sz="1100" b="1" kern="0" dirty="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cs typeface="Calibri" panose="020F0502020204030204" pitchFamily="34" charset="0"/>
              </a:endParaRPr>
            </a:p>
          </p:txBody>
        </p:sp>
        <p:cxnSp>
          <p:nvCxnSpPr>
            <p:cNvPr id="79" name="מחבר ישר 78"/>
            <p:cNvCxnSpPr/>
            <p:nvPr/>
          </p:nvCxnSpPr>
          <p:spPr>
            <a:xfrm>
              <a:off x="6876456"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מחבר ישר 79"/>
            <p:cNvCxnSpPr/>
            <p:nvPr/>
          </p:nvCxnSpPr>
          <p:spPr>
            <a:xfrm>
              <a:off x="2277835"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a:off x="4570105" y="1448451"/>
              <a:ext cx="0" cy="205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מחבר ישר 2"/>
            <p:cNvCxnSpPr/>
            <p:nvPr/>
          </p:nvCxnSpPr>
          <p:spPr>
            <a:xfrm>
              <a:off x="2268320" y="1736523"/>
              <a:ext cx="460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מחבר ישר 2"/>
            <p:cNvCxnSpPr/>
            <p:nvPr/>
          </p:nvCxnSpPr>
          <p:spPr>
            <a:xfrm>
              <a:off x="1704293" y="2528523"/>
              <a:ext cx="1134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a:xfrm>
              <a:off x="1705863" y="2528523"/>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מחבר ישר 84"/>
            <p:cNvCxnSpPr/>
            <p:nvPr/>
          </p:nvCxnSpPr>
          <p:spPr>
            <a:xfrm>
              <a:off x="2835989"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מחבר ישר 85"/>
            <p:cNvCxnSpPr/>
            <p:nvPr/>
          </p:nvCxnSpPr>
          <p:spPr>
            <a:xfrm>
              <a:off x="5221468"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a:xfrm>
              <a:off x="6335496"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מחבר ישר 87"/>
            <p:cNvCxnSpPr/>
            <p:nvPr/>
          </p:nvCxnSpPr>
          <p:spPr>
            <a:xfrm>
              <a:off x="8566803"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מחבר ישר 2"/>
            <p:cNvCxnSpPr/>
            <p:nvPr/>
          </p:nvCxnSpPr>
          <p:spPr>
            <a:xfrm>
              <a:off x="1703425" y="3488953"/>
              <a:ext cx="6336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מלבן 89"/>
            <p:cNvSpPr/>
            <p:nvPr/>
          </p:nvSpPr>
          <p:spPr>
            <a:xfrm>
              <a:off x="3852217" y="1088451"/>
              <a:ext cx="1439863"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CHOD</a:t>
              </a:r>
              <a:endParaRPr lang="he-IL" sz="1100" b="1" kern="0" dirty="0">
                <a:solidFill>
                  <a:prstClr val="white"/>
                </a:solidFill>
                <a:cs typeface="Calibri" panose="020F0502020204030204" pitchFamily="34" charset="0"/>
              </a:endParaRPr>
            </a:p>
          </p:txBody>
        </p:sp>
        <p:sp>
          <p:nvSpPr>
            <p:cNvPr id="91" name="מלבן 90"/>
            <p:cNvSpPr/>
            <p:nvPr/>
          </p:nvSpPr>
          <p:spPr>
            <a:xfrm>
              <a:off x="1556915"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DCHOD</a:t>
              </a:r>
              <a:endParaRPr lang="he-IL" sz="1100" b="1" kern="0" dirty="0">
                <a:solidFill>
                  <a:prstClr val="white"/>
                </a:solidFill>
                <a:cs typeface="Calibri" panose="020F0502020204030204" pitchFamily="34" charset="0"/>
              </a:endParaRPr>
            </a:p>
          </p:txBody>
        </p:sp>
        <p:sp>
          <p:nvSpPr>
            <p:cNvPr id="92" name="מלבן 91"/>
            <p:cNvSpPr/>
            <p:nvPr/>
          </p:nvSpPr>
          <p:spPr>
            <a:xfrm>
              <a:off x="1196091"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Supervision</a:t>
              </a:r>
            </a:p>
            <a:p>
              <a:pPr algn="ctr" fontAlgn="base">
                <a:spcBef>
                  <a:spcPct val="0"/>
                </a:spcBef>
                <a:spcAft>
                  <a:spcPct val="0"/>
                </a:spcAft>
              </a:pPr>
              <a:r>
                <a:rPr lang="en-US" sz="1100" b="1" kern="0" dirty="0">
                  <a:solidFill>
                    <a:prstClr val="white"/>
                  </a:solidFill>
                  <a:cs typeface="Calibri" panose="020F0502020204030204" pitchFamily="34" charset="0"/>
                </a:rPr>
                <a:t>Department</a:t>
              </a:r>
              <a:endParaRPr lang="he-IL" sz="1100" b="1" kern="0" dirty="0">
                <a:solidFill>
                  <a:prstClr val="white"/>
                </a:solidFill>
                <a:cs typeface="Calibri" panose="020F0502020204030204" pitchFamily="34" charset="0"/>
              </a:endParaRPr>
            </a:p>
          </p:txBody>
        </p:sp>
        <p:sp>
          <p:nvSpPr>
            <p:cNvPr id="93" name="מלבן 92"/>
            <p:cNvSpPr/>
            <p:nvPr/>
          </p:nvSpPr>
          <p:spPr>
            <a:xfrm>
              <a:off x="2313115"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Reserve</a:t>
              </a:r>
            </a:p>
            <a:p>
              <a:pPr algn="ctr" fontAlgn="base">
                <a:spcBef>
                  <a:spcPct val="0"/>
                </a:spcBef>
                <a:spcAft>
                  <a:spcPct val="0"/>
                </a:spcAft>
              </a:pPr>
              <a:r>
                <a:rPr lang="en-US" sz="1100" b="1" kern="0" dirty="0">
                  <a:solidFill>
                    <a:prstClr val="white"/>
                  </a:solidFill>
                  <a:cs typeface="Calibri" panose="020F0502020204030204" pitchFamily="34" charset="0"/>
                </a:rPr>
                <a:t>Officer</a:t>
              </a:r>
              <a:endParaRPr lang="he-IL" sz="1100" b="1" kern="0" dirty="0">
                <a:solidFill>
                  <a:prstClr val="white"/>
                </a:solidFill>
                <a:cs typeface="Calibri" panose="020F0502020204030204" pitchFamily="34" charset="0"/>
              </a:endParaRPr>
            </a:p>
          </p:txBody>
        </p:sp>
        <p:sp>
          <p:nvSpPr>
            <p:cNvPr id="94" name="מלבן 93"/>
            <p:cNvSpPr/>
            <p:nvPr/>
          </p:nvSpPr>
          <p:spPr>
            <a:xfrm>
              <a:off x="6156176"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Professional</a:t>
              </a:r>
            </a:p>
            <a:p>
              <a:pPr algn="ctr" fontAlgn="base">
                <a:spcBef>
                  <a:spcPct val="0"/>
                </a:spcBef>
                <a:spcAft>
                  <a:spcPct val="0"/>
                </a:spcAft>
              </a:pPr>
              <a:r>
                <a:rPr lang="en-US" sz="1100" b="1" kern="0" dirty="0">
                  <a:solidFill>
                    <a:prstClr val="white"/>
                  </a:solidFill>
                  <a:cs typeface="Calibri" panose="020F0502020204030204" pitchFamily="34" charset="0"/>
                </a:rPr>
                <a:t>Advisors</a:t>
              </a:r>
              <a:endParaRPr lang="he-IL" sz="1100" b="1" kern="0" dirty="0">
                <a:solidFill>
                  <a:prstClr val="white"/>
                </a:solidFill>
                <a:cs typeface="Calibri" panose="020F0502020204030204" pitchFamily="34" charset="0"/>
              </a:endParaRPr>
            </a:p>
          </p:txBody>
        </p:sp>
        <p:sp>
          <p:nvSpPr>
            <p:cNvPr id="96" name="מלבן 95"/>
            <p:cNvSpPr/>
            <p:nvPr/>
          </p:nvSpPr>
          <p:spPr>
            <a:xfrm>
              <a:off x="6923689"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a:t>
              </a:r>
            </a:p>
            <a:p>
              <a:pPr algn="ctr" fontAlgn="base">
                <a:spcBef>
                  <a:spcPct val="0"/>
                </a:spcBef>
                <a:spcAft>
                  <a:spcPct val="0"/>
                </a:spcAft>
              </a:pPr>
              <a:r>
                <a:rPr lang="en-US" sz="1100" b="1" kern="0" dirty="0">
                  <a:solidFill>
                    <a:prstClr val="white"/>
                  </a:solidFill>
                  <a:cs typeface="Calibri" panose="020F0502020204030204" pitchFamily="34" charset="0"/>
                </a:rPr>
                <a:t>Rabbinate</a:t>
              </a:r>
              <a:endParaRPr lang="he-IL" sz="1100" b="1" kern="0" dirty="0">
                <a:solidFill>
                  <a:prstClr val="white"/>
                </a:solidFill>
                <a:cs typeface="Calibri" panose="020F0502020204030204" pitchFamily="34" charset="0"/>
              </a:endParaRPr>
            </a:p>
          </p:txBody>
        </p:sp>
        <p:sp>
          <p:nvSpPr>
            <p:cNvPr id="97" name="מלבן 96"/>
            <p:cNvSpPr/>
            <p:nvPr/>
          </p:nvSpPr>
          <p:spPr>
            <a:xfrm>
              <a:off x="5807057"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Gender</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sp>
          <p:nvSpPr>
            <p:cNvPr id="98" name="מלבן 97"/>
            <p:cNvSpPr/>
            <p:nvPr/>
          </p:nvSpPr>
          <p:spPr>
            <a:xfrm>
              <a:off x="4691441"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Financial</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cxnSp>
          <p:nvCxnSpPr>
            <p:cNvPr id="99" name="מחבר ישר 2"/>
            <p:cNvCxnSpPr/>
            <p:nvPr/>
          </p:nvCxnSpPr>
          <p:spPr>
            <a:xfrm>
              <a:off x="5220896" y="2527131"/>
              <a:ext cx="334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מחבר ישר 99"/>
            <p:cNvCxnSpPr/>
            <p:nvPr/>
          </p:nvCxnSpPr>
          <p:spPr>
            <a:xfrm>
              <a:off x="7454974"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2520" y="4324950"/>
              <a:ext cx="360000" cy="360000"/>
            </a:xfrm>
            <a:prstGeom prst="rect">
              <a:avLst/>
            </a:prstGeom>
            <a:effectLst>
              <a:outerShdw blurRad="63500" sx="102000" sy="102000" algn="ctr" rotWithShape="0">
                <a:prstClr val="black">
                  <a:alpha val="40000"/>
                </a:prstClr>
              </a:outerShdw>
            </a:effectLst>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420" y="4325745"/>
              <a:ext cx="360000" cy="360000"/>
            </a:xfrm>
            <a:prstGeom prst="rect">
              <a:avLst/>
            </a:prstGeom>
            <a:effectLst>
              <a:outerShdw blurRad="63500" sx="102000" sy="102000" algn="ctr" rotWithShape="0">
                <a:prstClr val="black">
                  <a:alpha val="40000"/>
                </a:prstClr>
              </a:outerShdw>
            </a:effectLst>
          </p:spPr>
        </p:pic>
        <p:pic>
          <p:nvPicPr>
            <p:cNvPr id="7" name="תמונה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066" y="5064750"/>
              <a:ext cx="360000" cy="360000"/>
            </a:xfrm>
            <a:prstGeom prst="rect">
              <a:avLst/>
            </a:prstGeom>
            <a:effectLst>
              <a:outerShdw blurRad="63500" sx="102000" sy="102000" algn="ctr" rotWithShape="0">
                <a:prstClr val="black">
                  <a:alpha val="40000"/>
                </a:prstClr>
              </a:outerShdw>
            </a:effectLst>
          </p:spPr>
        </p:pic>
        <p:pic>
          <p:nvPicPr>
            <p:cNvPr id="8" name="תמונה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8486" y="5482909"/>
              <a:ext cx="360000" cy="360000"/>
            </a:xfrm>
            <a:prstGeom prst="rect">
              <a:avLst/>
            </a:prstGeom>
            <a:effectLst>
              <a:outerShdw blurRad="63500" sx="102000" sy="102000" algn="ctr" rotWithShape="0">
                <a:prstClr val="black">
                  <a:alpha val="40000"/>
                </a:prstClr>
              </a:outerShdw>
            </a:effectLst>
          </p:spPr>
        </p:pic>
        <p:pic>
          <p:nvPicPr>
            <p:cNvPr id="9" name="תמונה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7225" y="5481720"/>
              <a:ext cx="360000" cy="360000"/>
            </a:xfrm>
            <a:prstGeom prst="rect">
              <a:avLst/>
            </a:prstGeom>
            <a:effectLst>
              <a:outerShdw blurRad="63500" sx="102000" sy="102000" algn="ctr" rotWithShape="0">
                <a:prstClr val="black">
                  <a:alpha val="40000"/>
                </a:prstClr>
              </a:outerShdw>
            </a:effectLst>
          </p:spPr>
        </p:pic>
        <p:pic>
          <p:nvPicPr>
            <p:cNvPr id="10" name="תמונה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3151" y="5480163"/>
              <a:ext cx="360000" cy="360000"/>
            </a:xfrm>
            <a:prstGeom prst="rect">
              <a:avLst/>
            </a:prstGeom>
            <a:effectLst>
              <a:outerShdw blurRad="63500" sx="102000" sy="102000" algn="ctr" rotWithShape="0">
                <a:prstClr val="black">
                  <a:alpha val="40000"/>
                </a:prstClr>
              </a:outerShdw>
            </a:effectLst>
          </p:spPr>
        </p:pic>
        <p:pic>
          <p:nvPicPr>
            <p:cNvPr id="11" name="תמונה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1873" y="4547977"/>
              <a:ext cx="360000" cy="360000"/>
            </a:xfrm>
            <a:prstGeom prst="rect">
              <a:avLst/>
            </a:prstGeom>
            <a:effectLst>
              <a:outerShdw blurRad="63500" sx="102000" sy="102000" algn="ctr" rotWithShape="0">
                <a:prstClr val="black">
                  <a:alpha val="40000"/>
                </a:prstClr>
              </a:outerShdw>
            </a:effectLst>
          </p:spPr>
        </p:pic>
        <p:pic>
          <p:nvPicPr>
            <p:cNvPr id="12" name="תמונה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7854" y="4546692"/>
              <a:ext cx="360000" cy="360000"/>
            </a:xfrm>
            <a:prstGeom prst="rect">
              <a:avLst/>
            </a:prstGeom>
            <a:effectLst>
              <a:outerShdw blurRad="63500" sx="102000" sy="102000" algn="ctr" rotWithShape="0">
                <a:prstClr val="black">
                  <a:alpha val="40000"/>
                </a:prstClr>
              </a:outerShdw>
            </a:effectLst>
          </p:spPr>
        </p:pic>
        <p:pic>
          <p:nvPicPr>
            <p:cNvPr id="13" name="תמונה 12"/>
            <p:cNvPicPr>
              <a:picLocks noChangeAspect="1"/>
            </p:cNvPicPr>
            <p:nvPr/>
          </p:nvPicPr>
          <p:blipFill rotWithShape="1">
            <a:blip r:embed="rId10" cstate="print">
              <a:extLst>
                <a:ext uri="{28A0092B-C50C-407E-A947-70E740481C1C}">
                  <a14:useLocalDpi xmlns:a14="http://schemas.microsoft.com/office/drawing/2010/main" val="0"/>
                </a:ext>
              </a:extLst>
            </a:blip>
            <a:srcRect b="860"/>
            <a:stretch/>
          </p:blipFill>
          <p:spPr>
            <a:xfrm>
              <a:off x="3038403" y="4431196"/>
              <a:ext cx="540000" cy="535352"/>
            </a:xfrm>
            <a:prstGeom prst="rect">
              <a:avLst/>
            </a:prstGeom>
            <a:effectLst>
              <a:outerShdw blurRad="63500" sx="102000" sy="102000" algn="ctr" rotWithShape="0">
                <a:prstClr val="black">
                  <a:alpha val="40000"/>
                </a:prstClr>
              </a:outerShdw>
            </a:effectLst>
          </p:spPr>
        </p:pic>
        <p:pic>
          <p:nvPicPr>
            <p:cNvPr id="14" name="תמונה 13"/>
            <p:cNvPicPr>
              <a:picLocks noChangeAspect="1"/>
            </p:cNvPicPr>
            <p:nvPr/>
          </p:nvPicPr>
          <p:blipFill rotWithShape="1">
            <a:blip r:embed="rId11" cstate="print">
              <a:extLst>
                <a:ext uri="{28A0092B-C50C-407E-A947-70E740481C1C}">
                  <a14:useLocalDpi xmlns:a14="http://schemas.microsoft.com/office/drawing/2010/main" val="0"/>
                </a:ext>
              </a:extLst>
            </a:blip>
            <a:srcRect t="-793" b="7448"/>
            <a:stretch/>
          </p:blipFill>
          <p:spPr>
            <a:xfrm>
              <a:off x="726762" y="4446636"/>
              <a:ext cx="540000" cy="504056"/>
            </a:xfrm>
            <a:prstGeom prst="rect">
              <a:avLst/>
            </a:prstGeom>
            <a:effectLst>
              <a:outerShdw blurRad="63500" sx="102000" sy="102000" algn="ctr" rotWithShape="0">
                <a:prstClr val="black">
                  <a:alpha val="40000"/>
                </a:prstClr>
              </a:outerShdw>
            </a:effectLst>
          </p:spPr>
        </p:pic>
        <p:pic>
          <p:nvPicPr>
            <p:cNvPr id="15" name="תמונה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56558" y="4546692"/>
              <a:ext cx="360000" cy="360000"/>
            </a:xfrm>
            <a:prstGeom prst="rect">
              <a:avLst/>
            </a:prstGeom>
            <a:effectLst>
              <a:outerShdw blurRad="63500" sx="102000" sy="102000" algn="ctr" rotWithShape="0">
                <a:prstClr val="black">
                  <a:alpha val="40000"/>
                </a:prstClr>
              </a:outerShdw>
            </a:effectLst>
          </p:spPr>
        </p:pic>
        <p:pic>
          <p:nvPicPr>
            <p:cNvPr id="75" name="תמונה 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93522" y="5483786"/>
              <a:ext cx="360000" cy="360000"/>
            </a:xfrm>
            <a:prstGeom prst="rect">
              <a:avLst/>
            </a:prstGeom>
            <a:effectLst>
              <a:outerShdw blurRad="63500" sx="102000" sy="102000" algn="ctr" rotWithShape="0">
                <a:prstClr val="black">
                  <a:alpha val="40000"/>
                </a:prstClr>
              </a:outerShdw>
            </a:effectLst>
          </p:spPr>
        </p:pic>
        <p:pic>
          <p:nvPicPr>
            <p:cNvPr id="76" name="תמונה 7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2520" y="5055083"/>
              <a:ext cx="382390" cy="382390"/>
            </a:xfrm>
            <a:prstGeom prst="rect">
              <a:avLst/>
            </a:prstGeom>
            <a:effectLst>
              <a:outerShdw blurRad="63500" sx="102000" sy="102000" algn="ctr" rotWithShape="0">
                <a:prstClr val="black">
                  <a:alpha val="40000"/>
                </a:prstClr>
              </a:outerShdw>
            </a:effectLst>
          </p:spPr>
        </p:pic>
        <p:pic>
          <p:nvPicPr>
            <p:cNvPr id="16" name="תמונה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96444" y="2717597"/>
              <a:ext cx="360000" cy="360000"/>
            </a:xfrm>
            <a:prstGeom prst="rect">
              <a:avLst/>
            </a:prstGeom>
            <a:effectLst>
              <a:outerShdw blurRad="63500" sx="102000" sy="102000" algn="ctr" rotWithShape="0">
                <a:prstClr val="black">
                  <a:alpha val="40000"/>
                </a:prstClr>
              </a:outerShdw>
            </a:effectLst>
          </p:spPr>
        </p:pic>
        <p:pic>
          <p:nvPicPr>
            <p:cNvPr id="17" name="תמונה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12716" y="2672544"/>
              <a:ext cx="432000" cy="432000"/>
            </a:xfrm>
            <a:prstGeom prst="rect">
              <a:avLst/>
            </a:prstGeom>
            <a:effectLst>
              <a:outerShdw blurRad="63500" sx="102000" sy="102000" algn="ctr" rotWithShape="0">
                <a:prstClr val="black">
                  <a:alpha val="40000"/>
                </a:prstClr>
              </a:outerShdw>
            </a:effectLst>
          </p:spPr>
        </p:pic>
        <p:pic>
          <p:nvPicPr>
            <p:cNvPr id="18" name="תמונה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38672" y="2713253"/>
              <a:ext cx="360000" cy="360000"/>
            </a:xfrm>
            <a:prstGeom prst="rect">
              <a:avLst/>
            </a:prstGeom>
            <a:effectLst>
              <a:outerShdw blurRad="63500" sx="102000" sy="102000" algn="ctr" rotWithShape="0">
                <a:prstClr val="black">
                  <a:alpha val="40000"/>
                </a:prstClr>
              </a:outerShdw>
            </a:effectLst>
          </p:spPr>
        </p:pic>
        <p:pic>
          <p:nvPicPr>
            <p:cNvPr id="19" name="תמונה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17556" y="2662661"/>
              <a:ext cx="288000" cy="448940"/>
            </a:xfrm>
            <a:prstGeom prst="rect">
              <a:avLst/>
            </a:prstGeom>
            <a:effectLst>
              <a:outerShdw blurRad="63500" sx="102000" sy="102000" algn="ctr" rotWithShape="0">
                <a:prstClr val="black">
                  <a:alpha val="40000"/>
                </a:prstClr>
              </a:outerShdw>
            </a:effectLst>
          </p:spPr>
        </p:pic>
      </p:grpSp>
      <p:pic>
        <p:nvPicPr>
          <p:cNvPr id="21" name="תמונה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15527" y="5689871"/>
            <a:ext cx="356810" cy="353260"/>
          </a:xfrm>
          <a:prstGeom prst="rect">
            <a:avLst/>
          </a:prstGeom>
        </p:spPr>
      </p:pic>
      <p:pic>
        <p:nvPicPr>
          <p:cNvPr id="22" name="תמונה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29615" y="5669696"/>
            <a:ext cx="393610" cy="393610"/>
          </a:xfrm>
          <a:prstGeom prst="rect">
            <a:avLst/>
          </a:prstGeom>
        </p:spPr>
      </p:pic>
      <p:pic>
        <p:nvPicPr>
          <p:cNvPr id="101" name="תמונה 10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7888" y="6148958"/>
            <a:ext cx="432000" cy="322387"/>
          </a:xfrm>
          <a:prstGeom prst="rect">
            <a:avLst/>
          </a:prstGeom>
          <a:effectLst>
            <a:outerShdw blurRad="63500" sx="102000" sy="102000" algn="ctr" rotWithShape="0">
              <a:prstClr val="black">
                <a:alpha val="40000"/>
              </a:prstClr>
            </a:outerShdw>
          </a:effectLst>
        </p:spPr>
      </p:pic>
      <p:pic>
        <p:nvPicPr>
          <p:cNvPr id="102" name="תמונה 101"/>
          <p:cNvPicPr>
            <a:picLocks noChangeAspect="1"/>
          </p:cNvPicPr>
          <p:nvPr/>
        </p:nvPicPr>
        <p:blipFill rotWithShape="1">
          <a:blip r:embed="rId20" cstate="print">
            <a:extLst>
              <a:ext uri="{28A0092B-C50C-407E-A947-70E740481C1C}">
                <a14:useLocalDpi xmlns:a14="http://schemas.microsoft.com/office/drawing/2010/main" val="0"/>
              </a:ext>
            </a:extLst>
          </a:blip>
          <a:srcRect t="7597" b="-1"/>
          <a:stretch/>
        </p:blipFill>
        <p:spPr>
          <a:xfrm>
            <a:off x="1061286" y="5793359"/>
            <a:ext cx="432000" cy="352704"/>
          </a:xfrm>
          <a:prstGeom prst="rect">
            <a:avLst/>
          </a:prstGeom>
          <a:effectLst>
            <a:outerShdw blurRad="63500" sx="102000" sy="102000" algn="ctr" rotWithShape="0">
              <a:prstClr val="black">
                <a:alpha val="40000"/>
              </a:prstClr>
            </a:outerShdw>
          </a:effectLst>
        </p:spPr>
      </p:pic>
      <p:pic>
        <p:nvPicPr>
          <p:cNvPr id="103" name="תמונה 102"/>
          <p:cNvPicPr>
            <a:picLocks noChangeAspect="1"/>
          </p:cNvPicPr>
          <p:nvPr/>
        </p:nvPicPr>
        <p:blipFill rotWithShape="1">
          <a:blip r:embed="rId21" cstate="print">
            <a:extLst>
              <a:ext uri="{28A0092B-C50C-407E-A947-70E740481C1C}">
                <a14:useLocalDpi xmlns:a14="http://schemas.microsoft.com/office/drawing/2010/main" val="0"/>
              </a:ext>
            </a:extLst>
          </a:blip>
          <a:srcRect t="20373"/>
          <a:stretch/>
        </p:blipFill>
        <p:spPr>
          <a:xfrm>
            <a:off x="1060587" y="6148274"/>
            <a:ext cx="432000" cy="323756"/>
          </a:xfrm>
          <a:prstGeom prst="rect">
            <a:avLst/>
          </a:prstGeom>
          <a:effectLst>
            <a:outerShdw blurRad="63500" sx="102000" sy="102000" algn="ctr" rotWithShape="0">
              <a:prstClr val="black">
                <a:alpha val="40000"/>
              </a:prstClr>
            </a:outerShdw>
          </a:effectLst>
        </p:spPr>
      </p:pic>
      <p:pic>
        <p:nvPicPr>
          <p:cNvPr id="104" name="תמונה 10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28587" y="5867106"/>
            <a:ext cx="432000" cy="301089"/>
          </a:xfrm>
          <a:prstGeom prst="rect">
            <a:avLst/>
          </a:prstGeom>
          <a:effectLst>
            <a:outerShdw blurRad="63500" sx="102000" sy="102000" algn="ctr" rotWithShape="0">
              <a:prstClr val="black">
                <a:alpha val="40000"/>
              </a:prstClr>
            </a:outerShdw>
          </a:effectLst>
        </p:spPr>
      </p:pic>
      <p:cxnSp>
        <p:nvCxnSpPr>
          <p:cNvPr id="105" name="מחבר ישר 2"/>
          <p:cNvCxnSpPr/>
          <p:nvPr/>
        </p:nvCxnSpPr>
        <p:spPr>
          <a:xfrm>
            <a:off x="7866982" y="6433296"/>
            <a:ext cx="177037"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מלבן 105"/>
          <p:cNvSpPr/>
          <p:nvPr/>
        </p:nvSpPr>
        <p:spPr>
          <a:xfrm>
            <a:off x="6850665" y="6246621"/>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smtClean="0">
                <a:solidFill>
                  <a:prstClr val="white"/>
                </a:solidFill>
                <a:cs typeface="Calibri" panose="020F0502020204030204" pitchFamily="34" charset="0"/>
              </a:rPr>
              <a:t>IDF Colleges</a:t>
            </a:r>
            <a:endParaRPr lang="he-IL" sz="1050" b="1" kern="0" dirty="0">
              <a:solidFill>
                <a:prstClr val="white"/>
              </a:solidFill>
              <a:cs typeface="Calibri" panose="020F0502020204030204" pitchFamily="34" charset="0"/>
            </a:endParaRPr>
          </a:p>
        </p:txBody>
      </p:sp>
      <p:pic>
        <p:nvPicPr>
          <p:cNvPr id="107" name="תמונה 106"/>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249806"/>
            <a:ext cx="318665" cy="356815"/>
          </a:xfrm>
          <a:prstGeom prst="rect">
            <a:avLst/>
          </a:prstGeom>
          <a:noFill/>
          <a:ln>
            <a:noFill/>
          </a:ln>
        </p:spPr>
      </p:pic>
      <p:sp>
        <p:nvSpPr>
          <p:cNvPr id="110" name="מלבן 109"/>
          <p:cNvSpPr/>
          <p:nvPr/>
        </p:nvSpPr>
        <p:spPr>
          <a:xfrm>
            <a:off x="5135075" y="6268392"/>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smtClean="0">
                <a:solidFill>
                  <a:prstClr val="white"/>
                </a:solidFill>
                <a:cs typeface="Calibri" panose="020F0502020204030204" pitchFamily="34" charset="0"/>
              </a:rPr>
              <a:t>Northern</a:t>
            </a:r>
          </a:p>
          <a:p>
            <a:pPr algn="l" fontAlgn="base">
              <a:spcBef>
                <a:spcPct val="0"/>
              </a:spcBef>
              <a:spcAft>
                <a:spcPct val="0"/>
              </a:spcAft>
            </a:pPr>
            <a:r>
              <a:rPr lang="en-US" sz="1050" b="1" kern="0" dirty="0" smtClean="0">
                <a:solidFill>
                  <a:prstClr val="white"/>
                </a:solidFill>
                <a:cs typeface="Calibri" panose="020F0502020204030204" pitchFamily="34" charset="0"/>
              </a:rPr>
              <a:t>Corps</a:t>
            </a:r>
            <a:endParaRPr lang="he-IL" sz="1050" b="1" kern="0" dirty="0">
              <a:solidFill>
                <a:prstClr val="white"/>
              </a:solidFill>
              <a:cs typeface="Calibri" panose="020F0502020204030204" pitchFamily="34" charset="0"/>
            </a:endParaRPr>
          </a:p>
        </p:txBody>
      </p:sp>
      <p:sp>
        <p:nvSpPr>
          <p:cNvPr id="111" name="מלבן 110"/>
          <p:cNvSpPr/>
          <p:nvPr/>
        </p:nvSpPr>
        <p:spPr>
          <a:xfrm>
            <a:off x="4007315" y="6264037"/>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smtClean="0">
                <a:solidFill>
                  <a:prstClr val="white"/>
                </a:solidFill>
                <a:cs typeface="Calibri" panose="020F0502020204030204" pitchFamily="34" charset="0"/>
              </a:rPr>
              <a:t>GHQ</a:t>
            </a:r>
          </a:p>
          <a:p>
            <a:pPr algn="l" fontAlgn="base">
              <a:spcBef>
                <a:spcPct val="0"/>
              </a:spcBef>
              <a:spcAft>
                <a:spcPct val="0"/>
              </a:spcAft>
            </a:pPr>
            <a:r>
              <a:rPr lang="en-US" sz="1050" b="1" kern="0" dirty="0" smtClean="0">
                <a:solidFill>
                  <a:prstClr val="white"/>
                </a:solidFill>
                <a:cs typeface="Calibri" panose="020F0502020204030204" pitchFamily="34" charset="0"/>
              </a:rPr>
              <a:t>Corps</a:t>
            </a:r>
            <a:endParaRPr lang="he-IL" sz="1050" b="1" kern="0" dirty="0">
              <a:solidFill>
                <a:prstClr val="white"/>
              </a:solidFill>
              <a:cs typeface="Calibri" panose="020F0502020204030204" pitchFamily="34" charset="0"/>
            </a:endParaRPr>
          </a:p>
        </p:txBody>
      </p:sp>
      <p:pic>
        <p:nvPicPr>
          <p:cNvPr id="112" name="תמונה 1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2000" y="6263777"/>
            <a:ext cx="327273" cy="343105"/>
          </a:xfrm>
          <a:prstGeom prst="rect">
            <a:avLst/>
          </a:prstGeom>
          <a:effectLst>
            <a:outerShdw blurRad="63500" sx="102000" sy="102000" algn="ctr" rotWithShape="0">
              <a:prstClr val="black">
                <a:alpha val="40000"/>
              </a:prstClr>
            </a:outerShdw>
          </a:effectLst>
        </p:spPr>
      </p:pic>
      <p:pic>
        <p:nvPicPr>
          <p:cNvPr id="113" name="תמונה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0956" y="6265219"/>
            <a:ext cx="360000" cy="360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9928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106"/>
                                        </p:tgtEl>
                                        <p:attrNameLst>
                                          <p:attrName>fillcolor</p:attrName>
                                        </p:attrNameLst>
                                      </p:cBhvr>
                                      <p:to>
                                        <a:srgbClr val="000000"/>
                                      </p:to>
                                    </p:animClr>
                                    <p:set>
                                      <p:cBhvr>
                                        <p:cTn id="7" dur="2000" fill="hold"/>
                                        <p:tgtEl>
                                          <p:spTgt spid="106"/>
                                        </p:tgtEl>
                                        <p:attrNameLst>
                                          <p:attrName>fill.type</p:attrName>
                                        </p:attrNameLst>
                                      </p:cBhvr>
                                      <p:to>
                                        <p:strVal val="solid"/>
                                      </p:to>
                                    </p:set>
                                    <p:set>
                                      <p:cBhvr>
                                        <p:cTn id="8" dur="2000" fill="hold"/>
                                        <p:tgtEl>
                                          <p:spTgt spid="10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07"/>
                                        </p:tgtEl>
                                        <p:attrNameLst>
                                          <p:attrName>fillcolor</p:attrName>
                                        </p:attrNameLst>
                                      </p:cBhvr>
                                      <p:to>
                                        <a:srgbClr val="000000"/>
                                      </p:to>
                                    </p:animClr>
                                    <p:set>
                                      <p:cBhvr>
                                        <p:cTn id="11" dur="2000" fill="hold"/>
                                        <p:tgtEl>
                                          <p:spTgt spid="107"/>
                                        </p:tgtEl>
                                        <p:attrNameLst>
                                          <p:attrName>fill.type</p:attrName>
                                        </p:attrNameLst>
                                      </p:cBhvr>
                                      <p:to>
                                        <p:strVal val="solid"/>
                                      </p:to>
                                    </p:set>
                                    <p:set>
                                      <p:cBhvr>
                                        <p:cTn id="12" dur="2000" fill="hold"/>
                                        <p:tgtEl>
                                          <p:spTgt spid="10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12"/>
                                        </p:tgtEl>
                                        <p:attrNameLst>
                                          <p:attrName>fillcolor</p:attrName>
                                        </p:attrNameLst>
                                      </p:cBhvr>
                                      <p:to>
                                        <a:srgbClr val="000000"/>
                                      </p:to>
                                    </p:animClr>
                                    <p:set>
                                      <p:cBhvr>
                                        <p:cTn id="15" dur="2000" fill="hold"/>
                                        <p:tgtEl>
                                          <p:spTgt spid="112"/>
                                        </p:tgtEl>
                                        <p:attrNameLst>
                                          <p:attrName>fill.type</p:attrName>
                                        </p:attrNameLst>
                                      </p:cBhvr>
                                      <p:to>
                                        <p:strVal val="solid"/>
                                      </p:to>
                                    </p:set>
                                    <p:set>
                                      <p:cBhvr>
                                        <p:cTn id="16" dur="2000" fill="hold"/>
                                        <p:tgtEl>
                                          <p:spTgt spid="112"/>
                                        </p:tgtEl>
                                        <p:attrNameLst>
                                          <p:attrName>fill.on</p:attrName>
                                        </p:attrNameLst>
                                      </p:cBhvr>
                                      <p:to>
                                        <p:strVal val="true"/>
                                      </p:to>
                                    </p:set>
                                  </p:childTnLst>
                                </p:cTn>
                              </p:par>
                              <p:par>
                                <p:cTn id="17" presetID="1" presetClass="emph" presetSubtype="2" fill="hold" grpId="0" nodeType="withEffect">
                                  <p:stCondLst>
                                    <p:cond delay="0"/>
                                  </p:stCondLst>
                                  <p:childTnLst>
                                    <p:animClr clrSpc="rgb" dir="cw">
                                      <p:cBhvr>
                                        <p:cTn id="18" dur="2000" fill="hold"/>
                                        <p:tgtEl>
                                          <p:spTgt spid="110"/>
                                        </p:tgtEl>
                                        <p:attrNameLst>
                                          <p:attrName>fillcolor</p:attrName>
                                        </p:attrNameLst>
                                      </p:cBhvr>
                                      <p:to>
                                        <a:srgbClr val="000000"/>
                                      </p:to>
                                    </p:animClr>
                                    <p:set>
                                      <p:cBhvr>
                                        <p:cTn id="19" dur="2000" fill="hold"/>
                                        <p:tgtEl>
                                          <p:spTgt spid="110"/>
                                        </p:tgtEl>
                                        <p:attrNameLst>
                                          <p:attrName>fill.type</p:attrName>
                                        </p:attrNameLst>
                                      </p:cBhvr>
                                      <p:to>
                                        <p:strVal val="solid"/>
                                      </p:to>
                                    </p:set>
                                    <p:set>
                                      <p:cBhvr>
                                        <p:cTn id="20" dur="2000" fill="hold"/>
                                        <p:tgtEl>
                                          <p:spTgt spid="1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Qualities and Capabilities</a:t>
            </a:r>
            <a:endParaRPr lang="he-IL" sz="3200" b="1" dirty="0">
              <a:latin typeface="+mn-lt"/>
            </a:endParaRPr>
          </a:p>
        </p:txBody>
      </p:sp>
      <p:graphicFrame>
        <p:nvGraphicFramePr>
          <p:cNvPr id="2" name="דיאגרמה 1"/>
          <p:cNvGraphicFramePr/>
          <p:nvPr>
            <p:extLst>
              <p:ext uri="{D42A27DB-BD31-4B8C-83A1-F6EECF244321}">
                <p14:modId xmlns:p14="http://schemas.microsoft.com/office/powerpoint/2010/main" val="2739326266"/>
              </p:ext>
            </p:extLst>
          </p:nvPr>
        </p:nvGraphicFramePr>
        <p:xfrm>
          <a:off x="-872673" y="1323098"/>
          <a:ext cx="10900229" cy="5265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077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Learning Outcomes</a:t>
            </a:r>
            <a:endParaRPr lang="he-IL" sz="3200" b="1" dirty="0">
              <a:latin typeface="+mn-lt"/>
            </a:endParaRPr>
          </a:p>
        </p:txBody>
      </p:sp>
      <p:sp>
        <p:nvSpPr>
          <p:cNvPr id="4" name="Shape 88"/>
          <p:cNvSpPr txBox="1">
            <a:spLocks/>
          </p:cNvSpPr>
          <p:nvPr/>
        </p:nvSpPr>
        <p:spPr>
          <a:xfrm>
            <a:off x="0" y="1439210"/>
            <a:ext cx="9144000" cy="1416844"/>
          </a:xfrm>
        </p:spPr>
        <p:txBody>
          <a:bodyPr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70000"/>
              </a:lnSpc>
              <a:defRPr/>
            </a:pPr>
            <a:r>
              <a:rPr lang="en-US" altLang="he-IL" b="1" dirty="0"/>
              <a:t>Apply dynamic leadership skill</a:t>
            </a:r>
          </a:p>
          <a:p>
            <a:pPr algn="l" rtl="0">
              <a:lnSpc>
                <a:spcPct val="170000"/>
              </a:lnSpc>
              <a:defRPr/>
            </a:pPr>
            <a:r>
              <a:rPr lang="en-US" altLang="he-IL" b="1" dirty="0"/>
              <a:t>Student’s development</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442" y="3287305"/>
            <a:ext cx="6894286" cy="3092194"/>
          </a:xfrm>
          <a:prstGeom prst="rect">
            <a:avLst/>
          </a:prstGeom>
          <a:effectLst>
            <a:softEdge rad="31750"/>
          </a:effectLst>
        </p:spPr>
      </p:pic>
    </p:spTree>
    <p:extLst>
      <p:ext uri="{BB962C8B-B14F-4D97-AF65-F5344CB8AC3E}">
        <p14:creationId xmlns:p14="http://schemas.microsoft.com/office/powerpoint/2010/main" val="2793569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Learning Outcomes</a:t>
            </a:r>
            <a:endParaRPr lang="he-IL" sz="3200" b="1" dirty="0">
              <a:latin typeface="+mn-lt"/>
            </a:endParaRPr>
          </a:p>
        </p:txBody>
      </p:sp>
      <p:sp>
        <p:nvSpPr>
          <p:cNvPr id="4" name="Shape 88"/>
          <p:cNvSpPr txBox="1">
            <a:spLocks/>
          </p:cNvSpPr>
          <p:nvPr/>
        </p:nvSpPr>
        <p:spPr>
          <a:xfrm>
            <a:off x="0" y="1439210"/>
            <a:ext cx="9144000" cy="1416844"/>
          </a:xfrm>
        </p:spPr>
        <p:txBody>
          <a:bodyPr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70000"/>
              </a:lnSpc>
              <a:defRPr/>
            </a:pPr>
            <a:r>
              <a:rPr lang="en-US" altLang="he-IL" sz="2400" b="1" dirty="0" smtClean="0"/>
              <a:t>Understand and analyze the use of military force and </a:t>
            </a:r>
            <a:r>
              <a:rPr lang="en-US" altLang="he-IL" sz="2400" b="1" dirty="0"/>
              <a:t>capabilities across the full spectrum of conflicts</a:t>
            </a:r>
          </a:p>
          <a:p>
            <a:pPr algn="l" rtl="0">
              <a:lnSpc>
                <a:spcPct val="170000"/>
              </a:lnSpc>
              <a:defRPr/>
            </a:pPr>
            <a:r>
              <a:rPr lang="en-US" altLang="he-IL" sz="2400" b="1" dirty="0"/>
              <a:t>Understand and analyze the force buildup measures and challenges</a:t>
            </a:r>
          </a:p>
          <a:p>
            <a:pPr algn="l" rtl="0">
              <a:lnSpc>
                <a:spcPct val="170000"/>
              </a:lnSpc>
              <a:defRPr/>
            </a:pPr>
            <a:r>
              <a:rPr lang="en-US" altLang="he-IL" sz="2400" b="1" dirty="0"/>
              <a:t>Apply problem solving skills in the institutional context</a:t>
            </a:r>
          </a:p>
          <a:p>
            <a:pPr algn="l" rtl="0">
              <a:lnSpc>
                <a:spcPct val="170000"/>
              </a:lnSpc>
              <a:defRPr/>
            </a:pPr>
            <a:r>
              <a:rPr lang="en-US" altLang="he-IL" sz="2400" b="1" dirty="0"/>
              <a:t>Apply communication skills required to be effective in the institutional context</a:t>
            </a:r>
          </a:p>
        </p:txBody>
      </p:sp>
    </p:spTree>
    <p:extLst>
      <p:ext uri="{BB962C8B-B14F-4D97-AF65-F5344CB8AC3E}">
        <p14:creationId xmlns:p14="http://schemas.microsoft.com/office/powerpoint/2010/main" val="786970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a:r>
              <a:rPr lang="en-US" sz="3200" b="1" dirty="0" smtClean="0">
                <a:latin typeface="+mn-lt"/>
              </a:rPr>
              <a:t>Learning Outcomes</a:t>
            </a:r>
            <a:endParaRPr lang="he-IL" sz="3200" b="1" dirty="0">
              <a:latin typeface="+mn-lt"/>
            </a:endParaRPr>
          </a:p>
        </p:txBody>
      </p:sp>
      <p:sp>
        <p:nvSpPr>
          <p:cNvPr id="4" name="Shape 88"/>
          <p:cNvSpPr txBox="1">
            <a:spLocks/>
          </p:cNvSpPr>
          <p:nvPr/>
        </p:nvSpPr>
        <p:spPr>
          <a:xfrm>
            <a:off x="0" y="1439210"/>
            <a:ext cx="9144000" cy="1416844"/>
          </a:xfrm>
        </p:spPr>
        <p:txBody>
          <a:bodyPr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70000"/>
              </a:lnSpc>
              <a:defRPr/>
            </a:pPr>
            <a:r>
              <a:rPr lang="en-US" altLang="he-IL" dirty="0" smtClean="0"/>
              <a:t>Being an </a:t>
            </a:r>
            <a:r>
              <a:rPr lang="en-US" altLang="he-IL" u="sng" dirty="0" smtClean="0"/>
              <a:t>Israeli</a:t>
            </a:r>
            <a:r>
              <a:rPr lang="en-US" altLang="he-IL" dirty="0" smtClean="0"/>
              <a:t> Leading General staff officer in the IDF.</a:t>
            </a:r>
          </a:p>
          <a:p>
            <a:pPr algn="l" rtl="0">
              <a:lnSpc>
                <a:spcPct val="170000"/>
              </a:lnSpc>
              <a:defRPr/>
            </a:pPr>
            <a:r>
              <a:rPr lang="en-US" altLang="he-IL" dirty="0" smtClean="0"/>
              <a:t>Understand and analyze the factors which shape the strategic environment and promote strategic thinking</a:t>
            </a:r>
          </a:p>
          <a:p>
            <a:pPr algn="l" rtl="0">
              <a:lnSpc>
                <a:spcPct val="170000"/>
              </a:lnSpc>
              <a:defRPr/>
            </a:pPr>
            <a:endParaRPr lang="en-US" altLang="he-IL" sz="1400" dirty="0">
              <a:cs typeface="David" panose="020E0502060401010101" pitchFamily="34" charset="-79"/>
            </a:endParaRPr>
          </a:p>
        </p:txBody>
      </p:sp>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657" y="3759201"/>
            <a:ext cx="3744686" cy="2808514"/>
          </a:xfrm>
          <a:prstGeom prst="rect">
            <a:avLst/>
          </a:prstGeom>
          <a:effectLst>
            <a:softEdge rad="31750"/>
          </a:effectLst>
        </p:spPr>
      </p:pic>
    </p:spTree>
    <p:extLst>
      <p:ext uri="{BB962C8B-B14F-4D97-AF65-F5344CB8AC3E}">
        <p14:creationId xmlns:p14="http://schemas.microsoft.com/office/powerpoint/2010/main" val="3505882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National Defense College</a:t>
            </a:r>
            <a:endParaRPr lang="en-US" sz="3200" b="1" dirty="0">
              <a:latin typeface="+mn-lt"/>
            </a:endParaRPr>
          </a:p>
        </p:txBody>
      </p:sp>
      <p:pic>
        <p:nvPicPr>
          <p:cNvPr id="16" name="תמונה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680" y="2210404"/>
            <a:ext cx="2281523" cy="3101825"/>
          </a:xfrm>
          <a:prstGeom prst="rect">
            <a:avLst/>
          </a:prstGeom>
        </p:spPr>
      </p:pic>
    </p:spTree>
    <p:extLst>
      <p:ext uri="{BB962C8B-B14F-4D97-AF65-F5344CB8AC3E}">
        <p14:creationId xmlns:p14="http://schemas.microsoft.com/office/powerpoint/2010/main" val="16027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hape 88"/>
          <p:cNvSpPr>
            <a:spLocks noGrp="1"/>
          </p:cNvSpPr>
          <p:nvPr>
            <p:ph type="body" sz="half" idx="4294967295"/>
          </p:nvPr>
        </p:nvSpPr>
        <p:spPr>
          <a:xfrm>
            <a:off x="395288" y="2221991"/>
            <a:ext cx="8268891" cy="1416844"/>
          </a:xfrm>
        </p:spPr>
        <p:txBody>
          <a:bodyPr anchor="b">
            <a:noAutofit/>
          </a:bodyPr>
          <a:lstStyle/>
          <a:p>
            <a:pPr algn="l" rtl="0" eaLnBrk="1" hangingPunct="1">
              <a:lnSpc>
                <a:spcPct val="170000"/>
              </a:lnSpc>
              <a:buFont typeface="Wingdings" panose="05000000000000000000" pitchFamily="2" charset="2"/>
              <a:buNone/>
              <a:defRPr/>
            </a:pPr>
            <a:r>
              <a:rPr altLang="he-IL" sz="3200" b="1" dirty="0"/>
              <a:t>	</a:t>
            </a:r>
            <a:r>
              <a:rPr lang="en-US" altLang="he-IL" sz="2000" b="1" dirty="0">
                <a:cs typeface="David" panose="020E0502060401010101" pitchFamily="34" charset="-79"/>
              </a:rPr>
              <a:t>The National Defense College is the highest state institution in </a:t>
            </a:r>
            <a:r>
              <a:rPr lang="en-US" altLang="he-IL" sz="2000" b="1" dirty="0" smtClean="0">
                <a:cs typeface="David" panose="020E0502060401010101" pitchFamily="34" charset="-79"/>
              </a:rPr>
              <a:t>the country</a:t>
            </a:r>
            <a:r>
              <a:rPr lang="en-US" altLang="he-IL" sz="2000" b="1" dirty="0">
                <a:cs typeface="David" panose="020E0502060401010101" pitchFamily="34" charset="-79"/>
              </a:rPr>
              <a:t>, which trains the senior staff of the IDF, the defense establishment and the government to senior command and management positions</a:t>
            </a:r>
          </a:p>
          <a:p>
            <a:pPr eaLnBrk="1" hangingPunct="1">
              <a:lnSpc>
                <a:spcPct val="170000"/>
              </a:lnSpc>
              <a:buFont typeface="Arial" panose="020B0604020202020204" pitchFamily="34" charset="0"/>
              <a:buNone/>
              <a:defRPr/>
            </a:pPr>
            <a:r>
              <a:rPr lang="en-US" altLang="he-IL" sz="1600" b="1" dirty="0">
                <a:cs typeface="David" panose="020E0502060401010101" pitchFamily="34" charset="-79"/>
              </a:rPr>
              <a:t>Decision of the Government of Israel May 23, 1976</a:t>
            </a:r>
            <a:endParaRPr altLang="he-IL" sz="1600" b="1" dirty="0">
              <a:cs typeface="David" panose="020E0502060401010101" pitchFamily="34" charset="-79"/>
            </a:endParaRPr>
          </a:p>
        </p:txBody>
      </p:sp>
      <p:sp>
        <p:nvSpPr>
          <p:cNvPr id="6"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National Defense College - Vision</a:t>
            </a:r>
            <a:endParaRPr lang="en-US" sz="3200" b="1" dirty="0">
              <a:latin typeface="+mn-lt"/>
            </a:endParaRPr>
          </a:p>
        </p:txBody>
      </p:sp>
      <p:pic>
        <p:nvPicPr>
          <p:cNvPr id="2050" name="Picture 2" descr="Image result for israel national defense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995" y="3638835"/>
            <a:ext cx="6245475" cy="336122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1045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מלבן 38"/>
          <p:cNvSpPr/>
          <p:nvPr/>
        </p:nvSpPr>
        <p:spPr>
          <a:xfrm>
            <a:off x="1645299" y="998447"/>
            <a:ext cx="5761962" cy="507831"/>
          </a:xfrm>
          <a:prstGeom prst="rect">
            <a:avLst/>
          </a:prstGeom>
          <a:noFill/>
          <a:scene3d>
            <a:camera prst="orthographicFront">
              <a:rot lat="2100000" lon="0" rev="0"/>
            </a:camera>
            <a:lightRig rig="threePt" dir="t"/>
          </a:scene3d>
        </p:spPr>
        <p:txBody>
          <a:bodyPr wrap="none">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INDC Learning Year Structure 46</a:t>
            </a:r>
            <a:r>
              <a:rPr lang="en-US" sz="27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
            </a: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Class</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3" name="קבוצה 2"/>
          <p:cNvGrpSpPr>
            <a:grpSpLocks/>
          </p:cNvGrpSpPr>
          <p:nvPr/>
        </p:nvGrpSpPr>
        <p:grpSpPr bwMode="auto">
          <a:xfrm>
            <a:off x="91679" y="4404123"/>
            <a:ext cx="9052625" cy="1685209"/>
            <a:chOff x="122241" y="4728645"/>
            <a:chExt cx="12070080" cy="2247461"/>
          </a:xfrm>
        </p:grpSpPr>
        <p:grpSp>
          <p:nvGrpSpPr>
            <p:cNvPr id="14340" name="קבוצה 1"/>
            <p:cNvGrpSpPr>
              <a:grpSpLocks/>
            </p:cNvGrpSpPr>
            <p:nvPr/>
          </p:nvGrpSpPr>
          <p:grpSpPr bwMode="auto">
            <a:xfrm>
              <a:off x="122241" y="4728645"/>
              <a:ext cx="12070080" cy="2129246"/>
              <a:chOff x="122241" y="4728645"/>
              <a:chExt cx="12070080" cy="2129246"/>
            </a:xfrm>
          </p:grpSpPr>
          <p:sp>
            <p:nvSpPr>
              <p:cNvPr id="9" name="אליפסה 8"/>
              <p:cNvSpPr/>
              <p:nvPr/>
            </p:nvSpPr>
            <p:spPr>
              <a:xfrm>
                <a:off x="122241" y="4728645"/>
                <a:ext cx="12070080" cy="2129246"/>
              </a:xfrm>
              <a:prstGeom prst="ellipse">
                <a:avLst/>
              </a:prstGeom>
              <a:solidFill>
                <a:schemeClr val="accent1">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p>
            </p:txBody>
          </p:sp>
          <p:sp>
            <p:nvSpPr>
              <p:cNvPr id="41" name="מלבן 40"/>
              <p:cNvSpPr/>
              <p:nvPr/>
            </p:nvSpPr>
            <p:spPr>
              <a:xfrm>
                <a:off x="4868164" y="5010150"/>
                <a:ext cx="2408936" cy="1355834"/>
              </a:xfrm>
              <a:prstGeom prst="rect">
                <a:avLst/>
              </a:prstGeom>
              <a:noFill/>
              <a:scene3d>
                <a:camera prst="orthographicFront">
                  <a:rot lat="2700000" lon="0" rev="0"/>
                </a:camera>
                <a:lightRig rig="threePt" dir="t"/>
              </a:scene3d>
            </p:spPr>
            <p:txBody>
              <a:bodyPr spcFirstLastPara="1" wrap="none">
                <a:prstTxWarp prst="textButto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Basic Concepts</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2" name="מלבן 41"/>
              <p:cNvSpPr/>
              <p:nvPr/>
            </p:nvSpPr>
            <p:spPr>
              <a:xfrm>
                <a:off x="4939498" y="5719653"/>
                <a:ext cx="2337602" cy="927727"/>
              </a:xfrm>
              <a:prstGeom prst="rect">
                <a:avLst/>
              </a:prstGeom>
              <a:noFill/>
              <a:scene3d>
                <a:camera prst="orthographicFront">
                  <a:rot lat="19499996" lon="0" rev="0"/>
                </a:camera>
                <a:lightRig rig="threePt" dir="t"/>
              </a:scene3d>
            </p:spPr>
            <p:txBody>
              <a:bodyPr spcFirstLastPara="1" wrap="none">
                <a:prstTxWarp prst="textArchDow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Forefathers</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sp>
          <p:nvSpPr>
            <p:cNvPr id="14341" name="TextBox 10"/>
            <p:cNvSpPr txBox="1">
              <a:spLocks noChangeArrowheads="1"/>
            </p:cNvSpPr>
            <p:nvPr/>
          </p:nvSpPr>
          <p:spPr bwMode="auto">
            <a:xfrm>
              <a:off x="8948900" y="6483550"/>
              <a:ext cx="2917700" cy="49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a:lnSpc>
                  <a:spcPct val="100000"/>
                </a:lnSpc>
                <a:spcBef>
                  <a:spcPct val="0"/>
                </a:spcBef>
                <a:buFontTx/>
                <a:buNone/>
              </a:pPr>
              <a:r>
                <a:rPr lang="en-US" altLang="en-US" sz="1800" b="1">
                  <a:latin typeface="+mn-lt"/>
                </a:rPr>
                <a:t>Foundations Seasons</a:t>
              </a:r>
              <a:endParaRPr lang="he-IL" altLang="en-US" sz="1800" b="1">
                <a:latin typeface="+mn-lt"/>
              </a:endParaRPr>
            </a:p>
          </p:txBody>
        </p:sp>
      </p:grpSp>
    </p:spTree>
    <p:extLst>
      <p:ext uri="{BB962C8B-B14F-4D97-AF65-F5344CB8AC3E}">
        <p14:creationId xmlns:p14="http://schemas.microsoft.com/office/powerpoint/2010/main" val="2510423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אליפסה 8"/>
          <p:cNvSpPr/>
          <p:nvPr/>
        </p:nvSpPr>
        <p:spPr>
          <a:xfrm>
            <a:off x="1" y="4403815"/>
            <a:ext cx="9052560" cy="1596935"/>
          </a:xfrm>
          <a:prstGeom prst="ellipse">
            <a:avLst/>
          </a:prstGeom>
          <a:solidFill>
            <a:schemeClr val="accent1">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latin typeface="Calibri" panose="020F0502020204030204" pitchFamily="34" charset="0"/>
            </a:endParaRPr>
          </a:p>
        </p:txBody>
      </p:sp>
      <p:grpSp>
        <p:nvGrpSpPr>
          <p:cNvPr id="44" name="קבוצה 43"/>
          <p:cNvGrpSpPr>
            <a:grpSpLocks/>
          </p:cNvGrpSpPr>
          <p:nvPr/>
        </p:nvGrpSpPr>
        <p:grpSpPr bwMode="auto">
          <a:xfrm>
            <a:off x="10716" y="3052763"/>
            <a:ext cx="9052322" cy="1868091"/>
            <a:chOff x="14069" y="2926828"/>
            <a:chExt cx="12070079" cy="2491336"/>
          </a:xfrm>
        </p:grpSpPr>
        <p:sp>
          <p:nvSpPr>
            <p:cNvPr id="24" name="פחית 23"/>
            <p:cNvSpPr/>
            <p:nvPr/>
          </p:nvSpPr>
          <p:spPr>
            <a:xfrm>
              <a:off x="7904151" y="2949058"/>
              <a:ext cx="1120804" cy="2469106"/>
            </a:xfrm>
            <a:prstGeom prst="can">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solidFill>
                  <a:schemeClr val="bg1"/>
                </a:solidFill>
                <a:latin typeface="Calibri" panose="020F0502020204030204" pitchFamily="34" charset="0"/>
              </a:endParaRPr>
            </a:p>
          </p:txBody>
        </p:sp>
        <p:sp>
          <p:nvSpPr>
            <p:cNvPr id="22" name="פחית 21"/>
            <p:cNvSpPr/>
            <p:nvPr/>
          </p:nvSpPr>
          <p:spPr>
            <a:xfrm>
              <a:off x="890392" y="2926828"/>
              <a:ext cx="1671681" cy="2469106"/>
            </a:xfrm>
            <a:prstGeom prst="can">
              <a:avLst/>
            </a:prstGeom>
            <a:solidFill>
              <a:schemeClr val="accent4">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solidFill>
                  <a:schemeClr val="bg1"/>
                </a:solidFill>
                <a:latin typeface="Calibri" panose="020F0502020204030204" pitchFamily="34" charset="0"/>
              </a:endParaRPr>
            </a:p>
          </p:txBody>
        </p:sp>
        <p:sp>
          <p:nvSpPr>
            <p:cNvPr id="20" name="פחית 19"/>
            <p:cNvSpPr/>
            <p:nvPr/>
          </p:nvSpPr>
          <p:spPr>
            <a:xfrm>
              <a:off x="3085962" y="2926828"/>
              <a:ext cx="1658982" cy="2469106"/>
            </a:xfrm>
            <a:prstGeom prst="can">
              <a:avLst/>
            </a:prstGeom>
            <a:solidFill>
              <a:srgbClr val="7030A0">
                <a:alpha val="37000"/>
              </a:srgb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solidFill>
                  <a:schemeClr val="bg1"/>
                </a:solidFill>
                <a:latin typeface="Calibri" panose="020F0502020204030204" pitchFamily="34" charset="0"/>
              </a:endParaRPr>
            </a:p>
          </p:txBody>
        </p:sp>
        <p:sp>
          <p:nvSpPr>
            <p:cNvPr id="23" name="פחית 22"/>
            <p:cNvSpPr/>
            <p:nvPr/>
          </p:nvSpPr>
          <p:spPr>
            <a:xfrm>
              <a:off x="10061620" y="2949058"/>
              <a:ext cx="1120804" cy="2469106"/>
            </a:xfrm>
            <a:prstGeom prst="can">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solidFill>
                  <a:schemeClr val="bg1"/>
                </a:solidFill>
                <a:latin typeface="Calibri" panose="020F0502020204030204" pitchFamily="34" charset="0"/>
              </a:endParaRPr>
            </a:p>
          </p:txBody>
        </p:sp>
        <p:sp>
          <p:nvSpPr>
            <p:cNvPr id="15" name="אליפסה 14"/>
            <p:cNvSpPr/>
            <p:nvPr/>
          </p:nvSpPr>
          <p:spPr>
            <a:xfrm>
              <a:off x="14069" y="3843501"/>
              <a:ext cx="12070079" cy="1474013"/>
            </a:xfrm>
            <a:prstGeom prst="ellipse">
              <a:avLst/>
            </a:prstGeom>
            <a:solidFill>
              <a:schemeClr val="accent1">
                <a:lumMod val="75000"/>
              </a:schemeClr>
            </a:solidFill>
            <a:ln w="76200"/>
            <a:scene3d>
              <a:camera prst="orthographicFront">
                <a:rot lat="33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solidFill>
                  <a:schemeClr val="bg1"/>
                </a:solidFill>
                <a:latin typeface="Calibri" panose="020F0502020204030204" pitchFamily="34" charset="0"/>
              </a:endParaRPr>
            </a:p>
          </p:txBody>
        </p:sp>
        <p:sp>
          <p:nvSpPr>
            <p:cNvPr id="17" name="מלבן 16"/>
            <p:cNvSpPr/>
            <p:nvPr/>
          </p:nvSpPr>
          <p:spPr>
            <a:xfrm>
              <a:off x="1824343" y="4178053"/>
              <a:ext cx="7863726" cy="554119"/>
            </a:xfrm>
            <a:prstGeom prst="rect">
              <a:avLst/>
            </a:prstGeom>
            <a:noFill/>
          </p:spPr>
          <p:txBody>
            <a:bodyPr wrap="none">
              <a:spAutoFit/>
            </a:bodyPr>
            <a:lstStyle/>
            <a:p>
              <a:pPr algn="ctr">
                <a:defRPr/>
              </a:pPr>
              <a:r>
                <a:rPr lang="en-US" sz="2100" dirty="0">
                  <a:ln w="0"/>
                  <a:effectLst>
                    <a:outerShdw blurRad="38100" dist="19050" dir="2700000" algn="tl" rotWithShape="0">
                      <a:schemeClr val="dk1">
                        <a:alpha val="40000"/>
                      </a:schemeClr>
                    </a:outerShdw>
                  </a:effectLst>
                  <a:latin typeface="Calibri" panose="020F0502020204030204" pitchFamily="34" charset="0"/>
                </a:rPr>
                <a:t>National Security tours and first strategic experience</a:t>
              </a:r>
              <a:endParaRPr lang="he-IL" sz="2100" dirty="0">
                <a:ln w="0"/>
                <a:effectLst>
                  <a:outerShdw blurRad="38100" dist="19050" dir="2700000" algn="tl" rotWithShape="0">
                    <a:schemeClr val="dk1">
                      <a:alpha val="40000"/>
                    </a:schemeClr>
                  </a:outerShdw>
                </a:effectLst>
                <a:latin typeface="Calibri" panose="020F0502020204030204" pitchFamily="34" charset="0"/>
              </a:endParaRPr>
            </a:p>
          </p:txBody>
        </p:sp>
      </p:grpSp>
      <p:grpSp>
        <p:nvGrpSpPr>
          <p:cNvPr id="15366" name="קבוצה 15"/>
          <p:cNvGrpSpPr>
            <a:grpSpLocks/>
          </p:cNvGrpSpPr>
          <p:nvPr/>
        </p:nvGrpSpPr>
        <p:grpSpPr bwMode="auto">
          <a:xfrm>
            <a:off x="654844" y="4685110"/>
            <a:ext cx="7731919" cy="946547"/>
            <a:chOff x="873738" y="5104517"/>
            <a:chExt cx="10308705" cy="1261467"/>
          </a:xfrm>
        </p:grpSpPr>
        <p:sp>
          <p:nvSpPr>
            <p:cNvPr id="4" name="פחית 3"/>
            <p:cNvSpPr/>
            <p:nvPr/>
          </p:nvSpPr>
          <p:spPr>
            <a:xfrm>
              <a:off x="10072837" y="5223523"/>
              <a:ext cx="1109606" cy="1083752"/>
            </a:xfrm>
            <a:prstGeom prst="can">
              <a:avLst/>
            </a:prstGeom>
            <a:solidFill>
              <a:srgbClr val="00B0F0"/>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Israeli Society</a:t>
              </a:r>
              <a:endParaRPr lang="he-IL" sz="1350" dirty="0">
                <a:latin typeface="Calibri" panose="020F0502020204030204" pitchFamily="34" charset="0"/>
              </a:endParaRPr>
            </a:p>
          </p:txBody>
        </p:sp>
        <p:sp>
          <p:nvSpPr>
            <p:cNvPr id="38" name="פחית 37"/>
            <p:cNvSpPr/>
            <p:nvPr/>
          </p:nvSpPr>
          <p:spPr>
            <a:xfrm>
              <a:off x="873738" y="5688442"/>
              <a:ext cx="1674729" cy="599792"/>
            </a:xfrm>
            <a:prstGeom prst="can">
              <a:avLst>
                <a:gd name="adj" fmla="val 26204"/>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sz="1350" dirty="0">
                  <a:latin typeface="Calibri" panose="020F0502020204030204" pitchFamily="34" charset="0"/>
                </a:rPr>
                <a:t>National defense</a:t>
              </a:r>
              <a:endParaRPr lang="he-IL" sz="1350" dirty="0">
                <a:latin typeface="Calibri" panose="020F0502020204030204" pitchFamily="34" charset="0"/>
              </a:endParaRPr>
            </a:p>
          </p:txBody>
        </p:sp>
        <p:sp>
          <p:nvSpPr>
            <p:cNvPr id="5" name="פחית 4"/>
            <p:cNvSpPr/>
            <p:nvPr/>
          </p:nvSpPr>
          <p:spPr>
            <a:xfrm>
              <a:off x="7913946" y="5260019"/>
              <a:ext cx="1111194" cy="1083751"/>
            </a:xfrm>
            <a:prstGeom prst="can">
              <a:avLst/>
            </a:prstGeom>
            <a:solidFill>
              <a:srgbClr val="92D050"/>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Israeli Economy</a:t>
              </a:r>
              <a:endParaRPr lang="he-IL" sz="1350" dirty="0">
                <a:latin typeface="Calibri" panose="020F0502020204030204" pitchFamily="34" charset="0"/>
              </a:endParaRPr>
            </a:p>
          </p:txBody>
        </p:sp>
        <p:sp>
          <p:nvSpPr>
            <p:cNvPr id="3" name="פחית 2"/>
            <p:cNvSpPr/>
            <p:nvPr/>
          </p:nvSpPr>
          <p:spPr>
            <a:xfrm>
              <a:off x="899137" y="5104517"/>
              <a:ext cx="1649330" cy="599792"/>
            </a:xfrm>
            <a:prstGeom prst="can">
              <a:avLst>
                <a:gd name="adj" fmla="val 26204"/>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Middle East</a:t>
              </a:r>
              <a:endParaRPr lang="he-IL" sz="1350" dirty="0">
                <a:latin typeface="Calibri" panose="020F0502020204030204" pitchFamily="34" charset="0"/>
              </a:endParaRPr>
            </a:p>
          </p:txBody>
        </p:sp>
        <p:sp>
          <p:nvSpPr>
            <p:cNvPr id="6" name="פחית 5"/>
            <p:cNvSpPr/>
            <p:nvPr/>
          </p:nvSpPr>
          <p:spPr>
            <a:xfrm>
              <a:off x="3072315" y="5223523"/>
              <a:ext cx="1708064" cy="1083752"/>
            </a:xfrm>
            <a:prstGeom prst="can">
              <a:avLst/>
            </a:prstGeom>
            <a:solidFill>
              <a:srgbClr val="7030A0"/>
            </a:solidFill>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sz="1350" dirty="0">
                  <a:latin typeface="Calibri" panose="020F0502020204030204" pitchFamily="34" charset="0"/>
                </a:rPr>
                <a:t>International Affairs and Diplomacy</a:t>
              </a:r>
              <a:endParaRPr lang="he-IL" sz="1350" dirty="0">
                <a:latin typeface="Calibri" panose="020F0502020204030204" pitchFamily="34" charset="0"/>
              </a:endParaRPr>
            </a:p>
          </p:txBody>
        </p:sp>
        <p:grpSp>
          <p:nvGrpSpPr>
            <p:cNvPr id="15378" name="קבוצה 13"/>
            <p:cNvGrpSpPr>
              <a:grpSpLocks/>
            </p:cNvGrpSpPr>
            <p:nvPr/>
          </p:nvGrpSpPr>
          <p:grpSpPr bwMode="auto">
            <a:xfrm>
              <a:off x="5230115" y="5186098"/>
              <a:ext cx="1644690" cy="1179886"/>
              <a:chOff x="5230115" y="5186098"/>
              <a:chExt cx="1644690" cy="1179886"/>
            </a:xfrm>
          </p:grpSpPr>
          <p:sp>
            <p:nvSpPr>
              <p:cNvPr id="13" name="מלבן 12"/>
              <p:cNvSpPr/>
              <p:nvPr/>
            </p:nvSpPr>
            <p:spPr>
              <a:xfrm>
                <a:off x="5309780" y="5458043"/>
                <a:ext cx="1476655" cy="553736"/>
              </a:xfrm>
              <a:prstGeom prst="rect">
                <a:avLst/>
              </a:prstGeom>
              <a:noFill/>
              <a:scene3d>
                <a:camera prst="orthographicFront">
                  <a:rot lat="2100000" lon="0" rev="0"/>
                </a:camera>
                <a:lightRig rig="threePt" dir="t"/>
              </a:scene3d>
            </p:spPr>
            <p:txBody>
              <a:bodyPr wrap="none">
                <a:spAutoFit/>
              </a:bodyPr>
              <a:lstStyle/>
              <a:p>
                <a:pPr algn="ctr">
                  <a:defRPr/>
                </a:pPr>
                <a:r>
                  <a:rPr lang="en-US"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Strategy</a:t>
                </a:r>
                <a:endParaRPr lang="he-IL"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0" name="מלבן 39"/>
              <p:cNvSpPr/>
              <p:nvPr/>
            </p:nvSpPr>
            <p:spPr>
              <a:xfrm>
                <a:off x="5236215" y="5719653"/>
                <a:ext cx="1638590" cy="646331"/>
              </a:xfrm>
              <a:prstGeom prst="rect">
                <a:avLst/>
              </a:prstGeom>
              <a:noFill/>
              <a:scene3d>
                <a:camera prst="orthographicFront">
                  <a:rot lat="19499996" lon="0" rev="0"/>
                </a:camera>
                <a:lightRig rig="threePt" dir="t"/>
              </a:scene3d>
            </p:spPr>
            <p:txBody>
              <a:bodyPr spcFirstLastPara="1" wrap="none">
                <a:prstTxWarp prst="textArchDow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Thinking</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3" name="מלבן 42"/>
              <p:cNvSpPr/>
              <p:nvPr/>
            </p:nvSpPr>
            <p:spPr>
              <a:xfrm>
                <a:off x="5230115" y="5186098"/>
                <a:ext cx="1638590" cy="646331"/>
              </a:xfrm>
              <a:prstGeom prst="rect">
                <a:avLst/>
              </a:prstGeom>
              <a:noFill/>
              <a:scene3d>
                <a:camera prst="orthographicFront">
                  <a:rot lat="2700000" lon="0" rev="0"/>
                </a:camera>
                <a:lightRig rig="threePt" dir="t"/>
              </a:scene3d>
            </p:spPr>
            <p:txBody>
              <a:bodyPr spcFirstLastPara="1" wrap="none">
                <a:prstTxWarp prst="textButto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Thought</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grpSp>
      </p:grpSp>
      <p:sp>
        <p:nvSpPr>
          <p:cNvPr id="39" name="מלבן 38"/>
          <p:cNvSpPr/>
          <p:nvPr/>
        </p:nvSpPr>
        <p:spPr>
          <a:xfrm>
            <a:off x="1586640" y="769847"/>
            <a:ext cx="5761962" cy="507831"/>
          </a:xfrm>
          <a:prstGeom prst="rect">
            <a:avLst/>
          </a:prstGeom>
          <a:noFill/>
          <a:scene3d>
            <a:camera prst="orthographicFront">
              <a:rot lat="2100000" lon="0" rev="0"/>
            </a:camera>
            <a:lightRig rig="threePt" dir="t"/>
          </a:scene3d>
        </p:spPr>
        <p:txBody>
          <a:bodyPr wrap="none">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INDC Learning Year Structure 46</a:t>
            </a:r>
            <a:r>
              <a:rPr lang="en-US" sz="27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a:t>
            </a: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 Class</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2" name="מלבן 41"/>
          <p:cNvSpPr/>
          <p:nvPr/>
        </p:nvSpPr>
        <p:spPr>
          <a:xfrm>
            <a:off x="3494784" y="1262347"/>
            <a:ext cx="1945661" cy="507831"/>
          </a:xfrm>
          <a:prstGeom prst="rect">
            <a:avLst/>
          </a:prstGeom>
          <a:noFill/>
          <a:scene3d>
            <a:camera prst="orthographicFront">
              <a:rot lat="2100000" lon="0" rev="0"/>
            </a:camera>
            <a:lightRig rig="threePt" dir="t"/>
          </a:scene3d>
        </p:spPr>
        <p:txBody>
          <a:bodyPr wrap="none">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Core Season</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grpSp>
        <p:nvGrpSpPr>
          <p:cNvPr id="2" name="קבוצה 1"/>
          <p:cNvGrpSpPr>
            <a:grpSpLocks/>
          </p:cNvGrpSpPr>
          <p:nvPr/>
        </p:nvGrpSpPr>
        <p:grpSpPr bwMode="auto">
          <a:xfrm>
            <a:off x="7789584" y="3876676"/>
            <a:ext cx="1353897" cy="1641872"/>
            <a:chOff x="10386404" y="4026378"/>
            <a:chExt cx="1804905" cy="2188520"/>
          </a:xfrm>
        </p:grpSpPr>
        <p:sp>
          <p:nvSpPr>
            <p:cNvPr id="15371" name="TextBox 24"/>
            <p:cNvSpPr txBox="1">
              <a:spLocks noChangeArrowheads="1"/>
            </p:cNvSpPr>
            <p:nvPr/>
          </p:nvSpPr>
          <p:spPr bwMode="auto">
            <a:xfrm>
              <a:off x="10386404" y="4691476"/>
              <a:ext cx="1804905" cy="49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en-US" altLang="he-IL" sz="1800" b="1"/>
                <a:t>Core Season</a:t>
              </a:r>
              <a:endParaRPr lang="he-IL" altLang="he-IL" sz="1800" b="1"/>
            </a:p>
          </p:txBody>
        </p:sp>
        <p:sp>
          <p:nvSpPr>
            <p:cNvPr id="26" name="סוגר מסולסל ימני 25"/>
            <p:cNvSpPr/>
            <p:nvPr/>
          </p:nvSpPr>
          <p:spPr>
            <a:xfrm flipV="1">
              <a:off x="11084102" y="4026378"/>
              <a:ext cx="574582" cy="2188520"/>
            </a:xfrm>
            <a:prstGeom prst="rightBrace">
              <a:avLst/>
            </a:prstGeom>
            <a:noFill/>
            <a:ln w="571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sz="1350">
                <a:latin typeface="Calibri" panose="020F0502020204030204" pitchFamily="34" charset="0"/>
              </a:endParaRPr>
            </a:p>
          </p:txBody>
        </p:sp>
      </p:grpSp>
      <p:sp>
        <p:nvSpPr>
          <p:cNvPr id="27" name="TextBox 26"/>
          <p:cNvSpPr txBox="1">
            <a:spLocks noChangeArrowheads="1"/>
          </p:cNvSpPr>
          <p:nvPr/>
        </p:nvSpPr>
        <p:spPr bwMode="auto">
          <a:xfrm>
            <a:off x="6121004" y="5719763"/>
            <a:ext cx="2096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a:lnSpc>
                <a:spcPct val="100000"/>
              </a:lnSpc>
              <a:spcBef>
                <a:spcPct val="0"/>
              </a:spcBef>
              <a:buFontTx/>
              <a:buNone/>
            </a:pPr>
            <a:r>
              <a:rPr lang="en-US" altLang="he-IL" sz="1800" b="1"/>
              <a:t>Foundations Season</a:t>
            </a:r>
            <a:endParaRPr lang="he-IL" altLang="he-IL" sz="1800" b="1"/>
          </a:p>
        </p:txBody>
      </p:sp>
    </p:spTree>
    <p:extLst>
      <p:ext uri="{BB962C8B-B14F-4D97-AF65-F5344CB8AC3E}">
        <p14:creationId xmlns:p14="http://schemas.microsoft.com/office/powerpoint/2010/main" val="667665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אליפסה 8"/>
          <p:cNvSpPr/>
          <p:nvPr/>
        </p:nvSpPr>
        <p:spPr>
          <a:xfrm>
            <a:off x="1" y="4403815"/>
            <a:ext cx="9052560" cy="1596935"/>
          </a:xfrm>
          <a:prstGeom prst="ellipse">
            <a:avLst/>
          </a:prstGeom>
          <a:solidFill>
            <a:schemeClr val="accent1">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latin typeface="Calibri" panose="020F0502020204030204" pitchFamily="34" charset="0"/>
            </a:endParaRPr>
          </a:p>
        </p:txBody>
      </p:sp>
      <p:grpSp>
        <p:nvGrpSpPr>
          <p:cNvPr id="16389" name="קבוצה 43"/>
          <p:cNvGrpSpPr>
            <a:grpSpLocks/>
          </p:cNvGrpSpPr>
          <p:nvPr/>
        </p:nvGrpSpPr>
        <p:grpSpPr bwMode="auto">
          <a:xfrm>
            <a:off x="10716" y="2980135"/>
            <a:ext cx="9052322" cy="1874044"/>
            <a:chOff x="14069" y="2830097"/>
            <a:chExt cx="12070079" cy="2499549"/>
          </a:xfrm>
        </p:grpSpPr>
        <p:sp>
          <p:nvSpPr>
            <p:cNvPr id="24" name="פחית 23"/>
            <p:cNvSpPr/>
            <p:nvPr/>
          </p:nvSpPr>
          <p:spPr>
            <a:xfrm>
              <a:off x="7985115" y="2860269"/>
              <a:ext cx="1120804" cy="2469377"/>
            </a:xfrm>
            <a:prstGeom prst="can">
              <a:avLst/>
            </a:prstGeom>
            <a:solidFill>
              <a:schemeClr val="accent6">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latin typeface="Calibri" panose="020F0502020204030204" pitchFamily="34" charset="0"/>
              </a:endParaRPr>
            </a:p>
          </p:txBody>
        </p:sp>
        <p:sp>
          <p:nvSpPr>
            <p:cNvPr id="23" name="פחית 22"/>
            <p:cNvSpPr/>
            <p:nvPr/>
          </p:nvSpPr>
          <p:spPr>
            <a:xfrm>
              <a:off x="10061620" y="2860269"/>
              <a:ext cx="1120804" cy="2469377"/>
            </a:xfrm>
            <a:prstGeom prst="can">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latin typeface="Calibri" panose="020F0502020204030204" pitchFamily="34" charset="0"/>
              </a:endParaRPr>
            </a:p>
          </p:txBody>
        </p:sp>
        <p:sp>
          <p:nvSpPr>
            <p:cNvPr id="22" name="פחית 21"/>
            <p:cNvSpPr/>
            <p:nvPr/>
          </p:nvSpPr>
          <p:spPr>
            <a:xfrm>
              <a:off x="709412" y="2830097"/>
              <a:ext cx="1670094" cy="2469376"/>
            </a:xfrm>
            <a:prstGeom prst="can">
              <a:avLst/>
            </a:prstGeom>
            <a:solidFill>
              <a:schemeClr val="accent4">
                <a:lumMod val="40000"/>
                <a:lumOff val="60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latin typeface="Calibri" panose="020F0502020204030204" pitchFamily="34" charset="0"/>
              </a:endParaRPr>
            </a:p>
          </p:txBody>
        </p:sp>
        <p:sp>
          <p:nvSpPr>
            <p:cNvPr id="20" name="פחית 19"/>
            <p:cNvSpPr/>
            <p:nvPr/>
          </p:nvSpPr>
          <p:spPr>
            <a:xfrm>
              <a:off x="3082787" y="2860269"/>
              <a:ext cx="1658982" cy="2469377"/>
            </a:xfrm>
            <a:prstGeom prst="can">
              <a:avLst/>
            </a:prstGeom>
            <a:solidFill>
              <a:srgbClr val="7030A0">
                <a:alpha val="37000"/>
              </a:srgb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endParaRPr lang="he-IL" sz="1350" dirty="0">
                <a:latin typeface="Calibri" panose="020F0502020204030204" pitchFamily="34" charset="0"/>
              </a:endParaRPr>
            </a:p>
          </p:txBody>
        </p:sp>
        <p:sp>
          <p:nvSpPr>
            <p:cNvPr id="15" name="אליפסה 14"/>
            <p:cNvSpPr/>
            <p:nvPr/>
          </p:nvSpPr>
          <p:spPr>
            <a:xfrm>
              <a:off x="14069" y="3843501"/>
              <a:ext cx="12070079" cy="1474013"/>
            </a:xfrm>
            <a:prstGeom prst="ellipse">
              <a:avLst/>
            </a:prstGeom>
            <a:solidFill>
              <a:schemeClr val="accent1">
                <a:lumMod val="75000"/>
              </a:schemeClr>
            </a:solidFill>
            <a:ln w="76200"/>
            <a:scene3d>
              <a:camera prst="orthographicFront">
                <a:rot lat="33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dirty="0">
                <a:latin typeface="Calibri" panose="020F0502020204030204" pitchFamily="34" charset="0"/>
              </a:endParaRPr>
            </a:p>
          </p:txBody>
        </p:sp>
        <p:sp>
          <p:nvSpPr>
            <p:cNvPr id="17" name="מלבן 16"/>
            <p:cNvSpPr/>
            <p:nvPr/>
          </p:nvSpPr>
          <p:spPr>
            <a:xfrm>
              <a:off x="2854567" y="4178328"/>
              <a:ext cx="5803280" cy="431029"/>
            </a:xfrm>
            <a:prstGeom prst="rect">
              <a:avLst/>
            </a:prstGeom>
            <a:noFill/>
          </p:spPr>
          <p:txBody>
            <a:bodyPr wrap="none">
              <a:spAutoFit/>
            </a:bodyPr>
            <a:lstStyle/>
            <a:p>
              <a:pPr algn="ctr">
                <a:defRPr/>
              </a:pPr>
              <a:r>
                <a:rPr lang="en-US" sz="1500" b="1" dirty="0">
                  <a:ln w="0"/>
                  <a:solidFill>
                    <a:schemeClr val="bg1"/>
                  </a:solidFill>
                  <a:effectLst>
                    <a:outerShdw blurRad="38100" dist="19050" dir="2700000" algn="tl" rotWithShape="0">
                      <a:schemeClr val="dk1">
                        <a:alpha val="40000"/>
                      </a:schemeClr>
                    </a:outerShdw>
                  </a:effectLst>
                  <a:latin typeface="Calibri" panose="020F0502020204030204" pitchFamily="34" charset="0"/>
                </a:rPr>
                <a:t>National Defense tours and first strategic experience</a:t>
              </a:r>
              <a:endParaRPr lang="he-IL" sz="1500" b="1" dirty="0">
                <a:ln w="0"/>
                <a:solidFill>
                  <a:schemeClr val="bg1"/>
                </a:solidFill>
                <a:effectLst>
                  <a:outerShdw blurRad="38100" dist="19050" dir="2700000" algn="tl" rotWithShape="0">
                    <a:schemeClr val="dk1">
                      <a:alpha val="40000"/>
                    </a:schemeClr>
                  </a:outerShdw>
                </a:effectLst>
                <a:latin typeface="Calibri" panose="020F0502020204030204" pitchFamily="34" charset="0"/>
              </a:endParaRPr>
            </a:p>
          </p:txBody>
        </p:sp>
      </p:grpSp>
      <p:grpSp>
        <p:nvGrpSpPr>
          <p:cNvPr id="47" name="קבוצה 46"/>
          <p:cNvGrpSpPr>
            <a:grpSpLocks/>
          </p:cNvGrpSpPr>
          <p:nvPr/>
        </p:nvGrpSpPr>
        <p:grpSpPr bwMode="auto">
          <a:xfrm>
            <a:off x="191692" y="2943225"/>
            <a:ext cx="7460456" cy="1106091"/>
            <a:chOff x="3043272" y="2782054"/>
            <a:chExt cx="6006410" cy="1474013"/>
          </a:xfrm>
        </p:grpSpPr>
        <p:sp>
          <p:nvSpPr>
            <p:cNvPr id="18" name="אליפסה 17"/>
            <p:cNvSpPr/>
            <p:nvPr/>
          </p:nvSpPr>
          <p:spPr>
            <a:xfrm>
              <a:off x="3043272" y="2782054"/>
              <a:ext cx="6006410" cy="1474013"/>
            </a:xfrm>
            <a:prstGeom prst="ellipse">
              <a:avLst/>
            </a:prstGeom>
            <a:solidFill>
              <a:schemeClr val="accent1">
                <a:lumMod val="60000"/>
                <a:lumOff val="40000"/>
              </a:schemeClr>
            </a:solidFill>
            <a:ln w="76200"/>
            <a:scene3d>
              <a:camera prst="orthographicFront">
                <a:rot lat="36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latin typeface="Calibri" panose="020F0502020204030204" pitchFamily="34" charset="0"/>
              </a:endParaRPr>
            </a:p>
          </p:txBody>
        </p:sp>
        <p:sp>
          <p:nvSpPr>
            <p:cNvPr id="19" name="מלבן 18"/>
            <p:cNvSpPr/>
            <p:nvPr/>
          </p:nvSpPr>
          <p:spPr>
            <a:xfrm>
              <a:off x="3465044" y="3158094"/>
              <a:ext cx="5193541" cy="430660"/>
            </a:xfrm>
            <a:prstGeom prst="rect">
              <a:avLst/>
            </a:prstGeom>
            <a:noFill/>
          </p:spPr>
          <p:txBody>
            <a:bodyPr>
              <a:spAutoFit/>
            </a:bodyPr>
            <a:lstStyle/>
            <a:p>
              <a:pPr algn="ctr">
                <a:defRPr/>
              </a:pPr>
              <a:r>
                <a:rPr lang="en-US" sz="1500" b="1" dirty="0">
                  <a:ln w="0"/>
                  <a:effectLst>
                    <a:outerShdw blurRad="38100" dist="19050" dir="2700000" algn="tl" rotWithShape="0">
                      <a:schemeClr val="dk1">
                        <a:alpha val="40000"/>
                      </a:schemeClr>
                    </a:outerShdw>
                  </a:effectLst>
                  <a:latin typeface="Calibri" panose="020F0502020204030204" pitchFamily="34" charset="0"/>
                </a:rPr>
                <a:t>Second strategic experience political - security simulation</a:t>
              </a:r>
              <a:endParaRPr lang="he-IL" sz="1500" b="1" dirty="0">
                <a:ln w="0"/>
                <a:effectLst>
                  <a:outerShdw blurRad="38100" dist="19050" dir="2700000" algn="tl" rotWithShape="0">
                    <a:schemeClr val="dk1">
                      <a:alpha val="40000"/>
                    </a:schemeClr>
                  </a:outerShdw>
                </a:effectLst>
                <a:latin typeface="Calibri" panose="020F0502020204030204" pitchFamily="34" charset="0"/>
              </a:endParaRPr>
            </a:p>
          </p:txBody>
        </p:sp>
      </p:grpSp>
      <p:grpSp>
        <p:nvGrpSpPr>
          <p:cNvPr id="48" name="קבוצה 47"/>
          <p:cNvGrpSpPr>
            <a:grpSpLocks/>
          </p:cNvGrpSpPr>
          <p:nvPr/>
        </p:nvGrpSpPr>
        <p:grpSpPr bwMode="auto">
          <a:xfrm>
            <a:off x="36910" y="1101329"/>
            <a:ext cx="9052322" cy="1104900"/>
            <a:chOff x="48902" y="325226"/>
            <a:chExt cx="12070079" cy="1474013"/>
          </a:xfrm>
        </p:grpSpPr>
        <p:sp>
          <p:nvSpPr>
            <p:cNvPr id="32" name="אליפסה 31"/>
            <p:cNvSpPr/>
            <p:nvPr/>
          </p:nvSpPr>
          <p:spPr>
            <a:xfrm>
              <a:off x="48902" y="325226"/>
              <a:ext cx="12070079" cy="1474013"/>
            </a:xfrm>
            <a:prstGeom prst="ellipse">
              <a:avLst/>
            </a:prstGeom>
            <a:solidFill>
              <a:schemeClr val="accent1">
                <a:lumMod val="20000"/>
                <a:lumOff val="80000"/>
              </a:schemeClr>
            </a:solidFill>
            <a:ln w="76200"/>
            <a:scene3d>
              <a:camera prst="orthographicFront">
                <a:rot lat="33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a:latin typeface="Calibri" panose="020F0502020204030204" pitchFamily="34" charset="0"/>
              </a:endParaRPr>
            </a:p>
          </p:txBody>
        </p:sp>
        <p:sp>
          <p:nvSpPr>
            <p:cNvPr id="33" name="מלבן 32"/>
            <p:cNvSpPr/>
            <p:nvPr/>
          </p:nvSpPr>
          <p:spPr>
            <a:xfrm>
              <a:off x="3684467" y="531715"/>
              <a:ext cx="4213145" cy="739072"/>
            </a:xfrm>
            <a:prstGeom prst="rect">
              <a:avLst/>
            </a:prstGeom>
            <a:noFill/>
          </p:spPr>
          <p:txBody>
            <a:bodyPr wrap="none">
              <a:spAutoFit/>
            </a:bodyPr>
            <a:lstStyle/>
            <a:p>
              <a:pPr algn="ctr">
                <a:defRPr/>
              </a:pPr>
              <a:r>
                <a:rPr lang="en-US" sz="1500" b="1" dirty="0">
                  <a:ln w="0"/>
                  <a:effectLst>
                    <a:outerShdw blurRad="38100" dist="19050" dir="2700000" algn="tl" rotWithShape="0">
                      <a:schemeClr val="dk1">
                        <a:alpha val="40000"/>
                      </a:schemeClr>
                    </a:outerShdw>
                  </a:effectLst>
                  <a:latin typeface="Calibri" panose="020F0502020204030204" pitchFamily="34" charset="0"/>
                </a:rPr>
                <a:t>Third Strategic Experience – East Tour</a:t>
              </a:r>
            </a:p>
            <a:p>
              <a:pPr algn="ctr">
                <a:defRPr/>
              </a:pPr>
              <a:r>
                <a:rPr lang="en-US" sz="1500" b="1" dirty="0">
                  <a:ln w="0"/>
                  <a:effectLst>
                    <a:outerShdw blurRad="38100" dist="19050" dir="2700000" algn="tl" rotWithShape="0">
                      <a:schemeClr val="dk1">
                        <a:alpha val="40000"/>
                      </a:schemeClr>
                    </a:outerShdw>
                  </a:effectLst>
                  <a:latin typeface="Calibri" panose="020F0502020204030204" pitchFamily="34" charset="0"/>
                </a:rPr>
                <a:t>and National Defense tours abroad</a:t>
              </a:r>
              <a:endParaRPr lang="he-IL" sz="1500" b="1" dirty="0">
                <a:ln w="0"/>
                <a:effectLst>
                  <a:outerShdw blurRad="38100" dist="19050" dir="2700000" algn="tl" rotWithShape="0">
                    <a:schemeClr val="dk1">
                      <a:alpha val="40000"/>
                    </a:schemeClr>
                  </a:outerShdw>
                </a:effectLst>
                <a:latin typeface="Calibri" panose="020F0502020204030204" pitchFamily="34" charset="0"/>
              </a:endParaRPr>
            </a:p>
          </p:txBody>
        </p:sp>
      </p:grpSp>
      <p:grpSp>
        <p:nvGrpSpPr>
          <p:cNvPr id="16392" name="קבוצה 15"/>
          <p:cNvGrpSpPr>
            <a:grpSpLocks/>
          </p:cNvGrpSpPr>
          <p:nvPr/>
        </p:nvGrpSpPr>
        <p:grpSpPr bwMode="auto">
          <a:xfrm>
            <a:off x="529829" y="4686301"/>
            <a:ext cx="7856934" cy="945356"/>
            <a:chOff x="707110" y="5105640"/>
            <a:chExt cx="10475333" cy="1260344"/>
          </a:xfrm>
        </p:grpSpPr>
        <p:sp>
          <p:nvSpPr>
            <p:cNvPr id="5" name="פחית 4"/>
            <p:cNvSpPr/>
            <p:nvPr/>
          </p:nvSpPr>
          <p:spPr>
            <a:xfrm>
              <a:off x="7971108" y="5223103"/>
              <a:ext cx="1111189" cy="1084150"/>
            </a:xfrm>
            <a:prstGeom prst="can">
              <a:avLst/>
            </a:prstGeom>
            <a:solidFill>
              <a:srgbClr val="92D050"/>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Israeli Economy</a:t>
              </a:r>
              <a:endParaRPr lang="he-IL" sz="1350" dirty="0">
                <a:latin typeface="Calibri" panose="020F0502020204030204" pitchFamily="34" charset="0"/>
              </a:endParaRPr>
            </a:p>
          </p:txBody>
        </p:sp>
        <p:sp>
          <p:nvSpPr>
            <p:cNvPr id="4" name="פחית 3"/>
            <p:cNvSpPr/>
            <p:nvPr/>
          </p:nvSpPr>
          <p:spPr>
            <a:xfrm>
              <a:off x="10072842" y="5223103"/>
              <a:ext cx="1109601" cy="1084150"/>
            </a:xfrm>
            <a:prstGeom prst="can">
              <a:avLst/>
            </a:prstGeom>
            <a:solidFill>
              <a:srgbClr val="00B0F0"/>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Israeli Society</a:t>
              </a:r>
              <a:endParaRPr lang="he-IL" sz="1350" dirty="0">
                <a:latin typeface="Calibri" panose="020F0502020204030204" pitchFamily="34" charset="0"/>
              </a:endParaRPr>
            </a:p>
          </p:txBody>
        </p:sp>
        <p:sp>
          <p:nvSpPr>
            <p:cNvPr id="6" name="פחית 5"/>
            <p:cNvSpPr/>
            <p:nvPr/>
          </p:nvSpPr>
          <p:spPr>
            <a:xfrm>
              <a:off x="3072354" y="5223103"/>
              <a:ext cx="1708056" cy="1084150"/>
            </a:xfrm>
            <a:prstGeom prst="can">
              <a:avLst/>
            </a:prstGeom>
            <a:solidFill>
              <a:srgbClr val="7030A0"/>
            </a:solidFill>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sz="1350" dirty="0">
                  <a:latin typeface="Calibri" panose="020F0502020204030204" pitchFamily="34" charset="0"/>
                </a:rPr>
                <a:t>International Affairs and Diplomacy</a:t>
              </a:r>
              <a:endParaRPr lang="he-IL" sz="1350" dirty="0">
                <a:latin typeface="Calibri" panose="020F0502020204030204" pitchFamily="34" charset="0"/>
              </a:endParaRPr>
            </a:p>
          </p:txBody>
        </p:sp>
        <p:sp>
          <p:nvSpPr>
            <p:cNvPr id="38" name="פחית 37"/>
            <p:cNvSpPr/>
            <p:nvPr/>
          </p:nvSpPr>
          <p:spPr>
            <a:xfrm>
              <a:off x="707110" y="5561206"/>
              <a:ext cx="1674719" cy="653982"/>
            </a:xfrm>
            <a:prstGeom prst="can">
              <a:avLst>
                <a:gd name="adj" fmla="val 26204"/>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a:defRPr/>
              </a:pPr>
              <a:r>
                <a:rPr lang="en-US" sz="1350" dirty="0">
                  <a:latin typeface="Calibri" panose="020F0502020204030204" pitchFamily="34" charset="0"/>
                </a:rPr>
                <a:t>National Defense</a:t>
              </a:r>
              <a:endParaRPr lang="he-IL" sz="1350" dirty="0">
                <a:latin typeface="Calibri" panose="020F0502020204030204" pitchFamily="34" charset="0"/>
              </a:endParaRPr>
            </a:p>
          </p:txBody>
        </p:sp>
        <p:grpSp>
          <p:nvGrpSpPr>
            <p:cNvPr id="16429" name="קבוצה 13"/>
            <p:cNvGrpSpPr>
              <a:grpSpLocks/>
            </p:cNvGrpSpPr>
            <p:nvPr/>
          </p:nvGrpSpPr>
          <p:grpSpPr bwMode="auto">
            <a:xfrm>
              <a:off x="5230115" y="5186098"/>
              <a:ext cx="1644690" cy="1179886"/>
              <a:chOff x="5230115" y="5186098"/>
              <a:chExt cx="1644690" cy="1179886"/>
            </a:xfrm>
          </p:grpSpPr>
          <p:sp>
            <p:nvSpPr>
              <p:cNvPr id="13" name="מלבן 12"/>
              <p:cNvSpPr/>
              <p:nvPr/>
            </p:nvSpPr>
            <p:spPr>
              <a:xfrm>
                <a:off x="5309781" y="5458043"/>
                <a:ext cx="1476647" cy="553940"/>
              </a:xfrm>
              <a:prstGeom prst="rect">
                <a:avLst/>
              </a:prstGeom>
              <a:noFill/>
              <a:scene3d>
                <a:camera prst="orthographicFront">
                  <a:rot lat="2100000" lon="0" rev="0"/>
                </a:camera>
                <a:lightRig rig="threePt" dir="t"/>
              </a:scene3d>
            </p:spPr>
            <p:txBody>
              <a:bodyPr wrap="none">
                <a:spAutoFit/>
              </a:bodyPr>
              <a:lstStyle/>
              <a:p>
                <a:pPr algn="ctr">
                  <a:defRPr/>
                </a:pPr>
                <a:r>
                  <a:rPr lang="en-US"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Strategy</a:t>
                </a:r>
                <a:endParaRPr lang="he-IL" sz="21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0" name="מלבן 39"/>
              <p:cNvSpPr/>
              <p:nvPr/>
            </p:nvSpPr>
            <p:spPr>
              <a:xfrm>
                <a:off x="5236215" y="5719653"/>
                <a:ext cx="1638590" cy="646331"/>
              </a:xfrm>
              <a:prstGeom prst="rect">
                <a:avLst/>
              </a:prstGeom>
              <a:noFill/>
              <a:scene3d>
                <a:camera prst="orthographicFront">
                  <a:rot lat="19499996" lon="0" rev="0"/>
                </a:camera>
                <a:lightRig rig="threePt" dir="t"/>
              </a:scene3d>
            </p:spPr>
            <p:txBody>
              <a:bodyPr spcFirstLastPara="1" wrap="none">
                <a:prstTxWarp prst="textArchDow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Thinking</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43" name="מלבן 42"/>
              <p:cNvSpPr/>
              <p:nvPr/>
            </p:nvSpPr>
            <p:spPr>
              <a:xfrm>
                <a:off x="5230115" y="5186098"/>
                <a:ext cx="1638590" cy="646331"/>
              </a:xfrm>
              <a:prstGeom prst="rect">
                <a:avLst/>
              </a:prstGeom>
              <a:noFill/>
              <a:scene3d>
                <a:camera prst="orthographicFront">
                  <a:rot lat="2700000" lon="0" rev="0"/>
                </a:camera>
                <a:lightRig rig="threePt" dir="t"/>
              </a:scene3d>
            </p:spPr>
            <p:txBody>
              <a:bodyPr spcFirstLastPara="1" wrap="none">
                <a:prstTxWarp prst="textButton">
                  <a:avLst/>
                </a:prstTxWarp>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Thought</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grpSp>
        <p:sp>
          <p:nvSpPr>
            <p:cNvPr id="3" name="פחית 2"/>
            <p:cNvSpPr/>
            <p:nvPr/>
          </p:nvSpPr>
          <p:spPr>
            <a:xfrm>
              <a:off x="719809" y="5105640"/>
              <a:ext cx="1649321" cy="600013"/>
            </a:xfrm>
            <a:prstGeom prst="can">
              <a:avLst>
                <a:gd name="adj" fmla="val 26204"/>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latin typeface="Calibri" panose="020F0502020204030204" pitchFamily="34" charset="0"/>
                </a:rPr>
                <a:t>Middle East</a:t>
              </a:r>
              <a:endParaRPr lang="he-IL" sz="1350" dirty="0">
                <a:latin typeface="Calibri" panose="020F0502020204030204" pitchFamily="34" charset="0"/>
              </a:endParaRPr>
            </a:p>
          </p:txBody>
        </p:sp>
      </p:grpSp>
      <p:sp>
        <p:nvSpPr>
          <p:cNvPr id="39" name="מלבן 38"/>
          <p:cNvSpPr/>
          <p:nvPr/>
        </p:nvSpPr>
        <p:spPr>
          <a:xfrm>
            <a:off x="1547364" y="769847"/>
            <a:ext cx="5840510" cy="507831"/>
          </a:xfrm>
          <a:prstGeom prst="rect">
            <a:avLst/>
          </a:prstGeom>
          <a:noFill/>
          <a:scene3d>
            <a:camera prst="orthographicFront">
              <a:rot lat="2100000" lon="0" rev="0"/>
            </a:camera>
            <a:lightRig rig="threePt" dir="t"/>
          </a:scene3d>
        </p:spPr>
        <p:txBody>
          <a:bodyPr wrap="none">
            <a:spAutoFit/>
          </a:bodyPr>
          <a:lstStyle/>
          <a:p>
            <a:pPr algn="ctr">
              <a:defRPr/>
            </a:pP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INDC Learning Year Structure 46</a:t>
            </a:r>
            <a:r>
              <a:rPr lang="en-US" sz="2700" b="1"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th</a:t>
            </a:r>
            <a:r>
              <a:rPr lang="en-US"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 Class </a:t>
            </a:r>
            <a:endParaRPr lang="he-IL" sz="27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16394" name="TextBox 41"/>
          <p:cNvSpPr txBox="1">
            <a:spLocks noChangeArrowheads="1"/>
          </p:cNvSpPr>
          <p:nvPr/>
        </p:nvSpPr>
        <p:spPr bwMode="auto">
          <a:xfrm>
            <a:off x="7880669" y="4368404"/>
            <a:ext cx="1353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en-US" altLang="he-IL" sz="1800" b="1"/>
              <a:t>Core Season</a:t>
            </a:r>
            <a:endParaRPr lang="he-IL" altLang="he-IL" sz="1800" b="1"/>
          </a:p>
        </p:txBody>
      </p:sp>
      <p:sp>
        <p:nvSpPr>
          <p:cNvPr id="10" name="סוגר מסולסל ימני 9"/>
          <p:cNvSpPr/>
          <p:nvPr/>
        </p:nvSpPr>
        <p:spPr>
          <a:xfrm flipV="1">
            <a:off x="8312944" y="3876676"/>
            <a:ext cx="431006" cy="1641872"/>
          </a:xfrm>
          <a:prstGeom prst="rightBrace">
            <a:avLst/>
          </a:prstGeom>
          <a:noFill/>
          <a:ln w="571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sz="1350">
              <a:latin typeface="Calibri" panose="020F0502020204030204" pitchFamily="34" charset="0"/>
            </a:endParaRPr>
          </a:p>
        </p:txBody>
      </p:sp>
      <p:grpSp>
        <p:nvGrpSpPr>
          <p:cNvPr id="11" name="קבוצה 10"/>
          <p:cNvGrpSpPr>
            <a:grpSpLocks/>
          </p:cNvGrpSpPr>
          <p:nvPr/>
        </p:nvGrpSpPr>
        <p:grpSpPr bwMode="auto">
          <a:xfrm>
            <a:off x="7349824" y="1254919"/>
            <a:ext cx="1854803" cy="2496741"/>
            <a:chOff x="9799677" y="529793"/>
            <a:chExt cx="2473299" cy="3329431"/>
          </a:xfrm>
        </p:grpSpPr>
        <p:sp>
          <p:nvSpPr>
            <p:cNvPr id="16423" name="TextBox 45"/>
            <p:cNvSpPr txBox="1">
              <a:spLocks noChangeArrowheads="1"/>
            </p:cNvSpPr>
            <p:nvPr/>
          </p:nvSpPr>
          <p:spPr bwMode="auto">
            <a:xfrm>
              <a:off x="9799677" y="1131682"/>
              <a:ext cx="2473299" cy="49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rtl="0">
                <a:lnSpc>
                  <a:spcPct val="100000"/>
                </a:lnSpc>
                <a:spcBef>
                  <a:spcPct val="0"/>
                </a:spcBef>
                <a:buFontTx/>
                <a:buNone/>
              </a:pPr>
              <a:r>
                <a:rPr lang="en-US" altLang="he-IL" sz="1800" b="1"/>
                <a:t>Advanced Season</a:t>
              </a:r>
              <a:endParaRPr lang="he-IL" altLang="he-IL" sz="1800" b="1"/>
            </a:p>
          </p:txBody>
        </p:sp>
        <p:sp>
          <p:nvSpPr>
            <p:cNvPr id="49" name="סוגר מסולסל ימני 48"/>
            <p:cNvSpPr/>
            <p:nvPr/>
          </p:nvSpPr>
          <p:spPr>
            <a:xfrm flipV="1">
              <a:off x="11104596" y="529793"/>
              <a:ext cx="576315" cy="3329431"/>
            </a:xfrm>
            <a:prstGeom prst="rightBrace">
              <a:avLst/>
            </a:prstGeom>
            <a:noFill/>
            <a:ln w="571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sz="1350">
                <a:latin typeface="Calibri" panose="020F0502020204030204" pitchFamily="34" charset="0"/>
              </a:endParaRPr>
            </a:p>
          </p:txBody>
        </p:sp>
      </p:grpSp>
      <p:sp>
        <p:nvSpPr>
          <p:cNvPr id="16397" name="TextBox 51"/>
          <p:cNvSpPr txBox="1">
            <a:spLocks noChangeArrowheads="1"/>
          </p:cNvSpPr>
          <p:nvPr/>
        </p:nvSpPr>
        <p:spPr bwMode="auto">
          <a:xfrm>
            <a:off x="6121004" y="5719763"/>
            <a:ext cx="2096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l" rtl="0">
              <a:lnSpc>
                <a:spcPct val="100000"/>
              </a:lnSpc>
              <a:spcBef>
                <a:spcPct val="0"/>
              </a:spcBef>
              <a:buFontTx/>
              <a:buNone/>
            </a:pPr>
            <a:r>
              <a:rPr lang="en-US" altLang="he-IL" sz="1800" b="1"/>
              <a:t>Foundations Season</a:t>
            </a:r>
            <a:endParaRPr lang="he-IL" altLang="he-IL" sz="1800" b="1"/>
          </a:p>
        </p:txBody>
      </p:sp>
      <p:grpSp>
        <p:nvGrpSpPr>
          <p:cNvPr id="7" name="קבוצה 6"/>
          <p:cNvGrpSpPr>
            <a:grpSpLocks/>
          </p:cNvGrpSpPr>
          <p:nvPr/>
        </p:nvGrpSpPr>
        <p:grpSpPr bwMode="auto">
          <a:xfrm>
            <a:off x="-58341" y="1758553"/>
            <a:ext cx="9052322" cy="1690688"/>
            <a:chOff x="-78230" y="1201782"/>
            <a:chExt cx="12070079" cy="2253449"/>
          </a:xfrm>
        </p:grpSpPr>
        <p:grpSp>
          <p:nvGrpSpPr>
            <p:cNvPr id="16399" name="קבוצה 1"/>
            <p:cNvGrpSpPr>
              <a:grpSpLocks/>
            </p:cNvGrpSpPr>
            <p:nvPr/>
          </p:nvGrpSpPr>
          <p:grpSpPr bwMode="auto">
            <a:xfrm>
              <a:off x="-78230" y="1201782"/>
              <a:ext cx="12070079" cy="2253449"/>
              <a:chOff x="-78230" y="1201782"/>
              <a:chExt cx="12070079" cy="2253449"/>
            </a:xfrm>
          </p:grpSpPr>
          <p:grpSp>
            <p:nvGrpSpPr>
              <p:cNvPr id="16406" name="קבוצה 44"/>
              <p:cNvGrpSpPr>
                <a:grpSpLocks/>
              </p:cNvGrpSpPr>
              <p:nvPr/>
            </p:nvGrpSpPr>
            <p:grpSpPr bwMode="auto">
              <a:xfrm>
                <a:off x="-78230" y="1201782"/>
                <a:ext cx="12070079" cy="2253449"/>
                <a:chOff x="-78230" y="1201782"/>
                <a:chExt cx="12070079" cy="2253449"/>
              </a:xfrm>
            </p:grpSpPr>
            <p:sp>
              <p:nvSpPr>
                <p:cNvPr id="27" name="פחית 26"/>
                <p:cNvSpPr/>
                <p:nvPr/>
              </p:nvSpPr>
              <p:spPr>
                <a:xfrm>
                  <a:off x="7981102" y="1814861"/>
                  <a:ext cx="1121176" cy="811494"/>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solidFill>
                        <a:schemeClr val="tx1"/>
                      </a:solidFill>
                      <a:latin typeface="Calibri" panose="020F0502020204030204" pitchFamily="34" charset="0"/>
                    </a:rPr>
                    <a:t>Global Economy</a:t>
                  </a:r>
                  <a:endParaRPr lang="he-IL" sz="1350" dirty="0">
                    <a:solidFill>
                      <a:schemeClr val="tx1"/>
                    </a:solidFill>
                    <a:latin typeface="Calibri" panose="020F0502020204030204" pitchFamily="34" charset="0"/>
                  </a:endParaRPr>
                </a:p>
              </p:txBody>
            </p:sp>
            <p:sp>
              <p:nvSpPr>
                <p:cNvPr id="28" name="פחית 27"/>
                <p:cNvSpPr/>
                <p:nvPr/>
              </p:nvSpPr>
              <p:spPr>
                <a:xfrm>
                  <a:off x="9756007" y="1774859"/>
                  <a:ext cx="1577185" cy="807545"/>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350" dirty="0">
                      <a:solidFill>
                        <a:schemeClr val="tx1"/>
                      </a:solidFill>
                      <a:latin typeface="Calibri" panose="020F0502020204030204" pitchFamily="34" charset="0"/>
                    </a:rPr>
                    <a:t>Public Corruption</a:t>
                  </a:r>
                  <a:endParaRPr lang="he-IL" sz="1350" dirty="0">
                    <a:solidFill>
                      <a:schemeClr val="tx1"/>
                    </a:solidFill>
                    <a:latin typeface="Calibri" panose="020F0502020204030204" pitchFamily="34" charset="0"/>
                  </a:endParaRPr>
                </a:p>
              </p:txBody>
            </p:sp>
            <p:grpSp>
              <p:nvGrpSpPr>
                <p:cNvPr id="16414" name="קבוצה 33"/>
                <p:cNvGrpSpPr>
                  <a:grpSpLocks/>
                </p:cNvGrpSpPr>
                <p:nvPr/>
              </p:nvGrpSpPr>
              <p:grpSpPr bwMode="auto">
                <a:xfrm>
                  <a:off x="-78230" y="1201782"/>
                  <a:ext cx="12070079" cy="2253449"/>
                  <a:chOff x="14069" y="3843501"/>
                  <a:chExt cx="12070079" cy="1474013"/>
                </a:xfrm>
              </p:grpSpPr>
              <p:sp>
                <p:nvSpPr>
                  <p:cNvPr id="35" name="אליפסה 34"/>
                  <p:cNvSpPr/>
                  <p:nvPr/>
                </p:nvSpPr>
                <p:spPr>
                  <a:xfrm>
                    <a:off x="14069" y="3843501"/>
                    <a:ext cx="12070079" cy="1474013"/>
                  </a:xfrm>
                  <a:prstGeom prst="ellipse">
                    <a:avLst/>
                  </a:prstGeom>
                  <a:noFill/>
                  <a:ln w="76200"/>
                  <a:scene3d>
                    <a:camera prst="orthographicFront">
                      <a:rot lat="3300001" lon="10799999" rev="10799999"/>
                    </a:camera>
                    <a:lightRig rig="threePt" dir="t"/>
                  </a:scene3d>
                  <a:sp3d>
                    <a:bevelT w="190500" h="165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350" dirty="0">
                      <a:latin typeface="Calibri" panose="020F0502020204030204" pitchFamily="34" charset="0"/>
                    </a:endParaRPr>
                  </a:p>
                </p:txBody>
              </p:sp>
              <p:sp>
                <p:nvSpPr>
                  <p:cNvPr id="36" name="מלבן 35"/>
                  <p:cNvSpPr/>
                  <p:nvPr/>
                </p:nvSpPr>
                <p:spPr>
                  <a:xfrm>
                    <a:off x="4398700" y="4542459"/>
                    <a:ext cx="4172937" cy="342246"/>
                  </a:xfrm>
                  <a:prstGeom prst="rect">
                    <a:avLst/>
                  </a:prstGeom>
                  <a:noFill/>
                </p:spPr>
                <p:txBody>
                  <a:bodyPr spcFirstLastPara="1" wrap="none">
                    <a:prstTxWarp prst="textArchUp">
                      <a:avLst/>
                    </a:prstTxWarp>
                    <a:spAutoFit/>
                  </a:bodyPr>
                  <a:lstStyle/>
                  <a:p>
                    <a:pPr algn="ctr">
                      <a:defRPr/>
                    </a:pPr>
                    <a:r>
                      <a:rPr lang="en-US" sz="2100" dirty="0">
                        <a:ln w="0"/>
                        <a:effectLst>
                          <a:outerShdw blurRad="38100" dist="19050" dir="2700000" algn="tl" rotWithShape="0">
                            <a:schemeClr val="dk1">
                              <a:alpha val="40000"/>
                            </a:schemeClr>
                          </a:outerShdw>
                        </a:effectLst>
                        <a:latin typeface="Calibri" panose="020F0502020204030204" pitchFamily="34" charset="0"/>
                      </a:rPr>
                      <a:t>Integrative deepening </a:t>
                    </a:r>
                  </a:p>
                  <a:p>
                    <a:pPr algn="ctr">
                      <a:defRPr/>
                    </a:pPr>
                    <a:r>
                      <a:rPr lang="en-US" sz="2100" dirty="0">
                        <a:ln w="0"/>
                        <a:effectLst>
                          <a:outerShdw blurRad="38100" dist="19050" dir="2700000" algn="tl" rotWithShape="0">
                            <a:schemeClr val="dk1">
                              <a:alpha val="40000"/>
                            </a:schemeClr>
                          </a:outerShdw>
                        </a:effectLst>
                        <a:latin typeface="Calibri" panose="020F0502020204030204" pitchFamily="34" charset="0"/>
                      </a:rPr>
                      <a:t>and focused tours</a:t>
                    </a:r>
                    <a:endParaRPr lang="he-IL" sz="2100" dirty="0">
                      <a:ln w="0"/>
                      <a:effectLst>
                        <a:outerShdw blurRad="38100" dist="19050" dir="2700000" algn="tl" rotWithShape="0">
                          <a:schemeClr val="dk1">
                            <a:alpha val="40000"/>
                          </a:schemeClr>
                        </a:outerShdw>
                      </a:effectLst>
                      <a:latin typeface="Calibri" panose="020F0502020204030204" pitchFamily="34" charset="0"/>
                    </a:endParaRPr>
                  </a:p>
                </p:txBody>
              </p:sp>
            </p:grpSp>
            <p:sp>
              <p:nvSpPr>
                <p:cNvPr id="37" name="פחית 36"/>
                <p:cNvSpPr/>
                <p:nvPr/>
              </p:nvSpPr>
              <p:spPr>
                <a:xfrm>
                  <a:off x="2880765" y="1884788"/>
                  <a:ext cx="1678609" cy="485945"/>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200" b="1" dirty="0">
                      <a:solidFill>
                        <a:schemeClr val="tx1"/>
                      </a:solidFill>
                      <a:latin typeface="Calibri" panose="020F0502020204030204" pitchFamily="34" charset="0"/>
                    </a:rPr>
                    <a:t>Communication</a:t>
                  </a:r>
                  <a:endParaRPr lang="he-IL" sz="1200" b="1" dirty="0">
                    <a:solidFill>
                      <a:schemeClr val="tx1"/>
                    </a:solidFill>
                    <a:latin typeface="Calibri" panose="020F0502020204030204" pitchFamily="34" charset="0"/>
                  </a:endParaRPr>
                </a:p>
              </p:txBody>
            </p:sp>
            <p:sp>
              <p:nvSpPr>
                <p:cNvPr id="30" name="פחית 29"/>
                <p:cNvSpPr/>
                <p:nvPr/>
              </p:nvSpPr>
              <p:spPr>
                <a:xfrm>
                  <a:off x="2874058" y="2307335"/>
                  <a:ext cx="1698259" cy="490711"/>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200" b="1" dirty="0">
                      <a:solidFill>
                        <a:schemeClr val="tx1"/>
                      </a:solidFill>
                      <a:latin typeface="Calibri" panose="020F0502020204030204" pitchFamily="34" charset="0"/>
                    </a:rPr>
                    <a:t>International Law</a:t>
                  </a:r>
                  <a:endParaRPr lang="he-IL" sz="1200" b="1" dirty="0">
                    <a:solidFill>
                      <a:schemeClr val="tx1"/>
                    </a:solidFill>
                    <a:latin typeface="Calibri" panose="020F0502020204030204" pitchFamily="34" charset="0"/>
                  </a:endParaRPr>
                </a:p>
              </p:txBody>
            </p:sp>
          </p:grpSp>
          <p:sp>
            <p:nvSpPr>
              <p:cNvPr id="41" name="מלבן 40"/>
              <p:cNvSpPr/>
              <p:nvPr/>
            </p:nvSpPr>
            <p:spPr>
              <a:xfrm>
                <a:off x="3873161" y="2103162"/>
                <a:ext cx="4172059" cy="523689"/>
              </a:xfrm>
              <a:prstGeom prst="rect">
                <a:avLst/>
              </a:prstGeom>
              <a:noFill/>
            </p:spPr>
            <p:txBody>
              <a:bodyPr spcFirstLastPara="1" wrap="none">
                <a:prstTxWarp prst="textArchUp">
                  <a:avLst/>
                </a:prstTxWarp>
                <a:spAutoFit/>
              </a:bodyPr>
              <a:lstStyle/>
              <a:p>
                <a:pPr algn="ctr">
                  <a:defRPr/>
                </a:pPr>
                <a:endParaRPr lang="he-IL" sz="2100" dirty="0">
                  <a:ln w="0"/>
                  <a:effectLst>
                    <a:outerShdw blurRad="38100" dist="19050" dir="2700000" algn="tl" rotWithShape="0">
                      <a:schemeClr val="dk1">
                        <a:alpha val="40000"/>
                      </a:schemeClr>
                    </a:outerShdw>
                  </a:effectLst>
                  <a:latin typeface="Calibri" panose="020F0502020204030204" pitchFamily="34" charset="0"/>
                </a:endParaRPr>
              </a:p>
            </p:txBody>
          </p:sp>
        </p:grpSp>
        <p:sp>
          <p:nvSpPr>
            <p:cNvPr id="50" name="פחית 49"/>
            <p:cNvSpPr/>
            <p:nvPr/>
          </p:nvSpPr>
          <p:spPr>
            <a:xfrm>
              <a:off x="719428" y="1840004"/>
              <a:ext cx="1650137" cy="448158"/>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200" dirty="0">
                  <a:solidFill>
                    <a:schemeClr val="tx1"/>
                  </a:solidFill>
                  <a:latin typeface="Calibri" panose="020F0502020204030204" pitchFamily="34" charset="0"/>
                </a:rPr>
                <a:t>Army and Society</a:t>
              </a:r>
              <a:endParaRPr lang="he-IL" sz="1200" dirty="0">
                <a:solidFill>
                  <a:schemeClr val="tx1"/>
                </a:solidFill>
                <a:latin typeface="Calibri" panose="020F0502020204030204" pitchFamily="34" charset="0"/>
              </a:endParaRPr>
            </a:p>
          </p:txBody>
        </p:sp>
        <p:sp>
          <p:nvSpPr>
            <p:cNvPr id="51" name="פחית 50"/>
            <p:cNvSpPr/>
            <p:nvPr/>
          </p:nvSpPr>
          <p:spPr>
            <a:xfrm>
              <a:off x="719430" y="2271571"/>
              <a:ext cx="1621310" cy="399774"/>
            </a:xfrm>
            <a:prstGeom prst="can">
              <a:avLst/>
            </a:prstGeom>
            <a:solidFill>
              <a:schemeClr val="accent1">
                <a:lumMod val="20000"/>
                <a:lumOff val="80000"/>
              </a:schemeClr>
            </a:solidFill>
            <a:effectLst>
              <a:glow rad="139700">
                <a:schemeClr val="accent5">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1" anchor="b"/>
            <a:lstStyle/>
            <a:p>
              <a:pPr algn="ctr">
                <a:defRPr/>
              </a:pPr>
              <a:r>
                <a:rPr lang="en-US" sz="1200" dirty="0">
                  <a:solidFill>
                    <a:schemeClr val="tx1"/>
                  </a:solidFill>
                  <a:latin typeface="Calibri" panose="020F0502020204030204" pitchFamily="34" charset="0"/>
                </a:rPr>
                <a:t>Cyber</a:t>
              </a:r>
              <a:endParaRPr lang="he-IL" sz="1200" dirty="0">
                <a:solidFill>
                  <a:schemeClr val="tx1"/>
                </a:solidFill>
                <a:latin typeface="Calibri" panose="020F0502020204030204" pitchFamily="34" charset="0"/>
              </a:endParaRPr>
            </a:p>
          </p:txBody>
        </p:sp>
      </p:grpSp>
    </p:spTree>
    <p:extLst>
      <p:ext uri="{BB962C8B-B14F-4D97-AF65-F5344CB8AC3E}">
        <p14:creationId xmlns:p14="http://schemas.microsoft.com/office/powerpoint/2010/main" val="3587436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1830" y="604908"/>
            <a:ext cx="6892843" cy="507831"/>
          </a:xfrm>
          <a:prstGeom prst="rect">
            <a:avLst/>
          </a:prstGeom>
          <a:noFill/>
        </p:spPr>
        <p:txBody>
          <a:bodyPr wrap="square" rtlCol="1">
            <a:spAutoFit/>
          </a:bodyPr>
          <a:lstStyle/>
          <a:p>
            <a:pPr algn="ctr" rtl="0"/>
            <a:r>
              <a:rPr lang="en-US" sz="2700" b="1" dirty="0">
                <a:cs typeface="Guttman Hatzvi" panose="02010401010101010101" pitchFamily="2" charset="-79"/>
              </a:rPr>
              <a:t>Strategy is not Science, but Art</a:t>
            </a:r>
            <a:endParaRPr lang="he-IL" sz="2700" b="1" dirty="0">
              <a:cs typeface="Guttman Hatzvi" panose="02010401010101010101" pitchFamily="2" charset="-79"/>
            </a:endParaRPr>
          </a:p>
        </p:txBody>
      </p:sp>
      <p:grpSp>
        <p:nvGrpSpPr>
          <p:cNvPr id="6" name="קבוצה 5"/>
          <p:cNvGrpSpPr/>
          <p:nvPr/>
        </p:nvGrpSpPr>
        <p:grpSpPr>
          <a:xfrm>
            <a:off x="116114" y="986971"/>
            <a:ext cx="9027886" cy="5646057"/>
            <a:chOff x="1067213" y="782706"/>
            <a:chExt cx="6992436" cy="5292589"/>
          </a:xfrm>
        </p:grpSpPr>
        <p:pic>
          <p:nvPicPr>
            <p:cNvPr id="12" name="תמונה 11"/>
            <p:cNvPicPr>
              <a:picLocks noChangeAspect="1"/>
            </p:cNvPicPr>
            <p:nvPr/>
          </p:nvPicPr>
          <p:blipFill>
            <a:blip r:embed="rId2">
              <a:lum bright="70000" contrast="-70000"/>
            </a:blip>
            <a:stretch>
              <a:fillRect/>
            </a:stretch>
          </p:blipFill>
          <p:spPr>
            <a:xfrm>
              <a:off x="1067213" y="782706"/>
              <a:ext cx="6992436" cy="5292589"/>
            </a:xfrm>
            <a:prstGeom prst="rect">
              <a:avLst/>
            </a:prstGeom>
            <a:ln>
              <a:noFill/>
            </a:ln>
            <a:effectLst>
              <a:softEdge rad="112500"/>
            </a:effectLst>
          </p:spPr>
        </p:pic>
        <p:sp>
          <p:nvSpPr>
            <p:cNvPr id="3" name="חץ למעלה-למטה 2"/>
            <p:cNvSpPr/>
            <p:nvPr/>
          </p:nvSpPr>
          <p:spPr>
            <a:xfrm rot="18919920">
              <a:off x="2175038" y="2366586"/>
              <a:ext cx="514350" cy="24361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a:p>
          </p:txBody>
        </p:sp>
        <p:sp>
          <p:nvSpPr>
            <p:cNvPr id="8" name="חץ למעלה-למטה 7"/>
            <p:cNvSpPr/>
            <p:nvPr/>
          </p:nvSpPr>
          <p:spPr>
            <a:xfrm rot="2735946">
              <a:off x="6273664" y="2255118"/>
              <a:ext cx="514350" cy="25532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a:p>
          </p:txBody>
        </p:sp>
        <p:grpSp>
          <p:nvGrpSpPr>
            <p:cNvPr id="13" name="קבוצה 12"/>
            <p:cNvGrpSpPr/>
            <p:nvPr/>
          </p:nvGrpSpPr>
          <p:grpSpPr>
            <a:xfrm>
              <a:off x="1173785" y="1810027"/>
              <a:ext cx="1832987" cy="695543"/>
              <a:chOff x="5899100" y="701163"/>
              <a:chExt cx="2443982" cy="927391"/>
            </a:xfrm>
            <a:scene3d>
              <a:camera prst="orthographicFront">
                <a:rot lat="0" lon="0" rev="0"/>
              </a:camera>
              <a:lightRig rig="contrasting" dir="t">
                <a:rot lat="0" lon="0" rev="7800000"/>
              </a:lightRig>
            </a:scene3d>
          </p:grpSpPr>
          <p:sp>
            <p:nvSpPr>
              <p:cNvPr id="26" name="מלבן מעוגל 25"/>
              <p:cNvSpPr/>
              <p:nvPr/>
            </p:nvSpPr>
            <p:spPr>
              <a:xfrm>
                <a:off x="5899100" y="701163"/>
                <a:ext cx="2415100" cy="927391"/>
              </a:xfrm>
              <a:prstGeom prst="roundRect">
                <a:avLst>
                  <a:gd name="adj" fmla="val 10000"/>
                </a:avLst>
              </a:prstGeom>
              <a:solidFill>
                <a:schemeClr val="accent5">
                  <a:lumMod val="75000"/>
                </a:schemeClr>
              </a:solidFill>
              <a:ln>
                <a:noFill/>
              </a:ln>
              <a:effectLst/>
              <a:sp3d>
                <a:bevelT w="139700" h="139700"/>
              </a:sp3d>
            </p:spPr>
            <p:style>
              <a:lnRef idx="2">
                <a:scrgbClr r="0" g="0" b="0"/>
              </a:lnRef>
              <a:fillRef idx="1">
                <a:scrgbClr r="0" g="0" b="0"/>
              </a:fillRef>
              <a:effectRef idx="0">
                <a:scrgbClr r="0" g="0" b="0"/>
              </a:effectRef>
              <a:fontRef idx="minor">
                <a:schemeClr val="lt1"/>
              </a:fontRef>
            </p:style>
          </p:sp>
          <p:sp>
            <p:nvSpPr>
              <p:cNvPr id="27" name="מלבן 26"/>
              <p:cNvSpPr/>
              <p:nvPr/>
            </p:nvSpPr>
            <p:spPr>
              <a:xfrm>
                <a:off x="5982306" y="741583"/>
                <a:ext cx="2360776" cy="8730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rtl="0">
                  <a:lnSpc>
                    <a:spcPct val="90000"/>
                  </a:lnSpc>
                  <a:spcBef>
                    <a:spcPct val="0"/>
                  </a:spcBef>
                  <a:spcAft>
                    <a:spcPct val="35000"/>
                  </a:spcAft>
                </a:pPr>
                <a:r>
                  <a:rPr lang="en-US" sz="1600" dirty="0">
                    <a:effectLst>
                      <a:outerShdw blurRad="38100" dist="38100" dir="2700000" algn="tl">
                        <a:srgbClr val="000000">
                          <a:alpha val="43137"/>
                        </a:srgbClr>
                      </a:outerShdw>
                    </a:effectLst>
                    <a:cs typeface="Guttman Hatzvi" panose="02010401010101010101" pitchFamily="2" charset="-79"/>
                  </a:rPr>
                  <a:t>Development of Strategic </a:t>
                </a:r>
                <a:r>
                  <a:rPr lang="en-US" sz="1600" u="sng" dirty="0">
                    <a:effectLst>
                      <a:outerShdw blurRad="38100" dist="38100" dir="2700000" algn="tl">
                        <a:srgbClr val="000000">
                          <a:alpha val="43137"/>
                        </a:srgbClr>
                      </a:outerShdw>
                    </a:effectLst>
                    <a:cs typeface="Guttman Hatzvi" panose="02010401010101010101" pitchFamily="2" charset="-79"/>
                  </a:rPr>
                  <a:t>Thought</a:t>
                </a:r>
              </a:p>
              <a:p>
                <a:pPr algn="ctr" defTabSz="533400" rtl="0">
                  <a:lnSpc>
                    <a:spcPct val="90000"/>
                  </a:lnSpc>
                  <a:spcBef>
                    <a:spcPct val="0"/>
                  </a:spcBef>
                  <a:spcAft>
                    <a:spcPct val="35000"/>
                  </a:spcAft>
                </a:pPr>
                <a:r>
                  <a:rPr lang="en-US" sz="1200" dirty="0">
                    <a:effectLst>
                      <a:outerShdw blurRad="38100" dist="38100" dir="2700000" algn="tl">
                        <a:srgbClr val="000000">
                          <a:alpha val="43137"/>
                        </a:srgbClr>
                      </a:outerShdw>
                    </a:effectLst>
                    <a:cs typeface="Guttman Hatzvi" panose="02010401010101010101" pitchFamily="2" charset="-79"/>
                  </a:rPr>
                  <a:t>“Reasons &amp; Justifications”</a:t>
                </a:r>
                <a:endParaRPr lang="he-IL" sz="1050" dirty="0">
                  <a:cs typeface="Guttman Hatzvi" panose="02010401010101010101" pitchFamily="2" charset="-79"/>
                </a:endParaRPr>
              </a:p>
            </p:txBody>
          </p:sp>
        </p:grpSp>
        <p:grpSp>
          <p:nvGrpSpPr>
            <p:cNvPr id="14" name="קבוצה 13"/>
            <p:cNvGrpSpPr/>
            <p:nvPr/>
          </p:nvGrpSpPr>
          <p:grpSpPr>
            <a:xfrm>
              <a:off x="5526043" y="2001639"/>
              <a:ext cx="447503" cy="340442"/>
              <a:chOff x="5090920" y="974529"/>
              <a:chExt cx="499274" cy="453922"/>
            </a:xfrm>
            <a:scene3d>
              <a:camera prst="orthographicFront">
                <a:rot lat="0" lon="0" rev="0"/>
              </a:camera>
              <a:lightRig rig="soft" dir="t">
                <a:rot lat="0" lon="0" rev="0"/>
              </a:lightRig>
            </a:scene3d>
          </p:grpSpPr>
          <p:sp>
            <p:nvSpPr>
              <p:cNvPr id="24" name="חץ שמאלה-ימינה 23"/>
              <p:cNvSpPr/>
              <p:nvPr/>
            </p:nvSpPr>
            <p:spPr>
              <a:xfrm rot="10724850">
                <a:off x="5090920" y="974529"/>
                <a:ext cx="499274" cy="453922"/>
              </a:xfrm>
              <a:prstGeom prst="leftRightArrow">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25" name="חץ שמאלה-ימינה 6"/>
              <p:cNvSpPr/>
              <p:nvPr/>
            </p:nvSpPr>
            <p:spPr>
              <a:xfrm rot="21524850">
                <a:off x="5227081" y="1063825"/>
                <a:ext cx="363097" cy="2723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rtl="0">
                  <a:lnSpc>
                    <a:spcPct val="90000"/>
                  </a:lnSpc>
                  <a:spcBef>
                    <a:spcPct val="0"/>
                  </a:spcBef>
                  <a:spcAft>
                    <a:spcPct val="35000"/>
                  </a:spcAft>
                </a:pPr>
                <a:endParaRPr lang="he-IL" sz="1600">
                  <a:cs typeface="Guttman Hatzvi" panose="02010401010101010101" pitchFamily="2" charset="-79"/>
                </a:endParaRPr>
              </a:p>
            </p:txBody>
          </p:sp>
        </p:grpSp>
        <p:grpSp>
          <p:nvGrpSpPr>
            <p:cNvPr id="16" name="קבוצה 15"/>
            <p:cNvGrpSpPr/>
            <p:nvPr/>
          </p:nvGrpSpPr>
          <p:grpSpPr>
            <a:xfrm>
              <a:off x="3114892" y="2003638"/>
              <a:ext cx="451058" cy="350171"/>
              <a:chOff x="2129520" y="986473"/>
              <a:chExt cx="601410" cy="466895"/>
            </a:xfrm>
            <a:scene3d>
              <a:camera prst="orthographicFront">
                <a:rot lat="0" lon="0" rev="0"/>
              </a:camera>
              <a:lightRig rig="soft" dir="t">
                <a:rot lat="0" lon="0" rev="0"/>
              </a:lightRig>
            </a:scene3d>
          </p:grpSpPr>
          <p:sp>
            <p:nvSpPr>
              <p:cNvPr id="20" name="חץ שמאלה-ימינה 19"/>
              <p:cNvSpPr/>
              <p:nvPr/>
            </p:nvSpPr>
            <p:spPr>
              <a:xfrm rot="10830559">
                <a:off x="2129520" y="986473"/>
                <a:ext cx="601410" cy="466895"/>
              </a:xfrm>
              <a:prstGeom prst="leftRightArrow">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21" name="חץ שמאלה-ימינה 10"/>
              <p:cNvSpPr/>
              <p:nvPr/>
            </p:nvSpPr>
            <p:spPr>
              <a:xfrm rot="21630559">
                <a:off x="2269585" y="1080475"/>
                <a:ext cx="461342" cy="2801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rtl="0">
                  <a:lnSpc>
                    <a:spcPct val="90000"/>
                  </a:lnSpc>
                  <a:spcBef>
                    <a:spcPct val="0"/>
                  </a:spcBef>
                  <a:spcAft>
                    <a:spcPct val="35000"/>
                  </a:spcAft>
                </a:pPr>
                <a:endParaRPr lang="he-IL" sz="1600">
                  <a:cs typeface="Guttman Hatzvi" panose="02010401010101010101" pitchFamily="2" charset="-79"/>
                </a:endParaRPr>
              </a:p>
            </p:txBody>
          </p:sp>
        </p:grpSp>
        <p:grpSp>
          <p:nvGrpSpPr>
            <p:cNvPr id="29" name="קבוצה 28"/>
            <p:cNvGrpSpPr/>
            <p:nvPr/>
          </p:nvGrpSpPr>
          <p:grpSpPr>
            <a:xfrm>
              <a:off x="3653906" y="1810027"/>
              <a:ext cx="1783746" cy="695543"/>
              <a:chOff x="5793396" y="701164"/>
              <a:chExt cx="2415100" cy="927391"/>
            </a:xfrm>
            <a:scene3d>
              <a:camera prst="orthographicFront">
                <a:rot lat="0" lon="0" rev="0"/>
              </a:camera>
              <a:lightRig rig="contrasting" dir="t">
                <a:rot lat="0" lon="0" rev="7800000"/>
              </a:lightRig>
            </a:scene3d>
          </p:grpSpPr>
          <p:sp>
            <p:nvSpPr>
              <p:cNvPr id="30" name="מלבן מעוגל 29"/>
              <p:cNvSpPr/>
              <p:nvPr/>
            </p:nvSpPr>
            <p:spPr>
              <a:xfrm>
                <a:off x="5793396" y="701164"/>
                <a:ext cx="2415100" cy="927391"/>
              </a:xfrm>
              <a:prstGeom prst="roundRect">
                <a:avLst>
                  <a:gd name="adj" fmla="val 10000"/>
                </a:avLst>
              </a:prstGeom>
              <a:solidFill>
                <a:schemeClr val="accent5">
                  <a:lumMod val="75000"/>
                </a:schemeClr>
              </a:solidFill>
              <a:ln>
                <a:noFill/>
              </a:ln>
              <a:effectLst/>
              <a:sp3d>
                <a:bevelT w="139700" h="139700"/>
              </a:sp3d>
            </p:spPr>
            <p:style>
              <a:lnRef idx="2">
                <a:scrgbClr r="0" g="0" b="0"/>
              </a:lnRef>
              <a:fillRef idx="1">
                <a:scrgbClr r="0" g="0" b="0"/>
              </a:fillRef>
              <a:effectRef idx="0">
                <a:scrgbClr r="0" g="0" b="0"/>
              </a:effectRef>
              <a:fontRef idx="minor">
                <a:schemeClr val="lt1"/>
              </a:fontRef>
            </p:style>
          </p:sp>
          <p:sp>
            <p:nvSpPr>
              <p:cNvPr id="31" name="מלבן 30"/>
              <p:cNvSpPr/>
              <p:nvPr/>
            </p:nvSpPr>
            <p:spPr>
              <a:xfrm>
                <a:off x="5820558" y="728326"/>
                <a:ext cx="2360776" cy="8730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rtl="0">
                  <a:lnSpc>
                    <a:spcPct val="90000"/>
                  </a:lnSpc>
                  <a:spcBef>
                    <a:spcPct val="0"/>
                  </a:spcBef>
                  <a:spcAft>
                    <a:spcPct val="35000"/>
                  </a:spcAft>
                </a:pPr>
                <a:r>
                  <a:rPr lang="en-US" sz="1600" dirty="0">
                    <a:effectLst>
                      <a:outerShdw blurRad="38100" dist="38100" dir="2700000" algn="tl">
                        <a:srgbClr val="000000">
                          <a:alpha val="43137"/>
                        </a:srgbClr>
                      </a:outerShdw>
                    </a:effectLst>
                    <a:cs typeface="Guttman Hatzvi" panose="02010401010101010101" pitchFamily="2" charset="-79"/>
                  </a:rPr>
                  <a:t>Strategic </a:t>
                </a:r>
                <a:r>
                  <a:rPr lang="en-US" sz="1600" u="sng" dirty="0">
                    <a:effectLst>
                      <a:outerShdw blurRad="38100" dist="38100" dir="2700000" algn="tl">
                        <a:srgbClr val="000000">
                          <a:alpha val="43137"/>
                        </a:srgbClr>
                      </a:outerShdw>
                    </a:effectLst>
                    <a:cs typeface="Guttman Hatzvi" panose="02010401010101010101" pitchFamily="2" charset="-79"/>
                  </a:rPr>
                  <a:t>Thinking</a:t>
                </a:r>
              </a:p>
              <a:p>
                <a:pPr algn="ctr" defTabSz="533400" rtl="0">
                  <a:lnSpc>
                    <a:spcPct val="90000"/>
                  </a:lnSpc>
                  <a:spcBef>
                    <a:spcPct val="0"/>
                  </a:spcBef>
                  <a:spcAft>
                    <a:spcPct val="35000"/>
                  </a:spcAft>
                </a:pPr>
                <a:r>
                  <a:rPr lang="en-US" sz="1200" dirty="0">
                    <a:effectLst>
                      <a:outerShdw blurRad="38100" dist="38100" dir="2700000" algn="tl">
                        <a:srgbClr val="000000">
                          <a:alpha val="43137"/>
                        </a:srgbClr>
                      </a:outerShdw>
                    </a:effectLst>
                    <a:cs typeface="Guttman Hatzvi" panose="02010401010101010101" pitchFamily="2" charset="-79"/>
                  </a:rPr>
                  <a:t>“Applied Theory”</a:t>
                </a:r>
                <a:endParaRPr lang="he-IL" sz="1050" dirty="0">
                  <a:cs typeface="Guttman Hatzvi" panose="02010401010101010101" pitchFamily="2" charset="-79"/>
                </a:endParaRPr>
              </a:p>
            </p:txBody>
          </p:sp>
        </p:grpSp>
        <p:grpSp>
          <p:nvGrpSpPr>
            <p:cNvPr id="32" name="קבוצה 31"/>
            <p:cNvGrpSpPr/>
            <p:nvPr/>
          </p:nvGrpSpPr>
          <p:grpSpPr>
            <a:xfrm>
              <a:off x="6099241" y="1805341"/>
              <a:ext cx="1791686" cy="695543"/>
              <a:chOff x="5793396" y="701164"/>
              <a:chExt cx="2415100" cy="927391"/>
            </a:xfrm>
            <a:scene3d>
              <a:camera prst="orthographicFront">
                <a:rot lat="0" lon="0" rev="0"/>
              </a:camera>
              <a:lightRig rig="contrasting" dir="t">
                <a:rot lat="0" lon="0" rev="7800000"/>
              </a:lightRig>
            </a:scene3d>
          </p:grpSpPr>
          <p:sp>
            <p:nvSpPr>
              <p:cNvPr id="33" name="מלבן מעוגל 32"/>
              <p:cNvSpPr/>
              <p:nvPr/>
            </p:nvSpPr>
            <p:spPr>
              <a:xfrm>
                <a:off x="5793396" y="701164"/>
                <a:ext cx="2415100" cy="927391"/>
              </a:xfrm>
              <a:prstGeom prst="roundRect">
                <a:avLst>
                  <a:gd name="adj" fmla="val 10000"/>
                </a:avLst>
              </a:prstGeom>
              <a:solidFill>
                <a:schemeClr val="accent5">
                  <a:lumMod val="75000"/>
                </a:schemeClr>
              </a:solidFill>
              <a:ln>
                <a:noFill/>
              </a:ln>
              <a:effectLst/>
              <a:sp3d>
                <a:bevelT w="139700" h="139700"/>
              </a:sp3d>
            </p:spPr>
            <p:style>
              <a:lnRef idx="2">
                <a:scrgbClr r="0" g="0" b="0"/>
              </a:lnRef>
              <a:fillRef idx="1">
                <a:scrgbClr r="0" g="0" b="0"/>
              </a:fillRef>
              <a:effectRef idx="0">
                <a:scrgbClr r="0" g="0" b="0"/>
              </a:effectRef>
              <a:fontRef idx="minor">
                <a:schemeClr val="lt1"/>
              </a:fontRef>
            </p:style>
          </p:sp>
          <p:sp>
            <p:nvSpPr>
              <p:cNvPr id="34" name="מלבן 33"/>
              <p:cNvSpPr/>
              <p:nvPr/>
            </p:nvSpPr>
            <p:spPr>
              <a:xfrm>
                <a:off x="5820558" y="728326"/>
                <a:ext cx="2360776" cy="8730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rtl="0">
                  <a:lnSpc>
                    <a:spcPct val="90000"/>
                  </a:lnSpc>
                  <a:spcBef>
                    <a:spcPct val="0"/>
                  </a:spcBef>
                  <a:spcAft>
                    <a:spcPct val="35000"/>
                  </a:spcAft>
                </a:pPr>
                <a:r>
                  <a:rPr lang="en-US" sz="1600" dirty="0">
                    <a:effectLst>
                      <a:outerShdw blurRad="38100" dist="38100" dir="2700000" algn="tl">
                        <a:srgbClr val="000000">
                          <a:alpha val="43137"/>
                        </a:srgbClr>
                      </a:outerShdw>
                    </a:effectLst>
                    <a:cs typeface="Guttman Hatzvi" panose="02010401010101010101" pitchFamily="2" charset="-79"/>
                  </a:rPr>
                  <a:t>The Formation </a:t>
                </a:r>
                <a:r>
                  <a:rPr lang="en-US" sz="1600" u="sng" dirty="0">
                    <a:effectLst>
                      <a:outerShdw blurRad="38100" dist="38100" dir="2700000" algn="tl">
                        <a:srgbClr val="000000">
                          <a:alpha val="43137"/>
                        </a:srgbClr>
                      </a:outerShdw>
                    </a:effectLst>
                    <a:cs typeface="Guttman Hatzvi" panose="02010401010101010101" pitchFamily="2" charset="-79"/>
                  </a:rPr>
                  <a:t>Method</a:t>
                </a:r>
              </a:p>
              <a:p>
                <a:pPr algn="ctr" defTabSz="533400" rtl="0">
                  <a:lnSpc>
                    <a:spcPct val="90000"/>
                  </a:lnSpc>
                  <a:spcBef>
                    <a:spcPct val="0"/>
                  </a:spcBef>
                  <a:spcAft>
                    <a:spcPct val="35000"/>
                  </a:spcAft>
                </a:pPr>
                <a:r>
                  <a:rPr lang="en-US" sz="1200" dirty="0">
                    <a:effectLst>
                      <a:outerShdw blurRad="38100" dist="38100" dir="2700000" algn="tl">
                        <a:srgbClr val="000000">
                          <a:alpha val="43137"/>
                        </a:srgbClr>
                      </a:outerShdw>
                    </a:effectLst>
                    <a:cs typeface="Guttman Hatzvi" panose="02010401010101010101" pitchFamily="2" charset="-79"/>
                  </a:rPr>
                  <a:t>“The Dado Center”</a:t>
                </a:r>
                <a:endParaRPr lang="he-IL" sz="1050" dirty="0">
                  <a:cs typeface="Guttman Hatzvi" panose="02010401010101010101" pitchFamily="2" charset="-79"/>
                </a:endParaRPr>
              </a:p>
            </p:txBody>
          </p:sp>
        </p:grpSp>
        <p:grpSp>
          <p:nvGrpSpPr>
            <p:cNvPr id="36" name="קבוצה 35"/>
            <p:cNvGrpSpPr/>
            <p:nvPr/>
          </p:nvGrpSpPr>
          <p:grpSpPr>
            <a:xfrm>
              <a:off x="1377369" y="4562758"/>
              <a:ext cx="1244458" cy="1265584"/>
              <a:chOff x="6454175" y="-141610"/>
              <a:chExt cx="1659277" cy="1687445"/>
            </a:xfrm>
            <a:scene3d>
              <a:camera prst="orthographicFront">
                <a:rot lat="0" lon="0" rev="0"/>
              </a:camera>
              <a:lightRig rig="balanced" dir="t">
                <a:rot lat="0" lon="0" rev="8700000"/>
              </a:lightRig>
            </a:scene3d>
          </p:grpSpPr>
          <p:sp>
            <p:nvSpPr>
              <p:cNvPr id="55" name="מלבן מעוגל 54"/>
              <p:cNvSpPr/>
              <p:nvPr/>
            </p:nvSpPr>
            <p:spPr>
              <a:xfrm>
                <a:off x="6473743" y="-80366"/>
                <a:ext cx="1639709" cy="1626201"/>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56" name="מלבן 55"/>
              <p:cNvSpPr/>
              <p:nvPr/>
            </p:nvSpPr>
            <p:spPr>
              <a:xfrm>
                <a:off x="6454175" y="-141610"/>
                <a:ext cx="1638787" cy="16225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rtl="0">
                  <a:lnSpc>
                    <a:spcPct val="90000"/>
                  </a:lnSpc>
                  <a:spcBef>
                    <a:spcPct val="0"/>
                  </a:spcBef>
                  <a:spcAft>
                    <a:spcPct val="35000"/>
                  </a:spcAft>
                </a:pPr>
                <a:r>
                  <a:rPr lang="en-US" sz="1600" b="1" u="sng" dirty="0">
                    <a:effectLst>
                      <a:outerShdw blurRad="38100" dist="38100" dir="2700000" algn="tl">
                        <a:srgbClr val="000000">
                          <a:alpha val="43137"/>
                        </a:srgbClr>
                      </a:outerShdw>
                    </a:effectLst>
                    <a:cs typeface="Guttman Hatzvi" panose="02010401010101010101" pitchFamily="2" charset="-79"/>
                  </a:rPr>
                  <a:t>First</a:t>
                </a:r>
                <a:r>
                  <a:rPr lang="en-US" sz="1600" b="1" dirty="0">
                    <a:effectLst>
                      <a:outerShdw blurRad="38100" dist="38100" dir="2700000" algn="tl">
                        <a:srgbClr val="000000">
                          <a:alpha val="43137"/>
                        </a:srgbClr>
                      </a:outerShdw>
                    </a:effectLst>
                    <a:cs typeface="Guttman Hatzvi" panose="02010401010101010101" pitchFamily="2" charset="-79"/>
                  </a:rPr>
                  <a:t> Experience “Northern Arena”</a:t>
                </a:r>
                <a:endParaRPr lang="he-IL" sz="1600" b="1" dirty="0">
                  <a:effectLst>
                    <a:outerShdw blurRad="38100" dist="38100" dir="2700000" algn="tl">
                      <a:srgbClr val="000000">
                        <a:alpha val="43137"/>
                      </a:srgbClr>
                    </a:outerShdw>
                  </a:effectLst>
                  <a:cs typeface="Guttman Hatzvi" panose="02010401010101010101" pitchFamily="2" charset="-79"/>
                </a:endParaRPr>
              </a:p>
            </p:txBody>
          </p:sp>
        </p:grpSp>
        <p:grpSp>
          <p:nvGrpSpPr>
            <p:cNvPr id="37" name="קבוצה 36"/>
            <p:cNvGrpSpPr/>
            <p:nvPr/>
          </p:nvGrpSpPr>
          <p:grpSpPr>
            <a:xfrm>
              <a:off x="6102311" y="5049180"/>
              <a:ext cx="434431" cy="342901"/>
              <a:chOff x="5925055" y="638613"/>
              <a:chExt cx="579241" cy="457201"/>
            </a:xfrm>
            <a:scene3d>
              <a:camera prst="orthographicFront">
                <a:rot lat="0" lon="0" rev="0"/>
              </a:camera>
              <a:lightRig rig="balanced" dir="t">
                <a:rot lat="0" lon="0" rev="8700000"/>
              </a:lightRig>
            </a:scene3d>
          </p:grpSpPr>
          <p:sp>
            <p:nvSpPr>
              <p:cNvPr id="53" name="חץ שמאלה-ימינה 52"/>
              <p:cNvSpPr/>
              <p:nvPr/>
            </p:nvSpPr>
            <p:spPr>
              <a:xfrm rot="10800000">
                <a:off x="5925055" y="638613"/>
                <a:ext cx="579241" cy="457201"/>
              </a:xfrm>
              <a:prstGeom prst="leftRightArrow">
                <a:avLst/>
              </a:prstGeom>
              <a:ln>
                <a:noFill/>
              </a:ln>
              <a:effectLst>
                <a:outerShdw blurRad="44450" dist="27940" dir="5400000" algn="ctr">
                  <a:srgbClr val="000000">
                    <a:alpha val="32000"/>
                  </a:srgbClr>
                </a:outerShdw>
              </a:effectLst>
              <a:sp3d>
                <a:bevelT w="190500" h="38100"/>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54" name="חץ שמאלה-ימינה 6"/>
              <p:cNvSpPr/>
              <p:nvPr/>
            </p:nvSpPr>
            <p:spPr>
              <a:xfrm rot="21600000">
                <a:off x="6034919" y="730053"/>
                <a:ext cx="442081" cy="2743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66725" rtl="0">
                  <a:lnSpc>
                    <a:spcPct val="90000"/>
                  </a:lnSpc>
                  <a:spcBef>
                    <a:spcPct val="0"/>
                  </a:spcBef>
                  <a:spcAft>
                    <a:spcPct val="35000"/>
                  </a:spcAft>
                </a:pPr>
                <a:endParaRPr lang="he-IL" sz="1200" b="1">
                  <a:effectLst>
                    <a:outerShdw blurRad="38100" dist="38100" dir="2700000" algn="tl">
                      <a:srgbClr val="000000">
                        <a:alpha val="43137"/>
                      </a:srgbClr>
                    </a:outerShdw>
                  </a:effectLst>
                  <a:cs typeface="David" panose="020E0502060401010101" pitchFamily="34" charset="-79"/>
                </a:endParaRPr>
              </a:p>
            </p:txBody>
          </p:sp>
        </p:grpSp>
        <p:grpSp>
          <p:nvGrpSpPr>
            <p:cNvPr id="38" name="קבוצה 37"/>
            <p:cNvGrpSpPr/>
            <p:nvPr/>
          </p:nvGrpSpPr>
          <p:grpSpPr>
            <a:xfrm>
              <a:off x="3193604" y="4562758"/>
              <a:ext cx="1156680" cy="1207914"/>
              <a:chOff x="4356057" y="-80366"/>
              <a:chExt cx="1542240" cy="1610552"/>
            </a:xfrm>
            <a:scene3d>
              <a:camera prst="orthographicFront">
                <a:rot lat="0" lon="0" rev="0"/>
              </a:camera>
              <a:lightRig rig="balanced" dir="t">
                <a:rot lat="0" lon="0" rev="8700000"/>
              </a:lightRig>
            </a:scene3d>
          </p:grpSpPr>
          <p:sp>
            <p:nvSpPr>
              <p:cNvPr id="51" name="מלבן מעוגל 50"/>
              <p:cNvSpPr/>
              <p:nvPr/>
            </p:nvSpPr>
            <p:spPr>
              <a:xfrm>
                <a:off x="4356057" y="-80366"/>
                <a:ext cx="1542240" cy="1610552"/>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52" name="מלבן 51"/>
              <p:cNvSpPr/>
              <p:nvPr/>
            </p:nvSpPr>
            <p:spPr>
              <a:xfrm>
                <a:off x="4406291" y="-34099"/>
                <a:ext cx="1441771" cy="15435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rtl="0">
                  <a:lnSpc>
                    <a:spcPct val="90000"/>
                  </a:lnSpc>
                  <a:spcBef>
                    <a:spcPct val="0"/>
                  </a:spcBef>
                  <a:spcAft>
                    <a:spcPct val="35000"/>
                  </a:spcAft>
                </a:pPr>
                <a:r>
                  <a:rPr lang="en-US" sz="1600" b="1" u="sng" dirty="0">
                    <a:effectLst>
                      <a:outerShdw blurRad="38100" dist="38100" dir="2700000" algn="tl">
                        <a:srgbClr val="000000">
                          <a:alpha val="43137"/>
                        </a:srgbClr>
                      </a:outerShdw>
                    </a:effectLst>
                    <a:cs typeface="Guttman Hatzvi" panose="02010401010101010101" pitchFamily="2" charset="-79"/>
                  </a:rPr>
                  <a:t>Second</a:t>
                </a:r>
                <a:r>
                  <a:rPr lang="en-US" sz="1600" b="1" dirty="0">
                    <a:effectLst>
                      <a:outerShdw blurRad="38100" dist="38100" dir="2700000" algn="tl">
                        <a:srgbClr val="000000">
                          <a:alpha val="43137"/>
                        </a:srgbClr>
                      </a:outerShdw>
                    </a:effectLst>
                    <a:cs typeface="Guttman Hatzvi" panose="02010401010101010101" pitchFamily="2" charset="-79"/>
                  </a:rPr>
                  <a:t> Strategic Experience</a:t>
                </a:r>
                <a:endParaRPr lang="he-IL" sz="1600" b="1" u="sng" dirty="0">
                  <a:effectLst>
                    <a:outerShdw blurRad="38100" dist="38100" dir="2700000" algn="tl">
                      <a:srgbClr val="000000">
                        <a:alpha val="43137"/>
                      </a:srgbClr>
                    </a:outerShdw>
                  </a:effectLst>
                  <a:cs typeface="Guttman Hatzvi" panose="02010401010101010101" pitchFamily="2" charset="-79"/>
                </a:endParaRPr>
              </a:p>
              <a:p>
                <a:pPr algn="ctr" defTabSz="600075" rtl="0">
                  <a:lnSpc>
                    <a:spcPct val="90000"/>
                  </a:lnSpc>
                  <a:spcBef>
                    <a:spcPct val="0"/>
                  </a:spcBef>
                  <a:spcAft>
                    <a:spcPct val="35000"/>
                  </a:spcAft>
                </a:pPr>
                <a:r>
                  <a:rPr lang="en-US" sz="1050" b="1" dirty="0">
                    <a:effectLst>
                      <a:outerShdw blurRad="38100" dist="38100" dir="2700000" algn="tl">
                        <a:srgbClr val="000000">
                          <a:alpha val="43137"/>
                        </a:srgbClr>
                      </a:outerShdw>
                    </a:effectLst>
                    <a:cs typeface="Guttman Hatzvi" panose="02010401010101010101" pitchFamily="2" charset="-79"/>
                  </a:rPr>
                  <a:t>Political Security Simulation</a:t>
                </a:r>
                <a:endParaRPr lang="he-IL" sz="1050" b="1" dirty="0">
                  <a:effectLst>
                    <a:outerShdw blurRad="38100" dist="38100" dir="2700000" algn="tl">
                      <a:srgbClr val="000000">
                        <a:alpha val="43137"/>
                      </a:srgbClr>
                    </a:outerShdw>
                  </a:effectLst>
                  <a:cs typeface="Guttman Hatzvi" panose="02010401010101010101" pitchFamily="2" charset="-79"/>
                </a:endParaRPr>
              </a:p>
              <a:p>
                <a:pPr algn="ctr" defTabSz="600075" rtl="0">
                  <a:lnSpc>
                    <a:spcPct val="90000"/>
                  </a:lnSpc>
                  <a:spcBef>
                    <a:spcPct val="0"/>
                  </a:spcBef>
                  <a:spcAft>
                    <a:spcPct val="35000"/>
                  </a:spcAft>
                </a:pPr>
                <a:r>
                  <a:rPr lang="en-US" sz="1050" b="1" dirty="0">
                    <a:effectLst>
                      <a:outerShdw blurRad="38100" dist="38100" dir="2700000" algn="tl">
                        <a:srgbClr val="000000">
                          <a:alpha val="43137"/>
                        </a:srgbClr>
                      </a:outerShdw>
                    </a:effectLst>
                    <a:cs typeface="Guttman Hatzvi" panose="02010401010101010101" pitchFamily="2" charset="-79"/>
                  </a:rPr>
                  <a:t>The Palestinian Conflict</a:t>
                </a:r>
                <a:endParaRPr lang="he-IL" sz="1050" b="1" dirty="0">
                  <a:effectLst>
                    <a:outerShdw blurRad="38100" dist="38100" dir="2700000" algn="tl">
                      <a:srgbClr val="000000">
                        <a:alpha val="43137"/>
                      </a:srgbClr>
                    </a:outerShdw>
                  </a:effectLst>
                  <a:cs typeface="Guttman Hatzvi" panose="02010401010101010101" pitchFamily="2" charset="-79"/>
                </a:endParaRPr>
              </a:p>
            </p:txBody>
          </p:sp>
        </p:grpSp>
        <p:grpSp>
          <p:nvGrpSpPr>
            <p:cNvPr id="39" name="קבוצה 38"/>
            <p:cNvGrpSpPr/>
            <p:nvPr/>
          </p:nvGrpSpPr>
          <p:grpSpPr>
            <a:xfrm>
              <a:off x="4379468" y="5049181"/>
              <a:ext cx="481907" cy="340922"/>
              <a:chOff x="3729297" y="638123"/>
              <a:chExt cx="642543" cy="454563"/>
            </a:xfrm>
            <a:scene3d>
              <a:camera prst="orthographicFront">
                <a:rot lat="0" lon="0" rev="0"/>
              </a:camera>
              <a:lightRig rig="balanced" dir="t">
                <a:rot lat="0" lon="0" rev="8700000"/>
              </a:lightRig>
            </a:scene3d>
          </p:grpSpPr>
          <p:sp>
            <p:nvSpPr>
              <p:cNvPr id="49" name="חץ שמאלה-ימינה 48"/>
              <p:cNvSpPr/>
              <p:nvPr/>
            </p:nvSpPr>
            <p:spPr>
              <a:xfrm rot="10805780">
                <a:off x="3729297" y="638123"/>
                <a:ext cx="642543" cy="454563"/>
              </a:xfrm>
              <a:prstGeom prst="leftRightArrow">
                <a:avLst/>
              </a:prstGeom>
              <a:ln>
                <a:noFill/>
              </a:ln>
              <a:effectLst>
                <a:outerShdw blurRad="44450" dist="27940" dir="5400000" algn="ctr">
                  <a:srgbClr val="000000">
                    <a:alpha val="32000"/>
                  </a:srgbClr>
                </a:outerShdw>
              </a:effectLst>
              <a:sp3d>
                <a:bevelT w="190500" h="38100"/>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50" name="חץ שמאלה-ימינה 10"/>
              <p:cNvSpPr/>
              <p:nvPr/>
            </p:nvSpPr>
            <p:spPr>
              <a:xfrm rot="21605780">
                <a:off x="3865666" y="729151"/>
                <a:ext cx="506174" cy="272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66725" rtl="0">
                  <a:lnSpc>
                    <a:spcPct val="90000"/>
                  </a:lnSpc>
                  <a:spcBef>
                    <a:spcPct val="0"/>
                  </a:spcBef>
                  <a:spcAft>
                    <a:spcPct val="35000"/>
                  </a:spcAft>
                </a:pPr>
                <a:endParaRPr lang="he-IL" sz="1200" b="1">
                  <a:effectLst>
                    <a:outerShdw blurRad="38100" dist="38100" dir="2700000" algn="tl">
                      <a:srgbClr val="000000">
                        <a:alpha val="43137"/>
                      </a:srgbClr>
                    </a:outerShdw>
                  </a:effectLst>
                  <a:cs typeface="David" panose="020E0502060401010101" pitchFamily="34" charset="-79"/>
                </a:endParaRPr>
              </a:p>
            </p:txBody>
          </p:sp>
        </p:grpSp>
        <p:grpSp>
          <p:nvGrpSpPr>
            <p:cNvPr id="40" name="קבוצה 39"/>
            <p:cNvGrpSpPr/>
            <p:nvPr/>
          </p:nvGrpSpPr>
          <p:grpSpPr>
            <a:xfrm>
              <a:off x="4922062" y="4562758"/>
              <a:ext cx="1150630" cy="1257674"/>
              <a:chOff x="2219250" y="-80365"/>
              <a:chExt cx="1534173" cy="1676898"/>
            </a:xfrm>
            <a:scene3d>
              <a:camera prst="orthographicFront">
                <a:rot lat="0" lon="0" rev="0"/>
              </a:camera>
              <a:lightRig rig="balanced" dir="t">
                <a:rot lat="0" lon="0" rev="8700000"/>
              </a:lightRig>
            </a:scene3d>
          </p:grpSpPr>
          <p:sp>
            <p:nvSpPr>
              <p:cNvPr id="47" name="מלבן מעוגל 46"/>
              <p:cNvSpPr/>
              <p:nvPr/>
            </p:nvSpPr>
            <p:spPr>
              <a:xfrm>
                <a:off x="2219250" y="-80365"/>
                <a:ext cx="1534173" cy="1676898"/>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48" name="מלבן 47"/>
              <p:cNvSpPr/>
              <p:nvPr/>
            </p:nvSpPr>
            <p:spPr>
              <a:xfrm>
                <a:off x="2264001" y="-34099"/>
                <a:ext cx="1437465" cy="10716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rtl="0">
                  <a:lnSpc>
                    <a:spcPct val="150000"/>
                  </a:lnSpc>
                  <a:spcBef>
                    <a:spcPct val="0"/>
                  </a:spcBef>
                  <a:spcAft>
                    <a:spcPct val="35000"/>
                  </a:spcAft>
                </a:pPr>
                <a:r>
                  <a:rPr lang="en-US" sz="1600" b="1" dirty="0">
                    <a:effectLst>
                      <a:outerShdw blurRad="38100" dist="38100" dir="2700000" algn="tl">
                        <a:srgbClr val="000000">
                          <a:alpha val="43137"/>
                        </a:srgbClr>
                      </a:outerShdw>
                    </a:effectLst>
                    <a:cs typeface="Guttman Hatzvi" panose="02010401010101010101" pitchFamily="2" charset="-79"/>
                  </a:rPr>
                  <a:t>Public and Economic Strategy</a:t>
                </a:r>
                <a:endParaRPr lang="he-IL" sz="1600" b="1" dirty="0">
                  <a:effectLst>
                    <a:outerShdw blurRad="38100" dist="38100" dir="2700000" algn="tl">
                      <a:srgbClr val="000000">
                        <a:alpha val="43137"/>
                      </a:srgbClr>
                    </a:outerShdw>
                  </a:effectLst>
                  <a:cs typeface="Guttman Hatzvi" panose="02010401010101010101" pitchFamily="2" charset="-79"/>
                </a:endParaRPr>
              </a:p>
            </p:txBody>
          </p:sp>
        </p:grpSp>
        <p:grpSp>
          <p:nvGrpSpPr>
            <p:cNvPr id="41" name="קבוצה 40"/>
            <p:cNvGrpSpPr/>
            <p:nvPr/>
          </p:nvGrpSpPr>
          <p:grpSpPr>
            <a:xfrm>
              <a:off x="2625349" y="5049180"/>
              <a:ext cx="513183" cy="340986"/>
              <a:chOff x="1548804" y="638143"/>
              <a:chExt cx="684244" cy="454648"/>
            </a:xfrm>
            <a:scene3d>
              <a:camera prst="orthographicFront">
                <a:rot lat="0" lon="0" rev="0"/>
              </a:camera>
              <a:lightRig rig="balanced" dir="t">
                <a:rot lat="0" lon="0" rev="8700000"/>
              </a:lightRig>
            </a:scene3d>
          </p:grpSpPr>
          <p:sp>
            <p:nvSpPr>
              <p:cNvPr id="45" name="חץ שמאלה-ימינה 44"/>
              <p:cNvSpPr/>
              <p:nvPr/>
            </p:nvSpPr>
            <p:spPr>
              <a:xfrm rot="10794395">
                <a:off x="1548804" y="638143"/>
                <a:ext cx="658599" cy="454648"/>
              </a:xfrm>
              <a:prstGeom prst="leftRightArrow">
                <a:avLst/>
              </a:prstGeom>
              <a:ln>
                <a:noFill/>
              </a:ln>
              <a:effectLst>
                <a:outerShdw blurRad="44450" dist="27940" dir="5400000" algn="ctr">
                  <a:srgbClr val="000000">
                    <a:alpha val="32000"/>
                  </a:srgbClr>
                </a:outerShdw>
              </a:effectLst>
              <a:sp3d>
                <a:bevelT w="190500" h="38100"/>
              </a:sp3d>
            </p:spPr>
            <p:style>
              <a:lnRef idx="0">
                <a:scrgbClr r="0" g="0" b="0"/>
              </a:lnRef>
              <a:fillRef idx="1">
                <a:schemeClr val="accent1">
                  <a:tint val="60000"/>
                  <a:hueOff val="0"/>
                  <a:satOff val="0"/>
                  <a:lumOff val="0"/>
                  <a:alphaOff val="0"/>
                </a:schemeClr>
              </a:fillRef>
              <a:effectRef idx="0">
                <a:scrgbClr r="0" g="0" b="0"/>
              </a:effectRef>
              <a:fontRef idx="minor">
                <a:schemeClr val="lt1"/>
              </a:fontRef>
            </p:style>
          </p:sp>
          <p:sp>
            <p:nvSpPr>
              <p:cNvPr id="46" name="חץ שמאלה-ימינה 14"/>
              <p:cNvSpPr/>
              <p:nvPr/>
            </p:nvSpPr>
            <p:spPr>
              <a:xfrm rot="21594395">
                <a:off x="1671550" y="728930"/>
                <a:ext cx="561498" cy="27278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66725" rtl="0">
                  <a:lnSpc>
                    <a:spcPct val="90000"/>
                  </a:lnSpc>
                  <a:spcBef>
                    <a:spcPct val="0"/>
                  </a:spcBef>
                  <a:spcAft>
                    <a:spcPct val="35000"/>
                  </a:spcAft>
                </a:pPr>
                <a:endParaRPr lang="he-IL" sz="1200" b="1">
                  <a:effectLst>
                    <a:outerShdw blurRad="38100" dist="38100" dir="2700000" algn="tl">
                      <a:srgbClr val="000000">
                        <a:alpha val="43137"/>
                      </a:srgbClr>
                    </a:outerShdw>
                  </a:effectLst>
                  <a:cs typeface="David" panose="020E0502060401010101" pitchFamily="34" charset="-79"/>
                </a:endParaRPr>
              </a:p>
            </p:txBody>
          </p:sp>
        </p:grpSp>
        <p:grpSp>
          <p:nvGrpSpPr>
            <p:cNvPr id="42" name="קבוצה 41"/>
            <p:cNvGrpSpPr/>
            <p:nvPr/>
          </p:nvGrpSpPr>
          <p:grpSpPr>
            <a:xfrm>
              <a:off x="6644469" y="4562758"/>
              <a:ext cx="1181684" cy="1222344"/>
              <a:chOff x="-23756" y="-80366"/>
              <a:chExt cx="1575579" cy="1629792"/>
            </a:xfrm>
            <a:scene3d>
              <a:camera prst="orthographicFront">
                <a:rot lat="0" lon="0" rev="0"/>
              </a:camera>
              <a:lightRig rig="balanced" dir="t">
                <a:rot lat="0" lon="0" rev="8700000"/>
              </a:lightRig>
            </a:scene3d>
          </p:grpSpPr>
          <p:sp>
            <p:nvSpPr>
              <p:cNvPr id="43" name="מלבן מעוגל 42"/>
              <p:cNvSpPr/>
              <p:nvPr/>
            </p:nvSpPr>
            <p:spPr>
              <a:xfrm>
                <a:off x="-23756" y="-80366"/>
                <a:ext cx="1575579" cy="1629792"/>
              </a:xfrm>
              <a:prstGeom prst="roundRect">
                <a:avLst>
                  <a:gd name="adj" fmla="val 10000"/>
                </a:avLst>
              </a:prstGeom>
              <a:ln>
                <a:noFill/>
              </a:ln>
              <a:effectLst>
                <a:outerShdw blurRad="44450" dist="27940" dir="5400000" algn="ctr">
                  <a:srgbClr val="000000">
                    <a:alpha val="32000"/>
                  </a:srgbClr>
                </a:outerShdw>
              </a:effectLst>
              <a:sp3d>
                <a:bevelT w="190500" h="38100"/>
              </a:sp3d>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44" name="מלבן 43"/>
              <p:cNvSpPr/>
              <p:nvPr/>
            </p:nvSpPr>
            <p:spPr>
              <a:xfrm>
                <a:off x="27520" y="44546"/>
                <a:ext cx="1468356" cy="12993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rtl="0">
                  <a:lnSpc>
                    <a:spcPct val="150000"/>
                  </a:lnSpc>
                  <a:spcBef>
                    <a:spcPct val="0"/>
                  </a:spcBef>
                  <a:spcAft>
                    <a:spcPct val="35000"/>
                  </a:spcAft>
                </a:pPr>
                <a:r>
                  <a:rPr lang="en-US" sz="1600" b="1" u="sng" dirty="0">
                    <a:effectLst>
                      <a:outerShdw blurRad="38100" dist="38100" dir="2700000" algn="tl">
                        <a:srgbClr val="000000">
                          <a:alpha val="43137"/>
                        </a:srgbClr>
                      </a:outerShdw>
                    </a:effectLst>
                    <a:cs typeface="Guttman Hatzvi" panose="02010401010101010101" pitchFamily="2" charset="-79"/>
                  </a:rPr>
                  <a:t>Third</a:t>
                </a:r>
                <a:r>
                  <a:rPr lang="en-US" sz="1600" b="1" dirty="0">
                    <a:effectLst>
                      <a:outerShdw blurRad="38100" dist="38100" dir="2700000" algn="tl">
                        <a:srgbClr val="000000">
                          <a:alpha val="43137"/>
                        </a:srgbClr>
                      </a:outerShdw>
                    </a:effectLst>
                    <a:cs typeface="Guttman Hatzvi" panose="02010401010101010101" pitchFamily="2" charset="-79"/>
                  </a:rPr>
                  <a:t> Strategic Experience</a:t>
                </a:r>
                <a:endParaRPr lang="he-IL" sz="1600" b="1" u="sng" dirty="0">
                  <a:effectLst>
                    <a:outerShdw blurRad="38100" dist="38100" dir="2700000" algn="tl">
                      <a:srgbClr val="000000">
                        <a:alpha val="43137"/>
                      </a:srgbClr>
                    </a:outerShdw>
                  </a:effectLst>
                  <a:cs typeface="Guttman Hatzvi" panose="02010401010101010101" pitchFamily="2" charset="-79"/>
                </a:endParaRPr>
              </a:p>
              <a:p>
                <a:pPr algn="ctr" defTabSz="600075" rtl="0">
                  <a:lnSpc>
                    <a:spcPct val="150000"/>
                  </a:lnSpc>
                  <a:spcBef>
                    <a:spcPct val="0"/>
                  </a:spcBef>
                  <a:spcAft>
                    <a:spcPct val="35000"/>
                  </a:spcAft>
                </a:pPr>
                <a:r>
                  <a:rPr lang="en-US" sz="1600" b="1" dirty="0">
                    <a:effectLst>
                      <a:outerShdw blurRad="38100" dist="38100" dir="2700000" algn="tl">
                        <a:srgbClr val="000000">
                          <a:alpha val="43137"/>
                        </a:srgbClr>
                      </a:outerShdw>
                    </a:effectLst>
                    <a:cs typeface="Guttman Hatzvi" panose="02010401010101010101" pitchFamily="2" charset="-79"/>
                  </a:rPr>
                  <a:t>“East Tour”</a:t>
                </a:r>
                <a:endParaRPr lang="he-IL" sz="1600" b="1" dirty="0">
                  <a:effectLst>
                    <a:outerShdw blurRad="38100" dist="38100" dir="2700000" algn="tl">
                      <a:srgbClr val="000000">
                        <a:alpha val="43137"/>
                      </a:srgbClr>
                    </a:outerShdw>
                  </a:effectLst>
                  <a:cs typeface="Guttman Hatzvi" panose="02010401010101010101" pitchFamily="2" charset="-79"/>
                </a:endParaRPr>
              </a:p>
            </p:txBody>
          </p:sp>
        </p:grpSp>
        <p:grpSp>
          <p:nvGrpSpPr>
            <p:cNvPr id="5" name="קבוצה 4"/>
            <p:cNvGrpSpPr/>
            <p:nvPr/>
          </p:nvGrpSpPr>
          <p:grpSpPr>
            <a:xfrm>
              <a:off x="3842898" y="3027886"/>
              <a:ext cx="1431541" cy="1165043"/>
              <a:chOff x="3538951" y="3140968"/>
              <a:chExt cx="1633829" cy="1553391"/>
            </a:xfrm>
          </p:grpSpPr>
          <p:sp>
            <p:nvSpPr>
              <p:cNvPr id="2" name="מלבן 1"/>
              <p:cNvSpPr/>
              <p:nvPr/>
            </p:nvSpPr>
            <p:spPr>
              <a:xfrm>
                <a:off x="3538951" y="3140968"/>
                <a:ext cx="1623878" cy="141845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a:p>
            </p:txBody>
          </p:sp>
          <p:sp>
            <p:nvSpPr>
              <p:cNvPr id="4" name="TextBox 3"/>
              <p:cNvSpPr txBox="1"/>
              <p:nvPr/>
            </p:nvSpPr>
            <p:spPr>
              <a:xfrm>
                <a:off x="3566361" y="3246497"/>
                <a:ext cx="1606419" cy="1447862"/>
              </a:xfrm>
              <a:prstGeom prst="rect">
                <a:avLst/>
              </a:prstGeom>
              <a:noFill/>
            </p:spPr>
            <p:txBody>
              <a:bodyPr wrap="square" rtlCol="1">
                <a:spAutoFit/>
              </a:bodyPr>
              <a:lstStyle/>
              <a:p>
                <a:pPr algn="ctr" rtl="0"/>
                <a:r>
                  <a:rPr lang="en-US" sz="2400" b="1" dirty="0">
                    <a:effectLst>
                      <a:outerShdw blurRad="38100" dist="38100" dir="2700000" algn="tl">
                        <a:srgbClr val="000000">
                          <a:alpha val="43137"/>
                        </a:srgbClr>
                      </a:outerShdw>
                    </a:effectLst>
                    <a:cs typeface="Guttman Hatzvi" panose="02010401010101010101" pitchFamily="2" charset="-79"/>
                  </a:rPr>
                  <a:t>What Enters the Pantheon?</a:t>
                </a:r>
                <a:endParaRPr lang="he-IL" sz="2400" b="1" dirty="0">
                  <a:effectLst>
                    <a:outerShdw blurRad="38100" dist="38100" dir="2700000" algn="tl">
                      <a:srgbClr val="000000">
                        <a:alpha val="43137"/>
                      </a:srgbClr>
                    </a:outerShdw>
                  </a:effectLst>
                  <a:cs typeface="Guttman Hatzvi" panose="02010401010101010101" pitchFamily="2" charset="-79"/>
                </a:endParaRPr>
              </a:p>
            </p:txBody>
          </p:sp>
        </p:grpSp>
      </p:grpSp>
    </p:spTree>
    <p:extLst>
      <p:ext uri="{BB962C8B-B14F-4D97-AF65-F5344CB8AC3E}">
        <p14:creationId xmlns:p14="http://schemas.microsoft.com/office/powerpoint/2010/main" val="3337210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תמונה 17"/>
          <p:cNvPicPr>
            <a:picLocks noChangeAspect="1"/>
          </p:cNvPicPr>
          <p:nvPr/>
        </p:nvPicPr>
        <p:blipFill rotWithShape="1">
          <a:blip r:embed="rId2">
            <a:extLst>
              <a:ext uri="{28A0092B-C50C-407E-A947-70E740481C1C}">
                <a14:useLocalDpi xmlns:a14="http://schemas.microsoft.com/office/drawing/2010/main" val="0"/>
              </a:ext>
            </a:extLst>
          </a:blip>
          <a:srcRect l="45286" t="153"/>
          <a:stretch/>
        </p:blipFill>
        <p:spPr>
          <a:xfrm>
            <a:off x="6076618" y="805324"/>
            <a:ext cx="3782934" cy="5804482"/>
          </a:xfrm>
          <a:prstGeom prst="rect">
            <a:avLst/>
          </a:prstGeom>
          <a:effectLst>
            <a:softEdge rad="127000"/>
          </a:effectLst>
        </p:spPr>
      </p:pic>
      <p:sp>
        <p:nvSpPr>
          <p:cNvPr id="2" name="כותרת 1"/>
          <p:cNvSpPr>
            <a:spLocks noGrp="1"/>
          </p:cNvSpPr>
          <p:nvPr>
            <p:ph type="ctrTitle"/>
          </p:nvPr>
        </p:nvSpPr>
        <p:spPr>
          <a:xfrm>
            <a:off x="914400" y="20928"/>
            <a:ext cx="7393611" cy="726946"/>
          </a:xfrm>
        </p:spPr>
        <p:txBody>
          <a:bodyPr>
            <a:noAutofit/>
          </a:bodyPr>
          <a:lstStyle/>
          <a:p>
            <a:pPr rtl="0"/>
            <a:r>
              <a:rPr lang="en-US" sz="2800" b="1" dirty="0" smtClean="0">
                <a:latin typeface="+mn-lt"/>
                <a:cs typeface="Guttman Hatzvi" panose="02010401010101010101" pitchFamily="2" charset="-79"/>
              </a:rPr>
              <a:t>The IDF Military Colleges</a:t>
            </a:r>
            <a:endParaRPr lang="he-IL" sz="2800" b="1" dirty="0">
              <a:latin typeface="+mn-lt"/>
              <a:cs typeface="Guttman Hatzvi" panose="02010401010101010101" pitchFamily="2" charset="-79"/>
            </a:endParaRPr>
          </a:p>
        </p:txBody>
      </p:sp>
      <p:graphicFrame>
        <p:nvGraphicFramePr>
          <p:cNvPr id="3" name="דיאגרמה 2"/>
          <p:cNvGraphicFramePr/>
          <p:nvPr>
            <p:extLst>
              <p:ext uri="{D42A27DB-BD31-4B8C-83A1-F6EECF244321}">
                <p14:modId xmlns:p14="http://schemas.microsoft.com/office/powerpoint/2010/main" val="2783616422"/>
              </p:ext>
            </p:extLst>
          </p:nvPr>
        </p:nvGraphicFramePr>
        <p:xfrm>
          <a:off x="-1262748" y="78377"/>
          <a:ext cx="9718767" cy="6740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2" name="תמונה 61"/>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4550225" y="5316583"/>
            <a:ext cx="598031" cy="742950"/>
          </a:xfrm>
          <a:prstGeom prst="rect">
            <a:avLst/>
          </a:prstGeom>
        </p:spPr>
      </p:pic>
      <p:pic>
        <p:nvPicPr>
          <p:cNvPr id="65" name="תמונה 64"/>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2754618" y="5535012"/>
            <a:ext cx="500743" cy="777817"/>
          </a:xfrm>
          <a:prstGeom prst="rect">
            <a:avLst/>
          </a:prstGeom>
        </p:spPr>
      </p:pic>
      <p:pic>
        <p:nvPicPr>
          <p:cNvPr id="68" name="תמונה 67"/>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3596635" y="3448594"/>
            <a:ext cx="547255" cy="916652"/>
          </a:xfrm>
          <a:prstGeom prst="rect">
            <a:avLst/>
          </a:prstGeom>
        </p:spPr>
      </p:pic>
      <p:pic>
        <p:nvPicPr>
          <p:cNvPr id="72" name="תמונה 71"/>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5247558" y="3531150"/>
            <a:ext cx="511628" cy="751540"/>
          </a:xfrm>
          <a:prstGeom prst="rect">
            <a:avLst/>
          </a:prstGeom>
        </p:spPr>
      </p:pic>
      <p:pic>
        <p:nvPicPr>
          <p:cNvPr id="33" name="תמונה 32"/>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4550225" y="1813621"/>
            <a:ext cx="462499" cy="699192"/>
          </a:xfrm>
          <a:prstGeom prst="rect">
            <a:avLst/>
          </a:prstGeom>
        </p:spPr>
      </p:pic>
      <p:pic>
        <p:nvPicPr>
          <p:cNvPr id="21" name="תמונה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9020" y="1741846"/>
            <a:ext cx="514286" cy="699193"/>
          </a:xfrm>
          <a:prstGeom prst="rect">
            <a:avLst/>
          </a:prstGeom>
        </p:spPr>
      </p:pic>
    </p:spTree>
    <p:extLst>
      <p:ext uri="{BB962C8B-B14F-4D97-AF65-F5344CB8AC3E}">
        <p14:creationId xmlns:p14="http://schemas.microsoft.com/office/powerpoint/2010/main" val="1084074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0148" y="453988"/>
            <a:ext cx="7064262" cy="646331"/>
          </a:xfrm>
          <a:prstGeom prst="rect">
            <a:avLst/>
          </a:prstGeom>
          <a:noFill/>
        </p:spPr>
        <p:txBody>
          <a:bodyPr wrap="square" rtlCol="1">
            <a:spAutoFit/>
          </a:bodyPr>
          <a:lstStyle/>
          <a:p>
            <a:pPr algn="ctr" rtl="0"/>
            <a:r>
              <a:rPr lang="en-US" sz="3600" b="1" dirty="0">
                <a:cs typeface="Guttman Hatzvi" panose="02010401010101010101" pitchFamily="2" charset="-79"/>
              </a:rPr>
              <a:t>8 Tensions in Learning at the INDC</a:t>
            </a:r>
            <a:endParaRPr lang="he-IL" sz="3600" b="1" dirty="0">
              <a:cs typeface="Guttman Hatzvi" panose="02010401010101010101" pitchFamily="2" charset="-79"/>
            </a:endParaRPr>
          </a:p>
        </p:txBody>
      </p:sp>
      <p:sp>
        <p:nvSpPr>
          <p:cNvPr id="3" name="מלבן 2"/>
          <p:cNvSpPr/>
          <p:nvPr/>
        </p:nvSpPr>
        <p:spPr>
          <a:xfrm>
            <a:off x="1180149" y="1165971"/>
            <a:ext cx="6869205" cy="554461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cxnSp>
        <p:nvCxnSpPr>
          <p:cNvPr id="4" name="מחבר ישר 3"/>
          <p:cNvCxnSpPr/>
          <p:nvPr/>
        </p:nvCxnSpPr>
        <p:spPr>
          <a:xfrm>
            <a:off x="1368651"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 name="מחבר ישר 4"/>
          <p:cNvCxnSpPr/>
          <p:nvPr/>
        </p:nvCxnSpPr>
        <p:spPr>
          <a:xfrm>
            <a:off x="142479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מחבר ישר 5"/>
          <p:cNvCxnSpPr/>
          <p:nvPr/>
        </p:nvCxnSpPr>
        <p:spPr>
          <a:xfrm>
            <a:off x="1235932"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מחבר ישר 6"/>
          <p:cNvCxnSpPr/>
          <p:nvPr/>
        </p:nvCxnSpPr>
        <p:spPr>
          <a:xfrm>
            <a:off x="1292080"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מחבר ישר 7"/>
          <p:cNvCxnSpPr/>
          <p:nvPr/>
        </p:nvCxnSpPr>
        <p:spPr>
          <a:xfrm>
            <a:off x="1180148"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מחבר ישר 8"/>
          <p:cNvCxnSpPr/>
          <p:nvPr/>
        </p:nvCxnSpPr>
        <p:spPr>
          <a:xfrm>
            <a:off x="1866310" y="115795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מחבר ישר 9"/>
          <p:cNvCxnSpPr/>
          <p:nvPr/>
        </p:nvCxnSpPr>
        <p:spPr>
          <a:xfrm>
            <a:off x="1922458"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מחבר ישר 10"/>
          <p:cNvCxnSpPr/>
          <p:nvPr/>
        </p:nvCxnSpPr>
        <p:spPr>
          <a:xfrm>
            <a:off x="1733591"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מחבר ישר 11"/>
          <p:cNvCxnSpPr/>
          <p:nvPr/>
        </p:nvCxnSpPr>
        <p:spPr>
          <a:xfrm>
            <a:off x="1789739"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מחבר ישר 12"/>
          <p:cNvCxnSpPr/>
          <p:nvPr/>
        </p:nvCxnSpPr>
        <p:spPr>
          <a:xfrm>
            <a:off x="162165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מחבר ישר 13"/>
          <p:cNvCxnSpPr/>
          <p:nvPr/>
        </p:nvCxnSpPr>
        <p:spPr>
          <a:xfrm>
            <a:off x="1677807"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מחבר ישר 14"/>
          <p:cNvCxnSpPr/>
          <p:nvPr/>
        </p:nvCxnSpPr>
        <p:spPr>
          <a:xfrm>
            <a:off x="1488940"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מחבר ישר 15"/>
          <p:cNvCxnSpPr/>
          <p:nvPr/>
        </p:nvCxnSpPr>
        <p:spPr>
          <a:xfrm>
            <a:off x="154508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מחבר ישר 16"/>
          <p:cNvCxnSpPr/>
          <p:nvPr/>
        </p:nvCxnSpPr>
        <p:spPr>
          <a:xfrm>
            <a:off x="234320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מחבר ישר 17"/>
          <p:cNvCxnSpPr/>
          <p:nvPr/>
        </p:nvCxnSpPr>
        <p:spPr>
          <a:xfrm>
            <a:off x="2399357"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מחבר ישר 18"/>
          <p:cNvCxnSpPr/>
          <p:nvPr/>
        </p:nvCxnSpPr>
        <p:spPr>
          <a:xfrm>
            <a:off x="2210490"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מחבר ישר 19"/>
          <p:cNvCxnSpPr/>
          <p:nvPr/>
        </p:nvCxnSpPr>
        <p:spPr>
          <a:xfrm>
            <a:off x="226663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מחבר ישר 20"/>
          <p:cNvCxnSpPr/>
          <p:nvPr/>
        </p:nvCxnSpPr>
        <p:spPr>
          <a:xfrm>
            <a:off x="2098558"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מחבר ישר 21"/>
          <p:cNvCxnSpPr/>
          <p:nvPr/>
        </p:nvCxnSpPr>
        <p:spPr>
          <a:xfrm>
            <a:off x="2154706"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3" name="מחבר ישר 22"/>
          <p:cNvCxnSpPr/>
          <p:nvPr/>
        </p:nvCxnSpPr>
        <p:spPr>
          <a:xfrm>
            <a:off x="1965839"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4" name="מחבר ישר 23"/>
          <p:cNvCxnSpPr/>
          <p:nvPr/>
        </p:nvCxnSpPr>
        <p:spPr>
          <a:xfrm>
            <a:off x="2021987"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מחבר ישר 24"/>
          <p:cNvCxnSpPr/>
          <p:nvPr/>
        </p:nvCxnSpPr>
        <p:spPr>
          <a:xfrm>
            <a:off x="2852010" y="115795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6" name="מחבר ישר 25"/>
          <p:cNvCxnSpPr/>
          <p:nvPr/>
        </p:nvCxnSpPr>
        <p:spPr>
          <a:xfrm>
            <a:off x="2908158"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7" name="מחבר ישר 26"/>
          <p:cNvCxnSpPr/>
          <p:nvPr/>
        </p:nvCxnSpPr>
        <p:spPr>
          <a:xfrm>
            <a:off x="2719291" y="116597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8" name="מחבר ישר 27"/>
          <p:cNvCxnSpPr/>
          <p:nvPr/>
        </p:nvCxnSpPr>
        <p:spPr>
          <a:xfrm>
            <a:off x="2775439"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29" name="מחבר ישר 28"/>
          <p:cNvCxnSpPr/>
          <p:nvPr/>
        </p:nvCxnSpPr>
        <p:spPr>
          <a:xfrm>
            <a:off x="2607359"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0" name="מחבר ישר 29"/>
          <p:cNvCxnSpPr/>
          <p:nvPr/>
        </p:nvCxnSpPr>
        <p:spPr>
          <a:xfrm>
            <a:off x="2663507"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1" name="מחבר ישר 30"/>
          <p:cNvCxnSpPr/>
          <p:nvPr/>
        </p:nvCxnSpPr>
        <p:spPr>
          <a:xfrm>
            <a:off x="2474640"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2" name="מחבר ישר 31"/>
          <p:cNvCxnSpPr/>
          <p:nvPr/>
        </p:nvCxnSpPr>
        <p:spPr>
          <a:xfrm>
            <a:off x="253078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3" name="מחבר ישר 32"/>
          <p:cNvCxnSpPr/>
          <p:nvPr/>
        </p:nvCxnSpPr>
        <p:spPr>
          <a:xfrm>
            <a:off x="3328909"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4" name="מחבר ישר 33"/>
          <p:cNvCxnSpPr/>
          <p:nvPr/>
        </p:nvCxnSpPr>
        <p:spPr>
          <a:xfrm>
            <a:off x="3385057"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5" name="מחבר ישר 34"/>
          <p:cNvCxnSpPr/>
          <p:nvPr/>
        </p:nvCxnSpPr>
        <p:spPr>
          <a:xfrm>
            <a:off x="3196190"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6" name="מחבר ישר 35"/>
          <p:cNvCxnSpPr/>
          <p:nvPr/>
        </p:nvCxnSpPr>
        <p:spPr>
          <a:xfrm>
            <a:off x="3252338" y="113389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7" name="מחבר ישר 36"/>
          <p:cNvCxnSpPr/>
          <p:nvPr/>
        </p:nvCxnSpPr>
        <p:spPr>
          <a:xfrm>
            <a:off x="3084258"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8" name="מחבר ישר 37"/>
          <p:cNvCxnSpPr/>
          <p:nvPr/>
        </p:nvCxnSpPr>
        <p:spPr>
          <a:xfrm>
            <a:off x="3140406" y="113389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39" name="מחבר ישר 38"/>
          <p:cNvCxnSpPr/>
          <p:nvPr/>
        </p:nvCxnSpPr>
        <p:spPr>
          <a:xfrm>
            <a:off x="2951539"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0" name="מחבר ישר 39"/>
          <p:cNvCxnSpPr/>
          <p:nvPr/>
        </p:nvCxnSpPr>
        <p:spPr>
          <a:xfrm>
            <a:off x="3007687"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1" name="מחבר ישר 40"/>
          <p:cNvCxnSpPr/>
          <p:nvPr/>
        </p:nvCxnSpPr>
        <p:spPr>
          <a:xfrm>
            <a:off x="3826568" y="114993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2" name="מחבר ישר 41"/>
          <p:cNvCxnSpPr/>
          <p:nvPr/>
        </p:nvCxnSpPr>
        <p:spPr>
          <a:xfrm>
            <a:off x="3882716"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3" name="מחבר ישר 42"/>
          <p:cNvCxnSpPr/>
          <p:nvPr/>
        </p:nvCxnSpPr>
        <p:spPr>
          <a:xfrm>
            <a:off x="3693849" y="115795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4" name="מחבר ישר 43"/>
          <p:cNvCxnSpPr/>
          <p:nvPr/>
        </p:nvCxnSpPr>
        <p:spPr>
          <a:xfrm>
            <a:off x="3749997"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5" name="מחבר ישר 44"/>
          <p:cNvCxnSpPr/>
          <p:nvPr/>
        </p:nvCxnSpPr>
        <p:spPr>
          <a:xfrm>
            <a:off x="3581917"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6" name="מחבר ישר 45"/>
          <p:cNvCxnSpPr/>
          <p:nvPr/>
        </p:nvCxnSpPr>
        <p:spPr>
          <a:xfrm>
            <a:off x="3638065"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7" name="מחבר ישר 46"/>
          <p:cNvCxnSpPr/>
          <p:nvPr/>
        </p:nvCxnSpPr>
        <p:spPr>
          <a:xfrm>
            <a:off x="344919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8" name="מחבר ישר 47"/>
          <p:cNvCxnSpPr/>
          <p:nvPr/>
        </p:nvCxnSpPr>
        <p:spPr>
          <a:xfrm>
            <a:off x="3505346"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49" name="מחבר ישר 48"/>
          <p:cNvCxnSpPr/>
          <p:nvPr/>
        </p:nvCxnSpPr>
        <p:spPr>
          <a:xfrm>
            <a:off x="4303467" y="114191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0" name="מחבר ישר 49"/>
          <p:cNvCxnSpPr/>
          <p:nvPr/>
        </p:nvCxnSpPr>
        <p:spPr>
          <a:xfrm>
            <a:off x="4170748" y="114993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1" name="מחבר ישר 50"/>
          <p:cNvCxnSpPr/>
          <p:nvPr/>
        </p:nvCxnSpPr>
        <p:spPr>
          <a:xfrm>
            <a:off x="4226896"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2" name="מחבר ישר 51"/>
          <p:cNvCxnSpPr/>
          <p:nvPr/>
        </p:nvCxnSpPr>
        <p:spPr>
          <a:xfrm>
            <a:off x="4058816" y="1133895"/>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3" name="מחבר ישר 52"/>
          <p:cNvCxnSpPr/>
          <p:nvPr/>
        </p:nvCxnSpPr>
        <p:spPr>
          <a:xfrm>
            <a:off x="4114964"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4" name="מחבר ישר 53"/>
          <p:cNvCxnSpPr/>
          <p:nvPr/>
        </p:nvCxnSpPr>
        <p:spPr>
          <a:xfrm>
            <a:off x="3926097" y="114191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5" name="מחבר ישר 54"/>
          <p:cNvCxnSpPr/>
          <p:nvPr/>
        </p:nvCxnSpPr>
        <p:spPr>
          <a:xfrm>
            <a:off x="3982245" y="1133897"/>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6" name="מחבר ישר 55"/>
          <p:cNvCxnSpPr/>
          <p:nvPr/>
        </p:nvCxnSpPr>
        <p:spPr>
          <a:xfrm>
            <a:off x="4770357" y="115795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7" name="מחבר ישר 56"/>
          <p:cNvCxnSpPr/>
          <p:nvPr/>
        </p:nvCxnSpPr>
        <p:spPr>
          <a:xfrm>
            <a:off x="4826505" y="116597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8" name="מחבר ישר 57"/>
          <p:cNvCxnSpPr/>
          <p:nvPr/>
        </p:nvCxnSpPr>
        <p:spPr>
          <a:xfrm>
            <a:off x="4637638" y="116597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59" name="מחבר ישר 58"/>
          <p:cNvCxnSpPr/>
          <p:nvPr/>
        </p:nvCxnSpPr>
        <p:spPr>
          <a:xfrm>
            <a:off x="4693786"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0" name="מחבר ישר 59"/>
          <p:cNvCxnSpPr/>
          <p:nvPr/>
        </p:nvCxnSpPr>
        <p:spPr>
          <a:xfrm>
            <a:off x="4525706" y="114993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1" name="מחבר ישר 60"/>
          <p:cNvCxnSpPr/>
          <p:nvPr/>
        </p:nvCxnSpPr>
        <p:spPr>
          <a:xfrm>
            <a:off x="4581854"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2" name="מחבר ישר 61"/>
          <p:cNvCxnSpPr/>
          <p:nvPr/>
        </p:nvCxnSpPr>
        <p:spPr>
          <a:xfrm>
            <a:off x="4392987"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3" name="מחבר ישר 62"/>
          <p:cNvCxnSpPr/>
          <p:nvPr/>
        </p:nvCxnSpPr>
        <p:spPr>
          <a:xfrm>
            <a:off x="444913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4" name="מחבר ישר 63"/>
          <p:cNvCxnSpPr/>
          <p:nvPr/>
        </p:nvCxnSpPr>
        <p:spPr>
          <a:xfrm>
            <a:off x="5247256" y="1133889"/>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5" name="מחבר ישר 64"/>
          <p:cNvCxnSpPr/>
          <p:nvPr/>
        </p:nvCxnSpPr>
        <p:spPr>
          <a:xfrm>
            <a:off x="530340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6" name="מחבר ישר 65"/>
          <p:cNvCxnSpPr/>
          <p:nvPr/>
        </p:nvCxnSpPr>
        <p:spPr>
          <a:xfrm>
            <a:off x="5114537"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7" name="מחבר ישר 66"/>
          <p:cNvCxnSpPr/>
          <p:nvPr/>
        </p:nvCxnSpPr>
        <p:spPr>
          <a:xfrm>
            <a:off x="5170685"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8" name="מחבר ישר 67"/>
          <p:cNvCxnSpPr/>
          <p:nvPr/>
        </p:nvCxnSpPr>
        <p:spPr>
          <a:xfrm>
            <a:off x="5002605"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69" name="מחבר ישר 68"/>
          <p:cNvCxnSpPr/>
          <p:nvPr/>
        </p:nvCxnSpPr>
        <p:spPr>
          <a:xfrm>
            <a:off x="5058753"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0" name="מחבר ישר 69"/>
          <p:cNvCxnSpPr/>
          <p:nvPr/>
        </p:nvCxnSpPr>
        <p:spPr>
          <a:xfrm>
            <a:off x="4869886"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1" name="מחבר ישר 70"/>
          <p:cNvCxnSpPr/>
          <p:nvPr/>
        </p:nvCxnSpPr>
        <p:spPr>
          <a:xfrm>
            <a:off x="4926034"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2" name="מחבר ישר 71"/>
          <p:cNvCxnSpPr/>
          <p:nvPr/>
        </p:nvCxnSpPr>
        <p:spPr>
          <a:xfrm>
            <a:off x="5744915" y="114993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3" name="מחבר ישר 72"/>
          <p:cNvCxnSpPr/>
          <p:nvPr/>
        </p:nvCxnSpPr>
        <p:spPr>
          <a:xfrm>
            <a:off x="5801063"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4" name="מחבר ישר 73"/>
          <p:cNvCxnSpPr/>
          <p:nvPr/>
        </p:nvCxnSpPr>
        <p:spPr>
          <a:xfrm>
            <a:off x="5612196"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5" name="מחבר ישר 74"/>
          <p:cNvCxnSpPr/>
          <p:nvPr/>
        </p:nvCxnSpPr>
        <p:spPr>
          <a:xfrm>
            <a:off x="5668344"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6" name="מחבר ישר 75"/>
          <p:cNvCxnSpPr/>
          <p:nvPr/>
        </p:nvCxnSpPr>
        <p:spPr>
          <a:xfrm>
            <a:off x="550026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7" name="מחבר ישר 76"/>
          <p:cNvCxnSpPr/>
          <p:nvPr/>
        </p:nvCxnSpPr>
        <p:spPr>
          <a:xfrm>
            <a:off x="5556412"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8" name="מחבר ישר 77"/>
          <p:cNvCxnSpPr/>
          <p:nvPr/>
        </p:nvCxnSpPr>
        <p:spPr>
          <a:xfrm>
            <a:off x="536754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79" name="מחבר ישר 78"/>
          <p:cNvCxnSpPr/>
          <p:nvPr/>
        </p:nvCxnSpPr>
        <p:spPr>
          <a:xfrm>
            <a:off x="542369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0" name="מחבר ישר 79"/>
          <p:cNvCxnSpPr/>
          <p:nvPr/>
        </p:nvCxnSpPr>
        <p:spPr>
          <a:xfrm>
            <a:off x="622181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1" name="מחבר ישר 80"/>
          <p:cNvCxnSpPr/>
          <p:nvPr/>
        </p:nvCxnSpPr>
        <p:spPr>
          <a:xfrm>
            <a:off x="6277962"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2" name="מחבר ישר 81"/>
          <p:cNvCxnSpPr/>
          <p:nvPr/>
        </p:nvCxnSpPr>
        <p:spPr>
          <a:xfrm>
            <a:off x="608909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3" name="מחבר ישר 82"/>
          <p:cNvCxnSpPr/>
          <p:nvPr/>
        </p:nvCxnSpPr>
        <p:spPr>
          <a:xfrm>
            <a:off x="614524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4" name="מחבר ישר 83"/>
          <p:cNvCxnSpPr/>
          <p:nvPr/>
        </p:nvCxnSpPr>
        <p:spPr>
          <a:xfrm>
            <a:off x="5977163"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5" name="מחבר ישר 84"/>
          <p:cNvCxnSpPr/>
          <p:nvPr/>
        </p:nvCxnSpPr>
        <p:spPr>
          <a:xfrm>
            <a:off x="6033311"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6" name="מחבר ישר 85"/>
          <p:cNvCxnSpPr/>
          <p:nvPr/>
        </p:nvCxnSpPr>
        <p:spPr>
          <a:xfrm>
            <a:off x="5844444"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7" name="מחבר ישר 86"/>
          <p:cNvCxnSpPr/>
          <p:nvPr/>
        </p:nvCxnSpPr>
        <p:spPr>
          <a:xfrm>
            <a:off x="5900592"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8" name="מחבר ישר 87"/>
          <p:cNvCxnSpPr/>
          <p:nvPr/>
        </p:nvCxnSpPr>
        <p:spPr>
          <a:xfrm>
            <a:off x="6730615" y="114993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89" name="מחבר ישר 88"/>
          <p:cNvCxnSpPr/>
          <p:nvPr/>
        </p:nvCxnSpPr>
        <p:spPr>
          <a:xfrm>
            <a:off x="6786763"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0" name="מחבר ישר 89"/>
          <p:cNvCxnSpPr/>
          <p:nvPr/>
        </p:nvCxnSpPr>
        <p:spPr>
          <a:xfrm>
            <a:off x="6597896" y="115795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1" name="מחבר ישר 90"/>
          <p:cNvCxnSpPr/>
          <p:nvPr/>
        </p:nvCxnSpPr>
        <p:spPr>
          <a:xfrm>
            <a:off x="6654044"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2" name="מחבר ישר 91"/>
          <p:cNvCxnSpPr/>
          <p:nvPr/>
        </p:nvCxnSpPr>
        <p:spPr>
          <a:xfrm>
            <a:off x="6485964"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3" name="מחבר ישר 92"/>
          <p:cNvCxnSpPr/>
          <p:nvPr/>
        </p:nvCxnSpPr>
        <p:spPr>
          <a:xfrm>
            <a:off x="6542112"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4" name="מחבר ישר 93"/>
          <p:cNvCxnSpPr/>
          <p:nvPr/>
        </p:nvCxnSpPr>
        <p:spPr>
          <a:xfrm>
            <a:off x="6353245"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5" name="מחבר ישר 94"/>
          <p:cNvCxnSpPr/>
          <p:nvPr/>
        </p:nvCxnSpPr>
        <p:spPr>
          <a:xfrm>
            <a:off x="640939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6" name="מחבר ישר 95"/>
          <p:cNvCxnSpPr/>
          <p:nvPr/>
        </p:nvCxnSpPr>
        <p:spPr>
          <a:xfrm>
            <a:off x="7207514" y="1125869"/>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7" name="מחבר ישר 96"/>
          <p:cNvCxnSpPr/>
          <p:nvPr/>
        </p:nvCxnSpPr>
        <p:spPr>
          <a:xfrm>
            <a:off x="7263662"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8" name="מחבר ישר 97"/>
          <p:cNvCxnSpPr/>
          <p:nvPr/>
        </p:nvCxnSpPr>
        <p:spPr>
          <a:xfrm>
            <a:off x="7074795"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99" name="מחבר ישר 98"/>
          <p:cNvCxnSpPr/>
          <p:nvPr/>
        </p:nvCxnSpPr>
        <p:spPr>
          <a:xfrm>
            <a:off x="7130943" y="112587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0" name="מחבר ישר 99"/>
          <p:cNvCxnSpPr/>
          <p:nvPr/>
        </p:nvCxnSpPr>
        <p:spPr>
          <a:xfrm>
            <a:off x="6962863"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1" name="מחבר ישר 100"/>
          <p:cNvCxnSpPr/>
          <p:nvPr/>
        </p:nvCxnSpPr>
        <p:spPr>
          <a:xfrm>
            <a:off x="7019011" y="112587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2" name="מחבר ישר 101"/>
          <p:cNvCxnSpPr/>
          <p:nvPr/>
        </p:nvCxnSpPr>
        <p:spPr>
          <a:xfrm>
            <a:off x="6830144"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3" name="מחבר ישר 102"/>
          <p:cNvCxnSpPr/>
          <p:nvPr/>
        </p:nvCxnSpPr>
        <p:spPr>
          <a:xfrm>
            <a:off x="6886292"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4" name="מחבר ישר 103"/>
          <p:cNvCxnSpPr/>
          <p:nvPr/>
        </p:nvCxnSpPr>
        <p:spPr>
          <a:xfrm>
            <a:off x="7705173" y="114191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5" name="מחבר ישר 104"/>
          <p:cNvCxnSpPr/>
          <p:nvPr/>
        </p:nvCxnSpPr>
        <p:spPr>
          <a:xfrm>
            <a:off x="7761321"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6" name="מחבר ישר 105"/>
          <p:cNvCxnSpPr/>
          <p:nvPr/>
        </p:nvCxnSpPr>
        <p:spPr>
          <a:xfrm>
            <a:off x="7572454" y="114993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7" name="מחבר ישר 106"/>
          <p:cNvCxnSpPr/>
          <p:nvPr/>
        </p:nvCxnSpPr>
        <p:spPr>
          <a:xfrm>
            <a:off x="7628602"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8" name="מחבר ישר 107"/>
          <p:cNvCxnSpPr/>
          <p:nvPr/>
        </p:nvCxnSpPr>
        <p:spPr>
          <a:xfrm>
            <a:off x="7460522" y="113389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9" name="מחבר ישר 108"/>
          <p:cNvCxnSpPr/>
          <p:nvPr/>
        </p:nvCxnSpPr>
        <p:spPr>
          <a:xfrm>
            <a:off x="7516670"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0" name="מחבר ישר 109"/>
          <p:cNvCxnSpPr/>
          <p:nvPr/>
        </p:nvCxnSpPr>
        <p:spPr>
          <a:xfrm>
            <a:off x="732780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1" name="מחבר ישר 110"/>
          <p:cNvCxnSpPr/>
          <p:nvPr/>
        </p:nvCxnSpPr>
        <p:spPr>
          <a:xfrm>
            <a:off x="7383951"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2" name="מחבר ישר 111"/>
          <p:cNvCxnSpPr/>
          <p:nvPr/>
        </p:nvCxnSpPr>
        <p:spPr>
          <a:xfrm>
            <a:off x="8049353" y="114191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3" name="מחבר ישר 112"/>
          <p:cNvCxnSpPr/>
          <p:nvPr/>
        </p:nvCxnSpPr>
        <p:spPr>
          <a:xfrm>
            <a:off x="7937421" y="1125871"/>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4" name="מחבר ישר 113"/>
          <p:cNvCxnSpPr/>
          <p:nvPr/>
        </p:nvCxnSpPr>
        <p:spPr>
          <a:xfrm>
            <a:off x="7993569"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5" name="מחבר ישר 114"/>
          <p:cNvCxnSpPr/>
          <p:nvPr/>
        </p:nvCxnSpPr>
        <p:spPr>
          <a:xfrm>
            <a:off x="7804702" y="113389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6" name="מחבר ישר 115"/>
          <p:cNvCxnSpPr/>
          <p:nvPr/>
        </p:nvCxnSpPr>
        <p:spPr>
          <a:xfrm>
            <a:off x="7860850" y="1125873"/>
            <a:ext cx="0" cy="554461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7" name="מחבר ישר 116"/>
          <p:cNvCxnSpPr/>
          <p:nvPr/>
        </p:nvCxnSpPr>
        <p:spPr>
          <a:xfrm flipH="1">
            <a:off x="75425" y="1701932"/>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18" name="TextBox 117"/>
          <p:cNvSpPr txBox="1"/>
          <p:nvPr/>
        </p:nvSpPr>
        <p:spPr>
          <a:xfrm>
            <a:off x="7604384" y="1078671"/>
            <a:ext cx="1529835"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Planned syllabus</a:t>
            </a:r>
            <a:endParaRPr lang="he-IL" sz="1600" b="1" dirty="0">
              <a:cs typeface="Guttman Hatzvi" panose="02010401010101010101" pitchFamily="2" charset="-79"/>
            </a:endParaRPr>
          </a:p>
        </p:txBody>
      </p:sp>
      <p:cxnSp>
        <p:nvCxnSpPr>
          <p:cNvPr id="119" name="מחבר ישר 118"/>
          <p:cNvCxnSpPr/>
          <p:nvPr/>
        </p:nvCxnSpPr>
        <p:spPr>
          <a:xfrm flipH="1">
            <a:off x="108666" y="2541784"/>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20" name="TextBox 119"/>
          <p:cNvSpPr txBox="1"/>
          <p:nvPr/>
        </p:nvSpPr>
        <p:spPr>
          <a:xfrm>
            <a:off x="7604384" y="1891292"/>
            <a:ext cx="1537857"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What to think (Plato)</a:t>
            </a:r>
            <a:endParaRPr lang="he-IL" sz="1600" b="1" dirty="0">
              <a:cs typeface="Guttman Hatzvi" panose="02010401010101010101" pitchFamily="2" charset="-79"/>
            </a:endParaRPr>
          </a:p>
        </p:txBody>
      </p:sp>
      <p:sp>
        <p:nvSpPr>
          <p:cNvPr id="121" name="TextBox 120"/>
          <p:cNvSpPr txBox="1"/>
          <p:nvPr/>
        </p:nvSpPr>
        <p:spPr>
          <a:xfrm>
            <a:off x="33693" y="842110"/>
            <a:ext cx="1499305" cy="830997"/>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Adapted and evolving content</a:t>
            </a:r>
            <a:endParaRPr lang="he-IL" sz="1600" b="1" dirty="0">
              <a:cs typeface="Guttman Hatzvi" panose="02010401010101010101" pitchFamily="2" charset="-79"/>
            </a:endParaRPr>
          </a:p>
        </p:txBody>
      </p:sp>
      <p:sp>
        <p:nvSpPr>
          <p:cNvPr id="122" name="TextBox 121"/>
          <p:cNvSpPr txBox="1"/>
          <p:nvPr/>
        </p:nvSpPr>
        <p:spPr>
          <a:xfrm>
            <a:off x="16674" y="1908100"/>
            <a:ext cx="1499305"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How to think (Socrates)</a:t>
            </a:r>
            <a:endParaRPr lang="he-IL" sz="1600" b="1" dirty="0">
              <a:cs typeface="Guttman Hatzvi" panose="02010401010101010101" pitchFamily="2" charset="-79"/>
            </a:endParaRPr>
          </a:p>
        </p:txBody>
      </p:sp>
      <p:cxnSp>
        <p:nvCxnSpPr>
          <p:cNvPr id="123" name="מחבר ישר 122"/>
          <p:cNvCxnSpPr/>
          <p:nvPr/>
        </p:nvCxnSpPr>
        <p:spPr>
          <a:xfrm flipH="1">
            <a:off x="100586" y="3327467"/>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24" name="TextBox 123"/>
          <p:cNvSpPr txBox="1"/>
          <p:nvPr/>
        </p:nvSpPr>
        <p:spPr>
          <a:xfrm>
            <a:off x="7629102" y="2709059"/>
            <a:ext cx="1505059"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Knowledge - Explicit</a:t>
            </a:r>
            <a:endParaRPr lang="he-IL" sz="1600" b="1" dirty="0">
              <a:cs typeface="David" panose="020E0502060401010101" pitchFamily="34" charset="-79"/>
            </a:endParaRPr>
          </a:p>
        </p:txBody>
      </p:sp>
      <p:sp>
        <p:nvSpPr>
          <p:cNvPr id="125" name="TextBox 124"/>
          <p:cNvSpPr txBox="1"/>
          <p:nvPr/>
        </p:nvSpPr>
        <p:spPr>
          <a:xfrm>
            <a:off x="8594" y="2725867"/>
            <a:ext cx="1499305" cy="584775"/>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Knowledge - </a:t>
            </a:r>
            <a:r>
              <a:rPr lang="en-US" sz="1600" b="1" dirty="0">
                <a:cs typeface="David" panose="020E0502060401010101" pitchFamily="34" charset="-79"/>
              </a:rPr>
              <a:t>Tacit</a:t>
            </a:r>
            <a:endParaRPr lang="he-IL" sz="1600" b="1" dirty="0">
              <a:cs typeface="David" panose="020E0502060401010101" pitchFamily="34" charset="-79"/>
            </a:endParaRPr>
          </a:p>
        </p:txBody>
      </p:sp>
      <p:cxnSp>
        <p:nvCxnSpPr>
          <p:cNvPr id="126" name="מחבר ישר 125"/>
          <p:cNvCxnSpPr/>
          <p:nvPr/>
        </p:nvCxnSpPr>
        <p:spPr>
          <a:xfrm flipH="1">
            <a:off x="108666" y="3945753"/>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27" name="TextBox 126"/>
          <p:cNvSpPr txBox="1"/>
          <p:nvPr/>
        </p:nvSpPr>
        <p:spPr>
          <a:xfrm>
            <a:off x="7629101" y="3557522"/>
            <a:ext cx="1480746"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Student</a:t>
            </a:r>
            <a:endParaRPr lang="he-IL" sz="1600" b="1" dirty="0">
              <a:cs typeface="David" panose="020E0502060401010101" pitchFamily="34" charset="-79"/>
            </a:endParaRPr>
          </a:p>
        </p:txBody>
      </p:sp>
      <p:sp>
        <p:nvSpPr>
          <p:cNvPr id="128" name="TextBox 127"/>
          <p:cNvSpPr txBox="1"/>
          <p:nvPr/>
        </p:nvSpPr>
        <p:spPr>
          <a:xfrm>
            <a:off x="80912" y="3557522"/>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Participant</a:t>
            </a:r>
            <a:endParaRPr lang="he-IL" sz="1600" b="1" dirty="0">
              <a:cs typeface="David" panose="020E0502060401010101" pitchFamily="34" charset="-79"/>
            </a:endParaRPr>
          </a:p>
        </p:txBody>
      </p:sp>
      <p:sp>
        <p:nvSpPr>
          <p:cNvPr id="129" name="TextBox 128"/>
          <p:cNvSpPr txBox="1"/>
          <p:nvPr/>
        </p:nvSpPr>
        <p:spPr>
          <a:xfrm>
            <a:off x="7627341" y="4119859"/>
            <a:ext cx="1437260" cy="830997"/>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Staff – Teaching and guiding</a:t>
            </a:r>
            <a:endParaRPr lang="he-IL" sz="1600" b="1" dirty="0">
              <a:cs typeface="Guttman Hatzvi" panose="02010401010101010101" pitchFamily="2" charset="-79"/>
            </a:endParaRPr>
          </a:p>
        </p:txBody>
      </p:sp>
      <p:sp>
        <p:nvSpPr>
          <p:cNvPr id="130" name="TextBox 129"/>
          <p:cNvSpPr txBox="1"/>
          <p:nvPr/>
        </p:nvSpPr>
        <p:spPr>
          <a:xfrm>
            <a:off x="59247" y="3944754"/>
            <a:ext cx="1499305" cy="1077218"/>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Staff – Learning and guiding the learning process</a:t>
            </a:r>
            <a:endParaRPr lang="he-IL" sz="1600" b="1" dirty="0">
              <a:cs typeface="David" panose="020E0502060401010101" pitchFamily="34" charset="-79"/>
            </a:endParaRPr>
          </a:p>
        </p:txBody>
      </p:sp>
      <p:cxnSp>
        <p:nvCxnSpPr>
          <p:cNvPr id="131" name="מחבר ישר 130"/>
          <p:cNvCxnSpPr/>
          <p:nvPr/>
        </p:nvCxnSpPr>
        <p:spPr>
          <a:xfrm flipH="1">
            <a:off x="128453" y="5681268"/>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32" name="TextBox 131"/>
          <p:cNvSpPr txBox="1"/>
          <p:nvPr/>
        </p:nvSpPr>
        <p:spPr>
          <a:xfrm>
            <a:off x="7630458" y="5310636"/>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Plenum</a:t>
            </a:r>
            <a:endParaRPr lang="he-IL" sz="1600" b="1" dirty="0">
              <a:cs typeface="Guttman Hatzvi" panose="02010401010101010101" pitchFamily="2" charset="-79"/>
            </a:endParaRPr>
          </a:p>
        </p:txBody>
      </p:sp>
      <p:sp>
        <p:nvSpPr>
          <p:cNvPr id="133" name="TextBox 132"/>
          <p:cNvSpPr txBox="1"/>
          <p:nvPr/>
        </p:nvSpPr>
        <p:spPr>
          <a:xfrm>
            <a:off x="100699" y="5293037"/>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Team</a:t>
            </a:r>
            <a:endParaRPr lang="he-IL" sz="1600" b="1" dirty="0">
              <a:cs typeface="David" panose="020E0502060401010101" pitchFamily="34" charset="-79"/>
            </a:endParaRPr>
          </a:p>
        </p:txBody>
      </p:sp>
      <p:cxnSp>
        <p:nvCxnSpPr>
          <p:cNvPr id="134" name="מחבר ישר 133"/>
          <p:cNvCxnSpPr/>
          <p:nvPr/>
        </p:nvCxnSpPr>
        <p:spPr>
          <a:xfrm flipH="1">
            <a:off x="129965" y="6219687"/>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35" name="TextBox 134"/>
          <p:cNvSpPr txBox="1"/>
          <p:nvPr/>
        </p:nvSpPr>
        <p:spPr>
          <a:xfrm>
            <a:off x="7631970" y="5849055"/>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Width</a:t>
            </a:r>
            <a:endParaRPr lang="he-IL" sz="1600" b="1" dirty="0">
              <a:cs typeface="Guttman Hatzvi" panose="02010401010101010101" pitchFamily="2" charset="-79"/>
            </a:endParaRPr>
          </a:p>
        </p:txBody>
      </p:sp>
      <p:sp>
        <p:nvSpPr>
          <p:cNvPr id="136" name="TextBox 135"/>
          <p:cNvSpPr txBox="1"/>
          <p:nvPr/>
        </p:nvSpPr>
        <p:spPr>
          <a:xfrm>
            <a:off x="102211" y="5831456"/>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Depth</a:t>
            </a:r>
            <a:endParaRPr lang="he-IL" sz="1600" b="1" dirty="0">
              <a:cs typeface="David" panose="020E0502060401010101" pitchFamily="34" charset="-79"/>
            </a:endParaRPr>
          </a:p>
        </p:txBody>
      </p:sp>
      <p:cxnSp>
        <p:nvCxnSpPr>
          <p:cNvPr id="137" name="מחבר ישר 136"/>
          <p:cNvCxnSpPr/>
          <p:nvPr/>
        </p:nvCxnSpPr>
        <p:spPr>
          <a:xfrm flipH="1">
            <a:off x="128822" y="6725440"/>
            <a:ext cx="8929609" cy="0"/>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sp>
        <p:nvSpPr>
          <p:cNvPr id="138" name="TextBox 137"/>
          <p:cNvSpPr txBox="1"/>
          <p:nvPr/>
        </p:nvSpPr>
        <p:spPr>
          <a:xfrm>
            <a:off x="7630827" y="6370850"/>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Military Base</a:t>
            </a:r>
            <a:endParaRPr lang="he-IL" sz="1600" b="1" dirty="0">
              <a:cs typeface="Guttman Hatzvi" panose="02010401010101010101" pitchFamily="2" charset="-79"/>
            </a:endParaRPr>
          </a:p>
        </p:txBody>
      </p:sp>
      <p:sp>
        <p:nvSpPr>
          <p:cNvPr id="139" name="TextBox 138"/>
          <p:cNvSpPr txBox="1"/>
          <p:nvPr/>
        </p:nvSpPr>
        <p:spPr>
          <a:xfrm>
            <a:off x="101068" y="6353251"/>
            <a:ext cx="1499305" cy="338554"/>
          </a:xfrm>
          <a:prstGeom prst="rect">
            <a:avLst/>
          </a:prstGeom>
          <a:solidFill>
            <a:schemeClr val="bg1">
              <a:alpha val="60000"/>
            </a:schemeClr>
          </a:solidFill>
        </p:spPr>
        <p:txBody>
          <a:bodyPr wrap="square" rtlCol="1">
            <a:spAutoFit/>
          </a:bodyPr>
          <a:lstStyle/>
          <a:p>
            <a:pPr algn="ctr" rtl="0"/>
            <a:r>
              <a:rPr lang="en-US" sz="1600" b="1" dirty="0">
                <a:cs typeface="Guttman Hatzvi" panose="02010401010101010101" pitchFamily="2" charset="-79"/>
              </a:rPr>
              <a:t>College</a:t>
            </a:r>
            <a:endParaRPr lang="he-IL" sz="1600" b="1" dirty="0">
              <a:cs typeface="David" panose="020E0502060401010101" pitchFamily="34" charset="-79"/>
            </a:endParaRPr>
          </a:p>
        </p:txBody>
      </p:sp>
      <p:cxnSp>
        <p:nvCxnSpPr>
          <p:cNvPr id="140" name="מחבר ישר 139"/>
          <p:cNvCxnSpPr/>
          <p:nvPr/>
        </p:nvCxnSpPr>
        <p:spPr>
          <a:xfrm flipH="1">
            <a:off x="60903" y="4989211"/>
            <a:ext cx="8997159" cy="7874"/>
          </a:xfrm>
          <a:prstGeom prst="line">
            <a:avLst/>
          </a:prstGeom>
          <a:ln w="57150">
            <a:solidFill>
              <a:schemeClr val="tx1">
                <a:lumMod val="65000"/>
                <a:lumOff val="35000"/>
              </a:schemeClr>
            </a:solidFill>
          </a:ln>
        </p:spPr>
        <p:style>
          <a:lnRef idx="3">
            <a:schemeClr val="accent5"/>
          </a:lnRef>
          <a:fillRef idx="0">
            <a:schemeClr val="accent5"/>
          </a:fillRef>
          <a:effectRef idx="2">
            <a:schemeClr val="accent5"/>
          </a:effectRef>
          <a:fontRef idx="minor">
            <a:schemeClr val="tx1"/>
          </a:fontRef>
        </p:style>
      </p:cxnSp>
      <p:cxnSp>
        <p:nvCxnSpPr>
          <p:cNvPr id="141" name="מחבר ישר 140"/>
          <p:cNvCxnSpPr/>
          <p:nvPr/>
        </p:nvCxnSpPr>
        <p:spPr>
          <a:xfrm>
            <a:off x="4693786" y="1141910"/>
            <a:ext cx="0" cy="5583530"/>
          </a:xfrm>
          <a:prstGeom prst="line">
            <a:avLst/>
          </a:prstGeom>
        </p:spPr>
        <p:style>
          <a:lnRef idx="3">
            <a:schemeClr val="dk1"/>
          </a:lnRef>
          <a:fillRef idx="0">
            <a:schemeClr val="dk1"/>
          </a:fillRef>
          <a:effectRef idx="2">
            <a:schemeClr val="dk1"/>
          </a:effectRef>
          <a:fontRef idx="minor">
            <a:schemeClr val="tx1"/>
          </a:fontRef>
        </p:style>
      </p:cxnSp>
      <p:sp>
        <p:nvSpPr>
          <p:cNvPr id="142" name="אליפסה 141"/>
          <p:cNvSpPr/>
          <p:nvPr/>
        </p:nvSpPr>
        <p:spPr>
          <a:xfrm>
            <a:off x="3835431" y="2433641"/>
            <a:ext cx="159904" cy="171080"/>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3" name="אליפסה 142"/>
          <p:cNvSpPr/>
          <p:nvPr/>
        </p:nvSpPr>
        <p:spPr>
          <a:xfrm>
            <a:off x="4605622" y="6570966"/>
            <a:ext cx="164825" cy="208324"/>
          </a:xfrm>
          <a:prstGeom prst="ellipse">
            <a:avLst/>
          </a:prstGeom>
          <a:solidFill>
            <a:srgbClr val="CC33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4" name="אליפסה 143"/>
          <p:cNvSpPr/>
          <p:nvPr/>
        </p:nvSpPr>
        <p:spPr>
          <a:xfrm>
            <a:off x="6434505" y="1597770"/>
            <a:ext cx="164825" cy="208324"/>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5" name="אליפסה 144"/>
          <p:cNvSpPr/>
          <p:nvPr/>
        </p:nvSpPr>
        <p:spPr>
          <a:xfrm>
            <a:off x="5223394" y="5571006"/>
            <a:ext cx="164825" cy="208324"/>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6" name="אליפסה 145"/>
          <p:cNvSpPr/>
          <p:nvPr/>
        </p:nvSpPr>
        <p:spPr>
          <a:xfrm>
            <a:off x="4198643" y="4885049"/>
            <a:ext cx="164825" cy="20832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7" name="אליפסה 146"/>
          <p:cNvSpPr/>
          <p:nvPr/>
        </p:nvSpPr>
        <p:spPr>
          <a:xfrm>
            <a:off x="6399529" y="6104223"/>
            <a:ext cx="164825" cy="208324"/>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8" name="אליפסה 147"/>
          <p:cNvSpPr/>
          <p:nvPr/>
        </p:nvSpPr>
        <p:spPr>
          <a:xfrm>
            <a:off x="3839802" y="3216811"/>
            <a:ext cx="159904" cy="171080"/>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49" name="אליפסה 148"/>
          <p:cNvSpPr/>
          <p:nvPr/>
        </p:nvSpPr>
        <p:spPr>
          <a:xfrm>
            <a:off x="3185111" y="3852738"/>
            <a:ext cx="159904" cy="171080"/>
          </a:xfrm>
          <a:prstGeom prst="ellipse">
            <a:avLst/>
          </a:prstGeom>
          <a:solidFill>
            <a:schemeClr val="accent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Tree>
    <p:extLst>
      <p:ext uri="{BB962C8B-B14F-4D97-AF65-F5344CB8AC3E}">
        <p14:creationId xmlns:p14="http://schemas.microsoft.com/office/powerpoint/2010/main" val="3030988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Questions?</a:t>
            </a:r>
            <a:endParaRPr lang="en-US" sz="3200" b="1" dirty="0">
              <a:latin typeface="+mn-lt"/>
            </a:endParaRPr>
          </a:p>
        </p:txBody>
      </p:sp>
      <p:grpSp>
        <p:nvGrpSpPr>
          <p:cNvPr id="4" name="קבוצה 3"/>
          <p:cNvGrpSpPr/>
          <p:nvPr/>
        </p:nvGrpSpPr>
        <p:grpSpPr>
          <a:xfrm>
            <a:off x="3111970" y="2079775"/>
            <a:ext cx="2920060" cy="3069048"/>
            <a:chOff x="3859379" y="1459486"/>
            <a:chExt cx="3893413" cy="4092064"/>
          </a:xfrm>
        </p:grpSpPr>
        <p:pic>
          <p:nvPicPr>
            <p:cNvPr id="6" name="תמונה 5"/>
            <p:cNvPicPr/>
            <p:nvPr/>
          </p:nvPicPr>
          <p:blipFill>
            <a:blip r:embed="rId2">
              <a:extLst>
                <a:ext uri="{28A0092B-C50C-407E-A947-70E740481C1C}">
                  <a14:useLocalDpi xmlns:a14="http://schemas.microsoft.com/office/drawing/2010/main" val="0"/>
                </a:ext>
              </a:extLst>
            </a:blip>
            <a:srcRect/>
            <a:stretch>
              <a:fillRect/>
            </a:stretch>
          </p:blipFill>
          <p:spPr bwMode="auto">
            <a:xfrm>
              <a:off x="5127346" y="2540975"/>
              <a:ext cx="1371993" cy="1639140"/>
            </a:xfrm>
            <a:prstGeom prst="rect">
              <a:avLst/>
            </a:prstGeom>
            <a:noFill/>
          </p:spPr>
        </p:pic>
        <p:pic>
          <p:nvPicPr>
            <p:cNvPr id="7" name="תמונה 6"/>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136127" y="2066754"/>
              <a:ext cx="616665" cy="932256"/>
            </a:xfrm>
            <a:prstGeom prst="rect">
              <a:avLst/>
            </a:prstGeom>
          </p:spPr>
        </p:pic>
        <p:pic>
          <p:nvPicPr>
            <p:cNvPr id="8" name="תמונה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505" y="1459486"/>
              <a:ext cx="685714" cy="932257"/>
            </a:xfrm>
            <a:prstGeom prst="rect">
              <a:avLst/>
            </a:prstGeom>
          </p:spPr>
        </p:pic>
        <p:pic>
          <p:nvPicPr>
            <p:cNvPr id="9" name="תמונה 8"/>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859379" y="2066754"/>
              <a:ext cx="797375" cy="990600"/>
            </a:xfrm>
            <a:prstGeom prst="rect">
              <a:avLst/>
            </a:prstGeom>
          </p:spPr>
        </p:pic>
        <p:pic>
          <p:nvPicPr>
            <p:cNvPr id="10" name="תמונה 9"/>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7085135" y="3767365"/>
              <a:ext cx="667657" cy="1037089"/>
            </a:xfrm>
            <a:prstGeom prst="rect">
              <a:avLst/>
            </a:prstGeom>
          </p:spPr>
        </p:pic>
        <p:pic>
          <p:nvPicPr>
            <p:cNvPr id="11" name="תמונה 10"/>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5426526" y="4329347"/>
              <a:ext cx="729673" cy="1222203"/>
            </a:xfrm>
            <a:prstGeom prst="rect">
              <a:avLst/>
            </a:prstGeom>
          </p:spPr>
        </p:pic>
        <p:pic>
          <p:nvPicPr>
            <p:cNvPr id="12" name="תמונה 1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859379" y="3802401"/>
              <a:ext cx="682171" cy="1002053"/>
            </a:xfrm>
            <a:prstGeom prst="rect">
              <a:avLst/>
            </a:prstGeom>
          </p:spPr>
        </p:pic>
      </p:grpSp>
    </p:spTree>
    <p:extLst>
      <p:ext uri="{BB962C8B-B14F-4D97-AF65-F5344CB8AC3E}">
        <p14:creationId xmlns:p14="http://schemas.microsoft.com/office/powerpoint/2010/main" val="1106955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 name="מלבן מעוגל 80"/>
          <p:cNvSpPr/>
          <p:nvPr/>
        </p:nvSpPr>
        <p:spPr>
          <a:xfrm>
            <a:off x="675986" y="2910943"/>
            <a:ext cx="179184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Israel National Defense College</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Col Yoni </a:t>
            </a:r>
            <a:r>
              <a:rPr lang="en-US" sz="1050" dirty="0" err="1">
                <a:latin typeface="Segoe UI" panose="020B0502040204020203" pitchFamily="34" charset="0"/>
                <a:ea typeface="Segoe UI" panose="020B0502040204020203" pitchFamily="34" charset="0"/>
                <a:cs typeface="Segoe UI" panose="020B0502040204020203" pitchFamily="34" charset="0"/>
              </a:rPr>
              <a:t>Sayda</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Marom</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cxnSp>
        <p:nvCxnSpPr>
          <p:cNvPr id="56" name="מחבר ישר 55"/>
          <p:cNvCxnSpPr/>
          <p:nvPr/>
        </p:nvCxnSpPr>
        <p:spPr>
          <a:xfrm>
            <a:off x="6963626"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5" name="מחבר ישר 54"/>
          <p:cNvCxnSpPr/>
          <p:nvPr/>
        </p:nvCxnSpPr>
        <p:spPr>
          <a:xfrm>
            <a:off x="6473770" y="266527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4" name="מחבר ישר 53"/>
          <p:cNvCxnSpPr/>
          <p:nvPr/>
        </p:nvCxnSpPr>
        <p:spPr>
          <a:xfrm>
            <a:off x="2462387"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45" name="מחבר ישר 44"/>
          <p:cNvCxnSpPr>
            <a:stCxn id="5" idx="2"/>
          </p:cNvCxnSpPr>
          <p:nvPr/>
        </p:nvCxnSpPr>
        <p:spPr>
          <a:xfrm flipH="1">
            <a:off x="4666740" y="3373609"/>
            <a:ext cx="10886" cy="989180"/>
          </a:xfrm>
          <a:prstGeom prst="line">
            <a:avLst/>
          </a:prstGeom>
        </p:spPr>
        <p:style>
          <a:lnRef idx="1">
            <a:schemeClr val="dk1"/>
          </a:lnRef>
          <a:fillRef idx="0">
            <a:schemeClr val="dk1"/>
          </a:fillRef>
          <a:effectRef idx="0">
            <a:schemeClr val="dk1"/>
          </a:effectRef>
          <a:fontRef idx="minor">
            <a:schemeClr val="tx1"/>
          </a:fontRef>
        </p:style>
      </p:cxnSp>
      <p:cxnSp>
        <p:nvCxnSpPr>
          <p:cNvPr id="44" name="מחבר ישר 43"/>
          <p:cNvCxnSpPr/>
          <p:nvPr/>
        </p:nvCxnSpPr>
        <p:spPr>
          <a:xfrm>
            <a:off x="4666740" y="2642295"/>
            <a:ext cx="0" cy="384743"/>
          </a:xfrm>
          <a:prstGeom prst="line">
            <a:avLst/>
          </a:prstGeom>
        </p:spPr>
        <p:style>
          <a:lnRef idx="1">
            <a:schemeClr val="dk1"/>
          </a:lnRef>
          <a:fillRef idx="0">
            <a:schemeClr val="dk1"/>
          </a:fillRef>
          <a:effectRef idx="0">
            <a:schemeClr val="dk1"/>
          </a:effectRef>
          <a:fontRef idx="minor">
            <a:schemeClr val="tx1"/>
          </a:fontRef>
        </p:style>
      </p:cxnSp>
      <p:cxnSp>
        <p:nvCxnSpPr>
          <p:cNvPr id="42" name="מחבר ישר 41"/>
          <p:cNvCxnSpPr/>
          <p:nvPr/>
        </p:nvCxnSpPr>
        <p:spPr>
          <a:xfrm>
            <a:off x="8308011" y="2665277"/>
            <a:ext cx="0" cy="330472"/>
          </a:xfrm>
          <a:prstGeom prst="line">
            <a:avLst/>
          </a:prstGeom>
        </p:spPr>
        <p:style>
          <a:lnRef idx="1">
            <a:schemeClr val="dk1"/>
          </a:lnRef>
          <a:fillRef idx="0">
            <a:schemeClr val="dk1"/>
          </a:fillRef>
          <a:effectRef idx="0">
            <a:schemeClr val="dk1"/>
          </a:effectRef>
          <a:fontRef idx="minor">
            <a:schemeClr val="tx1"/>
          </a:fontRef>
        </p:style>
      </p:cxnSp>
      <p:cxnSp>
        <p:nvCxnSpPr>
          <p:cNvPr id="39" name="מחבר ישר 38"/>
          <p:cNvCxnSpPr/>
          <p:nvPr/>
        </p:nvCxnSpPr>
        <p:spPr>
          <a:xfrm>
            <a:off x="1248626" y="2617539"/>
            <a:ext cx="0" cy="330472"/>
          </a:xfrm>
          <a:prstGeom prst="line">
            <a:avLst/>
          </a:prstGeom>
        </p:spPr>
        <p:style>
          <a:lnRef idx="1">
            <a:schemeClr val="dk1"/>
          </a:lnRef>
          <a:fillRef idx="0">
            <a:schemeClr val="dk1"/>
          </a:fillRef>
          <a:effectRef idx="0">
            <a:schemeClr val="dk1"/>
          </a:effectRef>
          <a:fontRef idx="minor">
            <a:schemeClr val="tx1"/>
          </a:fontRef>
        </p:style>
      </p:cxnSp>
      <p:sp>
        <p:nvSpPr>
          <p:cNvPr id="2" name="כותרת 1"/>
          <p:cNvSpPr>
            <a:spLocks noGrp="1"/>
          </p:cNvSpPr>
          <p:nvPr>
            <p:ph type="ctrTitle"/>
          </p:nvPr>
        </p:nvSpPr>
        <p:spPr>
          <a:xfrm>
            <a:off x="914400" y="20928"/>
            <a:ext cx="7393611" cy="726946"/>
          </a:xfrm>
        </p:spPr>
        <p:txBody>
          <a:bodyPr>
            <a:noAutofit/>
          </a:bodyPr>
          <a:lstStyle/>
          <a:p>
            <a:r>
              <a:rPr lang="en-US" sz="2800" b="1" dirty="0" smtClean="0">
                <a:latin typeface="+mn-lt"/>
                <a:cs typeface="Guttman Hatzvi" panose="02010401010101010101" pitchFamily="2" charset="-79"/>
              </a:rPr>
              <a:t>Structure of the IDF Military Colleges</a:t>
            </a:r>
            <a:endParaRPr lang="he-IL" sz="2800" b="1" dirty="0">
              <a:latin typeface="+mn-lt"/>
              <a:cs typeface="Guttman Hatzvi" panose="02010401010101010101" pitchFamily="2" charset="-79"/>
            </a:endParaRPr>
          </a:p>
        </p:txBody>
      </p:sp>
      <p:sp>
        <p:nvSpPr>
          <p:cNvPr id="4" name="מלבן מעוגל 3"/>
          <p:cNvSpPr/>
          <p:nvPr/>
        </p:nvSpPr>
        <p:spPr>
          <a:xfrm>
            <a:off x="3171825" y="1762252"/>
            <a:ext cx="2990850" cy="58679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IDF Military Colleges</a:t>
            </a:r>
          </a:p>
          <a:p>
            <a:pPr algn="ctr"/>
            <a:r>
              <a:rPr lang="en-US" sz="1050" dirty="0">
                <a:latin typeface="Segoe UI" panose="020B0502040204020203" pitchFamily="34" charset="0"/>
                <a:ea typeface="Segoe UI" panose="020B0502040204020203" pitchFamily="34" charset="0"/>
                <a:cs typeface="Segoe UI" panose="020B0502040204020203" pitchFamily="34" charset="0"/>
              </a:rPr>
              <a:t>(MG </a:t>
            </a:r>
            <a:r>
              <a:rPr lang="en-US" sz="1050" dirty="0" smtClean="0">
                <a:latin typeface="Segoe UI" panose="020B0502040204020203" pitchFamily="34" charset="0"/>
                <a:ea typeface="Segoe UI" panose="020B0502040204020203" pitchFamily="34" charset="0"/>
                <a:cs typeface="Segoe UI" panose="020B0502040204020203" pitchFamily="34" charset="0"/>
              </a:rPr>
              <a:t>Amir </a:t>
            </a:r>
            <a:r>
              <a:rPr lang="en-US" sz="1050" dirty="0" err="1" smtClean="0">
                <a:latin typeface="Segoe UI" panose="020B0502040204020203" pitchFamily="34" charset="0"/>
                <a:ea typeface="Segoe UI" panose="020B0502040204020203" pitchFamily="34" charset="0"/>
                <a:cs typeface="Segoe UI" panose="020B0502040204020203" pitchFamily="34" charset="0"/>
              </a:rPr>
              <a:t>Baram</a:t>
            </a:r>
            <a:r>
              <a:rPr lang="en-US" sz="1050" dirty="0" smtClean="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5" name="מלבן מעוגל 4"/>
          <p:cNvSpPr/>
          <p:nvPr/>
        </p:nvSpPr>
        <p:spPr>
          <a:xfrm>
            <a:off x="3572726" y="2910943"/>
            <a:ext cx="2209800" cy="46266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Chief of Staff of the Colleges</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BG </a:t>
            </a:r>
            <a:r>
              <a:rPr lang="en-US" sz="1050" dirty="0" err="1">
                <a:latin typeface="Segoe UI" panose="020B0502040204020203" pitchFamily="34" charset="0"/>
                <a:ea typeface="Segoe UI" panose="020B0502040204020203" pitchFamily="34" charset="0"/>
                <a:cs typeface="Segoe UI" panose="020B0502040204020203" pitchFamily="34" charset="0"/>
              </a:rPr>
              <a:t>Udi</a:t>
            </a:r>
            <a:r>
              <a:rPr lang="en-US" sz="1050" dirty="0">
                <a:latin typeface="Segoe UI" panose="020B0502040204020203" pitchFamily="34" charset="0"/>
                <a:ea typeface="Segoe UI" panose="020B0502040204020203" pitchFamily="34" charset="0"/>
                <a:cs typeface="Segoe UI" panose="020B0502040204020203" pitchFamily="34" charset="0"/>
              </a:rPr>
              <a:t> Ben-Mocha</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sp>
        <p:nvSpPr>
          <p:cNvPr id="9" name="מלבן מעוגל 8"/>
          <p:cNvSpPr/>
          <p:nvPr/>
        </p:nvSpPr>
        <p:spPr>
          <a:xfrm>
            <a:off x="586638" y="3655230"/>
            <a:ext cx="1323975" cy="48523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Segoe UI" panose="020B0502040204020203" pitchFamily="34" charset="0"/>
              </a:rPr>
              <a:t>Research Center</a:t>
            </a:r>
            <a:endParaRPr lang="he-IL"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endParaRPr>
          </a:p>
        </p:txBody>
      </p:sp>
      <p:sp>
        <p:nvSpPr>
          <p:cNvPr id="11" name="מלבן מעוגל 10"/>
          <p:cNvSpPr/>
          <p:nvPr/>
        </p:nvSpPr>
        <p:spPr>
          <a:xfrm>
            <a:off x="506868" y="4533900"/>
            <a:ext cx="1628775"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Tactical and Command College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Pinches Joseph)</a:t>
            </a:r>
            <a:endParaRPr lang="he-IL" sz="1050" dirty="0">
              <a:latin typeface="Segoe UI" panose="020B0502040204020203" pitchFamily="34" charset="0"/>
              <a:ea typeface="Segoe UI" panose="020B0502040204020203" pitchFamily="34" charset="0"/>
            </a:endParaRPr>
          </a:p>
        </p:txBody>
      </p:sp>
      <p:sp>
        <p:nvSpPr>
          <p:cNvPr id="12" name="מלבן מעוגל 11"/>
          <p:cNvSpPr/>
          <p:nvPr/>
        </p:nvSpPr>
        <p:spPr>
          <a:xfrm>
            <a:off x="2951162" y="4524375"/>
            <a:ext cx="1595664"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Alon</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err="1" smtClean="0">
                <a:latin typeface="Segoe UI" panose="020B0502040204020203" pitchFamily="34" charset="0"/>
                <a:ea typeface="Segoe UI" panose="020B0502040204020203" pitchFamily="34" charset="0"/>
                <a:cs typeface="Segoe UI" panose="020B0502040204020203" pitchFamily="34" charset="0"/>
              </a:rPr>
              <a:t>Ohad</a:t>
            </a:r>
            <a:r>
              <a:rPr lang="en-US" sz="1050" dirty="0" smtClean="0">
                <a:latin typeface="Segoe UI" panose="020B0502040204020203" pitchFamily="34" charset="0"/>
                <a:ea typeface="Segoe UI" panose="020B0502040204020203" pitchFamily="34" charset="0"/>
                <a:cs typeface="Segoe UI" panose="020B0502040204020203" pitchFamily="34" charset="0"/>
              </a:rPr>
              <a:t> Najma)</a:t>
            </a:r>
            <a:endParaRPr lang="he-IL" sz="1050" dirty="0">
              <a:latin typeface="Segoe UI" panose="020B0502040204020203" pitchFamily="34" charset="0"/>
              <a:ea typeface="Segoe UI" panose="020B0502040204020203" pitchFamily="34" charset="0"/>
            </a:endParaRPr>
          </a:p>
        </p:txBody>
      </p:sp>
      <p:sp>
        <p:nvSpPr>
          <p:cNvPr id="13" name="מלבן מעוגל 12"/>
          <p:cNvSpPr/>
          <p:nvPr/>
        </p:nvSpPr>
        <p:spPr>
          <a:xfrm>
            <a:off x="5168897" y="4514850"/>
            <a:ext cx="1609497"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Afek</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a:t>
            </a:r>
            <a:r>
              <a:rPr lang="en-US" sz="1050" dirty="0" smtClean="0">
                <a:latin typeface="Segoe UI" panose="020B0502040204020203" pitchFamily="34" charset="0"/>
                <a:ea typeface="Segoe UI" panose="020B0502040204020203" pitchFamily="34" charset="0"/>
                <a:cs typeface="Segoe UI" panose="020B0502040204020203" pitchFamily="34" charset="0"/>
              </a:rPr>
              <a:t>COL Dr. </a:t>
            </a:r>
            <a:r>
              <a:rPr lang="en-US" sz="1050" dirty="0" err="1" smtClean="0">
                <a:latin typeface="Segoe UI" panose="020B0502040204020203" pitchFamily="34" charset="0"/>
                <a:ea typeface="Segoe UI" panose="020B0502040204020203" pitchFamily="34" charset="0"/>
                <a:cs typeface="Segoe UI" panose="020B0502040204020203" pitchFamily="34" charset="0"/>
              </a:rPr>
              <a:t>Yair</a:t>
            </a:r>
            <a:r>
              <a:rPr lang="en-US" sz="1050" dirty="0" smtClean="0">
                <a:latin typeface="Segoe UI" panose="020B0502040204020203" pitchFamily="34" charset="0"/>
                <a:ea typeface="Segoe UI" panose="020B0502040204020203" pitchFamily="34" charset="0"/>
                <a:cs typeface="Segoe UI" panose="020B0502040204020203" pitchFamily="34" charset="0"/>
              </a:rPr>
              <a:t> Barak)</a:t>
            </a:r>
            <a:endParaRPr lang="he-IL" sz="1050" dirty="0">
              <a:latin typeface="Segoe UI" panose="020B0502040204020203" pitchFamily="34" charset="0"/>
              <a:ea typeface="Segoe UI" panose="020B0502040204020203" pitchFamily="34" charset="0"/>
            </a:endParaRPr>
          </a:p>
        </p:txBody>
      </p:sp>
      <p:sp>
        <p:nvSpPr>
          <p:cNvPr id="14" name="מלבן מעוגל 13"/>
          <p:cNvSpPr/>
          <p:nvPr/>
        </p:nvSpPr>
        <p:spPr>
          <a:xfrm>
            <a:off x="7243081" y="4524375"/>
            <a:ext cx="1833563"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the </a:t>
            </a:r>
            <a:r>
              <a:rPr lang="en-US" sz="1050" b="1" dirty="0" smtClean="0">
                <a:latin typeface="Segoe UI" panose="020B0502040204020203" pitchFamily="34" charset="0"/>
                <a:ea typeface="Segoe UI" panose="020B0502040204020203" pitchFamily="34" charset="0"/>
                <a:cs typeface="Segoe UI" panose="020B0502040204020203" pitchFamily="34" charset="0"/>
              </a:rPr>
              <a:t>NCO and warrant officer school</a:t>
            </a:r>
            <a:endParaRPr lang="en-US" sz="1050" b="1" dirty="0">
              <a:latin typeface="Segoe UI" panose="020B0502040204020203" pitchFamily="34" charset="0"/>
              <a:ea typeface="Segoe UI" panose="020B0502040204020203" pitchFamily="34" charset="0"/>
              <a:cs typeface="Segoe UI" panose="020B0502040204020203" pitchFamily="34" charset="0"/>
            </a:endParaRPr>
          </a:p>
          <a:p>
            <a:pPr algn="ctr"/>
            <a:r>
              <a:rPr lang="en-US" sz="1050" dirty="0">
                <a:latin typeface="Segoe UI" panose="020B0502040204020203" pitchFamily="34" charset="0"/>
                <a:ea typeface="Segoe UI" panose="020B0502040204020203" pitchFamily="34" charset="0"/>
                <a:cs typeface="Segoe UI" panose="020B0502040204020203" pitchFamily="34" charset="0"/>
              </a:rPr>
              <a:t>(LTC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Noyman</a:t>
            </a:r>
            <a:r>
              <a:rPr lang="en-US" sz="1050" dirty="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5" name="מלבן מעוגל 14"/>
          <p:cNvSpPr/>
          <p:nvPr/>
        </p:nvSpPr>
        <p:spPr>
          <a:xfrm>
            <a:off x="1467534" y="5276850"/>
            <a:ext cx="2152650" cy="60936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Instruction Branch</a:t>
            </a:r>
            <a:endParaRPr lang="he-IL" sz="1050" b="1" dirty="0">
              <a:latin typeface="Segoe UI" panose="020B0502040204020203" pitchFamily="34" charset="0"/>
              <a:ea typeface="Segoe UI" panose="020B0502040204020203" pitchFamily="34" charset="0"/>
            </a:endParaRPr>
          </a:p>
        </p:txBody>
      </p:sp>
      <p:sp>
        <p:nvSpPr>
          <p:cNvPr id="17" name="מלבן מעוגל 16"/>
          <p:cNvSpPr/>
          <p:nvPr/>
        </p:nvSpPr>
        <p:spPr>
          <a:xfrm>
            <a:off x="6176963" y="5288757"/>
            <a:ext cx="1885950" cy="61782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Research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And Development</a:t>
            </a:r>
            <a:endParaRPr lang="he-IL" sz="1050" b="1" dirty="0">
              <a:latin typeface="Segoe UI" panose="020B0502040204020203" pitchFamily="34" charset="0"/>
              <a:ea typeface="Segoe UI" panose="020B0502040204020203" pitchFamily="34" charset="0"/>
            </a:endParaRPr>
          </a:p>
        </p:txBody>
      </p:sp>
      <p:cxnSp>
        <p:nvCxnSpPr>
          <p:cNvPr id="22" name="מחבר ישר 21"/>
          <p:cNvCxnSpPr/>
          <p:nvPr/>
        </p:nvCxnSpPr>
        <p:spPr>
          <a:xfrm>
            <a:off x="1248625" y="2617539"/>
            <a:ext cx="7059386" cy="38213"/>
          </a:xfrm>
          <a:prstGeom prst="line">
            <a:avLst/>
          </a:prstGeom>
        </p:spPr>
        <p:style>
          <a:lnRef idx="1">
            <a:schemeClr val="dk1"/>
          </a:lnRef>
          <a:fillRef idx="0">
            <a:schemeClr val="dk1"/>
          </a:fillRef>
          <a:effectRef idx="0">
            <a:schemeClr val="dk1"/>
          </a:effectRef>
          <a:fontRef idx="minor">
            <a:schemeClr val="tx1"/>
          </a:fontRef>
        </p:style>
      </p:cxnSp>
      <p:cxnSp>
        <p:nvCxnSpPr>
          <p:cNvPr id="26" name="מחבר ישר 25"/>
          <p:cNvCxnSpPr/>
          <p:nvPr/>
        </p:nvCxnSpPr>
        <p:spPr>
          <a:xfrm>
            <a:off x="1248626" y="3394875"/>
            <a:ext cx="0" cy="265118"/>
          </a:xfrm>
          <a:prstGeom prst="line">
            <a:avLst/>
          </a:prstGeom>
        </p:spPr>
        <p:style>
          <a:lnRef idx="1">
            <a:schemeClr val="dk1"/>
          </a:lnRef>
          <a:fillRef idx="0">
            <a:schemeClr val="dk1"/>
          </a:fillRef>
          <a:effectRef idx="0">
            <a:schemeClr val="dk1"/>
          </a:effectRef>
          <a:fontRef idx="minor">
            <a:schemeClr val="tx1"/>
          </a:fontRef>
        </p:style>
      </p:cxnSp>
      <p:cxnSp>
        <p:nvCxnSpPr>
          <p:cNvPr id="28" name="מחבר ישר 27"/>
          <p:cNvCxnSpPr/>
          <p:nvPr/>
        </p:nvCxnSpPr>
        <p:spPr>
          <a:xfrm flipV="1">
            <a:off x="1321256" y="4362789"/>
            <a:ext cx="0" cy="152062"/>
          </a:xfrm>
          <a:prstGeom prst="line">
            <a:avLst/>
          </a:prstGeom>
        </p:spPr>
        <p:style>
          <a:lnRef idx="1">
            <a:schemeClr val="dk1"/>
          </a:lnRef>
          <a:fillRef idx="0">
            <a:schemeClr val="dk1"/>
          </a:fillRef>
          <a:effectRef idx="0">
            <a:schemeClr val="dk1"/>
          </a:effectRef>
          <a:fontRef idx="minor">
            <a:schemeClr val="tx1"/>
          </a:fontRef>
        </p:style>
      </p:cxnSp>
      <p:cxnSp>
        <p:nvCxnSpPr>
          <p:cNvPr id="30" name="מחבר ישר 29"/>
          <p:cNvCxnSpPr/>
          <p:nvPr/>
        </p:nvCxnSpPr>
        <p:spPr>
          <a:xfrm>
            <a:off x="1321256" y="4362789"/>
            <a:ext cx="6838607" cy="0"/>
          </a:xfrm>
          <a:prstGeom prst="line">
            <a:avLst/>
          </a:prstGeom>
        </p:spPr>
        <p:style>
          <a:lnRef idx="1">
            <a:schemeClr val="dk1"/>
          </a:lnRef>
          <a:fillRef idx="0">
            <a:schemeClr val="dk1"/>
          </a:fillRef>
          <a:effectRef idx="0">
            <a:schemeClr val="dk1"/>
          </a:effectRef>
          <a:fontRef idx="minor">
            <a:schemeClr val="tx1"/>
          </a:fontRef>
        </p:style>
      </p:cxnSp>
      <p:cxnSp>
        <p:nvCxnSpPr>
          <p:cNvPr id="32" name="מחבר ישר 31"/>
          <p:cNvCxnSpPr/>
          <p:nvPr/>
        </p:nvCxnSpPr>
        <p:spPr>
          <a:xfrm>
            <a:off x="5967938" y="4362790"/>
            <a:ext cx="0" cy="129098"/>
          </a:xfrm>
          <a:prstGeom prst="line">
            <a:avLst/>
          </a:prstGeom>
        </p:spPr>
        <p:style>
          <a:lnRef idx="1">
            <a:schemeClr val="dk1"/>
          </a:lnRef>
          <a:fillRef idx="0">
            <a:schemeClr val="dk1"/>
          </a:fillRef>
          <a:effectRef idx="0">
            <a:schemeClr val="dk1"/>
          </a:effectRef>
          <a:fontRef idx="minor">
            <a:schemeClr val="tx1"/>
          </a:fontRef>
        </p:style>
      </p:cxnSp>
      <p:pic>
        <p:nvPicPr>
          <p:cNvPr id="21" name="תמונה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5" y="2910943"/>
            <a:ext cx="514286" cy="699193"/>
          </a:xfrm>
          <a:prstGeom prst="rect">
            <a:avLst/>
          </a:prstGeom>
        </p:spPr>
      </p:pic>
      <p:cxnSp>
        <p:nvCxnSpPr>
          <p:cNvPr id="29" name="מחבר ישר 28"/>
          <p:cNvCxnSpPr>
            <a:stCxn id="4" idx="2"/>
          </p:cNvCxnSpPr>
          <p:nvPr/>
        </p:nvCxnSpPr>
        <p:spPr>
          <a:xfrm>
            <a:off x="4667250" y="2349048"/>
            <a:ext cx="0" cy="293247"/>
          </a:xfrm>
          <a:prstGeom prst="line">
            <a:avLst/>
          </a:prstGeom>
        </p:spPr>
        <p:style>
          <a:lnRef idx="1">
            <a:schemeClr val="dk1"/>
          </a:lnRef>
          <a:fillRef idx="0">
            <a:schemeClr val="dk1"/>
          </a:fillRef>
          <a:effectRef idx="0">
            <a:schemeClr val="dk1"/>
          </a:effectRef>
          <a:fontRef idx="minor">
            <a:schemeClr val="tx1"/>
          </a:fontRef>
        </p:style>
      </p:cxnSp>
      <p:cxnSp>
        <p:nvCxnSpPr>
          <p:cNvPr id="47" name="מחבר ישר 46"/>
          <p:cNvCxnSpPr/>
          <p:nvPr/>
        </p:nvCxnSpPr>
        <p:spPr>
          <a:xfrm>
            <a:off x="8160655" y="4362789"/>
            <a:ext cx="0" cy="152061"/>
          </a:xfrm>
          <a:prstGeom prst="line">
            <a:avLst/>
          </a:prstGeom>
        </p:spPr>
        <p:style>
          <a:lnRef idx="1">
            <a:schemeClr val="dk1"/>
          </a:lnRef>
          <a:fillRef idx="0">
            <a:schemeClr val="dk1"/>
          </a:fillRef>
          <a:effectRef idx="0">
            <a:schemeClr val="dk1"/>
          </a:effectRef>
          <a:fontRef idx="minor">
            <a:schemeClr val="tx1"/>
          </a:fontRef>
        </p:style>
      </p:cxnSp>
      <p:cxnSp>
        <p:nvCxnSpPr>
          <p:cNvPr id="53" name="מחבר ישר 52"/>
          <p:cNvCxnSpPr/>
          <p:nvPr/>
        </p:nvCxnSpPr>
        <p:spPr>
          <a:xfrm>
            <a:off x="3654730" y="4368234"/>
            <a:ext cx="0" cy="129098"/>
          </a:xfrm>
          <a:prstGeom prst="line">
            <a:avLst/>
          </a:prstGeom>
        </p:spPr>
        <p:style>
          <a:lnRef idx="1">
            <a:schemeClr val="dk1"/>
          </a:lnRef>
          <a:fillRef idx="0">
            <a:schemeClr val="dk1"/>
          </a:fillRef>
          <a:effectRef idx="0">
            <a:schemeClr val="dk1"/>
          </a:effectRef>
          <a:fontRef idx="minor">
            <a:schemeClr val="tx1"/>
          </a:fontRef>
        </p:style>
      </p:cxnSp>
      <p:pic>
        <p:nvPicPr>
          <p:cNvPr id="62" name="תמונה 6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51487" y="4533899"/>
            <a:ext cx="598031" cy="742950"/>
          </a:xfrm>
          <a:prstGeom prst="rect">
            <a:avLst/>
          </a:prstGeom>
        </p:spPr>
      </p:pic>
      <p:pic>
        <p:nvPicPr>
          <p:cNvPr id="65" name="תמונה 64"/>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6916555" y="4438820"/>
            <a:ext cx="500743" cy="777817"/>
          </a:xfrm>
          <a:prstGeom prst="rect">
            <a:avLst/>
          </a:prstGeom>
        </p:spPr>
      </p:pic>
      <p:pic>
        <p:nvPicPr>
          <p:cNvPr id="68" name="תמונה 67"/>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2554109" y="4438819"/>
            <a:ext cx="547255" cy="916652"/>
          </a:xfrm>
          <a:prstGeom prst="rect">
            <a:avLst/>
          </a:prstGeom>
        </p:spPr>
      </p:pic>
      <p:pic>
        <p:nvPicPr>
          <p:cNvPr id="72" name="תמונה 7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4863620" y="4427338"/>
            <a:ext cx="511628" cy="751540"/>
          </a:xfrm>
          <a:prstGeom prst="rect">
            <a:avLst/>
          </a:prstGeom>
        </p:spPr>
      </p:pic>
      <p:sp>
        <p:nvSpPr>
          <p:cNvPr id="37" name="מלבן מעוגל 36"/>
          <p:cNvSpPr/>
          <p:nvPr/>
        </p:nvSpPr>
        <p:spPr>
          <a:xfrm>
            <a:off x="7631736" y="2910943"/>
            <a:ext cx="135255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Brigadier Generals Course</a:t>
            </a:r>
            <a:endParaRPr lang="he-IL" sz="1050" b="1" dirty="0">
              <a:latin typeface="Segoe UI" panose="020B0502040204020203" pitchFamily="34" charset="0"/>
              <a:ea typeface="Segoe UI" panose="020B0502040204020203" pitchFamily="34" charset="0"/>
            </a:endParaRPr>
          </a:p>
        </p:txBody>
      </p:sp>
      <p:pic>
        <p:nvPicPr>
          <p:cNvPr id="33" name="תמונה 3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243082" y="2910943"/>
            <a:ext cx="462499" cy="699192"/>
          </a:xfrm>
          <a:prstGeom prst="rect">
            <a:avLst/>
          </a:prstGeom>
        </p:spPr>
      </p:pic>
      <p:sp>
        <p:nvSpPr>
          <p:cNvPr id="38" name="מלבן מעוגל 37"/>
          <p:cNvSpPr/>
          <p:nvPr/>
        </p:nvSpPr>
        <p:spPr>
          <a:xfrm>
            <a:off x="5456719" y="3622061"/>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b="1" dirty="0" err="1">
                <a:latin typeface="Segoe UI" panose="020B0502040204020203" pitchFamily="34" charset="0"/>
                <a:ea typeface="Segoe UI" panose="020B0502040204020203" pitchFamily="34" charset="0"/>
                <a:cs typeface="Segoe UI" panose="020B0502040204020203" pitchFamily="34" charset="0"/>
              </a:rPr>
              <a:t>Maarachot</a:t>
            </a:r>
            <a:r>
              <a:rPr lang="en-US" sz="1050" b="1" dirty="0">
                <a:latin typeface="Segoe UI" panose="020B0502040204020203" pitchFamily="34" charset="0"/>
                <a:ea typeface="Segoe UI" panose="020B0502040204020203" pitchFamily="34" charset="0"/>
                <a:cs typeface="Segoe UI" panose="020B0502040204020203" pitchFamily="34" charset="0"/>
              </a:rPr>
              <a:t>” Publishing</a:t>
            </a:r>
            <a:endParaRPr lang="he-IL" sz="1050" b="1" dirty="0">
              <a:latin typeface="Segoe UI" panose="020B0502040204020203" pitchFamily="34" charset="0"/>
              <a:ea typeface="Segoe UI" panose="020B0502040204020203" pitchFamily="34" charset="0"/>
            </a:endParaRPr>
          </a:p>
        </p:txBody>
      </p:sp>
      <p:cxnSp>
        <p:nvCxnSpPr>
          <p:cNvPr id="40" name="מחבר ישר 39"/>
          <p:cNvCxnSpPr/>
          <p:nvPr/>
        </p:nvCxnSpPr>
        <p:spPr>
          <a:xfrm>
            <a:off x="4740559" y="4358887"/>
            <a:ext cx="0" cy="977714"/>
          </a:xfrm>
          <a:prstGeom prst="line">
            <a:avLst/>
          </a:prstGeom>
        </p:spPr>
        <p:style>
          <a:lnRef idx="1">
            <a:schemeClr val="dk1"/>
          </a:lnRef>
          <a:fillRef idx="0">
            <a:schemeClr val="dk1"/>
          </a:fillRef>
          <a:effectRef idx="0">
            <a:schemeClr val="dk1"/>
          </a:effectRef>
          <a:fontRef idx="minor">
            <a:schemeClr val="tx1"/>
          </a:fontRef>
        </p:style>
      </p:cxnSp>
      <p:sp>
        <p:nvSpPr>
          <p:cNvPr id="16" name="מלבן מעוגל 15"/>
          <p:cNvSpPr/>
          <p:nvPr/>
        </p:nvSpPr>
        <p:spPr>
          <a:xfrm>
            <a:off x="3985533" y="5281612"/>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smtClean="0">
                <a:latin typeface="Segoe UI" panose="020B0502040204020203" pitchFamily="34" charset="0"/>
                <a:ea typeface="Segoe UI" panose="020B0502040204020203" pitchFamily="34" charset="0"/>
              </a:rPr>
              <a:t>Head of Logistic Branch</a:t>
            </a:r>
            <a:endParaRPr lang="he-IL" sz="1050" b="1"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906737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val="2368047115"/>
              </p:ext>
            </p:extLst>
          </p:nvPr>
        </p:nvGraphicFramePr>
        <p:xfrm>
          <a:off x="1" y="1298121"/>
          <a:ext cx="9143999" cy="5048251"/>
        </p:xfrm>
        <a:graphic>
          <a:graphicData uri="http://schemas.openxmlformats.org/drawingml/2006/table">
            <a:tbl>
              <a:tblPr rtl="1" firstRow="1" bandRow="1">
                <a:tableStyleId>{5C22544A-7EE6-4342-B048-85BDC9FD1C3A}</a:tableStyleId>
              </a:tblPr>
              <a:tblGrid>
                <a:gridCol w="3838575">
                  <a:extLst>
                    <a:ext uri="{9D8B030D-6E8A-4147-A177-3AD203B41FA5}">
                      <a16:colId xmlns:a16="http://schemas.microsoft.com/office/drawing/2014/main" val="20000"/>
                    </a:ext>
                  </a:extLst>
                </a:gridCol>
                <a:gridCol w="1876423">
                  <a:extLst>
                    <a:ext uri="{9D8B030D-6E8A-4147-A177-3AD203B41FA5}">
                      <a16:colId xmlns:a16="http://schemas.microsoft.com/office/drawing/2014/main" val="20001"/>
                    </a:ext>
                  </a:extLst>
                </a:gridCol>
                <a:gridCol w="1323976">
                  <a:extLst>
                    <a:ext uri="{9D8B030D-6E8A-4147-A177-3AD203B41FA5}">
                      <a16:colId xmlns:a16="http://schemas.microsoft.com/office/drawing/2014/main" val="20002"/>
                    </a:ext>
                  </a:extLst>
                </a:gridCol>
                <a:gridCol w="1038224">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534871">
                <a:tc>
                  <a:txBody>
                    <a:bodyPr/>
                    <a:lstStyle/>
                    <a:p>
                      <a:pPr algn="ctr" rtl="0"/>
                      <a:r>
                        <a:rPr lang="en-US" sz="1600" dirty="0" smtClean="0"/>
                        <a:t>General Information</a:t>
                      </a:r>
                      <a:endParaRPr lang="he-IL" sz="1600" dirty="0"/>
                    </a:p>
                  </a:txBody>
                  <a:tcPr/>
                </a:tc>
                <a:tc>
                  <a:txBody>
                    <a:bodyPr/>
                    <a:lstStyle/>
                    <a:p>
                      <a:pPr algn="ctr" rtl="1"/>
                      <a:r>
                        <a:rPr lang="en-US" sz="1600" dirty="0" smtClean="0"/>
                        <a:t>Product</a:t>
                      </a:r>
                      <a:endParaRPr lang="he-IL" sz="1600" dirty="0"/>
                    </a:p>
                  </a:txBody>
                  <a:tcPr/>
                </a:tc>
                <a:tc>
                  <a:txBody>
                    <a:bodyPr/>
                    <a:lstStyle/>
                    <a:p>
                      <a:pPr algn="ctr" rtl="1"/>
                      <a:r>
                        <a:rPr lang="en-US" sz="1600" dirty="0" smtClean="0"/>
                        <a:t>Duration</a:t>
                      </a:r>
                      <a:endParaRPr lang="he-IL" sz="1600" dirty="0"/>
                    </a:p>
                  </a:txBody>
                  <a:tcPr/>
                </a:tc>
                <a:tc>
                  <a:txBody>
                    <a:bodyPr/>
                    <a:lstStyle/>
                    <a:p>
                      <a:pPr algn="ctr" rtl="1"/>
                      <a:r>
                        <a:rPr lang="en-US" sz="1600" dirty="0" smtClean="0"/>
                        <a:t>Target Audience</a:t>
                      </a:r>
                      <a:endParaRPr lang="he-IL" sz="1600" dirty="0"/>
                    </a:p>
                  </a:txBody>
                  <a:tcPr/>
                </a:tc>
                <a:tc>
                  <a:txBody>
                    <a:bodyPr/>
                    <a:lstStyle/>
                    <a:p>
                      <a:pPr algn="ctr" rtl="0"/>
                      <a:r>
                        <a:rPr lang="en-US" sz="1600" dirty="0" smtClean="0"/>
                        <a:t>Course</a:t>
                      </a:r>
                      <a:endParaRPr lang="he-IL" sz="1600" dirty="0"/>
                    </a:p>
                  </a:txBody>
                  <a:tcPr/>
                </a:tc>
                <a:extLst>
                  <a:ext uri="{0D108BD9-81ED-4DB2-BD59-A6C34878D82A}">
                    <a16:rowId xmlns:a16="http://schemas.microsoft.com/office/drawing/2014/main" val="10000"/>
                  </a:ext>
                </a:extLst>
              </a:tr>
              <a:tr h="949396">
                <a:tc>
                  <a:txBody>
                    <a:bodyPr/>
                    <a:lstStyle/>
                    <a:p>
                      <a:pPr algn="just" rtl="0"/>
                      <a:r>
                        <a:rPr lang="en-US" sz="1200" dirty="0" smtClean="0"/>
                        <a:t>Brigadier Generals who take this course, as well as seniors</a:t>
                      </a:r>
                      <a:r>
                        <a:rPr lang="en-US" sz="1200" baseline="0" dirty="0" smtClean="0"/>
                        <a:t> from other sectors (such as the Israel Police, Minister of Foreign Affairs and Shin Bet)</a:t>
                      </a:r>
                      <a:r>
                        <a:rPr lang="en-US" sz="1200" dirty="0" smtClean="0"/>
                        <a:t> combine it together</a:t>
                      </a:r>
                      <a:r>
                        <a:rPr lang="en-US" sz="1200" baseline="0" dirty="0" smtClean="0"/>
                        <a:t> with their job routines.</a:t>
                      </a:r>
                      <a:endParaRPr lang="he-I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Brigadier Generals Course</a:t>
                      </a:r>
                      <a:r>
                        <a:rPr lang="en-US" sz="1200" baseline="0" dirty="0" smtClean="0"/>
                        <a:t> Certificate</a:t>
                      </a:r>
                      <a:endParaRPr lang="he-IL" sz="1200" dirty="0" smtClean="0"/>
                    </a:p>
                    <a:p>
                      <a:pPr marL="0" indent="0" algn="l" rtl="0">
                        <a:buFont typeface="Arial" panose="020B0604020202020204" pitchFamily="34" charset="0"/>
                        <a:buNone/>
                      </a:pPr>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Once a Month for 2-3 Days, Throughout the Year</a:t>
                      </a:r>
                      <a:endParaRPr lang="he-IL" sz="1200" dirty="0" smtClean="0"/>
                    </a:p>
                    <a:p>
                      <a:pPr algn="ctr" rtl="0"/>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Brigadier Generals</a:t>
                      </a:r>
                      <a:endParaRPr lang="he-IL" sz="1200" dirty="0" smtClean="0"/>
                    </a:p>
                    <a:p>
                      <a:pPr algn="ctr" rtl="0"/>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Brigadier Generals Course</a:t>
                      </a:r>
                      <a:endParaRPr lang="he-IL" sz="1200" b="1" dirty="0" smtClean="0"/>
                    </a:p>
                  </a:txBody>
                  <a:tcPr/>
                </a:tc>
                <a:extLst>
                  <a:ext uri="{0D108BD9-81ED-4DB2-BD59-A6C34878D82A}">
                    <a16:rowId xmlns:a16="http://schemas.microsoft.com/office/drawing/2014/main" val="10001"/>
                  </a:ext>
                </a:extLst>
              </a:tr>
              <a:tr h="1992395">
                <a:tc>
                  <a:txBody>
                    <a:bodyPr/>
                    <a:lstStyle/>
                    <a:p>
                      <a:pPr algn="just" rtl="0"/>
                      <a:r>
                        <a:rPr lang="en-US" sz="1200" dirty="0" smtClean="0"/>
                        <a:t>The</a:t>
                      </a:r>
                      <a:r>
                        <a:rPr lang="en-US" sz="1200" baseline="0" dirty="0" smtClean="0"/>
                        <a:t> INDC (Israel National Defense College) is an academic program oriented towards seniors from the military, and their equivalents in other sectors (such as the Israel Police, Minister of Foreign Affairs, Shin Bet and more). The diverse program provides a shift from a tactical perspective to a strategic one, and includes numerous tours within Israel and abroad. Each class incorporates senior officers from foreign militaries (who move to Israel for a whole year), allowing for an international and complex learning environment.  </a:t>
                      </a:r>
                      <a:endParaRPr lang="he-IL" sz="1200" dirty="0"/>
                    </a:p>
                  </a:txBody>
                  <a:tcPr/>
                </a:tc>
                <a:tc>
                  <a:txBody>
                    <a:bodyPr/>
                    <a:lstStyle/>
                    <a:p>
                      <a:pPr marL="285750" indent="-285750" algn="l" rtl="0">
                        <a:buFont typeface="Arial" panose="020B0604020202020204" pitchFamily="34" charset="0"/>
                        <a:buChar char="•"/>
                      </a:pPr>
                      <a:r>
                        <a:rPr lang="en-US" sz="1200" dirty="0" smtClean="0"/>
                        <a:t>M.A. in Political Science (National Security Studies)</a:t>
                      </a:r>
                      <a:r>
                        <a:rPr lang="en-US" sz="1200" baseline="0" dirty="0" smtClean="0"/>
                        <a:t> from Haifa University</a:t>
                      </a:r>
                    </a:p>
                    <a:p>
                      <a:pPr marL="285750" indent="-285750" algn="l" rtl="0">
                        <a:buFont typeface="Arial" panose="020B0604020202020204" pitchFamily="34" charset="0"/>
                        <a:buChar char="•"/>
                      </a:pPr>
                      <a:r>
                        <a:rPr lang="en-US" sz="1200" baseline="0" dirty="0" smtClean="0"/>
                        <a:t>INDC Graduation Certificate</a:t>
                      </a:r>
                      <a:endParaRPr lang="he-IL" sz="1200" dirty="0"/>
                    </a:p>
                  </a:txBody>
                  <a:tcPr/>
                </a:tc>
                <a:tc>
                  <a:txBody>
                    <a:bodyPr/>
                    <a:lstStyle/>
                    <a:p>
                      <a:pPr algn="ctr" rtl="0"/>
                      <a:r>
                        <a:rPr lang="en-US" sz="1200" dirty="0" smtClean="0"/>
                        <a:t>11 </a:t>
                      </a:r>
                      <a:r>
                        <a:rPr lang="en-US" sz="1200" baseline="0" dirty="0" smtClean="0"/>
                        <a:t>Months</a:t>
                      </a:r>
                      <a:endParaRPr lang="he-IL" sz="1200" dirty="0"/>
                    </a:p>
                  </a:txBody>
                  <a:tcPr/>
                </a:tc>
                <a:tc>
                  <a:txBody>
                    <a:bodyPr/>
                    <a:lstStyle/>
                    <a:p>
                      <a:pPr algn="ctr" rtl="0"/>
                      <a:r>
                        <a:rPr lang="en-US" sz="1200" dirty="0" smtClean="0"/>
                        <a:t>Colonels and their Equivalents in Foreign</a:t>
                      </a:r>
                      <a:r>
                        <a:rPr lang="en-US" sz="1200" baseline="0" dirty="0" smtClean="0"/>
                        <a:t> Militaries</a:t>
                      </a:r>
                      <a:endParaRPr lang="he-IL" sz="1200" dirty="0"/>
                    </a:p>
                  </a:txBody>
                  <a:tcPr/>
                </a:tc>
                <a:tc>
                  <a:txBody>
                    <a:bodyPr/>
                    <a:lstStyle/>
                    <a:p>
                      <a:pPr algn="ctr" rtl="0"/>
                      <a:r>
                        <a:rPr lang="en-US" sz="1200" b="1" dirty="0" smtClean="0"/>
                        <a:t>INDC</a:t>
                      </a:r>
                      <a:endParaRPr lang="he-IL" sz="1200" b="1" dirty="0"/>
                    </a:p>
                  </a:txBody>
                  <a:tcPr/>
                </a:tc>
                <a:extLst>
                  <a:ext uri="{0D108BD9-81ED-4DB2-BD59-A6C34878D82A}">
                    <a16:rowId xmlns:a16="http://schemas.microsoft.com/office/drawing/2014/main" val="10002"/>
                  </a:ext>
                </a:extLst>
              </a:tr>
              <a:tr h="1470896">
                <a:tc>
                  <a:txBody>
                    <a:bodyPr/>
                    <a:lstStyle/>
                    <a:p>
                      <a:pPr algn="just" rtl="0"/>
                      <a:r>
                        <a:rPr lang="en-US" sz="1200" dirty="0" smtClean="0"/>
                        <a:t>Students</a:t>
                      </a:r>
                      <a:r>
                        <a:rPr lang="en-US" sz="1200" baseline="0" dirty="0" smtClean="0"/>
                        <a:t> who begin the </a:t>
                      </a:r>
                      <a:r>
                        <a:rPr lang="en-US" sz="1200" baseline="0" dirty="0" err="1" smtClean="0"/>
                        <a:t>Afek</a:t>
                      </a:r>
                      <a:r>
                        <a:rPr lang="en-US" sz="1200" baseline="0" dirty="0" smtClean="0"/>
                        <a:t> Course come from senior positions in the General Staff. The main purpose of the course is to broaden their point of view and provide a more complete picture of the IDF and its structure. This includes exposure to the world of combat and to strategic considerations in that regard. Furthermore, the course attempts to strengthen leadership and command abilities.  </a:t>
                      </a:r>
                      <a:endParaRPr lang="he-IL" sz="1200" dirty="0"/>
                    </a:p>
                  </a:txBody>
                  <a:tcPr/>
                </a:tc>
                <a:tc>
                  <a:txBody>
                    <a:bodyPr/>
                    <a:lstStyle/>
                    <a:p>
                      <a:pPr algn="l" rtl="0"/>
                      <a:r>
                        <a:rPr lang="en-US" sz="1200" dirty="0" err="1" smtClean="0"/>
                        <a:t>Afek</a:t>
                      </a:r>
                      <a:r>
                        <a:rPr lang="en-US" sz="1200" dirty="0" smtClean="0"/>
                        <a:t> Course Graduation Certificate</a:t>
                      </a:r>
                      <a:endParaRPr lang="he-IL" sz="1200" dirty="0"/>
                    </a:p>
                  </a:txBody>
                  <a:tcPr/>
                </a:tc>
                <a:tc>
                  <a:txBody>
                    <a:bodyPr/>
                    <a:lstStyle/>
                    <a:p>
                      <a:pPr algn="ctr" rtl="0"/>
                      <a:r>
                        <a:rPr lang="en-US" sz="1200" dirty="0" smtClean="0"/>
                        <a:t>4 Months (3 Cycles per Year)</a:t>
                      </a:r>
                      <a:endParaRPr lang="he-IL" sz="1200" dirty="0"/>
                    </a:p>
                  </a:txBody>
                  <a:tcPr/>
                </a:tc>
                <a:tc>
                  <a:txBody>
                    <a:bodyPr/>
                    <a:lstStyle/>
                    <a:p>
                      <a:pPr algn="ctr" rtl="0"/>
                      <a:r>
                        <a:rPr lang="en-US" sz="1200" dirty="0" smtClean="0"/>
                        <a:t>Majors (from the General Staff)</a:t>
                      </a:r>
                      <a:endParaRPr lang="he-IL" sz="1200" dirty="0"/>
                    </a:p>
                  </a:txBody>
                  <a:tcPr/>
                </a:tc>
                <a:tc>
                  <a:txBody>
                    <a:bodyPr/>
                    <a:lstStyle/>
                    <a:p>
                      <a:pPr algn="ctr" rtl="0"/>
                      <a:r>
                        <a:rPr lang="en-US" sz="1200" dirty="0" smtClean="0"/>
                        <a:t>Command and Staff College: </a:t>
                      </a:r>
                    </a:p>
                    <a:p>
                      <a:pPr algn="ctr" rtl="0"/>
                      <a:r>
                        <a:rPr lang="en-US" sz="1200" b="1" dirty="0" err="1" smtClean="0"/>
                        <a:t>Afek</a:t>
                      </a:r>
                      <a:r>
                        <a:rPr lang="en-US" sz="1200" b="1" dirty="0" smtClean="0"/>
                        <a:t> Course</a:t>
                      </a:r>
                      <a:endParaRPr lang="he-IL" sz="1200"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5699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algn="l" rtl="0"/>
            <a:endParaRPr lang="he-IL" dirty="0"/>
          </a:p>
        </p:txBody>
      </p:sp>
      <p:graphicFrame>
        <p:nvGraphicFramePr>
          <p:cNvPr id="5" name="מציין מיקום תוכן 3"/>
          <p:cNvGraphicFramePr>
            <a:graphicFrameLocks/>
          </p:cNvGraphicFramePr>
          <p:nvPr>
            <p:extLst>
              <p:ext uri="{D42A27DB-BD31-4B8C-83A1-F6EECF244321}">
                <p14:modId xmlns:p14="http://schemas.microsoft.com/office/powerpoint/2010/main" val="4281830719"/>
              </p:ext>
            </p:extLst>
          </p:nvPr>
        </p:nvGraphicFramePr>
        <p:xfrm>
          <a:off x="0" y="1324440"/>
          <a:ext cx="9144000" cy="4939976"/>
        </p:xfrm>
        <a:graphic>
          <a:graphicData uri="http://schemas.openxmlformats.org/drawingml/2006/table">
            <a:tbl>
              <a:tblPr rtl="1" firstRow="1" bandRow="1">
                <a:tableStyleId>{5C22544A-7EE6-4342-B048-85BDC9FD1C3A}</a:tableStyleId>
              </a:tblPr>
              <a:tblGrid>
                <a:gridCol w="4029075">
                  <a:extLst>
                    <a:ext uri="{9D8B030D-6E8A-4147-A177-3AD203B41FA5}">
                      <a16:colId xmlns:a16="http://schemas.microsoft.com/office/drawing/2014/main" val="20000"/>
                    </a:ext>
                  </a:extLst>
                </a:gridCol>
                <a:gridCol w="1800224">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076325">
                  <a:extLst>
                    <a:ext uri="{9D8B030D-6E8A-4147-A177-3AD203B41FA5}">
                      <a16:colId xmlns:a16="http://schemas.microsoft.com/office/drawing/2014/main" val="20003"/>
                    </a:ext>
                  </a:extLst>
                </a:gridCol>
                <a:gridCol w="1057276">
                  <a:extLst>
                    <a:ext uri="{9D8B030D-6E8A-4147-A177-3AD203B41FA5}">
                      <a16:colId xmlns:a16="http://schemas.microsoft.com/office/drawing/2014/main" val="20004"/>
                    </a:ext>
                  </a:extLst>
                </a:gridCol>
              </a:tblGrid>
              <a:tr h="526389">
                <a:tc>
                  <a:txBody>
                    <a:bodyPr/>
                    <a:lstStyle/>
                    <a:p>
                      <a:pPr algn="ctr" rtl="0"/>
                      <a:r>
                        <a:rPr lang="en-US" sz="1600" dirty="0" smtClean="0"/>
                        <a:t>General Information</a:t>
                      </a:r>
                      <a:endParaRPr lang="he-IL" sz="1600" dirty="0"/>
                    </a:p>
                  </a:txBody>
                  <a:tcPr marL="68580" marR="68580" marT="34290" marB="34290"/>
                </a:tc>
                <a:tc>
                  <a:txBody>
                    <a:bodyPr/>
                    <a:lstStyle/>
                    <a:p>
                      <a:pPr algn="ctr" rtl="1"/>
                      <a:r>
                        <a:rPr lang="en-US" sz="1600" dirty="0" smtClean="0"/>
                        <a:t>Product</a:t>
                      </a:r>
                      <a:endParaRPr lang="he-IL" sz="1600" dirty="0"/>
                    </a:p>
                  </a:txBody>
                  <a:tcPr marL="68580" marR="68580" marT="34290" marB="34290"/>
                </a:tc>
                <a:tc>
                  <a:txBody>
                    <a:bodyPr/>
                    <a:lstStyle/>
                    <a:p>
                      <a:pPr algn="ctr" rtl="1"/>
                      <a:r>
                        <a:rPr lang="en-US" sz="1600" dirty="0" smtClean="0"/>
                        <a:t>Duration</a:t>
                      </a:r>
                      <a:endParaRPr lang="he-IL" sz="1600" dirty="0"/>
                    </a:p>
                  </a:txBody>
                  <a:tcPr marL="68580" marR="68580" marT="34290" marB="34290"/>
                </a:tc>
                <a:tc>
                  <a:txBody>
                    <a:bodyPr/>
                    <a:lstStyle/>
                    <a:p>
                      <a:pPr algn="ctr" rtl="1"/>
                      <a:r>
                        <a:rPr lang="en-US" sz="1600" dirty="0" smtClean="0"/>
                        <a:t>Target Audience</a:t>
                      </a:r>
                      <a:endParaRPr lang="he-IL" sz="1600" dirty="0"/>
                    </a:p>
                  </a:txBody>
                  <a:tcPr marL="68580" marR="68580" marT="34290" marB="34290"/>
                </a:tc>
                <a:tc>
                  <a:txBody>
                    <a:bodyPr/>
                    <a:lstStyle/>
                    <a:p>
                      <a:pPr algn="ctr" rtl="0"/>
                      <a:r>
                        <a:rPr lang="en-US" sz="1600" dirty="0" smtClean="0"/>
                        <a:t>Course</a:t>
                      </a:r>
                      <a:endParaRPr lang="he-IL" sz="1600" dirty="0"/>
                    </a:p>
                  </a:txBody>
                  <a:tcPr marL="68580" marR="68580" marT="34290" marB="34290"/>
                </a:tc>
                <a:extLst>
                  <a:ext uri="{0D108BD9-81ED-4DB2-BD59-A6C34878D82A}">
                    <a16:rowId xmlns:a16="http://schemas.microsoft.com/office/drawing/2014/main" val="10000"/>
                  </a:ext>
                </a:extLst>
              </a:tr>
              <a:tr h="170191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The studies at the </a:t>
                      </a:r>
                      <a:r>
                        <a:rPr lang="en-US" sz="1200" baseline="0" dirty="0" err="1" smtClean="0"/>
                        <a:t>Alon</a:t>
                      </a:r>
                      <a:r>
                        <a:rPr lang="en-US" sz="1200" baseline="0" dirty="0" smtClean="0"/>
                        <a:t> Course include analyzing combat doctrines from around the world, leadership abilities and education methods. As part of the program, cadets travel abroad and visit battle sites, as part of the attempt to constantly expose them to different perspectives regarding warfare and operational tactics. </a:t>
                      </a:r>
                      <a:endParaRPr lang="he-IL" sz="1200" dirty="0" smtClean="0"/>
                    </a:p>
                  </a:txBody>
                  <a:tcPr marL="68580" marR="68580" marT="34290" marB="34290"/>
                </a:tc>
                <a:tc>
                  <a:txBody>
                    <a:bodyPr/>
                    <a:lstStyle/>
                    <a:p>
                      <a:pPr marL="285750" indent="-285750" algn="l" rtl="0">
                        <a:buFont typeface="Arial" panose="020B0604020202020204" pitchFamily="34" charset="0"/>
                        <a:buChar char="•"/>
                      </a:pPr>
                      <a:r>
                        <a:rPr lang="en-US" sz="1200" dirty="0" smtClean="0"/>
                        <a:t>M.A.</a:t>
                      </a:r>
                      <a:r>
                        <a:rPr lang="en-US" sz="1200" baseline="0" dirty="0" smtClean="0"/>
                        <a:t> in Military History from Bar-</a:t>
                      </a:r>
                      <a:r>
                        <a:rPr lang="en-US" sz="1200" baseline="0" dirty="0" err="1" smtClean="0"/>
                        <a:t>Ilan</a:t>
                      </a:r>
                      <a:r>
                        <a:rPr lang="en-US" sz="1200" baseline="0" dirty="0" smtClean="0"/>
                        <a:t> University</a:t>
                      </a:r>
                    </a:p>
                    <a:p>
                      <a:pPr marL="285750" indent="-285750" algn="l" rtl="0">
                        <a:buFont typeface="Arial" panose="020B0604020202020204" pitchFamily="34" charset="0"/>
                        <a:buChar char="•"/>
                      </a:pPr>
                      <a:r>
                        <a:rPr lang="en-US" sz="1200" baseline="0" dirty="0" err="1" smtClean="0"/>
                        <a:t>Alon</a:t>
                      </a:r>
                      <a:r>
                        <a:rPr lang="en-US" sz="1200" baseline="0" dirty="0" smtClean="0"/>
                        <a:t> Course Graduation Certificate </a:t>
                      </a:r>
                      <a:endParaRPr lang="he-IL" sz="1200" dirty="0"/>
                    </a:p>
                  </a:txBody>
                  <a:tcPr marL="68580" marR="68580" marT="34290" marB="34290"/>
                </a:tc>
                <a:tc>
                  <a:txBody>
                    <a:bodyPr/>
                    <a:lstStyle/>
                    <a:p>
                      <a:pPr algn="l" rtl="0"/>
                      <a:r>
                        <a:rPr lang="en-US" sz="1200" dirty="0" smtClean="0"/>
                        <a:t>10 Months</a:t>
                      </a:r>
                      <a:endParaRPr lang="he-IL" sz="1200" dirty="0"/>
                    </a:p>
                  </a:txBody>
                  <a:tcPr marL="68580" marR="68580" marT="34290" marB="34290"/>
                </a:tc>
                <a:tc>
                  <a:txBody>
                    <a:bodyPr/>
                    <a:lstStyle/>
                    <a:p>
                      <a:pPr algn="l" rtl="0"/>
                      <a:r>
                        <a:rPr lang="en-US" sz="1200" dirty="0" smtClean="0"/>
                        <a:t>Majors (from Combat Units)</a:t>
                      </a:r>
                      <a:endParaRPr lang="he-IL" sz="1200" dirty="0"/>
                    </a:p>
                  </a:txBody>
                  <a:tcPr marL="68580" marR="68580" marT="34290" marB="34290"/>
                </a:tc>
                <a:tc>
                  <a:txBody>
                    <a:bodyPr/>
                    <a:lstStyle/>
                    <a:p>
                      <a:pPr algn="ctr" rtl="0"/>
                      <a:r>
                        <a:rPr lang="en-US" sz="1200" b="0" dirty="0" smtClean="0"/>
                        <a:t>Command and Staff College: </a:t>
                      </a:r>
                      <a:endParaRPr lang="en-US" sz="1200" b="1" dirty="0" smtClean="0"/>
                    </a:p>
                    <a:p>
                      <a:pPr algn="ctr" rtl="0"/>
                      <a:r>
                        <a:rPr lang="en-US" sz="1200" b="1" dirty="0" err="1" smtClean="0"/>
                        <a:t>Alon</a:t>
                      </a:r>
                      <a:r>
                        <a:rPr lang="en-US" sz="1200" b="1" dirty="0" smtClean="0"/>
                        <a:t> Course</a:t>
                      </a:r>
                      <a:endParaRPr lang="he-IL" sz="1200" b="1" dirty="0"/>
                    </a:p>
                  </a:txBody>
                  <a:tcPr marL="68580" marR="68580" marT="34290" marB="34290"/>
                </a:tc>
                <a:extLst>
                  <a:ext uri="{0D108BD9-81ED-4DB2-BD59-A6C34878D82A}">
                    <a16:rowId xmlns:a16="http://schemas.microsoft.com/office/drawing/2014/main" val="10001"/>
                  </a:ext>
                </a:extLst>
              </a:tr>
              <a:tr h="1521407">
                <a:tc>
                  <a:txBody>
                    <a:bodyPr/>
                    <a:lstStyle/>
                    <a:p>
                      <a:pPr algn="just" rtl="0"/>
                      <a:r>
                        <a:rPr lang="en-US" sz="1200" dirty="0" smtClean="0"/>
                        <a:t>Cadets in the Tactical and Command College integrate</a:t>
                      </a:r>
                      <a:r>
                        <a:rPr lang="en-US" sz="1200" baseline="0" dirty="0" smtClean="0"/>
                        <a:t> military and academic studies, preparing them to their future roles as company commanders. This includes analyzing battlefields according to the relevant components, gaining educational tools and learning the role of the leader. </a:t>
                      </a:r>
                      <a:endParaRPr lang="he-IL" sz="1200" dirty="0"/>
                    </a:p>
                  </a:txBody>
                  <a:tcPr marL="68580" marR="68580" marT="34290" marB="34290"/>
                </a:tc>
                <a:tc>
                  <a:txBody>
                    <a:bodyPr/>
                    <a:lstStyle/>
                    <a:p>
                      <a:pPr marL="285750" indent="-285750" algn="l" rtl="0">
                        <a:buFont typeface="Arial" panose="020B0604020202020204" pitchFamily="34" charset="0"/>
                        <a:buChar char="•"/>
                      </a:pPr>
                      <a:r>
                        <a:rPr lang="en-US" sz="1200" dirty="0" smtClean="0"/>
                        <a:t>B.A.</a:t>
                      </a:r>
                      <a:r>
                        <a:rPr lang="en-US" sz="1200" baseline="0" dirty="0" smtClean="0"/>
                        <a:t> in either Political Science or Economics from Bar-</a:t>
                      </a:r>
                      <a:r>
                        <a:rPr lang="en-US" sz="1200" baseline="0" dirty="0" err="1" smtClean="0"/>
                        <a:t>Ilan</a:t>
                      </a:r>
                      <a:r>
                        <a:rPr lang="en-US" sz="1200" baseline="0" dirty="0" smtClean="0"/>
                        <a:t> University</a:t>
                      </a:r>
                    </a:p>
                    <a:p>
                      <a:pPr marL="285750" indent="-285750" algn="l" rtl="0">
                        <a:buFont typeface="Arial" panose="020B0604020202020204" pitchFamily="34" charset="0"/>
                        <a:buChar char="•"/>
                      </a:pPr>
                      <a:r>
                        <a:rPr lang="en-US" sz="1200" baseline="0" dirty="0" smtClean="0"/>
                        <a:t>Tactical and Command College Graduation Certificate</a:t>
                      </a:r>
                      <a:endParaRPr lang="he-IL" sz="1200" dirty="0"/>
                    </a:p>
                  </a:txBody>
                  <a:tcPr marL="68580" marR="68580" marT="34290" marB="34290"/>
                </a:tc>
                <a:tc>
                  <a:txBody>
                    <a:bodyPr/>
                    <a:lstStyle/>
                    <a:p>
                      <a:pPr algn="l" rtl="0"/>
                      <a:r>
                        <a:rPr lang="en-US" sz="1200" dirty="0" smtClean="0"/>
                        <a:t>26 Months</a:t>
                      </a:r>
                      <a:endParaRPr lang="he-IL" sz="1200" dirty="0"/>
                    </a:p>
                  </a:txBody>
                  <a:tcPr marL="68580" marR="68580" marT="34290" marB="34290"/>
                </a:tc>
                <a:tc>
                  <a:txBody>
                    <a:bodyPr/>
                    <a:lstStyle/>
                    <a:p>
                      <a:pPr algn="l" rtl="0"/>
                      <a:r>
                        <a:rPr lang="en-US" sz="1200" dirty="0" smtClean="0"/>
                        <a:t>First</a:t>
                      </a:r>
                      <a:r>
                        <a:rPr lang="en-US" sz="1200" baseline="0" dirty="0" smtClean="0"/>
                        <a:t> Lieutenants</a:t>
                      </a:r>
                      <a:endParaRPr lang="he-IL" sz="1200" dirty="0"/>
                    </a:p>
                  </a:txBody>
                  <a:tcPr marL="68580" marR="68580" marT="34290" marB="34290"/>
                </a:tc>
                <a:tc>
                  <a:txBody>
                    <a:bodyPr/>
                    <a:lstStyle/>
                    <a:p>
                      <a:pPr algn="ctr" rtl="0"/>
                      <a:r>
                        <a:rPr lang="en-US" sz="1200" b="1" dirty="0" smtClean="0"/>
                        <a:t>Tactical and Command College</a:t>
                      </a:r>
                      <a:endParaRPr lang="he-IL" sz="1200" b="1" dirty="0"/>
                    </a:p>
                  </a:txBody>
                  <a:tcPr marL="68580" marR="68580" marT="34290" marB="34290"/>
                </a:tc>
                <a:extLst>
                  <a:ext uri="{0D108BD9-81ED-4DB2-BD59-A6C34878D82A}">
                    <a16:rowId xmlns:a16="http://schemas.microsoft.com/office/drawing/2014/main" val="10002"/>
                  </a:ext>
                </a:extLst>
              </a:tr>
              <a:tr h="11603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t>The</a:t>
                      </a:r>
                      <a:r>
                        <a:rPr lang="en-US" sz="1200" baseline="0" dirty="0" smtClean="0"/>
                        <a:t> course is divided into two sub-courses, according to rank. The course as a whole focuses on providing the NCO with tools of command and cooperation, through daily classes and simulations.</a:t>
                      </a:r>
                      <a:endParaRPr lang="he-IL" sz="1200" dirty="0" smtClean="0"/>
                    </a:p>
                    <a:p>
                      <a:pPr algn="just" rtl="0"/>
                      <a:endParaRPr lang="he-IL" sz="1200" dirty="0"/>
                    </a:p>
                  </a:txBody>
                  <a:tcPr marL="68580" marR="68580" marT="34290" marB="34290"/>
                </a:tc>
                <a:tc>
                  <a:txBody>
                    <a:bodyPr/>
                    <a:lstStyle/>
                    <a:p>
                      <a:pPr algn="l" rtl="0"/>
                      <a:r>
                        <a:rPr lang="en-US" sz="1200" dirty="0" smtClean="0"/>
                        <a:t>NCO Course Graduation</a:t>
                      </a:r>
                      <a:r>
                        <a:rPr lang="en-US" sz="1200" baseline="0" dirty="0" smtClean="0"/>
                        <a:t> Certificate</a:t>
                      </a:r>
                      <a:endParaRPr lang="he-IL" sz="1200" dirty="0"/>
                    </a:p>
                  </a:txBody>
                  <a:tcPr marL="68580" marR="68580" marT="34290" marB="34290"/>
                </a:tc>
                <a:tc>
                  <a:txBody>
                    <a:bodyPr/>
                    <a:lstStyle/>
                    <a:p>
                      <a:pPr algn="l" rtl="0"/>
                      <a:r>
                        <a:rPr lang="en-US" sz="1200" dirty="0" smtClean="0"/>
                        <a:t>6 Weeks for High Ranking NCOs </a:t>
                      </a:r>
                    </a:p>
                    <a:p>
                      <a:pPr algn="l" rtl="0"/>
                      <a:r>
                        <a:rPr lang="en-US" sz="1200" dirty="0" smtClean="0"/>
                        <a:t>4 Weeks for Low Ranking NCOs</a:t>
                      </a:r>
                      <a:endParaRPr lang="he-IL" sz="1200" dirty="0"/>
                    </a:p>
                  </a:txBody>
                  <a:tcPr marL="68580" marR="68580" marT="34290" marB="34290"/>
                </a:tc>
                <a:tc>
                  <a:txBody>
                    <a:bodyPr/>
                    <a:lstStyle/>
                    <a:p>
                      <a:pPr algn="l" rtl="0"/>
                      <a:r>
                        <a:rPr lang="en-US" sz="1200" dirty="0" smtClean="0"/>
                        <a:t>NCOs</a:t>
                      </a:r>
                      <a:endParaRPr lang="he-IL" sz="1200" dirty="0"/>
                    </a:p>
                  </a:txBody>
                  <a:tcPr marL="68580" marR="68580" marT="34290" marB="34290"/>
                </a:tc>
                <a:tc>
                  <a:txBody>
                    <a:bodyPr/>
                    <a:lstStyle/>
                    <a:p>
                      <a:pPr algn="ctr" rtl="0"/>
                      <a:r>
                        <a:rPr lang="en-US" sz="1200" b="1" dirty="0" smtClean="0"/>
                        <a:t>NCO Course</a:t>
                      </a:r>
                      <a:endParaRPr lang="he-IL" sz="1200" b="1"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893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2018 Challenges</a:t>
            </a:r>
            <a:endParaRPr lang="en-US" sz="3200" b="1" dirty="0">
              <a:latin typeface="+mn-lt"/>
            </a:endParaRPr>
          </a:p>
        </p:txBody>
      </p:sp>
      <p:graphicFrame>
        <p:nvGraphicFramePr>
          <p:cNvPr id="7" name="דיאגרמה 6"/>
          <p:cNvGraphicFramePr/>
          <p:nvPr>
            <p:extLst>
              <p:ext uri="{D42A27DB-BD31-4B8C-83A1-F6EECF244321}">
                <p14:modId xmlns:p14="http://schemas.microsoft.com/office/powerpoint/2010/main" val="1357589582"/>
              </p:ext>
            </p:extLst>
          </p:nvPr>
        </p:nvGraphicFramePr>
        <p:xfrm>
          <a:off x="0" y="1132114"/>
          <a:ext cx="9143999" cy="5442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קבוצה 13"/>
          <p:cNvGrpSpPr/>
          <p:nvPr/>
        </p:nvGrpSpPr>
        <p:grpSpPr>
          <a:xfrm>
            <a:off x="3689584" y="2882959"/>
            <a:ext cx="1764830" cy="1941166"/>
            <a:chOff x="3859379" y="1459486"/>
            <a:chExt cx="3893413" cy="4092064"/>
          </a:xfrm>
        </p:grpSpPr>
        <p:pic>
          <p:nvPicPr>
            <p:cNvPr id="4" name="תמונה 3"/>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7346" y="2540975"/>
              <a:ext cx="1371993" cy="1639140"/>
            </a:xfrm>
            <a:prstGeom prst="rect">
              <a:avLst/>
            </a:prstGeom>
            <a:noFill/>
          </p:spPr>
        </p:pic>
        <p:pic>
          <p:nvPicPr>
            <p:cNvPr id="6" name="תמונה 5"/>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136127" y="2066754"/>
              <a:ext cx="616665" cy="932256"/>
            </a:xfrm>
            <a:prstGeom prst="rect">
              <a:avLst/>
            </a:prstGeom>
          </p:spPr>
        </p:pic>
        <p:pic>
          <p:nvPicPr>
            <p:cNvPr id="9" name="תמונה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8505" y="1459486"/>
              <a:ext cx="685714" cy="932257"/>
            </a:xfrm>
            <a:prstGeom prst="rect">
              <a:avLst/>
            </a:prstGeom>
          </p:spPr>
        </p:pic>
        <p:pic>
          <p:nvPicPr>
            <p:cNvPr id="10" name="תמונה 9"/>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859379" y="2066754"/>
              <a:ext cx="797375" cy="990600"/>
            </a:xfrm>
            <a:prstGeom prst="rect">
              <a:avLst/>
            </a:prstGeom>
          </p:spPr>
        </p:pic>
        <p:pic>
          <p:nvPicPr>
            <p:cNvPr id="11" name="תמונה 10"/>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7085135" y="3767365"/>
              <a:ext cx="667657" cy="1037089"/>
            </a:xfrm>
            <a:prstGeom prst="rect">
              <a:avLst/>
            </a:prstGeom>
          </p:spPr>
        </p:pic>
        <p:pic>
          <p:nvPicPr>
            <p:cNvPr id="12" name="תמונה 11"/>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5426526" y="4329347"/>
              <a:ext cx="729673" cy="1222203"/>
            </a:xfrm>
            <a:prstGeom prst="rect">
              <a:avLst/>
            </a:prstGeom>
          </p:spPr>
        </p:pic>
        <p:pic>
          <p:nvPicPr>
            <p:cNvPr id="13" name="תמונה 12"/>
            <p:cNvPicPr>
              <a:picLocks noChangeAspect="1"/>
            </p:cNvPicPr>
            <p:nvPr/>
          </p:nvPicPr>
          <p:blipFill rotWithShape="1">
            <a:blip r:embed="rId8">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859379" y="3802401"/>
              <a:ext cx="682171" cy="1002053"/>
            </a:xfrm>
            <a:prstGeom prst="rect">
              <a:avLst/>
            </a:prstGeom>
          </p:spPr>
        </p:pic>
      </p:grpSp>
    </p:spTree>
    <p:extLst>
      <p:ext uri="{BB962C8B-B14F-4D97-AF65-F5344CB8AC3E}">
        <p14:creationId xmlns:p14="http://schemas.microsoft.com/office/powerpoint/2010/main" val="203414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Concept of learning</a:t>
            </a:r>
            <a:endParaRPr lang="en-US" sz="3200" b="1" dirty="0">
              <a:latin typeface="+mn-lt"/>
            </a:endParaRPr>
          </a:p>
        </p:txBody>
      </p:sp>
      <p:grpSp>
        <p:nvGrpSpPr>
          <p:cNvPr id="2" name="קבוצה 1"/>
          <p:cNvGrpSpPr/>
          <p:nvPr/>
        </p:nvGrpSpPr>
        <p:grpSpPr>
          <a:xfrm>
            <a:off x="-386882" y="1439210"/>
            <a:ext cx="7886700" cy="5256584"/>
            <a:chOff x="658146" y="1628800"/>
            <a:chExt cx="7886700" cy="5256584"/>
          </a:xfrm>
          <a:scene3d>
            <a:camera prst="isometricOffAxis1Right"/>
            <a:lightRig rig="threePt" dir="t"/>
          </a:scene3d>
        </p:grpSpPr>
        <p:sp>
          <p:nvSpPr>
            <p:cNvPr id="15" name="אליפסה 14">
              <a:extLst>
                <a:ext uri="{FF2B5EF4-FFF2-40B4-BE49-F238E27FC236}">
                  <a16:creationId xmlns:a16="http://schemas.microsoft.com/office/drawing/2014/main" id="{73F4EC75-39B0-4600-A5A0-0D7105627F5D}"/>
                </a:ext>
              </a:extLst>
            </p:cNvPr>
            <p:cNvSpPr/>
            <p:nvPr/>
          </p:nvSpPr>
          <p:spPr>
            <a:xfrm>
              <a:off x="827584" y="1628800"/>
              <a:ext cx="7560840" cy="5256584"/>
            </a:xfrm>
            <a:prstGeom prst="ellipse">
              <a:avLst/>
            </a:prstGeom>
            <a:solidFill>
              <a:schemeClr val="accent6">
                <a:lumMod val="75000"/>
              </a:schemeClr>
            </a:solidFill>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Calibri" panose="020F0502020204030204" pitchFamily="34" charset="0"/>
                <a:cs typeface="Calibri" panose="020F0502020204030204" pitchFamily="34" charset="0"/>
              </a:endParaRPr>
            </a:p>
          </p:txBody>
        </p:sp>
        <p:graphicFrame>
          <p:nvGraphicFramePr>
            <p:cNvPr id="16" name="דיאגרמה 15">
              <a:extLst>
                <a:ext uri="{FF2B5EF4-FFF2-40B4-BE49-F238E27FC236}">
                  <a16:creationId xmlns:a16="http://schemas.microsoft.com/office/drawing/2014/main" id="{74B5A42D-DBA7-4BE6-B7D5-1567D1E6D709}"/>
                </a:ext>
              </a:extLst>
            </p:cNvPr>
            <p:cNvGraphicFramePr/>
            <p:nvPr>
              <p:extLst>
                <p:ext uri="{D42A27DB-BD31-4B8C-83A1-F6EECF244321}">
                  <p14:modId xmlns:p14="http://schemas.microsoft.com/office/powerpoint/2010/main" val="965557529"/>
                </p:ext>
              </p:extLst>
            </p:nvPr>
          </p:nvGraphicFramePr>
          <p:xfrm>
            <a:off x="1539454"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1C4CA2E5-09D0-41DC-931F-C3D95CE56A97}"/>
                </a:ext>
              </a:extLst>
            </p:cNvPr>
            <p:cNvSpPr txBox="1"/>
            <p:nvPr/>
          </p:nvSpPr>
          <p:spPr>
            <a:xfrm>
              <a:off x="3225810" y="2380818"/>
              <a:ext cx="2664296" cy="400110"/>
            </a:xfrm>
            <a:prstGeom prst="rect">
              <a:avLst/>
            </a:prstGeom>
            <a:noFill/>
            <a:sp3d>
              <a:bevelT w="101600" prst="riblet"/>
            </a:sp3d>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Student</a:t>
              </a:r>
              <a:endParaRPr lang="he-IL" sz="2000" b="1"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7A44B1F-C10F-4E71-9A30-3D46F66A9315}"/>
                </a:ext>
              </a:extLst>
            </p:cNvPr>
            <p:cNvSpPr txBox="1"/>
            <p:nvPr/>
          </p:nvSpPr>
          <p:spPr>
            <a:xfrm>
              <a:off x="3225810" y="3708707"/>
              <a:ext cx="2664296" cy="400110"/>
            </a:xfrm>
            <a:prstGeom prst="rect">
              <a:avLst/>
            </a:prstGeom>
            <a:noFill/>
            <a:sp3d>
              <a:bevelT w="101600" prst="riblet"/>
            </a:sp3d>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Staff</a:t>
              </a:r>
              <a:endParaRPr lang="he-IL" sz="2000" b="1" dirty="0">
                <a:solidFill>
                  <a:schemeClr val="bg1"/>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79D777F-C20F-49A9-B66A-260A43E824EA}"/>
                </a:ext>
              </a:extLst>
            </p:cNvPr>
            <p:cNvSpPr txBox="1"/>
            <p:nvPr/>
          </p:nvSpPr>
          <p:spPr>
            <a:xfrm>
              <a:off x="3255306" y="5054012"/>
              <a:ext cx="2664296" cy="400110"/>
            </a:xfrm>
            <a:prstGeom prst="rect">
              <a:avLst/>
            </a:prstGeom>
            <a:noFill/>
            <a:sp3d>
              <a:bevelT w="101600" prst="riblet"/>
            </a:sp3d>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Training Program</a:t>
              </a:r>
              <a:endParaRPr lang="he-IL" sz="2000" b="1" dirty="0">
                <a:solidFill>
                  <a:schemeClr val="bg1"/>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B3F7BF7E-678B-46E0-A3D5-E569112FD8DB}"/>
                </a:ext>
              </a:extLst>
            </p:cNvPr>
            <p:cNvSpPr txBox="1"/>
            <p:nvPr/>
          </p:nvSpPr>
          <p:spPr>
            <a:xfrm>
              <a:off x="3275856" y="6130138"/>
              <a:ext cx="2664296" cy="707886"/>
            </a:xfrm>
            <a:prstGeom prst="rect">
              <a:avLst/>
            </a:prstGeom>
            <a:noFill/>
            <a:sp3d>
              <a:bevelT w="101600" prst="riblet"/>
            </a:sp3d>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Instructing Environment </a:t>
              </a:r>
              <a:endParaRPr lang="he-IL" sz="2000" b="1" dirty="0">
                <a:solidFill>
                  <a:schemeClr val="bg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EEA3BD29-8898-4625-92A3-751227E34C61}"/>
                </a:ext>
              </a:extLst>
            </p:cNvPr>
            <p:cNvSpPr txBox="1"/>
            <p:nvPr/>
          </p:nvSpPr>
          <p:spPr>
            <a:xfrm>
              <a:off x="5880550" y="3244817"/>
              <a:ext cx="2664296" cy="707886"/>
            </a:xfrm>
            <a:prstGeom prst="rect">
              <a:avLst/>
            </a:prstGeom>
            <a:noFill/>
            <a:sp3d>
              <a:bevelT w="101600" prst="riblet"/>
            </a:sp3d>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Organizational Infrastructure</a:t>
              </a:r>
              <a:endParaRPr lang="he-IL" sz="2000" b="1" dirty="0">
                <a:solidFill>
                  <a:schemeClr val="bg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4F23805E-8DB6-42F0-84D7-7044D53C7A7D}"/>
                </a:ext>
              </a:extLst>
            </p:cNvPr>
            <p:cNvSpPr txBox="1"/>
            <p:nvPr/>
          </p:nvSpPr>
          <p:spPr>
            <a:xfrm>
              <a:off x="658146" y="3154785"/>
              <a:ext cx="2664296" cy="707886"/>
            </a:xfrm>
            <a:prstGeom prst="rect">
              <a:avLst/>
            </a:prstGeom>
            <a:noFill/>
            <a:sp3d>
              <a:bevelT w="101600" prst="riblet"/>
            </a:sp3d>
          </p:spPr>
          <p:txBody>
            <a:bodyPr wrap="square" rtlCol="1">
              <a:spAutoFit/>
            </a:bodyPr>
            <a:lstStyle/>
            <a:p>
              <a:pPr algn="ctr"/>
              <a:r>
                <a:rPr lang="en-US" sz="2000" b="1" dirty="0" smtClean="0">
                  <a:solidFill>
                    <a:schemeClr val="bg1"/>
                  </a:solidFill>
                  <a:latin typeface="Calibri" panose="020F0502020204030204" pitchFamily="34" charset="0"/>
                  <a:cs typeface="Calibri" panose="020F0502020204030204" pitchFamily="34" charset="0"/>
                </a:rPr>
                <a:t>Physical </a:t>
              </a:r>
            </a:p>
            <a:p>
              <a:pPr algn="ctr"/>
              <a:r>
                <a:rPr lang="en-US" sz="2000" b="1" dirty="0" smtClean="0">
                  <a:solidFill>
                    <a:schemeClr val="bg1"/>
                  </a:solidFill>
                  <a:latin typeface="Calibri" panose="020F0502020204030204" pitchFamily="34" charset="0"/>
                  <a:cs typeface="Calibri" panose="020F0502020204030204" pitchFamily="34" charset="0"/>
                </a:rPr>
                <a:t>Infrastructure</a:t>
              </a:r>
              <a:endParaRPr lang="he-IL" sz="2000" b="1" dirty="0">
                <a:solidFill>
                  <a:schemeClr val="bg1"/>
                </a:solidFill>
                <a:latin typeface="Calibri" panose="020F0502020204030204" pitchFamily="34" charset="0"/>
                <a:cs typeface="Calibri" panose="020F0502020204030204" pitchFamily="34" charset="0"/>
              </a:endParaRPr>
            </a:p>
          </p:txBody>
        </p:sp>
      </p:grpSp>
      <p:pic>
        <p:nvPicPr>
          <p:cNvPr id="3074" name="Picture 2" descr="Image result for lear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3335" y="5036456"/>
            <a:ext cx="2750665" cy="146082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00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570664"/>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The Spirit of the Colleges</a:t>
            </a:r>
            <a:endParaRPr lang="en-US" sz="3200" b="1" dirty="0">
              <a:latin typeface="+mn-lt"/>
            </a:endParaRPr>
          </a:p>
        </p:txBody>
      </p:sp>
      <p:grpSp>
        <p:nvGrpSpPr>
          <p:cNvPr id="13" name="קבוצה 12"/>
          <p:cNvGrpSpPr/>
          <p:nvPr/>
        </p:nvGrpSpPr>
        <p:grpSpPr>
          <a:xfrm>
            <a:off x="147917" y="1358152"/>
            <a:ext cx="8708388" cy="5211793"/>
            <a:chOff x="108012" y="892089"/>
            <a:chExt cx="9020173" cy="6084894"/>
          </a:xfrm>
        </p:grpSpPr>
        <p:sp>
          <p:nvSpPr>
            <p:cNvPr id="14" name="חץ: למעלה 2">
              <a:extLst>
                <a:ext uri="{FF2B5EF4-FFF2-40B4-BE49-F238E27FC236}">
                  <a16:creationId xmlns:a16="http://schemas.microsoft.com/office/drawing/2014/main" id="{2E322BE6-0E87-4537-8513-FF586DD0F5AD}"/>
                </a:ext>
              </a:extLst>
            </p:cNvPr>
            <p:cNvSpPr/>
            <p:nvPr/>
          </p:nvSpPr>
          <p:spPr>
            <a:xfrm>
              <a:off x="1691680" y="2135784"/>
              <a:ext cx="5760640" cy="3475721"/>
            </a:xfrm>
            <a:prstGeom prst="upArrow">
              <a:avLst>
                <a:gd name="adj1" fmla="val 44463"/>
                <a:gd name="adj2" fmla="val 57383"/>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304BDB64-B21C-4DD9-A5C6-996F4DA7B7BB}"/>
                </a:ext>
              </a:extLst>
            </p:cNvPr>
            <p:cNvSpPr txBox="1"/>
            <p:nvPr/>
          </p:nvSpPr>
          <p:spPr>
            <a:xfrm>
              <a:off x="3239852" y="2410058"/>
              <a:ext cx="2664296" cy="359337"/>
            </a:xfrm>
            <a:prstGeom prst="rect">
              <a:avLst/>
            </a:prstGeom>
            <a:noFill/>
          </p:spPr>
          <p:txBody>
            <a:bodyPr wrap="square" rtlCol="1">
              <a:spAutoFit/>
            </a:bodyPr>
            <a:lstStyle/>
            <a:p>
              <a:pPr algn="ctr"/>
              <a:r>
                <a:rPr lang="en-US" sz="1400" b="1" dirty="0" smtClean="0">
                  <a:solidFill>
                    <a:schemeClr val="bg1"/>
                  </a:solidFill>
                  <a:latin typeface="Calibri" panose="020F0502020204030204" pitchFamily="34" charset="0"/>
                  <a:cs typeface="Calibri" panose="020F0502020204030204" pitchFamily="34" charset="0"/>
                </a:rPr>
                <a:t>Student</a:t>
              </a:r>
              <a:endParaRPr lang="he-IL" sz="1400" b="1" dirty="0">
                <a:solidFill>
                  <a:schemeClr val="bg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1FCCDAD4-CCE1-4AA7-8E66-28CC9B896930}"/>
                </a:ext>
              </a:extLst>
            </p:cNvPr>
            <p:cNvSpPr txBox="1"/>
            <p:nvPr/>
          </p:nvSpPr>
          <p:spPr>
            <a:xfrm>
              <a:off x="5652120" y="3485909"/>
              <a:ext cx="2160240" cy="610872"/>
            </a:xfrm>
            <a:prstGeom prst="rect">
              <a:avLst/>
            </a:prstGeom>
            <a:noFill/>
          </p:spPr>
          <p:txBody>
            <a:bodyPr wrap="square" rtlCol="1">
              <a:spAutoFit/>
            </a:bodyPr>
            <a:lstStyle/>
            <a:p>
              <a:pPr algn="l" rtl="0"/>
              <a:r>
                <a:rPr lang="en-US" sz="1400" b="1" dirty="0" smtClean="0">
                  <a:solidFill>
                    <a:schemeClr val="bg1"/>
                  </a:solidFill>
                  <a:latin typeface="Calibri" panose="020F0502020204030204" pitchFamily="34" charset="0"/>
                  <a:cs typeface="Calibri" panose="020F0502020204030204" pitchFamily="34" charset="0"/>
                </a:rPr>
                <a:t>Training </a:t>
              </a:r>
            </a:p>
            <a:p>
              <a:pPr algn="l" rtl="0"/>
              <a:r>
                <a:rPr lang="en-US" sz="1400" b="1" dirty="0" smtClean="0">
                  <a:solidFill>
                    <a:schemeClr val="bg1"/>
                  </a:solidFill>
                  <a:latin typeface="Calibri" panose="020F0502020204030204" pitchFamily="34" charset="0"/>
                  <a:cs typeface="Calibri" panose="020F0502020204030204" pitchFamily="34" charset="0"/>
                </a:rPr>
                <a:t>Program</a:t>
              </a:r>
              <a:endParaRPr lang="he-IL" sz="1400" b="1" dirty="0">
                <a:solidFill>
                  <a:schemeClr val="bg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B377E72-C692-4FF5-BA27-25DCBAFAC4B4}"/>
                </a:ext>
              </a:extLst>
            </p:cNvPr>
            <p:cNvSpPr txBox="1"/>
            <p:nvPr/>
          </p:nvSpPr>
          <p:spPr>
            <a:xfrm>
              <a:off x="2411760" y="3494327"/>
              <a:ext cx="2880320" cy="610872"/>
            </a:xfrm>
            <a:prstGeom prst="rect">
              <a:avLst/>
            </a:prstGeom>
            <a:noFill/>
          </p:spPr>
          <p:txBody>
            <a:bodyPr wrap="square" rtlCol="1">
              <a:spAutoFit/>
            </a:bodyPr>
            <a:lstStyle/>
            <a:p>
              <a:pPr algn="l" rtl="0"/>
              <a:r>
                <a:rPr lang="en-US" sz="1400" b="1" dirty="0" smtClean="0">
                  <a:solidFill>
                    <a:schemeClr val="bg1"/>
                  </a:solidFill>
                  <a:latin typeface="Calibri" panose="020F0502020204030204" pitchFamily="34" charset="0"/>
                  <a:cs typeface="Calibri" panose="020F0502020204030204" pitchFamily="34" charset="0"/>
                </a:rPr>
                <a:t>Instructing</a:t>
              </a:r>
            </a:p>
            <a:p>
              <a:pPr algn="l" rtl="0"/>
              <a:r>
                <a:rPr lang="en-US" sz="1400" b="1" dirty="0" smtClean="0">
                  <a:solidFill>
                    <a:schemeClr val="bg1"/>
                  </a:solidFill>
                  <a:latin typeface="Calibri" panose="020F0502020204030204" pitchFamily="34" charset="0"/>
                  <a:cs typeface="Calibri" panose="020F0502020204030204" pitchFamily="34" charset="0"/>
                </a:rPr>
                <a:t>Environment</a:t>
              </a:r>
              <a:endParaRPr lang="he-IL" sz="1400" b="1" dirty="0">
                <a:solidFill>
                  <a:schemeClr val="bg1"/>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7F5A9A41-CFF2-4301-AEC5-EB0ED042928F}"/>
                </a:ext>
              </a:extLst>
            </p:cNvPr>
            <p:cNvSpPr txBox="1"/>
            <p:nvPr/>
          </p:nvSpPr>
          <p:spPr>
            <a:xfrm>
              <a:off x="3671900" y="5211395"/>
              <a:ext cx="1800200" cy="359337"/>
            </a:xfrm>
            <a:prstGeom prst="rect">
              <a:avLst/>
            </a:prstGeom>
            <a:noFill/>
          </p:spPr>
          <p:txBody>
            <a:bodyPr wrap="square" rtlCol="1">
              <a:spAutoFit/>
            </a:bodyPr>
            <a:lstStyle/>
            <a:p>
              <a:pPr algn="ctr"/>
              <a:r>
                <a:rPr lang="en-US" sz="1400" b="1" dirty="0" smtClean="0">
                  <a:solidFill>
                    <a:schemeClr val="bg1"/>
                  </a:solidFill>
                  <a:latin typeface="Calibri" panose="020F0502020204030204" pitchFamily="34" charset="0"/>
                  <a:cs typeface="Calibri" panose="020F0502020204030204" pitchFamily="34" charset="0"/>
                </a:rPr>
                <a:t>Instructor</a:t>
              </a:r>
              <a:endParaRPr lang="he-IL" sz="1400" b="1"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DA72A675-619B-419A-AFAE-F36198A9E9E5}"/>
                </a:ext>
              </a:extLst>
            </p:cNvPr>
            <p:cNvSpPr txBox="1"/>
            <p:nvPr/>
          </p:nvSpPr>
          <p:spPr>
            <a:xfrm>
              <a:off x="2771800" y="892089"/>
              <a:ext cx="3960440" cy="1617015"/>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Curious and profound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Initiator and active: ‘teach and be taught’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Courageous, stable and judgmental – also towards himself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Humble, ethical and</a:t>
              </a:r>
              <a:r>
                <a:rPr lang="en-US" sz="1400" dirty="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embodies senior capabilities </a:t>
              </a:r>
              <a:endParaRPr lang="he-IL" sz="14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9B401E44-9465-45C0-9AC2-20E6E13E6748}"/>
                </a:ext>
              </a:extLst>
            </p:cNvPr>
            <p:cNvSpPr txBox="1"/>
            <p:nvPr/>
          </p:nvSpPr>
          <p:spPr>
            <a:xfrm>
              <a:off x="7076465" y="2269362"/>
              <a:ext cx="2051720" cy="2120086"/>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Relevant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Comprehensive and Intensive (T)</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Attractive</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National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Academic</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Continuity of Training</a:t>
              </a:r>
              <a:endParaRPr lang="he-IL" sz="14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33D26339-D3E0-4545-9C03-B7446F7825D0}"/>
                </a:ext>
              </a:extLst>
            </p:cNvPr>
            <p:cNvSpPr txBox="1"/>
            <p:nvPr/>
          </p:nvSpPr>
          <p:spPr>
            <a:xfrm>
              <a:off x="108012" y="2692950"/>
              <a:ext cx="2159732" cy="1617015"/>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An example for military culture</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 modern and inviting campus</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Home base for officers</a:t>
              </a:r>
              <a:endParaRPr lang="he-IL" sz="14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0191A0A-C426-4ACB-8038-5E870067FDB2}"/>
                </a:ext>
              </a:extLst>
            </p:cNvPr>
            <p:cNvSpPr txBox="1"/>
            <p:nvPr/>
          </p:nvSpPr>
          <p:spPr>
            <a:xfrm>
              <a:off x="2591780" y="5611504"/>
              <a:ext cx="4284476" cy="1365479"/>
            </a:xfrm>
            <a:prstGeom prst="rect">
              <a:avLst/>
            </a:prstGeom>
            <a:noFill/>
          </p:spPr>
          <p:txBody>
            <a:bodyPr wrap="square" rtlCol="1">
              <a:spAutoFit/>
            </a:bodyPr>
            <a:lstStyle/>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A commander committed to a 360 </a:t>
              </a:r>
              <a:r>
                <a:rPr lang="en-US" sz="1400" dirty="0">
                  <a:latin typeface="Calibri" panose="020F0502020204030204" pitchFamily="34" charset="0"/>
                  <a:cs typeface="Calibri" panose="020F0502020204030204" pitchFamily="34" charset="0"/>
                </a:rPr>
                <a:t>d</a:t>
              </a:r>
              <a:r>
                <a:rPr lang="en-US" sz="1400" dirty="0" smtClean="0">
                  <a:latin typeface="Calibri" panose="020F0502020204030204" pitchFamily="34" charset="0"/>
                  <a:cs typeface="Calibri" panose="020F0502020204030204" pitchFamily="34" charset="0"/>
                </a:rPr>
                <a:t>egree development</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Promotes </a:t>
              </a:r>
              <a:r>
                <a:rPr lang="en-US" sz="1400" dirty="0" err="1" smtClean="0">
                  <a:latin typeface="Calibri" panose="020F0502020204030204" pitchFamily="34" charset="0"/>
                  <a:cs typeface="Calibri" panose="020F0502020204030204" pitchFamily="34" charset="0"/>
                </a:rPr>
                <a:t>jointness</a:t>
              </a:r>
              <a:r>
                <a:rPr lang="en-US" sz="1400" dirty="0" smtClean="0">
                  <a:latin typeface="Calibri" panose="020F0502020204030204" pitchFamily="34" charset="0"/>
                  <a:cs typeface="Calibri" panose="020F0502020204030204" pitchFamily="34" charset="0"/>
                </a:rPr>
                <a:t> </a:t>
              </a:r>
              <a:endParaRPr lang="he-IL" sz="1400" dirty="0">
                <a:latin typeface="Calibri" panose="020F0502020204030204" pitchFamily="34" charset="0"/>
                <a:cs typeface="Calibri" panose="020F0502020204030204" pitchFamily="34" charset="0"/>
              </a:endParaRP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Judgmental, initiator and influential </a:t>
              </a:r>
            </a:p>
            <a:p>
              <a:pPr marL="285750" indent="-285750" algn="l" rtl="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Maintains fitness but specializes in instructing</a:t>
              </a:r>
              <a:endParaRPr lang="he-IL" sz="1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43672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570664"/>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Methods of learning</a:t>
            </a:r>
            <a:endParaRPr lang="en-US" sz="3200" b="1" dirty="0">
              <a:latin typeface="+mn-lt"/>
            </a:endParaRPr>
          </a:p>
        </p:txBody>
      </p:sp>
      <p:sp>
        <p:nvSpPr>
          <p:cNvPr id="15" name="מלבן: פינות מעוגלות 3">
            <a:extLst>
              <a:ext uri="{FF2B5EF4-FFF2-40B4-BE49-F238E27FC236}">
                <a16:creationId xmlns:a16="http://schemas.microsoft.com/office/drawing/2014/main" id="{26A6F437-934D-44BE-83A0-9DDCA66B608E}"/>
              </a:ext>
            </a:extLst>
          </p:cNvPr>
          <p:cNvSpPr/>
          <p:nvPr/>
        </p:nvSpPr>
        <p:spPr>
          <a:xfrm>
            <a:off x="129538" y="1412777"/>
            <a:ext cx="8861292" cy="3341768"/>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Calibri" panose="020F0502020204030204" pitchFamily="34" charset="0"/>
              <a:cs typeface="Calibri" panose="020F0502020204030204" pitchFamily="34" charset="0"/>
            </a:endParaRPr>
          </a:p>
        </p:txBody>
      </p:sp>
      <p:sp>
        <p:nvSpPr>
          <p:cNvPr id="16" name="אליפסה 15">
            <a:extLst>
              <a:ext uri="{FF2B5EF4-FFF2-40B4-BE49-F238E27FC236}">
                <a16:creationId xmlns:a16="http://schemas.microsoft.com/office/drawing/2014/main" id="{79D20161-88CA-4346-8703-E7D0B44A5451}"/>
              </a:ext>
            </a:extLst>
          </p:cNvPr>
          <p:cNvSpPr/>
          <p:nvPr/>
        </p:nvSpPr>
        <p:spPr>
          <a:xfrm>
            <a:off x="1754652"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17" name="אליפסה 16">
            <a:extLst>
              <a:ext uri="{FF2B5EF4-FFF2-40B4-BE49-F238E27FC236}">
                <a16:creationId xmlns:a16="http://schemas.microsoft.com/office/drawing/2014/main" id="{2F6E8ECD-352E-4D97-89F0-8BDCC0150B5B}"/>
              </a:ext>
            </a:extLst>
          </p:cNvPr>
          <p:cNvSpPr/>
          <p:nvPr/>
        </p:nvSpPr>
        <p:spPr>
          <a:xfrm>
            <a:off x="1754652"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18" name="אליפסה 17">
            <a:extLst>
              <a:ext uri="{FF2B5EF4-FFF2-40B4-BE49-F238E27FC236}">
                <a16:creationId xmlns:a16="http://schemas.microsoft.com/office/drawing/2014/main" id="{F1D51475-6059-43C0-A0F6-D1AFBC12C014}"/>
              </a:ext>
            </a:extLst>
          </p:cNvPr>
          <p:cNvSpPr/>
          <p:nvPr/>
        </p:nvSpPr>
        <p:spPr>
          <a:xfrm>
            <a:off x="1754652"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19" name="אליפסה 18">
            <a:extLst>
              <a:ext uri="{FF2B5EF4-FFF2-40B4-BE49-F238E27FC236}">
                <a16:creationId xmlns:a16="http://schemas.microsoft.com/office/drawing/2014/main" id="{65745809-B0C3-4E9C-9D70-F2A134DEF48F}"/>
              </a:ext>
            </a:extLst>
          </p:cNvPr>
          <p:cNvSpPr/>
          <p:nvPr/>
        </p:nvSpPr>
        <p:spPr>
          <a:xfrm>
            <a:off x="1754652"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20" name="אליפסה 19">
            <a:extLst>
              <a:ext uri="{FF2B5EF4-FFF2-40B4-BE49-F238E27FC236}">
                <a16:creationId xmlns:a16="http://schemas.microsoft.com/office/drawing/2014/main" id="{D2C28468-40A8-49A2-B1D9-659FFB996AB0}"/>
              </a:ext>
            </a:extLst>
          </p:cNvPr>
          <p:cNvSpPr/>
          <p:nvPr/>
        </p:nvSpPr>
        <p:spPr>
          <a:xfrm>
            <a:off x="1322604"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21" name="אליפסה 20">
            <a:extLst>
              <a:ext uri="{FF2B5EF4-FFF2-40B4-BE49-F238E27FC236}">
                <a16:creationId xmlns:a16="http://schemas.microsoft.com/office/drawing/2014/main" id="{11DA85A5-0115-4B52-9E90-FD216FA74FEF}"/>
              </a:ext>
            </a:extLst>
          </p:cNvPr>
          <p:cNvSpPr/>
          <p:nvPr/>
        </p:nvSpPr>
        <p:spPr>
          <a:xfrm>
            <a:off x="1322604" y="34860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22" name="אליפסה 21">
            <a:extLst>
              <a:ext uri="{FF2B5EF4-FFF2-40B4-BE49-F238E27FC236}">
                <a16:creationId xmlns:a16="http://schemas.microsoft.com/office/drawing/2014/main" id="{B7BDC275-968E-47F9-BF9F-C464B63DBDA7}"/>
              </a:ext>
            </a:extLst>
          </p:cNvPr>
          <p:cNvSpPr/>
          <p:nvPr/>
        </p:nvSpPr>
        <p:spPr>
          <a:xfrm>
            <a:off x="1322604"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31" name="אליפסה 30">
            <a:extLst>
              <a:ext uri="{FF2B5EF4-FFF2-40B4-BE49-F238E27FC236}">
                <a16:creationId xmlns:a16="http://schemas.microsoft.com/office/drawing/2014/main" id="{4951F1E7-CA5B-42D9-826B-0F77B233097F}"/>
              </a:ext>
            </a:extLst>
          </p:cNvPr>
          <p:cNvSpPr/>
          <p:nvPr/>
        </p:nvSpPr>
        <p:spPr>
          <a:xfrm>
            <a:off x="1322604" y="42421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32" name="אליפסה 31">
            <a:extLst>
              <a:ext uri="{FF2B5EF4-FFF2-40B4-BE49-F238E27FC236}">
                <a16:creationId xmlns:a16="http://schemas.microsoft.com/office/drawing/2014/main" id="{11F9B2E8-B8F9-4992-9220-D4BFDC80672F}"/>
              </a:ext>
            </a:extLst>
          </p:cNvPr>
          <p:cNvSpPr/>
          <p:nvPr/>
        </p:nvSpPr>
        <p:spPr>
          <a:xfrm>
            <a:off x="890580"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33" name="אליפסה 32">
            <a:extLst>
              <a:ext uri="{FF2B5EF4-FFF2-40B4-BE49-F238E27FC236}">
                <a16:creationId xmlns:a16="http://schemas.microsoft.com/office/drawing/2014/main" id="{CE2CE27B-E336-4B9A-89BA-7E296BB632CC}"/>
              </a:ext>
            </a:extLst>
          </p:cNvPr>
          <p:cNvSpPr/>
          <p:nvPr/>
        </p:nvSpPr>
        <p:spPr>
          <a:xfrm>
            <a:off x="890580"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34" name="אליפסה 33">
            <a:extLst>
              <a:ext uri="{FF2B5EF4-FFF2-40B4-BE49-F238E27FC236}">
                <a16:creationId xmlns:a16="http://schemas.microsoft.com/office/drawing/2014/main" id="{5E582F7F-7C02-44DB-9877-BBB09C46DB32}"/>
              </a:ext>
            </a:extLst>
          </p:cNvPr>
          <p:cNvSpPr/>
          <p:nvPr/>
        </p:nvSpPr>
        <p:spPr>
          <a:xfrm>
            <a:off x="890580"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35" name="אליפסה 34">
            <a:extLst>
              <a:ext uri="{FF2B5EF4-FFF2-40B4-BE49-F238E27FC236}">
                <a16:creationId xmlns:a16="http://schemas.microsoft.com/office/drawing/2014/main" id="{E20781B5-1791-4E61-A1B7-CEA11C40EEA8}"/>
              </a:ext>
            </a:extLst>
          </p:cNvPr>
          <p:cNvSpPr/>
          <p:nvPr/>
        </p:nvSpPr>
        <p:spPr>
          <a:xfrm>
            <a:off x="890580"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36" name="אליפסה 35">
            <a:extLst>
              <a:ext uri="{FF2B5EF4-FFF2-40B4-BE49-F238E27FC236}">
                <a16:creationId xmlns:a16="http://schemas.microsoft.com/office/drawing/2014/main" id="{69655CF7-B3E3-4C56-A6F1-B51C7777A8E4}"/>
              </a:ext>
            </a:extLst>
          </p:cNvPr>
          <p:cNvSpPr/>
          <p:nvPr/>
        </p:nvSpPr>
        <p:spPr>
          <a:xfrm>
            <a:off x="458532"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37" name="אליפסה 36">
            <a:extLst>
              <a:ext uri="{FF2B5EF4-FFF2-40B4-BE49-F238E27FC236}">
                <a16:creationId xmlns:a16="http://schemas.microsoft.com/office/drawing/2014/main" id="{D330DFA6-0D5C-4C6C-9EE9-5B32D897A208}"/>
              </a:ext>
            </a:extLst>
          </p:cNvPr>
          <p:cNvSpPr/>
          <p:nvPr/>
        </p:nvSpPr>
        <p:spPr>
          <a:xfrm>
            <a:off x="458532" y="34860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38" name="אליפסה 37">
            <a:extLst>
              <a:ext uri="{FF2B5EF4-FFF2-40B4-BE49-F238E27FC236}">
                <a16:creationId xmlns:a16="http://schemas.microsoft.com/office/drawing/2014/main" id="{8DCA2E08-9215-4C7E-8C2E-AA855A9BACB1}"/>
              </a:ext>
            </a:extLst>
          </p:cNvPr>
          <p:cNvSpPr/>
          <p:nvPr/>
        </p:nvSpPr>
        <p:spPr>
          <a:xfrm>
            <a:off x="458532"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39" name="אליפסה 38">
            <a:extLst>
              <a:ext uri="{FF2B5EF4-FFF2-40B4-BE49-F238E27FC236}">
                <a16:creationId xmlns:a16="http://schemas.microsoft.com/office/drawing/2014/main" id="{F6D97D07-4604-408D-8DD7-EC19E81C2ED0}"/>
              </a:ext>
            </a:extLst>
          </p:cNvPr>
          <p:cNvSpPr/>
          <p:nvPr/>
        </p:nvSpPr>
        <p:spPr>
          <a:xfrm>
            <a:off x="458532" y="42421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3675A347-FF4A-4164-85A6-453A5CA8A586}"/>
              </a:ext>
            </a:extLst>
          </p:cNvPr>
          <p:cNvSpPr txBox="1"/>
          <p:nvPr/>
        </p:nvSpPr>
        <p:spPr>
          <a:xfrm>
            <a:off x="1686538"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6E93B494-60AE-4013-97B8-DDDCF683EDC9}"/>
              </a:ext>
            </a:extLst>
          </p:cNvPr>
          <p:cNvSpPr txBox="1"/>
          <p:nvPr/>
        </p:nvSpPr>
        <p:spPr>
          <a:xfrm>
            <a:off x="1260647"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2</a:t>
            </a:r>
            <a:endParaRPr lang="he-IL" sz="1050" b="1" dirty="0">
              <a:solidFill>
                <a:prstClr val="black"/>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5BD41B33-D2FE-4709-80EF-BA548BCD8637}"/>
              </a:ext>
            </a:extLst>
          </p:cNvPr>
          <p:cNvSpPr txBox="1"/>
          <p:nvPr/>
        </p:nvSpPr>
        <p:spPr>
          <a:xfrm>
            <a:off x="830416"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a:t>
            </a:r>
            <a:r>
              <a:rPr lang="en-US" sz="1050" b="1" dirty="0" smtClean="0">
                <a:solidFill>
                  <a:prstClr val="black"/>
                </a:solidFill>
                <a:latin typeface="Calibri" panose="020F0502020204030204" pitchFamily="34" charset="0"/>
                <a:cs typeface="Calibri" panose="020F0502020204030204" pitchFamily="34" charset="0"/>
              </a:rPr>
              <a:t>3</a:t>
            </a:r>
            <a:endParaRPr lang="he-IL" sz="1050" b="1" dirty="0">
              <a:solidFill>
                <a:prstClr val="black"/>
              </a:solidFill>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A38867E2-4CE3-409F-B873-70F3925FC670}"/>
              </a:ext>
            </a:extLst>
          </p:cNvPr>
          <p:cNvSpPr txBox="1"/>
          <p:nvPr/>
        </p:nvSpPr>
        <p:spPr>
          <a:xfrm>
            <a:off x="396551" y="2783951"/>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a:t>
            </a:r>
            <a:r>
              <a:rPr lang="he-IL" sz="1050" b="1" dirty="0" smtClean="0">
                <a:solidFill>
                  <a:prstClr val="black"/>
                </a:solidFill>
                <a:latin typeface="Calibri" panose="020F0502020204030204" pitchFamily="34" charset="0"/>
                <a:cs typeface="Calibri" panose="020F0502020204030204" pitchFamily="34" charset="0"/>
              </a:rPr>
              <a:t>4</a:t>
            </a:r>
            <a:endParaRPr lang="he-IL" sz="1050" b="1" dirty="0">
              <a:solidFill>
                <a:prstClr val="black"/>
              </a:solidFill>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BB22F323-7023-43C7-95BA-F1A3DA1BF789}"/>
              </a:ext>
            </a:extLst>
          </p:cNvPr>
          <p:cNvSpPr txBox="1"/>
          <p:nvPr/>
        </p:nvSpPr>
        <p:spPr>
          <a:xfrm>
            <a:off x="820625" y="1854974"/>
            <a:ext cx="818065" cy="276999"/>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Course</a:t>
            </a:r>
            <a:endParaRPr lang="he-IL" sz="825" dirty="0">
              <a:solidFill>
                <a:prstClr val="black"/>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F778B923-B2EF-40AB-9B13-B870F3026BF6}"/>
              </a:ext>
            </a:extLst>
          </p:cNvPr>
          <p:cNvSpPr txBox="1"/>
          <p:nvPr/>
        </p:nvSpPr>
        <p:spPr>
          <a:xfrm>
            <a:off x="5148064" y="1854974"/>
            <a:ext cx="833912" cy="276999"/>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Group</a:t>
            </a:r>
            <a:endParaRPr lang="he-IL"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6" name="אליפסה 45">
            <a:extLst>
              <a:ext uri="{FF2B5EF4-FFF2-40B4-BE49-F238E27FC236}">
                <a16:creationId xmlns:a16="http://schemas.microsoft.com/office/drawing/2014/main" id="{7495E6EC-F2A4-46DC-8434-AD11751FA3FF}"/>
              </a:ext>
            </a:extLst>
          </p:cNvPr>
          <p:cNvSpPr/>
          <p:nvPr/>
        </p:nvSpPr>
        <p:spPr>
          <a:xfrm>
            <a:off x="5994110"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47" name="אליפסה 46">
            <a:extLst>
              <a:ext uri="{FF2B5EF4-FFF2-40B4-BE49-F238E27FC236}">
                <a16:creationId xmlns:a16="http://schemas.microsoft.com/office/drawing/2014/main" id="{8011FCCE-0078-4459-8F0D-9E85EFB99D16}"/>
              </a:ext>
            </a:extLst>
          </p:cNvPr>
          <p:cNvSpPr/>
          <p:nvPr/>
        </p:nvSpPr>
        <p:spPr>
          <a:xfrm>
            <a:off x="5724080" y="348600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48" name="אליפסה 47">
            <a:extLst>
              <a:ext uri="{FF2B5EF4-FFF2-40B4-BE49-F238E27FC236}">
                <a16:creationId xmlns:a16="http://schemas.microsoft.com/office/drawing/2014/main" id="{87831432-97A8-4E31-A9B6-6D2C1F5ECBDB}"/>
              </a:ext>
            </a:extLst>
          </p:cNvPr>
          <p:cNvSpPr/>
          <p:nvPr/>
        </p:nvSpPr>
        <p:spPr>
          <a:xfrm>
            <a:off x="5400044" y="38640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49" name="אליפסה 48">
            <a:extLst>
              <a:ext uri="{FF2B5EF4-FFF2-40B4-BE49-F238E27FC236}">
                <a16:creationId xmlns:a16="http://schemas.microsoft.com/office/drawing/2014/main" id="{DDE2B232-5BEF-4A4E-8A1A-72450A5698A9}"/>
              </a:ext>
            </a:extLst>
          </p:cNvPr>
          <p:cNvSpPr/>
          <p:nvPr/>
        </p:nvSpPr>
        <p:spPr>
          <a:xfrm>
            <a:off x="5076056" y="424208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3374E0B9-AEB7-485B-9154-29167ADDC412}"/>
              </a:ext>
            </a:extLst>
          </p:cNvPr>
          <p:cNvSpPr txBox="1"/>
          <p:nvPr/>
        </p:nvSpPr>
        <p:spPr>
          <a:xfrm>
            <a:off x="6732494" y="1854974"/>
            <a:ext cx="791834" cy="553998"/>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Group</a:t>
            </a:r>
            <a:endParaRPr lang="he-IL" sz="700" dirty="0">
              <a:solidFill>
                <a:prstClr val="black"/>
              </a:solidFill>
              <a:latin typeface="Calibri" panose="020F0502020204030204" pitchFamily="34" charset="0"/>
              <a:cs typeface="Calibri" panose="020F0502020204030204" pitchFamily="34" charset="0"/>
            </a:endParaRPr>
          </a:p>
        </p:txBody>
      </p:sp>
      <p:sp>
        <p:nvSpPr>
          <p:cNvPr id="51" name="אליפסה 50">
            <a:extLst>
              <a:ext uri="{FF2B5EF4-FFF2-40B4-BE49-F238E27FC236}">
                <a16:creationId xmlns:a16="http://schemas.microsoft.com/office/drawing/2014/main" id="{F93819D3-064B-4348-9C61-D826BF79CDF4}"/>
              </a:ext>
            </a:extLst>
          </p:cNvPr>
          <p:cNvSpPr/>
          <p:nvPr/>
        </p:nvSpPr>
        <p:spPr>
          <a:xfrm>
            <a:off x="7183720"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52" name="אליפסה 51">
            <a:extLst>
              <a:ext uri="{FF2B5EF4-FFF2-40B4-BE49-F238E27FC236}">
                <a16:creationId xmlns:a16="http://schemas.microsoft.com/office/drawing/2014/main" id="{3E637A46-A4A7-495B-819E-84AFC8A7C46C}"/>
              </a:ext>
            </a:extLst>
          </p:cNvPr>
          <p:cNvSpPr/>
          <p:nvPr/>
        </p:nvSpPr>
        <p:spPr>
          <a:xfrm>
            <a:off x="6913690"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1F956786-F582-4F4B-B3EE-C089288EF2E0}"/>
              </a:ext>
            </a:extLst>
          </p:cNvPr>
          <p:cNvSpPr txBox="1"/>
          <p:nvPr/>
        </p:nvSpPr>
        <p:spPr>
          <a:xfrm>
            <a:off x="7904296" y="1854973"/>
            <a:ext cx="940364" cy="276999"/>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Singular</a:t>
            </a:r>
            <a:endParaRPr lang="he-IL" sz="1100" dirty="0">
              <a:solidFill>
                <a:prstClr val="black"/>
              </a:solidFill>
              <a:latin typeface="Calibri" panose="020F0502020204030204" pitchFamily="34" charset="0"/>
              <a:cs typeface="Calibri" panose="020F0502020204030204" pitchFamily="34" charset="0"/>
            </a:endParaRPr>
          </a:p>
        </p:txBody>
      </p:sp>
      <p:sp>
        <p:nvSpPr>
          <p:cNvPr id="54" name="אליפסה 53">
            <a:extLst>
              <a:ext uri="{FF2B5EF4-FFF2-40B4-BE49-F238E27FC236}">
                <a16:creationId xmlns:a16="http://schemas.microsoft.com/office/drawing/2014/main" id="{C49B3EC4-AA81-4D82-8FBD-188B2490A2B7}"/>
              </a:ext>
            </a:extLst>
          </p:cNvPr>
          <p:cNvSpPr/>
          <p:nvPr/>
        </p:nvSpPr>
        <p:spPr>
          <a:xfrm>
            <a:off x="8266478" y="31079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8D4FBE95-345F-4AA5-A2F9-69D555F3E6AE}"/>
              </a:ext>
            </a:extLst>
          </p:cNvPr>
          <p:cNvSpPr txBox="1"/>
          <p:nvPr/>
        </p:nvSpPr>
        <p:spPr>
          <a:xfrm>
            <a:off x="3722818" y="1854974"/>
            <a:ext cx="939269" cy="553998"/>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Organic Team</a:t>
            </a:r>
            <a:endParaRPr lang="he-IL" sz="1100" dirty="0">
              <a:solidFill>
                <a:srgbClr val="FF0000"/>
              </a:solidFill>
              <a:latin typeface="Calibri" panose="020F0502020204030204" pitchFamily="34" charset="0"/>
              <a:cs typeface="Calibri" panose="020F0502020204030204" pitchFamily="34" charset="0"/>
            </a:endParaRPr>
          </a:p>
        </p:txBody>
      </p:sp>
      <p:sp>
        <p:nvSpPr>
          <p:cNvPr id="56" name="אליפסה 55">
            <a:extLst>
              <a:ext uri="{FF2B5EF4-FFF2-40B4-BE49-F238E27FC236}">
                <a16:creationId xmlns:a16="http://schemas.microsoft.com/office/drawing/2014/main" id="{B78280F0-C312-4942-95A9-0929C964246C}"/>
              </a:ext>
            </a:extLst>
          </p:cNvPr>
          <p:cNvSpPr/>
          <p:nvPr/>
        </p:nvSpPr>
        <p:spPr>
          <a:xfrm>
            <a:off x="4084453" y="31080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57" name="אליפסה 56">
            <a:extLst>
              <a:ext uri="{FF2B5EF4-FFF2-40B4-BE49-F238E27FC236}">
                <a16:creationId xmlns:a16="http://schemas.microsoft.com/office/drawing/2014/main" id="{8DA59921-2D4F-43EB-AE2F-74EEC0209562}"/>
              </a:ext>
            </a:extLst>
          </p:cNvPr>
          <p:cNvSpPr/>
          <p:nvPr/>
        </p:nvSpPr>
        <p:spPr>
          <a:xfrm>
            <a:off x="4084453" y="348605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58" name="אליפסה 57">
            <a:extLst>
              <a:ext uri="{FF2B5EF4-FFF2-40B4-BE49-F238E27FC236}">
                <a16:creationId xmlns:a16="http://schemas.microsoft.com/office/drawing/2014/main" id="{1F374F5C-DFDA-4717-8779-B4BD667B6F2F}"/>
              </a:ext>
            </a:extLst>
          </p:cNvPr>
          <p:cNvSpPr/>
          <p:nvPr/>
        </p:nvSpPr>
        <p:spPr>
          <a:xfrm>
            <a:off x="4084453" y="386409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59" name="אליפסה 58">
            <a:extLst>
              <a:ext uri="{FF2B5EF4-FFF2-40B4-BE49-F238E27FC236}">
                <a16:creationId xmlns:a16="http://schemas.microsoft.com/office/drawing/2014/main" id="{E9E2D613-F865-473A-B256-6D710CCC1A95}"/>
              </a:ext>
            </a:extLst>
          </p:cNvPr>
          <p:cNvSpPr/>
          <p:nvPr/>
        </p:nvSpPr>
        <p:spPr>
          <a:xfrm>
            <a:off x="4084453" y="42421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F28A7F48-3BB5-45B3-B8D8-BF0094DA1592}"/>
              </a:ext>
            </a:extLst>
          </p:cNvPr>
          <p:cNvSpPr txBox="1"/>
          <p:nvPr/>
        </p:nvSpPr>
        <p:spPr>
          <a:xfrm>
            <a:off x="4016339" y="2783951"/>
            <a:ext cx="351000" cy="323165"/>
          </a:xfrm>
          <a:prstGeom prst="rect">
            <a:avLst/>
          </a:prstGeom>
          <a:noFill/>
        </p:spPr>
        <p:txBody>
          <a:bodyPr wrap="square" lIns="0" tIns="0" rIns="0" bIns="0" rtlCol="1">
            <a:spAutoFit/>
          </a:bodyPr>
          <a:lstStyle/>
          <a:p>
            <a:pPr algn="ctr" fontAlgn="base">
              <a:spcBef>
                <a:spcPct val="0"/>
              </a:spcBef>
              <a:spcAft>
                <a:spcPct val="0"/>
              </a:spcAft>
            </a:pPr>
            <a:r>
              <a:rPr lang="en-US" sz="1050" b="1" dirty="0" smtClean="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3C360ED3-5586-4AF9-B68D-31F438A68BD2}"/>
              </a:ext>
            </a:extLst>
          </p:cNvPr>
          <p:cNvSpPr txBox="1"/>
          <p:nvPr/>
        </p:nvSpPr>
        <p:spPr>
          <a:xfrm>
            <a:off x="2577810" y="1854974"/>
            <a:ext cx="810138" cy="553998"/>
          </a:xfrm>
          <a:prstGeom prst="rect">
            <a:avLst/>
          </a:prstGeom>
          <a:noFill/>
        </p:spPr>
        <p:txBody>
          <a:bodyPr wrap="square" lIns="0" tIns="0" rIns="0" bIns="0" rtlCol="1">
            <a:spAutoFit/>
          </a:bodyPr>
          <a:lstStyle/>
          <a:p>
            <a:pPr algn="ctr" fontAlgn="base">
              <a:spcBef>
                <a:spcPct val="0"/>
              </a:spcBef>
              <a:spcAft>
                <a:spcPct val="0"/>
              </a:spcAft>
            </a:pPr>
            <a:r>
              <a:rPr lang="en-US" b="1"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Teams</a:t>
            </a:r>
            <a:endParaRPr lang="he-IL" b="1"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2" name="אליפסה 61">
            <a:extLst>
              <a:ext uri="{FF2B5EF4-FFF2-40B4-BE49-F238E27FC236}">
                <a16:creationId xmlns:a16="http://schemas.microsoft.com/office/drawing/2014/main" id="{578EE226-660A-477B-B978-A70683D99DD8}"/>
              </a:ext>
            </a:extLst>
          </p:cNvPr>
          <p:cNvSpPr/>
          <p:nvPr/>
        </p:nvSpPr>
        <p:spPr>
          <a:xfrm>
            <a:off x="3087012" y="31163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63" name="אליפסה 62">
            <a:extLst>
              <a:ext uri="{FF2B5EF4-FFF2-40B4-BE49-F238E27FC236}">
                <a16:creationId xmlns:a16="http://schemas.microsoft.com/office/drawing/2014/main" id="{84230633-D036-4ABC-8E30-91078F1590A3}"/>
              </a:ext>
            </a:extLst>
          </p:cNvPr>
          <p:cNvSpPr/>
          <p:nvPr/>
        </p:nvSpPr>
        <p:spPr>
          <a:xfrm>
            <a:off x="3087012" y="349442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64" name="אליפסה 63">
            <a:extLst>
              <a:ext uri="{FF2B5EF4-FFF2-40B4-BE49-F238E27FC236}">
                <a16:creationId xmlns:a16="http://schemas.microsoft.com/office/drawing/2014/main" id="{A7C545DA-F364-41C1-AC8F-5E446AC5714C}"/>
              </a:ext>
            </a:extLst>
          </p:cNvPr>
          <p:cNvSpPr/>
          <p:nvPr/>
        </p:nvSpPr>
        <p:spPr>
          <a:xfrm>
            <a:off x="3087012" y="387247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65" name="אליפסה 64">
            <a:extLst>
              <a:ext uri="{FF2B5EF4-FFF2-40B4-BE49-F238E27FC236}">
                <a16:creationId xmlns:a16="http://schemas.microsoft.com/office/drawing/2014/main" id="{0642D525-AD79-4E8A-9553-39FB48F70F59}"/>
              </a:ext>
            </a:extLst>
          </p:cNvPr>
          <p:cNvSpPr/>
          <p:nvPr/>
        </p:nvSpPr>
        <p:spPr>
          <a:xfrm>
            <a:off x="3087012" y="425051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66" name="אליפסה 65">
            <a:extLst>
              <a:ext uri="{FF2B5EF4-FFF2-40B4-BE49-F238E27FC236}">
                <a16:creationId xmlns:a16="http://schemas.microsoft.com/office/drawing/2014/main" id="{4EEB3387-D74C-4B63-99B1-0E683E98FAC5}"/>
              </a:ext>
            </a:extLst>
          </p:cNvPr>
          <p:cNvSpPr/>
          <p:nvPr/>
        </p:nvSpPr>
        <p:spPr>
          <a:xfrm>
            <a:off x="2654964" y="311636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A</a:t>
            </a:r>
            <a:endParaRPr lang="he-IL" sz="1200" b="1" dirty="0">
              <a:solidFill>
                <a:prstClr val="white"/>
              </a:solidFill>
              <a:latin typeface="Calibri" panose="020F0502020204030204" pitchFamily="34" charset="0"/>
              <a:cs typeface="Calibri" panose="020F0502020204030204" pitchFamily="34" charset="0"/>
            </a:endParaRPr>
          </a:p>
        </p:txBody>
      </p:sp>
      <p:sp>
        <p:nvSpPr>
          <p:cNvPr id="67" name="אליפסה 66">
            <a:extLst>
              <a:ext uri="{FF2B5EF4-FFF2-40B4-BE49-F238E27FC236}">
                <a16:creationId xmlns:a16="http://schemas.microsoft.com/office/drawing/2014/main" id="{A2DDE85E-5D9D-4304-9442-72458F5B2281}"/>
              </a:ext>
            </a:extLst>
          </p:cNvPr>
          <p:cNvSpPr/>
          <p:nvPr/>
        </p:nvSpPr>
        <p:spPr>
          <a:xfrm>
            <a:off x="2654964" y="349440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B</a:t>
            </a:r>
            <a:endParaRPr lang="he-IL" sz="1200" b="1" dirty="0">
              <a:solidFill>
                <a:prstClr val="white"/>
              </a:solidFill>
              <a:latin typeface="Calibri" panose="020F0502020204030204" pitchFamily="34" charset="0"/>
              <a:cs typeface="Calibri" panose="020F0502020204030204" pitchFamily="34" charset="0"/>
            </a:endParaRPr>
          </a:p>
        </p:txBody>
      </p:sp>
      <p:sp>
        <p:nvSpPr>
          <p:cNvPr id="68" name="אליפסה 67">
            <a:extLst>
              <a:ext uri="{FF2B5EF4-FFF2-40B4-BE49-F238E27FC236}">
                <a16:creationId xmlns:a16="http://schemas.microsoft.com/office/drawing/2014/main" id="{2262745C-4F4B-4B7D-8817-0EA92D9BE74B}"/>
              </a:ext>
            </a:extLst>
          </p:cNvPr>
          <p:cNvSpPr/>
          <p:nvPr/>
        </p:nvSpPr>
        <p:spPr>
          <a:xfrm>
            <a:off x="2654964" y="387244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C</a:t>
            </a:r>
            <a:endParaRPr lang="he-IL" sz="1200" b="1" dirty="0">
              <a:solidFill>
                <a:prstClr val="white"/>
              </a:solidFill>
              <a:latin typeface="Calibri" panose="020F0502020204030204" pitchFamily="34" charset="0"/>
              <a:cs typeface="Calibri" panose="020F0502020204030204" pitchFamily="34" charset="0"/>
            </a:endParaRPr>
          </a:p>
        </p:txBody>
      </p:sp>
      <p:sp>
        <p:nvSpPr>
          <p:cNvPr id="69" name="אליפסה 68">
            <a:extLst>
              <a:ext uri="{FF2B5EF4-FFF2-40B4-BE49-F238E27FC236}">
                <a16:creationId xmlns:a16="http://schemas.microsoft.com/office/drawing/2014/main" id="{62229DB1-8483-436F-A03A-E0FFDC644F7F}"/>
              </a:ext>
            </a:extLst>
          </p:cNvPr>
          <p:cNvSpPr/>
          <p:nvPr/>
        </p:nvSpPr>
        <p:spPr>
          <a:xfrm>
            <a:off x="2654964" y="425048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en-US" sz="1200" b="1" dirty="0" smtClean="0">
                <a:solidFill>
                  <a:prstClr val="white"/>
                </a:solidFill>
                <a:latin typeface="Calibri" panose="020F0502020204030204" pitchFamily="34" charset="0"/>
                <a:cs typeface="Calibri" panose="020F0502020204030204" pitchFamily="34" charset="0"/>
              </a:rPr>
              <a:t>D</a:t>
            </a:r>
            <a:endParaRPr lang="he-IL" sz="1200" b="1" dirty="0">
              <a:solidFill>
                <a:prstClr val="white"/>
              </a:solidFill>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E1F50978-3772-45CD-8A50-12A05A4AD7A4}"/>
              </a:ext>
            </a:extLst>
          </p:cNvPr>
          <p:cNvSpPr txBox="1"/>
          <p:nvPr/>
        </p:nvSpPr>
        <p:spPr>
          <a:xfrm>
            <a:off x="3018898" y="2792327"/>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1</a:t>
            </a:r>
            <a:endParaRPr lang="he-IL" sz="1050" b="1" dirty="0">
              <a:solidFill>
                <a:prstClr val="black"/>
              </a:solidFill>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A10F68A4-62D8-484A-9F7E-01504C0D72E3}"/>
              </a:ext>
            </a:extLst>
          </p:cNvPr>
          <p:cNvSpPr txBox="1"/>
          <p:nvPr/>
        </p:nvSpPr>
        <p:spPr>
          <a:xfrm>
            <a:off x="2593007" y="2792327"/>
            <a:ext cx="351000" cy="323165"/>
          </a:xfrm>
          <a:prstGeom prst="rect">
            <a:avLst/>
          </a:prstGeom>
          <a:noFill/>
        </p:spPr>
        <p:txBody>
          <a:bodyPr wrap="square" lIns="0" tIns="0" rIns="0" bIns="0" rtlCol="1">
            <a:spAutoFit/>
          </a:bodyPr>
          <a:lstStyle/>
          <a:p>
            <a:pPr algn="ctr"/>
            <a:r>
              <a:rPr lang="en-US" sz="1050" b="1" dirty="0">
                <a:solidFill>
                  <a:prstClr val="black"/>
                </a:solidFill>
                <a:latin typeface="Calibri" panose="020F0502020204030204" pitchFamily="34" charset="0"/>
                <a:cs typeface="Calibri" panose="020F0502020204030204" pitchFamily="34" charset="0"/>
              </a:rPr>
              <a:t>Team </a:t>
            </a:r>
            <a:r>
              <a:rPr lang="en-US" sz="1050" b="1" dirty="0" smtClean="0">
                <a:solidFill>
                  <a:prstClr val="black"/>
                </a:solidFill>
                <a:latin typeface="Calibri" panose="020F0502020204030204" pitchFamily="34" charset="0"/>
                <a:cs typeface="Calibri" panose="020F0502020204030204" pitchFamily="34" charset="0"/>
              </a:rPr>
              <a:t>2</a:t>
            </a:r>
            <a:endParaRPr lang="he-IL" sz="1050" b="1" dirty="0">
              <a:solidFill>
                <a:prstClr val="black"/>
              </a:solidFill>
              <a:latin typeface="Calibri" panose="020F0502020204030204" pitchFamily="34" charset="0"/>
              <a:cs typeface="Calibri" panose="020F0502020204030204" pitchFamily="34" charset="0"/>
            </a:endParaRPr>
          </a:p>
        </p:txBody>
      </p:sp>
      <p:cxnSp>
        <p:nvCxnSpPr>
          <p:cNvPr id="72" name="מחבר ישר 71">
            <a:extLst>
              <a:ext uri="{FF2B5EF4-FFF2-40B4-BE49-F238E27FC236}">
                <a16:creationId xmlns:a16="http://schemas.microsoft.com/office/drawing/2014/main" id="{ABF7A810-8FC6-418E-A5E6-8ACF51EAA8CD}"/>
              </a:ext>
            </a:extLst>
          </p:cNvPr>
          <p:cNvCxnSpPr/>
          <p:nvPr/>
        </p:nvCxnSpPr>
        <p:spPr>
          <a:xfrm>
            <a:off x="2267744"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3" name="מחבר ישר 72">
            <a:extLst>
              <a:ext uri="{FF2B5EF4-FFF2-40B4-BE49-F238E27FC236}">
                <a16:creationId xmlns:a16="http://schemas.microsoft.com/office/drawing/2014/main" id="{B330528D-3811-4517-96A3-E1B89E917045}"/>
              </a:ext>
            </a:extLst>
          </p:cNvPr>
          <p:cNvCxnSpPr/>
          <p:nvPr/>
        </p:nvCxnSpPr>
        <p:spPr>
          <a:xfrm>
            <a:off x="3635896"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4" name="מחבר ישר 73">
            <a:extLst>
              <a:ext uri="{FF2B5EF4-FFF2-40B4-BE49-F238E27FC236}">
                <a16:creationId xmlns:a16="http://schemas.microsoft.com/office/drawing/2014/main" id="{44F2B0E7-EEC4-45E3-997B-BABBA808A7E4}"/>
              </a:ext>
            </a:extLst>
          </p:cNvPr>
          <p:cNvCxnSpPr/>
          <p:nvPr/>
        </p:nvCxnSpPr>
        <p:spPr>
          <a:xfrm>
            <a:off x="4788024"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5" name="מחבר ישר 74">
            <a:extLst>
              <a:ext uri="{FF2B5EF4-FFF2-40B4-BE49-F238E27FC236}">
                <a16:creationId xmlns:a16="http://schemas.microsoft.com/office/drawing/2014/main" id="{EC0E5AB1-4B8E-4599-8371-3126112570CD}"/>
              </a:ext>
            </a:extLst>
          </p:cNvPr>
          <p:cNvCxnSpPr/>
          <p:nvPr/>
        </p:nvCxnSpPr>
        <p:spPr>
          <a:xfrm>
            <a:off x="6516216"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 name="מחבר ישר 75">
            <a:extLst>
              <a:ext uri="{FF2B5EF4-FFF2-40B4-BE49-F238E27FC236}">
                <a16:creationId xmlns:a16="http://schemas.microsoft.com/office/drawing/2014/main" id="{A3A5001C-A9C3-47BA-BABA-B2EF368C8A9C}"/>
              </a:ext>
            </a:extLst>
          </p:cNvPr>
          <p:cNvCxnSpPr/>
          <p:nvPr/>
        </p:nvCxnSpPr>
        <p:spPr>
          <a:xfrm>
            <a:off x="7812360" y="1412776"/>
            <a:ext cx="0" cy="3348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7" name="תמונה 76">
            <a:extLst>
              <a:ext uri="{FF2B5EF4-FFF2-40B4-BE49-F238E27FC236}">
                <a16:creationId xmlns:a16="http://schemas.microsoft.com/office/drawing/2014/main" id="{1D0B8DB1-758A-41B1-9E5F-91141512A573}"/>
              </a:ext>
            </a:extLst>
          </p:cNvPr>
          <p:cNvPicPr>
            <a:picLocks noChangeAspect="1"/>
          </p:cNvPicPr>
          <p:nvPr/>
        </p:nvPicPr>
        <p:blipFill>
          <a:blip r:embed="rId2"/>
          <a:stretch>
            <a:fillRect/>
          </a:stretch>
        </p:blipFill>
        <p:spPr>
          <a:xfrm>
            <a:off x="580378" y="4869160"/>
            <a:ext cx="7949873" cy="1993565"/>
          </a:xfrm>
          <a:prstGeom prst="rect">
            <a:avLst/>
          </a:prstGeom>
        </p:spPr>
      </p:pic>
      <p:sp>
        <p:nvSpPr>
          <p:cNvPr id="78" name="מלבן 77"/>
          <p:cNvSpPr/>
          <p:nvPr/>
        </p:nvSpPr>
        <p:spPr>
          <a:xfrm>
            <a:off x="6210110" y="5229200"/>
            <a:ext cx="973610"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latin typeface="Calibri" panose="020F0502020204030204" pitchFamily="34" charset="0"/>
                <a:cs typeface="Calibri" panose="020F0502020204030204" pitchFamily="34" charset="0"/>
              </a:rPr>
              <a:t>Plenum</a:t>
            </a:r>
            <a:endParaRPr lang="he-IL" dirty="0">
              <a:latin typeface="Calibri" panose="020F0502020204030204" pitchFamily="34" charset="0"/>
              <a:cs typeface="Calibri" panose="020F0502020204030204" pitchFamily="34" charset="0"/>
            </a:endParaRPr>
          </a:p>
        </p:txBody>
      </p:sp>
      <p:sp>
        <p:nvSpPr>
          <p:cNvPr id="79" name="מלבן 78"/>
          <p:cNvSpPr/>
          <p:nvPr/>
        </p:nvSpPr>
        <p:spPr>
          <a:xfrm>
            <a:off x="3851920" y="5229200"/>
            <a:ext cx="708264"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latin typeface="Calibri" panose="020F0502020204030204" pitchFamily="34" charset="0"/>
                <a:cs typeface="Calibri" panose="020F0502020204030204" pitchFamily="34" charset="0"/>
              </a:rPr>
              <a:t>Team</a:t>
            </a:r>
            <a:endParaRPr lang="he-IL" dirty="0">
              <a:latin typeface="Calibri" panose="020F0502020204030204" pitchFamily="34" charset="0"/>
              <a:cs typeface="Calibri" panose="020F0502020204030204" pitchFamily="34" charset="0"/>
            </a:endParaRPr>
          </a:p>
        </p:txBody>
      </p:sp>
      <p:sp>
        <p:nvSpPr>
          <p:cNvPr id="80" name="מלבן 79"/>
          <p:cNvSpPr/>
          <p:nvPr/>
        </p:nvSpPr>
        <p:spPr>
          <a:xfrm>
            <a:off x="1686538" y="5229200"/>
            <a:ext cx="891272" cy="28803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dirty="0" smtClean="0">
                <a:latin typeface="Calibri" panose="020F0502020204030204" pitchFamily="34" charset="0"/>
                <a:cs typeface="Calibri" panose="020F0502020204030204" pitchFamily="34" charset="0"/>
              </a:rPr>
              <a:t>Senior</a:t>
            </a:r>
            <a:endParaRPr lang="he-I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1505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440038"/>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Senior learning</a:t>
            </a:r>
            <a:endParaRPr lang="en-US" sz="3200" b="1" dirty="0">
              <a:latin typeface="+mn-lt"/>
            </a:endParaRPr>
          </a:p>
        </p:txBody>
      </p:sp>
      <p:grpSp>
        <p:nvGrpSpPr>
          <p:cNvPr id="2" name="קבוצה 1"/>
          <p:cNvGrpSpPr/>
          <p:nvPr/>
        </p:nvGrpSpPr>
        <p:grpSpPr>
          <a:xfrm>
            <a:off x="0" y="1016000"/>
            <a:ext cx="9144000" cy="5544457"/>
            <a:chOff x="264220" y="1345170"/>
            <a:chExt cx="8603580" cy="5528407"/>
          </a:xfrm>
        </p:grpSpPr>
        <p:graphicFrame>
          <p:nvGraphicFramePr>
            <p:cNvPr id="6" name="דיאגרמה 5">
              <a:extLst>
                <a:ext uri="{FF2B5EF4-FFF2-40B4-BE49-F238E27FC236}">
                  <a16:creationId xmlns:a16="http://schemas.microsoft.com/office/drawing/2014/main" id="{A4C4290B-8134-4033-9C26-757CA69DDDA2}"/>
                </a:ext>
              </a:extLst>
            </p:cNvPr>
            <p:cNvGraphicFramePr/>
            <p:nvPr>
              <p:extLst>
                <p:ext uri="{D42A27DB-BD31-4B8C-83A1-F6EECF244321}">
                  <p14:modId xmlns:p14="http://schemas.microsoft.com/office/powerpoint/2010/main" val="3848408257"/>
                </p:ext>
              </p:extLst>
            </p:nvPr>
          </p:nvGraphicFramePr>
          <p:xfrm>
            <a:off x="264220" y="1397000"/>
            <a:ext cx="860358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4BDCA82-C02D-4112-9801-06963DA46AEB}"/>
                </a:ext>
              </a:extLst>
            </p:cNvPr>
            <p:cNvSpPr txBox="1"/>
            <p:nvPr/>
          </p:nvSpPr>
          <p:spPr>
            <a:xfrm>
              <a:off x="755576" y="6309320"/>
              <a:ext cx="7632848" cy="564257"/>
            </a:xfrm>
            <a:prstGeom prst="rect">
              <a:avLst/>
            </a:prstGeom>
            <a:noFill/>
          </p:spPr>
          <p:txBody>
            <a:bodyPr wrap="square" lIns="0" tIns="0" rIns="0" bIns="0" rtlCol="1">
              <a:spAutoFit/>
            </a:bodyPr>
            <a:lstStyle/>
            <a:p>
              <a:pPr algn="ctr">
                <a:lnSpc>
                  <a:spcPts val="2200"/>
                </a:lnSpc>
              </a:pP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Experienced and Motivated </a:t>
              </a:r>
              <a:r>
                <a:rPr lang="en-US" sz="20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Student </a:t>
              </a: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Meaningful, Diverse and Intimate </a:t>
              </a:r>
              <a:r>
                <a:rPr lang="en-US" sz="20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Team</a:t>
              </a:r>
              <a:endParaRPr lang="he-IL"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6959A84-D951-4F3E-AA56-209C29224DFF}"/>
                </a:ext>
              </a:extLst>
            </p:cNvPr>
            <p:cNvSpPr txBox="1"/>
            <p:nvPr/>
          </p:nvSpPr>
          <p:spPr>
            <a:xfrm>
              <a:off x="755576" y="5419824"/>
              <a:ext cx="7632848" cy="282129"/>
            </a:xfrm>
            <a:prstGeom prst="rect">
              <a:avLst/>
            </a:prstGeom>
            <a:noFill/>
          </p:spPr>
          <p:txBody>
            <a:bodyPr wrap="square" lIns="0" tIns="0" rIns="0" bIns="0" rtlCol="1">
              <a:spAutoFit/>
            </a:bodyPr>
            <a:lstStyle/>
            <a:p>
              <a:pPr algn="ctr">
                <a:lnSpc>
                  <a:spcPts val="2200"/>
                </a:lnSpc>
              </a:pPr>
              <a:r>
                <a:rPr lang="en-US"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Lectures, Theoreticians and Practical People, Reading and Self Study </a:t>
              </a:r>
              <a:endParaRPr lang="he-I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A668412-B6DF-4EFC-B6C0-1B3A4781C470}"/>
                </a:ext>
              </a:extLst>
            </p:cNvPr>
            <p:cNvSpPr txBox="1"/>
            <p:nvPr/>
          </p:nvSpPr>
          <p:spPr>
            <a:xfrm>
              <a:off x="811620" y="4149080"/>
              <a:ext cx="7632848" cy="562975"/>
            </a:xfrm>
            <a:prstGeom prst="rect">
              <a:avLst/>
            </a:prstGeom>
            <a:noFill/>
          </p:spPr>
          <p:txBody>
            <a:bodyPr wrap="square" lIns="0" tIns="0" rIns="0" bIns="0" rtlCol="1">
              <a:spAutoFit/>
            </a:bodyPr>
            <a:lstStyle/>
            <a:p>
              <a:pPr algn="ctr">
                <a:lnSpc>
                  <a:spcPts val="2200"/>
                </a:lnSpc>
              </a:pPr>
              <a:r>
                <a:rPr lang="en-US"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Simulation, Leading a Tour, </a:t>
              </a:r>
            </a:p>
            <a:p>
              <a:pPr algn="ctr">
                <a:lnSpc>
                  <a:spcPts val="2200"/>
                </a:lnSpc>
              </a:pPr>
              <a:r>
                <a:rPr lang="en-US"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Team Process, Mentor</a:t>
              </a:r>
              <a:endParaRPr lang="he-IL"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8F5E633-C913-4BAF-BA4C-A8CA135EA4E0}"/>
                </a:ext>
              </a:extLst>
            </p:cNvPr>
            <p:cNvSpPr txBox="1"/>
            <p:nvPr/>
          </p:nvSpPr>
          <p:spPr>
            <a:xfrm>
              <a:off x="776310" y="3099130"/>
              <a:ext cx="7632848" cy="564257"/>
            </a:xfrm>
            <a:prstGeom prst="rect">
              <a:avLst/>
            </a:prstGeom>
            <a:noFill/>
          </p:spPr>
          <p:txBody>
            <a:bodyPr wrap="square" lIns="0" tIns="0" rIns="0" bIns="0" rtlCol="1">
              <a:spAutoFit/>
            </a:bodyPr>
            <a:lstStyle/>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Writing and Research, </a:t>
              </a:r>
            </a:p>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Control, Teaching</a:t>
              </a:r>
              <a:endParaRPr lang="he-IL"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BA28880-0836-40F3-8E4B-8BE1D08CFBCF}"/>
                </a:ext>
              </a:extLst>
            </p:cNvPr>
            <p:cNvSpPr txBox="1"/>
            <p:nvPr/>
          </p:nvSpPr>
          <p:spPr>
            <a:xfrm>
              <a:off x="752049" y="1916832"/>
              <a:ext cx="7632848" cy="564257"/>
            </a:xfrm>
            <a:prstGeom prst="rect">
              <a:avLst/>
            </a:prstGeom>
            <a:noFill/>
          </p:spPr>
          <p:txBody>
            <a:bodyPr wrap="square" lIns="0" tIns="0" rIns="0" bIns="0" rtlCol="1">
              <a:spAutoFit/>
            </a:bodyPr>
            <a:lstStyle/>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Assessment </a:t>
              </a:r>
            </a:p>
            <a:p>
              <a:pPr algn="ctr">
                <a:lnSpc>
                  <a:spcPts val="2200"/>
                </a:lnSpc>
              </a:pPr>
              <a:r>
                <a:rPr lang="en-US" sz="16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Performance </a:t>
              </a:r>
              <a:endParaRPr lang="he-IL"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35D547D-832E-459E-B572-2792A201B841}"/>
                </a:ext>
              </a:extLst>
            </p:cNvPr>
            <p:cNvSpPr txBox="1"/>
            <p:nvPr/>
          </p:nvSpPr>
          <p:spPr>
            <a:xfrm>
              <a:off x="755576" y="5971855"/>
              <a:ext cx="7632848" cy="254365"/>
            </a:xfrm>
            <a:prstGeom prst="rect">
              <a:avLst/>
            </a:prstGeom>
            <a:noFill/>
          </p:spPr>
          <p:txBody>
            <a:bodyPr wrap="square" lIns="0" tIns="0" rIns="0" bIns="0" rtlCol="1">
              <a:spAutoFit/>
            </a:bodyPr>
            <a:lstStyle/>
            <a:p>
              <a:pPr algn="ctr">
                <a:lnSpc>
                  <a:spcPts val="1800"/>
                </a:lnSpc>
              </a:pPr>
              <a:r>
                <a:rPr lang="en-US" sz="24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Safe, Qualitative and Rich Learning Environment </a:t>
              </a:r>
              <a:endParaRPr lang="he-IL" sz="2000" dirty="0">
                <a:solidFill>
                  <a:schemeClr val="accent4"/>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20E04C3-BAF1-4AC6-9900-9650DF2D900B}"/>
                </a:ext>
              </a:extLst>
            </p:cNvPr>
            <p:cNvSpPr txBox="1"/>
            <p:nvPr/>
          </p:nvSpPr>
          <p:spPr>
            <a:xfrm>
              <a:off x="811620" y="4750378"/>
              <a:ext cx="7632848" cy="738664"/>
            </a:xfrm>
            <a:prstGeom prst="rect">
              <a:avLst/>
            </a:prstGeom>
            <a:noFill/>
          </p:spPr>
          <p:txBody>
            <a:bodyPr wrap="square" lIns="0" tIns="0" rIns="0" bIns="0" rtlCol="1">
              <a:spAutoFit/>
            </a:bodyPr>
            <a:lstStyle/>
            <a:p>
              <a:pPr algn="ctr"/>
              <a:r>
                <a:rPr lang="en-US" sz="24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‘Argument and Objection’ – </a:t>
              </a:r>
            </a:p>
            <a:p>
              <a:pPr algn="ctr"/>
              <a:r>
                <a:rPr lang="en-US" sz="24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Fighting Materialism</a:t>
              </a:r>
              <a:endParaRPr lang="he-IL" sz="2400" dirty="0">
                <a:solidFill>
                  <a:schemeClr val="accent4"/>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DD663055-0E8F-4BA5-9854-9D0B38B5FDB6}"/>
                </a:ext>
              </a:extLst>
            </p:cNvPr>
            <p:cNvSpPr txBox="1"/>
            <p:nvPr/>
          </p:nvSpPr>
          <p:spPr>
            <a:xfrm>
              <a:off x="749670" y="3811615"/>
              <a:ext cx="7632848" cy="240835"/>
            </a:xfrm>
            <a:prstGeom prst="rect">
              <a:avLst/>
            </a:prstGeom>
            <a:noFill/>
          </p:spPr>
          <p:txBody>
            <a:bodyPr wrap="square" lIns="0" tIns="0" rIns="0" bIns="0" rtlCol="1">
              <a:spAutoFit/>
            </a:bodyPr>
            <a:lstStyle/>
            <a:p>
              <a:pPr algn="ctr">
                <a:lnSpc>
                  <a:spcPts val="1800"/>
                </a:lnSpc>
              </a:pPr>
              <a:r>
                <a:rPr lang="en-US" sz="20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Friction, Synthesis, Mediation</a:t>
              </a:r>
              <a:endParaRPr lang="he-IL" dirty="0">
                <a:solidFill>
                  <a:schemeClr val="accent4"/>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9190E109-67A9-44C9-B6C0-8C845CD7170B}"/>
                </a:ext>
              </a:extLst>
            </p:cNvPr>
            <p:cNvSpPr txBox="1"/>
            <p:nvPr/>
          </p:nvSpPr>
          <p:spPr>
            <a:xfrm>
              <a:off x="763346" y="2612679"/>
              <a:ext cx="7632848" cy="461665"/>
            </a:xfrm>
            <a:prstGeom prst="rect">
              <a:avLst/>
            </a:prstGeom>
            <a:noFill/>
          </p:spPr>
          <p:txBody>
            <a:bodyPr wrap="square" lIns="0" tIns="0" rIns="0" bIns="0" rtlCol="1">
              <a:spAutoFit/>
            </a:bodyPr>
            <a:lstStyle/>
            <a:p>
              <a:pPr algn="ctr">
                <a:lnSpc>
                  <a:spcPts val="1800"/>
                </a:lnSpc>
              </a:pPr>
              <a:r>
                <a:rPr lang="en-US"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‘Publishing’ </a:t>
              </a:r>
            </a:p>
            <a:p>
              <a:pPr algn="ctr">
                <a:lnSpc>
                  <a:spcPts val="1800"/>
                </a:lnSpc>
              </a:pPr>
              <a:r>
                <a:rPr lang="en-US"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Influence</a:t>
              </a:r>
              <a:endParaRPr lang="he-IL" dirty="0">
                <a:solidFill>
                  <a:schemeClr val="accent4"/>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74C553BB-7C32-4C6B-810F-D635D86FC9C3}"/>
                </a:ext>
              </a:extLst>
            </p:cNvPr>
            <p:cNvSpPr txBox="1"/>
            <p:nvPr/>
          </p:nvSpPr>
          <p:spPr>
            <a:xfrm>
              <a:off x="806684" y="1345170"/>
              <a:ext cx="7632848" cy="473206"/>
            </a:xfrm>
            <a:prstGeom prst="rect">
              <a:avLst/>
            </a:prstGeom>
            <a:noFill/>
          </p:spPr>
          <p:txBody>
            <a:bodyPr wrap="square" lIns="0" tIns="0" rIns="0" bIns="0" rtlCol="1">
              <a:spAutoFit/>
            </a:bodyPr>
            <a:lstStyle/>
            <a:p>
              <a:pPr algn="ctr">
                <a:lnSpc>
                  <a:spcPts val="1800"/>
                </a:lnSpc>
              </a:pPr>
              <a:r>
                <a:rPr lang="en-US" sz="16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Feedback </a:t>
              </a:r>
            </a:p>
            <a:p>
              <a:pPr algn="ctr">
                <a:lnSpc>
                  <a:spcPts val="1800"/>
                </a:lnSpc>
              </a:pPr>
              <a:r>
                <a:rPr lang="en-US" sz="1600" b="1" dirty="0" smtClean="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Reflection</a:t>
              </a:r>
              <a:endParaRPr lang="he-IL" sz="1600" dirty="0">
                <a:solidFill>
                  <a:schemeClr val="accent4"/>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171084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099422" y="570664"/>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Connecting to the academia</a:t>
            </a:r>
            <a:endParaRPr lang="en-US" sz="3200" b="1" dirty="0">
              <a:latin typeface="+mn-lt"/>
            </a:endParaRPr>
          </a:p>
        </p:txBody>
      </p:sp>
      <p:sp>
        <p:nvSpPr>
          <p:cNvPr id="15" name="מציין מיקום תוכן 2">
            <a:extLst>
              <a:ext uri="{FF2B5EF4-FFF2-40B4-BE49-F238E27FC236}">
                <a16:creationId xmlns:a16="http://schemas.microsoft.com/office/drawing/2014/main" id="{E5B5F6E8-E077-4113-A383-0F069E2DC993}"/>
              </a:ext>
            </a:extLst>
          </p:cNvPr>
          <p:cNvSpPr txBox="1">
            <a:spLocks/>
          </p:cNvSpPr>
          <p:nvPr/>
        </p:nvSpPr>
        <p:spPr>
          <a:xfrm>
            <a:off x="467544" y="1556752"/>
            <a:ext cx="8208912" cy="5040600"/>
          </a:xfrm>
          <a:prstGeom prst="rect">
            <a:avLst/>
          </a:prstGeom>
        </p:spPr>
        <p:txBody>
          <a:bodyPr vert="horz" lIns="68580" tIns="34290" rIns="68580" bIns="3429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50000"/>
              </a:lnSpc>
              <a:buClr>
                <a:schemeClr val="accent1"/>
              </a:buClr>
            </a:pPr>
            <a:r>
              <a:rPr lang="en-US" sz="1800" b="1" dirty="0" smtClean="0">
                <a:latin typeface="Calibri" panose="020F0502020204030204" pitchFamily="34" charset="0"/>
                <a:cs typeface="Calibri" panose="020F0502020204030204" pitchFamily="34" charset="0"/>
              </a:rPr>
              <a:t>Fully utilizing the comparative advantages </a:t>
            </a:r>
            <a:r>
              <a:rPr lang="en-US" sz="1800" dirty="0" smtClean="0">
                <a:latin typeface="Calibri" panose="020F0502020204030204" pitchFamily="34" charset="0"/>
                <a:cs typeface="Calibri" panose="020F0502020204030204" pitchFamily="34" charset="0"/>
              </a:rPr>
              <a:t>–</a:t>
            </a:r>
            <a:r>
              <a:rPr lang="en-US" sz="1800" b="1"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theory by the academic institution, practice by the IDF colleges</a:t>
            </a:r>
            <a:endParaRPr lang="he-IL" sz="1800" dirty="0" smtClean="0">
              <a:latin typeface="Calibri" panose="020F0502020204030204" pitchFamily="34" charset="0"/>
              <a:cs typeface="Calibri" panose="020F0502020204030204" pitchFamily="34" charset="0"/>
            </a:endParaRPr>
          </a:p>
          <a:p>
            <a:pPr algn="l" rtl="0">
              <a:lnSpc>
                <a:spcPct val="150000"/>
              </a:lnSpc>
              <a:buClr>
                <a:schemeClr val="accent1"/>
              </a:buClr>
            </a:pPr>
            <a:r>
              <a:rPr lang="en-US" sz="1800" b="1" dirty="0" smtClean="0">
                <a:latin typeface="Calibri" panose="020F0502020204030204" pitchFamily="34" charset="0"/>
                <a:cs typeface="Calibri" panose="020F0502020204030204" pitchFamily="34" charset="0"/>
              </a:rPr>
              <a:t>Ability to influence </a:t>
            </a:r>
            <a:r>
              <a:rPr lang="en-US" sz="1800" dirty="0" smtClean="0">
                <a:latin typeface="Calibri" panose="020F0502020204030204" pitchFamily="34" charset="0"/>
                <a:cs typeface="Calibri" panose="020F0502020204030204" pitchFamily="34" charset="0"/>
              </a:rPr>
              <a:t>– the content, lecturers and curriculum </a:t>
            </a:r>
            <a:endParaRPr lang="he-IL" sz="1800" dirty="0" smtClean="0">
              <a:latin typeface="Calibri" panose="020F0502020204030204" pitchFamily="34" charset="0"/>
              <a:cs typeface="Calibri" panose="020F0502020204030204" pitchFamily="34" charset="0"/>
            </a:endParaRPr>
          </a:p>
          <a:p>
            <a:pPr algn="l" rtl="0">
              <a:lnSpc>
                <a:spcPct val="150000"/>
              </a:lnSpc>
              <a:buClr>
                <a:schemeClr val="accent1"/>
              </a:buClr>
            </a:pPr>
            <a:r>
              <a:rPr lang="en-US" sz="1800" dirty="0" smtClean="0">
                <a:latin typeface="Calibri" panose="020F0502020204030204" pitchFamily="34" charset="0"/>
                <a:cs typeface="Calibri" panose="020F0502020204030204" pitchFamily="34" charset="0"/>
              </a:rPr>
              <a:t>Keeping high </a:t>
            </a:r>
            <a:r>
              <a:rPr lang="en-US" sz="1800" b="1" dirty="0" smtClean="0">
                <a:latin typeface="Calibri" panose="020F0502020204030204" pitchFamily="34" charset="0"/>
                <a:cs typeface="Calibri" panose="020F0502020204030204" pitchFamily="34" charset="0"/>
              </a:rPr>
              <a:t>standards </a:t>
            </a:r>
            <a:endParaRPr lang="he-IL" sz="1800" dirty="0" smtClean="0">
              <a:latin typeface="Calibri" panose="020F0502020204030204" pitchFamily="34" charset="0"/>
              <a:cs typeface="Calibri" panose="020F0502020204030204" pitchFamily="34" charset="0"/>
            </a:endParaRPr>
          </a:p>
          <a:p>
            <a:pPr algn="l" rtl="0">
              <a:lnSpc>
                <a:spcPct val="150000"/>
              </a:lnSpc>
              <a:buClr>
                <a:schemeClr val="accent1"/>
              </a:buClr>
            </a:pPr>
            <a:r>
              <a:rPr lang="en-US" sz="1800" b="1" dirty="0" smtClean="0">
                <a:latin typeface="Calibri" panose="020F0502020204030204" pitchFamily="34" charset="0"/>
                <a:cs typeface="Calibri" panose="020F0502020204030204" pitchFamily="34" charset="0"/>
              </a:rPr>
              <a:t>Attraction and prestige </a:t>
            </a:r>
            <a:endParaRPr lang="he-IL" sz="1800" b="1" dirty="0">
              <a:latin typeface="Calibri" panose="020F0502020204030204" pitchFamily="34" charset="0"/>
              <a:cs typeface="Calibri" panose="020F0502020204030204" pitchFamily="34" charset="0"/>
            </a:endParaRPr>
          </a:p>
          <a:p>
            <a:pPr algn="l" rtl="0">
              <a:lnSpc>
                <a:spcPct val="150000"/>
              </a:lnSpc>
              <a:buClr>
                <a:schemeClr val="accent1"/>
              </a:buClr>
            </a:pPr>
            <a:endParaRPr lang="he-IL" sz="2400" dirty="0">
              <a:solidFill>
                <a:schemeClr val="accent1">
                  <a:lumMod val="75000"/>
                </a:schemeClr>
              </a:solidFill>
              <a:latin typeface="Calibri" panose="020F0502020204030204" pitchFamily="34" charset="0"/>
              <a:cs typeface="Calibri" panose="020F0502020204030204" pitchFamily="34" charset="0"/>
            </a:endParaRPr>
          </a:p>
          <a:p>
            <a:pPr marL="342900" indent="-342900" algn="l" rtl="0">
              <a:lnSpc>
                <a:spcPct val="150000"/>
              </a:lnSpc>
              <a:buClr>
                <a:schemeClr val="accent1"/>
              </a:buClr>
              <a:buFont typeface="+mj-lt"/>
              <a:buAutoNum type="arabicPeriod"/>
            </a:pPr>
            <a:endParaRPr lang="he-IL" sz="1600" dirty="0">
              <a:solidFill>
                <a:schemeClr val="accent1">
                  <a:lumMod val="75000"/>
                </a:schemeClr>
              </a:solidFill>
              <a:latin typeface="Calibri" panose="020F0502020204030204" pitchFamily="34" charset="0"/>
              <a:cs typeface="Calibri" panose="020F0502020204030204" pitchFamily="34" charset="0"/>
            </a:endParaRPr>
          </a:p>
          <a:p>
            <a:pPr marL="342900" indent="-342900" algn="l" rtl="0">
              <a:lnSpc>
                <a:spcPct val="150000"/>
              </a:lnSpc>
              <a:buClr>
                <a:schemeClr val="accent1"/>
              </a:buClr>
              <a:buFont typeface="+mj-lt"/>
              <a:buAutoNum type="arabicPeriod"/>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chemeClr val="accent1">
                  <a:lumMod val="75000"/>
                </a:schemeClr>
              </a:solidFill>
              <a:latin typeface="Calibri" panose="020F0502020204030204" pitchFamily="34" charset="0"/>
              <a:cs typeface="Calibri" panose="020F0502020204030204" pitchFamily="34" charset="0"/>
            </a:endParaRPr>
          </a:p>
          <a:p>
            <a:pPr algn="l" rtl="0">
              <a:lnSpc>
                <a:spcPct val="150000"/>
              </a:lnSpc>
              <a:buClr>
                <a:schemeClr val="accent1"/>
              </a:buClr>
            </a:pPr>
            <a:endParaRPr lang="he-IL" sz="1600" b="1" dirty="0">
              <a:solidFill>
                <a:srgbClr val="FF0000"/>
              </a:solidFill>
              <a:latin typeface="Calibri" panose="020F0502020204030204" pitchFamily="34" charset="0"/>
              <a:cs typeface="Calibri" panose="020F0502020204030204" pitchFamily="34" charset="0"/>
            </a:endParaRPr>
          </a:p>
        </p:txBody>
      </p:sp>
      <p:pic>
        <p:nvPicPr>
          <p:cNvPr id="16" name="Picture 2" descr="Image result for HAIFA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975" y="3052393"/>
            <a:ext cx="4876800" cy="35528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02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20957</TotalTime>
  <Words>1811</Words>
  <Application>Microsoft Office PowerPoint</Application>
  <PresentationFormat>‫הצגה על המסך (4:3)</PresentationFormat>
  <Paragraphs>410</Paragraphs>
  <Slides>34</Slides>
  <Notes>1</Notes>
  <HiddenSlides>3</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34</vt:i4>
      </vt:variant>
    </vt:vector>
  </HeadingPairs>
  <TitlesOfParts>
    <vt:vector size="45" baseType="lpstr">
      <vt:lpstr>Arial</vt:lpstr>
      <vt:lpstr>Calibri</vt:lpstr>
      <vt:lpstr>Calibri Light</vt:lpstr>
      <vt:lpstr>Constantia</vt:lpstr>
      <vt:lpstr>David</vt:lpstr>
      <vt:lpstr>Guttman Hatzvi</vt:lpstr>
      <vt:lpstr>Segoe UI</vt:lpstr>
      <vt:lpstr>Tahoma</vt:lpstr>
      <vt:lpstr>Times New Roman</vt:lpstr>
      <vt:lpstr>Wingdings</vt:lpstr>
      <vt:lpstr>ערכת נושא Office</vt:lpstr>
      <vt:lpstr>מצגת של PowerPoint‏</vt:lpstr>
      <vt:lpstr>IDF Structure</vt:lpstr>
      <vt:lpstr>The IDF Military Colleges</vt:lpstr>
      <vt:lpstr>מצגת של PowerPoint‏</vt:lpstr>
      <vt:lpstr>מצגת של PowerPoint‏</vt:lpstr>
      <vt:lpstr>מצגת של PowerPoint‏</vt:lpstr>
      <vt:lpstr>מצגת של PowerPoint‏</vt:lpstr>
      <vt:lpstr>מצגת של PowerPoint‏</vt:lpstr>
      <vt:lpstr>מצגת של PowerPoint‏</vt:lpstr>
      <vt:lpstr>Structure of the IDF Military Colleges</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Structure of the IDF Military Colleges</vt:lpstr>
      <vt:lpstr>מצגת של PowerPoint‏</vt:lpstr>
      <vt:lpstr>מצגת של PowerPoint‏</vt:lpstr>
    </vt:vector>
  </TitlesOfParts>
  <Company>IDF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s7497695</dc:creator>
  <cp:lastModifiedBy>u26697</cp:lastModifiedBy>
  <cp:revision>78</cp:revision>
  <cp:lastPrinted>2018-01-03T08:49:39Z</cp:lastPrinted>
  <dcterms:created xsi:type="dcterms:W3CDTF">2017-09-27T13:07:14Z</dcterms:created>
  <dcterms:modified xsi:type="dcterms:W3CDTF">2018-11-22T10:31:25Z</dcterms:modified>
</cp:coreProperties>
</file>