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60" r:id="rId4"/>
    <p:sldId id="264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3471" autoAdjust="0"/>
  </p:normalViewPr>
  <p:slideViewPr>
    <p:cSldViewPr>
      <p:cViewPr varScale="1">
        <p:scale>
          <a:sx n="53" d="100"/>
          <a:sy n="53" d="100"/>
        </p:scale>
        <p:origin x="-6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1856FC-1307-4CBB-B8D7-4F78FEEF926D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BADCA972-34BE-4CDD-B6DA-8276394615B9}">
      <dgm:prSet phldrT="[טקסט]" custT="1"/>
      <dgm:spPr/>
      <dgm:t>
        <a:bodyPr/>
        <a:lstStyle/>
        <a:p>
          <a:pPr rtl="1"/>
          <a:r>
            <a:rPr lang="en-US" sz="1200" b="1" dirty="0" smtClean="0">
              <a:latin typeface="+mj-lt"/>
              <a:cs typeface="David" pitchFamily="34" charset="-79"/>
            </a:rPr>
            <a:t>Head of the Unit of International Crime Investigations</a:t>
          </a:r>
        </a:p>
        <a:p>
          <a:pPr rtl="1"/>
          <a:r>
            <a:rPr lang="en-US" sz="1200" b="1" dirty="0" smtClean="0">
              <a:latin typeface="+mj-lt"/>
              <a:cs typeface="David" pitchFamily="34" charset="-79"/>
            </a:rPr>
            <a:t>Brigadier General (INP)</a:t>
          </a:r>
          <a:endParaRPr lang="he-IL" sz="1200" b="1" dirty="0">
            <a:latin typeface="+mj-lt"/>
            <a:cs typeface="David" pitchFamily="34" charset="-79"/>
          </a:endParaRPr>
        </a:p>
      </dgm:t>
    </dgm:pt>
    <dgm:pt modelId="{B5755531-9247-4259-A6A0-D461B0A2471A}" type="parTrans" cxnId="{967D2579-F1FF-47B1-8CEA-C363853B277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B12443B6-4A11-4640-9137-5B46B0F12AD8}" type="sibTrans" cxnId="{967D2579-F1FF-47B1-8CEA-C363853B277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6C5F9A97-51DA-4152-A5E4-2B2F794DA3C9}" type="asst">
      <dgm:prSet phldrT="[טקסט]" custT="1"/>
      <dgm:spPr/>
      <dgm:t>
        <a:bodyPr/>
        <a:lstStyle/>
        <a:p>
          <a:pPr rtl="1"/>
          <a:endParaRPr lang="en-US" sz="1000" b="1" dirty="0" smtClean="0">
            <a:latin typeface="+mj-lt"/>
            <a:cs typeface="David" pitchFamily="34" charset="-79"/>
          </a:endParaRPr>
        </a:p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Manpower Officer</a:t>
          </a:r>
          <a:endParaRPr lang="en-US" sz="900" b="1" dirty="0" smtClean="0">
            <a:latin typeface="+mj-lt"/>
            <a:cs typeface="David" pitchFamily="34" charset="-79"/>
          </a:endParaRPr>
        </a:p>
        <a:p>
          <a:pPr rtl="1"/>
          <a:endParaRPr lang="he-IL" sz="1100" b="1" dirty="0">
            <a:latin typeface="+mj-lt"/>
            <a:cs typeface="David" pitchFamily="34" charset="-79"/>
          </a:endParaRPr>
        </a:p>
      </dgm:t>
    </dgm:pt>
    <dgm:pt modelId="{35A6C28F-AB61-4340-8F90-9550F20E7051}" type="parTrans" cxnId="{6F826C5C-477B-4C30-8801-79F56E3D575C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04969ADD-54EC-48FD-B529-A03497C76BA6}" type="sibTrans" cxnId="{6F826C5C-477B-4C30-8801-79F56E3D575C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5F3EBCC0-C235-4A5D-B050-63D6C390018D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Head of Investigations</a:t>
          </a:r>
        </a:p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Commander (INP)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1D80EF23-2ED1-4C70-8924-08E3BEA7E773}" type="parTrans" cxnId="{1A94D0D4-5FCB-4148-9984-21D96D2C3985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562E54BB-FA80-47B2-8110-8FD59BFB5417}" type="sibTrans" cxnId="{1A94D0D4-5FCB-4148-9984-21D96D2C3985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20409702-6403-4AE4-8455-9F2C4C192ECC}" type="asst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Bureau Chief</a:t>
          </a:r>
          <a:endParaRPr lang="he-IL" sz="1000" b="1" dirty="0">
            <a:latin typeface="+mj-lt"/>
            <a:cs typeface="David" pitchFamily="34" charset="-79"/>
          </a:endParaRPr>
        </a:p>
      </dgm:t>
    </dgm:pt>
    <dgm:pt modelId="{DE1B8301-4832-4368-9E9B-DD7986B8EFB4}" type="parTrans" cxnId="{C75FC8F5-3ACF-448F-AF4A-8E2324FD470E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BF1EA72F-9CB7-4296-89E3-674300C53754}" type="sibTrans" cxnId="{C75FC8F5-3ACF-448F-AF4A-8E2324FD470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2D38BAB2-90A8-46A4-8D92-BB22EEFA8E7F}" type="asst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Manpower NCO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FB6DA138-5910-4381-8D16-E6D92FCF0377}" type="parTrans" cxnId="{5A9BC2BC-7CC3-4DC9-84B9-39927AF8A14B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60E55E8D-B27B-406F-AB91-EFEAEA1535E3}" type="sibTrans" cxnId="{5A9BC2BC-7CC3-4DC9-84B9-39927AF8A14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AAB97AE9-BD09-468E-9B55-2285796EDA98}" type="asst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Assistant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B6FCCCDC-B271-4307-95D3-CB935309BE81}" type="parTrans" cxnId="{D157C078-EDE9-4953-A6C2-982621F8576D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9B231D20-F665-4930-BCA2-A231F1F30F35}" type="sibTrans" cxnId="{D157C078-EDE9-4953-A6C2-982621F8576D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0FF9A8EC-3FEC-4E86-8F32-1197183FBF81}" type="asst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Secretary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BFF5D718-DD9C-432B-B172-F6DA9A24FD58}" type="parTrans" cxnId="{FC5A2467-3917-4886-BCB3-680A42CCCF92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DF4F2780-E36C-4263-A211-C2DA8F6F0765}" type="sibTrans" cxnId="{FC5A2467-3917-4886-BCB3-680A42CCCF92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807748BD-3EBE-4603-9993-BC56DF16072D}" type="asst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Legal Advisor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3FCC741C-7A09-4F94-AB44-6CEADDB6C548}" type="parTrans" cxnId="{18371D00-A67A-4C6F-A35A-6924274DC9D4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4CD0691A-45C0-4B63-B75E-A0C1D5667911}" type="sibTrans" cxnId="{18371D00-A67A-4C6F-A35A-6924274DC9D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8FE03413-D77F-48A9-A981-C1528E70ED29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Head of Information Disclosure </a:t>
          </a:r>
        </a:p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Commander (INP)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3848BB5A-5CED-459F-A1C0-FD96ACC46A80}" type="parTrans" cxnId="{AFB1DF0E-FB8A-49F6-9768-AE80A8117926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B265C74C-4EB2-437B-BDDD-1279F927B491}" type="sibTrans" cxnId="{AFB1DF0E-FB8A-49F6-9768-AE80A8117926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D1A6EB09-FCBF-4832-AC11-CA43C90FA499}">
      <dgm:prSet phldrT="[טקסט]" custT="1"/>
      <dgm:spPr/>
      <dgm:t>
        <a:bodyPr/>
        <a:lstStyle/>
        <a:p>
          <a:pPr rtl="0"/>
          <a:r>
            <a:rPr lang="en-US" sz="900" b="1" dirty="0" smtClean="0">
              <a:latin typeface="+mj-lt"/>
              <a:cs typeface="David" pitchFamily="34" charset="-79"/>
            </a:rPr>
            <a:t>Investigations Unit- </a:t>
          </a:r>
          <a:r>
            <a:rPr lang="en-US" sz="900" b="1" dirty="0" smtClean="0">
              <a:latin typeface="+mj-lt"/>
              <a:cs typeface="David" pitchFamily="34" charset="-79"/>
            </a:rPr>
            <a:t>Chief Super-intendent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7DCA7E04-9F38-4A33-8646-B399119C931A}" type="parTrans" cxnId="{36648847-20B8-4D41-B475-6D99DD4F1994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0853913B-9458-42A7-B13D-19E3EADA8970}" type="sibTrans" cxnId="{36648847-20B8-4D41-B475-6D99DD4F199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95351E7B-6449-4D2A-99E7-EDD631E13C94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Assessment and Evaluation Unit </a:t>
          </a:r>
          <a:r>
            <a:rPr lang="en-US" sz="900" b="1" dirty="0" smtClean="0">
              <a:latin typeface="+mj-lt"/>
              <a:cs typeface="David" pitchFamily="34" charset="-79"/>
            </a:rPr>
            <a:t>- Chief Superintendent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82310EB2-CD68-4218-B0FE-5AF16A04BF96}" type="parTrans" cxnId="{D28398B7-BD13-425E-94C2-48554A2678C4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A080EB8B-5DC8-4456-910E-628BFA1EEA23}" type="sibTrans" cxnId="{D28398B7-BD13-425E-94C2-48554A2678C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CC4C0506-9F75-4FD6-8DF8-D4CB2B2D2CA7}">
      <dgm:prSet phldrT="[טקסט]" custT="1"/>
      <dgm:spPr/>
      <dgm:t>
        <a:bodyPr/>
        <a:lstStyle/>
        <a:p>
          <a:pPr rtl="1"/>
          <a:endParaRPr lang="en-US" sz="1000" b="1" dirty="0" smtClean="0">
            <a:latin typeface="+mj-lt"/>
            <a:cs typeface="David" pitchFamily="34" charset="-79"/>
          </a:endParaRPr>
        </a:p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Intelligence Reconnaissance Team</a:t>
          </a:r>
        </a:p>
        <a:p>
          <a:pPr rtl="1"/>
          <a:endParaRPr lang="he-IL" sz="1000" b="1" dirty="0">
            <a:latin typeface="+mj-lt"/>
            <a:cs typeface="David" pitchFamily="34" charset="-79"/>
          </a:endParaRPr>
        </a:p>
      </dgm:t>
    </dgm:pt>
    <dgm:pt modelId="{5F6D8EC9-BE8B-4D1B-9F3D-4254D756466C}" type="parTrans" cxnId="{6D0BF1C3-3BDA-4F66-8A6B-100B255EC472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E3EECB71-76B4-4320-8675-F8684A56A60F}" type="sibTrans" cxnId="{6D0BF1C3-3BDA-4F66-8A6B-100B255EC472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36CACD6B-2422-4FDD-8081-9AE8B71E14B2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Information Gathering Unit </a:t>
          </a:r>
          <a:r>
            <a:rPr lang="en-US" sz="900" b="1" dirty="0" smtClean="0">
              <a:latin typeface="+mj-lt"/>
              <a:cs typeface="David" pitchFamily="34" charset="-79"/>
            </a:rPr>
            <a:t>- Chief Superintendent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FFBA9070-F468-4E3B-90E5-E0ABA6E24299}" type="parTrans" cxnId="{EB12A609-2C4D-45A3-AE83-1107A07DA05E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9716EC32-8CEA-4776-BC83-0B9F6D2C52DF}" type="sibTrans" cxnId="{EB12A609-2C4D-45A3-AE83-1107A07DA05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4E776128-1EE2-4B43-B305-4C67C0F14B6D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Organized Crime A.- Chief Superintendent</a:t>
          </a:r>
        </a:p>
      </dgm:t>
    </dgm:pt>
    <dgm:pt modelId="{5D0CB4A0-FC30-46F9-B70C-ADE49ACF5315}" type="parTrans" cxnId="{390C4593-357B-49DF-8928-D0F21EF36906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2264A4DE-0AA8-4BF3-A1B6-4CC61EBF7F3A}" type="sibTrans" cxnId="{390C4593-357B-49DF-8928-D0F21EF36906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EF8D49D3-F224-4A07-B101-79354ECF0E6B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Organized Crime B.- Chief Superintendent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8C7B23C2-52A1-4512-AF67-1576027AFA95}" type="parTrans" cxnId="{4C9F46A9-EC39-4AF1-B630-3FBB1D68AFFD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CA0B90F2-7CA6-417E-B0F2-F07848D5738F}" type="sibTrans" cxnId="{4C9F46A9-EC39-4AF1-B630-3FBB1D68AFFD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12C5C41F-B7DE-4299-81EC-FF439897A300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Security- Chief Superintendent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E488A46F-E57E-4024-BA8B-C6159DB3CD2A}" type="parTrans" cxnId="{27BD9555-AAF5-43D9-A123-D564601F1E3B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FCA83910-B852-4A0A-86E3-9958DA206C9C}" type="sibTrans" cxnId="{27BD9555-AAF5-43D9-A123-D564601F1E3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A6272C91-06BA-488A-AE23-D4A7466DE15B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Task Force of Criminal </a:t>
          </a:r>
          <a:r>
            <a:rPr lang="en-US" sz="900" b="1" dirty="0" smtClean="0">
              <a:latin typeface="+mj-lt"/>
              <a:cs typeface="David" pitchFamily="34" charset="-79"/>
            </a:rPr>
            <a:t>Organizations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A29B943F-699E-462C-A2F8-AF4B1207150A}" type="parTrans" cxnId="{D620275D-4ACF-4BDE-B11A-059F0C9A731B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FEAEFF9E-3AF7-409A-A08F-493BEB6AF554}" type="sibTrans" cxnId="{D620275D-4ACF-4BDE-B11A-059F0C9A731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DB376C11-EA44-4390-BBCA-98C0DD9CA445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Task Force of Money Laundering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25F2656E-4CCF-4973-8003-F04DC5EB8425}" type="parTrans" cxnId="{D83F0B38-6AD5-48CC-B5C1-0CECF628ED08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718DDDAB-2441-4E0A-883F-51B8F7358E18}" type="sibTrans" cxnId="{D83F0B38-6AD5-48CC-B5C1-0CECF628ED08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FCA323F1-8B24-4658-8BD5-24C662E3099B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Task Force of Financing Terrorism 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DB398FB5-776E-44B0-B5F1-5615F00DAE78}" type="parTrans" cxnId="{0A13E25F-5687-4CD9-8957-C4F67D08E7E1}">
      <dgm:prSet/>
      <dgm:spPr/>
      <dgm:t>
        <a:bodyPr/>
        <a:lstStyle/>
        <a:p>
          <a:pPr rtl="1"/>
          <a:endParaRPr lang="he-IL" sz="1600" b="1">
            <a:latin typeface="+mj-lt"/>
            <a:cs typeface="David" pitchFamily="34" charset="-79"/>
          </a:endParaRPr>
        </a:p>
      </dgm:t>
    </dgm:pt>
    <dgm:pt modelId="{5AAF3F04-1B98-4AF1-BAB7-00247401223B}" type="sibTrans" cxnId="{0A13E25F-5687-4CD9-8957-C4F67D08E7E1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3B2836D3-C4B0-40D4-ACD8-6130F5AE69E9}">
      <dgm:prSet phldrT="[טקסט]" custT="1"/>
      <dgm:spPr/>
      <dgm:t>
        <a:bodyPr/>
        <a:lstStyle/>
        <a:p>
          <a:pPr rtl="1"/>
          <a:r>
            <a:rPr lang="en-US" sz="900" b="1" dirty="0" smtClean="0">
              <a:latin typeface="+mj-lt"/>
              <a:cs typeface="David" pitchFamily="34" charset="-79"/>
            </a:rPr>
            <a:t>Explosive Devices Unit</a:t>
          </a:r>
          <a:endParaRPr lang="he-IL" sz="900" b="1" dirty="0">
            <a:latin typeface="+mj-lt"/>
            <a:cs typeface="David" pitchFamily="34" charset="-79"/>
          </a:endParaRPr>
        </a:p>
      </dgm:t>
    </dgm:pt>
    <dgm:pt modelId="{83148F23-BC0D-4AA0-BBED-D488B2B32A62}" type="parTrans" cxnId="{25BB85DE-ED95-4EB3-919A-EC3A218016B6}">
      <dgm:prSet/>
      <dgm:spPr/>
      <dgm:t>
        <a:bodyPr/>
        <a:lstStyle/>
        <a:p>
          <a:pPr rtl="1"/>
          <a:endParaRPr lang="he-IL"/>
        </a:p>
      </dgm:t>
    </dgm:pt>
    <dgm:pt modelId="{8D4219C1-4D04-491A-A46F-F9EBF9FB6FED}" type="sibTrans" cxnId="{25BB85DE-ED95-4EB3-919A-EC3A218016B6}">
      <dgm:prSet/>
      <dgm:spPr/>
      <dgm:t>
        <a:bodyPr/>
        <a:lstStyle/>
        <a:p>
          <a:pPr rtl="1"/>
          <a:endParaRPr lang="he-IL"/>
        </a:p>
      </dgm:t>
    </dgm:pt>
    <dgm:pt modelId="{D6AA74E9-4D04-45A4-B247-C0DFD2F29D37}" type="pres">
      <dgm:prSet presAssocID="{FB1856FC-1307-4CBB-B8D7-4F78FEEF92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A84F65B3-F470-4B46-941F-7BB829E111ED}" type="pres">
      <dgm:prSet presAssocID="{BADCA972-34BE-4CDD-B6DA-8276394615B9}" presName="hierRoot1" presStyleCnt="0">
        <dgm:presLayoutVars>
          <dgm:hierBranch val="init"/>
        </dgm:presLayoutVars>
      </dgm:prSet>
      <dgm:spPr/>
    </dgm:pt>
    <dgm:pt modelId="{50C35E35-FADD-480F-A368-EBF995CC0DF7}" type="pres">
      <dgm:prSet presAssocID="{BADCA972-34BE-4CDD-B6DA-8276394615B9}" presName="rootComposite1" presStyleCnt="0"/>
      <dgm:spPr/>
    </dgm:pt>
    <dgm:pt modelId="{F0D84DB1-3CEA-45B1-B5F9-7968232BFD5E}" type="pres">
      <dgm:prSet presAssocID="{BADCA972-34BE-4CDD-B6DA-8276394615B9}" presName="rootText1" presStyleLbl="node0" presStyleIdx="0" presStyleCnt="2" custScaleX="306331" custScaleY="270249" custLinFactNeighborX="2998" custLinFactNeighborY="2034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FF895C0-5991-423D-87AE-93BF8070156C}" type="pres">
      <dgm:prSet presAssocID="{BADCA972-34BE-4CDD-B6DA-8276394615B9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00A47F5B-F67D-4F39-A119-426C3DBE6369}" type="pres">
      <dgm:prSet presAssocID="{BADCA972-34BE-4CDD-B6DA-8276394615B9}" presName="hierChild2" presStyleCnt="0"/>
      <dgm:spPr/>
    </dgm:pt>
    <dgm:pt modelId="{76FFA8BB-746D-4F42-BEA3-81BCB9951B36}" type="pres">
      <dgm:prSet presAssocID="{1D80EF23-2ED1-4C70-8924-08E3BEA7E773}" presName="Name37" presStyleLbl="parChTrans1D2" presStyleIdx="0" presStyleCnt="6"/>
      <dgm:spPr/>
      <dgm:t>
        <a:bodyPr/>
        <a:lstStyle/>
        <a:p>
          <a:pPr rtl="1"/>
          <a:endParaRPr lang="he-IL"/>
        </a:p>
      </dgm:t>
    </dgm:pt>
    <dgm:pt modelId="{D8291F8E-D16E-466F-8331-803A101378E6}" type="pres">
      <dgm:prSet presAssocID="{5F3EBCC0-C235-4A5D-B050-63D6C390018D}" presName="hierRoot2" presStyleCnt="0">
        <dgm:presLayoutVars>
          <dgm:hierBranch val="init"/>
        </dgm:presLayoutVars>
      </dgm:prSet>
      <dgm:spPr/>
    </dgm:pt>
    <dgm:pt modelId="{974BE721-0809-4220-B191-5DBD245F64D8}" type="pres">
      <dgm:prSet presAssocID="{5F3EBCC0-C235-4A5D-B050-63D6C390018D}" presName="rootComposite" presStyleCnt="0"/>
      <dgm:spPr/>
    </dgm:pt>
    <dgm:pt modelId="{19175F4A-0920-42E7-81F2-8E76A611AFCB}" type="pres">
      <dgm:prSet presAssocID="{5F3EBCC0-C235-4A5D-B050-63D6C390018D}" presName="rootText" presStyleLbl="node2" presStyleIdx="0" presStyleCnt="2" custScaleX="158363" custScaleY="151983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E0C115B-F5EC-4B2B-AE6E-F52FA39842ED}" type="pres">
      <dgm:prSet presAssocID="{5F3EBCC0-C235-4A5D-B050-63D6C390018D}" presName="rootConnector" presStyleLbl="node2" presStyleIdx="0" presStyleCnt="2"/>
      <dgm:spPr/>
      <dgm:t>
        <a:bodyPr/>
        <a:lstStyle/>
        <a:p>
          <a:pPr rtl="1"/>
          <a:endParaRPr lang="he-IL"/>
        </a:p>
      </dgm:t>
    </dgm:pt>
    <dgm:pt modelId="{C2A126E6-9FD2-4736-BEBA-D23DBF6DF349}" type="pres">
      <dgm:prSet presAssocID="{5F3EBCC0-C235-4A5D-B050-63D6C390018D}" presName="hierChild4" presStyleCnt="0"/>
      <dgm:spPr/>
    </dgm:pt>
    <dgm:pt modelId="{9F2C47D3-FF0D-4166-92A1-C7017118CEDA}" type="pres">
      <dgm:prSet presAssocID="{E488A46F-E57E-4024-BA8B-C6159DB3CD2A}" presName="Name37" presStyleLbl="parChTrans1D3" presStyleIdx="0" presStyleCnt="8"/>
      <dgm:spPr/>
      <dgm:t>
        <a:bodyPr/>
        <a:lstStyle/>
        <a:p>
          <a:pPr rtl="1"/>
          <a:endParaRPr lang="he-IL"/>
        </a:p>
      </dgm:t>
    </dgm:pt>
    <dgm:pt modelId="{3A00469E-45AB-4E48-8952-FE4617F824A7}" type="pres">
      <dgm:prSet presAssocID="{12C5C41F-B7DE-4299-81EC-FF439897A300}" presName="hierRoot2" presStyleCnt="0">
        <dgm:presLayoutVars>
          <dgm:hierBranch val="init"/>
        </dgm:presLayoutVars>
      </dgm:prSet>
      <dgm:spPr/>
    </dgm:pt>
    <dgm:pt modelId="{14C8D0A4-DAC4-4BD5-8BA4-F7D2CCA983CF}" type="pres">
      <dgm:prSet presAssocID="{12C5C41F-B7DE-4299-81EC-FF439897A300}" presName="rootComposite" presStyleCnt="0"/>
      <dgm:spPr/>
    </dgm:pt>
    <dgm:pt modelId="{A91BF2AD-3F7A-4326-9299-9DE43FDC7EF9}" type="pres">
      <dgm:prSet presAssocID="{12C5C41F-B7DE-4299-81EC-FF439897A300}" presName="rootText" presStyleLbl="node3" presStyleIdx="0" presStyleCnt="6" custScaleX="164976" custScaleY="126202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0AA5C2C-359B-4C08-8E57-5BFACE43150E}" type="pres">
      <dgm:prSet presAssocID="{12C5C41F-B7DE-4299-81EC-FF439897A300}" presName="rootConnector" presStyleLbl="node3" presStyleIdx="0" presStyleCnt="6"/>
      <dgm:spPr/>
      <dgm:t>
        <a:bodyPr/>
        <a:lstStyle/>
        <a:p>
          <a:pPr rtl="1"/>
          <a:endParaRPr lang="he-IL"/>
        </a:p>
      </dgm:t>
    </dgm:pt>
    <dgm:pt modelId="{35D7F9EC-F0D6-4741-A228-31B128B38B8A}" type="pres">
      <dgm:prSet presAssocID="{12C5C41F-B7DE-4299-81EC-FF439897A300}" presName="hierChild4" presStyleCnt="0"/>
      <dgm:spPr/>
    </dgm:pt>
    <dgm:pt modelId="{C5034CBE-4081-4FC2-95CA-8A5847FC2DCC}" type="pres">
      <dgm:prSet presAssocID="{DB398FB5-776E-44B0-B5F1-5615F00DAE78}" presName="Name37" presStyleLbl="parChTrans1D4" presStyleIdx="0" presStyleCnt="4"/>
      <dgm:spPr/>
      <dgm:t>
        <a:bodyPr/>
        <a:lstStyle/>
        <a:p>
          <a:pPr rtl="1"/>
          <a:endParaRPr lang="he-IL"/>
        </a:p>
      </dgm:t>
    </dgm:pt>
    <dgm:pt modelId="{E99D9524-C11E-481E-9F02-43D17A910B57}" type="pres">
      <dgm:prSet presAssocID="{FCA323F1-8B24-4658-8BD5-24C662E3099B}" presName="hierRoot2" presStyleCnt="0">
        <dgm:presLayoutVars>
          <dgm:hierBranch val="init"/>
        </dgm:presLayoutVars>
      </dgm:prSet>
      <dgm:spPr/>
    </dgm:pt>
    <dgm:pt modelId="{7DEF2A47-5260-4C23-8C21-BCEF0E7D11E5}" type="pres">
      <dgm:prSet presAssocID="{FCA323F1-8B24-4658-8BD5-24C662E3099B}" presName="rootComposite" presStyleCnt="0"/>
      <dgm:spPr/>
    </dgm:pt>
    <dgm:pt modelId="{49B10F9E-4AF1-4252-A005-2F47CF92DC3F}" type="pres">
      <dgm:prSet presAssocID="{FCA323F1-8B24-4658-8BD5-24C662E3099B}" presName="rootText" presStyleLbl="node4" presStyleIdx="0" presStyleCnt="4" custScaleX="139567" custScaleY="153580" custLinFactNeighborX="-39037" custLinFactNeighborY="3529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A6D49C4-76BD-46C1-9385-07973B386753}" type="pres">
      <dgm:prSet presAssocID="{FCA323F1-8B24-4658-8BD5-24C662E3099B}" presName="rootConnector" presStyleLbl="node4" presStyleIdx="0" presStyleCnt="4"/>
      <dgm:spPr/>
      <dgm:t>
        <a:bodyPr/>
        <a:lstStyle/>
        <a:p>
          <a:pPr rtl="1"/>
          <a:endParaRPr lang="he-IL"/>
        </a:p>
      </dgm:t>
    </dgm:pt>
    <dgm:pt modelId="{8A15D6AC-7BFD-40CA-8D73-C4312A78675F}" type="pres">
      <dgm:prSet presAssocID="{FCA323F1-8B24-4658-8BD5-24C662E3099B}" presName="hierChild4" presStyleCnt="0"/>
      <dgm:spPr/>
    </dgm:pt>
    <dgm:pt modelId="{D60E777F-FDC7-44B0-A3A2-C7BD305DFA8C}" type="pres">
      <dgm:prSet presAssocID="{FCA323F1-8B24-4658-8BD5-24C662E3099B}" presName="hierChild5" presStyleCnt="0"/>
      <dgm:spPr/>
    </dgm:pt>
    <dgm:pt modelId="{0D50779A-B33D-4CD6-94B7-344D56B56B26}" type="pres">
      <dgm:prSet presAssocID="{12C5C41F-B7DE-4299-81EC-FF439897A300}" presName="hierChild5" presStyleCnt="0"/>
      <dgm:spPr/>
    </dgm:pt>
    <dgm:pt modelId="{2E060DD3-DC4F-4399-800C-0AFAC65B8301}" type="pres">
      <dgm:prSet presAssocID="{8C7B23C2-52A1-4512-AF67-1576027AFA95}" presName="Name37" presStyleLbl="parChTrans1D3" presStyleIdx="1" presStyleCnt="8"/>
      <dgm:spPr/>
      <dgm:t>
        <a:bodyPr/>
        <a:lstStyle/>
        <a:p>
          <a:pPr rtl="1"/>
          <a:endParaRPr lang="he-IL"/>
        </a:p>
      </dgm:t>
    </dgm:pt>
    <dgm:pt modelId="{3A89AF62-3593-475A-B85E-D37DFDB35F0D}" type="pres">
      <dgm:prSet presAssocID="{EF8D49D3-F224-4A07-B101-79354ECF0E6B}" presName="hierRoot2" presStyleCnt="0">
        <dgm:presLayoutVars>
          <dgm:hierBranch val="init"/>
        </dgm:presLayoutVars>
      </dgm:prSet>
      <dgm:spPr/>
    </dgm:pt>
    <dgm:pt modelId="{027043F5-8B44-465E-BA23-91C71FF0116E}" type="pres">
      <dgm:prSet presAssocID="{EF8D49D3-F224-4A07-B101-79354ECF0E6B}" presName="rootComposite" presStyleCnt="0"/>
      <dgm:spPr/>
    </dgm:pt>
    <dgm:pt modelId="{AC1563ED-F826-42E7-9BD4-7B5FCB2B1722}" type="pres">
      <dgm:prSet presAssocID="{EF8D49D3-F224-4A07-B101-79354ECF0E6B}" presName="rootText" presStyleLbl="node3" presStyleIdx="1" presStyleCnt="6" custScaleX="156808" custScaleY="157231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7A16FF2-B555-4819-BB49-E6731E92340A}" type="pres">
      <dgm:prSet presAssocID="{EF8D49D3-F224-4A07-B101-79354ECF0E6B}" presName="rootConnector" presStyleLbl="node3" presStyleIdx="1" presStyleCnt="6"/>
      <dgm:spPr/>
      <dgm:t>
        <a:bodyPr/>
        <a:lstStyle/>
        <a:p>
          <a:pPr rtl="1"/>
          <a:endParaRPr lang="he-IL"/>
        </a:p>
      </dgm:t>
    </dgm:pt>
    <dgm:pt modelId="{1038019A-C7A3-440A-9223-F78B59B0E35F}" type="pres">
      <dgm:prSet presAssocID="{EF8D49D3-F224-4A07-B101-79354ECF0E6B}" presName="hierChild4" presStyleCnt="0"/>
      <dgm:spPr/>
    </dgm:pt>
    <dgm:pt modelId="{F4A9CF16-9653-4724-BD47-002292FCCBF1}" type="pres">
      <dgm:prSet presAssocID="{25F2656E-4CCF-4973-8003-F04DC5EB8425}" presName="Name37" presStyleLbl="parChTrans1D4" presStyleIdx="1" presStyleCnt="4"/>
      <dgm:spPr/>
      <dgm:t>
        <a:bodyPr/>
        <a:lstStyle/>
        <a:p>
          <a:pPr rtl="1"/>
          <a:endParaRPr lang="he-IL"/>
        </a:p>
      </dgm:t>
    </dgm:pt>
    <dgm:pt modelId="{A140E4A8-CD49-442F-A4E6-43EF71240D0A}" type="pres">
      <dgm:prSet presAssocID="{DB376C11-EA44-4390-BBCA-98C0DD9CA445}" presName="hierRoot2" presStyleCnt="0">
        <dgm:presLayoutVars>
          <dgm:hierBranch val="init"/>
        </dgm:presLayoutVars>
      </dgm:prSet>
      <dgm:spPr/>
    </dgm:pt>
    <dgm:pt modelId="{57F3C8C6-B87E-4E2F-9795-AAE5F568AF81}" type="pres">
      <dgm:prSet presAssocID="{DB376C11-EA44-4390-BBCA-98C0DD9CA445}" presName="rootComposite" presStyleCnt="0"/>
      <dgm:spPr/>
    </dgm:pt>
    <dgm:pt modelId="{50857F84-BF77-46FC-BCBD-530682549EFC}" type="pres">
      <dgm:prSet presAssocID="{DB376C11-EA44-4390-BBCA-98C0DD9CA445}" presName="rootText" presStyleLbl="node4" presStyleIdx="1" presStyleCnt="4" custScaleX="134405" custScaleY="163736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9E9948-EDC8-4372-B311-98ADD758CF45}" type="pres">
      <dgm:prSet presAssocID="{DB376C11-EA44-4390-BBCA-98C0DD9CA445}" presName="rootConnector" presStyleLbl="node4" presStyleIdx="1" presStyleCnt="4"/>
      <dgm:spPr/>
      <dgm:t>
        <a:bodyPr/>
        <a:lstStyle/>
        <a:p>
          <a:pPr rtl="1"/>
          <a:endParaRPr lang="he-IL"/>
        </a:p>
      </dgm:t>
    </dgm:pt>
    <dgm:pt modelId="{C4806256-5035-4E9F-834D-FE7621792907}" type="pres">
      <dgm:prSet presAssocID="{DB376C11-EA44-4390-BBCA-98C0DD9CA445}" presName="hierChild4" presStyleCnt="0"/>
      <dgm:spPr/>
    </dgm:pt>
    <dgm:pt modelId="{DF860AC4-FECA-47F8-BB13-5EA9F91B3ECD}" type="pres">
      <dgm:prSet presAssocID="{DB376C11-EA44-4390-BBCA-98C0DD9CA445}" presName="hierChild5" presStyleCnt="0"/>
      <dgm:spPr/>
    </dgm:pt>
    <dgm:pt modelId="{CFB73192-0BA5-44B5-9C64-1EE62CDE9EED}" type="pres">
      <dgm:prSet presAssocID="{EF8D49D3-F224-4A07-B101-79354ECF0E6B}" presName="hierChild5" presStyleCnt="0"/>
      <dgm:spPr/>
    </dgm:pt>
    <dgm:pt modelId="{9BF6F7BB-B376-436F-965D-4B60BD37B334}" type="pres">
      <dgm:prSet presAssocID="{5D0CB4A0-FC30-46F9-B70C-ADE49ACF5315}" presName="Name37" presStyleLbl="parChTrans1D3" presStyleIdx="2" presStyleCnt="8"/>
      <dgm:spPr/>
      <dgm:t>
        <a:bodyPr/>
        <a:lstStyle/>
        <a:p>
          <a:pPr rtl="1"/>
          <a:endParaRPr lang="he-IL"/>
        </a:p>
      </dgm:t>
    </dgm:pt>
    <dgm:pt modelId="{529B696E-89C8-4059-B6A5-7CE831876D8B}" type="pres">
      <dgm:prSet presAssocID="{4E776128-1EE2-4B43-B305-4C67C0F14B6D}" presName="hierRoot2" presStyleCnt="0">
        <dgm:presLayoutVars>
          <dgm:hierBranch val="init"/>
        </dgm:presLayoutVars>
      </dgm:prSet>
      <dgm:spPr/>
    </dgm:pt>
    <dgm:pt modelId="{F5CB4415-FFC1-4C2A-B33A-43014BABAA58}" type="pres">
      <dgm:prSet presAssocID="{4E776128-1EE2-4B43-B305-4C67C0F14B6D}" presName="rootComposite" presStyleCnt="0"/>
      <dgm:spPr/>
    </dgm:pt>
    <dgm:pt modelId="{64220AC6-D106-4556-8BCF-BAF21137C7A0}" type="pres">
      <dgm:prSet presAssocID="{4E776128-1EE2-4B43-B305-4C67C0F14B6D}" presName="rootText" presStyleLbl="node3" presStyleIdx="2" presStyleCnt="6" custScaleX="151421" custScaleY="150779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A09CDC3-4C41-487C-A54A-2802C31DF183}" type="pres">
      <dgm:prSet presAssocID="{4E776128-1EE2-4B43-B305-4C67C0F14B6D}" presName="rootConnector" presStyleLbl="node3" presStyleIdx="2" presStyleCnt="6"/>
      <dgm:spPr/>
      <dgm:t>
        <a:bodyPr/>
        <a:lstStyle/>
        <a:p>
          <a:pPr rtl="1"/>
          <a:endParaRPr lang="he-IL"/>
        </a:p>
      </dgm:t>
    </dgm:pt>
    <dgm:pt modelId="{61A63A9B-D9FB-440C-BDE6-6F5F2091C13A}" type="pres">
      <dgm:prSet presAssocID="{4E776128-1EE2-4B43-B305-4C67C0F14B6D}" presName="hierChild4" presStyleCnt="0"/>
      <dgm:spPr/>
    </dgm:pt>
    <dgm:pt modelId="{30AB7236-1B22-4D0C-BC1E-E8FC3D6C3243}" type="pres">
      <dgm:prSet presAssocID="{A29B943F-699E-462C-A2F8-AF4B1207150A}" presName="Name37" presStyleLbl="parChTrans1D4" presStyleIdx="2" presStyleCnt="4"/>
      <dgm:spPr/>
      <dgm:t>
        <a:bodyPr/>
        <a:lstStyle/>
        <a:p>
          <a:pPr rtl="1"/>
          <a:endParaRPr lang="he-IL"/>
        </a:p>
      </dgm:t>
    </dgm:pt>
    <dgm:pt modelId="{C0963E5A-1A6B-49F9-98D3-5B4CE7596ED1}" type="pres">
      <dgm:prSet presAssocID="{A6272C91-06BA-488A-AE23-D4A7466DE15B}" presName="hierRoot2" presStyleCnt="0">
        <dgm:presLayoutVars>
          <dgm:hierBranch val="init"/>
        </dgm:presLayoutVars>
      </dgm:prSet>
      <dgm:spPr/>
    </dgm:pt>
    <dgm:pt modelId="{1FF5F515-2731-43E5-8420-E6DED3580BFE}" type="pres">
      <dgm:prSet presAssocID="{A6272C91-06BA-488A-AE23-D4A7466DE15B}" presName="rootComposite" presStyleCnt="0"/>
      <dgm:spPr/>
    </dgm:pt>
    <dgm:pt modelId="{CD65C5F3-6C2E-489C-8386-2B9A393CB6F5}" type="pres">
      <dgm:prSet presAssocID="{A6272C91-06BA-488A-AE23-D4A7466DE15B}" presName="rootText" presStyleLbl="node4" presStyleIdx="2" presStyleCnt="4" custScaleX="121851" custScaleY="181286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6A7DCE1-DB97-4359-922A-D9D74E24CD1C}" type="pres">
      <dgm:prSet presAssocID="{A6272C91-06BA-488A-AE23-D4A7466DE15B}" presName="rootConnector" presStyleLbl="node4" presStyleIdx="2" presStyleCnt="4"/>
      <dgm:spPr/>
      <dgm:t>
        <a:bodyPr/>
        <a:lstStyle/>
        <a:p>
          <a:pPr rtl="1"/>
          <a:endParaRPr lang="he-IL"/>
        </a:p>
      </dgm:t>
    </dgm:pt>
    <dgm:pt modelId="{9E135A8B-9718-423E-97E0-68DBDB3138C4}" type="pres">
      <dgm:prSet presAssocID="{A6272C91-06BA-488A-AE23-D4A7466DE15B}" presName="hierChild4" presStyleCnt="0"/>
      <dgm:spPr/>
    </dgm:pt>
    <dgm:pt modelId="{C9500BE2-B4F6-41E4-9920-7876424C199A}" type="pres">
      <dgm:prSet presAssocID="{A6272C91-06BA-488A-AE23-D4A7466DE15B}" presName="hierChild5" presStyleCnt="0"/>
      <dgm:spPr/>
    </dgm:pt>
    <dgm:pt modelId="{A89EFF7D-7312-41D0-9BEE-BA78809E4EF3}" type="pres">
      <dgm:prSet presAssocID="{4E776128-1EE2-4B43-B305-4C67C0F14B6D}" presName="hierChild5" presStyleCnt="0"/>
      <dgm:spPr/>
    </dgm:pt>
    <dgm:pt modelId="{B4664230-E1D7-4E12-AF8D-6A47ED29E468}" type="pres">
      <dgm:prSet presAssocID="{5F3EBCC0-C235-4A5D-B050-63D6C390018D}" presName="hierChild5" presStyleCnt="0"/>
      <dgm:spPr/>
    </dgm:pt>
    <dgm:pt modelId="{20E2CB9B-8C17-4E1C-A07B-84B8AFD1FA8D}" type="pres">
      <dgm:prSet presAssocID="{3848BB5A-5CED-459F-A1C0-FD96ACC46A80}" presName="Name37" presStyleLbl="parChTrans1D2" presStyleIdx="1" presStyleCnt="6"/>
      <dgm:spPr/>
      <dgm:t>
        <a:bodyPr/>
        <a:lstStyle/>
        <a:p>
          <a:pPr rtl="1"/>
          <a:endParaRPr lang="he-IL"/>
        </a:p>
      </dgm:t>
    </dgm:pt>
    <dgm:pt modelId="{4767DB42-B935-4CFD-A5A5-4150B11BC9A4}" type="pres">
      <dgm:prSet presAssocID="{8FE03413-D77F-48A9-A981-C1528E70ED29}" presName="hierRoot2" presStyleCnt="0">
        <dgm:presLayoutVars>
          <dgm:hierBranch val="init"/>
        </dgm:presLayoutVars>
      </dgm:prSet>
      <dgm:spPr/>
    </dgm:pt>
    <dgm:pt modelId="{BE8537B4-9AE7-463A-B029-559075E18A60}" type="pres">
      <dgm:prSet presAssocID="{8FE03413-D77F-48A9-A981-C1528E70ED29}" presName="rootComposite" presStyleCnt="0"/>
      <dgm:spPr/>
    </dgm:pt>
    <dgm:pt modelId="{4B7DCB5C-75E3-4BA0-ADB5-483EBA82938D}" type="pres">
      <dgm:prSet presAssocID="{8FE03413-D77F-48A9-A981-C1528E70ED29}" presName="rootText" presStyleLbl="node2" presStyleIdx="1" presStyleCnt="2" custScaleX="186339" custScaleY="154818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F576A74-B941-4787-AE06-1EE241B0F086}" type="pres">
      <dgm:prSet presAssocID="{8FE03413-D77F-48A9-A981-C1528E70ED29}" presName="rootConnector" presStyleLbl="node2" presStyleIdx="1" presStyleCnt="2"/>
      <dgm:spPr/>
      <dgm:t>
        <a:bodyPr/>
        <a:lstStyle/>
        <a:p>
          <a:pPr rtl="1"/>
          <a:endParaRPr lang="he-IL"/>
        </a:p>
      </dgm:t>
    </dgm:pt>
    <dgm:pt modelId="{15E5E5AC-304D-4976-BD44-0DD2E5F7A729}" type="pres">
      <dgm:prSet presAssocID="{8FE03413-D77F-48A9-A981-C1528E70ED29}" presName="hierChild4" presStyleCnt="0"/>
      <dgm:spPr/>
    </dgm:pt>
    <dgm:pt modelId="{B05386E9-A811-41D7-AC11-EB622433A235}" type="pres">
      <dgm:prSet presAssocID="{FFBA9070-F468-4E3B-90E5-E0ABA6E24299}" presName="Name37" presStyleLbl="parChTrans1D3" presStyleIdx="3" presStyleCnt="8"/>
      <dgm:spPr/>
      <dgm:t>
        <a:bodyPr/>
        <a:lstStyle/>
        <a:p>
          <a:pPr rtl="1"/>
          <a:endParaRPr lang="he-IL"/>
        </a:p>
      </dgm:t>
    </dgm:pt>
    <dgm:pt modelId="{03424080-171C-4591-A224-170AF774258E}" type="pres">
      <dgm:prSet presAssocID="{36CACD6B-2422-4FDD-8081-9AE8B71E14B2}" presName="hierRoot2" presStyleCnt="0">
        <dgm:presLayoutVars>
          <dgm:hierBranch val="init"/>
        </dgm:presLayoutVars>
      </dgm:prSet>
      <dgm:spPr/>
    </dgm:pt>
    <dgm:pt modelId="{071E53E5-4D7C-40B2-A749-9E59F5A39204}" type="pres">
      <dgm:prSet presAssocID="{36CACD6B-2422-4FDD-8081-9AE8B71E14B2}" presName="rootComposite" presStyleCnt="0"/>
      <dgm:spPr/>
    </dgm:pt>
    <dgm:pt modelId="{6A9B41BD-C112-4263-A9C5-73334E3621DB}" type="pres">
      <dgm:prSet presAssocID="{36CACD6B-2422-4FDD-8081-9AE8B71E14B2}" presName="rootText" presStyleLbl="node3" presStyleIdx="3" presStyleCnt="6" custScaleX="163487" custScaleY="211741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1F9F319-6011-4328-8B52-C1836246993C}" type="pres">
      <dgm:prSet presAssocID="{36CACD6B-2422-4FDD-8081-9AE8B71E14B2}" presName="rootConnector" presStyleLbl="node3" presStyleIdx="3" presStyleCnt="6"/>
      <dgm:spPr/>
      <dgm:t>
        <a:bodyPr/>
        <a:lstStyle/>
        <a:p>
          <a:pPr rtl="1"/>
          <a:endParaRPr lang="he-IL"/>
        </a:p>
      </dgm:t>
    </dgm:pt>
    <dgm:pt modelId="{A5B07A98-2E03-49F9-9779-403A2FD4A68D}" type="pres">
      <dgm:prSet presAssocID="{36CACD6B-2422-4FDD-8081-9AE8B71E14B2}" presName="hierChild4" presStyleCnt="0"/>
      <dgm:spPr/>
    </dgm:pt>
    <dgm:pt modelId="{712C4D34-7C39-48CC-AC64-32A51F1C0A6B}" type="pres">
      <dgm:prSet presAssocID="{36CACD6B-2422-4FDD-8081-9AE8B71E14B2}" presName="hierChild5" presStyleCnt="0"/>
      <dgm:spPr/>
    </dgm:pt>
    <dgm:pt modelId="{5261522C-844F-4635-AE2E-E1A752AE6D66}" type="pres">
      <dgm:prSet presAssocID="{82310EB2-CD68-4218-B0FE-5AF16A04BF96}" presName="Name37" presStyleLbl="parChTrans1D3" presStyleIdx="4" presStyleCnt="8"/>
      <dgm:spPr/>
      <dgm:t>
        <a:bodyPr/>
        <a:lstStyle/>
        <a:p>
          <a:pPr rtl="1"/>
          <a:endParaRPr lang="he-IL"/>
        </a:p>
      </dgm:t>
    </dgm:pt>
    <dgm:pt modelId="{4AA8F159-DF8E-4B2F-8D64-AC25BA303053}" type="pres">
      <dgm:prSet presAssocID="{95351E7B-6449-4D2A-99E7-EDD631E13C94}" presName="hierRoot2" presStyleCnt="0">
        <dgm:presLayoutVars>
          <dgm:hierBranch val="init"/>
        </dgm:presLayoutVars>
      </dgm:prSet>
      <dgm:spPr/>
    </dgm:pt>
    <dgm:pt modelId="{65A9786F-066F-411D-A6E3-70496162971C}" type="pres">
      <dgm:prSet presAssocID="{95351E7B-6449-4D2A-99E7-EDD631E13C94}" presName="rootComposite" presStyleCnt="0"/>
      <dgm:spPr/>
    </dgm:pt>
    <dgm:pt modelId="{10B3C514-B6DE-4C8E-9D9B-8F83572DCE81}" type="pres">
      <dgm:prSet presAssocID="{95351E7B-6449-4D2A-99E7-EDD631E13C94}" presName="rootText" presStyleLbl="node3" presStyleIdx="4" presStyleCnt="6" custScaleX="219340" custScaleY="207301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6169B66-8818-4088-9DE4-4640F46EC7DA}" type="pres">
      <dgm:prSet presAssocID="{95351E7B-6449-4D2A-99E7-EDD631E13C94}" presName="rootConnector" presStyleLbl="node3" presStyleIdx="4" presStyleCnt="6"/>
      <dgm:spPr/>
      <dgm:t>
        <a:bodyPr/>
        <a:lstStyle/>
        <a:p>
          <a:pPr rtl="1"/>
          <a:endParaRPr lang="he-IL"/>
        </a:p>
      </dgm:t>
    </dgm:pt>
    <dgm:pt modelId="{57EBA988-8F0F-43A2-87C6-78B568E3EFF9}" type="pres">
      <dgm:prSet presAssocID="{95351E7B-6449-4D2A-99E7-EDD631E13C94}" presName="hierChild4" presStyleCnt="0"/>
      <dgm:spPr/>
    </dgm:pt>
    <dgm:pt modelId="{156A54EC-F46A-4EEE-86B4-AB6F73C6361E}" type="pres">
      <dgm:prSet presAssocID="{5F6D8EC9-BE8B-4D1B-9F3D-4254D756466C}" presName="Name37" presStyleLbl="parChTrans1D4" presStyleIdx="3" presStyleCnt="4"/>
      <dgm:spPr/>
      <dgm:t>
        <a:bodyPr/>
        <a:lstStyle/>
        <a:p>
          <a:pPr rtl="1"/>
          <a:endParaRPr lang="he-IL"/>
        </a:p>
      </dgm:t>
    </dgm:pt>
    <dgm:pt modelId="{96B1AC10-C808-47AF-992F-F01BE317A977}" type="pres">
      <dgm:prSet presAssocID="{CC4C0506-9F75-4FD6-8DF8-D4CB2B2D2CA7}" presName="hierRoot2" presStyleCnt="0">
        <dgm:presLayoutVars>
          <dgm:hierBranch val="init"/>
        </dgm:presLayoutVars>
      </dgm:prSet>
      <dgm:spPr/>
    </dgm:pt>
    <dgm:pt modelId="{3E26465B-3076-4ECF-ABDA-A12EFC124D56}" type="pres">
      <dgm:prSet presAssocID="{CC4C0506-9F75-4FD6-8DF8-D4CB2B2D2CA7}" presName="rootComposite" presStyleCnt="0"/>
      <dgm:spPr/>
    </dgm:pt>
    <dgm:pt modelId="{3A6032A7-191B-441B-AC6C-4239715B7080}" type="pres">
      <dgm:prSet presAssocID="{CC4C0506-9F75-4FD6-8DF8-D4CB2B2D2CA7}" presName="rootText" presStyleLbl="node4" presStyleIdx="3" presStyleCnt="4" custScaleX="152976" custScaleY="147784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B438BDA-7291-491F-8705-8098B01BA18C}" type="pres">
      <dgm:prSet presAssocID="{CC4C0506-9F75-4FD6-8DF8-D4CB2B2D2CA7}" presName="rootConnector" presStyleLbl="node4" presStyleIdx="3" presStyleCnt="4"/>
      <dgm:spPr/>
      <dgm:t>
        <a:bodyPr/>
        <a:lstStyle/>
        <a:p>
          <a:pPr rtl="1"/>
          <a:endParaRPr lang="he-IL"/>
        </a:p>
      </dgm:t>
    </dgm:pt>
    <dgm:pt modelId="{1FF5517D-01AC-4493-B043-971F2DC971C2}" type="pres">
      <dgm:prSet presAssocID="{CC4C0506-9F75-4FD6-8DF8-D4CB2B2D2CA7}" presName="hierChild4" presStyleCnt="0"/>
      <dgm:spPr/>
    </dgm:pt>
    <dgm:pt modelId="{58F829CB-2D05-4AAD-896C-2529CA6C8F05}" type="pres">
      <dgm:prSet presAssocID="{CC4C0506-9F75-4FD6-8DF8-D4CB2B2D2CA7}" presName="hierChild5" presStyleCnt="0"/>
      <dgm:spPr/>
    </dgm:pt>
    <dgm:pt modelId="{8EF7C4C2-FDCF-4D9D-8E90-1B36797AA08D}" type="pres">
      <dgm:prSet presAssocID="{95351E7B-6449-4D2A-99E7-EDD631E13C94}" presName="hierChild5" presStyleCnt="0"/>
      <dgm:spPr/>
    </dgm:pt>
    <dgm:pt modelId="{533047E4-ACD7-4CC8-BD19-9ACBE7BFE203}" type="pres">
      <dgm:prSet presAssocID="{7DCA7E04-9F38-4A33-8646-B399119C931A}" presName="Name37" presStyleLbl="parChTrans1D3" presStyleIdx="5" presStyleCnt="8"/>
      <dgm:spPr/>
      <dgm:t>
        <a:bodyPr/>
        <a:lstStyle/>
        <a:p>
          <a:pPr rtl="1"/>
          <a:endParaRPr lang="he-IL"/>
        </a:p>
      </dgm:t>
    </dgm:pt>
    <dgm:pt modelId="{3A6F799B-027F-4A06-B6A0-D25DD808CE59}" type="pres">
      <dgm:prSet presAssocID="{D1A6EB09-FCBF-4832-AC11-CA43C90FA499}" presName="hierRoot2" presStyleCnt="0">
        <dgm:presLayoutVars>
          <dgm:hierBranch val="init"/>
        </dgm:presLayoutVars>
      </dgm:prSet>
      <dgm:spPr/>
    </dgm:pt>
    <dgm:pt modelId="{926E0B06-6516-4331-A9D2-7695BD797F3B}" type="pres">
      <dgm:prSet presAssocID="{D1A6EB09-FCBF-4832-AC11-CA43C90FA499}" presName="rootComposite" presStyleCnt="0"/>
      <dgm:spPr/>
    </dgm:pt>
    <dgm:pt modelId="{170B5F02-1FC3-4D87-B579-FC13D32BDDFC}" type="pres">
      <dgm:prSet presAssocID="{D1A6EB09-FCBF-4832-AC11-CA43C90FA499}" presName="rootText" presStyleLbl="node3" presStyleIdx="5" presStyleCnt="6" custScaleX="184850" custScaleY="204233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F1D1AE2-CD29-47E0-A75F-57A67268BD98}" type="pres">
      <dgm:prSet presAssocID="{D1A6EB09-FCBF-4832-AC11-CA43C90FA499}" presName="rootConnector" presStyleLbl="node3" presStyleIdx="5" presStyleCnt="6"/>
      <dgm:spPr/>
      <dgm:t>
        <a:bodyPr/>
        <a:lstStyle/>
        <a:p>
          <a:pPr rtl="1"/>
          <a:endParaRPr lang="he-IL"/>
        </a:p>
      </dgm:t>
    </dgm:pt>
    <dgm:pt modelId="{3C97C882-5412-4DBD-B0C1-B525AB7D153B}" type="pres">
      <dgm:prSet presAssocID="{D1A6EB09-FCBF-4832-AC11-CA43C90FA499}" presName="hierChild4" presStyleCnt="0"/>
      <dgm:spPr/>
    </dgm:pt>
    <dgm:pt modelId="{441942BA-04D4-480D-A95D-3F76376D7893}" type="pres">
      <dgm:prSet presAssocID="{D1A6EB09-FCBF-4832-AC11-CA43C90FA499}" presName="hierChild5" presStyleCnt="0"/>
      <dgm:spPr/>
    </dgm:pt>
    <dgm:pt modelId="{80CAEE57-1D78-494B-8A98-815D107D32F5}" type="pres">
      <dgm:prSet presAssocID="{8FE03413-D77F-48A9-A981-C1528E70ED29}" presName="hierChild5" presStyleCnt="0"/>
      <dgm:spPr/>
    </dgm:pt>
    <dgm:pt modelId="{065ADB2C-8DBE-4288-BD52-DF589C6B68B2}" type="pres">
      <dgm:prSet presAssocID="{BADCA972-34BE-4CDD-B6DA-8276394615B9}" presName="hierChild3" presStyleCnt="0"/>
      <dgm:spPr/>
    </dgm:pt>
    <dgm:pt modelId="{C0BC2BA7-9CE5-4891-B3F8-B85D8A2543E9}" type="pres">
      <dgm:prSet presAssocID="{35A6C28F-AB61-4340-8F90-9550F20E7051}" presName="Name111" presStyleLbl="parChTrans1D2" presStyleIdx="2" presStyleCnt="6"/>
      <dgm:spPr/>
      <dgm:t>
        <a:bodyPr/>
        <a:lstStyle/>
        <a:p>
          <a:pPr rtl="1"/>
          <a:endParaRPr lang="he-IL"/>
        </a:p>
      </dgm:t>
    </dgm:pt>
    <dgm:pt modelId="{10FB04B4-FFA7-44CA-BA37-3E267FB0FE13}" type="pres">
      <dgm:prSet presAssocID="{6C5F9A97-51DA-4152-A5E4-2B2F794DA3C9}" presName="hierRoot3" presStyleCnt="0">
        <dgm:presLayoutVars>
          <dgm:hierBranch val="init"/>
        </dgm:presLayoutVars>
      </dgm:prSet>
      <dgm:spPr/>
    </dgm:pt>
    <dgm:pt modelId="{8AB3574D-2260-4F34-8CC7-633934CDCC7E}" type="pres">
      <dgm:prSet presAssocID="{6C5F9A97-51DA-4152-A5E4-2B2F794DA3C9}" presName="rootComposite3" presStyleCnt="0"/>
      <dgm:spPr/>
    </dgm:pt>
    <dgm:pt modelId="{4888C5E9-6399-4B6F-B343-0B769AB40664}" type="pres">
      <dgm:prSet presAssocID="{6C5F9A97-51DA-4152-A5E4-2B2F794DA3C9}" presName="rootText3" presStyleLbl="asst1" presStyleIdx="0" presStyleCnt="6" custScaleX="139805" custScaleY="102309" custLinFactNeighborX="-9731" custLinFactNeighborY="572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324228A-C541-4315-8768-2A570CDFBB36}" type="pres">
      <dgm:prSet presAssocID="{6C5F9A97-51DA-4152-A5E4-2B2F794DA3C9}" presName="rootConnector3" presStyleLbl="asst1" presStyleIdx="0" presStyleCnt="6"/>
      <dgm:spPr/>
      <dgm:t>
        <a:bodyPr/>
        <a:lstStyle/>
        <a:p>
          <a:pPr rtl="1"/>
          <a:endParaRPr lang="he-IL"/>
        </a:p>
      </dgm:t>
    </dgm:pt>
    <dgm:pt modelId="{D6FB2162-023D-42DF-99FB-5E1A7FFB1AE5}" type="pres">
      <dgm:prSet presAssocID="{6C5F9A97-51DA-4152-A5E4-2B2F794DA3C9}" presName="hierChild6" presStyleCnt="0"/>
      <dgm:spPr/>
    </dgm:pt>
    <dgm:pt modelId="{9B72A41D-BCC5-4624-9AD5-C87FC7582E75}" type="pres">
      <dgm:prSet presAssocID="{6C5F9A97-51DA-4152-A5E4-2B2F794DA3C9}" presName="hierChild7" presStyleCnt="0"/>
      <dgm:spPr/>
    </dgm:pt>
    <dgm:pt modelId="{C8BD9E59-7E09-4E0C-91D7-8396DB6C7FAF}" type="pres">
      <dgm:prSet presAssocID="{FB6DA138-5910-4381-8D16-E6D92FCF0377}" presName="Name111" presStyleLbl="parChTrans1D3" presStyleIdx="6" presStyleCnt="8"/>
      <dgm:spPr/>
      <dgm:t>
        <a:bodyPr/>
        <a:lstStyle/>
        <a:p>
          <a:pPr rtl="1"/>
          <a:endParaRPr lang="he-IL"/>
        </a:p>
      </dgm:t>
    </dgm:pt>
    <dgm:pt modelId="{24F6CABE-5F14-4D38-AFF7-BC986920697E}" type="pres">
      <dgm:prSet presAssocID="{2D38BAB2-90A8-46A4-8D92-BB22EEFA8E7F}" presName="hierRoot3" presStyleCnt="0">
        <dgm:presLayoutVars>
          <dgm:hierBranch val="init"/>
        </dgm:presLayoutVars>
      </dgm:prSet>
      <dgm:spPr/>
    </dgm:pt>
    <dgm:pt modelId="{BB5AE74A-1E5B-4EAA-9503-413546304FB7}" type="pres">
      <dgm:prSet presAssocID="{2D38BAB2-90A8-46A4-8D92-BB22EEFA8E7F}" presName="rootComposite3" presStyleCnt="0"/>
      <dgm:spPr/>
    </dgm:pt>
    <dgm:pt modelId="{FF65DF98-DB00-44DC-B2D7-FC7A05F29D04}" type="pres">
      <dgm:prSet presAssocID="{2D38BAB2-90A8-46A4-8D92-BB22EEFA8E7F}" presName="rootText3" presStyleLbl="asst1" presStyleIdx="1" presStyleCnt="6" custScaleX="148649" custScaleY="115822" custLinFactNeighborX="-18441" custLinFactNeighborY="3284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D969814-EEFF-43F5-9B74-0DA5C1452076}" type="pres">
      <dgm:prSet presAssocID="{2D38BAB2-90A8-46A4-8D92-BB22EEFA8E7F}" presName="rootConnector3" presStyleLbl="asst1" presStyleIdx="1" presStyleCnt="6"/>
      <dgm:spPr/>
      <dgm:t>
        <a:bodyPr/>
        <a:lstStyle/>
        <a:p>
          <a:pPr rtl="1"/>
          <a:endParaRPr lang="he-IL"/>
        </a:p>
      </dgm:t>
    </dgm:pt>
    <dgm:pt modelId="{2D14F23D-B03E-4C6A-93CD-E71E46821120}" type="pres">
      <dgm:prSet presAssocID="{2D38BAB2-90A8-46A4-8D92-BB22EEFA8E7F}" presName="hierChild6" presStyleCnt="0"/>
      <dgm:spPr/>
    </dgm:pt>
    <dgm:pt modelId="{08B74D73-A198-44A8-BE9C-CE05890F7CE2}" type="pres">
      <dgm:prSet presAssocID="{2D38BAB2-90A8-46A4-8D92-BB22EEFA8E7F}" presName="hierChild7" presStyleCnt="0"/>
      <dgm:spPr/>
    </dgm:pt>
    <dgm:pt modelId="{60C3B4F3-82B2-4462-BDA4-E0975D08EF19}" type="pres">
      <dgm:prSet presAssocID="{DE1B8301-4832-4368-9E9B-DD7986B8EFB4}" presName="Name111" presStyleLbl="parChTrans1D2" presStyleIdx="3" presStyleCnt="6"/>
      <dgm:spPr/>
      <dgm:t>
        <a:bodyPr/>
        <a:lstStyle/>
        <a:p>
          <a:pPr rtl="1"/>
          <a:endParaRPr lang="he-IL"/>
        </a:p>
      </dgm:t>
    </dgm:pt>
    <dgm:pt modelId="{E1A02D78-BD78-4A67-9025-98092CD4B3CC}" type="pres">
      <dgm:prSet presAssocID="{20409702-6403-4AE4-8455-9F2C4C192ECC}" presName="hierRoot3" presStyleCnt="0">
        <dgm:presLayoutVars>
          <dgm:hierBranch val="init"/>
        </dgm:presLayoutVars>
      </dgm:prSet>
      <dgm:spPr/>
    </dgm:pt>
    <dgm:pt modelId="{0A792F88-2F0F-4EC1-B356-AC02422A4B98}" type="pres">
      <dgm:prSet presAssocID="{20409702-6403-4AE4-8455-9F2C4C192ECC}" presName="rootComposite3" presStyleCnt="0"/>
      <dgm:spPr/>
    </dgm:pt>
    <dgm:pt modelId="{3A804323-CED2-445E-9DDC-3F99B4B8CA22}" type="pres">
      <dgm:prSet presAssocID="{20409702-6403-4AE4-8455-9F2C4C192ECC}" presName="rootText3" presStyleLbl="asst1" presStyleIdx="2" presStyleCnt="6" custScaleX="113785" custScaleY="95911" custLinFactNeighborX="13130" custLinFactNeighborY="572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0C42793-CDE3-4284-B1A1-A019CFD4F200}" type="pres">
      <dgm:prSet presAssocID="{20409702-6403-4AE4-8455-9F2C4C192ECC}" presName="rootConnector3" presStyleLbl="asst1" presStyleIdx="2" presStyleCnt="6"/>
      <dgm:spPr/>
      <dgm:t>
        <a:bodyPr/>
        <a:lstStyle/>
        <a:p>
          <a:pPr rtl="1"/>
          <a:endParaRPr lang="he-IL"/>
        </a:p>
      </dgm:t>
    </dgm:pt>
    <dgm:pt modelId="{187709A7-266E-4D7C-9459-EC63F7F4E3F6}" type="pres">
      <dgm:prSet presAssocID="{20409702-6403-4AE4-8455-9F2C4C192ECC}" presName="hierChild6" presStyleCnt="0"/>
      <dgm:spPr/>
    </dgm:pt>
    <dgm:pt modelId="{CB96AC30-360E-4FDE-AD1F-EBCF3EEAB022}" type="pres">
      <dgm:prSet presAssocID="{20409702-6403-4AE4-8455-9F2C4C192ECC}" presName="hierChild7" presStyleCnt="0"/>
      <dgm:spPr/>
    </dgm:pt>
    <dgm:pt modelId="{0C3E7832-B37F-4DE3-BA09-B641A1CBDB06}" type="pres">
      <dgm:prSet presAssocID="{3FCC741C-7A09-4F94-AB44-6CEADDB6C548}" presName="Name111" presStyleLbl="parChTrans1D2" presStyleIdx="4" presStyleCnt="6"/>
      <dgm:spPr/>
      <dgm:t>
        <a:bodyPr/>
        <a:lstStyle/>
        <a:p>
          <a:pPr rtl="1"/>
          <a:endParaRPr lang="he-IL"/>
        </a:p>
      </dgm:t>
    </dgm:pt>
    <dgm:pt modelId="{A12FEA87-6C85-46E2-8796-98CE158BDC23}" type="pres">
      <dgm:prSet presAssocID="{807748BD-3EBE-4603-9993-BC56DF16072D}" presName="hierRoot3" presStyleCnt="0">
        <dgm:presLayoutVars>
          <dgm:hierBranch val="init"/>
        </dgm:presLayoutVars>
      </dgm:prSet>
      <dgm:spPr/>
    </dgm:pt>
    <dgm:pt modelId="{844561CB-BC41-4477-9B53-EFB49D42FF54}" type="pres">
      <dgm:prSet presAssocID="{807748BD-3EBE-4603-9993-BC56DF16072D}" presName="rootComposite3" presStyleCnt="0"/>
      <dgm:spPr/>
    </dgm:pt>
    <dgm:pt modelId="{EABCC7AA-B7C0-4AAF-908C-37C325C294A7}" type="pres">
      <dgm:prSet presAssocID="{807748BD-3EBE-4603-9993-BC56DF16072D}" presName="rootText3" presStyleLbl="asst1" presStyleIdx="3" presStyleCnt="6" custLinFactY="-100000" custLinFactNeighborX="-79805" custLinFactNeighborY="-17952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DE6602A-0242-4AEA-95D4-AF29F072DF5D}" type="pres">
      <dgm:prSet presAssocID="{807748BD-3EBE-4603-9993-BC56DF16072D}" presName="rootConnector3" presStyleLbl="asst1" presStyleIdx="3" presStyleCnt="6"/>
      <dgm:spPr/>
      <dgm:t>
        <a:bodyPr/>
        <a:lstStyle/>
        <a:p>
          <a:pPr rtl="1"/>
          <a:endParaRPr lang="he-IL"/>
        </a:p>
      </dgm:t>
    </dgm:pt>
    <dgm:pt modelId="{BFD83480-C245-4AA5-87D4-AEF3A1CED5E2}" type="pres">
      <dgm:prSet presAssocID="{807748BD-3EBE-4603-9993-BC56DF16072D}" presName="hierChild6" presStyleCnt="0"/>
      <dgm:spPr/>
    </dgm:pt>
    <dgm:pt modelId="{823C97B3-61F5-40FA-9345-F3C9937EAB7A}" type="pres">
      <dgm:prSet presAssocID="{807748BD-3EBE-4603-9993-BC56DF16072D}" presName="hierChild7" presStyleCnt="0"/>
      <dgm:spPr/>
    </dgm:pt>
    <dgm:pt modelId="{BB3409D5-D11C-47BB-A5C9-4E283F7C9DFA}" type="pres">
      <dgm:prSet presAssocID="{B6FCCCDC-B271-4307-95D3-CB935309BE81}" presName="Name111" presStyleLbl="parChTrans1D2" presStyleIdx="5" presStyleCnt="6"/>
      <dgm:spPr/>
      <dgm:t>
        <a:bodyPr/>
        <a:lstStyle/>
        <a:p>
          <a:pPr rtl="1"/>
          <a:endParaRPr lang="he-IL"/>
        </a:p>
      </dgm:t>
    </dgm:pt>
    <dgm:pt modelId="{27B3E233-0F70-42C8-ADB3-027472F8B8E9}" type="pres">
      <dgm:prSet presAssocID="{AAB97AE9-BD09-468E-9B55-2285796EDA98}" presName="hierRoot3" presStyleCnt="0">
        <dgm:presLayoutVars>
          <dgm:hierBranch val="init"/>
        </dgm:presLayoutVars>
      </dgm:prSet>
      <dgm:spPr/>
    </dgm:pt>
    <dgm:pt modelId="{341F7FB0-1458-4D4F-8232-8B6ACBC20B72}" type="pres">
      <dgm:prSet presAssocID="{AAB97AE9-BD09-468E-9B55-2285796EDA98}" presName="rootComposite3" presStyleCnt="0"/>
      <dgm:spPr/>
    </dgm:pt>
    <dgm:pt modelId="{F4D559B3-B8D5-4D17-AF02-72E81C7B03BD}" type="pres">
      <dgm:prSet presAssocID="{AAB97AE9-BD09-468E-9B55-2285796EDA98}" presName="rootText3" presStyleLbl="asst1" presStyleIdx="4" presStyleCnt="6" custScaleX="116030" custScaleY="78257" custLinFactY="-100000" custLinFactNeighborX="94260" custLinFactNeighborY="-19603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2680364-9365-4180-9EE9-7579761183EC}" type="pres">
      <dgm:prSet presAssocID="{AAB97AE9-BD09-468E-9B55-2285796EDA98}" presName="rootConnector3" presStyleLbl="asst1" presStyleIdx="4" presStyleCnt="6"/>
      <dgm:spPr/>
      <dgm:t>
        <a:bodyPr/>
        <a:lstStyle/>
        <a:p>
          <a:pPr rtl="1"/>
          <a:endParaRPr lang="he-IL"/>
        </a:p>
      </dgm:t>
    </dgm:pt>
    <dgm:pt modelId="{95AD5641-B220-46E2-BECD-53D7C8B72342}" type="pres">
      <dgm:prSet presAssocID="{AAB97AE9-BD09-468E-9B55-2285796EDA98}" presName="hierChild6" presStyleCnt="0"/>
      <dgm:spPr/>
    </dgm:pt>
    <dgm:pt modelId="{8D39FF9C-0265-4E5A-A22F-344026879C06}" type="pres">
      <dgm:prSet presAssocID="{AAB97AE9-BD09-468E-9B55-2285796EDA98}" presName="hierChild7" presStyleCnt="0"/>
      <dgm:spPr/>
    </dgm:pt>
    <dgm:pt modelId="{B3ED7EBB-29B3-438A-A48E-D4A1EE630672}" type="pres">
      <dgm:prSet presAssocID="{BFF5D718-DD9C-432B-B172-F6DA9A24FD58}" presName="Name111" presStyleLbl="parChTrans1D3" presStyleIdx="7" presStyleCnt="8"/>
      <dgm:spPr/>
      <dgm:t>
        <a:bodyPr/>
        <a:lstStyle/>
        <a:p>
          <a:pPr rtl="1"/>
          <a:endParaRPr lang="he-IL"/>
        </a:p>
      </dgm:t>
    </dgm:pt>
    <dgm:pt modelId="{CD5796BF-051A-4882-9EC2-4DBD65B21EC5}" type="pres">
      <dgm:prSet presAssocID="{0FF9A8EC-3FEC-4E86-8F32-1197183FBF81}" presName="hierRoot3" presStyleCnt="0">
        <dgm:presLayoutVars>
          <dgm:hierBranch val="init"/>
        </dgm:presLayoutVars>
      </dgm:prSet>
      <dgm:spPr/>
    </dgm:pt>
    <dgm:pt modelId="{3F93B163-FE4C-46B0-ACAD-6E6A84862E4F}" type="pres">
      <dgm:prSet presAssocID="{0FF9A8EC-3FEC-4E86-8F32-1197183FBF81}" presName="rootComposite3" presStyleCnt="0"/>
      <dgm:spPr/>
    </dgm:pt>
    <dgm:pt modelId="{E21B5FA0-9FC7-4F9D-ABFB-317B6EDA95F4}" type="pres">
      <dgm:prSet presAssocID="{0FF9A8EC-3FEC-4E86-8F32-1197183FBF81}" presName="rootText3" presStyleLbl="asst1" presStyleIdx="5" presStyleCnt="6" custScaleX="101074" custLinFactX="100000" custLinFactY="-104716" custLinFactNeighborX="109042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03023F9-667B-467E-8600-E94A42B5CF7B}" type="pres">
      <dgm:prSet presAssocID="{0FF9A8EC-3FEC-4E86-8F32-1197183FBF81}" presName="rootConnector3" presStyleLbl="asst1" presStyleIdx="5" presStyleCnt="6"/>
      <dgm:spPr/>
      <dgm:t>
        <a:bodyPr/>
        <a:lstStyle/>
        <a:p>
          <a:pPr rtl="1"/>
          <a:endParaRPr lang="he-IL"/>
        </a:p>
      </dgm:t>
    </dgm:pt>
    <dgm:pt modelId="{9C07C55E-6700-4AA8-91EE-9824F1D8E244}" type="pres">
      <dgm:prSet presAssocID="{0FF9A8EC-3FEC-4E86-8F32-1197183FBF81}" presName="hierChild6" presStyleCnt="0"/>
      <dgm:spPr/>
    </dgm:pt>
    <dgm:pt modelId="{4D7103F4-1557-4FF6-87FB-A4774BDC98F0}" type="pres">
      <dgm:prSet presAssocID="{0FF9A8EC-3FEC-4E86-8F32-1197183FBF81}" presName="hierChild7" presStyleCnt="0"/>
      <dgm:spPr/>
    </dgm:pt>
    <dgm:pt modelId="{82697D16-EA1D-4383-9413-4D545061FC17}" type="pres">
      <dgm:prSet presAssocID="{3B2836D3-C4B0-40D4-ACD8-6130F5AE69E9}" presName="hierRoot1" presStyleCnt="0">
        <dgm:presLayoutVars>
          <dgm:hierBranch val="init"/>
        </dgm:presLayoutVars>
      </dgm:prSet>
      <dgm:spPr/>
    </dgm:pt>
    <dgm:pt modelId="{A2D6EE55-C940-47D6-A8A6-E4327F566B76}" type="pres">
      <dgm:prSet presAssocID="{3B2836D3-C4B0-40D4-ACD8-6130F5AE69E9}" presName="rootComposite1" presStyleCnt="0"/>
      <dgm:spPr/>
    </dgm:pt>
    <dgm:pt modelId="{3611F349-0983-47DC-BCB5-0D2CE9CDDD58}" type="pres">
      <dgm:prSet presAssocID="{3B2836D3-C4B0-40D4-ACD8-6130F5AE69E9}" presName="rootText1" presStyleLbl="node0" presStyleIdx="1" presStyleCnt="2" custScaleX="104001" custScaleY="215744" custLinFactX="200000" custLinFactY="500000" custLinFactNeighborX="202404" custLinFactNeighborY="59455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28D8304-23B8-487E-89A2-94E2C7789460}" type="pres">
      <dgm:prSet presAssocID="{3B2836D3-C4B0-40D4-ACD8-6130F5AE69E9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13C9E498-C10D-4DC8-807F-0FD2CC7A356E}" type="pres">
      <dgm:prSet presAssocID="{3B2836D3-C4B0-40D4-ACD8-6130F5AE69E9}" presName="hierChild2" presStyleCnt="0"/>
      <dgm:spPr/>
    </dgm:pt>
    <dgm:pt modelId="{3A481D72-2E2A-4FDB-B8BD-E61EE8B94146}" type="pres">
      <dgm:prSet presAssocID="{3B2836D3-C4B0-40D4-ACD8-6130F5AE69E9}" presName="hierChild3" presStyleCnt="0"/>
      <dgm:spPr/>
    </dgm:pt>
  </dgm:ptLst>
  <dgm:cxnLst>
    <dgm:cxn modelId="{18371D00-A67A-4C6F-A35A-6924274DC9D4}" srcId="{BADCA972-34BE-4CDD-B6DA-8276394615B9}" destId="{807748BD-3EBE-4603-9993-BC56DF16072D}" srcOrd="2" destOrd="0" parTransId="{3FCC741C-7A09-4F94-AB44-6CEADDB6C548}" sibTransId="{4CD0691A-45C0-4B63-B75E-A0C1D5667911}"/>
    <dgm:cxn modelId="{7E8311DC-4312-417C-9A27-45FC188074EF}" type="presOf" srcId="{3FCC741C-7A09-4F94-AB44-6CEADDB6C548}" destId="{0C3E7832-B37F-4DE3-BA09-B641A1CBDB06}" srcOrd="0" destOrd="0" presId="urn:microsoft.com/office/officeart/2005/8/layout/orgChart1"/>
    <dgm:cxn modelId="{2EE99CC9-5E6F-49BB-A2AC-794ADDF1DEDF}" type="presOf" srcId="{D1A6EB09-FCBF-4832-AC11-CA43C90FA499}" destId="{4F1D1AE2-CD29-47E0-A75F-57A67268BD98}" srcOrd="1" destOrd="0" presId="urn:microsoft.com/office/officeart/2005/8/layout/orgChart1"/>
    <dgm:cxn modelId="{36880094-1B64-4B0C-9AE8-47321EB13A7B}" type="presOf" srcId="{BADCA972-34BE-4CDD-B6DA-8276394615B9}" destId="{5FF895C0-5991-423D-87AE-93BF8070156C}" srcOrd="1" destOrd="0" presId="urn:microsoft.com/office/officeart/2005/8/layout/orgChart1"/>
    <dgm:cxn modelId="{D157C078-EDE9-4953-A6C2-982621F8576D}" srcId="{BADCA972-34BE-4CDD-B6DA-8276394615B9}" destId="{AAB97AE9-BD09-468E-9B55-2285796EDA98}" srcOrd="3" destOrd="0" parTransId="{B6FCCCDC-B271-4307-95D3-CB935309BE81}" sibTransId="{9B231D20-F665-4930-BCA2-A231F1F30F35}"/>
    <dgm:cxn modelId="{504F946B-EBEE-48AD-ABB3-DCB947624C9C}" type="presOf" srcId="{A6272C91-06BA-488A-AE23-D4A7466DE15B}" destId="{26A7DCE1-DB97-4359-922A-D9D74E24CD1C}" srcOrd="1" destOrd="0" presId="urn:microsoft.com/office/officeart/2005/8/layout/orgChart1"/>
    <dgm:cxn modelId="{FD5F8BD9-74FB-495F-8D52-9B6B6BA5CF69}" type="presOf" srcId="{FCA323F1-8B24-4658-8BD5-24C662E3099B}" destId="{CA6D49C4-76BD-46C1-9385-07973B386753}" srcOrd="1" destOrd="0" presId="urn:microsoft.com/office/officeart/2005/8/layout/orgChart1"/>
    <dgm:cxn modelId="{C696F2B7-2E86-4F6C-8D6E-079ADDF33F1E}" type="presOf" srcId="{8C7B23C2-52A1-4512-AF67-1576027AFA95}" destId="{2E060DD3-DC4F-4399-800C-0AFAC65B8301}" srcOrd="0" destOrd="0" presId="urn:microsoft.com/office/officeart/2005/8/layout/orgChart1"/>
    <dgm:cxn modelId="{549A2B11-0A33-40E9-B866-D531848C0ABA}" type="presOf" srcId="{5D0CB4A0-FC30-46F9-B70C-ADE49ACF5315}" destId="{9BF6F7BB-B376-436F-965D-4B60BD37B334}" srcOrd="0" destOrd="0" presId="urn:microsoft.com/office/officeart/2005/8/layout/orgChart1"/>
    <dgm:cxn modelId="{C8C6A57D-314B-45D0-AEBB-62A00BA7A10A}" type="presOf" srcId="{5F3EBCC0-C235-4A5D-B050-63D6C390018D}" destId="{19175F4A-0920-42E7-81F2-8E76A611AFCB}" srcOrd="0" destOrd="0" presId="urn:microsoft.com/office/officeart/2005/8/layout/orgChart1"/>
    <dgm:cxn modelId="{330F8D67-DCB8-4444-BD10-A80891C3D032}" type="presOf" srcId="{FCA323F1-8B24-4658-8BD5-24C662E3099B}" destId="{49B10F9E-4AF1-4252-A005-2F47CF92DC3F}" srcOrd="0" destOrd="0" presId="urn:microsoft.com/office/officeart/2005/8/layout/orgChart1"/>
    <dgm:cxn modelId="{EB12A609-2C4D-45A3-AE83-1107A07DA05E}" srcId="{8FE03413-D77F-48A9-A981-C1528E70ED29}" destId="{36CACD6B-2422-4FDD-8081-9AE8B71E14B2}" srcOrd="0" destOrd="0" parTransId="{FFBA9070-F468-4E3B-90E5-E0ABA6E24299}" sibTransId="{9716EC32-8CEA-4776-BC83-0B9F6D2C52DF}"/>
    <dgm:cxn modelId="{C3CCC6CD-A079-4821-A139-542AE3F6A0FB}" type="presOf" srcId="{FB6DA138-5910-4381-8D16-E6D92FCF0377}" destId="{C8BD9E59-7E09-4E0C-91D7-8396DB6C7FAF}" srcOrd="0" destOrd="0" presId="urn:microsoft.com/office/officeart/2005/8/layout/orgChart1"/>
    <dgm:cxn modelId="{6410A38C-B4C9-4962-B95A-B923660484ED}" type="presOf" srcId="{FFBA9070-F468-4E3B-90E5-E0ABA6E24299}" destId="{B05386E9-A811-41D7-AC11-EB622433A235}" srcOrd="0" destOrd="0" presId="urn:microsoft.com/office/officeart/2005/8/layout/orgChart1"/>
    <dgm:cxn modelId="{99F1B07F-71E2-473E-A009-557AA793730C}" type="presOf" srcId="{36CACD6B-2422-4FDD-8081-9AE8B71E14B2}" destId="{01F9F319-6011-4328-8B52-C1836246993C}" srcOrd="1" destOrd="0" presId="urn:microsoft.com/office/officeart/2005/8/layout/orgChart1"/>
    <dgm:cxn modelId="{A66B176B-7D6A-46EE-9C41-3241E6E5457A}" type="presOf" srcId="{BADCA972-34BE-4CDD-B6DA-8276394615B9}" destId="{F0D84DB1-3CEA-45B1-B5F9-7968232BFD5E}" srcOrd="0" destOrd="0" presId="urn:microsoft.com/office/officeart/2005/8/layout/orgChart1"/>
    <dgm:cxn modelId="{AD8E8835-52E3-452F-8C1E-391BBEB6D369}" type="presOf" srcId="{FB1856FC-1307-4CBB-B8D7-4F78FEEF926D}" destId="{D6AA74E9-4D04-45A4-B247-C0DFD2F29D37}" srcOrd="0" destOrd="0" presId="urn:microsoft.com/office/officeart/2005/8/layout/orgChart1"/>
    <dgm:cxn modelId="{0C630C25-0500-4D45-8045-7430B0405BF7}" type="presOf" srcId="{A6272C91-06BA-488A-AE23-D4A7466DE15B}" destId="{CD65C5F3-6C2E-489C-8386-2B9A393CB6F5}" srcOrd="0" destOrd="0" presId="urn:microsoft.com/office/officeart/2005/8/layout/orgChart1"/>
    <dgm:cxn modelId="{BF765F73-6215-4534-B0E9-936982C2F8C6}" type="presOf" srcId="{7DCA7E04-9F38-4A33-8646-B399119C931A}" destId="{533047E4-ACD7-4CC8-BD19-9ACBE7BFE203}" srcOrd="0" destOrd="0" presId="urn:microsoft.com/office/officeart/2005/8/layout/orgChart1"/>
    <dgm:cxn modelId="{298B11A3-D0ED-49D7-9DD3-483C165AD642}" type="presOf" srcId="{BFF5D718-DD9C-432B-B172-F6DA9A24FD58}" destId="{B3ED7EBB-29B3-438A-A48E-D4A1EE630672}" srcOrd="0" destOrd="0" presId="urn:microsoft.com/office/officeart/2005/8/layout/orgChart1"/>
    <dgm:cxn modelId="{66B6F37B-D258-4106-93E2-48C059940B4B}" type="presOf" srcId="{12C5C41F-B7DE-4299-81EC-FF439897A300}" destId="{A91BF2AD-3F7A-4326-9299-9DE43FDC7EF9}" srcOrd="0" destOrd="0" presId="urn:microsoft.com/office/officeart/2005/8/layout/orgChart1"/>
    <dgm:cxn modelId="{E4A10883-9B44-45E1-A4B4-09375C530A3C}" type="presOf" srcId="{6C5F9A97-51DA-4152-A5E4-2B2F794DA3C9}" destId="{4888C5E9-6399-4B6F-B343-0B769AB40664}" srcOrd="0" destOrd="0" presId="urn:microsoft.com/office/officeart/2005/8/layout/orgChart1"/>
    <dgm:cxn modelId="{AFB1DF0E-FB8A-49F6-9768-AE80A8117926}" srcId="{BADCA972-34BE-4CDD-B6DA-8276394615B9}" destId="{8FE03413-D77F-48A9-A981-C1528E70ED29}" srcOrd="5" destOrd="0" parTransId="{3848BB5A-5CED-459F-A1C0-FD96ACC46A80}" sibTransId="{B265C74C-4EB2-437B-BDDD-1279F927B491}"/>
    <dgm:cxn modelId="{D83F0B38-6AD5-48CC-B5C1-0CECF628ED08}" srcId="{EF8D49D3-F224-4A07-B101-79354ECF0E6B}" destId="{DB376C11-EA44-4390-BBCA-98C0DD9CA445}" srcOrd="0" destOrd="0" parTransId="{25F2656E-4CCF-4973-8003-F04DC5EB8425}" sibTransId="{718DDDAB-2441-4E0A-883F-51B8F7358E18}"/>
    <dgm:cxn modelId="{C6889B0D-FAB6-4DFA-886C-08C9C224E6A9}" type="presOf" srcId="{3B2836D3-C4B0-40D4-ACD8-6130F5AE69E9}" destId="{3611F349-0983-47DC-BCB5-0D2CE9CDDD58}" srcOrd="0" destOrd="0" presId="urn:microsoft.com/office/officeart/2005/8/layout/orgChart1"/>
    <dgm:cxn modelId="{DC0B85FE-DF82-464F-8C37-70004BF791A6}" type="presOf" srcId="{EF8D49D3-F224-4A07-B101-79354ECF0E6B}" destId="{07A16FF2-B555-4819-BB49-E6731E92340A}" srcOrd="1" destOrd="0" presId="urn:microsoft.com/office/officeart/2005/8/layout/orgChart1"/>
    <dgm:cxn modelId="{5B79F9F9-A6E0-4D9F-AC4A-3145F8E194ED}" type="presOf" srcId="{DB398FB5-776E-44B0-B5F1-5615F00DAE78}" destId="{C5034CBE-4081-4FC2-95CA-8A5847FC2DCC}" srcOrd="0" destOrd="0" presId="urn:microsoft.com/office/officeart/2005/8/layout/orgChart1"/>
    <dgm:cxn modelId="{13A73335-A9F2-49CA-84B8-2CF92BB42CDD}" type="presOf" srcId="{6C5F9A97-51DA-4152-A5E4-2B2F794DA3C9}" destId="{3324228A-C541-4315-8768-2A570CDFBB36}" srcOrd="1" destOrd="0" presId="urn:microsoft.com/office/officeart/2005/8/layout/orgChart1"/>
    <dgm:cxn modelId="{0FBBB2B3-BA3B-465A-B2FC-33B522298AA3}" type="presOf" srcId="{8FE03413-D77F-48A9-A981-C1528E70ED29}" destId="{9F576A74-B941-4787-AE06-1EE241B0F086}" srcOrd="1" destOrd="0" presId="urn:microsoft.com/office/officeart/2005/8/layout/orgChart1"/>
    <dgm:cxn modelId="{A0F964DF-F7BC-455E-90AD-8786AEA26315}" type="presOf" srcId="{8FE03413-D77F-48A9-A981-C1528E70ED29}" destId="{4B7DCB5C-75E3-4BA0-ADB5-483EBA82938D}" srcOrd="0" destOrd="0" presId="urn:microsoft.com/office/officeart/2005/8/layout/orgChart1"/>
    <dgm:cxn modelId="{967D2579-F1FF-47B1-8CEA-C363853B277E}" srcId="{FB1856FC-1307-4CBB-B8D7-4F78FEEF926D}" destId="{BADCA972-34BE-4CDD-B6DA-8276394615B9}" srcOrd="0" destOrd="0" parTransId="{B5755531-9247-4259-A6A0-D461B0A2471A}" sibTransId="{B12443B6-4A11-4640-9137-5B46B0F12AD8}"/>
    <dgm:cxn modelId="{D28398B7-BD13-425E-94C2-48554A2678C4}" srcId="{8FE03413-D77F-48A9-A981-C1528E70ED29}" destId="{95351E7B-6449-4D2A-99E7-EDD631E13C94}" srcOrd="1" destOrd="0" parTransId="{82310EB2-CD68-4218-B0FE-5AF16A04BF96}" sibTransId="{A080EB8B-5DC8-4456-910E-628BFA1EEA23}"/>
    <dgm:cxn modelId="{E8A94798-C303-4AE1-870B-4A36069BF7BC}" type="presOf" srcId="{82310EB2-CD68-4218-B0FE-5AF16A04BF96}" destId="{5261522C-844F-4635-AE2E-E1A752AE6D66}" srcOrd="0" destOrd="0" presId="urn:microsoft.com/office/officeart/2005/8/layout/orgChart1"/>
    <dgm:cxn modelId="{8E0F42DD-88EE-46F9-A186-0C7C4ECFC2E6}" type="presOf" srcId="{36CACD6B-2422-4FDD-8081-9AE8B71E14B2}" destId="{6A9B41BD-C112-4263-A9C5-73334E3621DB}" srcOrd="0" destOrd="0" presId="urn:microsoft.com/office/officeart/2005/8/layout/orgChart1"/>
    <dgm:cxn modelId="{C73AFF78-A4AD-4BAA-AD5F-016DD6B3F8FC}" type="presOf" srcId="{95351E7B-6449-4D2A-99E7-EDD631E13C94}" destId="{10B3C514-B6DE-4C8E-9D9B-8F83572DCE81}" srcOrd="0" destOrd="0" presId="urn:microsoft.com/office/officeart/2005/8/layout/orgChart1"/>
    <dgm:cxn modelId="{0A2401D9-645E-470A-88CB-ADFEFE744B20}" type="presOf" srcId="{4E776128-1EE2-4B43-B305-4C67C0F14B6D}" destId="{DA09CDC3-4C41-487C-A54A-2802C31DF183}" srcOrd="1" destOrd="0" presId="urn:microsoft.com/office/officeart/2005/8/layout/orgChart1"/>
    <dgm:cxn modelId="{2A98599F-F611-459B-A5A9-A46AB9B8F682}" type="presOf" srcId="{95351E7B-6449-4D2A-99E7-EDD631E13C94}" destId="{26169B66-8818-4088-9DE4-4640F46EC7DA}" srcOrd="1" destOrd="0" presId="urn:microsoft.com/office/officeart/2005/8/layout/orgChart1"/>
    <dgm:cxn modelId="{BF1FA208-4961-4353-A356-D57FD2DE5E50}" type="presOf" srcId="{0FF9A8EC-3FEC-4E86-8F32-1197183FBF81}" destId="{E21B5FA0-9FC7-4F9D-ABFB-317B6EDA95F4}" srcOrd="0" destOrd="0" presId="urn:microsoft.com/office/officeart/2005/8/layout/orgChart1"/>
    <dgm:cxn modelId="{F7A9D36A-9A86-4964-A20E-E6068149D234}" type="presOf" srcId="{AAB97AE9-BD09-468E-9B55-2285796EDA98}" destId="{D2680364-9365-4180-9EE9-7579761183EC}" srcOrd="1" destOrd="0" presId="urn:microsoft.com/office/officeart/2005/8/layout/orgChart1"/>
    <dgm:cxn modelId="{516BB2E8-3AB6-4513-9C61-92D7D03A607C}" type="presOf" srcId="{4E776128-1EE2-4B43-B305-4C67C0F14B6D}" destId="{64220AC6-D106-4556-8BCF-BAF21137C7A0}" srcOrd="0" destOrd="0" presId="urn:microsoft.com/office/officeart/2005/8/layout/orgChart1"/>
    <dgm:cxn modelId="{6533236D-AF19-40EC-AB3F-431BA6B4AB3A}" type="presOf" srcId="{12C5C41F-B7DE-4299-81EC-FF439897A300}" destId="{60AA5C2C-359B-4C08-8E57-5BFACE43150E}" srcOrd="1" destOrd="0" presId="urn:microsoft.com/office/officeart/2005/8/layout/orgChart1"/>
    <dgm:cxn modelId="{7F26BCBB-505B-4C8A-8FD9-7C90AF51D121}" type="presOf" srcId="{A29B943F-699E-462C-A2F8-AF4B1207150A}" destId="{30AB7236-1B22-4D0C-BC1E-E8FC3D6C3243}" srcOrd="0" destOrd="0" presId="urn:microsoft.com/office/officeart/2005/8/layout/orgChart1"/>
    <dgm:cxn modelId="{C75FC8F5-3ACF-448F-AF4A-8E2324FD470E}" srcId="{BADCA972-34BE-4CDD-B6DA-8276394615B9}" destId="{20409702-6403-4AE4-8455-9F2C4C192ECC}" srcOrd="1" destOrd="0" parTransId="{DE1B8301-4832-4368-9E9B-DD7986B8EFB4}" sibTransId="{BF1EA72F-9CB7-4296-89E3-674300C53754}"/>
    <dgm:cxn modelId="{DBCEE950-92D8-4527-A5AB-61AFBEF03078}" type="presOf" srcId="{2D38BAB2-90A8-46A4-8D92-BB22EEFA8E7F}" destId="{FF65DF98-DB00-44DC-B2D7-FC7A05F29D04}" srcOrd="0" destOrd="0" presId="urn:microsoft.com/office/officeart/2005/8/layout/orgChart1"/>
    <dgm:cxn modelId="{390C4593-357B-49DF-8928-D0F21EF36906}" srcId="{5F3EBCC0-C235-4A5D-B050-63D6C390018D}" destId="{4E776128-1EE2-4B43-B305-4C67C0F14B6D}" srcOrd="2" destOrd="0" parTransId="{5D0CB4A0-FC30-46F9-B70C-ADE49ACF5315}" sibTransId="{2264A4DE-0AA8-4BF3-A1B6-4CC61EBF7F3A}"/>
    <dgm:cxn modelId="{50231BAB-A8F5-4FA7-9089-ACD2FC09A16B}" type="presOf" srcId="{20409702-6403-4AE4-8455-9F2C4C192ECC}" destId="{B0C42793-CDE3-4284-B1A1-A019CFD4F200}" srcOrd="1" destOrd="0" presId="urn:microsoft.com/office/officeart/2005/8/layout/orgChart1"/>
    <dgm:cxn modelId="{27BD9555-AAF5-43D9-A123-D564601F1E3B}" srcId="{5F3EBCC0-C235-4A5D-B050-63D6C390018D}" destId="{12C5C41F-B7DE-4299-81EC-FF439897A300}" srcOrd="0" destOrd="0" parTransId="{E488A46F-E57E-4024-BA8B-C6159DB3CD2A}" sibTransId="{FCA83910-B852-4A0A-86E3-9958DA206C9C}"/>
    <dgm:cxn modelId="{25BB85DE-ED95-4EB3-919A-EC3A218016B6}" srcId="{FB1856FC-1307-4CBB-B8D7-4F78FEEF926D}" destId="{3B2836D3-C4B0-40D4-ACD8-6130F5AE69E9}" srcOrd="1" destOrd="0" parTransId="{83148F23-BC0D-4AA0-BBED-D488B2B32A62}" sibTransId="{8D4219C1-4D04-491A-A46F-F9EBF9FB6FED}"/>
    <dgm:cxn modelId="{FC5A2467-3917-4886-BCB3-680A42CCCF92}" srcId="{AAB97AE9-BD09-468E-9B55-2285796EDA98}" destId="{0FF9A8EC-3FEC-4E86-8F32-1197183FBF81}" srcOrd="0" destOrd="0" parTransId="{BFF5D718-DD9C-432B-B172-F6DA9A24FD58}" sibTransId="{DF4F2780-E36C-4263-A211-C2DA8F6F0765}"/>
    <dgm:cxn modelId="{55BF2871-A239-4F2D-9EA4-5C76C6D9F6F9}" type="presOf" srcId="{1D80EF23-2ED1-4C70-8924-08E3BEA7E773}" destId="{76FFA8BB-746D-4F42-BEA3-81BCB9951B36}" srcOrd="0" destOrd="0" presId="urn:microsoft.com/office/officeart/2005/8/layout/orgChart1"/>
    <dgm:cxn modelId="{079967DB-A0AC-40B5-A9FF-06902D926C6A}" type="presOf" srcId="{2D38BAB2-90A8-46A4-8D92-BB22EEFA8E7F}" destId="{9D969814-EEFF-43F5-9B74-0DA5C1452076}" srcOrd="1" destOrd="0" presId="urn:microsoft.com/office/officeart/2005/8/layout/orgChart1"/>
    <dgm:cxn modelId="{F6AE1D3B-399B-4FBC-9BC1-CCDB29754D8D}" type="presOf" srcId="{807748BD-3EBE-4603-9993-BC56DF16072D}" destId="{CDE6602A-0242-4AEA-95D4-AF29F072DF5D}" srcOrd="1" destOrd="0" presId="urn:microsoft.com/office/officeart/2005/8/layout/orgChart1"/>
    <dgm:cxn modelId="{1A94D0D4-5FCB-4148-9984-21D96D2C3985}" srcId="{BADCA972-34BE-4CDD-B6DA-8276394615B9}" destId="{5F3EBCC0-C235-4A5D-B050-63D6C390018D}" srcOrd="4" destOrd="0" parTransId="{1D80EF23-2ED1-4C70-8924-08E3BEA7E773}" sibTransId="{562E54BB-FA80-47B2-8110-8FD59BFB5417}"/>
    <dgm:cxn modelId="{00FF8E72-02DB-4FC8-904D-F7CD32D2CCED}" type="presOf" srcId="{5F3EBCC0-C235-4A5D-B050-63D6C390018D}" destId="{2E0C115B-F5EC-4B2B-AE6E-F52FA39842ED}" srcOrd="1" destOrd="0" presId="urn:microsoft.com/office/officeart/2005/8/layout/orgChart1"/>
    <dgm:cxn modelId="{82D6405E-F2F6-4315-9AD1-51C286DDAC52}" type="presOf" srcId="{25F2656E-4CCF-4973-8003-F04DC5EB8425}" destId="{F4A9CF16-9653-4724-BD47-002292FCCBF1}" srcOrd="0" destOrd="0" presId="urn:microsoft.com/office/officeart/2005/8/layout/orgChart1"/>
    <dgm:cxn modelId="{B1B5F0C1-26DF-427C-9130-AB8B7156A16C}" type="presOf" srcId="{E488A46F-E57E-4024-BA8B-C6159DB3CD2A}" destId="{9F2C47D3-FF0D-4166-92A1-C7017118CEDA}" srcOrd="0" destOrd="0" presId="urn:microsoft.com/office/officeart/2005/8/layout/orgChart1"/>
    <dgm:cxn modelId="{6F826C5C-477B-4C30-8801-79F56E3D575C}" srcId="{BADCA972-34BE-4CDD-B6DA-8276394615B9}" destId="{6C5F9A97-51DA-4152-A5E4-2B2F794DA3C9}" srcOrd="0" destOrd="0" parTransId="{35A6C28F-AB61-4340-8F90-9550F20E7051}" sibTransId="{04969ADD-54EC-48FD-B529-A03497C76BA6}"/>
    <dgm:cxn modelId="{0A13E25F-5687-4CD9-8957-C4F67D08E7E1}" srcId="{12C5C41F-B7DE-4299-81EC-FF439897A300}" destId="{FCA323F1-8B24-4658-8BD5-24C662E3099B}" srcOrd="0" destOrd="0" parTransId="{DB398FB5-776E-44B0-B5F1-5615F00DAE78}" sibTransId="{5AAF3F04-1B98-4AF1-BAB7-00247401223B}"/>
    <dgm:cxn modelId="{4C9F46A9-EC39-4AF1-B630-3FBB1D68AFFD}" srcId="{5F3EBCC0-C235-4A5D-B050-63D6C390018D}" destId="{EF8D49D3-F224-4A07-B101-79354ECF0E6B}" srcOrd="1" destOrd="0" parTransId="{8C7B23C2-52A1-4512-AF67-1576027AFA95}" sibTransId="{CA0B90F2-7CA6-417E-B0F2-F07848D5738F}"/>
    <dgm:cxn modelId="{D862B0E7-08C4-45CB-852D-B6AF423DE043}" type="presOf" srcId="{20409702-6403-4AE4-8455-9F2C4C192ECC}" destId="{3A804323-CED2-445E-9DDC-3F99B4B8CA22}" srcOrd="0" destOrd="0" presId="urn:microsoft.com/office/officeart/2005/8/layout/orgChart1"/>
    <dgm:cxn modelId="{425D9C83-37BD-484C-BDF8-82AEFB170C65}" type="presOf" srcId="{3848BB5A-5CED-459F-A1C0-FD96ACC46A80}" destId="{20E2CB9B-8C17-4E1C-A07B-84B8AFD1FA8D}" srcOrd="0" destOrd="0" presId="urn:microsoft.com/office/officeart/2005/8/layout/orgChart1"/>
    <dgm:cxn modelId="{C1AA9D96-2E1B-4889-A996-0708EF7A468D}" type="presOf" srcId="{DB376C11-EA44-4390-BBCA-98C0DD9CA445}" destId="{50857F84-BF77-46FC-BCBD-530682549EFC}" srcOrd="0" destOrd="0" presId="urn:microsoft.com/office/officeart/2005/8/layout/orgChart1"/>
    <dgm:cxn modelId="{8FF1DC32-04D1-4373-B7D8-09688B55258E}" type="presOf" srcId="{DE1B8301-4832-4368-9E9B-DD7986B8EFB4}" destId="{60C3B4F3-82B2-4462-BDA4-E0975D08EF19}" srcOrd="0" destOrd="0" presId="urn:microsoft.com/office/officeart/2005/8/layout/orgChart1"/>
    <dgm:cxn modelId="{D8844E8A-DCC9-4691-9BC1-4617E739A1BB}" type="presOf" srcId="{5F6D8EC9-BE8B-4D1B-9F3D-4254D756466C}" destId="{156A54EC-F46A-4EEE-86B4-AB6F73C6361E}" srcOrd="0" destOrd="0" presId="urn:microsoft.com/office/officeart/2005/8/layout/orgChart1"/>
    <dgm:cxn modelId="{9EED6E57-1ABD-476D-BDCA-9919AA2C4664}" type="presOf" srcId="{D1A6EB09-FCBF-4832-AC11-CA43C90FA499}" destId="{170B5F02-1FC3-4D87-B579-FC13D32BDDFC}" srcOrd="0" destOrd="0" presId="urn:microsoft.com/office/officeart/2005/8/layout/orgChart1"/>
    <dgm:cxn modelId="{36648847-20B8-4D41-B475-6D99DD4F1994}" srcId="{8FE03413-D77F-48A9-A981-C1528E70ED29}" destId="{D1A6EB09-FCBF-4832-AC11-CA43C90FA499}" srcOrd="2" destOrd="0" parTransId="{7DCA7E04-9F38-4A33-8646-B399119C931A}" sibTransId="{0853913B-9458-42A7-B13D-19E3EADA8970}"/>
    <dgm:cxn modelId="{A569EF78-9337-4EF5-B374-EE509EB0D8D3}" type="presOf" srcId="{0FF9A8EC-3FEC-4E86-8F32-1197183FBF81}" destId="{803023F9-667B-467E-8600-E94A42B5CF7B}" srcOrd="1" destOrd="0" presId="urn:microsoft.com/office/officeart/2005/8/layout/orgChart1"/>
    <dgm:cxn modelId="{5A9BC2BC-7CC3-4DC9-84B9-39927AF8A14B}" srcId="{6C5F9A97-51DA-4152-A5E4-2B2F794DA3C9}" destId="{2D38BAB2-90A8-46A4-8D92-BB22EEFA8E7F}" srcOrd="0" destOrd="0" parTransId="{FB6DA138-5910-4381-8D16-E6D92FCF0377}" sibTransId="{60E55E8D-B27B-406F-AB91-EFEAEA1535E3}"/>
    <dgm:cxn modelId="{52FE399A-9F8C-4FC9-A709-EF91A01BAA48}" type="presOf" srcId="{CC4C0506-9F75-4FD6-8DF8-D4CB2B2D2CA7}" destId="{3A6032A7-191B-441B-AC6C-4239715B7080}" srcOrd="0" destOrd="0" presId="urn:microsoft.com/office/officeart/2005/8/layout/orgChart1"/>
    <dgm:cxn modelId="{D620275D-4ACF-4BDE-B11A-059F0C9A731B}" srcId="{4E776128-1EE2-4B43-B305-4C67C0F14B6D}" destId="{A6272C91-06BA-488A-AE23-D4A7466DE15B}" srcOrd="0" destOrd="0" parTransId="{A29B943F-699E-462C-A2F8-AF4B1207150A}" sibTransId="{FEAEFF9E-3AF7-409A-A08F-493BEB6AF554}"/>
    <dgm:cxn modelId="{EC9CF5F1-A5A7-48ED-B2D2-E01518AC60E3}" type="presOf" srcId="{B6FCCCDC-B271-4307-95D3-CB935309BE81}" destId="{BB3409D5-D11C-47BB-A5C9-4E283F7C9DFA}" srcOrd="0" destOrd="0" presId="urn:microsoft.com/office/officeart/2005/8/layout/orgChart1"/>
    <dgm:cxn modelId="{DB7C2E93-9BB5-4654-9021-FEE9130CE640}" type="presOf" srcId="{AAB97AE9-BD09-468E-9B55-2285796EDA98}" destId="{F4D559B3-B8D5-4D17-AF02-72E81C7B03BD}" srcOrd="0" destOrd="0" presId="urn:microsoft.com/office/officeart/2005/8/layout/orgChart1"/>
    <dgm:cxn modelId="{E0AC18BD-C0AD-4925-8B8B-8B45B2DBADCA}" type="presOf" srcId="{EF8D49D3-F224-4A07-B101-79354ECF0E6B}" destId="{AC1563ED-F826-42E7-9BD4-7B5FCB2B1722}" srcOrd="0" destOrd="0" presId="urn:microsoft.com/office/officeart/2005/8/layout/orgChart1"/>
    <dgm:cxn modelId="{1934ABDD-CF4A-414B-9706-70F1CF1851CD}" type="presOf" srcId="{807748BD-3EBE-4603-9993-BC56DF16072D}" destId="{EABCC7AA-B7C0-4AAF-908C-37C325C294A7}" srcOrd="0" destOrd="0" presId="urn:microsoft.com/office/officeart/2005/8/layout/orgChart1"/>
    <dgm:cxn modelId="{4889D432-CC1A-4162-8196-213559B61E49}" type="presOf" srcId="{3B2836D3-C4B0-40D4-ACD8-6130F5AE69E9}" destId="{B28D8304-23B8-487E-89A2-94E2C7789460}" srcOrd="1" destOrd="0" presId="urn:microsoft.com/office/officeart/2005/8/layout/orgChart1"/>
    <dgm:cxn modelId="{04FC5C03-3754-4BEC-B7A1-F131CC32984B}" type="presOf" srcId="{CC4C0506-9F75-4FD6-8DF8-D4CB2B2D2CA7}" destId="{2B438BDA-7291-491F-8705-8098B01BA18C}" srcOrd="1" destOrd="0" presId="urn:microsoft.com/office/officeart/2005/8/layout/orgChart1"/>
    <dgm:cxn modelId="{B1303BD5-88E2-4FAA-92F3-BE9B37404413}" type="presOf" srcId="{35A6C28F-AB61-4340-8F90-9550F20E7051}" destId="{C0BC2BA7-9CE5-4891-B3F8-B85D8A2543E9}" srcOrd="0" destOrd="0" presId="urn:microsoft.com/office/officeart/2005/8/layout/orgChart1"/>
    <dgm:cxn modelId="{6D0BF1C3-3BDA-4F66-8A6B-100B255EC472}" srcId="{95351E7B-6449-4D2A-99E7-EDD631E13C94}" destId="{CC4C0506-9F75-4FD6-8DF8-D4CB2B2D2CA7}" srcOrd="0" destOrd="0" parTransId="{5F6D8EC9-BE8B-4D1B-9F3D-4254D756466C}" sibTransId="{E3EECB71-76B4-4320-8675-F8684A56A60F}"/>
    <dgm:cxn modelId="{70E12126-AAA6-40E2-A612-5806B3E3954D}" type="presOf" srcId="{DB376C11-EA44-4390-BBCA-98C0DD9CA445}" destId="{289E9948-EDC8-4372-B311-98ADD758CF45}" srcOrd="1" destOrd="0" presId="urn:microsoft.com/office/officeart/2005/8/layout/orgChart1"/>
    <dgm:cxn modelId="{1E6243C2-8B61-43C9-86D3-B4E26669665D}" type="presParOf" srcId="{D6AA74E9-4D04-45A4-B247-C0DFD2F29D37}" destId="{A84F65B3-F470-4B46-941F-7BB829E111ED}" srcOrd="0" destOrd="0" presId="urn:microsoft.com/office/officeart/2005/8/layout/orgChart1"/>
    <dgm:cxn modelId="{A33C368B-EB96-4AAC-8DB6-834319CBF150}" type="presParOf" srcId="{A84F65B3-F470-4B46-941F-7BB829E111ED}" destId="{50C35E35-FADD-480F-A368-EBF995CC0DF7}" srcOrd="0" destOrd="0" presId="urn:microsoft.com/office/officeart/2005/8/layout/orgChart1"/>
    <dgm:cxn modelId="{6E4B762E-7D87-4E48-9180-8E5257DED867}" type="presParOf" srcId="{50C35E35-FADD-480F-A368-EBF995CC0DF7}" destId="{F0D84DB1-3CEA-45B1-B5F9-7968232BFD5E}" srcOrd="0" destOrd="0" presId="urn:microsoft.com/office/officeart/2005/8/layout/orgChart1"/>
    <dgm:cxn modelId="{6539ED0B-5445-4EA4-882C-750B26E5E846}" type="presParOf" srcId="{50C35E35-FADD-480F-A368-EBF995CC0DF7}" destId="{5FF895C0-5991-423D-87AE-93BF8070156C}" srcOrd="1" destOrd="0" presId="urn:microsoft.com/office/officeart/2005/8/layout/orgChart1"/>
    <dgm:cxn modelId="{71794CE4-D821-43CD-B9C8-9679831D3B65}" type="presParOf" srcId="{A84F65B3-F470-4B46-941F-7BB829E111ED}" destId="{00A47F5B-F67D-4F39-A119-426C3DBE6369}" srcOrd="1" destOrd="0" presId="urn:microsoft.com/office/officeart/2005/8/layout/orgChart1"/>
    <dgm:cxn modelId="{E2F91885-E468-413E-B0B6-CA609D35C230}" type="presParOf" srcId="{00A47F5B-F67D-4F39-A119-426C3DBE6369}" destId="{76FFA8BB-746D-4F42-BEA3-81BCB9951B36}" srcOrd="0" destOrd="0" presId="urn:microsoft.com/office/officeart/2005/8/layout/orgChart1"/>
    <dgm:cxn modelId="{C2556B1E-D7D8-424D-8E80-A37CB31D8673}" type="presParOf" srcId="{00A47F5B-F67D-4F39-A119-426C3DBE6369}" destId="{D8291F8E-D16E-466F-8331-803A101378E6}" srcOrd="1" destOrd="0" presId="urn:microsoft.com/office/officeart/2005/8/layout/orgChart1"/>
    <dgm:cxn modelId="{76AC019E-5E75-4917-A71E-69B4FC51A384}" type="presParOf" srcId="{D8291F8E-D16E-466F-8331-803A101378E6}" destId="{974BE721-0809-4220-B191-5DBD245F64D8}" srcOrd="0" destOrd="0" presId="urn:microsoft.com/office/officeart/2005/8/layout/orgChart1"/>
    <dgm:cxn modelId="{2988D050-F805-41AD-B2ED-C80DE9CEA6B6}" type="presParOf" srcId="{974BE721-0809-4220-B191-5DBD245F64D8}" destId="{19175F4A-0920-42E7-81F2-8E76A611AFCB}" srcOrd="0" destOrd="0" presId="urn:microsoft.com/office/officeart/2005/8/layout/orgChart1"/>
    <dgm:cxn modelId="{80FE2BB7-911B-472A-B4BC-8EF1B558CF25}" type="presParOf" srcId="{974BE721-0809-4220-B191-5DBD245F64D8}" destId="{2E0C115B-F5EC-4B2B-AE6E-F52FA39842ED}" srcOrd="1" destOrd="0" presId="urn:microsoft.com/office/officeart/2005/8/layout/orgChart1"/>
    <dgm:cxn modelId="{275C12BD-1B86-418A-AC0B-795F9C891AC3}" type="presParOf" srcId="{D8291F8E-D16E-466F-8331-803A101378E6}" destId="{C2A126E6-9FD2-4736-BEBA-D23DBF6DF349}" srcOrd="1" destOrd="0" presId="urn:microsoft.com/office/officeart/2005/8/layout/orgChart1"/>
    <dgm:cxn modelId="{A535D9B7-1647-4C54-AC7E-25ACEC0ECFCC}" type="presParOf" srcId="{C2A126E6-9FD2-4736-BEBA-D23DBF6DF349}" destId="{9F2C47D3-FF0D-4166-92A1-C7017118CEDA}" srcOrd="0" destOrd="0" presId="urn:microsoft.com/office/officeart/2005/8/layout/orgChart1"/>
    <dgm:cxn modelId="{817E3686-E2B3-4602-A47D-4568FC97D0F3}" type="presParOf" srcId="{C2A126E6-9FD2-4736-BEBA-D23DBF6DF349}" destId="{3A00469E-45AB-4E48-8952-FE4617F824A7}" srcOrd="1" destOrd="0" presId="urn:microsoft.com/office/officeart/2005/8/layout/orgChart1"/>
    <dgm:cxn modelId="{A8BD0F46-CBB3-43CC-A88A-85A5BBF58F6B}" type="presParOf" srcId="{3A00469E-45AB-4E48-8952-FE4617F824A7}" destId="{14C8D0A4-DAC4-4BD5-8BA4-F7D2CCA983CF}" srcOrd="0" destOrd="0" presId="urn:microsoft.com/office/officeart/2005/8/layout/orgChart1"/>
    <dgm:cxn modelId="{ED360258-688C-4DED-8EF9-0BE09BB8427C}" type="presParOf" srcId="{14C8D0A4-DAC4-4BD5-8BA4-F7D2CCA983CF}" destId="{A91BF2AD-3F7A-4326-9299-9DE43FDC7EF9}" srcOrd="0" destOrd="0" presId="urn:microsoft.com/office/officeart/2005/8/layout/orgChart1"/>
    <dgm:cxn modelId="{952AF8FB-C9F9-485C-A46D-BD08CF8951A2}" type="presParOf" srcId="{14C8D0A4-DAC4-4BD5-8BA4-F7D2CCA983CF}" destId="{60AA5C2C-359B-4C08-8E57-5BFACE43150E}" srcOrd="1" destOrd="0" presId="urn:microsoft.com/office/officeart/2005/8/layout/orgChart1"/>
    <dgm:cxn modelId="{9D3D7DF5-9AED-4AE9-AE71-C7F52D965115}" type="presParOf" srcId="{3A00469E-45AB-4E48-8952-FE4617F824A7}" destId="{35D7F9EC-F0D6-4741-A228-31B128B38B8A}" srcOrd="1" destOrd="0" presId="urn:microsoft.com/office/officeart/2005/8/layout/orgChart1"/>
    <dgm:cxn modelId="{980CE1E0-7BE0-4359-8E8C-9899AF15BA9C}" type="presParOf" srcId="{35D7F9EC-F0D6-4741-A228-31B128B38B8A}" destId="{C5034CBE-4081-4FC2-95CA-8A5847FC2DCC}" srcOrd="0" destOrd="0" presId="urn:microsoft.com/office/officeart/2005/8/layout/orgChart1"/>
    <dgm:cxn modelId="{0859C498-E345-4439-BE32-C2ABD99CB58D}" type="presParOf" srcId="{35D7F9EC-F0D6-4741-A228-31B128B38B8A}" destId="{E99D9524-C11E-481E-9F02-43D17A910B57}" srcOrd="1" destOrd="0" presId="urn:microsoft.com/office/officeart/2005/8/layout/orgChart1"/>
    <dgm:cxn modelId="{082CF336-4E31-4A89-8BC7-780C22734284}" type="presParOf" srcId="{E99D9524-C11E-481E-9F02-43D17A910B57}" destId="{7DEF2A47-5260-4C23-8C21-BCEF0E7D11E5}" srcOrd="0" destOrd="0" presId="urn:microsoft.com/office/officeart/2005/8/layout/orgChart1"/>
    <dgm:cxn modelId="{CDAB1A7D-7F1E-4B4F-89DD-B50DAFAA65CB}" type="presParOf" srcId="{7DEF2A47-5260-4C23-8C21-BCEF0E7D11E5}" destId="{49B10F9E-4AF1-4252-A005-2F47CF92DC3F}" srcOrd="0" destOrd="0" presId="urn:microsoft.com/office/officeart/2005/8/layout/orgChart1"/>
    <dgm:cxn modelId="{0FA624B0-4738-4768-BFAD-663EACDA46EE}" type="presParOf" srcId="{7DEF2A47-5260-4C23-8C21-BCEF0E7D11E5}" destId="{CA6D49C4-76BD-46C1-9385-07973B386753}" srcOrd="1" destOrd="0" presId="urn:microsoft.com/office/officeart/2005/8/layout/orgChart1"/>
    <dgm:cxn modelId="{557680A3-3D04-44D8-A090-69331036787E}" type="presParOf" srcId="{E99D9524-C11E-481E-9F02-43D17A910B57}" destId="{8A15D6AC-7BFD-40CA-8D73-C4312A78675F}" srcOrd="1" destOrd="0" presId="urn:microsoft.com/office/officeart/2005/8/layout/orgChart1"/>
    <dgm:cxn modelId="{4C79B7B5-28B0-4F4B-88C4-F76F3988C710}" type="presParOf" srcId="{E99D9524-C11E-481E-9F02-43D17A910B57}" destId="{D60E777F-FDC7-44B0-A3A2-C7BD305DFA8C}" srcOrd="2" destOrd="0" presId="urn:microsoft.com/office/officeart/2005/8/layout/orgChart1"/>
    <dgm:cxn modelId="{9A3C170B-1B2E-427E-96B0-00EC6CBE5550}" type="presParOf" srcId="{3A00469E-45AB-4E48-8952-FE4617F824A7}" destId="{0D50779A-B33D-4CD6-94B7-344D56B56B26}" srcOrd="2" destOrd="0" presId="urn:microsoft.com/office/officeart/2005/8/layout/orgChart1"/>
    <dgm:cxn modelId="{F5D38DBF-43AE-4CA6-874E-3E58E92CE7DF}" type="presParOf" srcId="{C2A126E6-9FD2-4736-BEBA-D23DBF6DF349}" destId="{2E060DD3-DC4F-4399-800C-0AFAC65B8301}" srcOrd="2" destOrd="0" presId="urn:microsoft.com/office/officeart/2005/8/layout/orgChart1"/>
    <dgm:cxn modelId="{1D7F0433-8FC5-4219-BACD-17330433CE36}" type="presParOf" srcId="{C2A126E6-9FD2-4736-BEBA-D23DBF6DF349}" destId="{3A89AF62-3593-475A-B85E-D37DFDB35F0D}" srcOrd="3" destOrd="0" presId="urn:microsoft.com/office/officeart/2005/8/layout/orgChart1"/>
    <dgm:cxn modelId="{D8992819-82E5-48FC-B6A3-E48705356792}" type="presParOf" srcId="{3A89AF62-3593-475A-B85E-D37DFDB35F0D}" destId="{027043F5-8B44-465E-BA23-91C71FF0116E}" srcOrd="0" destOrd="0" presId="urn:microsoft.com/office/officeart/2005/8/layout/orgChart1"/>
    <dgm:cxn modelId="{EC385AE1-C80C-4D23-874C-25B82FCC2DF7}" type="presParOf" srcId="{027043F5-8B44-465E-BA23-91C71FF0116E}" destId="{AC1563ED-F826-42E7-9BD4-7B5FCB2B1722}" srcOrd="0" destOrd="0" presId="urn:microsoft.com/office/officeart/2005/8/layout/orgChart1"/>
    <dgm:cxn modelId="{EBB228BB-2474-4D81-BE97-CCDCAC7A3764}" type="presParOf" srcId="{027043F5-8B44-465E-BA23-91C71FF0116E}" destId="{07A16FF2-B555-4819-BB49-E6731E92340A}" srcOrd="1" destOrd="0" presId="urn:microsoft.com/office/officeart/2005/8/layout/orgChart1"/>
    <dgm:cxn modelId="{7BC18E3B-1736-4CB3-96B1-B6E9F1ABF7EE}" type="presParOf" srcId="{3A89AF62-3593-475A-B85E-D37DFDB35F0D}" destId="{1038019A-C7A3-440A-9223-F78B59B0E35F}" srcOrd="1" destOrd="0" presId="urn:microsoft.com/office/officeart/2005/8/layout/orgChart1"/>
    <dgm:cxn modelId="{42257A53-8698-4AE4-82C5-43878FD452D4}" type="presParOf" srcId="{1038019A-C7A3-440A-9223-F78B59B0E35F}" destId="{F4A9CF16-9653-4724-BD47-002292FCCBF1}" srcOrd="0" destOrd="0" presId="urn:microsoft.com/office/officeart/2005/8/layout/orgChart1"/>
    <dgm:cxn modelId="{F005FFD4-5B28-4EC6-9294-2FB1A6982B88}" type="presParOf" srcId="{1038019A-C7A3-440A-9223-F78B59B0E35F}" destId="{A140E4A8-CD49-442F-A4E6-43EF71240D0A}" srcOrd="1" destOrd="0" presId="urn:microsoft.com/office/officeart/2005/8/layout/orgChart1"/>
    <dgm:cxn modelId="{17EF3D41-6B54-4C84-A652-7A6CD5D20DBA}" type="presParOf" srcId="{A140E4A8-CD49-442F-A4E6-43EF71240D0A}" destId="{57F3C8C6-B87E-4E2F-9795-AAE5F568AF81}" srcOrd="0" destOrd="0" presId="urn:microsoft.com/office/officeart/2005/8/layout/orgChart1"/>
    <dgm:cxn modelId="{E3485729-C209-495B-8F5D-A61178093B02}" type="presParOf" srcId="{57F3C8C6-B87E-4E2F-9795-AAE5F568AF81}" destId="{50857F84-BF77-46FC-BCBD-530682549EFC}" srcOrd="0" destOrd="0" presId="urn:microsoft.com/office/officeart/2005/8/layout/orgChart1"/>
    <dgm:cxn modelId="{0B6092A7-E679-4500-8A45-185491EFEDFC}" type="presParOf" srcId="{57F3C8C6-B87E-4E2F-9795-AAE5F568AF81}" destId="{289E9948-EDC8-4372-B311-98ADD758CF45}" srcOrd="1" destOrd="0" presId="urn:microsoft.com/office/officeart/2005/8/layout/orgChart1"/>
    <dgm:cxn modelId="{E3D223B0-7AE1-4E99-95F8-B99A17CA6F88}" type="presParOf" srcId="{A140E4A8-CD49-442F-A4E6-43EF71240D0A}" destId="{C4806256-5035-4E9F-834D-FE7621792907}" srcOrd="1" destOrd="0" presId="urn:microsoft.com/office/officeart/2005/8/layout/orgChart1"/>
    <dgm:cxn modelId="{B1A09CF2-4FE7-4624-9411-12B4D4BF11D0}" type="presParOf" srcId="{A140E4A8-CD49-442F-A4E6-43EF71240D0A}" destId="{DF860AC4-FECA-47F8-BB13-5EA9F91B3ECD}" srcOrd="2" destOrd="0" presId="urn:microsoft.com/office/officeart/2005/8/layout/orgChart1"/>
    <dgm:cxn modelId="{1A6B8EB1-47A9-4093-8B6E-1CA8398630DE}" type="presParOf" srcId="{3A89AF62-3593-475A-B85E-D37DFDB35F0D}" destId="{CFB73192-0BA5-44B5-9C64-1EE62CDE9EED}" srcOrd="2" destOrd="0" presId="urn:microsoft.com/office/officeart/2005/8/layout/orgChart1"/>
    <dgm:cxn modelId="{96C5F796-12E0-4C3E-A21C-CD8D1D67CB0B}" type="presParOf" srcId="{C2A126E6-9FD2-4736-BEBA-D23DBF6DF349}" destId="{9BF6F7BB-B376-436F-965D-4B60BD37B334}" srcOrd="4" destOrd="0" presId="urn:microsoft.com/office/officeart/2005/8/layout/orgChart1"/>
    <dgm:cxn modelId="{B3D8CF81-46DC-4019-BED3-CE36898BDEA6}" type="presParOf" srcId="{C2A126E6-9FD2-4736-BEBA-D23DBF6DF349}" destId="{529B696E-89C8-4059-B6A5-7CE831876D8B}" srcOrd="5" destOrd="0" presId="urn:microsoft.com/office/officeart/2005/8/layout/orgChart1"/>
    <dgm:cxn modelId="{7EBBCD94-C905-4925-A237-C680CCDB6381}" type="presParOf" srcId="{529B696E-89C8-4059-B6A5-7CE831876D8B}" destId="{F5CB4415-FFC1-4C2A-B33A-43014BABAA58}" srcOrd="0" destOrd="0" presId="urn:microsoft.com/office/officeart/2005/8/layout/orgChart1"/>
    <dgm:cxn modelId="{4460182F-BE80-4CCF-854B-B7114D2AA2BF}" type="presParOf" srcId="{F5CB4415-FFC1-4C2A-B33A-43014BABAA58}" destId="{64220AC6-D106-4556-8BCF-BAF21137C7A0}" srcOrd="0" destOrd="0" presId="urn:microsoft.com/office/officeart/2005/8/layout/orgChart1"/>
    <dgm:cxn modelId="{BB91100D-C403-4F65-B074-79FC55FDB7B5}" type="presParOf" srcId="{F5CB4415-FFC1-4C2A-B33A-43014BABAA58}" destId="{DA09CDC3-4C41-487C-A54A-2802C31DF183}" srcOrd="1" destOrd="0" presId="urn:microsoft.com/office/officeart/2005/8/layout/orgChart1"/>
    <dgm:cxn modelId="{D0BF7253-7541-4B6E-A372-F2964DD3BDCC}" type="presParOf" srcId="{529B696E-89C8-4059-B6A5-7CE831876D8B}" destId="{61A63A9B-D9FB-440C-BDE6-6F5F2091C13A}" srcOrd="1" destOrd="0" presId="urn:microsoft.com/office/officeart/2005/8/layout/orgChart1"/>
    <dgm:cxn modelId="{D77F9ED3-40B3-4006-85DB-A07158BD24F6}" type="presParOf" srcId="{61A63A9B-D9FB-440C-BDE6-6F5F2091C13A}" destId="{30AB7236-1B22-4D0C-BC1E-E8FC3D6C3243}" srcOrd="0" destOrd="0" presId="urn:microsoft.com/office/officeart/2005/8/layout/orgChart1"/>
    <dgm:cxn modelId="{BB3AF60D-B9E6-43F2-8E56-5A499F7E7B03}" type="presParOf" srcId="{61A63A9B-D9FB-440C-BDE6-6F5F2091C13A}" destId="{C0963E5A-1A6B-49F9-98D3-5B4CE7596ED1}" srcOrd="1" destOrd="0" presId="urn:microsoft.com/office/officeart/2005/8/layout/orgChart1"/>
    <dgm:cxn modelId="{AAC8F4E3-11DF-4A86-B802-98D03A28A4B7}" type="presParOf" srcId="{C0963E5A-1A6B-49F9-98D3-5B4CE7596ED1}" destId="{1FF5F515-2731-43E5-8420-E6DED3580BFE}" srcOrd="0" destOrd="0" presId="urn:microsoft.com/office/officeart/2005/8/layout/orgChart1"/>
    <dgm:cxn modelId="{FC7D2A1D-CC3E-4F95-B760-D9C0B9976B78}" type="presParOf" srcId="{1FF5F515-2731-43E5-8420-E6DED3580BFE}" destId="{CD65C5F3-6C2E-489C-8386-2B9A393CB6F5}" srcOrd="0" destOrd="0" presId="urn:microsoft.com/office/officeart/2005/8/layout/orgChart1"/>
    <dgm:cxn modelId="{AAEFB0EB-BDB2-4D1A-BAA3-CF36F46D3173}" type="presParOf" srcId="{1FF5F515-2731-43E5-8420-E6DED3580BFE}" destId="{26A7DCE1-DB97-4359-922A-D9D74E24CD1C}" srcOrd="1" destOrd="0" presId="urn:microsoft.com/office/officeart/2005/8/layout/orgChart1"/>
    <dgm:cxn modelId="{656239EA-18DF-4F64-82EA-A3843A2D86D8}" type="presParOf" srcId="{C0963E5A-1A6B-49F9-98D3-5B4CE7596ED1}" destId="{9E135A8B-9718-423E-97E0-68DBDB3138C4}" srcOrd="1" destOrd="0" presId="urn:microsoft.com/office/officeart/2005/8/layout/orgChart1"/>
    <dgm:cxn modelId="{97465C6F-3E35-4B73-94CA-E23AADF10AC9}" type="presParOf" srcId="{C0963E5A-1A6B-49F9-98D3-5B4CE7596ED1}" destId="{C9500BE2-B4F6-41E4-9920-7876424C199A}" srcOrd="2" destOrd="0" presId="urn:microsoft.com/office/officeart/2005/8/layout/orgChart1"/>
    <dgm:cxn modelId="{5E35712B-43F0-4263-8C5A-CFC22D790A58}" type="presParOf" srcId="{529B696E-89C8-4059-B6A5-7CE831876D8B}" destId="{A89EFF7D-7312-41D0-9BEE-BA78809E4EF3}" srcOrd="2" destOrd="0" presId="urn:microsoft.com/office/officeart/2005/8/layout/orgChart1"/>
    <dgm:cxn modelId="{20D6B5E5-C45F-46D5-AC5C-BC5783EDA08E}" type="presParOf" srcId="{D8291F8E-D16E-466F-8331-803A101378E6}" destId="{B4664230-E1D7-4E12-AF8D-6A47ED29E468}" srcOrd="2" destOrd="0" presId="urn:microsoft.com/office/officeart/2005/8/layout/orgChart1"/>
    <dgm:cxn modelId="{06EA6E68-EBD1-4671-8A14-C88F664ADDB8}" type="presParOf" srcId="{00A47F5B-F67D-4F39-A119-426C3DBE6369}" destId="{20E2CB9B-8C17-4E1C-A07B-84B8AFD1FA8D}" srcOrd="2" destOrd="0" presId="urn:microsoft.com/office/officeart/2005/8/layout/orgChart1"/>
    <dgm:cxn modelId="{5E6347B7-713A-43D8-925B-A179FB87DB7B}" type="presParOf" srcId="{00A47F5B-F67D-4F39-A119-426C3DBE6369}" destId="{4767DB42-B935-4CFD-A5A5-4150B11BC9A4}" srcOrd="3" destOrd="0" presId="urn:microsoft.com/office/officeart/2005/8/layout/orgChart1"/>
    <dgm:cxn modelId="{CEAA62B8-0F39-4C2F-A55B-8BAB7CBEBBFF}" type="presParOf" srcId="{4767DB42-B935-4CFD-A5A5-4150B11BC9A4}" destId="{BE8537B4-9AE7-463A-B029-559075E18A60}" srcOrd="0" destOrd="0" presId="urn:microsoft.com/office/officeart/2005/8/layout/orgChart1"/>
    <dgm:cxn modelId="{B46BDD58-5F8D-433E-A8CC-56413883CC0A}" type="presParOf" srcId="{BE8537B4-9AE7-463A-B029-559075E18A60}" destId="{4B7DCB5C-75E3-4BA0-ADB5-483EBA82938D}" srcOrd="0" destOrd="0" presId="urn:microsoft.com/office/officeart/2005/8/layout/orgChart1"/>
    <dgm:cxn modelId="{27FFE7DE-4A50-4142-BBEF-05C29E60A791}" type="presParOf" srcId="{BE8537B4-9AE7-463A-B029-559075E18A60}" destId="{9F576A74-B941-4787-AE06-1EE241B0F086}" srcOrd="1" destOrd="0" presId="urn:microsoft.com/office/officeart/2005/8/layout/orgChart1"/>
    <dgm:cxn modelId="{A520685F-AA12-4A45-8269-0726D0297A4A}" type="presParOf" srcId="{4767DB42-B935-4CFD-A5A5-4150B11BC9A4}" destId="{15E5E5AC-304D-4976-BD44-0DD2E5F7A729}" srcOrd="1" destOrd="0" presId="urn:microsoft.com/office/officeart/2005/8/layout/orgChart1"/>
    <dgm:cxn modelId="{6086134F-1CCD-440F-90AE-BF1DC70AA46E}" type="presParOf" srcId="{15E5E5AC-304D-4976-BD44-0DD2E5F7A729}" destId="{B05386E9-A811-41D7-AC11-EB622433A235}" srcOrd="0" destOrd="0" presId="urn:microsoft.com/office/officeart/2005/8/layout/orgChart1"/>
    <dgm:cxn modelId="{D2BC1699-1F69-4D6D-BACA-1E3FF41601FC}" type="presParOf" srcId="{15E5E5AC-304D-4976-BD44-0DD2E5F7A729}" destId="{03424080-171C-4591-A224-170AF774258E}" srcOrd="1" destOrd="0" presId="urn:microsoft.com/office/officeart/2005/8/layout/orgChart1"/>
    <dgm:cxn modelId="{2B787914-44BF-4E3B-8912-1B0F2275F92C}" type="presParOf" srcId="{03424080-171C-4591-A224-170AF774258E}" destId="{071E53E5-4D7C-40B2-A749-9E59F5A39204}" srcOrd="0" destOrd="0" presId="urn:microsoft.com/office/officeart/2005/8/layout/orgChart1"/>
    <dgm:cxn modelId="{13EFCC28-E4E0-4C20-968F-F5CDE623E0E6}" type="presParOf" srcId="{071E53E5-4D7C-40B2-A749-9E59F5A39204}" destId="{6A9B41BD-C112-4263-A9C5-73334E3621DB}" srcOrd="0" destOrd="0" presId="urn:microsoft.com/office/officeart/2005/8/layout/orgChart1"/>
    <dgm:cxn modelId="{5F3774F2-5A40-4F0B-89DD-F99038EBC804}" type="presParOf" srcId="{071E53E5-4D7C-40B2-A749-9E59F5A39204}" destId="{01F9F319-6011-4328-8B52-C1836246993C}" srcOrd="1" destOrd="0" presId="urn:microsoft.com/office/officeart/2005/8/layout/orgChart1"/>
    <dgm:cxn modelId="{B2425485-C2E4-4378-B639-833775081B4D}" type="presParOf" srcId="{03424080-171C-4591-A224-170AF774258E}" destId="{A5B07A98-2E03-49F9-9779-403A2FD4A68D}" srcOrd="1" destOrd="0" presId="urn:microsoft.com/office/officeart/2005/8/layout/orgChart1"/>
    <dgm:cxn modelId="{D215929C-44BF-4EAF-A2E7-5890B6B44D13}" type="presParOf" srcId="{03424080-171C-4591-A224-170AF774258E}" destId="{712C4D34-7C39-48CC-AC64-32A51F1C0A6B}" srcOrd="2" destOrd="0" presId="urn:microsoft.com/office/officeart/2005/8/layout/orgChart1"/>
    <dgm:cxn modelId="{EC02ABAB-A124-4E4F-895A-BB1C2F9C7058}" type="presParOf" srcId="{15E5E5AC-304D-4976-BD44-0DD2E5F7A729}" destId="{5261522C-844F-4635-AE2E-E1A752AE6D66}" srcOrd="2" destOrd="0" presId="urn:microsoft.com/office/officeart/2005/8/layout/orgChart1"/>
    <dgm:cxn modelId="{9EE195BE-A0D3-42FF-823A-E630638338CD}" type="presParOf" srcId="{15E5E5AC-304D-4976-BD44-0DD2E5F7A729}" destId="{4AA8F159-DF8E-4B2F-8D64-AC25BA303053}" srcOrd="3" destOrd="0" presId="urn:microsoft.com/office/officeart/2005/8/layout/orgChart1"/>
    <dgm:cxn modelId="{92F34A4F-5FD6-4CAE-A538-836B19453856}" type="presParOf" srcId="{4AA8F159-DF8E-4B2F-8D64-AC25BA303053}" destId="{65A9786F-066F-411D-A6E3-70496162971C}" srcOrd="0" destOrd="0" presId="urn:microsoft.com/office/officeart/2005/8/layout/orgChart1"/>
    <dgm:cxn modelId="{2C9A1F37-1F72-4036-B60F-07652EF4600E}" type="presParOf" srcId="{65A9786F-066F-411D-A6E3-70496162971C}" destId="{10B3C514-B6DE-4C8E-9D9B-8F83572DCE81}" srcOrd="0" destOrd="0" presId="urn:microsoft.com/office/officeart/2005/8/layout/orgChart1"/>
    <dgm:cxn modelId="{A429E636-1687-4C31-BABA-ADDD08A01614}" type="presParOf" srcId="{65A9786F-066F-411D-A6E3-70496162971C}" destId="{26169B66-8818-4088-9DE4-4640F46EC7DA}" srcOrd="1" destOrd="0" presId="urn:microsoft.com/office/officeart/2005/8/layout/orgChart1"/>
    <dgm:cxn modelId="{AC4C9DD5-EE17-4870-BFFF-8BCDCEFC8D9A}" type="presParOf" srcId="{4AA8F159-DF8E-4B2F-8D64-AC25BA303053}" destId="{57EBA988-8F0F-43A2-87C6-78B568E3EFF9}" srcOrd="1" destOrd="0" presId="urn:microsoft.com/office/officeart/2005/8/layout/orgChart1"/>
    <dgm:cxn modelId="{6B9C8530-DFF0-4BA6-92B7-4379ABE1B582}" type="presParOf" srcId="{57EBA988-8F0F-43A2-87C6-78B568E3EFF9}" destId="{156A54EC-F46A-4EEE-86B4-AB6F73C6361E}" srcOrd="0" destOrd="0" presId="urn:microsoft.com/office/officeart/2005/8/layout/orgChart1"/>
    <dgm:cxn modelId="{ED85E7FD-FD42-4344-A2A2-4D4C927E1C1B}" type="presParOf" srcId="{57EBA988-8F0F-43A2-87C6-78B568E3EFF9}" destId="{96B1AC10-C808-47AF-992F-F01BE317A977}" srcOrd="1" destOrd="0" presId="urn:microsoft.com/office/officeart/2005/8/layout/orgChart1"/>
    <dgm:cxn modelId="{9F3F0FE3-DD3A-4527-9601-BD266715D298}" type="presParOf" srcId="{96B1AC10-C808-47AF-992F-F01BE317A977}" destId="{3E26465B-3076-4ECF-ABDA-A12EFC124D56}" srcOrd="0" destOrd="0" presId="urn:microsoft.com/office/officeart/2005/8/layout/orgChart1"/>
    <dgm:cxn modelId="{C75DB6B6-BD3E-45C9-B6F1-5026EFE257FF}" type="presParOf" srcId="{3E26465B-3076-4ECF-ABDA-A12EFC124D56}" destId="{3A6032A7-191B-441B-AC6C-4239715B7080}" srcOrd="0" destOrd="0" presId="urn:microsoft.com/office/officeart/2005/8/layout/orgChart1"/>
    <dgm:cxn modelId="{3A34CF62-EF33-4688-8547-9B4CBF7685F0}" type="presParOf" srcId="{3E26465B-3076-4ECF-ABDA-A12EFC124D56}" destId="{2B438BDA-7291-491F-8705-8098B01BA18C}" srcOrd="1" destOrd="0" presId="urn:microsoft.com/office/officeart/2005/8/layout/orgChart1"/>
    <dgm:cxn modelId="{534BC43C-60CC-4398-9C98-80114792A0FA}" type="presParOf" srcId="{96B1AC10-C808-47AF-992F-F01BE317A977}" destId="{1FF5517D-01AC-4493-B043-971F2DC971C2}" srcOrd="1" destOrd="0" presId="urn:microsoft.com/office/officeart/2005/8/layout/orgChart1"/>
    <dgm:cxn modelId="{34ED464D-9DE7-463B-A8EB-4BF97B8C8CF8}" type="presParOf" srcId="{96B1AC10-C808-47AF-992F-F01BE317A977}" destId="{58F829CB-2D05-4AAD-896C-2529CA6C8F05}" srcOrd="2" destOrd="0" presId="urn:microsoft.com/office/officeart/2005/8/layout/orgChart1"/>
    <dgm:cxn modelId="{4A4F590B-446D-4FE5-B88A-EB3DF5FD2DA5}" type="presParOf" srcId="{4AA8F159-DF8E-4B2F-8D64-AC25BA303053}" destId="{8EF7C4C2-FDCF-4D9D-8E90-1B36797AA08D}" srcOrd="2" destOrd="0" presId="urn:microsoft.com/office/officeart/2005/8/layout/orgChart1"/>
    <dgm:cxn modelId="{883438F0-5948-493D-AFC9-50E0D949513B}" type="presParOf" srcId="{15E5E5AC-304D-4976-BD44-0DD2E5F7A729}" destId="{533047E4-ACD7-4CC8-BD19-9ACBE7BFE203}" srcOrd="4" destOrd="0" presId="urn:microsoft.com/office/officeart/2005/8/layout/orgChart1"/>
    <dgm:cxn modelId="{7E8F34D3-E794-4128-B58F-0D5A76E50E28}" type="presParOf" srcId="{15E5E5AC-304D-4976-BD44-0DD2E5F7A729}" destId="{3A6F799B-027F-4A06-B6A0-D25DD808CE59}" srcOrd="5" destOrd="0" presId="urn:microsoft.com/office/officeart/2005/8/layout/orgChart1"/>
    <dgm:cxn modelId="{DA431600-7BD4-4145-B64F-183EB9E1B03B}" type="presParOf" srcId="{3A6F799B-027F-4A06-B6A0-D25DD808CE59}" destId="{926E0B06-6516-4331-A9D2-7695BD797F3B}" srcOrd="0" destOrd="0" presId="urn:microsoft.com/office/officeart/2005/8/layout/orgChart1"/>
    <dgm:cxn modelId="{C040F15F-5B17-4D63-AE57-35452A929DF2}" type="presParOf" srcId="{926E0B06-6516-4331-A9D2-7695BD797F3B}" destId="{170B5F02-1FC3-4D87-B579-FC13D32BDDFC}" srcOrd="0" destOrd="0" presId="urn:microsoft.com/office/officeart/2005/8/layout/orgChart1"/>
    <dgm:cxn modelId="{00EA5B9E-DDEC-4CC4-94EC-502DD3B6DA98}" type="presParOf" srcId="{926E0B06-6516-4331-A9D2-7695BD797F3B}" destId="{4F1D1AE2-CD29-47E0-A75F-57A67268BD98}" srcOrd="1" destOrd="0" presId="urn:microsoft.com/office/officeart/2005/8/layout/orgChart1"/>
    <dgm:cxn modelId="{2E03D7FF-8915-4C6E-BB30-17B67B589EEC}" type="presParOf" srcId="{3A6F799B-027F-4A06-B6A0-D25DD808CE59}" destId="{3C97C882-5412-4DBD-B0C1-B525AB7D153B}" srcOrd="1" destOrd="0" presId="urn:microsoft.com/office/officeart/2005/8/layout/orgChart1"/>
    <dgm:cxn modelId="{5DBBEB5E-8BE7-4318-A36A-38CFB7AFB89D}" type="presParOf" srcId="{3A6F799B-027F-4A06-B6A0-D25DD808CE59}" destId="{441942BA-04D4-480D-A95D-3F76376D7893}" srcOrd="2" destOrd="0" presId="urn:microsoft.com/office/officeart/2005/8/layout/orgChart1"/>
    <dgm:cxn modelId="{7F5985B9-42A6-48C2-A0F3-12A7CF400051}" type="presParOf" srcId="{4767DB42-B935-4CFD-A5A5-4150B11BC9A4}" destId="{80CAEE57-1D78-494B-8A98-815D107D32F5}" srcOrd="2" destOrd="0" presId="urn:microsoft.com/office/officeart/2005/8/layout/orgChart1"/>
    <dgm:cxn modelId="{492D819D-B9CB-4D71-9E36-F39FFA5B395E}" type="presParOf" srcId="{A84F65B3-F470-4B46-941F-7BB829E111ED}" destId="{065ADB2C-8DBE-4288-BD52-DF589C6B68B2}" srcOrd="2" destOrd="0" presId="urn:microsoft.com/office/officeart/2005/8/layout/orgChart1"/>
    <dgm:cxn modelId="{3769BD3F-BA0C-42C7-A13C-FF316A2175F5}" type="presParOf" srcId="{065ADB2C-8DBE-4288-BD52-DF589C6B68B2}" destId="{C0BC2BA7-9CE5-4891-B3F8-B85D8A2543E9}" srcOrd="0" destOrd="0" presId="urn:microsoft.com/office/officeart/2005/8/layout/orgChart1"/>
    <dgm:cxn modelId="{ECB1237E-6A9A-4CFF-B954-4191635E6481}" type="presParOf" srcId="{065ADB2C-8DBE-4288-BD52-DF589C6B68B2}" destId="{10FB04B4-FFA7-44CA-BA37-3E267FB0FE13}" srcOrd="1" destOrd="0" presId="urn:microsoft.com/office/officeart/2005/8/layout/orgChart1"/>
    <dgm:cxn modelId="{7E5BC665-8817-4C0D-BFAD-0B649612CD87}" type="presParOf" srcId="{10FB04B4-FFA7-44CA-BA37-3E267FB0FE13}" destId="{8AB3574D-2260-4F34-8CC7-633934CDCC7E}" srcOrd="0" destOrd="0" presId="urn:microsoft.com/office/officeart/2005/8/layout/orgChart1"/>
    <dgm:cxn modelId="{91205F22-1FD9-402F-80EB-A7B922DA85E6}" type="presParOf" srcId="{8AB3574D-2260-4F34-8CC7-633934CDCC7E}" destId="{4888C5E9-6399-4B6F-B343-0B769AB40664}" srcOrd="0" destOrd="0" presId="urn:microsoft.com/office/officeart/2005/8/layout/orgChart1"/>
    <dgm:cxn modelId="{D715D878-B317-46F1-A994-533694086D18}" type="presParOf" srcId="{8AB3574D-2260-4F34-8CC7-633934CDCC7E}" destId="{3324228A-C541-4315-8768-2A570CDFBB36}" srcOrd="1" destOrd="0" presId="urn:microsoft.com/office/officeart/2005/8/layout/orgChart1"/>
    <dgm:cxn modelId="{5B5479ED-9615-460C-A2AD-91DD8F209465}" type="presParOf" srcId="{10FB04B4-FFA7-44CA-BA37-3E267FB0FE13}" destId="{D6FB2162-023D-42DF-99FB-5E1A7FFB1AE5}" srcOrd="1" destOrd="0" presId="urn:microsoft.com/office/officeart/2005/8/layout/orgChart1"/>
    <dgm:cxn modelId="{1C7A1046-7752-4EC4-B93E-376F8A47474A}" type="presParOf" srcId="{10FB04B4-FFA7-44CA-BA37-3E267FB0FE13}" destId="{9B72A41D-BCC5-4624-9AD5-C87FC7582E75}" srcOrd="2" destOrd="0" presId="urn:microsoft.com/office/officeart/2005/8/layout/orgChart1"/>
    <dgm:cxn modelId="{1B7F8233-F9D5-4EF4-ADFE-E712D35FAE41}" type="presParOf" srcId="{9B72A41D-BCC5-4624-9AD5-C87FC7582E75}" destId="{C8BD9E59-7E09-4E0C-91D7-8396DB6C7FAF}" srcOrd="0" destOrd="0" presId="urn:microsoft.com/office/officeart/2005/8/layout/orgChart1"/>
    <dgm:cxn modelId="{C792FC81-42BA-4229-9DB3-F3B6272BBD41}" type="presParOf" srcId="{9B72A41D-BCC5-4624-9AD5-C87FC7582E75}" destId="{24F6CABE-5F14-4D38-AFF7-BC986920697E}" srcOrd="1" destOrd="0" presId="urn:microsoft.com/office/officeart/2005/8/layout/orgChart1"/>
    <dgm:cxn modelId="{15CAEBA7-027B-43FA-B6BA-3B8D6FAB84F2}" type="presParOf" srcId="{24F6CABE-5F14-4D38-AFF7-BC986920697E}" destId="{BB5AE74A-1E5B-4EAA-9503-413546304FB7}" srcOrd="0" destOrd="0" presId="urn:microsoft.com/office/officeart/2005/8/layout/orgChart1"/>
    <dgm:cxn modelId="{8CF3A672-C1B2-483C-8FD7-A081AE201E26}" type="presParOf" srcId="{BB5AE74A-1E5B-4EAA-9503-413546304FB7}" destId="{FF65DF98-DB00-44DC-B2D7-FC7A05F29D04}" srcOrd="0" destOrd="0" presId="urn:microsoft.com/office/officeart/2005/8/layout/orgChart1"/>
    <dgm:cxn modelId="{E556247A-E0FC-40D4-A306-42862CE6CBAD}" type="presParOf" srcId="{BB5AE74A-1E5B-4EAA-9503-413546304FB7}" destId="{9D969814-EEFF-43F5-9B74-0DA5C1452076}" srcOrd="1" destOrd="0" presId="urn:microsoft.com/office/officeart/2005/8/layout/orgChart1"/>
    <dgm:cxn modelId="{EFB40447-9D0B-402F-8D02-3BC5615939BE}" type="presParOf" srcId="{24F6CABE-5F14-4D38-AFF7-BC986920697E}" destId="{2D14F23D-B03E-4C6A-93CD-E71E46821120}" srcOrd="1" destOrd="0" presId="urn:microsoft.com/office/officeart/2005/8/layout/orgChart1"/>
    <dgm:cxn modelId="{FA25E9CA-8C5C-4F85-B053-30F6BBD71795}" type="presParOf" srcId="{24F6CABE-5F14-4D38-AFF7-BC986920697E}" destId="{08B74D73-A198-44A8-BE9C-CE05890F7CE2}" srcOrd="2" destOrd="0" presId="urn:microsoft.com/office/officeart/2005/8/layout/orgChart1"/>
    <dgm:cxn modelId="{A71568D9-FECF-439D-9559-9158F6815813}" type="presParOf" srcId="{065ADB2C-8DBE-4288-BD52-DF589C6B68B2}" destId="{60C3B4F3-82B2-4462-BDA4-E0975D08EF19}" srcOrd="2" destOrd="0" presId="urn:microsoft.com/office/officeart/2005/8/layout/orgChart1"/>
    <dgm:cxn modelId="{735AA7B4-828F-492B-BD11-5CBF1768E9B5}" type="presParOf" srcId="{065ADB2C-8DBE-4288-BD52-DF589C6B68B2}" destId="{E1A02D78-BD78-4A67-9025-98092CD4B3CC}" srcOrd="3" destOrd="0" presId="urn:microsoft.com/office/officeart/2005/8/layout/orgChart1"/>
    <dgm:cxn modelId="{D9A85A4C-F2FA-4773-B79F-171DAC3B55E6}" type="presParOf" srcId="{E1A02D78-BD78-4A67-9025-98092CD4B3CC}" destId="{0A792F88-2F0F-4EC1-B356-AC02422A4B98}" srcOrd="0" destOrd="0" presId="urn:microsoft.com/office/officeart/2005/8/layout/orgChart1"/>
    <dgm:cxn modelId="{8CA4EE27-50C7-4501-85D9-92829B43BD47}" type="presParOf" srcId="{0A792F88-2F0F-4EC1-B356-AC02422A4B98}" destId="{3A804323-CED2-445E-9DDC-3F99B4B8CA22}" srcOrd="0" destOrd="0" presId="urn:microsoft.com/office/officeart/2005/8/layout/orgChart1"/>
    <dgm:cxn modelId="{46829E5D-1989-4533-A8ED-23BEDD3ABF8A}" type="presParOf" srcId="{0A792F88-2F0F-4EC1-B356-AC02422A4B98}" destId="{B0C42793-CDE3-4284-B1A1-A019CFD4F200}" srcOrd="1" destOrd="0" presId="urn:microsoft.com/office/officeart/2005/8/layout/orgChart1"/>
    <dgm:cxn modelId="{09EE2192-DCEF-434A-A15E-D9546BE095B3}" type="presParOf" srcId="{E1A02D78-BD78-4A67-9025-98092CD4B3CC}" destId="{187709A7-266E-4D7C-9459-EC63F7F4E3F6}" srcOrd="1" destOrd="0" presId="urn:microsoft.com/office/officeart/2005/8/layout/orgChart1"/>
    <dgm:cxn modelId="{666A748B-1DA2-426F-AE0E-5B3C57875E6B}" type="presParOf" srcId="{E1A02D78-BD78-4A67-9025-98092CD4B3CC}" destId="{CB96AC30-360E-4FDE-AD1F-EBCF3EEAB022}" srcOrd="2" destOrd="0" presId="urn:microsoft.com/office/officeart/2005/8/layout/orgChart1"/>
    <dgm:cxn modelId="{89B0D985-41F6-4B74-A032-9CC1AA9E6C43}" type="presParOf" srcId="{065ADB2C-8DBE-4288-BD52-DF589C6B68B2}" destId="{0C3E7832-B37F-4DE3-BA09-B641A1CBDB06}" srcOrd="4" destOrd="0" presId="urn:microsoft.com/office/officeart/2005/8/layout/orgChart1"/>
    <dgm:cxn modelId="{80D742E1-4300-4C6C-BC2F-A7ED07C66545}" type="presParOf" srcId="{065ADB2C-8DBE-4288-BD52-DF589C6B68B2}" destId="{A12FEA87-6C85-46E2-8796-98CE158BDC23}" srcOrd="5" destOrd="0" presId="urn:microsoft.com/office/officeart/2005/8/layout/orgChart1"/>
    <dgm:cxn modelId="{DCAE9CE1-3264-4581-9571-3A954A40EAF5}" type="presParOf" srcId="{A12FEA87-6C85-46E2-8796-98CE158BDC23}" destId="{844561CB-BC41-4477-9B53-EFB49D42FF54}" srcOrd="0" destOrd="0" presId="urn:microsoft.com/office/officeart/2005/8/layout/orgChart1"/>
    <dgm:cxn modelId="{815125BA-A96D-446D-8A67-85320FDF6592}" type="presParOf" srcId="{844561CB-BC41-4477-9B53-EFB49D42FF54}" destId="{EABCC7AA-B7C0-4AAF-908C-37C325C294A7}" srcOrd="0" destOrd="0" presId="urn:microsoft.com/office/officeart/2005/8/layout/orgChart1"/>
    <dgm:cxn modelId="{15355F30-753A-41D4-B0FA-445D77BE3CCD}" type="presParOf" srcId="{844561CB-BC41-4477-9B53-EFB49D42FF54}" destId="{CDE6602A-0242-4AEA-95D4-AF29F072DF5D}" srcOrd="1" destOrd="0" presId="urn:microsoft.com/office/officeart/2005/8/layout/orgChart1"/>
    <dgm:cxn modelId="{DE616F9B-176A-4923-85DF-8CB094E6E5D8}" type="presParOf" srcId="{A12FEA87-6C85-46E2-8796-98CE158BDC23}" destId="{BFD83480-C245-4AA5-87D4-AEF3A1CED5E2}" srcOrd="1" destOrd="0" presId="urn:microsoft.com/office/officeart/2005/8/layout/orgChart1"/>
    <dgm:cxn modelId="{1973B0CD-C085-4BF9-AB14-AA7A47B51E56}" type="presParOf" srcId="{A12FEA87-6C85-46E2-8796-98CE158BDC23}" destId="{823C97B3-61F5-40FA-9345-F3C9937EAB7A}" srcOrd="2" destOrd="0" presId="urn:microsoft.com/office/officeart/2005/8/layout/orgChart1"/>
    <dgm:cxn modelId="{5A10B269-90BF-42B9-9801-44FB432C3CB6}" type="presParOf" srcId="{065ADB2C-8DBE-4288-BD52-DF589C6B68B2}" destId="{BB3409D5-D11C-47BB-A5C9-4E283F7C9DFA}" srcOrd="6" destOrd="0" presId="urn:microsoft.com/office/officeart/2005/8/layout/orgChart1"/>
    <dgm:cxn modelId="{B97B6C04-9BD8-42F6-8EF8-977CFE45B382}" type="presParOf" srcId="{065ADB2C-8DBE-4288-BD52-DF589C6B68B2}" destId="{27B3E233-0F70-42C8-ADB3-027472F8B8E9}" srcOrd="7" destOrd="0" presId="urn:microsoft.com/office/officeart/2005/8/layout/orgChart1"/>
    <dgm:cxn modelId="{A8FB3E80-D8FC-49DB-BFA2-796071E798B1}" type="presParOf" srcId="{27B3E233-0F70-42C8-ADB3-027472F8B8E9}" destId="{341F7FB0-1458-4D4F-8232-8B6ACBC20B72}" srcOrd="0" destOrd="0" presId="urn:microsoft.com/office/officeart/2005/8/layout/orgChart1"/>
    <dgm:cxn modelId="{13040D95-5B66-4AE9-99CC-7693C9CB8EEC}" type="presParOf" srcId="{341F7FB0-1458-4D4F-8232-8B6ACBC20B72}" destId="{F4D559B3-B8D5-4D17-AF02-72E81C7B03BD}" srcOrd="0" destOrd="0" presId="urn:microsoft.com/office/officeart/2005/8/layout/orgChart1"/>
    <dgm:cxn modelId="{8646FF77-EA2E-496E-8845-A0D1CBE572FD}" type="presParOf" srcId="{341F7FB0-1458-4D4F-8232-8B6ACBC20B72}" destId="{D2680364-9365-4180-9EE9-7579761183EC}" srcOrd="1" destOrd="0" presId="urn:microsoft.com/office/officeart/2005/8/layout/orgChart1"/>
    <dgm:cxn modelId="{D23B1569-8162-4DD7-9C0A-B5AC4B02B63D}" type="presParOf" srcId="{27B3E233-0F70-42C8-ADB3-027472F8B8E9}" destId="{95AD5641-B220-46E2-BECD-53D7C8B72342}" srcOrd="1" destOrd="0" presId="urn:microsoft.com/office/officeart/2005/8/layout/orgChart1"/>
    <dgm:cxn modelId="{307BACD4-E4A2-4CC2-ABE8-E94D3EC3B77B}" type="presParOf" srcId="{27B3E233-0F70-42C8-ADB3-027472F8B8E9}" destId="{8D39FF9C-0265-4E5A-A22F-344026879C06}" srcOrd="2" destOrd="0" presId="urn:microsoft.com/office/officeart/2005/8/layout/orgChart1"/>
    <dgm:cxn modelId="{B250B45C-39C4-40FC-ACE9-38B65C041331}" type="presParOf" srcId="{8D39FF9C-0265-4E5A-A22F-344026879C06}" destId="{B3ED7EBB-29B3-438A-A48E-D4A1EE630672}" srcOrd="0" destOrd="0" presId="urn:microsoft.com/office/officeart/2005/8/layout/orgChart1"/>
    <dgm:cxn modelId="{796262A9-F091-49D4-BDA0-F08054934BBB}" type="presParOf" srcId="{8D39FF9C-0265-4E5A-A22F-344026879C06}" destId="{CD5796BF-051A-4882-9EC2-4DBD65B21EC5}" srcOrd="1" destOrd="0" presId="urn:microsoft.com/office/officeart/2005/8/layout/orgChart1"/>
    <dgm:cxn modelId="{FC243B75-6065-4460-8CD2-3F64BB5BFD89}" type="presParOf" srcId="{CD5796BF-051A-4882-9EC2-4DBD65B21EC5}" destId="{3F93B163-FE4C-46B0-ACAD-6E6A84862E4F}" srcOrd="0" destOrd="0" presId="urn:microsoft.com/office/officeart/2005/8/layout/orgChart1"/>
    <dgm:cxn modelId="{7535865E-AAD8-4B13-9FA5-49719062E959}" type="presParOf" srcId="{3F93B163-FE4C-46B0-ACAD-6E6A84862E4F}" destId="{E21B5FA0-9FC7-4F9D-ABFB-317B6EDA95F4}" srcOrd="0" destOrd="0" presId="urn:microsoft.com/office/officeart/2005/8/layout/orgChart1"/>
    <dgm:cxn modelId="{E8EB987D-D864-4EEA-8ECE-789CD34E90EB}" type="presParOf" srcId="{3F93B163-FE4C-46B0-ACAD-6E6A84862E4F}" destId="{803023F9-667B-467E-8600-E94A42B5CF7B}" srcOrd="1" destOrd="0" presId="urn:microsoft.com/office/officeart/2005/8/layout/orgChart1"/>
    <dgm:cxn modelId="{505F184F-5C33-4A65-83E9-412BDA1553DA}" type="presParOf" srcId="{CD5796BF-051A-4882-9EC2-4DBD65B21EC5}" destId="{9C07C55E-6700-4AA8-91EE-9824F1D8E244}" srcOrd="1" destOrd="0" presId="urn:microsoft.com/office/officeart/2005/8/layout/orgChart1"/>
    <dgm:cxn modelId="{48F14D4B-7712-4F5B-96A0-FA08F730F6A4}" type="presParOf" srcId="{CD5796BF-051A-4882-9EC2-4DBD65B21EC5}" destId="{4D7103F4-1557-4FF6-87FB-A4774BDC98F0}" srcOrd="2" destOrd="0" presId="urn:microsoft.com/office/officeart/2005/8/layout/orgChart1"/>
    <dgm:cxn modelId="{43F628D3-5037-4E7F-9387-C05737871CD4}" type="presParOf" srcId="{D6AA74E9-4D04-45A4-B247-C0DFD2F29D37}" destId="{82697D16-EA1D-4383-9413-4D545061FC17}" srcOrd="1" destOrd="0" presId="urn:microsoft.com/office/officeart/2005/8/layout/orgChart1"/>
    <dgm:cxn modelId="{BAB030DE-2C3B-447C-9366-5DF502B576CF}" type="presParOf" srcId="{82697D16-EA1D-4383-9413-4D545061FC17}" destId="{A2D6EE55-C940-47D6-A8A6-E4327F566B76}" srcOrd="0" destOrd="0" presId="urn:microsoft.com/office/officeart/2005/8/layout/orgChart1"/>
    <dgm:cxn modelId="{086AEF72-2916-4876-B449-26514AC7FAA9}" type="presParOf" srcId="{A2D6EE55-C940-47D6-A8A6-E4327F566B76}" destId="{3611F349-0983-47DC-BCB5-0D2CE9CDDD58}" srcOrd="0" destOrd="0" presId="urn:microsoft.com/office/officeart/2005/8/layout/orgChart1"/>
    <dgm:cxn modelId="{3372634A-9C93-4A4C-9644-933581CB04CC}" type="presParOf" srcId="{A2D6EE55-C940-47D6-A8A6-E4327F566B76}" destId="{B28D8304-23B8-487E-89A2-94E2C7789460}" srcOrd="1" destOrd="0" presId="urn:microsoft.com/office/officeart/2005/8/layout/orgChart1"/>
    <dgm:cxn modelId="{2DDC5B3D-C785-4FF0-9E91-F1DAE623D254}" type="presParOf" srcId="{82697D16-EA1D-4383-9413-4D545061FC17}" destId="{13C9E498-C10D-4DC8-807F-0FD2CC7A356E}" srcOrd="1" destOrd="0" presId="urn:microsoft.com/office/officeart/2005/8/layout/orgChart1"/>
    <dgm:cxn modelId="{7B44E9D4-4900-4753-A49A-8A0EF045FD37}" type="presParOf" srcId="{82697D16-EA1D-4383-9413-4D545061FC17}" destId="{3A481D72-2E2A-4FDB-B8BD-E61EE8B941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ED7EBB-29B3-438A-A48E-D4A1EE630672}">
      <dsp:nvSpPr>
        <dsp:cNvPr id="0" name=""/>
        <dsp:cNvSpPr/>
      </dsp:nvSpPr>
      <dsp:spPr>
        <a:xfrm>
          <a:off x="5214442" y="1180325"/>
          <a:ext cx="91440" cy="2725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527"/>
              </a:lnTo>
              <a:lnTo>
                <a:pt x="64284" y="2725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409D5-D11C-47BB-A5C9-4E283F7C9DFA}">
      <dsp:nvSpPr>
        <dsp:cNvPr id="0" name=""/>
        <dsp:cNvSpPr/>
      </dsp:nvSpPr>
      <dsp:spPr>
        <a:xfrm>
          <a:off x="4025603" y="842119"/>
          <a:ext cx="898830" cy="224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989"/>
              </a:lnTo>
              <a:lnTo>
                <a:pt x="898830" y="2249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E7832-B37F-4DE3-BA09-B641A1CBDB06}">
      <dsp:nvSpPr>
        <dsp:cNvPr id="0" name=""/>
        <dsp:cNvSpPr/>
      </dsp:nvSpPr>
      <dsp:spPr>
        <a:xfrm>
          <a:off x="2738855" y="842119"/>
          <a:ext cx="1286748" cy="272757"/>
        </a:xfrm>
        <a:custGeom>
          <a:avLst/>
          <a:gdLst/>
          <a:ahLst/>
          <a:cxnLst/>
          <a:rect l="0" t="0" r="0" b="0"/>
          <a:pathLst>
            <a:path>
              <a:moveTo>
                <a:pt x="1286748" y="0"/>
              </a:moveTo>
              <a:lnTo>
                <a:pt x="1286748" y="272757"/>
              </a:lnTo>
              <a:lnTo>
                <a:pt x="0" y="2727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3B4F3-82B2-4462-BDA4-E0975D08EF19}">
      <dsp:nvSpPr>
        <dsp:cNvPr id="0" name=""/>
        <dsp:cNvSpPr/>
      </dsp:nvSpPr>
      <dsp:spPr>
        <a:xfrm>
          <a:off x="4025603" y="842119"/>
          <a:ext cx="119395" cy="22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916"/>
              </a:lnTo>
              <a:lnTo>
                <a:pt x="119395" y="223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D9E59-7E09-4E0C-91D7-8396DB6C7FAF}">
      <dsp:nvSpPr>
        <dsp:cNvPr id="0" name=""/>
        <dsp:cNvSpPr/>
      </dsp:nvSpPr>
      <dsp:spPr>
        <a:xfrm>
          <a:off x="3375491" y="1217389"/>
          <a:ext cx="111166" cy="367539"/>
        </a:xfrm>
        <a:custGeom>
          <a:avLst/>
          <a:gdLst/>
          <a:ahLst/>
          <a:cxnLst/>
          <a:rect l="0" t="0" r="0" b="0"/>
          <a:pathLst>
            <a:path>
              <a:moveTo>
                <a:pt x="111166" y="0"/>
              </a:moveTo>
              <a:lnTo>
                <a:pt x="111166" y="367539"/>
              </a:lnTo>
              <a:lnTo>
                <a:pt x="0" y="3675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C2BA7-9CE5-4891-B3F8-B85D8A2543E9}">
      <dsp:nvSpPr>
        <dsp:cNvPr id="0" name=""/>
        <dsp:cNvSpPr/>
      </dsp:nvSpPr>
      <dsp:spPr>
        <a:xfrm>
          <a:off x="3891178" y="842119"/>
          <a:ext cx="134424" cy="227256"/>
        </a:xfrm>
        <a:custGeom>
          <a:avLst/>
          <a:gdLst/>
          <a:ahLst/>
          <a:cxnLst/>
          <a:rect l="0" t="0" r="0" b="0"/>
          <a:pathLst>
            <a:path>
              <a:moveTo>
                <a:pt x="134424" y="0"/>
              </a:moveTo>
              <a:lnTo>
                <a:pt x="134424" y="227256"/>
              </a:lnTo>
              <a:lnTo>
                <a:pt x="0" y="2272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047E4-ACD7-4CC8-BD19-9ACBE7BFE203}">
      <dsp:nvSpPr>
        <dsp:cNvPr id="0" name=""/>
        <dsp:cNvSpPr/>
      </dsp:nvSpPr>
      <dsp:spPr>
        <a:xfrm>
          <a:off x="5460286" y="3048696"/>
          <a:ext cx="1229220" cy="121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62"/>
              </a:lnTo>
              <a:lnTo>
                <a:pt x="1229220" y="60762"/>
              </a:lnTo>
              <a:lnTo>
                <a:pt x="1229220" y="121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A54EC-F46A-4EEE-86B4-AB6F73C6361E}">
      <dsp:nvSpPr>
        <dsp:cNvPr id="0" name=""/>
        <dsp:cNvSpPr/>
      </dsp:nvSpPr>
      <dsp:spPr>
        <a:xfrm>
          <a:off x="4890751" y="3770038"/>
          <a:ext cx="190395" cy="335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328"/>
              </a:lnTo>
              <a:lnTo>
                <a:pt x="190395" y="3353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1522C-844F-4635-AE2E-E1A752AE6D66}">
      <dsp:nvSpPr>
        <dsp:cNvPr id="0" name=""/>
        <dsp:cNvSpPr/>
      </dsp:nvSpPr>
      <dsp:spPr>
        <a:xfrm>
          <a:off x="5352753" y="3048696"/>
          <a:ext cx="91440" cy="121525"/>
        </a:xfrm>
        <a:custGeom>
          <a:avLst/>
          <a:gdLst/>
          <a:ahLst/>
          <a:cxnLst/>
          <a:rect l="0" t="0" r="0" b="0"/>
          <a:pathLst>
            <a:path>
              <a:moveTo>
                <a:pt x="107533" y="0"/>
              </a:moveTo>
              <a:lnTo>
                <a:pt x="107533" y="60762"/>
              </a:lnTo>
              <a:lnTo>
                <a:pt x="45720" y="60762"/>
              </a:lnTo>
              <a:lnTo>
                <a:pt x="45720" y="121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386E9-A811-41D7-AC11-EB622433A235}">
      <dsp:nvSpPr>
        <dsp:cNvPr id="0" name=""/>
        <dsp:cNvSpPr/>
      </dsp:nvSpPr>
      <dsp:spPr>
        <a:xfrm>
          <a:off x="4169252" y="3048696"/>
          <a:ext cx="1291033" cy="121525"/>
        </a:xfrm>
        <a:custGeom>
          <a:avLst/>
          <a:gdLst/>
          <a:ahLst/>
          <a:cxnLst/>
          <a:rect l="0" t="0" r="0" b="0"/>
          <a:pathLst>
            <a:path>
              <a:moveTo>
                <a:pt x="1291033" y="0"/>
              </a:moveTo>
              <a:lnTo>
                <a:pt x="1291033" y="60762"/>
              </a:lnTo>
              <a:lnTo>
                <a:pt x="0" y="60762"/>
              </a:lnTo>
              <a:lnTo>
                <a:pt x="0" y="121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2CB9B-8C17-4E1C-A07B-84B8AFD1FA8D}">
      <dsp:nvSpPr>
        <dsp:cNvPr id="0" name=""/>
        <dsp:cNvSpPr/>
      </dsp:nvSpPr>
      <dsp:spPr>
        <a:xfrm>
          <a:off x="4025603" y="842119"/>
          <a:ext cx="1434682" cy="1758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54"/>
              </a:lnTo>
              <a:lnTo>
                <a:pt x="1434682" y="1697854"/>
              </a:lnTo>
              <a:lnTo>
                <a:pt x="1434682" y="17586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B7236-1B22-4D0C-BC1E-E8FC3D6C3243}">
      <dsp:nvSpPr>
        <dsp:cNvPr id="0" name=""/>
        <dsp:cNvSpPr/>
      </dsp:nvSpPr>
      <dsp:spPr>
        <a:xfrm>
          <a:off x="2738102" y="3598291"/>
          <a:ext cx="131439" cy="383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797"/>
              </a:lnTo>
              <a:lnTo>
                <a:pt x="131439" y="3837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6F7BB-B376-436F-965D-4B60BD37B334}">
      <dsp:nvSpPr>
        <dsp:cNvPr id="0" name=""/>
        <dsp:cNvSpPr/>
      </dsp:nvSpPr>
      <dsp:spPr>
        <a:xfrm>
          <a:off x="2036012" y="3040493"/>
          <a:ext cx="1052594" cy="121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62"/>
              </a:lnTo>
              <a:lnTo>
                <a:pt x="1052594" y="60762"/>
              </a:lnTo>
              <a:lnTo>
                <a:pt x="1052594" y="121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9CF16-9653-4724-BD47-002292FCCBF1}">
      <dsp:nvSpPr>
        <dsp:cNvPr id="0" name=""/>
        <dsp:cNvSpPr/>
      </dsp:nvSpPr>
      <dsp:spPr>
        <a:xfrm>
          <a:off x="1712259" y="3616960"/>
          <a:ext cx="136115" cy="358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407"/>
              </a:lnTo>
              <a:lnTo>
                <a:pt x="136115" y="3584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60DD3-DC4F-4399-800C-0AFAC65B8301}">
      <dsp:nvSpPr>
        <dsp:cNvPr id="0" name=""/>
        <dsp:cNvSpPr/>
      </dsp:nvSpPr>
      <dsp:spPr>
        <a:xfrm>
          <a:off x="1990292" y="3040493"/>
          <a:ext cx="91440" cy="121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762"/>
              </a:lnTo>
              <a:lnTo>
                <a:pt x="84940" y="60762"/>
              </a:lnTo>
              <a:lnTo>
                <a:pt x="84940" y="121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034CBE-4081-4FC2-95CA-8A5847FC2DCC}">
      <dsp:nvSpPr>
        <dsp:cNvPr id="0" name=""/>
        <dsp:cNvSpPr/>
      </dsp:nvSpPr>
      <dsp:spPr>
        <a:xfrm>
          <a:off x="640757" y="3527179"/>
          <a:ext cx="136932" cy="445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838"/>
              </a:lnTo>
              <a:lnTo>
                <a:pt x="136932" y="4458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C47D3-FF0D-4166-92A1-C7017118CEDA}">
      <dsp:nvSpPr>
        <dsp:cNvPr id="0" name=""/>
        <dsp:cNvSpPr/>
      </dsp:nvSpPr>
      <dsp:spPr>
        <a:xfrm>
          <a:off x="1022638" y="3040493"/>
          <a:ext cx="1013373" cy="121525"/>
        </a:xfrm>
        <a:custGeom>
          <a:avLst/>
          <a:gdLst/>
          <a:ahLst/>
          <a:cxnLst/>
          <a:rect l="0" t="0" r="0" b="0"/>
          <a:pathLst>
            <a:path>
              <a:moveTo>
                <a:pt x="1013373" y="0"/>
              </a:moveTo>
              <a:lnTo>
                <a:pt x="1013373" y="60762"/>
              </a:lnTo>
              <a:lnTo>
                <a:pt x="0" y="60762"/>
              </a:lnTo>
              <a:lnTo>
                <a:pt x="0" y="121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FA8BB-746D-4F42-BEA3-81BCB9951B36}">
      <dsp:nvSpPr>
        <dsp:cNvPr id="0" name=""/>
        <dsp:cNvSpPr/>
      </dsp:nvSpPr>
      <dsp:spPr>
        <a:xfrm>
          <a:off x="2036012" y="842119"/>
          <a:ext cx="1989590" cy="1758616"/>
        </a:xfrm>
        <a:custGeom>
          <a:avLst/>
          <a:gdLst/>
          <a:ahLst/>
          <a:cxnLst/>
          <a:rect l="0" t="0" r="0" b="0"/>
          <a:pathLst>
            <a:path>
              <a:moveTo>
                <a:pt x="1989590" y="0"/>
              </a:moveTo>
              <a:lnTo>
                <a:pt x="1989590" y="1697854"/>
              </a:lnTo>
              <a:lnTo>
                <a:pt x="0" y="1697854"/>
              </a:lnTo>
              <a:lnTo>
                <a:pt x="0" y="17586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84DB1-3CEA-45B1-B5F9-7968232BFD5E}">
      <dsp:nvSpPr>
        <dsp:cNvPr id="0" name=""/>
        <dsp:cNvSpPr/>
      </dsp:nvSpPr>
      <dsp:spPr>
        <a:xfrm>
          <a:off x="3139246" y="60164"/>
          <a:ext cx="1772713" cy="7819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+mj-lt"/>
              <a:cs typeface="David" pitchFamily="34" charset="-79"/>
            </a:rPr>
            <a:t>Head of the Unit of International Crime Investigations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+mj-lt"/>
              <a:cs typeface="David" pitchFamily="34" charset="-79"/>
            </a:rPr>
            <a:t>Brigadier General (INP)</a:t>
          </a:r>
          <a:endParaRPr lang="he-IL" sz="1200" b="1" kern="1200" dirty="0">
            <a:latin typeface="+mj-lt"/>
            <a:cs typeface="David" pitchFamily="34" charset="-79"/>
          </a:endParaRPr>
        </a:p>
      </dsp:txBody>
      <dsp:txXfrm>
        <a:off x="3139246" y="60164"/>
        <a:ext cx="1772713" cy="781954"/>
      </dsp:txXfrm>
    </dsp:sp>
    <dsp:sp modelId="{19175F4A-0920-42E7-81F2-8E76A611AFCB}">
      <dsp:nvSpPr>
        <dsp:cNvPr id="0" name=""/>
        <dsp:cNvSpPr/>
      </dsp:nvSpPr>
      <dsp:spPr>
        <a:xfrm>
          <a:off x="1577795" y="2600736"/>
          <a:ext cx="916434" cy="439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Head of Investigations</a:t>
          </a:r>
        </a:p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Commander (INP)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1577795" y="2600736"/>
        <a:ext cx="916434" cy="439756"/>
      </dsp:txXfrm>
    </dsp:sp>
    <dsp:sp modelId="{A91BF2AD-3F7A-4326-9299-9DE43FDC7EF9}">
      <dsp:nvSpPr>
        <dsp:cNvPr id="0" name=""/>
        <dsp:cNvSpPr/>
      </dsp:nvSpPr>
      <dsp:spPr>
        <a:xfrm>
          <a:off x="545286" y="3162018"/>
          <a:ext cx="954703" cy="3651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Security- Chief Superintendent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545286" y="3162018"/>
        <a:ext cx="954703" cy="365160"/>
      </dsp:txXfrm>
    </dsp:sp>
    <dsp:sp modelId="{49B10F9E-4AF1-4252-A005-2F47CF92DC3F}">
      <dsp:nvSpPr>
        <dsp:cNvPr id="0" name=""/>
        <dsp:cNvSpPr/>
      </dsp:nvSpPr>
      <dsp:spPr>
        <a:xfrm>
          <a:off x="777689" y="3750829"/>
          <a:ext cx="807663" cy="4443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Task Force of Financing Terrorism 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777689" y="3750829"/>
        <a:ext cx="807663" cy="444377"/>
      </dsp:txXfrm>
    </dsp:sp>
    <dsp:sp modelId="{AC1563ED-F826-42E7-9BD4-7B5FCB2B1722}">
      <dsp:nvSpPr>
        <dsp:cNvPr id="0" name=""/>
        <dsp:cNvSpPr/>
      </dsp:nvSpPr>
      <dsp:spPr>
        <a:xfrm>
          <a:off x="1621515" y="3162018"/>
          <a:ext cx="907435" cy="4549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Organized Crime B.- Chief Superintendent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1621515" y="3162018"/>
        <a:ext cx="907435" cy="454941"/>
      </dsp:txXfrm>
    </dsp:sp>
    <dsp:sp modelId="{50857F84-BF77-46FC-BCBD-530682549EFC}">
      <dsp:nvSpPr>
        <dsp:cNvPr id="0" name=""/>
        <dsp:cNvSpPr/>
      </dsp:nvSpPr>
      <dsp:spPr>
        <a:xfrm>
          <a:off x="1848374" y="3738485"/>
          <a:ext cx="777791" cy="4737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Task Force of Money Laundering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1848374" y="3738485"/>
        <a:ext cx="777791" cy="473763"/>
      </dsp:txXfrm>
    </dsp:sp>
    <dsp:sp modelId="{64220AC6-D106-4556-8BCF-BAF21137C7A0}">
      <dsp:nvSpPr>
        <dsp:cNvPr id="0" name=""/>
        <dsp:cNvSpPr/>
      </dsp:nvSpPr>
      <dsp:spPr>
        <a:xfrm>
          <a:off x="2650476" y="3162018"/>
          <a:ext cx="876261" cy="4362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Organized Crime A.- Chief Superintendent</a:t>
          </a:r>
        </a:p>
      </dsp:txBody>
      <dsp:txXfrm>
        <a:off x="2650476" y="3162018"/>
        <a:ext cx="876261" cy="436273"/>
      </dsp:txXfrm>
    </dsp:sp>
    <dsp:sp modelId="{CD65C5F3-6C2E-489C-8386-2B9A393CB6F5}">
      <dsp:nvSpPr>
        <dsp:cNvPr id="0" name=""/>
        <dsp:cNvSpPr/>
      </dsp:nvSpPr>
      <dsp:spPr>
        <a:xfrm>
          <a:off x="2869541" y="3719816"/>
          <a:ext cx="705142" cy="5245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Task Force of Criminal </a:t>
          </a:r>
          <a:r>
            <a:rPr lang="en-US" sz="900" b="1" kern="1200" dirty="0" smtClean="0">
              <a:latin typeface="+mj-lt"/>
              <a:cs typeface="David" pitchFamily="34" charset="-79"/>
            </a:rPr>
            <a:t>Organizations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2869541" y="3719816"/>
        <a:ext cx="705142" cy="524543"/>
      </dsp:txXfrm>
    </dsp:sp>
    <dsp:sp modelId="{4B7DCB5C-75E3-4BA0-ADB5-483EBA82938D}">
      <dsp:nvSpPr>
        <dsp:cNvPr id="0" name=""/>
        <dsp:cNvSpPr/>
      </dsp:nvSpPr>
      <dsp:spPr>
        <a:xfrm>
          <a:off x="4921121" y="2600736"/>
          <a:ext cx="1078329" cy="4479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Head of Information Disclosure </a:t>
          </a:r>
        </a:p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Commander (INP)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4921121" y="2600736"/>
        <a:ext cx="1078329" cy="447959"/>
      </dsp:txXfrm>
    </dsp:sp>
    <dsp:sp modelId="{6A9B41BD-C112-4263-A9C5-73334E3621DB}">
      <dsp:nvSpPr>
        <dsp:cNvPr id="0" name=""/>
        <dsp:cNvSpPr/>
      </dsp:nvSpPr>
      <dsp:spPr>
        <a:xfrm>
          <a:off x="3696209" y="3170221"/>
          <a:ext cx="946086" cy="6126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Information Gathering Unit </a:t>
          </a:r>
          <a:r>
            <a:rPr lang="en-US" sz="900" b="1" kern="1200" dirty="0" smtClean="0">
              <a:latin typeface="+mj-lt"/>
              <a:cs typeface="David" pitchFamily="34" charset="-79"/>
            </a:rPr>
            <a:t>- Chief Superintendent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3696209" y="3170221"/>
        <a:ext cx="946086" cy="612664"/>
      </dsp:txXfrm>
    </dsp:sp>
    <dsp:sp modelId="{10B3C514-B6DE-4C8E-9D9B-8F83572DCE81}">
      <dsp:nvSpPr>
        <dsp:cNvPr id="0" name=""/>
        <dsp:cNvSpPr/>
      </dsp:nvSpPr>
      <dsp:spPr>
        <a:xfrm>
          <a:off x="4763821" y="3170221"/>
          <a:ext cx="1269303" cy="599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Assessment and Evaluation Unit </a:t>
          </a:r>
          <a:r>
            <a:rPr lang="en-US" sz="900" b="1" kern="1200" dirty="0" smtClean="0">
              <a:latin typeface="+mj-lt"/>
              <a:cs typeface="David" pitchFamily="34" charset="-79"/>
            </a:rPr>
            <a:t>- Chief Superintendent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4763821" y="3170221"/>
        <a:ext cx="1269303" cy="599817"/>
      </dsp:txXfrm>
    </dsp:sp>
    <dsp:sp modelId="{3A6032A7-191B-441B-AC6C-4239715B7080}">
      <dsp:nvSpPr>
        <dsp:cNvPr id="0" name=""/>
        <dsp:cNvSpPr/>
      </dsp:nvSpPr>
      <dsp:spPr>
        <a:xfrm>
          <a:off x="5081147" y="3891564"/>
          <a:ext cx="885260" cy="4276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+mj-lt"/>
            <a:cs typeface="David" pitchFamily="34" charset="-79"/>
          </a:endParaRP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Intelligence Reconnaissance Team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b="1" kern="1200" dirty="0">
            <a:latin typeface="+mj-lt"/>
            <a:cs typeface="David" pitchFamily="34" charset="-79"/>
          </a:endParaRPr>
        </a:p>
      </dsp:txBody>
      <dsp:txXfrm>
        <a:off x="5081147" y="3891564"/>
        <a:ext cx="885260" cy="427607"/>
      </dsp:txXfrm>
    </dsp:sp>
    <dsp:sp modelId="{170B5F02-1FC3-4D87-B579-FC13D32BDDFC}">
      <dsp:nvSpPr>
        <dsp:cNvPr id="0" name=""/>
        <dsp:cNvSpPr/>
      </dsp:nvSpPr>
      <dsp:spPr>
        <a:xfrm>
          <a:off x="6154650" y="3170221"/>
          <a:ext cx="1069712" cy="5909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Investigations Unit- </a:t>
          </a:r>
          <a:r>
            <a:rPr lang="en-US" sz="900" b="1" kern="1200" dirty="0" smtClean="0">
              <a:latin typeface="+mj-lt"/>
              <a:cs typeface="David" pitchFamily="34" charset="-79"/>
            </a:rPr>
            <a:t>Chief Super-intendent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6154650" y="3170221"/>
        <a:ext cx="1069712" cy="590940"/>
      </dsp:txXfrm>
    </dsp:sp>
    <dsp:sp modelId="{4888C5E9-6399-4B6F-B343-0B769AB40664}">
      <dsp:nvSpPr>
        <dsp:cNvPr id="0" name=""/>
        <dsp:cNvSpPr/>
      </dsp:nvSpPr>
      <dsp:spPr>
        <a:xfrm>
          <a:off x="3082138" y="921362"/>
          <a:ext cx="809040" cy="2960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latin typeface="+mj-lt"/>
            <a:cs typeface="David" pitchFamily="34" charset="-79"/>
          </a:endParaRP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Manpower Officer</a:t>
          </a:r>
          <a:endParaRPr lang="en-US" sz="900" b="1" kern="1200" dirty="0" smtClean="0">
            <a:latin typeface="+mj-lt"/>
            <a:cs typeface="David" pitchFamily="34" charset="-79"/>
          </a:endParaRP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 dirty="0">
            <a:latin typeface="+mj-lt"/>
            <a:cs typeface="David" pitchFamily="34" charset="-79"/>
          </a:endParaRPr>
        </a:p>
      </dsp:txBody>
      <dsp:txXfrm>
        <a:off x="3082138" y="921362"/>
        <a:ext cx="809040" cy="296027"/>
      </dsp:txXfrm>
    </dsp:sp>
    <dsp:sp modelId="{FF65DF98-DB00-44DC-B2D7-FC7A05F29D04}">
      <dsp:nvSpPr>
        <dsp:cNvPr id="0" name=""/>
        <dsp:cNvSpPr/>
      </dsp:nvSpPr>
      <dsp:spPr>
        <a:xfrm>
          <a:off x="2515271" y="1417365"/>
          <a:ext cx="860220" cy="335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Manpower NCO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2515271" y="1417365"/>
        <a:ext cx="860220" cy="335126"/>
      </dsp:txXfrm>
    </dsp:sp>
    <dsp:sp modelId="{3A804323-CED2-445E-9DDC-3F99B4B8CA22}">
      <dsp:nvSpPr>
        <dsp:cNvPr id="0" name=""/>
        <dsp:cNvSpPr/>
      </dsp:nvSpPr>
      <dsp:spPr>
        <a:xfrm>
          <a:off x="4144999" y="927278"/>
          <a:ext cx="658464" cy="2775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Bureau Chief</a:t>
          </a:r>
          <a:endParaRPr lang="he-IL" sz="1000" b="1" kern="1200" dirty="0">
            <a:latin typeface="+mj-lt"/>
            <a:cs typeface="David" pitchFamily="34" charset="-79"/>
          </a:endParaRPr>
        </a:p>
      </dsp:txBody>
      <dsp:txXfrm>
        <a:off x="4144999" y="927278"/>
        <a:ext cx="658464" cy="277514"/>
      </dsp:txXfrm>
    </dsp:sp>
    <dsp:sp modelId="{EABCC7AA-B7C0-4AAF-908C-37C325C294A7}">
      <dsp:nvSpPr>
        <dsp:cNvPr id="0" name=""/>
        <dsp:cNvSpPr/>
      </dsp:nvSpPr>
      <dsp:spPr>
        <a:xfrm>
          <a:off x="2160162" y="970204"/>
          <a:ext cx="578692" cy="2893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Legal Advisor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2160162" y="970204"/>
        <a:ext cx="578692" cy="289346"/>
      </dsp:txXfrm>
    </dsp:sp>
    <dsp:sp modelId="{F4D559B3-B8D5-4D17-AF02-72E81C7B03BD}">
      <dsp:nvSpPr>
        <dsp:cNvPr id="0" name=""/>
        <dsp:cNvSpPr/>
      </dsp:nvSpPr>
      <dsp:spPr>
        <a:xfrm>
          <a:off x="4924433" y="953892"/>
          <a:ext cx="671456" cy="2264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Assistant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4924433" y="953892"/>
        <a:ext cx="671456" cy="226433"/>
      </dsp:txXfrm>
    </dsp:sp>
    <dsp:sp modelId="{E21B5FA0-9FC7-4F9D-ABFB-317B6EDA95F4}">
      <dsp:nvSpPr>
        <dsp:cNvPr id="0" name=""/>
        <dsp:cNvSpPr/>
      </dsp:nvSpPr>
      <dsp:spPr>
        <a:xfrm>
          <a:off x="5278726" y="1308180"/>
          <a:ext cx="584907" cy="2893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Secretary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5278726" y="1308180"/>
        <a:ext cx="584907" cy="289346"/>
      </dsp:txXfrm>
    </dsp:sp>
    <dsp:sp modelId="{3611F349-0983-47DC-BCB5-0D2CE9CDDD58}">
      <dsp:nvSpPr>
        <dsp:cNvPr id="0" name=""/>
        <dsp:cNvSpPr/>
      </dsp:nvSpPr>
      <dsp:spPr>
        <a:xfrm>
          <a:off x="7344817" y="3168352"/>
          <a:ext cx="601845" cy="6242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+mj-lt"/>
              <a:cs typeface="David" pitchFamily="34" charset="-79"/>
            </a:rPr>
            <a:t>Explosive Devices Unit</a:t>
          </a:r>
          <a:endParaRPr lang="he-IL" sz="900" b="1" kern="1200" dirty="0">
            <a:latin typeface="+mj-lt"/>
            <a:cs typeface="David" pitchFamily="34" charset="-79"/>
          </a:endParaRPr>
        </a:p>
      </dsp:txBody>
      <dsp:txXfrm>
        <a:off x="7344817" y="3168352"/>
        <a:ext cx="601845" cy="624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3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502;&#1489;&#1504;&#1492;%20&#1497;&#1488;&#1495;&#1489;&#1500;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12"/>
          <p:cNvSpPr/>
          <p:nvPr/>
        </p:nvSpPr>
        <p:spPr>
          <a:xfrm>
            <a:off x="179512" y="1628800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Force Build-up - 164</a:t>
            </a:r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77768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spc="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cs typeface="Tahoma" pitchFamily="34" charset="0"/>
              </a:rPr>
              <a:t>Structure of the </a:t>
            </a:r>
            <a:r>
              <a:rPr lang="en-US" sz="2000" b="1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cs typeface="Tahoma" pitchFamily="34" charset="0"/>
              </a:rPr>
              <a:t>National Unit </a:t>
            </a:r>
            <a:r>
              <a:rPr lang="en-US" sz="2000" b="1" spc="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cs typeface="Tahoma" pitchFamily="34" charset="0"/>
              </a:rPr>
              <a:t>of International Crime Investigations</a:t>
            </a:r>
            <a:endParaRPr lang="en-US" sz="2000" b="1" spc="5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cs typeface="Tahoma" pitchFamily="34" charset="0"/>
            </a:endParaRPr>
          </a:p>
        </p:txBody>
      </p:sp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xmlns="" val="131170080"/>
              </p:ext>
            </p:extLst>
          </p:nvPr>
        </p:nvGraphicFramePr>
        <p:xfrm>
          <a:off x="611560" y="1340768"/>
          <a:ext cx="820891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8980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3" y="188640"/>
            <a:ext cx="61875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Areas of Focus</a:t>
            </a:r>
            <a:endParaRPr lang="he-I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" name="קבוצה 2"/>
          <p:cNvGrpSpPr/>
          <p:nvPr/>
        </p:nvGrpSpPr>
        <p:grpSpPr>
          <a:xfrm>
            <a:off x="1475656" y="1268760"/>
            <a:ext cx="5829717" cy="4899942"/>
            <a:chOff x="1766619" y="1553394"/>
            <a:chExt cx="5829717" cy="4899942"/>
          </a:xfrm>
        </p:grpSpPr>
        <p:sp>
          <p:nvSpPr>
            <p:cNvPr id="15" name="חץ למעלה 14"/>
            <p:cNvSpPr/>
            <p:nvPr/>
          </p:nvSpPr>
          <p:spPr>
            <a:xfrm rot="18889819">
              <a:off x="3701878" y="2996952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חץ למעלה 15"/>
            <p:cNvSpPr/>
            <p:nvPr/>
          </p:nvSpPr>
          <p:spPr>
            <a:xfrm rot="16200000">
              <a:off x="3297617" y="3579777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חץ למעלה 16"/>
            <p:cNvSpPr/>
            <p:nvPr/>
          </p:nvSpPr>
          <p:spPr>
            <a:xfrm>
              <a:off x="4511998" y="2825350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חץ למעלה 17"/>
            <p:cNvSpPr/>
            <p:nvPr/>
          </p:nvSpPr>
          <p:spPr>
            <a:xfrm rot="2700618">
              <a:off x="5234139" y="2969366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חץ למעלה 18"/>
            <p:cNvSpPr/>
            <p:nvPr/>
          </p:nvSpPr>
          <p:spPr>
            <a:xfrm rot="5400000">
              <a:off x="5851334" y="3489903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חץ למעלה 19"/>
            <p:cNvSpPr/>
            <p:nvPr/>
          </p:nvSpPr>
          <p:spPr>
            <a:xfrm rot="6931955">
              <a:off x="5707318" y="4271189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חץ למעלה 22"/>
            <p:cNvSpPr/>
            <p:nvPr/>
          </p:nvSpPr>
          <p:spPr>
            <a:xfrm rot="8630763">
              <a:off x="5137689" y="4841776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חץ למעלה 23"/>
            <p:cNvSpPr/>
            <p:nvPr/>
          </p:nvSpPr>
          <p:spPr>
            <a:xfrm rot="11472503">
              <a:off x="4208668" y="4847254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חץ למעלה 24"/>
            <p:cNvSpPr/>
            <p:nvPr/>
          </p:nvSpPr>
          <p:spPr>
            <a:xfrm rot="14112402">
              <a:off x="3441632" y="4337720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" name="קבוצה 1"/>
            <p:cNvGrpSpPr/>
            <p:nvPr/>
          </p:nvGrpSpPr>
          <p:grpSpPr>
            <a:xfrm>
              <a:off x="1766619" y="1553394"/>
              <a:ext cx="5829717" cy="4899942"/>
              <a:chOff x="1718158" y="1553394"/>
              <a:chExt cx="5829717" cy="4899942"/>
            </a:xfrm>
          </p:grpSpPr>
          <p:sp>
            <p:nvSpPr>
              <p:cNvPr id="5" name="כוכב עם 12 פינות 4"/>
              <p:cNvSpPr/>
              <p:nvPr/>
            </p:nvSpPr>
            <p:spPr>
              <a:xfrm>
                <a:off x="3705053" y="3212976"/>
                <a:ext cx="1850504" cy="1440160"/>
              </a:xfrm>
              <a:prstGeom prst="star12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YAHBAL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אליפסה 5"/>
              <p:cNvSpPr/>
              <p:nvPr/>
            </p:nvSpPr>
            <p:spPr>
              <a:xfrm>
                <a:off x="2150206" y="1700808"/>
                <a:ext cx="1551527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US" sz="1200" b="1" dirty="0">
                    <a:solidFill>
                      <a:schemeClr val="tx1"/>
                    </a:solidFill>
                  </a:rPr>
                  <a:t>Security 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Cases 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/ 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Terror</a:t>
                </a:r>
              </a:p>
              <a:p>
                <a:pPr algn="ctr" rtl="0"/>
                <a:r>
                  <a:rPr lang="en-US" sz="1200" b="1" dirty="0" smtClean="0">
                    <a:solidFill>
                      <a:schemeClr val="tx1"/>
                    </a:solidFill>
                  </a:rPr>
                  <a:t>Financing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אליפסה 6"/>
              <p:cNvSpPr/>
              <p:nvPr/>
            </p:nvSpPr>
            <p:spPr>
              <a:xfrm>
                <a:off x="6249209" y="4415206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Nazi Crimes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אליפסה 7"/>
              <p:cNvSpPr/>
              <p:nvPr/>
            </p:nvSpPr>
            <p:spPr>
              <a:xfrm>
                <a:off x="3480106" y="5301208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Organized </a:t>
                </a:r>
                <a:r>
                  <a:rPr lang="en-US" sz="1100" b="1" dirty="0" smtClean="0">
                    <a:solidFill>
                      <a:schemeClr val="tx1"/>
                    </a:solidFill>
                  </a:rPr>
                  <a:t>Inter-national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 Crime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אליפסה 8"/>
              <p:cNvSpPr/>
              <p:nvPr/>
            </p:nvSpPr>
            <p:spPr>
              <a:xfrm>
                <a:off x="2256992" y="4581128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Money </a:t>
                </a:r>
                <a:r>
                  <a:rPr lang="en-US" sz="1100" b="1" dirty="0" smtClean="0">
                    <a:solidFill>
                      <a:schemeClr val="tx1"/>
                    </a:solidFill>
                  </a:rPr>
                  <a:t>Laundering</a:t>
                </a:r>
                <a:endParaRPr lang="he-IL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אליפסה 9"/>
              <p:cNvSpPr/>
              <p:nvPr/>
            </p:nvSpPr>
            <p:spPr>
              <a:xfrm>
                <a:off x="5026861" y="5301208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Import / T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rade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אליפסה 10"/>
              <p:cNvSpPr/>
              <p:nvPr/>
            </p:nvSpPr>
            <p:spPr>
              <a:xfrm>
                <a:off x="3924160" y="1553394"/>
                <a:ext cx="1322390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People who prepare 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Explosive Devices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אליפסה 11"/>
              <p:cNvSpPr/>
              <p:nvPr/>
            </p:nvSpPr>
            <p:spPr>
              <a:xfrm>
                <a:off x="5614698" y="1700808"/>
                <a:ext cx="1504060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Crime O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rganizations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אליפסה 12"/>
              <p:cNvSpPr/>
              <p:nvPr/>
            </p:nvSpPr>
            <p:spPr>
              <a:xfrm>
                <a:off x="6372200" y="2996952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Judicial Inquiry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אליפסה 13"/>
              <p:cNvSpPr/>
              <p:nvPr/>
            </p:nvSpPr>
            <p:spPr>
              <a:xfrm>
                <a:off x="1718158" y="3212976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BMS Crimes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2" name="Picture 2" descr="Z:\my documents\יאחבל\יאחבל\מצגות\סמל יאחבל גדול מעוצב.png">
                <a:hlinkClick r:id="rId3" action="ppaction://hlinkpres?slideindex=1&amp;slidetitle=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38438" y="3343319"/>
                <a:ext cx="788423" cy="6617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xmlns="" val="371156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12"/>
          <p:cNvSpPr/>
          <p:nvPr/>
        </p:nvSpPr>
        <p:spPr>
          <a:xfrm>
            <a:off x="179512" y="241484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Criminal Organizations – </a:t>
            </a:r>
            <a:r>
              <a:rPr lang="en-US" sz="2400" b="1" dirty="0" smtClean="0"/>
              <a:t>YAHBAL 2018</a:t>
            </a:r>
            <a:endParaRPr lang="he-IL" sz="2400" b="1" dirty="0"/>
          </a:p>
        </p:txBody>
      </p:sp>
      <p:pic>
        <p:nvPicPr>
          <p:cNvPr id="16" name="Picture 2" descr="C:\Users\u025398439\Desktop\סמל יאחבל גדול מעוצב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3212" y="2306509"/>
            <a:ext cx="1777488" cy="185742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grpSp>
        <p:nvGrpSpPr>
          <p:cNvPr id="2" name="קבוצה 1"/>
          <p:cNvGrpSpPr/>
          <p:nvPr/>
        </p:nvGrpSpPr>
        <p:grpSpPr>
          <a:xfrm>
            <a:off x="1403648" y="1544061"/>
            <a:ext cx="5826567" cy="4862723"/>
            <a:chOff x="1403648" y="1544061"/>
            <a:chExt cx="5826567" cy="4862723"/>
          </a:xfrm>
        </p:grpSpPr>
        <p:sp>
          <p:nvSpPr>
            <p:cNvPr id="11" name="אליפסה 10"/>
            <p:cNvSpPr/>
            <p:nvPr/>
          </p:nvSpPr>
          <p:spPr>
            <a:xfrm>
              <a:off x="3563888" y="4881888"/>
              <a:ext cx="1584176" cy="152489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800" b="1" dirty="0" smtClean="0"/>
                <a:t>4004</a:t>
              </a:r>
              <a:endParaRPr lang="he-IL" sz="2800" b="1" dirty="0"/>
            </a:p>
          </p:txBody>
        </p:sp>
        <p:cxnSp>
          <p:nvCxnSpPr>
            <p:cNvPr id="17" name="מחבר ישר 16"/>
            <p:cNvCxnSpPr/>
            <p:nvPr/>
          </p:nvCxnSpPr>
          <p:spPr>
            <a:xfrm flipV="1">
              <a:off x="5160101" y="2723904"/>
              <a:ext cx="720030" cy="21602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/>
            <p:cNvCxnSpPr/>
            <p:nvPr/>
          </p:nvCxnSpPr>
          <p:spPr>
            <a:xfrm>
              <a:off x="2631124" y="2737585"/>
              <a:ext cx="792088" cy="26041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ישר 20"/>
            <p:cNvCxnSpPr>
              <a:endCxn id="11" idx="0"/>
            </p:cNvCxnSpPr>
            <p:nvPr/>
          </p:nvCxnSpPr>
          <p:spPr>
            <a:xfrm>
              <a:off x="4355976" y="4161808"/>
              <a:ext cx="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אליפסה 9"/>
            <p:cNvSpPr/>
            <p:nvPr/>
          </p:nvSpPr>
          <p:spPr>
            <a:xfrm>
              <a:off x="5646039" y="1544061"/>
              <a:ext cx="1584176" cy="152489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800" b="1" dirty="0" smtClean="0"/>
                <a:t>905</a:t>
              </a:r>
              <a:endParaRPr lang="he-IL" sz="2800" b="1" dirty="0"/>
            </a:p>
          </p:txBody>
        </p:sp>
        <p:sp>
          <p:nvSpPr>
            <p:cNvPr id="12" name="אליפסה 11"/>
            <p:cNvSpPr/>
            <p:nvPr/>
          </p:nvSpPr>
          <p:spPr>
            <a:xfrm>
              <a:off x="1403648" y="1641528"/>
              <a:ext cx="1584176" cy="152489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800" b="1" dirty="0" smtClean="0"/>
                <a:t>8008</a:t>
              </a:r>
              <a:endParaRPr lang="he-IL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2174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177530" y="264316"/>
            <a:ext cx="47965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spc="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Interfaces/Partnerships</a:t>
            </a:r>
            <a:endParaRPr lang="he-IL" sz="2800" b="1" spc="5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0" name="Picture 2" descr="C:\Users\u025398439\Desktop\שוץפויות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683" y="1700808"/>
            <a:ext cx="855220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5536" y="1700808"/>
            <a:ext cx="100811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Work Limits</a:t>
            </a:r>
            <a:endParaRPr lang="en-US" sz="1600" b="1" dirty="0"/>
          </a:p>
        </p:txBody>
      </p:sp>
      <p:sp>
        <p:nvSpPr>
          <p:cNvPr id="5" name="Rectangle 4"/>
          <p:cNvSpPr/>
          <p:nvPr/>
        </p:nvSpPr>
        <p:spPr>
          <a:xfrm>
            <a:off x="2339752" y="1700808"/>
            <a:ext cx="100811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Israel Securities</a:t>
            </a:r>
          </a:p>
          <a:p>
            <a:pPr algn="ctr"/>
            <a:r>
              <a:rPr lang="en-US" sz="1600" b="1" dirty="0" smtClean="0"/>
              <a:t>Authority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4283968" y="1700808"/>
            <a:ext cx="100811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Taxes Authority</a:t>
            </a:r>
            <a:endParaRPr lang="en-US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6156176" y="1700808"/>
            <a:ext cx="100811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 </a:t>
            </a:r>
            <a:r>
              <a:rPr lang="en-US" sz="1600" b="1" dirty="0" smtClean="0"/>
              <a:t>ISA (Shabak)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7812359" y="3403848"/>
            <a:ext cx="1039523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Mossad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2339752" y="3429000"/>
            <a:ext cx="100811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 IDF</a:t>
            </a:r>
            <a:endParaRPr lang="en-US" sz="1600" b="1" dirty="0"/>
          </a:p>
        </p:txBody>
      </p:sp>
      <p:sp>
        <p:nvSpPr>
          <p:cNvPr id="10" name="Rectangle 9"/>
          <p:cNvSpPr/>
          <p:nvPr/>
        </p:nvSpPr>
        <p:spPr>
          <a:xfrm>
            <a:off x="4283968" y="3428999"/>
            <a:ext cx="1152128" cy="901709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200" b="1" dirty="0" smtClean="0"/>
          </a:p>
          <a:p>
            <a:pPr algn="ctr" rtl="0"/>
            <a:r>
              <a:rPr lang="en-US" sz="1200" b="1" dirty="0" smtClean="0"/>
              <a:t>Director </a:t>
            </a:r>
            <a:r>
              <a:rPr lang="en-US" sz="1200" b="1" dirty="0"/>
              <a:t>of Security of the Defense </a:t>
            </a:r>
            <a:r>
              <a:rPr lang="en-US" sz="1200" b="1" dirty="0" smtClean="0"/>
              <a:t>Establishment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6156176" y="3429000"/>
            <a:ext cx="100811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 IPS</a:t>
            </a:r>
            <a:endParaRPr lang="en-US" sz="1600" b="1" dirty="0"/>
          </a:p>
        </p:txBody>
      </p:sp>
      <p:sp>
        <p:nvSpPr>
          <p:cNvPr id="12" name="Rectangle 11"/>
          <p:cNvSpPr/>
          <p:nvPr/>
        </p:nvSpPr>
        <p:spPr>
          <a:xfrm>
            <a:off x="305552" y="3417989"/>
            <a:ext cx="1081786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Foreign Police Agencies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395536" y="5013176"/>
            <a:ext cx="99180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The Counter-Terrorism Bureau</a:t>
            </a:r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2339752" y="5013176"/>
            <a:ext cx="991802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The General Guardian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4283968" y="5013176"/>
            <a:ext cx="1080120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Attorney's office</a:t>
            </a:r>
            <a:endParaRPr lang="en-US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6156176" y="5013176"/>
            <a:ext cx="1152128" cy="9144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Investigative Army Police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xmlns="" val="2719544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184</Words>
  <Application>Microsoft Office PowerPoint</Application>
  <PresentationFormat>‫הצגה על המסך (4:3)</PresentationFormat>
  <Paragraphs>63</Paragraphs>
  <Slides>4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74</cp:revision>
  <dcterms:created xsi:type="dcterms:W3CDTF">2018-07-15T13:45:54Z</dcterms:created>
  <dcterms:modified xsi:type="dcterms:W3CDTF">2019-03-31T09:48:48Z</dcterms:modified>
</cp:coreProperties>
</file>