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 id="2147483685" r:id="rId4"/>
  </p:sldMasterIdLst>
  <p:notesMasterIdLst>
    <p:notesMasterId r:id="rId20"/>
  </p:notesMasterIdLst>
  <p:sldIdLst>
    <p:sldId id="256" r:id="rId5"/>
    <p:sldId id="258" r:id="rId6"/>
    <p:sldId id="262" r:id="rId7"/>
    <p:sldId id="295" r:id="rId8"/>
    <p:sldId id="277" r:id="rId9"/>
    <p:sldId id="296" r:id="rId10"/>
    <p:sldId id="292" r:id="rId11"/>
    <p:sldId id="293" r:id="rId12"/>
    <p:sldId id="294" r:id="rId13"/>
    <p:sldId id="278" r:id="rId14"/>
    <p:sldId id="283" r:id="rId15"/>
    <p:sldId id="285" r:id="rId16"/>
    <p:sldId id="286" r:id="rId17"/>
    <p:sldId id="289" r:id="rId18"/>
    <p:sldId id="290" r:id="rId19"/>
  </p:sldIdLst>
  <p:sldSz cx="9144000" cy="5143500" type="screen16x9"/>
  <p:notesSz cx="6858000" cy="9144000"/>
  <p:embeddedFontLst>
    <p:embeddedFont>
      <p:font typeface="Calibri" pitchFamily="34" charset="0"/>
      <p:regular r:id="rId21"/>
      <p:bold r:id="rId22"/>
      <p:italic r:id="rId23"/>
      <p:boldItalic r:id="rId24"/>
    </p:embeddedFont>
    <p:embeddedFont>
      <p:font typeface="David" pitchFamily="34" charset="-79"/>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45" d="100"/>
          <a:sy n="45" d="100"/>
        </p:scale>
        <p:origin x="-77" y="-97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7603232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Morning everyone!</a:t>
            </a:r>
            <a:endParaRPr/>
          </a:p>
          <a:p>
            <a:pPr marL="0" lvl="0" indent="0" algn="l" rtl="0">
              <a:spcBef>
                <a:spcPts val="0"/>
              </a:spcBef>
              <a:spcAft>
                <a:spcPts val="0"/>
              </a:spcAft>
              <a:buNone/>
            </a:pPr>
            <a:endParaRPr/>
          </a:p>
          <a:p>
            <a:pPr marL="0" lvl="0" indent="0" algn="l" rtl="0">
              <a:spcBef>
                <a:spcPts val="0"/>
              </a:spcBef>
              <a:spcAft>
                <a:spcPts val="0"/>
              </a:spcAft>
              <a:buNone/>
            </a:pPr>
            <a:r>
              <a:rPr lang="en"/>
              <a:t>Where is Sigalit Berenzon?!</a:t>
            </a:r>
            <a:endParaRPr/>
          </a:p>
          <a:p>
            <a:pPr marL="0" lvl="0" indent="0" algn="l" rtl="0">
              <a:spcBef>
                <a:spcPts val="0"/>
              </a:spcBef>
              <a:spcAft>
                <a:spcPts val="0"/>
              </a:spcAft>
              <a:buNone/>
            </a:pPr>
            <a:r>
              <a:rPr lang="en"/>
              <a:t>So </a:t>
            </a:r>
            <a:endParaRPr/>
          </a:p>
        </p:txBody>
      </p:sp>
    </p:spTree>
    <p:extLst>
      <p:ext uri="{BB962C8B-B14F-4D97-AF65-F5344CB8AC3E}">
        <p14:creationId xmlns:p14="http://schemas.microsoft.com/office/powerpoint/2010/main" xmlns="" val="95625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566af1c306_5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566af1c306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0473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566af1c306_5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566af1c306_5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9531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566af1c306_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566af1c306_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8957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566af1c306_5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566af1c306_5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0202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66af1c306_5_323: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g566af1c306_5_32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2644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566af1c306_1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g566af1c306_1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7542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66af1c30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566af1c306_0_2:notes"/>
          <p:cNvSpPr txBox="1">
            <a:spLocks noGrp="1"/>
          </p:cNvSpPr>
          <p:nvPr>
            <p:ph type="body" idx="1"/>
          </p:nvPr>
        </p:nvSpPr>
        <p:spPr>
          <a:xfrm>
            <a:off x="685800" y="4343400"/>
            <a:ext cx="5486400" cy="4114800"/>
          </a:xfrm>
          <a:prstGeom prst="rect">
            <a:avLst/>
          </a:prstGeom>
          <a:noFill/>
          <a:ln>
            <a:noFill/>
          </a:ln>
        </p:spPr>
        <p:txBody>
          <a:bodyPr spcFirstLastPara="1" wrap="square" lIns="91150" tIns="45575" rIns="91150" bIns="45575"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sz="1200" b="0" i="0" u="none" strike="noStrike" cap="none">
              <a:solidFill>
                <a:srgbClr val="FF0000"/>
              </a:solidFill>
              <a:latin typeface="Calibri"/>
              <a:ea typeface="Calibri"/>
              <a:cs typeface="Calibri"/>
              <a:sym typeface="Calibri"/>
            </a:endParaRPr>
          </a:p>
        </p:txBody>
      </p:sp>
      <p:sp>
        <p:nvSpPr>
          <p:cNvPr id="192" name="Google Shape;192;g566af1c306_0_2:notes"/>
          <p:cNvSpPr txBox="1">
            <a:spLocks noGrp="1"/>
          </p:cNvSpPr>
          <p:nvPr>
            <p:ph type="sldNum" idx="12"/>
          </p:nvPr>
        </p:nvSpPr>
        <p:spPr>
          <a:xfrm>
            <a:off x="3884613" y="8685213"/>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9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66af1c306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566af1c306_1_220:notes"/>
          <p:cNvSpPr txBox="1">
            <a:spLocks noGrp="1"/>
          </p:cNvSpPr>
          <p:nvPr>
            <p:ph type="body" idx="1"/>
          </p:nvPr>
        </p:nvSpPr>
        <p:spPr>
          <a:xfrm>
            <a:off x="685800" y="4343400"/>
            <a:ext cx="5486400" cy="4114800"/>
          </a:xfrm>
          <a:prstGeom prst="rect">
            <a:avLst/>
          </a:prstGeom>
          <a:noFill/>
          <a:ln>
            <a:noFill/>
          </a:ln>
        </p:spPr>
        <p:txBody>
          <a:bodyPr spcFirstLastPara="1" wrap="square" lIns="91150" tIns="45575" rIns="91150" bIns="45575"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sz="1200" b="0" i="0" u="none" strike="noStrike" cap="none">
              <a:solidFill>
                <a:srgbClr val="FF0000"/>
              </a:solidFill>
              <a:latin typeface="Calibri"/>
              <a:ea typeface="Calibri"/>
              <a:cs typeface="Calibri"/>
              <a:sym typeface="Calibri"/>
            </a:endParaRPr>
          </a:p>
        </p:txBody>
      </p:sp>
      <p:sp>
        <p:nvSpPr>
          <p:cNvPr id="385" name="Google Shape;385;g566af1c306_1_220:notes"/>
          <p:cNvSpPr txBox="1">
            <a:spLocks noGrp="1"/>
          </p:cNvSpPr>
          <p:nvPr>
            <p:ph type="sldNum" idx="12"/>
          </p:nvPr>
        </p:nvSpPr>
        <p:spPr>
          <a:xfrm>
            <a:off x="3884613" y="8685213"/>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07017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fa4b612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fa4b612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9420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66af1c306_5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66af1c306_5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6993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66af1c30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566af1c306_0_2:notes"/>
          <p:cNvSpPr txBox="1">
            <a:spLocks noGrp="1"/>
          </p:cNvSpPr>
          <p:nvPr>
            <p:ph type="body" idx="1"/>
          </p:nvPr>
        </p:nvSpPr>
        <p:spPr>
          <a:xfrm>
            <a:off x="685800" y="4343400"/>
            <a:ext cx="5486400" cy="4114800"/>
          </a:xfrm>
          <a:prstGeom prst="rect">
            <a:avLst/>
          </a:prstGeom>
          <a:noFill/>
          <a:ln>
            <a:noFill/>
          </a:ln>
        </p:spPr>
        <p:txBody>
          <a:bodyPr spcFirstLastPara="1" wrap="square" lIns="91150" tIns="45575" rIns="91150" bIns="45575"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sz="1200" b="0" i="0" u="none" strike="noStrike" cap="none">
              <a:solidFill>
                <a:srgbClr val="FF0000"/>
              </a:solidFill>
              <a:latin typeface="Calibri"/>
              <a:ea typeface="Calibri"/>
              <a:cs typeface="Calibri"/>
              <a:sym typeface="Calibri"/>
            </a:endParaRPr>
          </a:p>
        </p:txBody>
      </p:sp>
      <p:sp>
        <p:nvSpPr>
          <p:cNvPr id="192" name="Google Shape;192;g566af1c306_0_2:notes"/>
          <p:cNvSpPr txBox="1">
            <a:spLocks noGrp="1"/>
          </p:cNvSpPr>
          <p:nvPr>
            <p:ph type="sldNum" idx="12"/>
          </p:nvPr>
        </p:nvSpPr>
        <p:spPr>
          <a:xfrm>
            <a:off x="3884613" y="8685213"/>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180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66af1c30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566af1c306_0_2:notes"/>
          <p:cNvSpPr txBox="1">
            <a:spLocks noGrp="1"/>
          </p:cNvSpPr>
          <p:nvPr>
            <p:ph type="body" idx="1"/>
          </p:nvPr>
        </p:nvSpPr>
        <p:spPr>
          <a:xfrm>
            <a:off x="685800" y="4343400"/>
            <a:ext cx="5486400" cy="4114800"/>
          </a:xfrm>
          <a:prstGeom prst="rect">
            <a:avLst/>
          </a:prstGeom>
          <a:noFill/>
          <a:ln>
            <a:noFill/>
          </a:ln>
        </p:spPr>
        <p:txBody>
          <a:bodyPr spcFirstLastPara="1" wrap="square" lIns="91150" tIns="45575" rIns="91150" bIns="45575"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sz="1200" b="0" i="0" u="none" strike="noStrike" cap="none">
              <a:solidFill>
                <a:srgbClr val="FF0000"/>
              </a:solidFill>
              <a:latin typeface="Calibri"/>
              <a:ea typeface="Calibri"/>
              <a:cs typeface="Calibri"/>
              <a:sym typeface="Calibri"/>
            </a:endParaRPr>
          </a:p>
        </p:txBody>
      </p:sp>
      <p:sp>
        <p:nvSpPr>
          <p:cNvPr id="192" name="Google Shape;192;g566af1c306_0_2:notes"/>
          <p:cNvSpPr txBox="1">
            <a:spLocks noGrp="1"/>
          </p:cNvSpPr>
          <p:nvPr>
            <p:ph type="sldNum" idx="12"/>
          </p:nvPr>
        </p:nvSpPr>
        <p:spPr>
          <a:xfrm>
            <a:off x="3884613" y="8685213"/>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00324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66af1c30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566af1c306_0_2:notes"/>
          <p:cNvSpPr txBox="1">
            <a:spLocks noGrp="1"/>
          </p:cNvSpPr>
          <p:nvPr>
            <p:ph type="body" idx="1"/>
          </p:nvPr>
        </p:nvSpPr>
        <p:spPr>
          <a:xfrm>
            <a:off x="685800" y="4343400"/>
            <a:ext cx="5486400" cy="4114800"/>
          </a:xfrm>
          <a:prstGeom prst="rect">
            <a:avLst/>
          </a:prstGeom>
          <a:noFill/>
          <a:ln>
            <a:noFill/>
          </a:ln>
        </p:spPr>
        <p:txBody>
          <a:bodyPr spcFirstLastPara="1" wrap="square" lIns="91150" tIns="45575" rIns="91150" bIns="45575"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sz="1200" b="0" i="0" u="none" strike="noStrike" cap="none">
              <a:solidFill>
                <a:srgbClr val="FF0000"/>
              </a:solidFill>
              <a:latin typeface="Calibri"/>
              <a:ea typeface="Calibri"/>
              <a:cs typeface="Calibri"/>
              <a:sym typeface="Calibri"/>
            </a:endParaRPr>
          </a:p>
        </p:txBody>
      </p:sp>
      <p:sp>
        <p:nvSpPr>
          <p:cNvPr id="192" name="Google Shape;192;g566af1c306_0_2:notes"/>
          <p:cNvSpPr txBox="1">
            <a:spLocks noGrp="1"/>
          </p:cNvSpPr>
          <p:nvPr>
            <p:ph type="sldNum" idx="12"/>
          </p:nvPr>
        </p:nvSpPr>
        <p:spPr>
          <a:xfrm>
            <a:off x="3884613" y="8685213"/>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93087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66af1c30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566af1c306_0_2:notes"/>
          <p:cNvSpPr txBox="1">
            <a:spLocks noGrp="1"/>
          </p:cNvSpPr>
          <p:nvPr>
            <p:ph type="body" idx="1"/>
          </p:nvPr>
        </p:nvSpPr>
        <p:spPr>
          <a:xfrm>
            <a:off x="685800" y="4343400"/>
            <a:ext cx="5486400" cy="4114800"/>
          </a:xfrm>
          <a:prstGeom prst="rect">
            <a:avLst/>
          </a:prstGeom>
          <a:noFill/>
          <a:ln>
            <a:noFill/>
          </a:ln>
        </p:spPr>
        <p:txBody>
          <a:bodyPr spcFirstLastPara="1" wrap="square" lIns="91150" tIns="45575" rIns="91150" bIns="45575"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sz="1200" b="0" i="0" u="none" strike="noStrike" cap="none">
              <a:solidFill>
                <a:srgbClr val="FF0000"/>
              </a:solidFill>
              <a:latin typeface="Calibri"/>
              <a:ea typeface="Calibri"/>
              <a:cs typeface="Calibri"/>
              <a:sym typeface="Calibri"/>
            </a:endParaRPr>
          </a:p>
        </p:txBody>
      </p:sp>
      <p:sp>
        <p:nvSpPr>
          <p:cNvPr id="192" name="Google Shape;192;g566af1c306_0_2:notes"/>
          <p:cNvSpPr txBox="1">
            <a:spLocks noGrp="1"/>
          </p:cNvSpPr>
          <p:nvPr>
            <p:ph type="sldNum" idx="12"/>
          </p:nvPr>
        </p:nvSpPr>
        <p:spPr>
          <a:xfrm>
            <a:off x="3884613" y="8685213"/>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spcAft>
                  <a:spcPts val="0"/>
                </a:spcAft>
                <a:buNone/>
              </a:p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38764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799262" y="4216470"/>
            <a:ext cx="2906400" cy="275100"/>
          </a:xfrm>
          <a:prstGeom prst="rect">
            <a:avLst/>
          </a:prstGeom>
          <a:noFill/>
          <a:ln>
            <a:noFill/>
          </a:ln>
        </p:spPr>
        <p:txBody>
          <a:bodyPr spcFirstLastPara="1" wrap="square" lIns="90000" tIns="45700" rIns="91425" bIns="45700" anchor="ctr" anchorCtr="0"/>
          <a:lstStyle>
            <a:lvl1pPr marR="0" lvl="0" algn="r" rtl="1">
              <a:spcBef>
                <a:spcPts val="0"/>
              </a:spcBef>
              <a:spcAft>
                <a:spcPts val="0"/>
              </a:spcAft>
              <a:buClr>
                <a:schemeClr val="dk2"/>
              </a:buClr>
              <a:buSzPts val="1600"/>
              <a:buFont typeface="Calibri"/>
              <a:buNone/>
              <a:defRPr sz="1600" b="1" i="0" u="none" strike="noStrike" cap="non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 name="Google Shape;56;p14"/>
          <p:cNvSpPr txBox="1">
            <a:spLocks noGrp="1"/>
          </p:cNvSpPr>
          <p:nvPr>
            <p:ph type="subTitle" idx="1"/>
          </p:nvPr>
        </p:nvSpPr>
        <p:spPr>
          <a:xfrm>
            <a:off x="3803073" y="4479164"/>
            <a:ext cx="2902500" cy="273600"/>
          </a:xfrm>
          <a:prstGeom prst="rect">
            <a:avLst/>
          </a:prstGeom>
          <a:noFill/>
          <a:ln>
            <a:noFill/>
          </a:ln>
        </p:spPr>
        <p:txBody>
          <a:bodyPr spcFirstLastPara="1" wrap="square" lIns="90000" tIns="0" rIns="91425" bIns="45700" anchor="ctr" anchorCtr="0"/>
          <a:lstStyle>
            <a:lvl1pPr marR="0" lvl="0" algn="r" rtl="1">
              <a:spcBef>
                <a:spcPts val="1200"/>
              </a:spcBef>
              <a:spcAft>
                <a:spcPts val="0"/>
              </a:spcAft>
              <a:buClr>
                <a:schemeClr val="accent1"/>
              </a:buClr>
              <a:buSzPts val="1600"/>
              <a:buFont typeface="Arial"/>
              <a:buNone/>
              <a:defRPr sz="1600" b="0" i="0" u="none" strike="noStrike" cap="none">
                <a:solidFill>
                  <a:schemeClr val="dk2"/>
                </a:solidFill>
                <a:latin typeface="Calibri"/>
                <a:ea typeface="Calibri"/>
                <a:cs typeface="Calibri"/>
                <a:sym typeface="Calibri"/>
              </a:defRPr>
            </a:lvl1pPr>
            <a:lvl2pPr marR="0" lvl="1" algn="ctr" rtl="1">
              <a:spcBef>
                <a:spcPts val="1200"/>
              </a:spcBef>
              <a:spcAft>
                <a:spcPts val="0"/>
              </a:spcAft>
              <a:buClr>
                <a:srgbClr val="7F7F7F"/>
              </a:buClr>
              <a:buSzPts val="1600"/>
              <a:buFont typeface="Arial"/>
              <a:buNone/>
              <a:defRPr sz="1600" b="0" i="0" u="none" strike="noStrike" cap="none">
                <a:solidFill>
                  <a:srgbClr val="888888"/>
                </a:solidFill>
                <a:latin typeface="Calibri"/>
                <a:ea typeface="Calibri"/>
                <a:cs typeface="Calibri"/>
                <a:sym typeface="Calibri"/>
              </a:defRPr>
            </a:lvl2pPr>
            <a:lvl3pPr marR="0" lvl="2" algn="ctr" rtl="1">
              <a:spcBef>
                <a:spcPts val="120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3pPr>
            <a:lvl4pPr marR="0" lvl="3" algn="ctr" rtl="1">
              <a:spcBef>
                <a:spcPts val="1200"/>
              </a:spcBef>
              <a:spcAft>
                <a:spcPts val="0"/>
              </a:spcAft>
              <a:buClr>
                <a:schemeClr val="accent5"/>
              </a:buClr>
              <a:buSzPts val="1200"/>
              <a:buFont typeface="Arial"/>
              <a:buNone/>
              <a:defRPr sz="12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5"/>
          <p:cNvSpPr txBox="1">
            <a:spLocks noGrp="1"/>
          </p:cNvSpPr>
          <p:nvPr>
            <p:ph type="body" idx="1"/>
          </p:nvPr>
        </p:nvSpPr>
        <p:spPr>
          <a:xfrm>
            <a:off x="297873" y="1093581"/>
            <a:ext cx="8550000" cy="3499200"/>
          </a:xfrm>
          <a:prstGeom prst="rect">
            <a:avLst/>
          </a:prstGeom>
          <a:noFill/>
          <a:ln>
            <a:noFill/>
          </a:ln>
        </p:spPr>
        <p:txBody>
          <a:bodyPr spcFirstLastPara="1" wrap="square" lIns="0" tIns="45700" rIns="91425" bIns="45700" anchor="t" anchorCtr="0"/>
          <a:lstStyle>
            <a:lvl1pPr marL="457200" marR="0" lvl="0" indent="-342900" algn="r" rtl="1">
              <a:spcBef>
                <a:spcPts val="1200"/>
              </a:spcBef>
              <a:spcAft>
                <a:spcPts val="0"/>
              </a:spcAft>
              <a:buClr>
                <a:schemeClr val="accent1"/>
              </a:buClr>
              <a:buSzPts val="1800"/>
              <a:buFont typeface="Arial"/>
              <a:buChar char="•"/>
              <a:defRPr sz="1800" b="0" i="0" u="none" strike="noStrike" cap="none">
                <a:solidFill>
                  <a:schemeClr val="accent2"/>
                </a:solidFill>
                <a:latin typeface="Calibri"/>
                <a:ea typeface="Calibri"/>
                <a:cs typeface="Calibri"/>
                <a:sym typeface="Calibri"/>
              </a:defRPr>
            </a:lvl1pPr>
            <a:lvl2pPr marL="914400" marR="0" lvl="1" indent="-330200" algn="r" rtl="1">
              <a:spcBef>
                <a:spcPts val="1200"/>
              </a:spcBef>
              <a:spcAft>
                <a:spcPts val="0"/>
              </a:spcAft>
              <a:buClr>
                <a:srgbClr val="7F7F7F"/>
              </a:buClr>
              <a:buSzPts val="1600"/>
              <a:buFont typeface="Arial"/>
              <a:buChar char="•"/>
              <a:defRPr sz="1600" b="0" i="0" u="none" strike="noStrike" cap="none">
                <a:solidFill>
                  <a:schemeClr val="accent2"/>
                </a:solidFill>
                <a:latin typeface="Calibri"/>
                <a:ea typeface="Calibri"/>
                <a:cs typeface="Calibri"/>
                <a:sym typeface="Calibri"/>
              </a:defRPr>
            </a:lvl2pPr>
            <a:lvl3pPr marL="1371600" marR="0" lvl="2" indent="-317500" algn="r" rtl="1">
              <a:spcBef>
                <a:spcPts val="1200"/>
              </a:spcBef>
              <a:spcAft>
                <a:spcPts val="0"/>
              </a:spcAft>
              <a:buClr>
                <a:schemeClr val="accent2"/>
              </a:buClr>
              <a:buSzPts val="1400"/>
              <a:buFont typeface="Arial"/>
              <a:buChar char="•"/>
              <a:defRPr sz="1400" b="0" i="0" u="none" strike="noStrike" cap="none">
                <a:solidFill>
                  <a:schemeClr val="accent2"/>
                </a:solidFill>
                <a:latin typeface="Calibri"/>
                <a:ea typeface="Calibri"/>
                <a:cs typeface="Calibri"/>
                <a:sym typeface="Calibri"/>
              </a:defRPr>
            </a:lvl3pPr>
            <a:lvl4pPr marL="1828800" marR="0" lvl="3" indent="-304800" algn="r" rtl="1">
              <a:spcBef>
                <a:spcPts val="1200"/>
              </a:spcBef>
              <a:spcAft>
                <a:spcPts val="0"/>
              </a:spcAft>
              <a:buClr>
                <a:schemeClr val="accent5"/>
              </a:buClr>
              <a:buSzPts val="1200"/>
              <a:buFont typeface="Arial"/>
              <a:buChar char="•"/>
              <a:defRPr sz="1200" b="0" i="0" u="none" strike="noStrike" cap="none">
                <a:solidFill>
                  <a:schemeClr val="accent2"/>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title"/>
          </p:nvPr>
        </p:nvSpPr>
        <p:spPr>
          <a:xfrm>
            <a:off x="297872" y="172107"/>
            <a:ext cx="6373200" cy="514500"/>
          </a:xfrm>
          <a:prstGeom prst="rect">
            <a:avLst/>
          </a:prstGeom>
          <a:noFill/>
          <a:ln>
            <a:noFill/>
          </a:ln>
        </p:spPr>
        <p:txBody>
          <a:bodyPr spcFirstLastPara="1" wrap="square" lIns="90000" tIns="45700" rIns="91425" bIns="45700" anchor="ctr" anchorCtr="0"/>
          <a:lstStyle>
            <a:lvl1pPr marR="0" lvl="0" algn="r" rtl="1">
              <a:spcBef>
                <a:spcPts val="0"/>
              </a:spcBef>
              <a:spcAft>
                <a:spcPts val="0"/>
              </a:spcAft>
              <a:buClr>
                <a:srgbClr val="103549"/>
              </a:buClr>
              <a:buSzPts val="2400"/>
              <a:buFont typeface="Calibri"/>
              <a:buNone/>
              <a:defRPr sz="2400" b="1" i="0" u="none" strike="noStrike" cap="none">
                <a:solidFill>
                  <a:srgbClr val="103549"/>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 name="Google Shape;60;p15"/>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000" b="0">
                <a:solidFill>
                  <a:srgbClr val="3A3A3C"/>
                </a:solidFill>
                <a:latin typeface="Calibri"/>
                <a:ea typeface="Calibri"/>
                <a:cs typeface="Calibri"/>
                <a:sym typeface="Calibri"/>
              </a:defRPr>
            </a:lvl1pPr>
            <a:lvl2pPr marL="0" marR="0" lvl="1" indent="0" algn="l" rtl="0">
              <a:spcBef>
                <a:spcPts val="0"/>
              </a:spcBef>
              <a:buNone/>
              <a:defRPr sz="1000" b="0">
                <a:solidFill>
                  <a:srgbClr val="3A3A3C"/>
                </a:solidFill>
                <a:latin typeface="Calibri"/>
                <a:ea typeface="Calibri"/>
                <a:cs typeface="Calibri"/>
                <a:sym typeface="Calibri"/>
              </a:defRPr>
            </a:lvl2pPr>
            <a:lvl3pPr marL="0" marR="0" lvl="2" indent="0" algn="l" rtl="0">
              <a:spcBef>
                <a:spcPts val="0"/>
              </a:spcBef>
              <a:buNone/>
              <a:defRPr sz="1000" b="0">
                <a:solidFill>
                  <a:srgbClr val="3A3A3C"/>
                </a:solidFill>
                <a:latin typeface="Calibri"/>
                <a:ea typeface="Calibri"/>
                <a:cs typeface="Calibri"/>
                <a:sym typeface="Calibri"/>
              </a:defRPr>
            </a:lvl3pPr>
            <a:lvl4pPr marL="0" marR="0" lvl="3" indent="0" algn="l" rtl="0">
              <a:spcBef>
                <a:spcPts val="0"/>
              </a:spcBef>
              <a:buNone/>
              <a:defRPr sz="1000" b="0">
                <a:solidFill>
                  <a:srgbClr val="3A3A3C"/>
                </a:solidFill>
                <a:latin typeface="Calibri"/>
                <a:ea typeface="Calibri"/>
                <a:cs typeface="Calibri"/>
                <a:sym typeface="Calibri"/>
              </a:defRPr>
            </a:lvl4pPr>
            <a:lvl5pPr marL="0" marR="0" lvl="4" indent="0" algn="l" rtl="0">
              <a:spcBef>
                <a:spcPts val="0"/>
              </a:spcBef>
              <a:buNone/>
              <a:defRPr sz="1000" b="0">
                <a:solidFill>
                  <a:srgbClr val="3A3A3C"/>
                </a:solidFill>
                <a:latin typeface="Calibri"/>
                <a:ea typeface="Calibri"/>
                <a:cs typeface="Calibri"/>
                <a:sym typeface="Calibri"/>
              </a:defRPr>
            </a:lvl5pPr>
            <a:lvl6pPr marL="0" marR="0" lvl="5" indent="0" algn="l" rtl="0">
              <a:spcBef>
                <a:spcPts val="0"/>
              </a:spcBef>
              <a:buNone/>
              <a:defRPr sz="1000" b="0">
                <a:solidFill>
                  <a:srgbClr val="3A3A3C"/>
                </a:solidFill>
                <a:latin typeface="Calibri"/>
                <a:ea typeface="Calibri"/>
                <a:cs typeface="Calibri"/>
                <a:sym typeface="Calibri"/>
              </a:defRPr>
            </a:lvl6pPr>
            <a:lvl7pPr marL="0" marR="0" lvl="6" indent="0" algn="l" rtl="0">
              <a:spcBef>
                <a:spcPts val="0"/>
              </a:spcBef>
              <a:buNone/>
              <a:defRPr sz="1000" b="0">
                <a:solidFill>
                  <a:srgbClr val="3A3A3C"/>
                </a:solidFill>
                <a:latin typeface="Calibri"/>
                <a:ea typeface="Calibri"/>
                <a:cs typeface="Calibri"/>
                <a:sym typeface="Calibri"/>
              </a:defRPr>
            </a:lvl7pPr>
            <a:lvl8pPr marL="0" marR="0" lvl="7" indent="0" algn="l" rtl="0">
              <a:spcBef>
                <a:spcPts val="0"/>
              </a:spcBef>
              <a:buNone/>
              <a:defRPr sz="1000" b="0">
                <a:solidFill>
                  <a:srgbClr val="3A3A3C"/>
                </a:solidFill>
                <a:latin typeface="Calibri"/>
                <a:ea typeface="Calibri"/>
                <a:cs typeface="Calibri"/>
                <a:sym typeface="Calibri"/>
              </a:defRPr>
            </a:lvl8pPr>
            <a:lvl9pPr marL="0" marR="0" lvl="8" indent="0" algn="l" rtl="0">
              <a:spcBef>
                <a:spcPts val="0"/>
              </a:spcBef>
              <a:buNone/>
              <a:defRPr sz="1000" b="0">
                <a:solidFill>
                  <a:srgbClr val="3A3A3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61" name="Google Shape;61;p15"/>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2" name="Google Shape;62;p15"/>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297872" y="172107"/>
            <a:ext cx="6373200" cy="514500"/>
          </a:xfrm>
          <a:prstGeom prst="rect">
            <a:avLst/>
          </a:prstGeom>
          <a:noFill/>
          <a:ln>
            <a:noFill/>
          </a:ln>
        </p:spPr>
        <p:txBody>
          <a:bodyPr spcFirstLastPara="1" wrap="square" lIns="90000" tIns="45700" rIns="91425" bIns="45700" anchor="ctr" anchorCtr="0"/>
          <a:lstStyle>
            <a:lvl1pPr marR="0" lvl="0" algn="r" rtl="1">
              <a:spcBef>
                <a:spcPts val="0"/>
              </a:spcBef>
              <a:spcAft>
                <a:spcPts val="0"/>
              </a:spcAft>
              <a:buClr>
                <a:srgbClr val="103549"/>
              </a:buClr>
              <a:buSzPts val="2400"/>
              <a:buFont typeface="Calibri"/>
              <a:buNone/>
              <a:defRPr sz="2400" b="1" i="0" u="none" strike="noStrike" cap="none">
                <a:solidFill>
                  <a:srgbClr val="103549"/>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 name="Google Shape;65;p16"/>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000" b="0">
                <a:solidFill>
                  <a:srgbClr val="3A3A3C"/>
                </a:solidFill>
                <a:latin typeface="Calibri"/>
                <a:ea typeface="Calibri"/>
                <a:cs typeface="Calibri"/>
                <a:sym typeface="Calibri"/>
              </a:defRPr>
            </a:lvl1pPr>
            <a:lvl2pPr marL="0" marR="0" lvl="1" indent="0" algn="l" rtl="0">
              <a:spcBef>
                <a:spcPts val="0"/>
              </a:spcBef>
              <a:buNone/>
              <a:defRPr sz="1000" b="0">
                <a:solidFill>
                  <a:srgbClr val="3A3A3C"/>
                </a:solidFill>
                <a:latin typeface="Calibri"/>
                <a:ea typeface="Calibri"/>
                <a:cs typeface="Calibri"/>
                <a:sym typeface="Calibri"/>
              </a:defRPr>
            </a:lvl2pPr>
            <a:lvl3pPr marL="0" marR="0" lvl="2" indent="0" algn="l" rtl="0">
              <a:spcBef>
                <a:spcPts val="0"/>
              </a:spcBef>
              <a:buNone/>
              <a:defRPr sz="1000" b="0">
                <a:solidFill>
                  <a:srgbClr val="3A3A3C"/>
                </a:solidFill>
                <a:latin typeface="Calibri"/>
                <a:ea typeface="Calibri"/>
                <a:cs typeface="Calibri"/>
                <a:sym typeface="Calibri"/>
              </a:defRPr>
            </a:lvl3pPr>
            <a:lvl4pPr marL="0" marR="0" lvl="3" indent="0" algn="l" rtl="0">
              <a:spcBef>
                <a:spcPts val="0"/>
              </a:spcBef>
              <a:buNone/>
              <a:defRPr sz="1000" b="0">
                <a:solidFill>
                  <a:srgbClr val="3A3A3C"/>
                </a:solidFill>
                <a:latin typeface="Calibri"/>
                <a:ea typeface="Calibri"/>
                <a:cs typeface="Calibri"/>
                <a:sym typeface="Calibri"/>
              </a:defRPr>
            </a:lvl4pPr>
            <a:lvl5pPr marL="0" marR="0" lvl="4" indent="0" algn="l" rtl="0">
              <a:spcBef>
                <a:spcPts val="0"/>
              </a:spcBef>
              <a:buNone/>
              <a:defRPr sz="1000" b="0">
                <a:solidFill>
                  <a:srgbClr val="3A3A3C"/>
                </a:solidFill>
                <a:latin typeface="Calibri"/>
                <a:ea typeface="Calibri"/>
                <a:cs typeface="Calibri"/>
                <a:sym typeface="Calibri"/>
              </a:defRPr>
            </a:lvl5pPr>
            <a:lvl6pPr marL="0" marR="0" lvl="5" indent="0" algn="l" rtl="0">
              <a:spcBef>
                <a:spcPts val="0"/>
              </a:spcBef>
              <a:buNone/>
              <a:defRPr sz="1000" b="0">
                <a:solidFill>
                  <a:srgbClr val="3A3A3C"/>
                </a:solidFill>
                <a:latin typeface="Calibri"/>
                <a:ea typeface="Calibri"/>
                <a:cs typeface="Calibri"/>
                <a:sym typeface="Calibri"/>
              </a:defRPr>
            </a:lvl6pPr>
            <a:lvl7pPr marL="0" marR="0" lvl="6" indent="0" algn="l" rtl="0">
              <a:spcBef>
                <a:spcPts val="0"/>
              </a:spcBef>
              <a:buNone/>
              <a:defRPr sz="1000" b="0">
                <a:solidFill>
                  <a:srgbClr val="3A3A3C"/>
                </a:solidFill>
                <a:latin typeface="Calibri"/>
                <a:ea typeface="Calibri"/>
                <a:cs typeface="Calibri"/>
                <a:sym typeface="Calibri"/>
              </a:defRPr>
            </a:lvl7pPr>
            <a:lvl8pPr marL="0" marR="0" lvl="7" indent="0" algn="l" rtl="0">
              <a:spcBef>
                <a:spcPts val="0"/>
              </a:spcBef>
              <a:buNone/>
              <a:defRPr sz="1000" b="0">
                <a:solidFill>
                  <a:srgbClr val="3A3A3C"/>
                </a:solidFill>
                <a:latin typeface="Calibri"/>
                <a:ea typeface="Calibri"/>
                <a:cs typeface="Calibri"/>
                <a:sym typeface="Calibri"/>
              </a:defRPr>
            </a:lvl8pPr>
            <a:lvl9pPr marL="0" marR="0" lvl="8" indent="0" algn="l" rtl="0">
              <a:spcBef>
                <a:spcPts val="0"/>
              </a:spcBef>
              <a:buNone/>
              <a:defRPr sz="1000" b="0">
                <a:solidFill>
                  <a:srgbClr val="3A3A3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66" name="Google Shape;66;p16"/>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7" name="Google Shape;67;p16"/>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915400" y="1904709"/>
            <a:ext cx="4685400" cy="449700"/>
          </a:xfrm>
          <a:prstGeom prst="rect">
            <a:avLst/>
          </a:prstGeom>
          <a:noFill/>
          <a:ln>
            <a:noFill/>
          </a:ln>
        </p:spPr>
        <p:txBody>
          <a:bodyPr spcFirstLastPara="1" wrap="square" lIns="90000" tIns="45700" rIns="91425" bIns="45700" anchor="ctr" anchorCtr="0"/>
          <a:lstStyle>
            <a:lvl1pPr marR="0" lvl="0" algn="r" rtl="1">
              <a:spcBef>
                <a:spcPts val="0"/>
              </a:spcBef>
              <a:spcAft>
                <a:spcPts val="0"/>
              </a:spcAft>
              <a:buClr>
                <a:schemeClr val="accent1"/>
              </a:buClr>
              <a:buSzPts val="2000"/>
              <a:buFont typeface="Calibri"/>
              <a:buNone/>
              <a:defRPr sz="2000" b="1" i="0" u="none" strike="noStrike" cap="non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7"/>
          <p:cNvSpPr txBox="1">
            <a:spLocks noGrp="1"/>
          </p:cNvSpPr>
          <p:nvPr>
            <p:ph type="subTitle" idx="1"/>
          </p:nvPr>
        </p:nvSpPr>
        <p:spPr>
          <a:xfrm>
            <a:off x="921544" y="2367428"/>
            <a:ext cx="4679100" cy="447300"/>
          </a:xfrm>
          <a:prstGeom prst="rect">
            <a:avLst/>
          </a:prstGeom>
          <a:noFill/>
          <a:ln>
            <a:noFill/>
          </a:ln>
        </p:spPr>
        <p:txBody>
          <a:bodyPr spcFirstLastPara="1" wrap="square" lIns="90000" tIns="0" rIns="91425" bIns="45700" anchor="ctr" anchorCtr="0"/>
          <a:lstStyle>
            <a:lvl1pPr marR="0" lvl="0" algn="r" rtl="1">
              <a:spcBef>
                <a:spcPts val="1200"/>
              </a:spcBef>
              <a:spcAft>
                <a:spcPts val="0"/>
              </a:spcAft>
              <a:buClr>
                <a:schemeClr val="accent1"/>
              </a:buClr>
              <a:buSzPts val="1600"/>
              <a:buFont typeface="Arial"/>
              <a:buNone/>
              <a:defRPr sz="1600" b="0" i="0" u="none" strike="noStrike" cap="none">
                <a:solidFill>
                  <a:schemeClr val="dk2"/>
                </a:solidFill>
                <a:latin typeface="Calibri"/>
                <a:ea typeface="Calibri"/>
                <a:cs typeface="Calibri"/>
                <a:sym typeface="Calibri"/>
              </a:defRPr>
            </a:lvl1pPr>
            <a:lvl2pPr marR="0" lvl="1" algn="ctr" rtl="1">
              <a:spcBef>
                <a:spcPts val="1200"/>
              </a:spcBef>
              <a:spcAft>
                <a:spcPts val="0"/>
              </a:spcAft>
              <a:buClr>
                <a:srgbClr val="7F7F7F"/>
              </a:buClr>
              <a:buSzPts val="1600"/>
              <a:buFont typeface="Arial"/>
              <a:buNone/>
              <a:defRPr sz="1600" b="0" i="0" u="none" strike="noStrike" cap="none">
                <a:solidFill>
                  <a:srgbClr val="888888"/>
                </a:solidFill>
                <a:latin typeface="Calibri"/>
                <a:ea typeface="Calibri"/>
                <a:cs typeface="Calibri"/>
                <a:sym typeface="Calibri"/>
              </a:defRPr>
            </a:lvl2pPr>
            <a:lvl3pPr marR="0" lvl="2" algn="ctr" rtl="1">
              <a:spcBef>
                <a:spcPts val="120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3pPr>
            <a:lvl4pPr marR="0" lvl="3" algn="ctr" rtl="1">
              <a:spcBef>
                <a:spcPts val="1200"/>
              </a:spcBef>
              <a:spcAft>
                <a:spcPts val="0"/>
              </a:spcAft>
              <a:buClr>
                <a:schemeClr val="accent5"/>
              </a:buClr>
              <a:buSzPts val="1200"/>
              <a:buFont typeface="Arial"/>
              <a:buNone/>
              <a:defRPr sz="12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297872" y="172107"/>
            <a:ext cx="6372000" cy="514500"/>
          </a:xfrm>
          <a:prstGeom prst="rect">
            <a:avLst/>
          </a:prstGeom>
          <a:noFill/>
          <a:ln>
            <a:noFill/>
          </a:ln>
        </p:spPr>
        <p:txBody>
          <a:bodyPr spcFirstLastPara="1" wrap="square" lIns="90000" tIns="45700" rIns="91425" bIns="45700" anchor="ctr" anchorCtr="0"/>
          <a:lstStyle>
            <a:lvl1pPr marR="0" lvl="0" algn="r" rtl="1">
              <a:spcBef>
                <a:spcPts val="0"/>
              </a:spcBef>
              <a:spcAft>
                <a:spcPts val="0"/>
              </a:spcAft>
              <a:buClr>
                <a:srgbClr val="103549"/>
              </a:buClr>
              <a:buSzPts val="2400"/>
              <a:buFont typeface="Calibri"/>
              <a:buNone/>
              <a:defRPr sz="2400" b="1" i="0" u="none" strike="noStrike" cap="none">
                <a:solidFill>
                  <a:srgbClr val="103549"/>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3" name="Google Shape;73;p18"/>
          <p:cNvSpPr txBox="1">
            <a:spLocks noGrp="1"/>
          </p:cNvSpPr>
          <p:nvPr>
            <p:ph type="body" idx="1"/>
          </p:nvPr>
        </p:nvSpPr>
        <p:spPr>
          <a:xfrm>
            <a:off x="297873" y="1093581"/>
            <a:ext cx="4156800" cy="3499200"/>
          </a:xfrm>
          <a:prstGeom prst="rect">
            <a:avLst/>
          </a:prstGeom>
          <a:noFill/>
          <a:ln>
            <a:noFill/>
          </a:ln>
        </p:spPr>
        <p:txBody>
          <a:bodyPr spcFirstLastPara="1" wrap="square" lIns="0" tIns="45700" rIns="91425" bIns="45700" anchor="t" anchorCtr="0"/>
          <a:lstStyle>
            <a:lvl1pPr marL="457200" marR="0" lvl="0" indent="-342900" algn="r" rtl="1">
              <a:spcBef>
                <a:spcPts val="1200"/>
              </a:spcBef>
              <a:spcAft>
                <a:spcPts val="0"/>
              </a:spcAft>
              <a:buClr>
                <a:schemeClr val="accent1"/>
              </a:buClr>
              <a:buSzPts val="1800"/>
              <a:buFont typeface="Arial"/>
              <a:buChar char="•"/>
              <a:defRPr sz="1800" b="0" i="0" u="none" strike="noStrike" cap="none">
                <a:solidFill>
                  <a:schemeClr val="accent2"/>
                </a:solidFill>
                <a:latin typeface="Calibri"/>
                <a:ea typeface="Calibri"/>
                <a:cs typeface="Calibri"/>
                <a:sym typeface="Calibri"/>
              </a:defRPr>
            </a:lvl1pPr>
            <a:lvl2pPr marL="914400" marR="0" lvl="1" indent="-330200" algn="r" rtl="1">
              <a:spcBef>
                <a:spcPts val="1200"/>
              </a:spcBef>
              <a:spcAft>
                <a:spcPts val="0"/>
              </a:spcAft>
              <a:buClr>
                <a:srgbClr val="7F7F7F"/>
              </a:buClr>
              <a:buSzPts val="1600"/>
              <a:buFont typeface="Arial"/>
              <a:buChar char="•"/>
              <a:defRPr sz="1600" b="0" i="0" u="none" strike="noStrike" cap="none">
                <a:solidFill>
                  <a:schemeClr val="accent2"/>
                </a:solidFill>
                <a:latin typeface="Calibri"/>
                <a:ea typeface="Calibri"/>
                <a:cs typeface="Calibri"/>
                <a:sym typeface="Calibri"/>
              </a:defRPr>
            </a:lvl2pPr>
            <a:lvl3pPr marL="1371600" marR="0" lvl="2" indent="-317500" algn="r" rtl="1">
              <a:spcBef>
                <a:spcPts val="1200"/>
              </a:spcBef>
              <a:spcAft>
                <a:spcPts val="0"/>
              </a:spcAft>
              <a:buClr>
                <a:schemeClr val="accent2"/>
              </a:buClr>
              <a:buSzPts val="1400"/>
              <a:buFont typeface="Arial"/>
              <a:buChar char="•"/>
              <a:defRPr sz="1400" b="0" i="0" u="none" strike="noStrike" cap="none">
                <a:solidFill>
                  <a:schemeClr val="accent2"/>
                </a:solidFill>
                <a:latin typeface="Calibri"/>
                <a:ea typeface="Calibri"/>
                <a:cs typeface="Calibri"/>
                <a:sym typeface="Calibri"/>
              </a:defRPr>
            </a:lvl3pPr>
            <a:lvl4pPr marL="1828800" marR="0" lvl="3" indent="-304800" algn="r" rtl="1">
              <a:spcBef>
                <a:spcPts val="1200"/>
              </a:spcBef>
              <a:spcAft>
                <a:spcPts val="0"/>
              </a:spcAft>
              <a:buClr>
                <a:schemeClr val="accent5"/>
              </a:buClr>
              <a:buSzPts val="1200"/>
              <a:buFont typeface="Arial"/>
              <a:buChar char="•"/>
              <a:defRPr sz="1200" b="0" i="0" u="none" strike="noStrike" cap="none">
                <a:solidFill>
                  <a:schemeClr val="accent2"/>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8"/>
          <p:cNvSpPr txBox="1">
            <a:spLocks noGrp="1"/>
          </p:cNvSpPr>
          <p:nvPr>
            <p:ph type="body" idx="2"/>
          </p:nvPr>
        </p:nvSpPr>
        <p:spPr>
          <a:xfrm>
            <a:off x="4689475" y="1093581"/>
            <a:ext cx="4156800" cy="3499200"/>
          </a:xfrm>
          <a:prstGeom prst="rect">
            <a:avLst/>
          </a:prstGeom>
          <a:noFill/>
          <a:ln>
            <a:noFill/>
          </a:ln>
        </p:spPr>
        <p:txBody>
          <a:bodyPr spcFirstLastPara="1" wrap="square" lIns="0" tIns="45700" rIns="91425" bIns="45700" anchor="t" anchorCtr="0"/>
          <a:lstStyle>
            <a:lvl1pPr marL="457200" marR="0" lvl="0" indent="-342900" algn="r" rtl="1">
              <a:spcBef>
                <a:spcPts val="1200"/>
              </a:spcBef>
              <a:spcAft>
                <a:spcPts val="0"/>
              </a:spcAft>
              <a:buClr>
                <a:schemeClr val="accent1"/>
              </a:buClr>
              <a:buSzPts val="1800"/>
              <a:buFont typeface="Arial"/>
              <a:buChar char="•"/>
              <a:defRPr sz="1800" b="0" i="0" u="none" strike="noStrike" cap="none">
                <a:solidFill>
                  <a:schemeClr val="accent2"/>
                </a:solidFill>
                <a:latin typeface="Calibri"/>
                <a:ea typeface="Calibri"/>
                <a:cs typeface="Calibri"/>
                <a:sym typeface="Calibri"/>
              </a:defRPr>
            </a:lvl1pPr>
            <a:lvl2pPr marL="914400" marR="0" lvl="1" indent="-330200" algn="r" rtl="1">
              <a:spcBef>
                <a:spcPts val="1200"/>
              </a:spcBef>
              <a:spcAft>
                <a:spcPts val="0"/>
              </a:spcAft>
              <a:buClr>
                <a:srgbClr val="7F7F7F"/>
              </a:buClr>
              <a:buSzPts val="1600"/>
              <a:buFont typeface="Arial"/>
              <a:buChar char="•"/>
              <a:defRPr sz="1600" b="0" i="0" u="none" strike="noStrike" cap="none">
                <a:solidFill>
                  <a:schemeClr val="accent2"/>
                </a:solidFill>
                <a:latin typeface="Calibri"/>
                <a:ea typeface="Calibri"/>
                <a:cs typeface="Calibri"/>
                <a:sym typeface="Calibri"/>
              </a:defRPr>
            </a:lvl2pPr>
            <a:lvl3pPr marL="1371600" marR="0" lvl="2" indent="-317500" algn="r" rtl="1">
              <a:spcBef>
                <a:spcPts val="1200"/>
              </a:spcBef>
              <a:spcAft>
                <a:spcPts val="0"/>
              </a:spcAft>
              <a:buClr>
                <a:schemeClr val="accent2"/>
              </a:buClr>
              <a:buSzPts val="1400"/>
              <a:buFont typeface="Arial"/>
              <a:buChar char="•"/>
              <a:defRPr sz="1400" b="0" i="0" u="none" strike="noStrike" cap="none">
                <a:solidFill>
                  <a:schemeClr val="accent2"/>
                </a:solidFill>
                <a:latin typeface="Calibri"/>
                <a:ea typeface="Calibri"/>
                <a:cs typeface="Calibri"/>
                <a:sym typeface="Calibri"/>
              </a:defRPr>
            </a:lvl3pPr>
            <a:lvl4pPr marL="1828800" marR="0" lvl="3" indent="-304800" algn="r" rtl="1">
              <a:spcBef>
                <a:spcPts val="1200"/>
              </a:spcBef>
              <a:spcAft>
                <a:spcPts val="0"/>
              </a:spcAft>
              <a:buClr>
                <a:schemeClr val="accent5"/>
              </a:buClr>
              <a:buSzPts val="1200"/>
              <a:buFont typeface="Arial"/>
              <a:buChar char="•"/>
              <a:defRPr sz="1200" b="0" i="0" u="none" strike="noStrike" cap="none">
                <a:solidFill>
                  <a:schemeClr val="accent2"/>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8"/>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000" b="0">
                <a:solidFill>
                  <a:srgbClr val="3A3A3C"/>
                </a:solidFill>
                <a:latin typeface="Calibri"/>
                <a:ea typeface="Calibri"/>
                <a:cs typeface="Calibri"/>
                <a:sym typeface="Calibri"/>
              </a:defRPr>
            </a:lvl1pPr>
            <a:lvl2pPr marL="0" marR="0" lvl="1" indent="0" algn="l" rtl="0">
              <a:spcBef>
                <a:spcPts val="0"/>
              </a:spcBef>
              <a:buNone/>
              <a:defRPr sz="1000" b="0">
                <a:solidFill>
                  <a:srgbClr val="3A3A3C"/>
                </a:solidFill>
                <a:latin typeface="Calibri"/>
                <a:ea typeface="Calibri"/>
                <a:cs typeface="Calibri"/>
                <a:sym typeface="Calibri"/>
              </a:defRPr>
            </a:lvl2pPr>
            <a:lvl3pPr marL="0" marR="0" lvl="2" indent="0" algn="l" rtl="0">
              <a:spcBef>
                <a:spcPts val="0"/>
              </a:spcBef>
              <a:buNone/>
              <a:defRPr sz="1000" b="0">
                <a:solidFill>
                  <a:srgbClr val="3A3A3C"/>
                </a:solidFill>
                <a:latin typeface="Calibri"/>
                <a:ea typeface="Calibri"/>
                <a:cs typeface="Calibri"/>
                <a:sym typeface="Calibri"/>
              </a:defRPr>
            </a:lvl3pPr>
            <a:lvl4pPr marL="0" marR="0" lvl="3" indent="0" algn="l" rtl="0">
              <a:spcBef>
                <a:spcPts val="0"/>
              </a:spcBef>
              <a:buNone/>
              <a:defRPr sz="1000" b="0">
                <a:solidFill>
                  <a:srgbClr val="3A3A3C"/>
                </a:solidFill>
                <a:latin typeface="Calibri"/>
                <a:ea typeface="Calibri"/>
                <a:cs typeface="Calibri"/>
                <a:sym typeface="Calibri"/>
              </a:defRPr>
            </a:lvl4pPr>
            <a:lvl5pPr marL="0" marR="0" lvl="4" indent="0" algn="l" rtl="0">
              <a:spcBef>
                <a:spcPts val="0"/>
              </a:spcBef>
              <a:buNone/>
              <a:defRPr sz="1000" b="0">
                <a:solidFill>
                  <a:srgbClr val="3A3A3C"/>
                </a:solidFill>
                <a:latin typeface="Calibri"/>
                <a:ea typeface="Calibri"/>
                <a:cs typeface="Calibri"/>
                <a:sym typeface="Calibri"/>
              </a:defRPr>
            </a:lvl5pPr>
            <a:lvl6pPr marL="0" marR="0" lvl="5" indent="0" algn="l" rtl="0">
              <a:spcBef>
                <a:spcPts val="0"/>
              </a:spcBef>
              <a:buNone/>
              <a:defRPr sz="1000" b="0">
                <a:solidFill>
                  <a:srgbClr val="3A3A3C"/>
                </a:solidFill>
                <a:latin typeface="Calibri"/>
                <a:ea typeface="Calibri"/>
                <a:cs typeface="Calibri"/>
                <a:sym typeface="Calibri"/>
              </a:defRPr>
            </a:lvl6pPr>
            <a:lvl7pPr marL="0" marR="0" lvl="6" indent="0" algn="l" rtl="0">
              <a:spcBef>
                <a:spcPts val="0"/>
              </a:spcBef>
              <a:buNone/>
              <a:defRPr sz="1000" b="0">
                <a:solidFill>
                  <a:srgbClr val="3A3A3C"/>
                </a:solidFill>
                <a:latin typeface="Calibri"/>
                <a:ea typeface="Calibri"/>
                <a:cs typeface="Calibri"/>
                <a:sym typeface="Calibri"/>
              </a:defRPr>
            </a:lvl7pPr>
            <a:lvl8pPr marL="0" marR="0" lvl="7" indent="0" algn="l" rtl="0">
              <a:spcBef>
                <a:spcPts val="0"/>
              </a:spcBef>
              <a:buNone/>
              <a:defRPr sz="1000" b="0">
                <a:solidFill>
                  <a:srgbClr val="3A3A3C"/>
                </a:solidFill>
                <a:latin typeface="Calibri"/>
                <a:ea typeface="Calibri"/>
                <a:cs typeface="Calibri"/>
                <a:sym typeface="Calibri"/>
              </a:defRPr>
            </a:lvl8pPr>
            <a:lvl9pPr marL="0" marR="0" lvl="8" indent="0" algn="l" rtl="0">
              <a:spcBef>
                <a:spcPts val="0"/>
              </a:spcBef>
              <a:buNone/>
              <a:defRPr sz="1000" b="0">
                <a:solidFill>
                  <a:srgbClr val="3A3A3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76" name="Google Shape;76;p18"/>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7" name="Google Shape;77;p18"/>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9"/>
          <p:cNvSpPr txBox="1">
            <a:spLocks noGrp="1"/>
          </p:cNvSpPr>
          <p:nvPr>
            <p:ph type="body" idx="1"/>
          </p:nvPr>
        </p:nvSpPr>
        <p:spPr>
          <a:xfrm>
            <a:off x="297873" y="1530927"/>
            <a:ext cx="4158000" cy="3071100"/>
          </a:xfrm>
          <a:prstGeom prst="rect">
            <a:avLst/>
          </a:prstGeom>
          <a:noFill/>
          <a:ln>
            <a:noFill/>
          </a:ln>
        </p:spPr>
        <p:txBody>
          <a:bodyPr spcFirstLastPara="1" wrap="square" lIns="0" tIns="45700" rIns="91425" bIns="45700" anchor="t" anchorCtr="0"/>
          <a:lstStyle>
            <a:lvl1pPr marL="457200" marR="0" lvl="0" indent="-342900" algn="r" rtl="1">
              <a:spcBef>
                <a:spcPts val="1200"/>
              </a:spcBef>
              <a:spcAft>
                <a:spcPts val="0"/>
              </a:spcAft>
              <a:buClr>
                <a:schemeClr val="accent1"/>
              </a:buClr>
              <a:buSzPts val="1800"/>
              <a:buFont typeface="Arial"/>
              <a:buChar char="•"/>
              <a:defRPr sz="1800" b="0" i="0" u="none" strike="noStrike" cap="none">
                <a:solidFill>
                  <a:schemeClr val="accent2"/>
                </a:solidFill>
                <a:latin typeface="Calibri"/>
                <a:ea typeface="Calibri"/>
                <a:cs typeface="Calibri"/>
                <a:sym typeface="Calibri"/>
              </a:defRPr>
            </a:lvl1pPr>
            <a:lvl2pPr marL="914400" marR="0" lvl="1" indent="-330200" algn="r" rtl="1">
              <a:spcBef>
                <a:spcPts val="1200"/>
              </a:spcBef>
              <a:spcAft>
                <a:spcPts val="0"/>
              </a:spcAft>
              <a:buClr>
                <a:srgbClr val="7F7F7F"/>
              </a:buClr>
              <a:buSzPts val="1600"/>
              <a:buFont typeface="Arial"/>
              <a:buChar char="•"/>
              <a:defRPr sz="1600" b="0" i="0" u="none" strike="noStrike" cap="none">
                <a:solidFill>
                  <a:schemeClr val="accent2"/>
                </a:solidFill>
                <a:latin typeface="Calibri"/>
                <a:ea typeface="Calibri"/>
                <a:cs typeface="Calibri"/>
                <a:sym typeface="Calibri"/>
              </a:defRPr>
            </a:lvl2pPr>
            <a:lvl3pPr marL="1371600" marR="0" lvl="2" indent="-317500" algn="r" rtl="1">
              <a:spcBef>
                <a:spcPts val="1200"/>
              </a:spcBef>
              <a:spcAft>
                <a:spcPts val="0"/>
              </a:spcAft>
              <a:buClr>
                <a:schemeClr val="accent2"/>
              </a:buClr>
              <a:buSzPts val="1400"/>
              <a:buFont typeface="Arial"/>
              <a:buChar char="•"/>
              <a:defRPr sz="1400" b="0" i="0" u="none" strike="noStrike" cap="none">
                <a:solidFill>
                  <a:schemeClr val="accent2"/>
                </a:solidFill>
                <a:latin typeface="Calibri"/>
                <a:ea typeface="Calibri"/>
                <a:cs typeface="Calibri"/>
                <a:sym typeface="Calibri"/>
              </a:defRPr>
            </a:lvl3pPr>
            <a:lvl4pPr marL="1828800" marR="0" lvl="3" indent="-304800" algn="r" rtl="1">
              <a:spcBef>
                <a:spcPts val="1200"/>
              </a:spcBef>
              <a:spcAft>
                <a:spcPts val="0"/>
              </a:spcAft>
              <a:buClr>
                <a:schemeClr val="accent5"/>
              </a:buClr>
              <a:buSzPts val="1200"/>
              <a:buFont typeface="Arial"/>
              <a:buChar char="•"/>
              <a:defRPr sz="1200" b="0" i="0" u="none" strike="noStrike" cap="none">
                <a:solidFill>
                  <a:schemeClr val="accent2"/>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9"/>
          <p:cNvSpPr txBox="1">
            <a:spLocks noGrp="1"/>
          </p:cNvSpPr>
          <p:nvPr>
            <p:ph type="body" idx="2"/>
          </p:nvPr>
        </p:nvSpPr>
        <p:spPr>
          <a:xfrm>
            <a:off x="4688127" y="1523387"/>
            <a:ext cx="4158000" cy="3071100"/>
          </a:xfrm>
          <a:prstGeom prst="rect">
            <a:avLst/>
          </a:prstGeom>
          <a:noFill/>
          <a:ln>
            <a:noFill/>
          </a:ln>
        </p:spPr>
        <p:txBody>
          <a:bodyPr spcFirstLastPara="1" wrap="square" lIns="0" tIns="45700" rIns="91425" bIns="45700" anchor="t" anchorCtr="0"/>
          <a:lstStyle>
            <a:lvl1pPr marL="457200" marR="0" lvl="0" indent="-342900" algn="r" rtl="1">
              <a:spcBef>
                <a:spcPts val="1200"/>
              </a:spcBef>
              <a:spcAft>
                <a:spcPts val="0"/>
              </a:spcAft>
              <a:buClr>
                <a:schemeClr val="accent1"/>
              </a:buClr>
              <a:buSzPts val="1800"/>
              <a:buFont typeface="Arial"/>
              <a:buChar char="•"/>
              <a:defRPr sz="1800" b="0" i="0" u="none" strike="noStrike" cap="none">
                <a:solidFill>
                  <a:schemeClr val="accent2"/>
                </a:solidFill>
                <a:latin typeface="Calibri"/>
                <a:ea typeface="Calibri"/>
                <a:cs typeface="Calibri"/>
                <a:sym typeface="Calibri"/>
              </a:defRPr>
            </a:lvl1pPr>
            <a:lvl2pPr marL="914400" marR="0" lvl="1" indent="-330200" algn="r" rtl="1">
              <a:spcBef>
                <a:spcPts val="1200"/>
              </a:spcBef>
              <a:spcAft>
                <a:spcPts val="0"/>
              </a:spcAft>
              <a:buClr>
                <a:srgbClr val="7F7F7F"/>
              </a:buClr>
              <a:buSzPts val="1600"/>
              <a:buFont typeface="Arial"/>
              <a:buChar char="•"/>
              <a:defRPr sz="1600" b="0" i="0" u="none" strike="noStrike" cap="none">
                <a:solidFill>
                  <a:schemeClr val="accent2"/>
                </a:solidFill>
                <a:latin typeface="Calibri"/>
                <a:ea typeface="Calibri"/>
                <a:cs typeface="Calibri"/>
                <a:sym typeface="Calibri"/>
              </a:defRPr>
            </a:lvl2pPr>
            <a:lvl3pPr marL="1371600" marR="0" lvl="2" indent="-317500" algn="r" rtl="1">
              <a:spcBef>
                <a:spcPts val="1200"/>
              </a:spcBef>
              <a:spcAft>
                <a:spcPts val="0"/>
              </a:spcAft>
              <a:buClr>
                <a:schemeClr val="accent2"/>
              </a:buClr>
              <a:buSzPts val="1400"/>
              <a:buFont typeface="Arial"/>
              <a:buChar char="•"/>
              <a:defRPr sz="1400" b="0" i="0" u="none" strike="noStrike" cap="none">
                <a:solidFill>
                  <a:schemeClr val="accent2"/>
                </a:solidFill>
                <a:latin typeface="Calibri"/>
                <a:ea typeface="Calibri"/>
                <a:cs typeface="Calibri"/>
                <a:sym typeface="Calibri"/>
              </a:defRPr>
            </a:lvl3pPr>
            <a:lvl4pPr marL="1828800" marR="0" lvl="3" indent="-304800" algn="r" rtl="1">
              <a:spcBef>
                <a:spcPts val="1200"/>
              </a:spcBef>
              <a:spcAft>
                <a:spcPts val="0"/>
              </a:spcAft>
              <a:buClr>
                <a:schemeClr val="accent5"/>
              </a:buClr>
              <a:buSzPts val="1200"/>
              <a:buFont typeface="Arial"/>
              <a:buChar char="•"/>
              <a:defRPr sz="1200" b="0" i="0" u="none" strike="noStrike" cap="none">
                <a:solidFill>
                  <a:schemeClr val="accent2"/>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9"/>
          <p:cNvSpPr txBox="1">
            <a:spLocks noGrp="1"/>
          </p:cNvSpPr>
          <p:nvPr>
            <p:ph type="title"/>
          </p:nvPr>
        </p:nvSpPr>
        <p:spPr>
          <a:xfrm>
            <a:off x="297872" y="172107"/>
            <a:ext cx="6372000" cy="514500"/>
          </a:xfrm>
          <a:prstGeom prst="rect">
            <a:avLst/>
          </a:prstGeom>
          <a:noFill/>
          <a:ln>
            <a:noFill/>
          </a:ln>
        </p:spPr>
        <p:txBody>
          <a:bodyPr spcFirstLastPara="1" wrap="square" lIns="90000" tIns="45700" rIns="91425" bIns="45700" anchor="ctr" anchorCtr="0"/>
          <a:lstStyle>
            <a:lvl1pPr marR="0" lvl="0" algn="r" rtl="1">
              <a:spcBef>
                <a:spcPts val="0"/>
              </a:spcBef>
              <a:spcAft>
                <a:spcPts val="0"/>
              </a:spcAft>
              <a:buClr>
                <a:srgbClr val="103549"/>
              </a:buClr>
              <a:buSzPts val="2400"/>
              <a:buFont typeface="Calibri"/>
              <a:buNone/>
              <a:defRPr sz="2400" b="1" i="0" u="none" strike="noStrike" cap="none">
                <a:solidFill>
                  <a:srgbClr val="103549"/>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p19"/>
          <p:cNvSpPr txBox="1">
            <a:spLocks noGrp="1"/>
          </p:cNvSpPr>
          <p:nvPr>
            <p:ph type="body" idx="3"/>
          </p:nvPr>
        </p:nvSpPr>
        <p:spPr>
          <a:xfrm>
            <a:off x="297873" y="1093581"/>
            <a:ext cx="4158000" cy="418200"/>
          </a:xfrm>
          <a:prstGeom prst="rect">
            <a:avLst/>
          </a:prstGeom>
          <a:noFill/>
          <a:ln>
            <a:noFill/>
          </a:ln>
        </p:spPr>
        <p:txBody>
          <a:bodyPr spcFirstLastPara="1" wrap="square" lIns="0" tIns="45700" rIns="91425" bIns="45700" anchor="b" anchorCtr="0"/>
          <a:lstStyle>
            <a:lvl1pPr marL="457200" marR="0" lvl="0" indent="-228600" algn="r" rtl="1">
              <a:spcBef>
                <a:spcPts val="1200"/>
              </a:spcBef>
              <a:spcAft>
                <a:spcPts val="0"/>
              </a:spcAft>
              <a:buClr>
                <a:schemeClr val="accent1"/>
              </a:buClr>
              <a:buSzPts val="2000"/>
              <a:buFont typeface="Arial"/>
              <a:buNone/>
              <a:defRPr sz="2000" b="1" i="0" u="none" strike="noStrike" cap="none">
                <a:solidFill>
                  <a:schemeClr val="accent2"/>
                </a:solidFill>
                <a:latin typeface="Calibri"/>
                <a:ea typeface="Calibri"/>
                <a:cs typeface="Calibri"/>
                <a:sym typeface="Calibri"/>
              </a:defRPr>
            </a:lvl1pPr>
            <a:lvl2pPr marL="914400" marR="0" lvl="1" indent="-228600" algn="r" rtl="1">
              <a:spcBef>
                <a:spcPts val="1200"/>
              </a:spcBef>
              <a:spcAft>
                <a:spcPts val="0"/>
              </a:spcAft>
              <a:buClr>
                <a:srgbClr val="7F7F7F"/>
              </a:buClr>
              <a:buSzPts val="2000"/>
              <a:buFont typeface="Arial"/>
              <a:buNone/>
              <a:defRPr sz="2000" b="1" i="0" u="none" strike="noStrike" cap="none">
                <a:solidFill>
                  <a:schemeClr val="accent2"/>
                </a:solidFill>
                <a:latin typeface="Calibri"/>
                <a:ea typeface="Calibri"/>
                <a:cs typeface="Calibri"/>
                <a:sym typeface="Calibri"/>
              </a:defRPr>
            </a:lvl2pPr>
            <a:lvl3pPr marL="1371600" marR="0" lvl="2" indent="-228600" algn="r" rtl="1">
              <a:spcBef>
                <a:spcPts val="1200"/>
              </a:spcBef>
              <a:spcAft>
                <a:spcPts val="0"/>
              </a:spcAft>
              <a:buClr>
                <a:schemeClr val="accent2"/>
              </a:buClr>
              <a:buSzPts val="1800"/>
              <a:buFont typeface="Arial"/>
              <a:buNone/>
              <a:defRPr sz="1800" b="1" i="0" u="none" strike="noStrike" cap="none">
                <a:solidFill>
                  <a:schemeClr val="accent2"/>
                </a:solidFill>
                <a:latin typeface="Calibri"/>
                <a:ea typeface="Calibri"/>
                <a:cs typeface="Calibri"/>
                <a:sym typeface="Calibri"/>
              </a:defRPr>
            </a:lvl3pPr>
            <a:lvl4pPr marL="1828800" marR="0" lvl="3" indent="-228600" algn="r" rtl="1">
              <a:spcBef>
                <a:spcPts val="1200"/>
              </a:spcBef>
              <a:spcAft>
                <a:spcPts val="0"/>
              </a:spcAft>
              <a:buClr>
                <a:schemeClr val="accent5"/>
              </a:buClr>
              <a:buSzPts val="1600"/>
              <a:buFont typeface="Arial"/>
              <a:buNone/>
              <a:defRPr sz="1600" b="1" i="0" u="none" strike="noStrike" cap="none">
                <a:solidFill>
                  <a:schemeClr val="accent2"/>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3" name="Google Shape;83;p19"/>
          <p:cNvSpPr txBox="1">
            <a:spLocks noGrp="1"/>
          </p:cNvSpPr>
          <p:nvPr>
            <p:ph type="body" idx="4"/>
          </p:nvPr>
        </p:nvSpPr>
        <p:spPr>
          <a:xfrm>
            <a:off x="4688127" y="1093581"/>
            <a:ext cx="4158000" cy="418200"/>
          </a:xfrm>
          <a:prstGeom prst="rect">
            <a:avLst/>
          </a:prstGeom>
          <a:noFill/>
          <a:ln>
            <a:noFill/>
          </a:ln>
        </p:spPr>
        <p:txBody>
          <a:bodyPr spcFirstLastPara="1" wrap="square" lIns="0" tIns="45700" rIns="91425" bIns="45700" anchor="b" anchorCtr="0"/>
          <a:lstStyle>
            <a:lvl1pPr marL="457200" marR="0" lvl="0" indent="-228600" algn="r" rtl="1">
              <a:spcBef>
                <a:spcPts val="1200"/>
              </a:spcBef>
              <a:spcAft>
                <a:spcPts val="0"/>
              </a:spcAft>
              <a:buClr>
                <a:schemeClr val="accent1"/>
              </a:buClr>
              <a:buSzPts val="2000"/>
              <a:buFont typeface="Arial"/>
              <a:buNone/>
              <a:defRPr sz="2000" b="1" i="0" u="none" strike="noStrike" cap="none">
                <a:solidFill>
                  <a:schemeClr val="accent2"/>
                </a:solidFill>
                <a:latin typeface="Calibri"/>
                <a:ea typeface="Calibri"/>
                <a:cs typeface="Calibri"/>
                <a:sym typeface="Calibri"/>
              </a:defRPr>
            </a:lvl1pPr>
            <a:lvl2pPr marL="914400" marR="0" lvl="1" indent="-228600" algn="r" rtl="1">
              <a:spcBef>
                <a:spcPts val="1200"/>
              </a:spcBef>
              <a:spcAft>
                <a:spcPts val="0"/>
              </a:spcAft>
              <a:buClr>
                <a:srgbClr val="7F7F7F"/>
              </a:buClr>
              <a:buSzPts val="2000"/>
              <a:buFont typeface="Arial"/>
              <a:buNone/>
              <a:defRPr sz="2000" b="1" i="0" u="none" strike="noStrike" cap="none">
                <a:solidFill>
                  <a:schemeClr val="accent2"/>
                </a:solidFill>
                <a:latin typeface="Calibri"/>
                <a:ea typeface="Calibri"/>
                <a:cs typeface="Calibri"/>
                <a:sym typeface="Calibri"/>
              </a:defRPr>
            </a:lvl2pPr>
            <a:lvl3pPr marL="1371600" marR="0" lvl="2" indent="-228600" algn="r" rtl="1">
              <a:spcBef>
                <a:spcPts val="1200"/>
              </a:spcBef>
              <a:spcAft>
                <a:spcPts val="0"/>
              </a:spcAft>
              <a:buClr>
                <a:schemeClr val="accent2"/>
              </a:buClr>
              <a:buSzPts val="1800"/>
              <a:buFont typeface="Arial"/>
              <a:buNone/>
              <a:defRPr sz="1800" b="1" i="0" u="none" strike="noStrike" cap="none">
                <a:solidFill>
                  <a:schemeClr val="accent2"/>
                </a:solidFill>
                <a:latin typeface="Calibri"/>
                <a:ea typeface="Calibri"/>
                <a:cs typeface="Calibri"/>
                <a:sym typeface="Calibri"/>
              </a:defRPr>
            </a:lvl3pPr>
            <a:lvl4pPr marL="1828800" marR="0" lvl="3" indent="-228600" algn="r" rtl="1">
              <a:spcBef>
                <a:spcPts val="1200"/>
              </a:spcBef>
              <a:spcAft>
                <a:spcPts val="0"/>
              </a:spcAft>
              <a:buClr>
                <a:schemeClr val="accent5"/>
              </a:buClr>
              <a:buSzPts val="1600"/>
              <a:buFont typeface="Arial"/>
              <a:buNone/>
              <a:defRPr sz="1600" b="1" i="0" u="none" strike="noStrike" cap="none">
                <a:solidFill>
                  <a:schemeClr val="accent2"/>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Google Shape;84;p19"/>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000" b="0">
                <a:solidFill>
                  <a:srgbClr val="3A3A3C"/>
                </a:solidFill>
                <a:latin typeface="Calibri"/>
                <a:ea typeface="Calibri"/>
                <a:cs typeface="Calibri"/>
                <a:sym typeface="Calibri"/>
              </a:defRPr>
            </a:lvl1pPr>
            <a:lvl2pPr marL="0" marR="0" lvl="1" indent="0" algn="l" rtl="0">
              <a:spcBef>
                <a:spcPts val="0"/>
              </a:spcBef>
              <a:buNone/>
              <a:defRPr sz="1000" b="0">
                <a:solidFill>
                  <a:srgbClr val="3A3A3C"/>
                </a:solidFill>
                <a:latin typeface="Calibri"/>
                <a:ea typeface="Calibri"/>
                <a:cs typeface="Calibri"/>
                <a:sym typeface="Calibri"/>
              </a:defRPr>
            </a:lvl2pPr>
            <a:lvl3pPr marL="0" marR="0" lvl="2" indent="0" algn="l" rtl="0">
              <a:spcBef>
                <a:spcPts val="0"/>
              </a:spcBef>
              <a:buNone/>
              <a:defRPr sz="1000" b="0">
                <a:solidFill>
                  <a:srgbClr val="3A3A3C"/>
                </a:solidFill>
                <a:latin typeface="Calibri"/>
                <a:ea typeface="Calibri"/>
                <a:cs typeface="Calibri"/>
                <a:sym typeface="Calibri"/>
              </a:defRPr>
            </a:lvl3pPr>
            <a:lvl4pPr marL="0" marR="0" lvl="3" indent="0" algn="l" rtl="0">
              <a:spcBef>
                <a:spcPts val="0"/>
              </a:spcBef>
              <a:buNone/>
              <a:defRPr sz="1000" b="0">
                <a:solidFill>
                  <a:srgbClr val="3A3A3C"/>
                </a:solidFill>
                <a:latin typeface="Calibri"/>
                <a:ea typeface="Calibri"/>
                <a:cs typeface="Calibri"/>
                <a:sym typeface="Calibri"/>
              </a:defRPr>
            </a:lvl4pPr>
            <a:lvl5pPr marL="0" marR="0" lvl="4" indent="0" algn="l" rtl="0">
              <a:spcBef>
                <a:spcPts val="0"/>
              </a:spcBef>
              <a:buNone/>
              <a:defRPr sz="1000" b="0">
                <a:solidFill>
                  <a:srgbClr val="3A3A3C"/>
                </a:solidFill>
                <a:latin typeface="Calibri"/>
                <a:ea typeface="Calibri"/>
                <a:cs typeface="Calibri"/>
                <a:sym typeface="Calibri"/>
              </a:defRPr>
            </a:lvl5pPr>
            <a:lvl6pPr marL="0" marR="0" lvl="5" indent="0" algn="l" rtl="0">
              <a:spcBef>
                <a:spcPts val="0"/>
              </a:spcBef>
              <a:buNone/>
              <a:defRPr sz="1000" b="0">
                <a:solidFill>
                  <a:srgbClr val="3A3A3C"/>
                </a:solidFill>
                <a:latin typeface="Calibri"/>
                <a:ea typeface="Calibri"/>
                <a:cs typeface="Calibri"/>
                <a:sym typeface="Calibri"/>
              </a:defRPr>
            </a:lvl6pPr>
            <a:lvl7pPr marL="0" marR="0" lvl="6" indent="0" algn="l" rtl="0">
              <a:spcBef>
                <a:spcPts val="0"/>
              </a:spcBef>
              <a:buNone/>
              <a:defRPr sz="1000" b="0">
                <a:solidFill>
                  <a:srgbClr val="3A3A3C"/>
                </a:solidFill>
                <a:latin typeface="Calibri"/>
                <a:ea typeface="Calibri"/>
                <a:cs typeface="Calibri"/>
                <a:sym typeface="Calibri"/>
              </a:defRPr>
            </a:lvl7pPr>
            <a:lvl8pPr marL="0" marR="0" lvl="7" indent="0" algn="l" rtl="0">
              <a:spcBef>
                <a:spcPts val="0"/>
              </a:spcBef>
              <a:buNone/>
              <a:defRPr sz="1000" b="0">
                <a:solidFill>
                  <a:srgbClr val="3A3A3C"/>
                </a:solidFill>
                <a:latin typeface="Calibri"/>
                <a:ea typeface="Calibri"/>
                <a:cs typeface="Calibri"/>
                <a:sym typeface="Calibri"/>
              </a:defRPr>
            </a:lvl8pPr>
            <a:lvl9pPr marL="0" marR="0" lvl="8" indent="0" algn="l" rtl="0">
              <a:spcBef>
                <a:spcPts val="0"/>
              </a:spcBef>
              <a:buNone/>
              <a:defRPr sz="1000" b="0">
                <a:solidFill>
                  <a:srgbClr val="3A3A3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85" name="Google Shape;85;p19"/>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6" name="Google Shape;86;p19"/>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20"/>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000" b="0">
                <a:solidFill>
                  <a:srgbClr val="3A3A3C"/>
                </a:solidFill>
                <a:latin typeface="Calibri"/>
                <a:ea typeface="Calibri"/>
                <a:cs typeface="Calibri"/>
                <a:sym typeface="Calibri"/>
              </a:defRPr>
            </a:lvl1pPr>
            <a:lvl2pPr marL="0" marR="0" lvl="1" indent="0" algn="l" rtl="0">
              <a:spcBef>
                <a:spcPts val="0"/>
              </a:spcBef>
              <a:buNone/>
              <a:defRPr sz="1000" b="0">
                <a:solidFill>
                  <a:srgbClr val="3A3A3C"/>
                </a:solidFill>
                <a:latin typeface="Calibri"/>
                <a:ea typeface="Calibri"/>
                <a:cs typeface="Calibri"/>
                <a:sym typeface="Calibri"/>
              </a:defRPr>
            </a:lvl2pPr>
            <a:lvl3pPr marL="0" marR="0" lvl="2" indent="0" algn="l" rtl="0">
              <a:spcBef>
                <a:spcPts val="0"/>
              </a:spcBef>
              <a:buNone/>
              <a:defRPr sz="1000" b="0">
                <a:solidFill>
                  <a:srgbClr val="3A3A3C"/>
                </a:solidFill>
                <a:latin typeface="Calibri"/>
                <a:ea typeface="Calibri"/>
                <a:cs typeface="Calibri"/>
                <a:sym typeface="Calibri"/>
              </a:defRPr>
            </a:lvl3pPr>
            <a:lvl4pPr marL="0" marR="0" lvl="3" indent="0" algn="l" rtl="0">
              <a:spcBef>
                <a:spcPts val="0"/>
              </a:spcBef>
              <a:buNone/>
              <a:defRPr sz="1000" b="0">
                <a:solidFill>
                  <a:srgbClr val="3A3A3C"/>
                </a:solidFill>
                <a:latin typeface="Calibri"/>
                <a:ea typeface="Calibri"/>
                <a:cs typeface="Calibri"/>
                <a:sym typeface="Calibri"/>
              </a:defRPr>
            </a:lvl4pPr>
            <a:lvl5pPr marL="0" marR="0" lvl="4" indent="0" algn="l" rtl="0">
              <a:spcBef>
                <a:spcPts val="0"/>
              </a:spcBef>
              <a:buNone/>
              <a:defRPr sz="1000" b="0">
                <a:solidFill>
                  <a:srgbClr val="3A3A3C"/>
                </a:solidFill>
                <a:latin typeface="Calibri"/>
                <a:ea typeface="Calibri"/>
                <a:cs typeface="Calibri"/>
                <a:sym typeface="Calibri"/>
              </a:defRPr>
            </a:lvl5pPr>
            <a:lvl6pPr marL="0" marR="0" lvl="5" indent="0" algn="l" rtl="0">
              <a:spcBef>
                <a:spcPts val="0"/>
              </a:spcBef>
              <a:buNone/>
              <a:defRPr sz="1000" b="0">
                <a:solidFill>
                  <a:srgbClr val="3A3A3C"/>
                </a:solidFill>
                <a:latin typeface="Calibri"/>
                <a:ea typeface="Calibri"/>
                <a:cs typeface="Calibri"/>
                <a:sym typeface="Calibri"/>
              </a:defRPr>
            </a:lvl6pPr>
            <a:lvl7pPr marL="0" marR="0" lvl="6" indent="0" algn="l" rtl="0">
              <a:spcBef>
                <a:spcPts val="0"/>
              </a:spcBef>
              <a:buNone/>
              <a:defRPr sz="1000" b="0">
                <a:solidFill>
                  <a:srgbClr val="3A3A3C"/>
                </a:solidFill>
                <a:latin typeface="Calibri"/>
                <a:ea typeface="Calibri"/>
                <a:cs typeface="Calibri"/>
                <a:sym typeface="Calibri"/>
              </a:defRPr>
            </a:lvl7pPr>
            <a:lvl8pPr marL="0" marR="0" lvl="7" indent="0" algn="l" rtl="0">
              <a:spcBef>
                <a:spcPts val="0"/>
              </a:spcBef>
              <a:buNone/>
              <a:defRPr sz="1000" b="0">
                <a:solidFill>
                  <a:srgbClr val="3A3A3C"/>
                </a:solidFill>
                <a:latin typeface="Calibri"/>
                <a:ea typeface="Calibri"/>
                <a:cs typeface="Calibri"/>
                <a:sym typeface="Calibri"/>
              </a:defRPr>
            </a:lvl8pPr>
            <a:lvl9pPr marL="0" marR="0" lvl="8" indent="0" algn="l" rtl="0">
              <a:spcBef>
                <a:spcPts val="0"/>
              </a:spcBef>
              <a:buNone/>
              <a:defRPr sz="1000" b="0">
                <a:solidFill>
                  <a:srgbClr val="3A3A3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89" name="Google Shape;89;p20"/>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0" name="Google Shape;90;p20"/>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22"/>
          <p:cNvSpPr txBox="1">
            <a:spLocks noGrp="1"/>
          </p:cNvSpPr>
          <p:nvPr>
            <p:ph type="ctrTitle"/>
          </p:nvPr>
        </p:nvSpPr>
        <p:spPr>
          <a:xfrm>
            <a:off x="527416" y="1690240"/>
            <a:ext cx="4160100" cy="588900"/>
          </a:xfrm>
          <a:prstGeom prst="rect">
            <a:avLst/>
          </a:prstGeom>
          <a:noFill/>
          <a:ln>
            <a:noFill/>
          </a:ln>
        </p:spPr>
        <p:txBody>
          <a:bodyPr spcFirstLastPara="1" wrap="square" lIns="0" tIns="0" rIns="0" bIns="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Google Shape;96;p22"/>
          <p:cNvSpPr txBox="1">
            <a:spLocks noGrp="1"/>
          </p:cNvSpPr>
          <p:nvPr>
            <p:ph type="subTitle" idx="1"/>
          </p:nvPr>
        </p:nvSpPr>
        <p:spPr>
          <a:xfrm>
            <a:off x="527416" y="2334478"/>
            <a:ext cx="4162500" cy="326400"/>
          </a:xfrm>
          <a:prstGeom prst="rect">
            <a:avLst/>
          </a:prstGeom>
          <a:noFill/>
          <a:ln>
            <a:noFill/>
          </a:ln>
        </p:spPr>
        <p:txBody>
          <a:bodyPr spcFirstLastPara="1" wrap="square" lIns="0" tIns="72000" rIns="0" bIns="72000" anchor="ctr" anchorCtr="0"/>
          <a:lstStyle>
            <a:lvl1pPr marR="0" lvl="0" algn="l" rtl="0">
              <a:spcBef>
                <a:spcPts val="1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ctr" rtl="0">
              <a:spcBef>
                <a:spcPts val="1200"/>
              </a:spcBef>
              <a:spcAft>
                <a:spcPts val="0"/>
              </a:spcAft>
              <a:buClr>
                <a:schemeClr val="dk1"/>
              </a:buClr>
              <a:buSzPts val="1600"/>
              <a:buFont typeface="Arial"/>
              <a:buNone/>
              <a:defRPr sz="1600" b="0" i="0" u="none" strike="noStrike" cap="none">
                <a:solidFill>
                  <a:srgbClr val="959595"/>
                </a:solidFill>
                <a:latin typeface="Calibri"/>
                <a:ea typeface="Calibri"/>
                <a:cs typeface="Calibri"/>
                <a:sym typeface="Calibri"/>
              </a:defRPr>
            </a:lvl2pPr>
            <a:lvl3pPr marR="0" lvl="2" algn="ctr" rtl="0">
              <a:spcBef>
                <a:spcPts val="1200"/>
              </a:spcBef>
              <a:spcAft>
                <a:spcPts val="0"/>
              </a:spcAft>
              <a:buClr>
                <a:schemeClr val="dk1"/>
              </a:buClr>
              <a:buSzPts val="1400"/>
              <a:buFont typeface="Arial"/>
              <a:buNone/>
              <a:defRPr sz="1400" b="0" i="0" u="none" strike="noStrike" cap="none">
                <a:solidFill>
                  <a:srgbClr val="959595"/>
                </a:solidFill>
                <a:latin typeface="Calibri"/>
                <a:ea typeface="Calibri"/>
                <a:cs typeface="Calibri"/>
                <a:sym typeface="Calibri"/>
              </a:defRPr>
            </a:lvl3pPr>
            <a:lvl4pPr marR="0" lvl="3" algn="ctr" rtl="0">
              <a:spcBef>
                <a:spcPts val="1200"/>
              </a:spcBef>
              <a:spcAft>
                <a:spcPts val="0"/>
              </a:spcAft>
              <a:buClr>
                <a:schemeClr val="dk1"/>
              </a:buClr>
              <a:buSzPts val="1200"/>
              <a:buFont typeface="Arial"/>
              <a:buNone/>
              <a:defRPr sz="1200" b="0" i="0" u="none" strike="noStrike" cap="none">
                <a:solidFill>
                  <a:srgbClr val="959595"/>
                </a:solidFill>
                <a:latin typeface="Calibri"/>
                <a:ea typeface="Calibri"/>
                <a:cs typeface="Calibri"/>
                <a:sym typeface="Calibri"/>
              </a:defRPr>
            </a:lvl4pPr>
            <a:lvl5pPr marR="0" lvl="4"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5pPr>
            <a:lvl6pPr marR="0" lvl="5"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6pPr>
            <a:lvl7pPr marR="0" lvl="6"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7pPr>
            <a:lvl8pPr marR="0" lvl="7"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8pPr>
            <a:lvl9pPr marR="0" lvl="8"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9pPr>
          </a:lstStyle>
          <a:p>
            <a:endParaRPr/>
          </a:p>
        </p:txBody>
      </p:sp>
      <p:pic>
        <p:nvPicPr>
          <p:cNvPr id="97" name="Google Shape;97;p22"/>
          <p:cNvPicPr preferRelativeResize="0"/>
          <p:nvPr/>
        </p:nvPicPr>
        <p:blipFill rotWithShape="1">
          <a:blip r:embed="rId3">
            <a:alphaModFix/>
          </a:blip>
          <a:srcRect/>
          <a:stretch/>
        </p:blipFill>
        <p:spPr>
          <a:xfrm>
            <a:off x="527416" y="3942839"/>
            <a:ext cx="1814435" cy="540311"/>
          </a:xfrm>
          <a:prstGeom prst="rect">
            <a:avLst/>
          </a:prstGeom>
          <a:noFill/>
          <a:ln>
            <a:noFill/>
          </a:ln>
        </p:spPr>
      </p:pic>
      <p:sp>
        <p:nvSpPr>
          <p:cNvPr id="98" name="Google Shape;98;p22"/>
          <p:cNvSpPr>
            <a:spLocks noGrp="1"/>
          </p:cNvSpPr>
          <p:nvPr>
            <p:ph type="pic" idx="2"/>
          </p:nvPr>
        </p:nvSpPr>
        <p:spPr>
          <a:xfrm>
            <a:off x="3871914" y="0"/>
            <a:ext cx="4624500" cy="5143500"/>
          </a:xfrm>
          <a:prstGeom prst="rect">
            <a:avLst/>
          </a:prstGeom>
          <a:noFill/>
          <a:ln>
            <a:noFill/>
          </a:ln>
        </p:spPr>
        <p:txBody>
          <a:bodyPr spcFirstLastPara="1" wrap="square" lIns="0" tIns="45700" rIns="0" bIns="45700" anchor="ctr" anchorCtr="0"/>
          <a:lstStyle>
            <a:lvl1pPr marR="0" lvl="0" algn="ctr" rtl="0">
              <a:spcBef>
                <a:spcPts val="12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R="0" lvl="2" algn="l" rtl="0">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1"/>
        <p:cNvGrpSpPr/>
        <p:nvPr/>
      </p:nvGrpSpPr>
      <p:grpSpPr>
        <a:xfrm>
          <a:off x="0" y="0"/>
          <a:ext cx="0" cy="0"/>
          <a:chOff x="0" y="0"/>
          <a:chExt cx="0" cy="0"/>
        </a:xfrm>
      </p:grpSpPr>
      <p:sp>
        <p:nvSpPr>
          <p:cNvPr id="102" name="Google Shape;102;p24"/>
          <p:cNvSpPr txBox="1">
            <a:spLocks noGrp="1"/>
          </p:cNvSpPr>
          <p:nvPr>
            <p:ph type="body" idx="1"/>
          </p:nvPr>
        </p:nvSpPr>
        <p:spPr>
          <a:xfrm>
            <a:off x="471600" y="946151"/>
            <a:ext cx="8200800" cy="3398700"/>
          </a:xfrm>
          <a:prstGeom prst="rect">
            <a:avLst/>
          </a:prstGeom>
          <a:noFill/>
          <a:ln>
            <a:noFill/>
          </a:ln>
        </p:spPr>
        <p:txBody>
          <a:bodyPr spcFirstLastPara="1" wrap="square" lIns="0" tIns="45700" rIns="91425" bIns="45700" anchor="t" anchorCtr="0"/>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24"/>
          <p:cNvSpPr txBox="1">
            <a:spLocks noGrp="1"/>
          </p:cNvSpPr>
          <p:nvPr>
            <p:ph type="title"/>
          </p:nvPr>
        </p:nvSpPr>
        <p:spPr>
          <a:xfrm>
            <a:off x="471600" y="169863"/>
            <a:ext cx="8200800" cy="622200"/>
          </a:xfrm>
          <a:prstGeom prst="rect">
            <a:avLst/>
          </a:prstGeom>
          <a:noFill/>
          <a:ln>
            <a:noFill/>
          </a:ln>
        </p:spPr>
        <p:txBody>
          <a:bodyPr spcFirstLastPara="1" wrap="square" lIns="0" tIns="45700" rIns="91425" bIns="45700" anchor="b" anchorCtr="0"/>
          <a:lstStyle>
            <a:lvl1pPr marR="0" lvl="0" algn="l" rtl="0">
              <a:spcBef>
                <a:spcPts val="0"/>
              </a:spcBef>
              <a:spcAft>
                <a:spcPts val="0"/>
              </a:spcAft>
              <a:buClr>
                <a:schemeClr val="accent1"/>
              </a:buClr>
              <a:buSzPts val="2200"/>
              <a:buFont typeface="Calibri"/>
              <a:buNone/>
              <a:defRPr sz="2200" b="1" i="0" u="none" strike="noStrike" cap="non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Google Shape;104;p24"/>
          <p:cNvSpPr txBox="1"/>
          <p:nvPr/>
        </p:nvSpPr>
        <p:spPr>
          <a:xfrm>
            <a:off x="471600" y="4712920"/>
            <a:ext cx="198300" cy="230700"/>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fld id="{00000000-1234-1234-1234-123412341234}" type="slidenum">
              <a:rPr lang="en" sz="900">
                <a:solidFill>
                  <a:schemeClr val="dk1"/>
                </a:solidFill>
                <a:latin typeface="Calibri"/>
                <a:ea typeface="Calibri"/>
                <a:cs typeface="Calibri"/>
                <a:sym typeface="Calibri"/>
              </a:rPr>
              <a:pPr marL="0" marR="0" lvl="0" indent="0" algn="l" rtl="0">
                <a:spcBef>
                  <a:spcPts val="0"/>
                </a:spcBef>
                <a:spcAft>
                  <a:spcPts val="0"/>
                </a:spcAft>
                <a:buNone/>
              </a:pPr>
              <a:t>‹#›</a:t>
            </a:fld>
            <a:endParaRPr sz="900">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71600" y="169862"/>
            <a:ext cx="8200800" cy="622200"/>
          </a:xfrm>
          <a:prstGeom prst="rect">
            <a:avLst/>
          </a:prstGeom>
          <a:noFill/>
          <a:ln>
            <a:noFill/>
          </a:ln>
        </p:spPr>
        <p:txBody>
          <a:bodyPr spcFirstLastPara="1" wrap="square" lIns="0" tIns="45700" rIns="91425" bIns="45700" anchor="b" anchorCtr="0"/>
          <a:lstStyle>
            <a:lvl1pPr marR="0" lvl="0" algn="l" rtl="0">
              <a:spcBef>
                <a:spcPts val="0"/>
              </a:spcBef>
              <a:spcAft>
                <a:spcPts val="0"/>
              </a:spcAft>
              <a:buClr>
                <a:srgbClr val="0F99BE"/>
              </a:buClr>
              <a:buSzPts val="2200"/>
              <a:buFont typeface="Calibri"/>
              <a:buNone/>
              <a:defRPr sz="2200" b="1" i="0" u="none" strike="noStrike" cap="none">
                <a:solidFill>
                  <a:srgbClr val="0F99BE"/>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7" name="Google Shape;107;p25"/>
          <p:cNvSpPr txBox="1">
            <a:spLocks noGrp="1"/>
          </p:cNvSpPr>
          <p:nvPr>
            <p:ph type="body" idx="1"/>
          </p:nvPr>
        </p:nvSpPr>
        <p:spPr>
          <a:xfrm>
            <a:off x="471600" y="946151"/>
            <a:ext cx="3888000" cy="3398700"/>
          </a:xfrm>
          <a:prstGeom prst="rect">
            <a:avLst/>
          </a:prstGeom>
          <a:noFill/>
          <a:ln>
            <a:noFill/>
          </a:ln>
        </p:spPr>
        <p:txBody>
          <a:bodyPr spcFirstLastPara="1" wrap="square" lIns="0" tIns="45700" rIns="91425" bIns="45700" anchor="t" anchorCtr="0"/>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body" idx="2"/>
          </p:nvPr>
        </p:nvSpPr>
        <p:spPr>
          <a:xfrm>
            <a:off x="4784400" y="946150"/>
            <a:ext cx="3888000" cy="3398700"/>
          </a:xfrm>
          <a:prstGeom prst="rect">
            <a:avLst/>
          </a:prstGeom>
          <a:noFill/>
          <a:ln>
            <a:noFill/>
          </a:ln>
        </p:spPr>
        <p:txBody>
          <a:bodyPr spcFirstLastPara="1" wrap="square" lIns="0" tIns="45700" rIns="91425" bIns="45700" anchor="t" anchorCtr="0"/>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p25"/>
          <p:cNvSpPr txBox="1"/>
          <p:nvPr/>
        </p:nvSpPr>
        <p:spPr>
          <a:xfrm>
            <a:off x="471600" y="4712920"/>
            <a:ext cx="198300" cy="230700"/>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fld id="{00000000-1234-1234-1234-123412341234}" type="slidenum">
              <a:rPr lang="en" sz="900">
                <a:solidFill>
                  <a:schemeClr val="dk1"/>
                </a:solidFill>
                <a:latin typeface="Calibri"/>
                <a:ea typeface="Calibri"/>
                <a:cs typeface="Calibri"/>
                <a:sym typeface="Calibri"/>
              </a:rPr>
              <a:pPr marL="0" marR="0" lvl="0" indent="0" algn="l" rtl="0">
                <a:spcBef>
                  <a:spcPts val="0"/>
                </a:spcBef>
                <a:spcAft>
                  <a:spcPts val="0"/>
                </a:spcAft>
                <a:buNone/>
              </a:pPr>
              <a:t>‹#›</a:t>
            </a:fld>
            <a:endParaRPr sz="9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a:off x="472065" y="169863"/>
            <a:ext cx="8199900" cy="622200"/>
          </a:xfrm>
          <a:prstGeom prst="rect">
            <a:avLst/>
          </a:prstGeom>
          <a:noFill/>
          <a:ln>
            <a:noFill/>
          </a:ln>
        </p:spPr>
        <p:txBody>
          <a:bodyPr spcFirstLastPara="1" wrap="square" lIns="0" tIns="45700" rIns="0" bIns="45700" anchor="b" anchorCtr="0"/>
          <a:lstStyle>
            <a:lvl1pPr marR="0" lvl="0" algn="l" rtl="0">
              <a:spcBef>
                <a:spcPts val="0"/>
              </a:spcBef>
              <a:spcAft>
                <a:spcPts val="0"/>
              </a:spcAft>
              <a:buClr>
                <a:srgbClr val="0F99BE"/>
              </a:buClr>
              <a:buSzPts val="2200"/>
              <a:buFont typeface="Calibri"/>
              <a:buNone/>
              <a:defRPr sz="2200" b="1" i="0" u="none" strike="noStrike" cap="none">
                <a:solidFill>
                  <a:srgbClr val="0F99BE"/>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27"/>
          <p:cNvSpPr txBox="1"/>
          <p:nvPr/>
        </p:nvSpPr>
        <p:spPr>
          <a:xfrm>
            <a:off x="471600" y="4712920"/>
            <a:ext cx="198300" cy="230700"/>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fld id="{00000000-1234-1234-1234-123412341234}" type="slidenum">
              <a:rPr lang="en" sz="900">
                <a:solidFill>
                  <a:schemeClr val="dk1"/>
                </a:solidFill>
                <a:latin typeface="Calibri"/>
                <a:ea typeface="Calibri"/>
                <a:cs typeface="Calibri"/>
                <a:sym typeface="Calibri"/>
              </a:rPr>
              <a:pPr marL="0" marR="0" lvl="0" indent="0" algn="l" rtl="0">
                <a:spcBef>
                  <a:spcPts val="0"/>
                </a:spcBef>
                <a:spcAft>
                  <a:spcPts val="0"/>
                </a:spcAft>
                <a:buNone/>
              </a:pPr>
              <a:t>‹#›</a:t>
            </a:fld>
            <a:endParaRPr sz="900">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type="title">
  <p:cSld name="TITLE">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8"/>
          <p:cNvSpPr txBox="1">
            <a:spLocks noGrp="1"/>
          </p:cNvSpPr>
          <p:nvPr>
            <p:ph type="ctrTitle"/>
          </p:nvPr>
        </p:nvSpPr>
        <p:spPr>
          <a:xfrm>
            <a:off x="3054926" y="1870074"/>
            <a:ext cx="4447200" cy="499200"/>
          </a:xfrm>
          <a:prstGeom prst="rect">
            <a:avLst/>
          </a:prstGeom>
          <a:noFill/>
          <a:ln>
            <a:noFill/>
          </a:ln>
        </p:spPr>
        <p:txBody>
          <a:bodyPr spcFirstLastPara="1" wrap="square" lIns="0" tIns="0" rIns="0" bIns="0" anchor="b" anchorCtr="0"/>
          <a:lstStyle>
            <a:lvl1pPr marR="0" lvl="0" algn="l" rtl="0">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9" name="Google Shape;119;p28"/>
          <p:cNvSpPr txBox="1">
            <a:spLocks noGrp="1"/>
          </p:cNvSpPr>
          <p:nvPr>
            <p:ph type="subTitle" idx="1"/>
          </p:nvPr>
        </p:nvSpPr>
        <p:spPr>
          <a:xfrm>
            <a:off x="3054926" y="2556164"/>
            <a:ext cx="4447200" cy="270300"/>
          </a:xfrm>
          <a:prstGeom prst="rect">
            <a:avLst/>
          </a:prstGeom>
          <a:noFill/>
          <a:ln>
            <a:noFill/>
          </a:ln>
        </p:spPr>
        <p:txBody>
          <a:bodyPr spcFirstLastPara="1" wrap="square" lIns="0" tIns="0" rIns="0" bIns="0" anchor="ctr" anchorCtr="0"/>
          <a:lstStyle>
            <a:lvl1pPr marR="0" lvl="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ctr" rtl="0">
              <a:spcBef>
                <a:spcPts val="1200"/>
              </a:spcBef>
              <a:spcAft>
                <a:spcPts val="0"/>
              </a:spcAft>
              <a:buClr>
                <a:schemeClr val="dk1"/>
              </a:buClr>
              <a:buSzPts val="1600"/>
              <a:buFont typeface="Arial"/>
              <a:buNone/>
              <a:defRPr sz="1600" b="0" i="0" u="none" strike="noStrike" cap="none">
                <a:solidFill>
                  <a:srgbClr val="959595"/>
                </a:solidFill>
                <a:latin typeface="Calibri"/>
                <a:ea typeface="Calibri"/>
                <a:cs typeface="Calibri"/>
                <a:sym typeface="Calibri"/>
              </a:defRPr>
            </a:lvl2pPr>
            <a:lvl3pPr marR="0" lvl="2" algn="ctr" rtl="0">
              <a:spcBef>
                <a:spcPts val="1200"/>
              </a:spcBef>
              <a:spcAft>
                <a:spcPts val="0"/>
              </a:spcAft>
              <a:buClr>
                <a:schemeClr val="dk1"/>
              </a:buClr>
              <a:buSzPts val="1400"/>
              <a:buFont typeface="Arial"/>
              <a:buNone/>
              <a:defRPr sz="1400" b="0" i="0" u="none" strike="noStrike" cap="none">
                <a:solidFill>
                  <a:srgbClr val="959595"/>
                </a:solidFill>
                <a:latin typeface="Calibri"/>
                <a:ea typeface="Calibri"/>
                <a:cs typeface="Calibri"/>
                <a:sym typeface="Calibri"/>
              </a:defRPr>
            </a:lvl3pPr>
            <a:lvl4pPr marR="0" lvl="3" algn="ctr" rtl="0">
              <a:spcBef>
                <a:spcPts val="1200"/>
              </a:spcBef>
              <a:spcAft>
                <a:spcPts val="0"/>
              </a:spcAft>
              <a:buClr>
                <a:schemeClr val="dk1"/>
              </a:buClr>
              <a:buSzPts val="1200"/>
              <a:buFont typeface="Arial"/>
              <a:buNone/>
              <a:defRPr sz="1200" b="0" i="0" u="none" strike="noStrike" cap="none">
                <a:solidFill>
                  <a:srgbClr val="959595"/>
                </a:solidFill>
                <a:latin typeface="Calibri"/>
                <a:ea typeface="Calibri"/>
                <a:cs typeface="Calibri"/>
                <a:sym typeface="Calibri"/>
              </a:defRPr>
            </a:lvl4pPr>
            <a:lvl5pPr marR="0" lvl="4"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5pPr>
            <a:lvl6pPr marR="0" lvl="5"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6pPr>
            <a:lvl7pPr marR="0" lvl="6"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7pPr>
            <a:lvl8pPr marR="0" lvl="7"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8pPr>
            <a:lvl9pPr marR="0" lvl="8" algn="ctr" rtl="0">
              <a:spcBef>
                <a:spcPts val="400"/>
              </a:spcBef>
              <a:spcAft>
                <a:spcPts val="0"/>
              </a:spcAft>
              <a:buClr>
                <a:srgbClr val="959595"/>
              </a:buClr>
              <a:buSzPts val="2000"/>
              <a:buFont typeface="Arial"/>
              <a:buNone/>
              <a:defRPr sz="2000" b="0" i="0" u="none" strike="noStrike" cap="none">
                <a:solidFill>
                  <a:srgbClr val="959595"/>
                </a:solidFill>
                <a:latin typeface="Calibri"/>
                <a:ea typeface="Calibri"/>
                <a:cs typeface="Calibri"/>
                <a:sym typeface="Calibri"/>
              </a:defRPr>
            </a:lvl9pPr>
          </a:lstStyle>
          <a:p>
            <a:endParaRPr/>
          </a:p>
        </p:txBody>
      </p:sp>
      <p:pic>
        <p:nvPicPr>
          <p:cNvPr id="120" name="Google Shape;120;p28"/>
          <p:cNvPicPr preferRelativeResize="0"/>
          <p:nvPr/>
        </p:nvPicPr>
        <p:blipFill rotWithShape="1">
          <a:blip r:embed="rId3">
            <a:alphaModFix/>
          </a:blip>
          <a:srcRect/>
          <a:stretch/>
        </p:blipFill>
        <p:spPr>
          <a:xfrm>
            <a:off x="6748107" y="4109094"/>
            <a:ext cx="1814435" cy="54031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471600" y="169862"/>
            <a:ext cx="8200800" cy="622200"/>
          </a:xfrm>
          <a:prstGeom prst="rect">
            <a:avLst/>
          </a:prstGeom>
          <a:noFill/>
          <a:ln>
            <a:noFill/>
          </a:ln>
        </p:spPr>
        <p:txBody>
          <a:bodyPr spcFirstLastPara="1" wrap="square" lIns="0" tIns="45700" rIns="91425" bIns="45700" anchor="b" anchorCtr="0"/>
          <a:lstStyle>
            <a:lvl1pPr marR="0" lvl="0" algn="l" rtl="0">
              <a:spcBef>
                <a:spcPts val="0"/>
              </a:spcBef>
              <a:spcAft>
                <a:spcPts val="0"/>
              </a:spcAft>
              <a:buClr>
                <a:srgbClr val="0F99BE"/>
              </a:buClr>
              <a:buSzPts val="2200"/>
              <a:buFont typeface="Calibri"/>
              <a:buNone/>
              <a:defRPr sz="2200" b="1" i="0" u="none" strike="noStrike" cap="none">
                <a:solidFill>
                  <a:srgbClr val="0F99BE"/>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3" name="Google Shape;123;p29"/>
          <p:cNvSpPr txBox="1">
            <a:spLocks noGrp="1"/>
          </p:cNvSpPr>
          <p:nvPr>
            <p:ph type="body" idx="1"/>
          </p:nvPr>
        </p:nvSpPr>
        <p:spPr>
          <a:xfrm>
            <a:off x="471600" y="1372032"/>
            <a:ext cx="3888000" cy="2973000"/>
          </a:xfrm>
          <a:prstGeom prst="rect">
            <a:avLst/>
          </a:prstGeom>
          <a:noFill/>
          <a:ln>
            <a:noFill/>
          </a:ln>
        </p:spPr>
        <p:txBody>
          <a:bodyPr spcFirstLastPara="1" wrap="square" lIns="0" tIns="45700" rIns="91425" bIns="45700" anchor="t" anchorCtr="0"/>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29"/>
          <p:cNvSpPr txBox="1">
            <a:spLocks noGrp="1"/>
          </p:cNvSpPr>
          <p:nvPr>
            <p:ph type="body" idx="2"/>
          </p:nvPr>
        </p:nvSpPr>
        <p:spPr>
          <a:xfrm>
            <a:off x="4784400" y="1372032"/>
            <a:ext cx="3888000" cy="2973000"/>
          </a:xfrm>
          <a:prstGeom prst="rect">
            <a:avLst/>
          </a:prstGeom>
          <a:noFill/>
          <a:ln>
            <a:noFill/>
          </a:ln>
        </p:spPr>
        <p:txBody>
          <a:bodyPr spcFirstLastPara="1" wrap="square" lIns="0" tIns="45700" rIns="91425" bIns="45700" anchor="t" anchorCtr="0"/>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29"/>
          <p:cNvSpPr txBox="1">
            <a:spLocks noGrp="1"/>
          </p:cNvSpPr>
          <p:nvPr>
            <p:ph type="body" idx="3"/>
          </p:nvPr>
        </p:nvSpPr>
        <p:spPr>
          <a:xfrm>
            <a:off x="471600" y="946150"/>
            <a:ext cx="3888000" cy="418200"/>
          </a:xfrm>
          <a:prstGeom prst="rect">
            <a:avLst/>
          </a:prstGeom>
          <a:noFill/>
          <a:ln>
            <a:noFill/>
          </a:ln>
        </p:spPr>
        <p:txBody>
          <a:bodyPr spcFirstLastPara="1" wrap="square" lIns="0" tIns="45700" rIns="0" bIns="45700" anchor="b" anchorCtr="0"/>
          <a:lstStyle>
            <a:lvl1pPr marL="457200" marR="0" lvl="0" indent="-228600" algn="l" rtl="0">
              <a:lnSpc>
                <a:spcPct val="100000"/>
              </a:lnSpc>
              <a:spcBef>
                <a:spcPts val="1200"/>
              </a:spcBef>
              <a:spcAft>
                <a:spcPts val="0"/>
              </a:spcAft>
              <a:buClr>
                <a:schemeClr val="dk1"/>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spcBef>
                <a:spcPts val="12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12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body" idx="4"/>
          </p:nvPr>
        </p:nvSpPr>
        <p:spPr>
          <a:xfrm>
            <a:off x="4784400" y="946150"/>
            <a:ext cx="3888000" cy="418200"/>
          </a:xfrm>
          <a:prstGeom prst="rect">
            <a:avLst/>
          </a:prstGeom>
          <a:noFill/>
          <a:ln>
            <a:noFill/>
          </a:ln>
        </p:spPr>
        <p:txBody>
          <a:bodyPr spcFirstLastPara="1" wrap="square" lIns="0" tIns="45700" rIns="0" bIns="45700" anchor="b" anchorCtr="0"/>
          <a:lstStyle>
            <a:lvl1pPr marL="457200" marR="0" lvl="0" indent="-228600" algn="l" rtl="0">
              <a:lnSpc>
                <a:spcPct val="100000"/>
              </a:lnSpc>
              <a:spcBef>
                <a:spcPts val="1200"/>
              </a:spcBef>
              <a:spcAft>
                <a:spcPts val="0"/>
              </a:spcAft>
              <a:buClr>
                <a:schemeClr val="dk1"/>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spcBef>
                <a:spcPts val="12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12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7" name="Google Shape;127;p29"/>
          <p:cNvSpPr txBox="1"/>
          <p:nvPr/>
        </p:nvSpPr>
        <p:spPr>
          <a:xfrm>
            <a:off x="471600" y="4712920"/>
            <a:ext cx="198300" cy="230700"/>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fld id="{00000000-1234-1234-1234-123412341234}" type="slidenum">
              <a:rPr lang="en" sz="900">
                <a:solidFill>
                  <a:schemeClr val="dk1"/>
                </a:solidFill>
                <a:latin typeface="Calibri"/>
                <a:ea typeface="Calibri"/>
                <a:cs typeface="Calibri"/>
                <a:sym typeface="Calibri"/>
              </a:rPr>
              <a:pPr marL="0" marR="0" lvl="0" indent="0" algn="l" rtl="0">
                <a:spcBef>
                  <a:spcPts val="0"/>
                </a:spcBef>
                <a:spcAft>
                  <a:spcPts val="0"/>
                </a:spcAft>
                <a:buNone/>
              </a:pPr>
              <a:t>‹#›</a:t>
            </a:fld>
            <a:endParaRPr sz="900">
              <a:solidFill>
                <a:schemeClr val="dk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30"/>
          <p:cNvSpPr txBox="1"/>
          <p:nvPr/>
        </p:nvSpPr>
        <p:spPr>
          <a:xfrm>
            <a:off x="471600" y="4712920"/>
            <a:ext cx="198300" cy="230700"/>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fld id="{00000000-1234-1234-1234-123412341234}" type="slidenum">
              <a:rPr lang="en" sz="900">
                <a:solidFill>
                  <a:schemeClr val="dk1"/>
                </a:solidFill>
                <a:latin typeface="Calibri"/>
                <a:ea typeface="Calibri"/>
                <a:cs typeface="Calibri"/>
                <a:sym typeface="Calibri"/>
              </a:rPr>
              <a:pPr marL="0" marR="0" lvl="0" indent="0" algn="l" rtl="0">
                <a:spcBef>
                  <a:spcPts val="0"/>
                </a:spcBef>
                <a:spcAft>
                  <a:spcPts val="0"/>
                </a:spcAft>
                <a:buNone/>
              </a:pPr>
              <a:t>‹#›</a:t>
            </a:fld>
            <a:endParaRPr sz="900">
              <a:solidFill>
                <a:schemeClr val="dk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32"/>
          <p:cNvSpPr txBox="1">
            <a:spLocks noGrp="1"/>
          </p:cNvSpPr>
          <p:nvPr>
            <p:ph type="ctrTitle"/>
          </p:nvPr>
        </p:nvSpPr>
        <p:spPr>
          <a:xfrm>
            <a:off x="3799262" y="4216470"/>
            <a:ext cx="2906400" cy="275100"/>
          </a:xfrm>
          <a:prstGeom prst="rect">
            <a:avLst/>
          </a:prstGeom>
          <a:noFill/>
          <a:ln>
            <a:noFill/>
          </a:ln>
        </p:spPr>
        <p:txBody>
          <a:bodyPr spcFirstLastPara="1" wrap="square" lIns="90000" tIns="45700" rIns="91425" bIns="45700" anchor="ctr" anchorCtr="0"/>
          <a:lstStyle>
            <a:lvl1pPr lvl="0" algn="r" rtl="1">
              <a:spcBef>
                <a:spcPts val="0"/>
              </a:spcBef>
              <a:spcAft>
                <a:spcPts val="0"/>
              </a:spcAft>
              <a:buClr>
                <a:schemeClr val="dk2"/>
              </a:buClr>
              <a:buSzPts val="1600"/>
              <a:buFont typeface="Calibri"/>
              <a:buNone/>
              <a:defRPr sz="1600" b="1">
                <a:solidFill>
                  <a:schemeClr val="dk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32"/>
          <p:cNvSpPr txBox="1">
            <a:spLocks noGrp="1"/>
          </p:cNvSpPr>
          <p:nvPr>
            <p:ph type="subTitle" idx="1"/>
          </p:nvPr>
        </p:nvSpPr>
        <p:spPr>
          <a:xfrm>
            <a:off x="3803073" y="4479164"/>
            <a:ext cx="2902500" cy="273600"/>
          </a:xfrm>
          <a:prstGeom prst="rect">
            <a:avLst/>
          </a:prstGeom>
          <a:noFill/>
          <a:ln>
            <a:noFill/>
          </a:ln>
        </p:spPr>
        <p:txBody>
          <a:bodyPr spcFirstLastPara="1" wrap="square" lIns="90000" tIns="0" rIns="91425" bIns="45700" anchor="ctr" anchorCtr="0"/>
          <a:lstStyle>
            <a:lvl1pPr lvl="0" algn="r" rtl="1">
              <a:spcBef>
                <a:spcPts val="1200"/>
              </a:spcBef>
              <a:spcAft>
                <a:spcPts val="0"/>
              </a:spcAft>
              <a:buSzPts val="1600"/>
              <a:buNone/>
              <a:defRPr sz="1600" b="0">
                <a:solidFill>
                  <a:schemeClr val="dk2"/>
                </a:solidFill>
                <a:latin typeface="Calibri"/>
                <a:ea typeface="Calibri"/>
                <a:cs typeface="Calibri"/>
                <a:sym typeface="Calibri"/>
              </a:defRPr>
            </a:lvl1pPr>
            <a:lvl2pPr lvl="1" algn="ctr" rtl="1">
              <a:spcBef>
                <a:spcPts val="1200"/>
              </a:spcBef>
              <a:spcAft>
                <a:spcPts val="0"/>
              </a:spcAft>
              <a:buSzPts val="1600"/>
              <a:buNone/>
              <a:defRPr>
                <a:solidFill>
                  <a:srgbClr val="888888"/>
                </a:solidFill>
              </a:defRPr>
            </a:lvl2pPr>
            <a:lvl3pPr lvl="2" algn="ctr" rtl="1">
              <a:spcBef>
                <a:spcPts val="1200"/>
              </a:spcBef>
              <a:spcAft>
                <a:spcPts val="0"/>
              </a:spcAft>
              <a:buSzPts val="1400"/>
              <a:buNone/>
              <a:defRPr>
                <a:solidFill>
                  <a:srgbClr val="888888"/>
                </a:solidFill>
              </a:defRPr>
            </a:lvl3pPr>
            <a:lvl4pPr lvl="3" algn="ctr" rtl="1">
              <a:spcBef>
                <a:spcPts val="1200"/>
              </a:spcBef>
              <a:spcAft>
                <a:spcPts val="0"/>
              </a:spcAft>
              <a:buSzPts val="12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33"/>
          <p:cNvSpPr txBox="1">
            <a:spLocks noGrp="1"/>
          </p:cNvSpPr>
          <p:nvPr>
            <p:ph type="title"/>
          </p:nvPr>
        </p:nvSpPr>
        <p:spPr>
          <a:xfrm>
            <a:off x="297872" y="172107"/>
            <a:ext cx="6373200" cy="514500"/>
          </a:xfrm>
          <a:prstGeom prst="rect">
            <a:avLst/>
          </a:prstGeom>
          <a:noFill/>
          <a:ln>
            <a:noFill/>
          </a:ln>
        </p:spPr>
        <p:txBody>
          <a:bodyPr spcFirstLastPara="1" wrap="square" lIns="90000" tIns="45700" rIns="91425" bIns="45700" anchor="ctr" anchorCtr="0"/>
          <a:lstStyle>
            <a:lvl1pPr lvl="0" algn="r" rtl="1">
              <a:spcBef>
                <a:spcPts val="0"/>
              </a:spcBef>
              <a:spcAft>
                <a:spcPts val="0"/>
              </a:spcAft>
              <a:buClr>
                <a:srgbClr val="10354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33"/>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40" name="Google Shape;140;p33"/>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41" name="Google Shape;141;p33"/>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2"/>
        <p:cNvGrpSpPr/>
        <p:nvPr/>
      </p:nvGrpSpPr>
      <p:grpSpPr>
        <a:xfrm>
          <a:off x="0" y="0"/>
          <a:ext cx="0" cy="0"/>
          <a:chOff x="0" y="0"/>
          <a:chExt cx="0" cy="0"/>
        </a:xfrm>
      </p:grpSpPr>
      <p:sp>
        <p:nvSpPr>
          <p:cNvPr id="143" name="Google Shape;143;p34"/>
          <p:cNvSpPr txBox="1">
            <a:spLocks noGrp="1"/>
          </p:cNvSpPr>
          <p:nvPr>
            <p:ph type="body" idx="1"/>
          </p:nvPr>
        </p:nvSpPr>
        <p:spPr>
          <a:xfrm>
            <a:off x="297873" y="1093581"/>
            <a:ext cx="8550000" cy="3499200"/>
          </a:xfrm>
          <a:prstGeom prst="rect">
            <a:avLst/>
          </a:prstGeom>
          <a:noFill/>
          <a:ln>
            <a:noFill/>
          </a:ln>
        </p:spPr>
        <p:txBody>
          <a:bodyPr spcFirstLastPara="1" wrap="square" lIns="0" tIns="45700" rIns="91425" bIns="45700" anchor="t" anchorCtr="0"/>
          <a:lstStyle>
            <a:lvl1pPr marL="457200" lvl="0" indent="-342900" algn="r" rtl="1">
              <a:spcBef>
                <a:spcPts val="1200"/>
              </a:spcBef>
              <a:spcAft>
                <a:spcPts val="0"/>
              </a:spcAft>
              <a:buSzPts val="1800"/>
              <a:buChar char="•"/>
              <a:defRPr/>
            </a:lvl1pPr>
            <a:lvl2pPr marL="914400" lvl="1" indent="-330200" algn="r" rtl="1">
              <a:spcBef>
                <a:spcPts val="1200"/>
              </a:spcBef>
              <a:spcAft>
                <a:spcPts val="0"/>
              </a:spcAft>
              <a:buSzPts val="1600"/>
              <a:buChar char="•"/>
              <a:defRPr/>
            </a:lvl2pPr>
            <a:lvl3pPr marL="1371600" lvl="2" indent="-317500" algn="r" rtl="1">
              <a:spcBef>
                <a:spcPts val="1200"/>
              </a:spcBef>
              <a:spcAft>
                <a:spcPts val="0"/>
              </a:spcAft>
              <a:buSzPts val="1400"/>
              <a:buChar char="•"/>
              <a:defRPr/>
            </a:lvl3pPr>
            <a:lvl4pPr marL="1828800" lvl="3" indent="-304800" algn="r" rtl="1">
              <a:spcBef>
                <a:spcPts val="1200"/>
              </a:spcBef>
              <a:spcAft>
                <a:spcPts val="0"/>
              </a:spcAft>
              <a:buSzPts val="12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4" name="Google Shape;144;p34"/>
          <p:cNvSpPr txBox="1">
            <a:spLocks noGrp="1"/>
          </p:cNvSpPr>
          <p:nvPr>
            <p:ph type="title"/>
          </p:nvPr>
        </p:nvSpPr>
        <p:spPr>
          <a:xfrm>
            <a:off x="297872" y="172107"/>
            <a:ext cx="6373200" cy="514500"/>
          </a:xfrm>
          <a:prstGeom prst="rect">
            <a:avLst/>
          </a:prstGeom>
          <a:noFill/>
          <a:ln>
            <a:noFill/>
          </a:ln>
        </p:spPr>
        <p:txBody>
          <a:bodyPr spcFirstLastPara="1" wrap="square" lIns="90000" tIns="45700" rIns="91425" bIns="45700" anchor="ctr" anchorCtr="0"/>
          <a:lstStyle>
            <a:lvl1pPr lvl="0" algn="r" rtl="1">
              <a:spcBef>
                <a:spcPts val="0"/>
              </a:spcBef>
              <a:spcAft>
                <a:spcPts val="0"/>
              </a:spcAft>
              <a:buClr>
                <a:srgbClr val="103549"/>
              </a:buClr>
              <a:buSzPts val="2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34"/>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46" name="Google Shape;146;p34"/>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47" name="Google Shape;147;p34"/>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5"/>
          <p:cNvSpPr txBox="1">
            <a:spLocks noGrp="1"/>
          </p:cNvSpPr>
          <p:nvPr>
            <p:ph type="ctrTitle"/>
          </p:nvPr>
        </p:nvSpPr>
        <p:spPr>
          <a:xfrm>
            <a:off x="915400" y="1904709"/>
            <a:ext cx="4685400" cy="449700"/>
          </a:xfrm>
          <a:prstGeom prst="rect">
            <a:avLst/>
          </a:prstGeom>
          <a:noFill/>
          <a:ln>
            <a:noFill/>
          </a:ln>
        </p:spPr>
        <p:txBody>
          <a:bodyPr spcFirstLastPara="1" wrap="square" lIns="90000" tIns="45700" rIns="91425" bIns="45700" anchor="ctr" anchorCtr="0"/>
          <a:lstStyle>
            <a:lvl1pPr lvl="0" algn="r" rtl="1">
              <a:spcBef>
                <a:spcPts val="0"/>
              </a:spcBef>
              <a:spcAft>
                <a:spcPts val="0"/>
              </a:spcAft>
              <a:buClr>
                <a:schemeClr val="accent1"/>
              </a:buClr>
              <a:buSzPts val="2000"/>
              <a:buFont typeface="Calibri"/>
              <a:buNone/>
              <a:defRPr sz="2000" b="1">
                <a:solidFill>
                  <a:schemeClr val="accen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35"/>
          <p:cNvSpPr txBox="1">
            <a:spLocks noGrp="1"/>
          </p:cNvSpPr>
          <p:nvPr>
            <p:ph type="subTitle" idx="1"/>
          </p:nvPr>
        </p:nvSpPr>
        <p:spPr>
          <a:xfrm>
            <a:off x="921544" y="2367428"/>
            <a:ext cx="4679100" cy="447300"/>
          </a:xfrm>
          <a:prstGeom prst="rect">
            <a:avLst/>
          </a:prstGeom>
          <a:noFill/>
          <a:ln>
            <a:noFill/>
          </a:ln>
        </p:spPr>
        <p:txBody>
          <a:bodyPr spcFirstLastPara="1" wrap="square" lIns="90000" tIns="0" rIns="91425" bIns="45700" anchor="ctr" anchorCtr="0"/>
          <a:lstStyle>
            <a:lvl1pPr lvl="0" algn="r" rtl="1">
              <a:spcBef>
                <a:spcPts val="1200"/>
              </a:spcBef>
              <a:spcAft>
                <a:spcPts val="0"/>
              </a:spcAft>
              <a:buSzPts val="1600"/>
              <a:buNone/>
              <a:defRPr sz="1600" b="0">
                <a:solidFill>
                  <a:schemeClr val="dk2"/>
                </a:solidFill>
                <a:latin typeface="Calibri"/>
                <a:ea typeface="Calibri"/>
                <a:cs typeface="Calibri"/>
                <a:sym typeface="Calibri"/>
              </a:defRPr>
            </a:lvl1pPr>
            <a:lvl2pPr lvl="1" algn="ctr" rtl="1">
              <a:spcBef>
                <a:spcPts val="1200"/>
              </a:spcBef>
              <a:spcAft>
                <a:spcPts val="0"/>
              </a:spcAft>
              <a:buSzPts val="1600"/>
              <a:buNone/>
              <a:defRPr>
                <a:solidFill>
                  <a:srgbClr val="888888"/>
                </a:solidFill>
              </a:defRPr>
            </a:lvl2pPr>
            <a:lvl3pPr lvl="2" algn="ctr" rtl="1">
              <a:spcBef>
                <a:spcPts val="1200"/>
              </a:spcBef>
              <a:spcAft>
                <a:spcPts val="0"/>
              </a:spcAft>
              <a:buSzPts val="1400"/>
              <a:buNone/>
              <a:defRPr>
                <a:solidFill>
                  <a:srgbClr val="888888"/>
                </a:solidFill>
              </a:defRPr>
            </a:lvl3pPr>
            <a:lvl4pPr lvl="3" algn="ctr" rtl="1">
              <a:spcBef>
                <a:spcPts val="1200"/>
              </a:spcBef>
              <a:spcAft>
                <a:spcPts val="0"/>
              </a:spcAft>
              <a:buSzPts val="12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1"/>
        <p:cNvGrpSpPr/>
        <p:nvPr/>
      </p:nvGrpSpPr>
      <p:grpSpPr>
        <a:xfrm>
          <a:off x="0" y="0"/>
          <a:ext cx="0" cy="0"/>
          <a:chOff x="0" y="0"/>
          <a:chExt cx="0" cy="0"/>
        </a:xfrm>
      </p:grpSpPr>
      <p:sp>
        <p:nvSpPr>
          <p:cNvPr id="152" name="Google Shape;152;p36"/>
          <p:cNvSpPr txBox="1">
            <a:spLocks noGrp="1"/>
          </p:cNvSpPr>
          <p:nvPr>
            <p:ph type="title"/>
          </p:nvPr>
        </p:nvSpPr>
        <p:spPr>
          <a:xfrm>
            <a:off x="297872" y="172107"/>
            <a:ext cx="6372000" cy="514500"/>
          </a:xfrm>
          <a:prstGeom prst="rect">
            <a:avLst/>
          </a:prstGeom>
          <a:noFill/>
          <a:ln>
            <a:noFill/>
          </a:ln>
        </p:spPr>
        <p:txBody>
          <a:bodyPr spcFirstLastPara="1" wrap="square" lIns="90000" tIns="45700" rIns="91425" bIns="45700" anchor="ctr" anchorCtr="0"/>
          <a:lstStyle>
            <a:lvl1pPr lvl="0" algn="r" rtl="1">
              <a:spcBef>
                <a:spcPts val="0"/>
              </a:spcBef>
              <a:spcAft>
                <a:spcPts val="0"/>
              </a:spcAft>
              <a:buClr>
                <a:srgbClr val="103549"/>
              </a:buClr>
              <a:buSzPts val="2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36"/>
          <p:cNvSpPr txBox="1">
            <a:spLocks noGrp="1"/>
          </p:cNvSpPr>
          <p:nvPr>
            <p:ph type="body" idx="1"/>
          </p:nvPr>
        </p:nvSpPr>
        <p:spPr>
          <a:xfrm>
            <a:off x="297873" y="1093581"/>
            <a:ext cx="4156800" cy="3499200"/>
          </a:xfrm>
          <a:prstGeom prst="rect">
            <a:avLst/>
          </a:prstGeom>
          <a:noFill/>
          <a:ln>
            <a:noFill/>
          </a:ln>
        </p:spPr>
        <p:txBody>
          <a:bodyPr spcFirstLastPara="1" wrap="square" lIns="0" tIns="45700" rIns="91425" bIns="45700" anchor="t" anchorCtr="0"/>
          <a:lstStyle>
            <a:lvl1pPr marL="457200" lvl="0" indent="-342900" algn="r" rtl="1">
              <a:spcBef>
                <a:spcPts val="1200"/>
              </a:spcBef>
              <a:spcAft>
                <a:spcPts val="0"/>
              </a:spcAft>
              <a:buSzPts val="1800"/>
              <a:buChar char="•"/>
              <a:defRPr/>
            </a:lvl1pPr>
            <a:lvl2pPr marL="914400" lvl="1" indent="-330200" algn="r" rtl="1">
              <a:spcBef>
                <a:spcPts val="1200"/>
              </a:spcBef>
              <a:spcAft>
                <a:spcPts val="0"/>
              </a:spcAft>
              <a:buSzPts val="1600"/>
              <a:buChar char="•"/>
              <a:defRPr/>
            </a:lvl2pPr>
            <a:lvl3pPr marL="1371600" lvl="2" indent="-317500" algn="r" rtl="1">
              <a:spcBef>
                <a:spcPts val="1200"/>
              </a:spcBef>
              <a:spcAft>
                <a:spcPts val="0"/>
              </a:spcAft>
              <a:buSzPts val="1400"/>
              <a:buChar char="•"/>
              <a:defRPr/>
            </a:lvl3pPr>
            <a:lvl4pPr marL="1828800" lvl="3" indent="-304800" algn="r" rtl="1">
              <a:spcBef>
                <a:spcPts val="1200"/>
              </a:spcBef>
              <a:spcAft>
                <a:spcPts val="0"/>
              </a:spcAft>
              <a:buSzPts val="12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4" name="Google Shape;154;p36"/>
          <p:cNvSpPr txBox="1">
            <a:spLocks noGrp="1"/>
          </p:cNvSpPr>
          <p:nvPr>
            <p:ph type="body" idx="2"/>
          </p:nvPr>
        </p:nvSpPr>
        <p:spPr>
          <a:xfrm>
            <a:off x="4689475" y="1093581"/>
            <a:ext cx="4156800" cy="3499200"/>
          </a:xfrm>
          <a:prstGeom prst="rect">
            <a:avLst/>
          </a:prstGeom>
          <a:noFill/>
          <a:ln>
            <a:noFill/>
          </a:ln>
        </p:spPr>
        <p:txBody>
          <a:bodyPr spcFirstLastPara="1" wrap="square" lIns="0" tIns="45700" rIns="91425" bIns="45700" anchor="t" anchorCtr="0"/>
          <a:lstStyle>
            <a:lvl1pPr marL="457200" lvl="0" indent="-342900" algn="r" rtl="1">
              <a:spcBef>
                <a:spcPts val="1200"/>
              </a:spcBef>
              <a:spcAft>
                <a:spcPts val="0"/>
              </a:spcAft>
              <a:buSzPts val="1800"/>
              <a:buChar char="•"/>
              <a:defRPr/>
            </a:lvl1pPr>
            <a:lvl2pPr marL="914400" lvl="1" indent="-330200" algn="r" rtl="1">
              <a:spcBef>
                <a:spcPts val="1200"/>
              </a:spcBef>
              <a:spcAft>
                <a:spcPts val="0"/>
              </a:spcAft>
              <a:buSzPts val="1600"/>
              <a:buChar char="•"/>
              <a:defRPr/>
            </a:lvl2pPr>
            <a:lvl3pPr marL="1371600" lvl="2" indent="-317500" algn="r" rtl="1">
              <a:spcBef>
                <a:spcPts val="1200"/>
              </a:spcBef>
              <a:spcAft>
                <a:spcPts val="0"/>
              </a:spcAft>
              <a:buSzPts val="1400"/>
              <a:buChar char="•"/>
              <a:defRPr/>
            </a:lvl3pPr>
            <a:lvl4pPr marL="1828800" lvl="3" indent="-304800" algn="r" rtl="1">
              <a:spcBef>
                <a:spcPts val="1200"/>
              </a:spcBef>
              <a:spcAft>
                <a:spcPts val="0"/>
              </a:spcAft>
              <a:buSzPts val="12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5" name="Google Shape;155;p36"/>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56" name="Google Shape;156;p36"/>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57" name="Google Shape;157;p36"/>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8"/>
        <p:cNvGrpSpPr/>
        <p:nvPr/>
      </p:nvGrpSpPr>
      <p:grpSpPr>
        <a:xfrm>
          <a:off x="0" y="0"/>
          <a:ext cx="0" cy="0"/>
          <a:chOff x="0" y="0"/>
          <a:chExt cx="0" cy="0"/>
        </a:xfrm>
      </p:grpSpPr>
      <p:sp>
        <p:nvSpPr>
          <p:cNvPr id="159" name="Google Shape;159;p37"/>
          <p:cNvSpPr txBox="1">
            <a:spLocks noGrp="1"/>
          </p:cNvSpPr>
          <p:nvPr>
            <p:ph type="body" idx="1"/>
          </p:nvPr>
        </p:nvSpPr>
        <p:spPr>
          <a:xfrm>
            <a:off x="297873" y="1530927"/>
            <a:ext cx="4158000" cy="3071100"/>
          </a:xfrm>
          <a:prstGeom prst="rect">
            <a:avLst/>
          </a:prstGeom>
          <a:noFill/>
          <a:ln>
            <a:noFill/>
          </a:ln>
        </p:spPr>
        <p:txBody>
          <a:bodyPr spcFirstLastPara="1" wrap="square" lIns="0" tIns="45700" rIns="91425" bIns="45700" anchor="t" anchorCtr="0"/>
          <a:lstStyle>
            <a:lvl1pPr marL="457200" lvl="0" indent="-342900" algn="r" rtl="1">
              <a:spcBef>
                <a:spcPts val="1200"/>
              </a:spcBef>
              <a:spcAft>
                <a:spcPts val="0"/>
              </a:spcAft>
              <a:buSzPts val="1800"/>
              <a:buChar char="•"/>
              <a:defRPr/>
            </a:lvl1pPr>
            <a:lvl2pPr marL="914400" lvl="1" indent="-330200" algn="r" rtl="1">
              <a:spcBef>
                <a:spcPts val="1200"/>
              </a:spcBef>
              <a:spcAft>
                <a:spcPts val="0"/>
              </a:spcAft>
              <a:buSzPts val="1600"/>
              <a:buChar char="•"/>
              <a:defRPr/>
            </a:lvl2pPr>
            <a:lvl3pPr marL="1371600" lvl="2" indent="-317500" algn="r" rtl="1">
              <a:spcBef>
                <a:spcPts val="1200"/>
              </a:spcBef>
              <a:spcAft>
                <a:spcPts val="0"/>
              </a:spcAft>
              <a:buSzPts val="1400"/>
              <a:buChar char="•"/>
              <a:defRPr/>
            </a:lvl3pPr>
            <a:lvl4pPr marL="1828800" lvl="3" indent="-304800" algn="r" rtl="1">
              <a:spcBef>
                <a:spcPts val="1200"/>
              </a:spcBef>
              <a:spcAft>
                <a:spcPts val="0"/>
              </a:spcAft>
              <a:buSzPts val="12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0" name="Google Shape;160;p37"/>
          <p:cNvSpPr txBox="1">
            <a:spLocks noGrp="1"/>
          </p:cNvSpPr>
          <p:nvPr>
            <p:ph type="body" idx="2"/>
          </p:nvPr>
        </p:nvSpPr>
        <p:spPr>
          <a:xfrm>
            <a:off x="4688127" y="1523387"/>
            <a:ext cx="4158000" cy="3071100"/>
          </a:xfrm>
          <a:prstGeom prst="rect">
            <a:avLst/>
          </a:prstGeom>
          <a:noFill/>
          <a:ln>
            <a:noFill/>
          </a:ln>
        </p:spPr>
        <p:txBody>
          <a:bodyPr spcFirstLastPara="1" wrap="square" lIns="0" tIns="45700" rIns="91425" bIns="45700" anchor="t" anchorCtr="0"/>
          <a:lstStyle>
            <a:lvl1pPr marL="457200" lvl="0" indent="-342900" algn="r" rtl="1">
              <a:spcBef>
                <a:spcPts val="1200"/>
              </a:spcBef>
              <a:spcAft>
                <a:spcPts val="0"/>
              </a:spcAft>
              <a:buSzPts val="1800"/>
              <a:buChar char="•"/>
              <a:defRPr>
                <a:solidFill>
                  <a:schemeClr val="accent2"/>
                </a:solidFill>
              </a:defRPr>
            </a:lvl1pPr>
            <a:lvl2pPr marL="914400" lvl="1" indent="-330200" algn="r" rtl="1">
              <a:spcBef>
                <a:spcPts val="1200"/>
              </a:spcBef>
              <a:spcAft>
                <a:spcPts val="0"/>
              </a:spcAft>
              <a:buSzPts val="1600"/>
              <a:buChar char="•"/>
              <a:defRPr/>
            </a:lvl2pPr>
            <a:lvl3pPr marL="1371600" lvl="2" indent="-317500" algn="r" rtl="1">
              <a:spcBef>
                <a:spcPts val="1200"/>
              </a:spcBef>
              <a:spcAft>
                <a:spcPts val="0"/>
              </a:spcAft>
              <a:buSzPts val="1400"/>
              <a:buChar char="•"/>
              <a:defRPr/>
            </a:lvl3pPr>
            <a:lvl4pPr marL="1828800" lvl="3" indent="-304800" algn="r" rtl="1">
              <a:spcBef>
                <a:spcPts val="1200"/>
              </a:spcBef>
              <a:spcAft>
                <a:spcPts val="0"/>
              </a:spcAft>
              <a:buSzPts val="12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1" name="Google Shape;161;p37"/>
          <p:cNvSpPr txBox="1">
            <a:spLocks noGrp="1"/>
          </p:cNvSpPr>
          <p:nvPr>
            <p:ph type="title"/>
          </p:nvPr>
        </p:nvSpPr>
        <p:spPr>
          <a:xfrm>
            <a:off x="297872" y="172107"/>
            <a:ext cx="6372000" cy="514500"/>
          </a:xfrm>
          <a:prstGeom prst="rect">
            <a:avLst/>
          </a:prstGeom>
          <a:noFill/>
          <a:ln>
            <a:noFill/>
          </a:ln>
        </p:spPr>
        <p:txBody>
          <a:bodyPr spcFirstLastPara="1" wrap="square" lIns="90000" tIns="45700" rIns="91425" bIns="45700" anchor="ctr" anchorCtr="0"/>
          <a:lstStyle>
            <a:lvl1pPr lvl="0" algn="r" rtl="1">
              <a:spcBef>
                <a:spcPts val="0"/>
              </a:spcBef>
              <a:spcAft>
                <a:spcPts val="0"/>
              </a:spcAft>
              <a:buClr>
                <a:srgbClr val="103549"/>
              </a:buClr>
              <a:buSzPts val="2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37"/>
          <p:cNvSpPr txBox="1">
            <a:spLocks noGrp="1"/>
          </p:cNvSpPr>
          <p:nvPr>
            <p:ph type="body" idx="3"/>
          </p:nvPr>
        </p:nvSpPr>
        <p:spPr>
          <a:xfrm>
            <a:off x="297873" y="1093581"/>
            <a:ext cx="4158000" cy="418200"/>
          </a:xfrm>
          <a:prstGeom prst="rect">
            <a:avLst/>
          </a:prstGeom>
          <a:noFill/>
          <a:ln>
            <a:noFill/>
          </a:ln>
        </p:spPr>
        <p:txBody>
          <a:bodyPr spcFirstLastPara="1" wrap="square" lIns="0" tIns="45700" rIns="91425" bIns="45700" anchor="b" anchorCtr="0"/>
          <a:lstStyle>
            <a:lvl1pPr marL="457200" lvl="0" indent="-228600" algn="r" rtl="1">
              <a:spcBef>
                <a:spcPts val="1200"/>
              </a:spcBef>
              <a:spcAft>
                <a:spcPts val="0"/>
              </a:spcAft>
              <a:buSzPts val="2000"/>
              <a:buNone/>
              <a:defRPr sz="2000" b="1">
                <a:solidFill>
                  <a:schemeClr val="accent2"/>
                </a:solidFill>
              </a:defRPr>
            </a:lvl1pPr>
            <a:lvl2pPr marL="914400" lvl="1" indent="-228600" algn="r" rtl="1">
              <a:spcBef>
                <a:spcPts val="1200"/>
              </a:spcBef>
              <a:spcAft>
                <a:spcPts val="0"/>
              </a:spcAft>
              <a:buSzPts val="2000"/>
              <a:buNone/>
              <a:defRPr sz="2000" b="1"/>
            </a:lvl2pPr>
            <a:lvl3pPr marL="1371600" lvl="2" indent="-228600" algn="r" rtl="1">
              <a:spcBef>
                <a:spcPts val="1200"/>
              </a:spcBef>
              <a:spcAft>
                <a:spcPts val="0"/>
              </a:spcAft>
              <a:buSzPts val="1800"/>
              <a:buNone/>
              <a:defRPr sz="1800" b="1"/>
            </a:lvl3pPr>
            <a:lvl4pPr marL="1828800" lvl="3" indent="-228600" algn="r" rtl="1">
              <a:spcBef>
                <a:spcPts val="1200"/>
              </a:spcBef>
              <a:spcAft>
                <a:spcPts val="0"/>
              </a:spcAft>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63" name="Google Shape;163;p37"/>
          <p:cNvSpPr txBox="1">
            <a:spLocks noGrp="1"/>
          </p:cNvSpPr>
          <p:nvPr>
            <p:ph type="body" idx="4"/>
          </p:nvPr>
        </p:nvSpPr>
        <p:spPr>
          <a:xfrm>
            <a:off x="4688127" y="1093581"/>
            <a:ext cx="4158000" cy="418200"/>
          </a:xfrm>
          <a:prstGeom prst="rect">
            <a:avLst/>
          </a:prstGeom>
          <a:noFill/>
          <a:ln>
            <a:noFill/>
          </a:ln>
        </p:spPr>
        <p:txBody>
          <a:bodyPr spcFirstLastPara="1" wrap="square" lIns="0" tIns="45700" rIns="91425" bIns="45700" anchor="b" anchorCtr="0"/>
          <a:lstStyle>
            <a:lvl1pPr marL="457200" lvl="0" indent="-228600" algn="r" rtl="1">
              <a:spcBef>
                <a:spcPts val="1200"/>
              </a:spcBef>
              <a:spcAft>
                <a:spcPts val="0"/>
              </a:spcAft>
              <a:buSzPts val="2000"/>
              <a:buNone/>
              <a:defRPr sz="2000" b="1">
                <a:solidFill>
                  <a:schemeClr val="accent2"/>
                </a:solidFill>
              </a:defRPr>
            </a:lvl1pPr>
            <a:lvl2pPr marL="914400" lvl="1" indent="-228600" algn="r" rtl="1">
              <a:spcBef>
                <a:spcPts val="1200"/>
              </a:spcBef>
              <a:spcAft>
                <a:spcPts val="0"/>
              </a:spcAft>
              <a:buSzPts val="2000"/>
              <a:buNone/>
              <a:defRPr sz="2000" b="1"/>
            </a:lvl2pPr>
            <a:lvl3pPr marL="1371600" lvl="2" indent="-228600" algn="r" rtl="1">
              <a:spcBef>
                <a:spcPts val="1200"/>
              </a:spcBef>
              <a:spcAft>
                <a:spcPts val="0"/>
              </a:spcAft>
              <a:buSzPts val="1800"/>
              <a:buNone/>
              <a:defRPr sz="1800" b="1"/>
            </a:lvl3pPr>
            <a:lvl4pPr marL="1828800" lvl="3" indent="-228600" algn="r" rtl="1">
              <a:spcBef>
                <a:spcPts val="1200"/>
              </a:spcBef>
              <a:spcAft>
                <a:spcPts val="0"/>
              </a:spcAft>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64" name="Google Shape;164;p37"/>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65" name="Google Shape;165;p37"/>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66" name="Google Shape;166;p37"/>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Google Shape;168;p38"/>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69" name="Google Shape;169;p38"/>
          <p:cNvSpPr/>
          <p:nvPr/>
        </p:nvSpPr>
        <p:spPr>
          <a:xfrm>
            <a:off x="616527" y="4745182"/>
            <a:ext cx="8285100" cy="19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0" name="Google Shape;170;p38"/>
          <p:cNvCxnSpPr/>
          <p:nvPr/>
        </p:nvCxnSpPr>
        <p:spPr>
          <a:xfrm>
            <a:off x="678873" y="4842164"/>
            <a:ext cx="81672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97872" y="172107"/>
            <a:ext cx="6373200" cy="514500"/>
          </a:xfrm>
          <a:prstGeom prst="rect">
            <a:avLst/>
          </a:prstGeom>
          <a:noFill/>
          <a:ln>
            <a:noFill/>
          </a:ln>
        </p:spPr>
        <p:txBody>
          <a:bodyPr spcFirstLastPara="1" wrap="square" lIns="90000" tIns="45700" rIns="91425" bIns="45700" anchor="ctr" anchorCtr="0"/>
          <a:lstStyle>
            <a:lvl1pPr marR="0" lvl="0" algn="r" rtl="1">
              <a:spcBef>
                <a:spcPts val="0"/>
              </a:spcBef>
              <a:spcAft>
                <a:spcPts val="0"/>
              </a:spcAft>
              <a:buClr>
                <a:srgbClr val="103549"/>
              </a:buClr>
              <a:buSzPts val="2400"/>
              <a:buFont typeface="Calibri"/>
              <a:buNone/>
              <a:defRPr sz="2400" b="1" i="0" u="none" strike="noStrike" cap="none">
                <a:solidFill>
                  <a:srgbClr val="103549"/>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297873" y="1094508"/>
            <a:ext cx="8548200" cy="3498300"/>
          </a:xfrm>
          <a:prstGeom prst="rect">
            <a:avLst/>
          </a:prstGeom>
          <a:noFill/>
          <a:ln>
            <a:noFill/>
          </a:ln>
        </p:spPr>
        <p:txBody>
          <a:bodyPr spcFirstLastPara="1" wrap="square" lIns="0" tIns="45700" rIns="91425" bIns="45700" anchor="t" anchorCtr="0"/>
          <a:lstStyle>
            <a:lvl1pPr marL="457200" marR="0" lvl="0" indent="-342900" algn="r" rtl="1">
              <a:spcBef>
                <a:spcPts val="1200"/>
              </a:spcBef>
              <a:spcAft>
                <a:spcPts val="0"/>
              </a:spcAft>
              <a:buClr>
                <a:schemeClr val="accent1"/>
              </a:buClr>
              <a:buSzPts val="1800"/>
              <a:buFont typeface="Arial"/>
              <a:buChar char="•"/>
              <a:defRPr sz="1800" b="0" i="0" u="none" strike="noStrike" cap="none">
                <a:solidFill>
                  <a:schemeClr val="accent2"/>
                </a:solidFill>
                <a:latin typeface="Calibri"/>
                <a:ea typeface="Calibri"/>
                <a:cs typeface="Calibri"/>
                <a:sym typeface="Calibri"/>
              </a:defRPr>
            </a:lvl1pPr>
            <a:lvl2pPr marL="914400" marR="0" lvl="1" indent="-330200" algn="r" rtl="1">
              <a:spcBef>
                <a:spcPts val="1200"/>
              </a:spcBef>
              <a:spcAft>
                <a:spcPts val="0"/>
              </a:spcAft>
              <a:buClr>
                <a:srgbClr val="7F7F7F"/>
              </a:buClr>
              <a:buSzPts val="1600"/>
              <a:buFont typeface="Arial"/>
              <a:buChar char="•"/>
              <a:defRPr sz="1600" b="0" i="0" u="none" strike="noStrike" cap="none">
                <a:solidFill>
                  <a:schemeClr val="accent2"/>
                </a:solidFill>
                <a:latin typeface="Calibri"/>
                <a:ea typeface="Calibri"/>
                <a:cs typeface="Calibri"/>
                <a:sym typeface="Calibri"/>
              </a:defRPr>
            </a:lvl2pPr>
            <a:lvl3pPr marL="1371600" marR="0" lvl="2" indent="-317500" algn="r" rtl="1">
              <a:spcBef>
                <a:spcPts val="1200"/>
              </a:spcBef>
              <a:spcAft>
                <a:spcPts val="0"/>
              </a:spcAft>
              <a:buClr>
                <a:schemeClr val="accent2"/>
              </a:buClr>
              <a:buSzPts val="1400"/>
              <a:buFont typeface="Arial"/>
              <a:buChar char="•"/>
              <a:defRPr sz="1400" b="0" i="0" u="none" strike="noStrike" cap="none">
                <a:solidFill>
                  <a:schemeClr val="accent2"/>
                </a:solidFill>
                <a:latin typeface="Calibri"/>
                <a:ea typeface="Calibri"/>
                <a:cs typeface="Calibri"/>
                <a:sym typeface="Calibri"/>
              </a:defRPr>
            </a:lvl3pPr>
            <a:lvl4pPr marL="1828800" marR="0" lvl="3" indent="-304800" algn="r" rtl="1">
              <a:spcBef>
                <a:spcPts val="1200"/>
              </a:spcBef>
              <a:spcAft>
                <a:spcPts val="0"/>
              </a:spcAft>
              <a:buClr>
                <a:schemeClr val="accent5"/>
              </a:buClr>
              <a:buSzPts val="1200"/>
              <a:buFont typeface="Arial"/>
              <a:buChar char="•"/>
              <a:defRPr sz="1200" b="0" i="0" u="none" strike="noStrike" cap="none">
                <a:solidFill>
                  <a:schemeClr val="accent2"/>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000" b="0" i="0" u="none" strike="noStrike" cap="none">
                <a:solidFill>
                  <a:srgbClr val="3A3A3C"/>
                </a:solidFill>
                <a:latin typeface="Calibri"/>
                <a:ea typeface="Calibri"/>
                <a:cs typeface="Calibri"/>
                <a:sym typeface="Calibri"/>
              </a:defRPr>
            </a:lvl1pPr>
            <a:lvl2pPr marL="0" marR="0" lvl="1" indent="0" algn="l" rtl="0">
              <a:spcBef>
                <a:spcPts val="0"/>
              </a:spcBef>
              <a:buNone/>
              <a:defRPr sz="1000" b="0" i="0" u="none" strike="noStrike" cap="none">
                <a:solidFill>
                  <a:srgbClr val="3A3A3C"/>
                </a:solidFill>
                <a:latin typeface="Calibri"/>
                <a:ea typeface="Calibri"/>
                <a:cs typeface="Calibri"/>
                <a:sym typeface="Calibri"/>
              </a:defRPr>
            </a:lvl2pPr>
            <a:lvl3pPr marL="0" marR="0" lvl="2" indent="0" algn="l" rtl="0">
              <a:spcBef>
                <a:spcPts val="0"/>
              </a:spcBef>
              <a:buNone/>
              <a:defRPr sz="1000" b="0" i="0" u="none" strike="noStrike" cap="none">
                <a:solidFill>
                  <a:srgbClr val="3A3A3C"/>
                </a:solidFill>
                <a:latin typeface="Calibri"/>
                <a:ea typeface="Calibri"/>
                <a:cs typeface="Calibri"/>
                <a:sym typeface="Calibri"/>
              </a:defRPr>
            </a:lvl3pPr>
            <a:lvl4pPr marL="0" marR="0" lvl="3" indent="0" algn="l" rtl="0">
              <a:spcBef>
                <a:spcPts val="0"/>
              </a:spcBef>
              <a:buNone/>
              <a:defRPr sz="1000" b="0" i="0" u="none" strike="noStrike" cap="none">
                <a:solidFill>
                  <a:srgbClr val="3A3A3C"/>
                </a:solidFill>
                <a:latin typeface="Calibri"/>
                <a:ea typeface="Calibri"/>
                <a:cs typeface="Calibri"/>
                <a:sym typeface="Calibri"/>
              </a:defRPr>
            </a:lvl4pPr>
            <a:lvl5pPr marL="0" marR="0" lvl="4" indent="0" algn="l" rtl="0">
              <a:spcBef>
                <a:spcPts val="0"/>
              </a:spcBef>
              <a:buNone/>
              <a:defRPr sz="1000" b="0" i="0" u="none" strike="noStrike" cap="none">
                <a:solidFill>
                  <a:srgbClr val="3A3A3C"/>
                </a:solidFill>
                <a:latin typeface="Calibri"/>
                <a:ea typeface="Calibri"/>
                <a:cs typeface="Calibri"/>
                <a:sym typeface="Calibri"/>
              </a:defRPr>
            </a:lvl5pPr>
            <a:lvl6pPr marL="0" marR="0" lvl="5" indent="0" algn="l" rtl="0">
              <a:spcBef>
                <a:spcPts val="0"/>
              </a:spcBef>
              <a:buNone/>
              <a:defRPr sz="1000" b="0" i="0" u="none" strike="noStrike" cap="none">
                <a:solidFill>
                  <a:srgbClr val="3A3A3C"/>
                </a:solidFill>
                <a:latin typeface="Calibri"/>
                <a:ea typeface="Calibri"/>
                <a:cs typeface="Calibri"/>
                <a:sym typeface="Calibri"/>
              </a:defRPr>
            </a:lvl6pPr>
            <a:lvl7pPr marL="0" marR="0" lvl="6" indent="0" algn="l" rtl="0">
              <a:spcBef>
                <a:spcPts val="0"/>
              </a:spcBef>
              <a:buNone/>
              <a:defRPr sz="1000" b="0" i="0" u="none" strike="noStrike" cap="none">
                <a:solidFill>
                  <a:srgbClr val="3A3A3C"/>
                </a:solidFill>
                <a:latin typeface="Calibri"/>
                <a:ea typeface="Calibri"/>
                <a:cs typeface="Calibri"/>
                <a:sym typeface="Calibri"/>
              </a:defRPr>
            </a:lvl7pPr>
            <a:lvl8pPr marL="0" marR="0" lvl="7" indent="0" algn="l" rtl="0">
              <a:spcBef>
                <a:spcPts val="0"/>
              </a:spcBef>
              <a:buNone/>
              <a:defRPr sz="1000" b="0" i="0" u="none" strike="noStrike" cap="none">
                <a:solidFill>
                  <a:srgbClr val="3A3A3C"/>
                </a:solidFill>
                <a:latin typeface="Calibri"/>
                <a:ea typeface="Calibri"/>
                <a:cs typeface="Calibri"/>
                <a:sym typeface="Calibri"/>
              </a:defRPr>
            </a:lvl8pPr>
            <a:lvl9pPr marL="0" marR="0" lvl="8" indent="0" algn="l" rtl="0">
              <a:spcBef>
                <a:spcPts val="0"/>
              </a:spcBef>
              <a:buNone/>
              <a:defRPr sz="1000" b="0" i="0" u="none" strike="noStrike" cap="none">
                <a:solidFill>
                  <a:srgbClr val="3A3A3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480004" y="169863"/>
            <a:ext cx="8199900" cy="622200"/>
          </a:xfrm>
          <a:prstGeom prst="rect">
            <a:avLst/>
          </a:prstGeom>
          <a:noFill/>
          <a:ln>
            <a:noFill/>
          </a:ln>
        </p:spPr>
        <p:txBody>
          <a:bodyPr spcFirstLastPara="1" wrap="square" lIns="0" tIns="45700" rIns="0" bIns="45700" anchor="b" anchorCtr="0"/>
          <a:lstStyle>
            <a:lvl1pPr marR="0" lvl="0" algn="l" rtl="0">
              <a:spcBef>
                <a:spcPts val="0"/>
              </a:spcBef>
              <a:spcAft>
                <a:spcPts val="0"/>
              </a:spcAft>
              <a:buClr>
                <a:srgbClr val="0F99BE"/>
              </a:buClr>
              <a:buSzPts val="2200"/>
              <a:buFont typeface="Calibri"/>
              <a:buNone/>
              <a:defRPr sz="2200" b="1" i="0" u="none" strike="noStrike" cap="none">
                <a:solidFill>
                  <a:srgbClr val="0F99BE"/>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3" name="Google Shape;93;p21"/>
          <p:cNvSpPr txBox="1">
            <a:spLocks noGrp="1"/>
          </p:cNvSpPr>
          <p:nvPr>
            <p:ph type="body" idx="1"/>
          </p:nvPr>
        </p:nvSpPr>
        <p:spPr>
          <a:xfrm>
            <a:off x="480003" y="946150"/>
            <a:ext cx="8199900" cy="3398700"/>
          </a:xfrm>
          <a:prstGeom prst="rect">
            <a:avLst/>
          </a:prstGeom>
          <a:noFill/>
          <a:ln>
            <a:noFill/>
          </a:ln>
        </p:spPr>
        <p:txBody>
          <a:bodyPr spcFirstLastPara="1" wrap="square" lIns="0" tIns="45700" rIns="0" bIns="45700" anchor="t" anchorCtr="0"/>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spcBef>
                <a:spcPts val="1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spcBef>
                <a:spcPts val="1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8" r:id="rId2"/>
    <p:sldLayoutId id="2147483669" r:id="rId3"/>
    <p:sldLayoutId id="2147483671" r:id="rId4"/>
    <p:sldLayoutId id="2147483672" r:id="rId5"/>
    <p:sldLayoutId id="2147483673"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297872" y="172107"/>
            <a:ext cx="6373200" cy="514500"/>
          </a:xfrm>
          <a:prstGeom prst="rect">
            <a:avLst/>
          </a:prstGeom>
          <a:noFill/>
          <a:ln>
            <a:noFill/>
          </a:ln>
        </p:spPr>
        <p:txBody>
          <a:bodyPr spcFirstLastPara="1" wrap="square" lIns="90000" tIns="45700" rIns="91425" bIns="45700" anchor="ctr" anchorCtr="0"/>
          <a:lstStyle>
            <a:lvl1pPr marR="0" lvl="0" algn="r" rtl="1">
              <a:spcBef>
                <a:spcPts val="0"/>
              </a:spcBef>
              <a:spcAft>
                <a:spcPts val="0"/>
              </a:spcAft>
              <a:buClr>
                <a:srgbClr val="103549"/>
              </a:buClr>
              <a:buSzPts val="2400"/>
              <a:buFont typeface="Calibri"/>
              <a:buNone/>
              <a:defRPr sz="2400" b="1" i="0" u="none" strike="noStrike" cap="none">
                <a:solidFill>
                  <a:srgbClr val="103549"/>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2" name="Google Shape;132;p31"/>
          <p:cNvSpPr txBox="1">
            <a:spLocks noGrp="1"/>
          </p:cNvSpPr>
          <p:nvPr>
            <p:ph type="body" idx="1"/>
          </p:nvPr>
        </p:nvSpPr>
        <p:spPr>
          <a:xfrm>
            <a:off x="297873" y="1094508"/>
            <a:ext cx="8548200" cy="3498300"/>
          </a:xfrm>
          <a:prstGeom prst="rect">
            <a:avLst/>
          </a:prstGeom>
          <a:noFill/>
          <a:ln>
            <a:noFill/>
          </a:ln>
        </p:spPr>
        <p:txBody>
          <a:bodyPr spcFirstLastPara="1" wrap="square" lIns="0" tIns="45700" rIns="91425" bIns="45700" anchor="t" anchorCtr="0"/>
          <a:lstStyle>
            <a:lvl1pPr marL="457200" marR="0" lvl="0" indent="-342900" algn="r" rtl="1">
              <a:spcBef>
                <a:spcPts val="1200"/>
              </a:spcBef>
              <a:spcAft>
                <a:spcPts val="0"/>
              </a:spcAft>
              <a:buClr>
                <a:schemeClr val="accent1"/>
              </a:buClr>
              <a:buSzPts val="1800"/>
              <a:buFont typeface="Arial"/>
              <a:buChar char="•"/>
              <a:defRPr sz="1800" b="0" i="0" u="none" strike="noStrike" cap="none">
                <a:solidFill>
                  <a:schemeClr val="accent2"/>
                </a:solidFill>
                <a:latin typeface="Calibri"/>
                <a:ea typeface="Calibri"/>
                <a:cs typeface="Calibri"/>
                <a:sym typeface="Calibri"/>
              </a:defRPr>
            </a:lvl1pPr>
            <a:lvl2pPr marL="914400" marR="0" lvl="1" indent="-330200" algn="r" rtl="1">
              <a:spcBef>
                <a:spcPts val="1200"/>
              </a:spcBef>
              <a:spcAft>
                <a:spcPts val="0"/>
              </a:spcAft>
              <a:buClr>
                <a:srgbClr val="7F7F7F"/>
              </a:buClr>
              <a:buSzPts val="1600"/>
              <a:buFont typeface="Arial"/>
              <a:buChar char="•"/>
              <a:defRPr sz="1600" b="0" i="0" u="none" strike="noStrike" cap="none">
                <a:solidFill>
                  <a:schemeClr val="accent2"/>
                </a:solidFill>
                <a:latin typeface="Calibri"/>
                <a:ea typeface="Calibri"/>
                <a:cs typeface="Calibri"/>
                <a:sym typeface="Calibri"/>
              </a:defRPr>
            </a:lvl2pPr>
            <a:lvl3pPr marL="1371600" marR="0" lvl="2" indent="-317500" algn="r" rtl="1">
              <a:spcBef>
                <a:spcPts val="1200"/>
              </a:spcBef>
              <a:spcAft>
                <a:spcPts val="0"/>
              </a:spcAft>
              <a:buClr>
                <a:schemeClr val="accent2"/>
              </a:buClr>
              <a:buSzPts val="1400"/>
              <a:buFont typeface="Arial"/>
              <a:buChar char="•"/>
              <a:defRPr sz="1400" b="0" i="0" u="none" strike="noStrike" cap="none">
                <a:solidFill>
                  <a:schemeClr val="accent2"/>
                </a:solidFill>
                <a:latin typeface="Calibri"/>
                <a:ea typeface="Calibri"/>
                <a:cs typeface="Calibri"/>
                <a:sym typeface="Calibri"/>
              </a:defRPr>
            </a:lvl3pPr>
            <a:lvl4pPr marL="1828800" marR="0" lvl="3" indent="-304800" algn="r" rtl="1">
              <a:spcBef>
                <a:spcPts val="1200"/>
              </a:spcBef>
              <a:spcAft>
                <a:spcPts val="0"/>
              </a:spcAft>
              <a:buClr>
                <a:schemeClr val="accent5"/>
              </a:buClr>
              <a:buSzPts val="1200"/>
              <a:buFont typeface="Arial"/>
              <a:buChar char="•"/>
              <a:defRPr sz="1200" b="0" i="0" u="none" strike="noStrike" cap="none">
                <a:solidFill>
                  <a:schemeClr val="accent2"/>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31"/>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000" b="0" i="0" u="none" strike="noStrike" cap="none">
                <a:solidFill>
                  <a:srgbClr val="3A3A3C"/>
                </a:solidFill>
                <a:latin typeface="Calibri"/>
                <a:ea typeface="Calibri"/>
                <a:cs typeface="Calibri"/>
                <a:sym typeface="Calibri"/>
              </a:defRPr>
            </a:lvl1pPr>
            <a:lvl2pPr marL="0" marR="0" lvl="1" indent="0" algn="l" rtl="0">
              <a:spcBef>
                <a:spcPts val="0"/>
              </a:spcBef>
              <a:buNone/>
              <a:defRPr sz="1000" b="0" i="0" u="none" strike="noStrike" cap="none">
                <a:solidFill>
                  <a:srgbClr val="3A3A3C"/>
                </a:solidFill>
                <a:latin typeface="Calibri"/>
                <a:ea typeface="Calibri"/>
                <a:cs typeface="Calibri"/>
                <a:sym typeface="Calibri"/>
              </a:defRPr>
            </a:lvl2pPr>
            <a:lvl3pPr marL="0" marR="0" lvl="2" indent="0" algn="l" rtl="0">
              <a:spcBef>
                <a:spcPts val="0"/>
              </a:spcBef>
              <a:buNone/>
              <a:defRPr sz="1000" b="0" i="0" u="none" strike="noStrike" cap="none">
                <a:solidFill>
                  <a:srgbClr val="3A3A3C"/>
                </a:solidFill>
                <a:latin typeface="Calibri"/>
                <a:ea typeface="Calibri"/>
                <a:cs typeface="Calibri"/>
                <a:sym typeface="Calibri"/>
              </a:defRPr>
            </a:lvl3pPr>
            <a:lvl4pPr marL="0" marR="0" lvl="3" indent="0" algn="l" rtl="0">
              <a:spcBef>
                <a:spcPts val="0"/>
              </a:spcBef>
              <a:buNone/>
              <a:defRPr sz="1000" b="0" i="0" u="none" strike="noStrike" cap="none">
                <a:solidFill>
                  <a:srgbClr val="3A3A3C"/>
                </a:solidFill>
                <a:latin typeface="Calibri"/>
                <a:ea typeface="Calibri"/>
                <a:cs typeface="Calibri"/>
                <a:sym typeface="Calibri"/>
              </a:defRPr>
            </a:lvl4pPr>
            <a:lvl5pPr marL="0" marR="0" lvl="4" indent="0" algn="l" rtl="0">
              <a:spcBef>
                <a:spcPts val="0"/>
              </a:spcBef>
              <a:buNone/>
              <a:defRPr sz="1000" b="0" i="0" u="none" strike="noStrike" cap="none">
                <a:solidFill>
                  <a:srgbClr val="3A3A3C"/>
                </a:solidFill>
                <a:latin typeface="Calibri"/>
                <a:ea typeface="Calibri"/>
                <a:cs typeface="Calibri"/>
                <a:sym typeface="Calibri"/>
              </a:defRPr>
            </a:lvl5pPr>
            <a:lvl6pPr marL="0" marR="0" lvl="5" indent="0" algn="l" rtl="0">
              <a:spcBef>
                <a:spcPts val="0"/>
              </a:spcBef>
              <a:buNone/>
              <a:defRPr sz="1000" b="0" i="0" u="none" strike="noStrike" cap="none">
                <a:solidFill>
                  <a:srgbClr val="3A3A3C"/>
                </a:solidFill>
                <a:latin typeface="Calibri"/>
                <a:ea typeface="Calibri"/>
                <a:cs typeface="Calibri"/>
                <a:sym typeface="Calibri"/>
              </a:defRPr>
            </a:lvl6pPr>
            <a:lvl7pPr marL="0" marR="0" lvl="6" indent="0" algn="l" rtl="0">
              <a:spcBef>
                <a:spcPts val="0"/>
              </a:spcBef>
              <a:buNone/>
              <a:defRPr sz="1000" b="0" i="0" u="none" strike="noStrike" cap="none">
                <a:solidFill>
                  <a:srgbClr val="3A3A3C"/>
                </a:solidFill>
                <a:latin typeface="Calibri"/>
                <a:ea typeface="Calibri"/>
                <a:cs typeface="Calibri"/>
                <a:sym typeface="Calibri"/>
              </a:defRPr>
            </a:lvl7pPr>
            <a:lvl8pPr marL="0" marR="0" lvl="7" indent="0" algn="l" rtl="0">
              <a:spcBef>
                <a:spcPts val="0"/>
              </a:spcBef>
              <a:buNone/>
              <a:defRPr sz="1000" b="0" i="0" u="none" strike="noStrike" cap="none">
                <a:solidFill>
                  <a:srgbClr val="3A3A3C"/>
                </a:solidFill>
                <a:latin typeface="Calibri"/>
                <a:ea typeface="Calibri"/>
                <a:cs typeface="Calibri"/>
                <a:sym typeface="Calibri"/>
              </a:defRPr>
            </a:lvl8pPr>
            <a:lvl9pPr marL="0" marR="0" lvl="8" indent="0" algn="l" rtl="0">
              <a:spcBef>
                <a:spcPts val="0"/>
              </a:spcBef>
              <a:buNone/>
              <a:defRPr sz="1000" b="0" i="0" u="none" strike="noStrike" cap="none">
                <a:solidFill>
                  <a:srgbClr val="3A3A3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wiU94p9XPA"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www.economist.com/briefing/2018/01/11/indias-missing-middle-class" TargetMode="External"/><Relationship Id="rId5" Type="http://schemas.openxmlformats.org/officeDocument/2006/relationships/image" Target="../media/image20.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1.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9"/>
          <p:cNvSpPr txBox="1">
            <a:spLocks noGrp="1"/>
          </p:cNvSpPr>
          <p:nvPr>
            <p:ph type="subTitle" idx="1"/>
          </p:nvPr>
        </p:nvSpPr>
        <p:spPr>
          <a:xfrm>
            <a:off x="311700" y="2615450"/>
            <a:ext cx="8520600" cy="792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808080"/>
                </a:solidFill>
                <a:latin typeface="Calibri"/>
                <a:ea typeface="Calibri"/>
                <a:cs typeface="Calibri"/>
                <a:sym typeface="Calibri"/>
              </a:rPr>
              <a:t>Economic and Trade Mission, New Delhi</a:t>
            </a:r>
            <a:endParaRPr sz="1800">
              <a:solidFill>
                <a:srgbClr val="808080"/>
              </a:solidFill>
              <a:latin typeface="Calibri"/>
              <a:ea typeface="Calibri"/>
              <a:cs typeface="Calibri"/>
              <a:sym typeface="Calibri"/>
            </a:endParaRPr>
          </a:p>
          <a:p>
            <a:pPr marL="0" lvl="0" indent="0" algn="ctr" rtl="0">
              <a:spcBef>
                <a:spcPts val="0"/>
              </a:spcBef>
              <a:spcAft>
                <a:spcPts val="0"/>
              </a:spcAft>
              <a:buNone/>
            </a:pPr>
            <a:r>
              <a:rPr lang="en" sz="1800">
                <a:solidFill>
                  <a:srgbClr val="808080"/>
                </a:solidFill>
                <a:latin typeface="Calibri"/>
                <a:ea typeface="Calibri"/>
                <a:cs typeface="Calibri"/>
                <a:sym typeface="Calibri"/>
              </a:rPr>
              <a:t>Activity Tracker</a:t>
            </a:r>
            <a:endParaRPr sz="1800">
              <a:solidFill>
                <a:srgbClr val="808080"/>
              </a:solidFill>
              <a:latin typeface="Calibri"/>
              <a:ea typeface="Calibri"/>
              <a:cs typeface="Calibri"/>
              <a:sym typeface="Calibri"/>
            </a:endParaRPr>
          </a:p>
        </p:txBody>
      </p:sp>
      <p:pic>
        <p:nvPicPr>
          <p:cNvPr id="176" name="Google Shape;176;p39"/>
          <p:cNvPicPr preferRelativeResize="0"/>
          <p:nvPr/>
        </p:nvPicPr>
        <p:blipFill>
          <a:blip r:embed="rId3">
            <a:alphaModFix/>
          </a:blip>
          <a:stretch>
            <a:fillRect/>
          </a:stretch>
        </p:blipFill>
        <p:spPr>
          <a:xfrm>
            <a:off x="2566452" y="206300"/>
            <a:ext cx="4011074" cy="2513725"/>
          </a:xfrm>
          <a:prstGeom prst="rect">
            <a:avLst/>
          </a:prstGeom>
          <a:noFill/>
          <a:ln>
            <a:noFill/>
          </a:ln>
        </p:spPr>
      </p:pic>
      <p:pic>
        <p:nvPicPr>
          <p:cNvPr id="177" name="Google Shape;177;p39"/>
          <p:cNvPicPr preferRelativeResize="0"/>
          <p:nvPr/>
        </p:nvPicPr>
        <p:blipFill>
          <a:blip r:embed="rId4">
            <a:alphaModFix/>
          </a:blip>
          <a:stretch>
            <a:fillRect/>
          </a:stretch>
        </p:blipFill>
        <p:spPr>
          <a:xfrm>
            <a:off x="0" y="0"/>
            <a:ext cx="9144000" cy="5143500"/>
          </a:xfrm>
          <a:prstGeom prst="rect">
            <a:avLst/>
          </a:prstGeom>
          <a:noFill/>
          <a:ln>
            <a:noFill/>
          </a:ln>
        </p:spPr>
      </p:pic>
      <p:pic>
        <p:nvPicPr>
          <p:cNvPr id="178" name="Google Shape;178;p39"/>
          <p:cNvPicPr preferRelativeResize="0"/>
          <p:nvPr/>
        </p:nvPicPr>
        <p:blipFill>
          <a:blip r:embed="rId5">
            <a:alphaModFix/>
          </a:blip>
          <a:stretch>
            <a:fillRect/>
          </a:stretch>
        </p:blipFill>
        <p:spPr>
          <a:xfrm>
            <a:off x="7199100" y="3487316"/>
            <a:ext cx="1944900" cy="1656184"/>
          </a:xfrm>
          <a:prstGeom prst="rect">
            <a:avLst/>
          </a:prstGeom>
          <a:noFill/>
          <a:ln>
            <a:noFill/>
          </a:ln>
        </p:spPr>
      </p:pic>
      <p:sp>
        <p:nvSpPr>
          <p:cNvPr id="179" name="Google Shape;179;p39"/>
          <p:cNvSpPr txBox="1"/>
          <p:nvPr/>
        </p:nvSpPr>
        <p:spPr>
          <a:xfrm>
            <a:off x="7117504" y="771550"/>
            <a:ext cx="1944900" cy="1897404"/>
          </a:xfrm>
          <a:prstGeom prst="rect">
            <a:avLst/>
          </a:prstGeom>
          <a:noFill/>
          <a:ln>
            <a:noFill/>
          </a:ln>
        </p:spPr>
        <p:txBody>
          <a:bodyPr spcFirstLastPara="1" wrap="square" lIns="91425" tIns="45700" rIns="91425" bIns="45700" anchor="t" anchorCtr="0">
            <a:noAutofit/>
          </a:bodyPr>
          <a:lstStyle/>
          <a:p>
            <a:pPr lvl="0" algn="just"/>
            <a:r>
              <a:rPr lang="en-US" sz="2800" b="1" dirty="0" smtClean="0">
                <a:solidFill>
                  <a:schemeClr val="accent1"/>
                </a:solidFill>
                <a:highlight>
                  <a:srgbClr val="FFFFFF"/>
                </a:highlight>
                <a:latin typeface="David" panose="020E0502060401010101" pitchFamily="34" charset="-79"/>
                <a:ea typeface="Times New Roman"/>
                <a:cs typeface="David" panose="020E0502060401010101" pitchFamily="34" charset="-79"/>
                <a:sym typeface="Times New Roman"/>
              </a:rPr>
              <a:t>Business </a:t>
            </a:r>
          </a:p>
          <a:p>
            <a:pPr lvl="0" algn="just"/>
            <a:r>
              <a:rPr lang="en-US" sz="2800" b="1" dirty="0" smtClean="0">
                <a:highlight>
                  <a:srgbClr val="FFFFFF"/>
                </a:highlight>
                <a:latin typeface="David" panose="020E0502060401010101" pitchFamily="34" charset="-79"/>
                <a:ea typeface="Times New Roman"/>
                <a:cs typeface="David" panose="020E0502060401010101" pitchFamily="34" charset="-79"/>
                <a:sym typeface="Times New Roman"/>
              </a:rPr>
              <a:t>&amp; Politics</a:t>
            </a:r>
            <a:r>
              <a:rPr lang="en-US" sz="2800" b="1" dirty="0" smtClean="0">
                <a:solidFill>
                  <a:schemeClr val="accent1"/>
                </a:solidFill>
                <a:highlight>
                  <a:srgbClr val="FFFFFF"/>
                </a:highlight>
                <a:latin typeface="David" panose="020E0502060401010101" pitchFamily="34" charset="-79"/>
                <a:ea typeface="Times New Roman"/>
                <a:cs typeface="David" panose="020E0502060401010101" pitchFamily="34" charset="-79"/>
                <a:sym typeface="Times New Roman"/>
              </a:rPr>
              <a:t> </a:t>
            </a:r>
            <a:endParaRPr lang="en-US" sz="2800" b="1" dirty="0" smtClean="0">
              <a:solidFill>
                <a:schemeClr val="accent1"/>
              </a:solidFill>
              <a:highlight>
                <a:srgbClr val="FFFFFF"/>
              </a:highlight>
              <a:latin typeface="David" panose="020E0502060401010101" pitchFamily="34" charset="-79"/>
              <a:ea typeface="Times New Roman"/>
              <a:cs typeface="David" panose="020E0502060401010101" pitchFamily="34" charset="-79"/>
              <a:sym typeface="Times New Roman"/>
            </a:endParaRPr>
          </a:p>
          <a:p>
            <a:pPr lvl="0" algn="just"/>
            <a:r>
              <a:rPr lang="en-US" sz="2800" b="1" dirty="0">
                <a:solidFill>
                  <a:srgbClr val="00B050"/>
                </a:solidFill>
                <a:highlight>
                  <a:srgbClr val="FFFFFF"/>
                </a:highlight>
                <a:latin typeface="David" panose="020E0502060401010101" pitchFamily="34" charset="-79"/>
                <a:ea typeface="Times New Roman"/>
                <a:cs typeface="David" panose="020E0502060401010101" pitchFamily="34" charset="-79"/>
                <a:sym typeface="Times New Roman"/>
              </a:rPr>
              <a:t>In India </a:t>
            </a:r>
            <a:endParaRPr lang="he-IL" sz="2800" b="1" dirty="0">
              <a:solidFill>
                <a:srgbClr val="00B050"/>
              </a:solidFill>
              <a:highlight>
                <a:srgbClr val="FFFFFF"/>
              </a:highlight>
              <a:latin typeface="David" panose="020E0502060401010101" pitchFamily="34" charset="-79"/>
              <a:ea typeface="Times New Roman"/>
              <a:cs typeface="David" panose="020E0502060401010101" pitchFamily="34" charset="-79"/>
              <a:sym typeface="Times New Roman"/>
            </a:endParaRPr>
          </a:p>
          <a:p>
            <a:pPr marL="0" marR="0" lvl="0" indent="0" algn="just">
              <a:spcBef>
                <a:spcPts val="0"/>
              </a:spcBef>
              <a:spcAft>
                <a:spcPts val="0"/>
              </a:spcAft>
              <a:buNone/>
            </a:pPr>
            <a:endParaRPr lang="he-IL" sz="1200" b="1" dirty="0" smtClean="0">
              <a:highlight>
                <a:srgbClr val="FFFFFF"/>
              </a:highlight>
              <a:latin typeface="Times New Roman"/>
              <a:ea typeface="Times New Roman"/>
              <a:cs typeface="Times New Roman"/>
              <a:sym typeface="Times New Roman"/>
            </a:endParaRPr>
          </a:p>
          <a:p>
            <a:pPr marL="0" marR="0" lvl="0" indent="0" algn="just">
              <a:spcBef>
                <a:spcPts val="0"/>
              </a:spcBef>
              <a:spcAft>
                <a:spcPts val="0"/>
              </a:spcAft>
              <a:buNone/>
            </a:pPr>
            <a:endParaRPr lang="he-IL" sz="1200" b="1" dirty="0" smtClean="0">
              <a:solidFill>
                <a:srgbClr val="000000"/>
              </a:solidFill>
              <a:highlight>
                <a:srgbClr val="FFFFFF"/>
              </a:highlight>
              <a:latin typeface="Times New Roman"/>
              <a:ea typeface="Times New Roman"/>
              <a:cs typeface="Times New Roman"/>
              <a:sym typeface="Times New Roman"/>
            </a:endParaRPr>
          </a:p>
          <a:p>
            <a:pPr marL="0" marR="0" lvl="0" indent="0" algn="just">
              <a:spcBef>
                <a:spcPts val="0"/>
              </a:spcBef>
              <a:spcAft>
                <a:spcPts val="0"/>
              </a:spcAft>
              <a:buNone/>
            </a:pPr>
            <a:endParaRPr lang="he-IL" sz="1200" b="1" dirty="0">
              <a:highlight>
                <a:srgbClr val="FFFFFF"/>
              </a:highlight>
              <a:latin typeface="Times New Roman"/>
              <a:ea typeface="Times New Roman"/>
              <a:cs typeface="Times New Roman"/>
              <a:sym typeface="Times New Roman"/>
            </a:endParaRPr>
          </a:p>
          <a:p>
            <a:pPr lvl="0" algn="just"/>
            <a:r>
              <a:rPr lang="en-US" sz="1200" b="1" dirty="0" err="1" smtClean="0">
                <a:highlight>
                  <a:srgbClr val="FFFFFF"/>
                </a:highlight>
                <a:latin typeface="David" panose="020E0502060401010101" pitchFamily="34" charset="-79"/>
                <a:ea typeface="Times New Roman"/>
                <a:cs typeface="David" panose="020E0502060401010101" pitchFamily="34" charset="-79"/>
                <a:sym typeface="Times New Roman"/>
              </a:rPr>
              <a:t>Zafrir</a:t>
            </a:r>
            <a:r>
              <a:rPr lang="en-US" sz="1200" b="1" dirty="0" smtClean="0">
                <a:highlight>
                  <a:srgbClr val="FFFFFF"/>
                </a:highlight>
                <a:latin typeface="David" panose="020E0502060401010101" pitchFamily="34" charset="-79"/>
                <a:ea typeface="Times New Roman"/>
                <a:cs typeface="David" panose="020E0502060401010101" pitchFamily="34" charset="-79"/>
                <a:sym typeface="Times New Roman"/>
              </a:rPr>
              <a:t> </a:t>
            </a:r>
            <a:r>
              <a:rPr lang="en-US" sz="1200" b="1" dirty="0" err="1" smtClean="0">
                <a:highlight>
                  <a:srgbClr val="FFFFFF"/>
                </a:highlight>
                <a:latin typeface="David" panose="020E0502060401010101" pitchFamily="34" charset="-79"/>
                <a:ea typeface="Times New Roman"/>
                <a:cs typeface="David" panose="020E0502060401010101" pitchFamily="34" charset="-79"/>
                <a:sym typeface="Times New Roman"/>
              </a:rPr>
              <a:t>Asaf</a:t>
            </a:r>
            <a:endParaRPr lang="en-US" sz="1200" b="1" dirty="0">
              <a:highlight>
                <a:srgbClr val="FFFFFF"/>
              </a:highlight>
              <a:latin typeface="David" panose="020E0502060401010101" pitchFamily="34" charset="-79"/>
              <a:ea typeface="Times New Roman"/>
              <a:cs typeface="David" panose="020E0502060401010101" pitchFamily="34" charset="-79"/>
              <a:sym typeface="Times New Roman"/>
            </a:endParaRPr>
          </a:p>
          <a:p>
            <a:pPr lvl="0"/>
            <a:r>
              <a:rPr lang="en-US" sz="1200" b="1" dirty="0">
                <a:highlight>
                  <a:srgbClr val="FFFFFF"/>
                </a:highlight>
                <a:latin typeface="David" panose="020E0502060401010101" pitchFamily="34" charset="-79"/>
                <a:ea typeface="Times New Roman"/>
                <a:cs typeface="David" panose="020E0502060401010101" pitchFamily="34" charset="-79"/>
                <a:sym typeface="Times New Roman"/>
              </a:rPr>
              <a:t>Director of Financing for </a:t>
            </a:r>
            <a:r>
              <a:rPr lang="en-US" sz="1200" b="1" dirty="0" smtClean="0">
                <a:highlight>
                  <a:srgbClr val="FFFFFF"/>
                </a:highlight>
                <a:latin typeface="David" panose="020E0502060401010101" pitchFamily="34" charset="-79"/>
                <a:ea typeface="Times New Roman"/>
                <a:cs typeface="David" panose="020E0502060401010101" pitchFamily="34" charset="-79"/>
                <a:sym typeface="Times New Roman"/>
              </a:rPr>
              <a:t>Development </a:t>
            </a:r>
            <a:r>
              <a:rPr lang="en-US" sz="1200" b="1" dirty="0">
                <a:highlight>
                  <a:srgbClr val="FFFFFF"/>
                </a:highlight>
                <a:latin typeface="David" panose="020E0502060401010101" pitchFamily="34" charset="-79"/>
                <a:ea typeface="Times New Roman"/>
                <a:cs typeface="David" panose="020E0502060401010101" pitchFamily="34" charset="-79"/>
                <a:sym typeface="Times New Roman"/>
              </a:rPr>
              <a:t>and Emerging Markets</a:t>
            </a:r>
          </a:p>
          <a:p>
            <a:pPr lvl="0" algn="just"/>
            <a:r>
              <a:rPr lang="en-US" sz="1200" b="1" dirty="0">
                <a:highlight>
                  <a:srgbClr val="FFFFFF"/>
                </a:highlight>
                <a:latin typeface="David" panose="020E0502060401010101" pitchFamily="34" charset="-79"/>
                <a:ea typeface="Times New Roman"/>
                <a:cs typeface="David" panose="020E0502060401010101" pitchFamily="34" charset="-79"/>
                <a:sym typeface="Times New Roman"/>
              </a:rPr>
              <a:t>Ministry of Economy and Industry</a:t>
            </a:r>
            <a:endParaRPr sz="1200" b="1" dirty="0">
              <a:solidFill>
                <a:srgbClr val="000000"/>
              </a:solidFill>
              <a:highlight>
                <a:srgbClr val="FFFFFF"/>
              </a:highlight>
              <a:latin typeface="David" panose="020E0502060401010101" pitchFamily="34" charset="-79"/>
              <a:ea typeface="Times New Roman"/>
              <a:cs typeface="David" panose="020E0502060401010101" pitchFamily="34" charset="-79"/>
              <a:sym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1"/>
          <p:cNvSpPr txBox="1">
            <a:spLocks noGrp="1"/>
          </p:cNvSpPr>
          <p:nvPr>
            <p:ph type="title"/>
          </p:nvPr>
        </p:nvSpPr>
        <p:spPr>
          <a:xfrm>
            <a:off x="471600" y="169862"/>
            <a:ext cx="8200800" cy="622200"/>
          </a:xfrm>
          <a:prstGeom prst="rect">
            <a:avLst/>
          </a:prstGeom>
        </p:spPr>
        <p:txBody>
          <a:bodyPr spcFirstLastPara="1" wrap="square" lIns="0" tIns="45700" rIns="91425" bIns="45700" anchor="b" anchorCtr="0">
            <a:noAutofit/>
          </a:bodyPr>
          <a:lstStyle/>
          <a:p>
            <a:pPr marL="0" lvl="0" indent="0" algn="l" rtl="0">
              <a:spcBef>
                <a:spcPts val="0"/>
              </a:spcBef>
              <a:spcAft>
                <a:spcPts val="0"/>
              </a:spcAft>
              <a:buNone/>
            </a:pPr>
            <a:endParaRPr/>
          </a:p>
        </p:txBody>
      </p:sp>
      <p:sp>
        <p:nvSpPr>
          <p:cNvPr id="554" name="Google Shape;554;p61"/>
          <p:cNvSpPr txBox="1">
            <a:spLocks noGrp="1"/>
          </p:cNvSpPr>
          <p:nvPr>
            <p:ph type="body" idx="1"/>
          </p:nvPr>
        </p:nvSpPr>
        <p:spPr>
          <a:xfrm>
            <a:off x="471600" y="946151"/>
            <a:ext cx="3888000" cy="3398700"/>
          </a:xfrm>
          <a:prstGeom prst="rect">
            <a:avLst/>
          </a:prstGeom>
        </p:spPr>
        <p:txBody>
          <a:bodyPr spcFirstLastPara="1" wrap="square" lIns="0" tIns="45700" rIns="91425" bIns="45700" anchor="t" anchorCtr="0">
            <a:noAutofit/>
          </a:bodyPr>
          <a:lstStyle/>
          <a:p>
            <a:pPr marL="0" lvl="0" indent="0" algn="l" rtl="0">
              <a:spcBef>
                <a:spcPts val="1200"/>
              </a:spcBef>
              <a:spcAft>
                <a:spcPts val="0"/>
              </a:spcAft>
              <a:buNone/>
            </a:pPr>
            <a:endParaRPr/>
          </a:p>
        </p:txBody>
      </p:sp>
      <p:sp>
        <p:nvSpPr>
          <p:cNvPr id="555" name="Google Shape;555;p61"/>
          <p:cNvSpPr txBox="1">
            <a:spLocks noGrp="1"/>
          </p:cNvSpPr>
          <p:nvPr>
            <p:ph type="body" idx="2"/>
          </p:nvPr>
        </p:nvSpPr>
        <p:spPr>
          <a:xfrm>
            <a:off x="4784400" y="946150"/>
            <a:ext cx="3888000" cy="3398700"/>
          </a:xfrm>
          <a:prstGeom prst="rect">
            <a:avLst/>
          </a:prstGeom>
        </p:spPr>
        <p:txBody>
          <a:bodyPr spcFirstLastPara="1" wrap="square" lIns="0" tIns="45700" rIns="91425" bIns="45700" anchor="t" anchorCtr="0">
            <a:noAutofit/>
          </a:bodyPr>
          <a:lstStyle/>
          <a:p>
            <a:pPr marL="0" lvl="0" indent="0" algn="l" rtl="0">
              <a:spcBef>
                <a:spcPts val="1200"/>
              </a:spcBef>
              <a:spcAft>
                <a:spcPts val="0"/>
              </a:spcAft>
              <a:buNone/>
            </a:pPr>
            <a:endParaRPr/>
          </a:p>
        </p:txBody>
      </p:sp>
      <p:pic>
        <p:nvPicPr>
          <p:cNvPr id="556" name="Google Shape;556;p61"/>
          <p:cNvPicPr preferRelativeResize="0"/>
          <p:nvPr/>
        </p:nvPicPr>
        <p:blipFill>
          <a:blip r:embed="rId3">
            <a:alphaModFix/>
          </a:blip>
          <a:stretch>
            <a:fillRect/>
          </a:stretch>
        </p:blipFill>
        <p:spPr>
          <a:xfrm>
            <a:off x="471600" y="169850"/>
            <a:ext cx="8200801" cy="43233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6"/>
          <p:cNvSpPr txBox="1">
            <a:spLocks noGrp="1"/>
          </p:cNvSpPr>
          <p:nvPr>
            <p:ph type="title"/>
          </p:nvPr>
        </p:nvSpPr>
        <p:spPr>
          <a:xfrm>
            <a:off x="471600" y="169862"/>
            <a:ext cx="8200800" cy="622200"/>
          </a:xfrm>
          <a:prstGeom prst="rect">
            <a:avLst/>
          </a:prstGeom>
        </p:spPr>
        <p:txBody>
          <a:bodyPr spcFirstLastPara="1" wrap="square" lIns="0" tIns="45700" rIns="91425" bIns="45700" anchor="b" anchorCtr="0">
            <a:noAutofit/>
          </a:bodyPr>
          <a:lstStyle/>
          <a:p>
            <a:pPr marL="0" lvl="0" indent="0" algn="l">
              <a:spcBef>
                <a:spcPts val="0"/>
              </a:spcBef>
              <a:spcAft>
                <a:spcPts val="0"/>
              </a:spcAft>
              <a:buNone/>
            </a:pPr>
            <a:endParaRPr/>
          </a:p>
        </p:txBody>
      </p:sp>
      <p:sp>
        <p:nvSpPr>
          <p:cNvPr id="590" name="Google Shape;590;p66"/>
          <p:cNvSpPr txBox="1">
            <a:spLocks noGrp="1"/>
          </p:cNvSpPr>
          <p:nvPr>
            <p:ph type="body" idx="1"/>
          </p:nvPr>
        </p:nvSpPr>
        <p:spPr>
          <a:xfrm>
            <a:off x="471600" y="946151"/>
            <a:ext cx="3888000" cy="3398700"/>
          </a:xfrm>
          <a:prstGeom prst="rect">
            <a:avLst/>
          </a:prstGeom>
        </p:spPr>
        <p:txBody>
          <a:bodyPr spcFirstLastPara="1" wrap="square" lIns="0" tIns="45700" rIns="91425" bIns="45700" anchor="t" anchorCtr="0">
            <a:noAutofit/>
          </a:bodyPr>
          <a:lstStyle/>
          <a:p>
            <a:pPr marL="0" lvl="0" indent="0" algn="l">
              <a:spcBef>
                <a:spcPts val="1200"/>
              </a:spcBef>
              <a:spcAft>
                <a:spcPts val="0"/>
              </a:spcAft>
              <a:buNone/>
            </a:pPr>
            <a:endParaRPr/>
          </a:p>
        </p:txBody>
      </p:sp>
      <p:sp>
        <p:nvSpPr>
          <p:cNvPr id="591" name="Google Shape;591;p66"/>
          <p:cNvSpPr txBox="1">
            <a:spLocks noGrp="1"/>
          </p:cNvSpPr>
          <p:nvPr>
            <p:ph type="body" idx="2"/>
          </p:nvPr>
        </p:nvSpPr>
        <p:spPr>
          <a:xfrm>
            <a:off x="4784400" y="946150"/>
            <a:ext cx="3888000" cy="3398700"/>
          </a:xfrm>
          <a:prstGeom prst="rect">
            <a:avLst/>
          </a:prstGeom>
        </p:spPr>
        <p:txBody>
          <a:bodyPr spcFirstLastPara="1" wrap="square" lIns="0" tIns="45700" rIns="91425" bIns="45700" anchor="t" anchorCtr="0">
            <a:noAutofit/>
          </a:bodyPr>
          <a:lstStyle/>
          <a:p>
            <a:pPr marL="0" lvl="0" indent="0" algn="l">
              <a:spcBef>
                <a:spcPts val="1200"/>
              </a:spcBef>
              <a:spcAft>
                <a:spcPts val="0"/>
              </a:spcAft>
              <a:buNone/>
            </a:pPr>
            <a:endParaRPr/>
          </a:p>
        </p:txBody>
      </p:sp>
      <p:pic>
        <p:nvPicPr>
          <p:cNvPr id="592" name="Google Shape;592;p66"/>
          <p:cNvPicPr preferRelativeResize="0"/>
          <p:nvPr/>
        </p:nvPicPr>
        <p:blipFill>
          <a:blip r:embed="rId3">
            <a:alphaModFix/>
          </a:blip>
          <a:stretch>
            <a:fillRect/>
          </a:stretch>
        </p:blipFill>
        <p:spPr>
          <a:xfrm>
            <a:off x="471600" y="225025"/>
            <a:ext cx="8200799" cy="4099325"/>
          </a:xfrm>
          <a:prstGeom prst="rect">
            <a:avLst/>
          </a:prstGeom>
          <a:noFill/>
          <a:ln>
            <a:noFill/>
          </a:ln>
        </p:spPr>
      </p:pic>
      <p:sp>
        <p:nvSpPr>
          <p:cNvPr id="2" name="TextBox 1"/>
          <p:cNvSpPr txBox="1"/>
          <p:nvPr/>
        </p:nvSpPr>
        <p:spPr>
          <a:xfrm>
            <a:off x="7662094" y="4060894"/>
            <a:ext cx="875401" cy="27699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Imports  </a:t>
            </a:r>
            <a:endParaRPr lang="he-IL" dirty="0"/>
          </a:p>
        </p:txBody>
      </p:sp>
      <p:sp>
        <p:nvSpPr>
          <p:cNvPr id="7" name="TextBox 6"/>
          <p:cNvSpPr txBox="1"/>
          <p:nvPr/>
        </p:nvSpPr>
        <p:spPr>
          <a:xfrm>
            <a:off x="6324543" y="4024500"/>
            <a:ext cx="936104" cy="27699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Exports</a:t>
            </a:r>
            <a:endParaRPr lang="he-IL" sz="1200" dirty="0"/>
          </a:p>
        </p:txBody>
      </p:sp>
      <p:sp>
        <p:nvSpPr>
          <p:cNvPr id="8" name="TextBox 7"/>
          <p:cNvSpPr txBox="1"/>
          <p:nvPr/>
        </p:nvSpPr>
        <p:spPr>
          <a:xfrm>
            <a:off x="5176039" y="4048500"/>
            <a:ext cx="936104" cy="46166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Commercial </a:t>
            </a:r>
            <a:r>
              <a:rPr lang="en-US" sz="1200" dirty="0" smtClean="0"/>
              <a:t>balance</a:t>
            </a:r>
            <a:endParaRPr lang="he-IL"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68"/>
          <p:cNvSpPr txBox="1">
            <a:spLocks noGrp="1"/>
          </p:cNvSpPr>
          <p:nvPr>
            <p:ph type="title"/>
          </p:nvPr>
        </p:nvSpPr>
        <p:spPr>
          <a:xfrm>
            <a:off x="471600" y="169862"/>
            <a:ext cx="8200800" cy="622200"/>
          </a:xfrm>
          <a:prstGeom prst="rect">
            <a:avLst/>
          </a:prstGeom>
        </p:spPr>
        <p:txBody>
          <a:bodyPr spcFirstLastPara="1" wrap="square" lIns="0" tIns="45700" rIns="91425" bIns="45700" anchor="b" anchorCtr="0">
            <a:noAutofit/>
          </a:bodyPr>
          <a:lstStyle/>
          <a:p>
            <a:pPr marL="0" lvl="0" indent="0" algn="l" rtl="0">
              <a:spcBef>
                <a:spcPts val="0"/>
              </a:spcBef>
              <a:spcAft>
                <a:spcPts val="0"/>
              </a:spcAft>
              <a:buNone/>
            </a:pPr>
            <a:endParaRPr/>
          </a:p>
        </p:txBody>
      </p:sp>
      <p:pic>
        <p:nvPicPr>
          <p:cNvPr id="605" name="Google Shape;605;p68"/>
          <p:cNvPicPr preferRelativeResize="0"/>
          <p:nvPr/>
        </p:nvPicPr>
        <p:blipFill>
          <a:blip r:embed="rId3">
            <a:alphaModFix/>
          </a:blip>
          <a:stretch>
            <a:fillRect/>
          </a:stretch>
        </p:blipFill>
        <p:spPr>
          <a:xfrm>
            <a:off x="471600" y="187516"/>
            <a:ext cx="8200800" cy="4248472"/>
          </a:xfrm>
          <a:prstGeom prst="rect">
            <a:avLst/>
          </a:prstGeom>
          <a:noFill/>
          <a:ln>
            <a:noFill/>
          </a:ln>
        </p:spPr>
      </p:pic>
      <p:sp>
        <p:nvSpPr>
          <p:cNvPr id="3" name="TextBox 2"/>
          <p:cNvSpPr txBox="1"/>
          <p:nvPr/>
        </p:nvSpPr>
        <p:spPr>
          <a:xfrm>
            <a:off x="1288740" y="375890"/>
            <a:ext cx="6811652" cy="30777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a:t>Graph 20: Distribution of Israeli Export Industries to India Average 2014-2017</a:t>
            </a:r>
            <a:endParaRPr lang="he-IL" b="1" dirty="0"/>
          </a:p>
        </p:txBody>
      </p:sp>
      <p:sp>
        <p:nvSpPr>
          <p:cNvPr id="4" name="TextBox 3"/>
          <p:cNvSpPr txBox="1"/>
          <p:nvPr/>
        </p:nvSpPr>
        <p:spPr>
          <a:xfrm>
            <a:off x="4211960" y="735078"/>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Others 12% </a:t>
            </a:r>
            <a:endParaRPr lang="he-IL" sz="1200" dirty="0"/>
          </a:p>
        </p:txBody>
      </p:sp>
      <p:sp>
        <p:nvSpPr>
          <p:cNvPr id="7" name="TextBox 6"/>
          <p:cNvSpPr txBox="1"/>
          <p:nvPr/>
        </p:nvSpPr>
        <p:spPr>
          <a:xfrm>
            <a:off x="6672408" y="1168567"/>
            <a:ext cx="1789706" cy="52322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Technological equipment 19%</a:t>
            </a:r>
            <a:endParaRPr lang="he-IL" dirty="0"/>
          </a:p>
        </p:txBody>
      </p:sp>
      <p:sp>
        <p:nvSpPr>
          <p:cNvPr id="9" name="TextBox 8"/>
          <p:cNvSpPr txBox="1"/>
          <p:nvPr/>
        </p:nvSpPr>
        <p:spPr>
          <a:xfrm>
            <a:off x="7452320" y="2413656"/>
            <a:ext cx="1294838" cy="30777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Minerals 16% </a:t>
            </a:r>
            <a:endParaRPr lang="he-IL" dirty="0"/>
          </a:p>
        </p:txBody>
      </p:sp>
      <p:sp>
        <p:nvSpPr>
          <p:cNvPr id="13" name="TextBox 12"/>
          <p:cNvSpPr txBox="1"/>
          <p:nvPr/>
        </p:nvSpPr>
        <p:spPr>
          <a:xfrm>
            <a:off x="5796136" y="4006955"/>
            <a:ext cx="1512168" cy="30777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Chemicals 13% </a:t>
            </a:r>
            <a:endParaRPr lang="he-IL" dirty="0"/>
          </a:p>
        </p:txBody>
      </p:sp>
      <p:sp>
        <p:nvSpPr>
          <p:cNvPr id="14" name="TextBox 13"/>
          <p:cNvSpPr txBox="1"/>
          <p:nvPr/>
        </p:nvSpPr>
        <p:spPr>
          <a:xfrm>
            <a:off x="2857145" y="4075799"/>
            <a:ext cx="1590615" cy="52322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Machines and equipment 8% </a:t>
            </a:r>
            <a:endParaRPr lang="he-IL" dirty="0"/>
          </a:p>
        </p:txBody>
      </p:sp>
      <p:sp>
        <p:nvSpPr>
          <p:cNvPr id="15" name="TextBox 14"/>
          <p:cNvSpPr txBox="1"/>
          <p:nvPr/>
        </p:nvSpPr>
        <p:spPr>
          <a:xfrm>
            <a:off x="1617289" y="3480613"/>
            <a:ext cx="1145689" cy="52322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Metals 12 %</a:t>
            </a:r>
            <a:endParaRPr lang="he-IL" dirty="0"/>
          </a:p>
        </p:txBody>
      </p:sp>
      <p:sp>
        <p:nvSpPr>
          <p:cNvPr id="16" name="TextBox 15"/>
          <p:cNvSpPr txBox="1"/>
          <p:nvPr/>
        </p:nvSpPr>
        <p:spPr>
          <a:xfrm>
            <a:off x="426898" y="2797066"/>
            <a:ext cx="1595255"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Industrial equipment </a:t>
            </a:r>
          </a:p>
          <a:p>
            <a:r>
              <a:rPr lang="en-US" sz="1200" dirty="0" smtClean="0"/>
              <a:t>For control, and photography  7%</a:t>
            </a:r>
            <a:endParaRPr lang="he-IL" sz="1200" dirty="0"/>
          </a:p>
        </p:txBody>
      </p:sp>
      <p:sp>
        <p:nvSpPr>
          <p:cNvPr id="17" name="TextBox 16"/>
          <p:cNvSpPr txBox="1"/>
          <p:nvPr/>
        </p:nvSpPr>
        <p:spPr>
          <a:xfrm>
            <a:off x="522338" y="2364911"/>
            <a:ext cx="1521449" cy="46166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Electronic Components 3%   </a:t>
            </a:r>
            <a:endParaRPr lang="he-IL" sz="1200" dirty="0"/>
          </a:p>
        </p:txBody>
      </p:sp>
      <p:sp>
        <p:nvSpPr>
          <p:cNvPr id="18" name="TextBox 17"/>
          <p:cNvSpPr txBox="1"/>
          <p:nvPr/>
        </p:nvSpPr>
        <p:spPr>
          <a:xfrm>
            <a:off x="91116" y="1871984"/>
            <a:ext cx="2088980" cy="43088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100" dirty="0" smtClean="0"/>
              <a:t>Information equipment</a:t>
            </a:r>
          </a:p>
          <a:p>
            <a:r>
              <a:rPr lang="en-US" sz="1100" dirty="0" smtClean="0"/>
              <a:t>Testing and Navigation 4%  </a:t>
            </a:r>
            <a:endParaRPr lang="he-IL" sz="1100" dirty="0"/>
          </a:p>
        </p:txBody>
      </p:sp>
      <p:sp>
        <p:nvSpPr>
          <p:cNvPr id="19" name="TextBox 18"/>
          <p:cNvSpPr txBox="1"/>
          <p:nvPr/>
        </p:nvSpPr>
        <p:spPr>
          <a:xfrm>
            <a:off x="91116" y="1512289"/>
            <a:ext cx="2173945" cy="30777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Medical equipment 2% </a:t>
            </a:r>
            <a:endParaRPr lang="he-IL" dirty="0"/>
          </a:p>
        </p:txBody>
      </p:sp>
      <p:sp>
        <p:nvSpPr>
          <p:cNvPr id="20" name="TextBox 19"/>
          <p:cNvSpPr txBox="1"/>
          <p:nvPr/>
        </p:nvSpPr>
        <p:spPr>
          <a:xfrm>
            <a:off x="67475" y="1198761"/>
            <a:ext cx="2431173" cy="26161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100" dirty="0" smtClean="0"/>
              <a:t>Rubber and plastic productions </a:t>
            </a:r>
            <a:r>
              <a:rPr lang="en-US" sz="1100" dirty="0"/>
              <a:t>2%</a:t>
            </a:r>
            <a:r>
              <a:rPr lang="en-US" sz="1100" dirty="0" smtClean="0"/>
              <a:t> </a:t>
            </a:r>
            <a:endParaRPr lang="he-IL" sz="1100" dirty="0"/>
          </a:p>
        </p:txBody>
      </p:sp>
      <p:sp>
        <p:nvSpPr>
          <p:cNvPr id="21" name="TextBox 20"/>
          <p:cNvSpPr txBox="1"/>
          <p:nvPr/>
        </p:nvSpPr>
        <p:spPr>
          <a:xfrm>
            <a:off x="91116" y="827412"/>
            <a:ext cx="2512347" cy="26161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100" dirty="0" smtClean="0"/>
              <a:t>Engines and electrical equipment 2% </a:t>
            </a:r>
            <a:endParaRPr lang="he-IL"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9"/>
          <p:cNvSpPr txBox="1">
            <a:spLocks noGrp="1"/>
          </p:cNvSpPr>
          <p:nvPr>
            <p:ph type="title"/>
          </p:nvPr>
        </p:nvSpPr>
        <p:spPr>
          <a:xfrm>
            <a:off x="471600" y="169862"/>
            <a:ext cx="8200800" cy="622200"/>
          </a:xfrm>
          <a:prstGeom prst="rect">
            <a:avLst/>
          </a:prstGeom>
        </p:spPr>
        <p:txBody>
          <a:bodyPr spcFirstLastPara="1" wrap="square" lIns="0" tIns="45700" rIns="91425" bIns="45700" anchor="b" anchorCtr="0">
            <a:noAutofit/>
          </a:bodyPr>
          <a:lstStyle/>
          <a:p>
            <a:pPr marL="0" lvl="0" indent="0" algn="l" rtl="0">
              <a:spcBef>
                <a:spcPts val="0"/>
              </a:spcBef>
              <a:spcAft>
                <a:spcPts val="0"/>
              </a:spcAft>
              <a:buNone/>
            </a:pPr>
            <a:endParaRPr/>
          </a:p>
        </p:txBody>
      </p:sp>
      <p:sp>
        <p:nvSpPr>
          <p:cNvPr id="611" name="Google Shape;611;p69"/>
          <p:cNvSpPr txBox="1">
            <a:spLocks noGrp="1"/>
          </p:cNvSpPr>
          <p:nvPr>
            <p:ph type="body" idx="1"/>
          </p:nvPr>
        </p:nvSpPr>
        <p:spPr>
          <a:xfrm>
            <a:off x="471600" y="946151"/>
            <a:ext cx="3888000" cy="3398700"/>
          </a:xfrm>
          <a:prstGeom prst="rect">
            <a:avLst/>
          </a:prstGeom>
        </p:spPr>
        <p:txBody>
          <a:bodyPr spcFirstLastPara="1" wrap="square" lIns="0" tIns="45700" rIns="91425" bIns="45700" anchor="t" anchorCtr="0">
            <a:noAutofit/>
          </a:bodyPr>
          <a:lstStyle/>
          <a:p>
            <a:pPr marL="0" lvl="0" indent="0" algn="l" rtl="0">
              <a:spcBef>
                <a:spcPts val="1200"/>
              </a:spcBef>
              <a:spcAft>
                <a:spcPts val="0"/>
              </a:spcAft>
              <a:buNone/>
            </a:pPr>
            <a:endParaRPr/>
          </a:p>
        </p:txBody>
      </p:sp>
      <p:sp>
        <p:nvSpPr>
          <p:cNvPr id="612" name="Google Shape;612;p69"/>
          <p:cNvSpPr txBox="1">
            <a:spLocks noGrp="1"/>
          </p:cNvSpPr>
          <p:nvPr>
            <p:ph type="body" idx="2"/>
          </p:nvPr>
        </p:nvSpPr>
        <p:spPr>
          <a:xfrm>
            <a:off x="4784400" y="946150"/>
            <a:ext cx="3888000" cy="3398700"/>
          </a:xfrm>
          <a:prstGeom prst="rect">
            <a:avLst/>
          </a:prstGeom>
        </p:spPr>
        <p:txBody>
          <a:bodyPr spcFirstLastPara="1" wrap="square" lIns="0" tIns="45700" rIns="91425" bIns="45700" anchor="t" anchorCtr="0">
            <a:noAutofit/>
          </a:bodyPr>
          <a:lstStyle/>
          <a:p>
            <a:pPr marL="0" lvl="0" indent="0" algn="l" rtl="0">
              <a:spcBef>
                <a:spcPts val="1200"/>
              </a:spcBef>
              <a:spcAft>
                <a:spcPts val="0"/>
              </a:spcAft>
              <a:buNone/>
            </a:pPr>
            <a:endParaRPr dirty="0"/>
          </a:p>
        </p:txBody>
      </p:sp>
      <p:pic>
        <p:nvPicPr>
          <p:cNvPr id="613" name="Google Shape;613;p69"/>
          <p:cNvPicPr preferRelativeResize="0"/>
          <p:nvPr/>
        </p:nvPicPr>
        <p:blipFill>
          <a:blip r:embed="rId3">
            <a:alphaModFix/>
          </a:blip>
          <a:stretch>
            <a:fillRect/>
          </a:stretch>
        </p:blipFill>
        <p:spPr>
          <a:xfrm>
            <a:off x="404726" y="130761"/>
            <a:ext cx="8200801" cy="4175000"/>
          </a:xfrm>
          <a:prstGeom prst="rect">
            <a:avLst/>
          </a:prstGeom>
          <a:noFill/>
          <a:ln>
            <a:noFill/>
          </a:ln>
        </p:spPr>
      </p:pic>
      <p:sp>
        <p:nvSpPr>
          <p:cNvPr id="2" name="TextBox 1"/>
          <p:cNvSpPr txBox="1"/>
          <p:nvPr/>
        </p:nvSpPr>
        <p:spPr>
          <a:xfrm>
            <a:off x="1619672" y="169849"/>
            <a:ext cx="5904656" cy="30777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t>Graph 22: Distribution of Israeli Industries Export from India 2016 </a:t>
            </a:r>
            <a:endParaRPr lang="he-IL" b="1" dirty="0"/>
          </a:p>
        </p:txBody>
      </p:sp>
      <p:sp>
        <p:nvSpPr>
          <p:cNvPr id="8" name="TextBox 7"/>
          <p:cNvSpPr txBox="1"/>
          <p:nvPr/>
        </p:nvSpPr>
        <p:spPr>
          <a:xfrm>
            <a:off x="6728400" y="792260"/>
            <a:ext cx="1512168" cy="30777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Chemicals 31% </a:t>
            </a:r>
            <a:endParaRPr lang="he-IL" dirty="0"/>
          </a:p>
        </p:txBody>
      </p:sp>
      <p:sp>
        <p:nvSpPr>
          <p:cNvPr id="9" name="TextBox 8"/>
          <p:cNvSpPr txBox="1"/>
          <p:nvPr/>
        </p:nvSpPr>
        <p:spPr>
          <a:xfrm>
            <a:off x="7160233" y="1910484"/>
            <a:ext cx="1512168" cy="30777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Textile 14%</a:t>
            </a:r>
            <a:endParaRPr lang="he-IL" dirty="0"/>
          </a:p>
        </p:txBody>
      </p:sp>
      <p:sp>
        <p:nvSpPr>
          <p:cNvPr id="11" name="TextBox 10"/>
          <p:cNvSpPr txBox="1"/>
          <p:nvPr/>
        </p:nvSpPr>
        <p:spPr>
          <a:xfrm>
            <a:off x="6948264" y="3000149"/>
            <a:ext cx="1724136" cy="46166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Electronic </a:t>
            </a:r>
            <a:r>
              <a:rPr lang="en-US" sz="1200" dirty="0"/>
              <a:t>equipment </a:t>
            </a:r>
            <a:r>
              <a:rPr lang="en-US" sz="1200" dirty="0" smtClean="0"/>
              <a:t>15%   </a:t>
            </a:r>
            <a:endParaRPr lang="he-IL" sz="1200" dirty="0"/>
          </a:p>
        </p:txBody>
      </p:sp>
      <p:sp>
        <p:nvSpPr>
          <p:cNvPr id="12" name="TextBox 11"/>
          <p:cNvSpPr txBox="1"/>
          <p:nvPr/>
        </p:nvSpPr>
        <p:spPr>
          <a:xfrm>
            <a:off x="4211961" y="4011910"/>
            <a:ext cx="2516440" cy="26161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100" dirty="0" smtClean="0"/>
              <a:t>Rubber and plastic productions 10% </a:t>
            </a:r>
            <a:endParaRPr lang="he-IL" sz="1100" dirty="0"/>
          </a:p>
        </p:txBody>
      </p:sp>
      <p:sp>
        <p:nvSpPr>
          <p:cNvPr id="15" name="TextBox 14"/>
          <p:cNvSpPr txBox="1"/>
          <p:nvPr/>
        </p:nvSpPr>
        <p:spPr>
          <a:xfrm>
            <a:off x="395536" y="1419622"/>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Others 8% </a:t>
            </a:r>
            <a:endParaRPr lang="he-IL" sz="1200" dirty="0"/>
          </a:p>
        </p:txBody>
      </p:sp>
      <p:sp>
        <p:nvSpPr>
          <p:cNvPr id="16" name="TextBox 15"/>
          <p:cNvSpPr txBox="1"/>
          <p:nvPr/>
        </p:nvSpPr>
        <p:spPr>
          <a:xfrm>
            <a:off x="1871916" y="3799635"/>
            <a:ext cx="1512168" cy="52322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dirty="0" smtClean="0"/>
              <a:t>Transport equipment 7% </a:t>
            </a:r>
            <a:endParaRPr lang="he-IL" dirty="0"/>
          </a:p>
        </p:txBody>
      </p:sp>
      <p:sp>
        <p:nvSpPr>
          <p:cNvPr id="17" name="TextBox 16"/>
          <p:cNvSpPr txBox="1"/>
          <p:nvPr/>
        </p:nvSpPr>
        <p:spPr>
          <a:xfrm>
            <a:off x="683568" y="3183881"/>
            <a:ext cx="1512168" cy="46166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Herbal products 6%</a:t>
            </a:r>
            <a:endParaRPr lang="he-IL" sz="1200" dirty="0"/>
          </a:p>
        </p:txBody>
      </p:sp>
      <p:sp>
        <p:nvSpPr>
          <p:cNvPr id="18" name="TextBox 17"/>
          <p:cNvSpPr txBox="1"/>
          <p:nvPr/>
        </p:nvSpPr>
        <p:spPr>
          <a:xfrm>
            <a:off x="431540" y="2681773"/>
            <a:ext cx="1512168" cy="27699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Metals 5%</a:t>
            </a:r>
            <a:endParaRPr lang="he-IL" sz="1200" dirty="0"/>
          </a:p>
        </p:txBody>
      </p:sp>
      <p:sp>
        <p:nvSpPr>
          <p:cNvPr id="19" name="TextBox 18"/>
          <p:cNvSpPr txBox="1"/>
          <p:nvPr/>
        </p:nvSpPr>
        <p:spPr>
          <a:xfrm>
            <a:off x="326311" y="2046538"/>
            <a:ext cx="1512168" cy="46166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1200" dirty="0" smtClean="0"/>
              <a:t>Optical Equipment 4%</a:t>
            </a:r>
            <a:endParaRPr lang="he-IL"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72"/>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14</a:t>
            </a:fld>
            <a:endParaRPr/>
          </a:p>
        </p:txBody>
      </p:sp>
      <p:sp>
        <p:nvSpPr>
          <p:cNvPr id="661" name="Google Shape;661;p72"/>
          <p:cNvSpPr/>
          <p:nvPr/>
        </p:nvSpPr>
        <p:spPr>
          <a:xfrm>
            <a:off x="72000" y="980404"/>
            <a:ext cx="9000000" cy="3622200"/>
          </a:xfrm>
          <a:prstGeom prst="rect">
            <a:avLst/>
          </a:prstGeom>
          <a:solidFill>
            <a:srgbClr val="BDE0F1">
              <a:alpha val="576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2" name="Google Shape;662;p72"/>
          <p:cNvSpPr/>
          <p:nvPr/>
        </p:nvSpPr>
        <p:spPr>
          <a:xfrm>
            <a:off x="6114276" y="2035450"/>
            <a:ext cx="2664433" cy="2339306"/>
          </a:xfrm>
          <a:custGeom>
            <a:avLst/>
            <a:gdLst/>
            <a:ahLst/>
            <a:cxnLst/>
            <a:rect l="l" t="t" r="r" b="b"/>
            <a:pathLst>
              <a:path w="1154" h="1013" extrusionOk="0">
                <a:moveTo>
                  <a:pt x="980" y="828"/>
                </a:moveTo>
                <a:cubicBezTo>
                  <a:pt x="1089" y="736"/>
                  <a:pt x="1154" y="609"/>
                  <a:pt x="1148" y="470"/>
                </a:cubicBezTo>
                <a:cubicBezTo>
                  <a:pt x="1138" y="205"/>
                  <a:pt x="875" y="0"/>
                  <a:pt x="561" y="12"/>
                </a:cubicBezTo>
                <a:cubicBezTo>
                  <a:pt x="246" y="24"/>
                  <a:pt x="0" y="249"/>
                  <a:pt x="10" y="513"/>
                </a:cubicBezTo>
                <a:cubicBezTo>
                  <a:pt x="20" y="778"/>
                  <a:pt x="283" y="983"/>
                  <a:pt x="598" y="971"/>
                </a:cubicBezTo>
                <a:cubicBezTo>
                  <a:pt x="678" y="968"/>
                  <a:pt x="754" y="951"/>
                  <a:pt x="822" y="923"/>
                </a:cubicBezTo>
                <a:cubicBezTo>
                  <a:pt x="872" y="953"/>
                  <a:pt x="995" y="1013"/>
                  <a:pt x="1149" y="1010"/>
                </a:cubicBezTo>
                <a:cubicBezTo>
                  <a:pt x="1149" y="1010"/>
                  <a:pt x="1034" y="988"/>
                  <a:pt x="980" y="828"/>
                </a:cubicBezTo>
                <a:close/>
                <a:moveTo>
                  <a:pt x="629" y="775"/>
                </a:moveTo>
                <a:cubicBezTo>
                  <a:pt x="601" y="781"/>
                  <a:pt x="572" y="763"/>
                  <a:pt x="566" y="734"/>
                </a:cubicBezTo>
                <a:cubicBezTo>
                  <a:pt x="560" y="706"/>
                  <a:pt x="579" y="678"/>
                  <a:pt x="607" y="672"/>
                </a:cubicBezTo>
                <a:cubicBezTo>
                  <a:pt x="635" y="666"/>
                  <a:pt x="663" y="684"/>
                  <a:pt x="669" y="713"/>
                </a:cubicBezTo>
                <a:cubicBezTo>
                  <a:pt x="675" y="741"/>
                  <a:pt x="657" y="769"/>
                  <a:pt x="629" y="775"/>
                </a:cubicBezTo>
                <a:close/>
                <a:moveTo>
                  <a:pt x="621" y="539"/>
                </a:moveTo>
                <a:cubicBezTo>
                  <a:pt x="606" y="565"/>
                  <a:pt x="591" y="589"/>
                  <a:pt x="618" y="619"/>
                </a:cubicBezTo>
                <a:cubicBezTo>
                  <a:pt x="614" y="624"/>
                  <a:pt x="614" y="624"/>
                  <a:pt x="614" y="624"/>
                </a:cubicBezTo>
                <a:cubicBezTo>
                  <a:pt x="576" y="616"/>
                  <a:pt x="546" y="594"/>
                  <a:pt x="541" y="556"/>
                </a:cubicBezTo>
                <a:cubicBezTo>
                  <a:pt x="532" y="493"/>
                  <a:pt x="605" y="461"/>
                  <a:pt x="585" y="372"/>
                </a:cubicBezTo>
                <a:cubicBezTo>
                  <a:pt x="573" y="315"/>
                  <a:pt x="539" y="288"/>
                  <a:pt x="493" y="297"/>
                </a:cubicBezTo>
                <a:cubicBezTo>
                  <a:pt x="445" y="308"/>
                  <a:pt x="423" y="350"/>
                  <a:pt x="439" y="423"/>
                </a:cubicBezTo>
                <a:cubicBezTo>
                  <a:pt x="432" y="425"/>
                  <a:pt x="432" y="425"/>
                  <a:pt x="432" y="425"/>
                </a:cubicBezTo>
                <a:cubicBezTo>
                  <a:pt x="391" y="354"/>
                  <a:pt x="391" y="354"/>
                  <a:pt x="391" y="354"/>
                </a:cubicBezTo>
                <a:cubicBezTo>
                  <a:pt x="405" y="311"/>
                  <a:pt x="449" y="276"/>
                  <a:pt x="514" y="262"/>
                </a:cubicBezTo>
                <a:cubicBezTo>
                  <a:pt x="616" y="240"/>
                  <a:pt x="683" y="274"/>
                  <a:pt x="700" y="352"/>
                </a:cubicBezTo>
                <a:cubicBezTo>
                  <a:pt x="715" y="425"/>
                  <a:pt x="660" y="471"/>
                  <a:pt x="621" y="539"/>
                </a:cubicBezTo>
                <a:close/>
              </a:path>
            </a:pathLst>
          </a:custGeom>
          <a:solidFill>
            <a:schemeClr val="lt1">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72"/>
          <p:cNvSpPr/>
          <p:nvPr/>
        </p:nvSpPr>
        <p:spPr>
          <a:xfrm>
            <a:off x="8306623" y="1105566"/>
            <a:ext cx="944173" cy="1037652"/>
          </a:xfrm>
          <a:custGeom>
            <a:avLst/>
            <a:gdLst/>
            <a:ahLst/>
            <a:cxnLst/>
            <a:rect l="l" t="t" r="r" b="b"/>
            <a:pathLst>
              <a:path w="998" h="1096" extrusionOk="0">
                <a:moveTo>
                  <a:pt x="832" y="93"/>
                </a:moveTo>
                <a:cubicBezTo>
                  <a:pt x="283" y="14"/>
                  <a:pt x="283" y="14"/>
                  <a:pt x="283" y="14"/>
                </a:cubicBezTo>
                <a:cubicBezTo>
                  <a:pt x="185" y="0"/>
                  <a:pt x="94" y="68"/>
                  <a:pt x="80" y="166"/>
                </a:cubicBezTo>
                <a:cubicBezTo>
                  <a:pt x="14" y="622"/>
                  <a:pt x="14" y="622"/>
                  <a:pt x="14" y="622"/>
                </a:cubicBezTo>
                <a:cubicBezTo>
                  <a:pt x="0" y="721"/>
                  <a:pt x="68" y="811"/>
                  <a:pt x="166" y="826"/>
                </a:cubicBezTo>
                <a:cubicBezTo>
                  <a:pt x="252" y="838"/>
                  <a:pt x="252" y="838"/>
                  <a:pt x="252" y="838"/>
                </a:cubicBezTo>
                <a:cubicBezTo>
                  <a:pt x="237" y="899"/>
                  <a:pt x="193" y="1016"/>
                  <a:pt x="82" y="1082"/>
                </a:cubicBezTo>
                <a:cubicBezTo>
                  <a:pt x="82" y="1082"/>
                  <a:pt x="298" y="1096"/>
                  <a:pt x="393" y="858"/>
                </a:cubicBezTo>
                <a:cubicBezTo>
                  <a:pt x="715" y="905"/>
                  <a:pt x="715" y="905"/>
                  <a:pt x="715" y="905"/>
                </a:cubicBezTo>
                <a:cubicBezTo>
                  <a:pt x="813" y="919"/>
                  <a:pt x="904" y="851"/>
                  <a:pt x="918" y="753"/>
                </a:cubicBezTo>
                <a:cubicBezTo>
                  <a:pt x="984" y="296"/>
                  <a:pt x="984" y="296"/>
                  <a:pt x="984" y="296"/>
                </a:cubicBezTo>
                <a:cubicBezTo>
                  <a:pt x="998" y="198"/>
                  <a:pt x="930" y="107"/>
                  <a:pt x="832" y="93"/>
                </a:cubicBezTo>
                <a:close/>
                <a:moveTo>
                  <a:pt x="532" y="645"/>
                </a:moveTo>
                <a:cubicBezTo>
                  <a:pt x="527" y="681"/>
                  <a:pt x="493" y="706"/>
                  <a:pt x="447" y="700"/>
                </a:cubicBezTo>
                <a:cubicBezTo>
                  <a:pt x="406" y="694"/>
                  <a:pt x="379" y="657"/>
                  <a:pt x="384" y="624"/>
                </a:cubicBezTo>
                <a:cubicBezTo>
                  <a:pt x="388" y="592"/>
                  <a:pt x="420" y="560"/>
                  <a:pt x="466" y="567"/>
                </a:cubicBezTo>
                <a:cubicBezTo>
                  <a:pt x="511" y="573"/>
                  <a:pt x="537" y="609"/>
                  <a:pt x="532" y="645"/>
                </a:cubicBezTo>
                <a:close/>
                <a:moveTo>
                  <a:pt x="657" y="398"/>
                </a:moveTo>
                <a:cubicBezTo>
                  <a:pt x="645" y="481"/>
                  <a:pt x="541" y="487"/>
                  <a:pt x="535" y="525"/>
                </a:cubicBezTo>
                <a:cubicBezTo>
                  <a:pt x="530" y="560"/>
                  <a:pt x="530" y="560"/>
                  <a:pt x="530" y="560"/>
                </a:cubicBezTo>
                <a:cubicBezTo>
                  <a:pt x="412" y="543"/>
                  <a:pt x="412" y="543"/>
                  <a:pt x="412" y="543"/>
                </a:cubicBezTo>
                <a:cubicBezTo>
                  <a:pt x="419" y="492"/>
                  <a:pt x="419" y="492"/>
                  <a:pt x="419" y="492"/>
                </a:cubicBezTo>
                <a:cubicBezTo>
                  <a:pt x="428" y="434"/>
                  <a:pt x="534" y="415"/>
                  <a:pt x="539" y="380"/>
                </a:cubicBezTo>
                <a:cubicBezTo>
                  <a:pt x="542" y="356"/>
                  <a:pt x="518" y="347"/>
                  <a:pt x="496" y="344"/>
                </a:cubicBezTo>
                <a:cubicBezTo>
                  <a:pt x="468" y="340"/>
                  <a:pt x="431" y="362"/>
                  <a:pt x="406" y="384"/>
                </a:cubicBezTo>
                <a:cubicBezTo>
                  <a:pt x="347" y="305"/>
                  <a:pt x="347" y="305"/>
                  <a:pt x="347" y="305"/>
                </a:cubicBezTo>
                <a:cubicBezTo>
                  <a:pt x="399" y="260"/>
                  <a:pt x="460" y="237"/>
                  <a:pt x="524" y="246"/>
                </a:cubicBezTo>
                <a:cubicBezTo>
                  <a:pt x="608" y="258"/>
                  <a:pt x="669" y="312"/>
                  <a:pt x="657" y="398"/>
                </a:cubicBezTo>
                <a:close/>
              </a:path>
            </a:pathLst>
          </a:custGeom>
          <a:solidFill>
            <a:schemeClr val="lt1">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72"/>
          <p:cNvSpPr/>
          <p:nvPr/>
        </p:nvSpPr>
        <p:spPr>
          <a:xfrm>
            <a:off x="181998" y="948225"/>
            <a:ext cx="2557898" cy="2553235"/>
          </a:xfrm>
          <a:custGeom>
            <a:avLst/>
            <a:gdLst/>
            <a:ahLst/>
            <a:cxnLst/>
            <a:rect l="l" t="t" r="r" b="b"/>
            <a:pathLst>
              <a:path w="962" h="960" extrusionOk="0">
                <a:moveTo>
                  <a:pt x="960" y="446"/>
                </a:moveTo>
                <a:cubicBezTo>
                  <a:pt x="959" y="411"/>
                  <a:pt x="949" y="379"/>
                  <a:pt x="931" y="350"/>
                </a:cubicBezTo>
                <a:cubicBezTo>
                  <a:pt x="911" y="317"/>
                  <a:pt x="882" y="291"/>
                  <a:pt x="847" y="275"/>
                </a:cubicBezTo>
                <a:cubicBezTo>
                  <a:pt x="849" y="265"/>
                  <a:pt x="849" y="255"/>
                  <a:pt x="849" y="244"/>
                </a:cubicBezTo>
                <a:cubicBezTo>
                  <a:pt x="848" y="199"/>
                  <a:pt x="828" y="155"/>
                  <a:pt x="794" y="124"/>
                </a:cubicBezTo>
                <a:cubicBezTo>
                  <a:pt x="756" y="97"/>
                  <a:pt x="756" y="97"/>
                  <a:pt x="756" y="97"/>
                </a:cubicBezTo>
                <a:cubicBezTo>
                  <a:pt x="729" y="83"/>
                  <a:pt x="700" y="76"/>
                  <a:pt x="670" y="77"/>
                </a:cubicBezTo>
                <a:cubicBezTo>
                  <a:pt x="655" y="80"/>
                  <a:pt x="641" y="82"/>
                  <a:pt x="626" y="84"/>
                </a:cubicBezTo>
                <a:cubicBezTo>
                  <a:pt x="621" y="86"/>
                  <a:pt x="615" y="88"/>
                  <a:pt x="610" y="90"/>
                </a:cubicBezTo>
                <a:cubicBezTo>
                  <a:pt x="601" y="73"/>
                  <a:pt x="590" y="57"/>
                  <a:pt x="575" y="44"/>
                </a:cubicBezTo>
                <a:cubicBezTo>
                  <a:pt x="564" y="35"/>
                  <a:pt x="552" y="27"/>
                  <a:pt x="540" y="19"/>
                </a:cubicBezTo>
                <a:cubicBezTo>
                  <a:pt x="515" y="6"/>
                  <a:pt x="488" y="0"/>
                  <a:pt x="460" y="1"/>
                </a:cubicBezTo>
                <a:cubicBezTo>
                  <a:pt x="447" y="3"/>
                  <a:pt x="433" y="5"/>
                  <a:pt x="420" y="7"/>
                </a:cubicBezTo>
                <a:cubicBezTo>
                  <a:pt x="392" y="16"/>
                  <a:pt x="368" y="30"/>
                  <a:pt x="348" y="52"/>
                </a:cubicBezTo>
                <a:cubicBezTo>
                  <a:pt x="335" y="66"/>
                  <a:pt x="325" y="82"/>
                  <a:pt x="317" y="100"/>
                </a:cubicBezTo>
                <a:cubicBezTo>
                  <a:pt x="298" y="94"/>
                  <a:pt x="278" y="91"/>
                  <a:pt x="256" y="91"/>
                </a:cubicBezTo>
                <a:cubicBezTo>
                  <a:pt x="241" y="94"/>
                  <a:pt x="226" y="96"/>
                  <a:pt x="211" y="99"/>
                </a:cubicBezTo>
                <a:cubicBezTo>
                  <a:pt x="180" y="108"/>
                  <a:pt x="153" y="125"/>
                  <a:pt x="130" y="149"/>
                </a:cubicBezTo>
                <a:cubicBezTo>
                  <a:pt x="98" y="184"/>
                  <a:pt x="80" y="231"/>
                  <a:pt x="82" y="279"/>
                </a:cubicBezTo>
                <a:cubicBezTo>
                  <a:pt x="83" y="303"/>
                  <a:pt x="88" y="326"/>
                  <a:pt x="98" y="348"/>
                </a:cubicBezTo>
                <a:cubicBezTo>
                  <a:pt x="79" y="357"/>
                  <a:pt x="62" y="370"/>
                  <a:pt x="47" y="386"/>
                </a:cubicBezTo>
                <a:cubicBezTo>
                  <a:pt x="16" y="419"/>
                  <a:pt x="0" y="463"/>
                  <a:pt x="1" y="508"/>
                </a:cubicBezTo>
                <a:cubicBezTo>
                  <a:pt x="3" y="553"/>
                  <a:pt x="22" y="596"/>
                  <a:pt x="55" y="626"/>
                </a:cubicBezTo>
                <a:cubicBezTo>
                  <a:pt x="68" y="635"/>
                  <a:pt x="80" y="644"/>
                  <a:pt x="93" y="653"/>
                </a:cubicBezTo>
                <a:cubicBezTo>
                  <a:pt x="119" y="667"/>
                  <a:pt x="147" y="673"/>
                  <a:pt x="177" y="672"/>
                </a:cubicBezTo>
                <a:cubicBezTo>
                  <a:pt x="181" y="672"/>
                  <a:pt x="184" y="671"/>
                  <a:pt x="188" y="670"/>
                </a:cubicBezTo>
                <a:cubicBezTo>
                  <a:pt x="193" y="717"/>
                  <a:pt x="214" y="760"/>
                  <a:pt x="248" y="792"/>
                </a:cubicBezTo>
                <a:cubicBezTo>
                  <a:pt x="262" y="802"/>
                  <a:pt x="276" y="812"/>
                  <a:pt x="290" y="822"/>
                </a:cubicBezTo>
                <a:cubicBezTo>
                  <a:pt x="320" y="837"/>
                  <a:pt x="352" y="845"/>
                  <a:pt x="386" y="843"/>
                </a:cubicBezTo>
                <a:cubicBezTo>
                  <a:pt x="402" y="841"/>
                  <a:pt x="419" y="838"/>
                  <a:pt x="435" y="836"/>
                </a:cubicBezTo>
                <a:cubicBezTo>
                  <a:pt x="459" y="828"/>
                  <a:pt x="481" y="817"/>
                  <a:pt x="500" y="801"/>
                </a:cubicBezTo>
                <a:cubicBezTo>
                  <a:pt x="520" y="835"/>
                  <a:pt x="596" y="938"/>
                  <a:pt x="771" y="960"/>
                </a:cubicBezTo>
                <a:cubicBezTo>
                  <a:pt x="771" y="960"/>
                  <a:pt x="706" y="917"/>
                  <a:pt x="656" y="841"/>
                </a:cubicBezTo>
                <a:cubicBezTo>
                  <a:pt x="754" y="831"/>
                  <a:pt x="830" y="738"/>
                  <a:pt x="826" y="641"/>
                </a:cubicBezTo>
                <a:cubicBezTo>
                  <a:pt x="826" y="640"/>
                  <a:pt x="826" y="640"/>
                  <a:pt x="826" y="639"/>
                </a:cubicBezTo>
                <a:cubicBezTo>
                  <a:pt x="858" y="628"/>
                  <a:pt x="885" y="611"/>
                  <a:pt x="907" y="587"/>
                </a:cubicBezTo>
                <a:cubicBezTo>
                  <a:pt x="943" y="549"/>
                  <a:pt x="962" y="498"/>
                  <a:pt x="960" y="446"/>
                </a:cubicBezTo>
                <a:close/>
                <a:moveTo>
                  <a:pt x="515" y="650"/>
                </a:moveTo>
                <a:cubicBezTo>
                  <a:pt x="493" y="654"/>
                  <a:pt x="472" y="638"/>
                  <a:pt x="468" y="616"/>
                </a:cubicBezTo>
                <a:cubicBezTo>
                  <a:pt x="464" y="594"/>
                  <a:pt x="479" y="572"/>
                  <a:pt x="502" y="568"/>
                </a:cubicBezTo>
                <a:cubicBezTo>
                  <a:pt x="524" y="565"/>
                  <a:pt x="546" y="580"/>
                  <a:pt x="549" y="602"/>
                </a:cubicBezTo>
                <a:cubicBezTo>
                  <a:pt x="553" y="624"/>
                  <a:pt x="538" y="646"/>
                  <a:pt x="515" y="650"/>
                </a:cubicBezTo>
                <a:close/>
                <a:moveTo>
                  <a:pt x="541" y="434"/>
                </a:moveTo>
                <a:cubicBezTo>
                  <a:pt x="516" y="461"/>
                  <a:pt x="518" y="477"/>
                  <a:pt x="523" y="505"/>
                </a:cubicBezTo>
                <a:cubicBezTo>
                  <a:pt x="524" y="515"/>
                  <a:pt x="521" y="527"/>
                  <a:pt x="495" y="532"/>
                </a:cubicBezTo>
                <a:cubicBezTo>
                  <a:pt x="473" y="536"/>
                  <a:pt x="464" y="529"/>
                  <a:pt x="460" y="501"/>
                </a:cubicBezTo>
                <a:cubicBezTo>
                  <a:pt x="452" y="456"/>
                  <a:pt x="469" y="431"/>
                  <a:pt x="482" y="415"/>
                </a:cubicBezTo>
                <a:cubicBezTo>
                  <a:pt x="497" y="397"/>
                  <a:pt x="524" y="375"/>
                  <a:pt x="519" y="347"/>
                </a:cubicBezTo>
                <a:cubicBezTo>
                  <a:pt x="515" y="322"/>
                  <a:pt x="491" y="314"/>
                  <a:pt x="465" y="319"/>
                </a:cubicBezTo>
                <a:cubicBezTo>
                  <a:pt x="411" y="328"/>
                  <a:pt x="429" y="367"/>
                  <a:pt x="401" y="372"/>
                </a:cubicBezTo>
                <a:cubicBezTo>
                  <a:pt x="386" y="374"/>
                  <a:pt x="367" y="367"/>
                  <a:pt x="364" y="347"/>
                </a:cubicBezTo>
                <a:cubicBezTo>
                  <a:pt x="359" y="318"/>
                  <a:pt x="385" y="270"/>
                  <a:pt x="456" y="258"/>
                </a:cubicBezTo>
                <a:cubicBezTo>
                  <a:pt x="524" y="247"/>
                  <a:pt x="576" y="277"/>
                  <a:pt x="584" y="326"/>
                </a:cubicBezTo>
                <a:cubicBezTo>
                  <a:pt x="592" y="376"/>
                  <a:pt x="553" y="420"/>
                  <a:pt x="541" y="434"/>
                </a:cubicBezTo>
                <a:close/>
              </a:path>
            </a:pathLst>
          </a:custGeom>
          <a:solidFill>
            <a:schemeClr val="lt1">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72"/>
          <p:cNvSpPr/>
          <p:nvPr/>
        </p:nvSpPr>
        <p:spPr>
          <a:xfrm>
            <a:off x="2543602" y="2366627"/>
            <a:ext cx="1943760" cy="1706571"/>
          </a:xfrm>
          <a:custGeom>
            <a:avLst/>
            <a:gdLst/>
            <a:ahLst/>
            <a:cxnLst/>
            <a:rect l="l" t="t" r="r" b="b"/>
            <a:pathLst>
              <a:path w="1154" h="1013" extrusionOk="0">
                <a:moveTo>
                  <a:pt x="980" y="828"/>
                </a:moveTo>
                <a:cubicBezTo>
                  <a:pt x="1089" y="736"/>
                  <a:pt x="1154" y="609"/>
                  <a:pt x="1148" y="470"/>
                </a:cubicBezTo>
                <a:cubicBezTo>
                  <a:pt x="1138" y="205"/>
                  <a:pt x="875" y="0"/>
                  <a:pt x="561" y="12"/>
                </a:cubicBezTo>
                <a:cubicBezTo>
                  <a:pt x="246" y="24"/>
                  <a:pt x="0" y="249"/>
                  <a:pt x="10" y="513"/>
                </a:cubicBezTo>
                <a:cubicBezTo>
                  <a:pt x="20" y="778"/>
                  <a:pt x="283" y="983"/>
                  <a:pt x="598" y="971"/>
                </a:cubicBezTo>
                <a:cubicBezTo>
                  <a:pt x="678" y="968"/>
                  <a:pt x="754" y="951"/>
                  <a:pt x="822" y="923"/>
                </a:cubicBezTo>
                <a:cubicBezTo>
                  <a:pt x="872" y="953"/>
                  <a:pt x="995" y="1013"/>
                  <a:pt x="1149" y="1010"/>
                </a:cubicBezTo>
                <a:cubicBezTo>
                  <a:pt x="1149" y="1010"/>
                  <a:pt x="1034" y="988"/>
                  <a:pt x="980" y="828"/>
                </a:cubicBezTo>
                <a:close/>
                <a:moveTo>
                  <a:pt x="629" y="775"/>
                </a:moveTo>
                <a:cubicBezTo>
                  <a:pt x="601" y="781"/>
                  <a:pt x="572" y="763"/>
                  <a:pt x="566" y="734"/>
                </a:cubicBezTo>
                <a:cubicBezTo>
                  <a:pt x="560" y="706"/>
                  <a:pt x="579" y="678"/>
                  <a:pt x="607" y="672"/>
                </a:cubicBezTo>
                <a:cubicBezTo>
                  <a:pt x="635" y="666"/>
                  <a:pt x="663" y="684"/>
                  <a:pt x="669" y="713"/>
                </a:cubicBezTo>
                <a:cubicBezTo>
                  <a:pt x="675" y="741"/>
                  <a:pt x="657" y="769"/>
                  <a:pt x="629" y="775"/>
                </a:cubicBezTo>
                <a:close/>
                <a:moveTo>
                  <a:pt x="621" y="539"/>
                </a:moveTo>
                <a:cubicBezTo>
                  <a:pt x="606" y="565"/>
                  <a:pt x="591" y="589"/>
                  <a:pt x="618" y="619"/>
                </a:cubicBezTo>
                <a:cubicBezTo>
                  <a:pt x="614" y="624"/>
                  <a:pt x="614" y="624"/>
                  <a:pt x="614" y="624"/>
                </a:cubicBezTo>
                <a:cubicBezTo>
                  <a:pt x="576" y="616"/>
                  <a:pt x="546" y="594"/>
                  <a:pt x="541" y="556"/>
                </a:cubicBezTo>
                <a:cubicBezTo>
                  <a:pt x="532" y="493"/>
                  <a:pt x="605" y="461"/>
                  <a:pt x="585" y="372"/>
                </a:cubicBezTo>
                <a:cubicBezTo>
                  <a:pt x="573" y="315"/>
                  <a:pt x="539" y="288"/>
                  <a:pt x="493" y="297"/>
                </a:cubicBezTo>
                <a:cubicBezTo>
                  <a:pt x="445" y="308"/>
                  <a:pt x="423" y="350"/>
                  <a:pt x="439" y="423"/>
                </a:cubicBezTo>
                <a:cubicBezTo>
                  <a:pt x="432" y="425"/>
                  <a:pt x="432" y="425"/>
                  <a:pt x="432" y="425"/>
                </a:cubicBezTo>
                <a:cubicBezTo>
                  <a:pt x="391" y="354"/>
                  <a:pt x="391" y="354"/>
                  <a:pt x="391" y="354"/>
                </a:cubicBezTo>
                <a:cubicBezTo>
                  <a:pt x="405" y="311"/>
                  <a:pt x="449" y="276"/>
                  <a:pt x="514" y="262"/>
                </a:cubicBezTo>
                <a:cubicBezTo>
                  <a:pt x="616" y="240"/>
                  <a:pt x="683" y="274"/>
                  <a:pt x="700" y="352"/>
                </a:cubicBezTo>
                <a:cubicBezTo>
                  <a:pt x="715" y="425"/>
                  <a:pt x="660" y="471"/>
                  <a:pt x="621" y="539"/>
                </a:cubicBezTo>
                <a:close/>
              </a:path>
            </a:pathLst>
          </a:custGeom>
          <a:solidFill>
            <a:schemeClr val="accent2">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72"/>
          <p:cNvSpPr/>
          <p:nvPr/>
        </p:nvSpPr>
        <p:spPr>
          <a:xfrm>
            <a:off x="4381068" y="1220055"/>
            <a:ext cx="1679998" cy="1846324"/>
          </a:xfrm>
          <a:custGeom>
            <a:avLst/>
            <a:gdLst/>
            <a:ahLst/>
            <a:cxnLst/>
            <a:rect l="l" t="t" r="r" b="b"/>
            <a:pathLst>
              <a:path w="998" h="1096" extrusionOk="0">
                <a:moveTo>
                  <a:pt x="832" y="93"/>
                </a:moveTo>
                <a:cubicBezTo>
                  <a:pt x="283" y="14"/>
                  <a:pt x="283" y="14"/>
                  <a:pt x="283" y="14"/>
                </a:cubicBezTo>
                <a:cubicBezTo>
                  <a:pt x="185" y="0"/>
                  <a:pt x="94" y="68"/>
                  <a:pt x="80" y="166"/>
                </a:cubicBezTo>
                <a:cubicBezTo>
                  <a:pt x="14" y="622"/>
                  <a:pt x="14" y="622"/>
                  <a:pt x="14" y="622"/>
                </a:cubicBezTo>
                <a:cubicBezTo>
                  <a:pt x="0" y="721"/>
                  <a:pt x="68" y="811"/>
                  <a:pt x="166" y="826"/>
                </a:cubicBezTo>
                <a:cubicBezTo>
                  <a:pt x="252" y="838"/>
                  <a:pt x="252" y="838"/>
                  <a:pt x="252" y="838"/>
                </a:cubicBezTo>
                <a:cubicBezTo>
                  <a:pt x="237" y="899"/>
                  <a:pt x="193" y="1016"/>
                  <a:pt x="82" y="1082"/>
                </a:cubicBezTo>
                <a:cubicBezTo>
                  <a:pt x="82" y="1082"/>
                  <a:pt x="298" y="1096"/>
                  <a:pt x="393" y="858"/>
                </a:cubicBezTo>
                <a:cubicBezTo>
                  <a:pt x="715" y="905"/>
                  <a:pt x="715" y="905"/>
                  <a:pt x="715" y="905"/>
                </a:cubicBezTo>
                <a:cubicBezTo>
                  <a:pt x="813" y="919"/>
                  <a:pt x="904" y="851"/>
                  <a:pt x="918" y="753"/>
                </a:cubicBezTo>
                <a:cubicBezTo>
                  <a:pt x="984" y="296"/>
                  <a:pt x="984" y="296"/>
                  <a:pt x="984" y="296"/>
                </a:cubicBezTo>
                <a:cubicBezTo>
                  <a:pt x="998" y="198"/>
                  <a:pt x="930" y="107"/>
                  <a:pt x="832" y="93"/>
                </a:cubicBezTo>
                <a:close/>
                <a:moveTo>
                  <a:pt x="532" y="645"/>
                </a:moveTo>
                <a:cubicBezTo>
                  <a:pt x="527" y="681"/>
                  <a:pt x="493" y="706"/>
                  <a:pt x="447" y="700"/>
                </a:cubicBezTo>
                <a:cubicBezTo>
                  <a:pt x="406" y="694"/>
                  <a:pt x="379" y="657"/>
                  <a:pt x="384" y="624"/>
                </a:cubicBezTo>
                <a:cubicBezTo>
                  <a:pt x="388" y="592"/>
                  <a:pt x="420" y="560"/>
                  <a:pt x="466" y="567"/>
                </a:cubicBezTo>
                <a:cubicBezTo>
                  <a:pt x="511" y="573"/>
                  <a:pt x="537" y="609"/>
                  <a:pt x="532" y="645"/>
                </a:cubicBezTo>
                <a:close/>
                <a:moveTo>
                  <a:pt x="657" y="398"/>
                </a:moveTo>
                <a:cubicBezTo>
                  <a:pt x="645" y="481"/>
                  <a:pt x="541" y="487"/>
                  <a:pt x="535" y="525"/>
                </a:cubicBezTo>
                <a:cubicBezTo>
                  <a:pt x="530" y="560"/>
                  <a:pt x="530" y="560"/>
                  <a:pt x="530" y="560"/>
                </a:cubicBezTo>
                <a:cubicBezTo>
                  <a:pt x="412" y="543"/>
                  <a:pt x="412" y="543"/>
                  <a:pt x="412" y="543"/>
                </a:cubicBezTo>
                <a:cubicBezTo>
                  <a:pt x="419" y="492"/>
                  <a:pt x="419" y="492"/>
                  <a:pt x="419" y="492"/>
                </a:cubicBezTo>
                <a:cubicBezTo>
                  <a:pt x="428" y="434"/>
                  <a:pt x="534" y="415"/>
                  <a:pt x="539" y="380"/>
                </a:cubicBezTo>
                <a:cubicBezTo>
                  <a:pt x="542" y="356"/>
                  <a:pt x="518" y="347"/>
                  <a:pt x="496" y="344"/>
                </a:cubicBezTo>
                <a:cubicBezTo>
                  <a:pt x="468" y="340"/>
                  <a:pt x="431" y="362"/>
                  <a:pt x="406" y="384"/>
                </a:cubicBezTo>
                <a:cubicBezTo>
                  <a:pt x="347" y="305"/>
                  <a:pt x="347" y="305"/>
                  <a:pt x="347" y="305"/>
                </a:cubicBezTo>
                <a:cubicBezTo>
                  <a:pt x="399" y="260"/>
                  <a:pt x="460" y="237"/>
                  <a:pt x="524" y="246"/>
                </a:cubicBezTo>
                <a:cubicBezTo>
                  <a:pt x="608" y="258"/>
                  <a:pt x="669" y="312"/>
                  <a:pt x="657" y="398"/>
                </a:cubicBezTo>
                <a:close/>
              </a:path>
            </a:pathLst>
          </a:custGeom>
          <a:solidFill>
            <a:schemeClr val="accent6">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72"/>
          <p:cNvSpPr/>
          <p:nvPr/>
        </p:nvSpPr>
        <p:spPr>
          <a:xfrm>
            <a:off x="4539522" y="2460124"/>
            <a:ext cx="2060876" cy="1955568"/>
          </a:xfrm>
          <a:custGeom>
            <a:avLst/>
            <a:gdLst/>
            <a:ahLst/>
            <a:cxnLst/>
            <a:rect l="l" t="t" r="r" b="b"/>
            <a:pathLst>
              <a:path w="1224" h="1161" extrusionOk="0">
                <a:moveTo>
                  <a:pt x="1221" y="693"/>
                </a:moveTo>
                <a:cubicBezTo>
                  <a:pt x="1219" y="616"/>
                  <a:pt x="1185" y="542"/>
                  <a:pt x="1129" y="490"/>
                </a:cubicBezTo>
                <a:cubicBezTo>
                  <a:pt x="1107" y="475"/>
                  <a:pt x="1086" y="460"/>
                  <a:pt x="1065" y="445"/>
                </a:cubicBezTo>
                <a:cubicBezTo>
                  <a:pt x="1059" y="441"/>
                  <a:pt x="1053" y="439"/>
                  <a:pt x="1047" y="436"/>
                </a:cubicBezTo>
                <a:cubicBezTo>
                  <a:pt x="1050" y="419"/>
                  <a:pt x="1052" y="402"/>
                  <a:pt x="1051" y="384"/>
                </a:cubicBezTo>
                <a:cubicBezTo>
                  <a:pt x="1047" y="257"/>
                  <a:pt x="940" y="165"/>
                  <a:pt x="816" y="165"/>
                </a:cubicBezTo>
                <a:cubicBezTo>
                  <a:pt x="766" y="165"/>
                  <a:pt x="720" y="184"/>
                  <a:pt x="683" y="214"/>
                </a:cubicBezTo>
                <a:cubicBezTo>
                  <a:pt x="677" y="157"/>
                  <a:pt x="651" y="104"/>
                  <a:pt x="609" y="65"/>
                </a:cubicBezTo>
                <a:cubicBezTo>
                  <a:pt x="591" y="53"/>
                  <a:pt x="574" y="41"/>
                  <a:pt x="557" y="28"/>
                </a:cubicBezTo>
                <a:cubicBezTo>
                  <a:pt x="519" y="9"/>
                  <a:pt x="479" y="0"/>
                  <a:pt x="437" y="1"/>
                </a:cubicBezTo>
                <a:cubicBezTo>
                  <a:pt x="417" y="5"/>
                  <a:pt x="397" y="8"/>
                  <a:pt x="377" y="11"/>
                </a:cubicBezTo>
                <a:cubicBezTo>
                  <a:pt x="336" y="24"/>
                  <a:pt x="301" y="46"/>
                  <a:pt x="271" y="77"/>
                </a:cubicBezTo>
                <a:cubicBezTo>
                  <a:pt x="228" y="123"/>
                  <a:pt x="205" y="185"/>
                  <a:pt x="207" y="249"/>
                </a:cubicBezTo>
                <a:cubicBezTo>
                  <a:pt x="208" y="271"/>
                  <a:pt x="212" y="293"/>
                  <a:pt x="219" y="313"/>
                </a:cubicBezTo>
                <a:cubicBezTo>
                  <a:pt x="212" y="315"/>
                  <a:pt x="205" y="316"/>
                  <a:pt x="198" y="317"/>
                </a:cubicBezTo>
                <a:cubicBezTo>
                  <a:pt x="151" y="331"/>
                  <a:pt x="110" y="356"/>
                  <a:pt x="77" y="392"/>
                </a:cubicBezTo>
                <a:cubicBezTo>
                  <a:pt x="27" y="445"/>
                  <a:pt x="0" y="517"/>
                  <a:pt x="3" y="589"/>
                </a:cubicBezTo>
                <a:cubicBezTo>
                  <a:pt x="6" y="661"/>
                  <a:pt x="37" y="731"/>
                  <a:pt x="90" y="780"/>
                </a:cubicBezTo>
                <a:cubicBezTo>
                  <a:pt x="110" y="794"/>
                  <a:pt x="130" y="808"/>
                  <a:pt x="150" y="823"/>
                </a:cubicBezTo>
                <a:cubicBezTo>
                  <a:pt x="192" y="844"/>
                  <a:pt x="237" y="855"/>
                  <a:pt x="284" y="854"/>
                </a:cubicBezTo>
                <a:cubicBezTo>
                  <a:pt x="292" y="909"/>
                  <a:pt x="318" y="961"/>
                  <a:pt x="358" y="1002"/>
                </a:cubicBezTo>
                <a:cubicBezTo>
                  <a:pt x="302" y="1137"/>
                  <a:pt x="200" y="1161"/>
                  <a:pt x="200" y="1161"/>
                </a:cubicBezTo>
                <a:cubicBezTo>
                  <a:pt x="335" y="1158"/>
                  <a:pt x="444" y="1111"/>
                  <a:pt x="509" y="1076"/>
                </a:cubicBezTo>
                <a:cubicBezTo>
                  <a:pt x="524" y="1078"/>
                  <a:pt x="539" y="1080"/>
                  <a:pt x="555" y="1080"/>
                </a:cubicBezTo>
                <a:cubicBezTo>
                  <a:pt x="648" y="1080"/>
                  <a:pt x="729" y="1024"/>
                  <a:pt x="774" y="947"/>
                </a:cubicBezTo>
                <a:cubicBezTo>
                  <a:pt x="794" y="962"/>
                  <a:pt x="794" y="962"/>
                  <a:pt x="794" y="962"/>
                </a:cubicBezTo>
                <a:cubicBezTo>
                  <a:pt x="840" y="985"/>
                  <a:pt x="889" y="996"/>
                  <a:pt x="940" y="995"/>
                </a:cubicBezTo>
                <a:cubicBezTo>
                  <a:pt x="964" y="991"/>
                  <a:pt x="989" y="987"/>
                  <a:pt x="1013" y="983"/>
                </a:cubicBezTo>
                <a:cubicBezTo>
                  <a:pt x="1064" y="967"/>
                  <a:pt x="1107" y="941"/>
                  <a:pt x="1143" y="902"/>
                </a:cubicBezTo>
                <a:cubicBezTo>
                  <a:pt x="1196" y="846"/>
                  <a:pt x="1224" y="770"/>
                  <a:pt x="1221" y="693"/>
                </a:cubicBezTo>
                <a:close/>
                <a:moveTo>
                  <a:pt x="593" y="801"/>
                </a:moveTo>
                <a:cubicBezTo>
                  <a:pt x="589" y="831"/>
                  <a:pt x="561" y="853"/>
                  <a:pt x="530" y="849"/>
                </a:cubicBezTo>
                <a:cubicBezTo>
                  <a:pt x="499" y="845"/>
                  <a:pt x="477" y="817"/>
                  <a:pt x="481" y="786"/>
                </a:cubicBezTo>
                <a:cubicBezTo>
                  <a:pt x="486" y="755"/>
                  <a:pt x="514" y="734"/>
                  <a:pt x="545" y="738"/>
                </a:cubicBezTo>
                <a:cubicBezTo>
                  <a:pt x="575" y="742"/>
                  <a:pt x="597" y="770"/>
                  <a:pt x="593" y="801"/>
                </a:cubicBezTo>
                <a:close/>
                <a:moveTo>
                  <a:pt x="791" y="472"/>
                </a:moveTo>
                <a:cubicBezTo>
                  <a:pt x="773" y="607"/>
                  <a:pt x="639" y="593"/>
                  <a:pt x="591" y="692"/>
                </a:cubicBezTo>
                <a:cubicBezTo>
                  <a:pt x="545" y="686"/>
                  <a:pt x="545" y="686"/>
                  <a:pt x="545" y="686"/>
                </a:cubicBezTo>
                <a:cubicBezTo>
                  <a:pt x="558" y="588"/>
                  <a:pt x="690" y="568"/>
                  <a:pt x="704" y="462"/>
                </a:cubicBezTo>
                <a:cubicBezTo>
                  <a:pt x="709" y="427"/>
                  <a:pt x="693" y="411"/>
                  <a:pt x="672" y="408"/>
                </a:cubicBezTo>
                <a:cubicBezTo>
                  <a:pt x="646" y="405"/>
                  <a:pt x="613" y="424"/>
                  <a:pt x="609" y="459"/>
                </a:cubicBezTo>
                <a:cubicBezTo>
                  <a:pt x="607" y="475"/>
                  <a:pt x="610" y="500"/>
                  <a:pt x="629" y="509"/>
                </a:cubicBezTo>
                <a:cubicBezTo>
                  <a:pt x="615" y="527"/>
                  <a:pt x="594" y="534"/>
                  <a:pt x="574" y="531"/>
                </a:cubicBezTo>
                <a:cubicBezTo>
                  <a:pt x="547" y="528"/>
                  <a:pt x="524" y="505"/>
                  <a:pt x="529" y="466"/>
                </a:cubicBezTo>
                <a:cubicBezTo>
                  <a:pt x="535" y="418"/>
                  <a:pt x="585" y="358"/>
                  <a:pt x="691" y="372"/>
                </a:cubicBezTo>
                <a:cubicBezTo>
                  <a:pt x="786" y="385"/>
                  <a:pt x="797" y="425"/>
                  <a:pt x="791" y="472"/>
                </a:cubicBezTo>
                <a:close/>
              </a:path>
            </a:pathLst>
          </a:custGeom>
          <a:solidFill>
            <a:schemeClr val="dk2">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72"/>
          <p:cNvSpPr/>
          <p:nvPr/>
        </p:nvSpPr>
        <p:spPr>
          <a:xfrm>
            <a:off x="2934322" y="1226945"/>
            <a:ext cx="1619962" cy="1617010"/>
          </a:xfrm>
          <a:custGeom>
            <a:avLst/>
            <a:gdLst/>
            <a:ahLst/>
            <a:cxnLst/>
            <a:rect l="l" t="t" r="r" b="b"/>
            <a:pathLst>
              <a:path w="962" h="960" extrusionOk="0">
                <a:moveTo>
                  <a:pt x="960" y="446"/>
                </a:moveTo>
                <a:cubicBezTo>
                  <a:pt x="959" y="411"/>
                  <a:pt x="949" y="379"/>
                  <a:pt x="931" y="350"/>
                </a:cubicBezTo>
                <a:cubicBezTo>
                  <a:pt x="911" y="317"/>
                  <a:pt x="882" y="291"/>
                  <a:pt x="847" y="275"/>
                </a:cubicBezTo>
                <a:cubicBezTo>
                  <a:pt x="849" y="265"/>
                  <a:pt x="849" y="255"/>
                  <a:pt x="849" y="244"/>
                </a:cubicBezTo>
                <a:cubicBezTo>
                  <a:pt x="848" y="199"/>
                  <a:pt x="828" y="155"/>
                  <a:pt x="794" y="124"/>
                </a:cubicBezTo>
                <a:cubicBezTo>
                  <a:pt x="756" y="97"/>
                  <a:pt x="756" y="97"/>
                  <a:pt x="756" y="97"/>
                </a:cubicBezTo>
                <a:cubicBezTo>
                  <a:pt x="729" y="83"/>
                  <a:pt x="700" y="76"/>
                  <a:pt x="670" y="77"/>
                </a:cubicBezTo>
                <a:cubicBezTo>
                  <a:pt x="655" y="80"/>
                  <a:pt x="641" y="82"/>
                  <a:pt x="626" y="84"/>
                </a:cubicBezTo>
                <a:cubicBezTo>
                  <a:pt x="621" y="86"/>
                  <a:pt x="615" y="88"/>
                  <a:pt x="610" y="90"/>
                </a:cubicBezTo>
                <a:cubicBezTo>
                  <a:pt x="601" y="73"/>
                  <a:pt x="590" y="57"/>
                  <a:pt x="575" y="44"/>
                </a:cubicBezTo>
                <a:cubicBezTo>
                  <a:pt x="564" y="35"/>
                  <a:pt x="552" y="27"/>
                  <a:pt x="540" y="19"/>
                </a:cubicBezTo>
                <a:cubicBezTo>
                  <a:pt x="515" y="6"/>
                  <a:pt x="488" y="0"/>
                  <a:pt x="460" y="1"/>
                </a:cubicBezTo>
                <a:cubicBezTo>
                  <a:pt x="447" y="3"/>
                  <a:pt x="433" y="5"/>
                  <a:pt x="420" y="7"/>
                </a:cubicBezTo>
                <a:cubicBezTo>
                  <a:pt x="392" y="16"/>
                  <a:pt x="368" y="30"/>
                  <a:pt x="348" y="52"/>
                </a:cubicBezTo>
                <a:cubicBezTo>
                  <a:pt x="335" y="66"/>
                  <a:pt x="325" y="82"/>
                  <a:pt x="317" y="100"/>
                </a:cubicBezTo>
                <a:cubicBezTo>
                  <a:pt x="298" y="94"/>
                  <a:pt x="278" y="91"/>
                  <a:pt x="256" y="91"/>
                </a:cubicBezTo>
                <a:cubicBezTo>
                  <a:pt x="241" y="94"/>
                  <a:pt x="226" y="96"/>
                  <a:pt x="211" y="99"/>
                </a:cubicBezTo>
                <a:cubicBezTo>
                  <a:pt x="180" y="108"/>
                  <a:pt x="153" y="125"/>
                  <a:pt x="130" y="149"/>
                </a:cubicBezTo>
                <a:cubicBezTo>
                  <a:pt x="98" y="184"/>
                  <a:pt x="80" y="231"/>
                  <a:pt x="82" y="279"/>
                </a:cubicBezTo>
                <a:cubicBezTo>
                  <a:pt x="83" y="303"/>
                  <a:pt x="88" y="326"/>
                  <a:pt x="98" y="348"/>
                </a:cubicBezTo>
                <a:cubicBezTo>
                  <a:pt x="79" y="357"/>
                  <a:pt x="62" y="370"/>
                  <a:pt x="47" y="386"/>
                </a:cubicBezTo>
                <a:cubicBezTo>
                  <a:pt x="16" y="419"/>
                  <a:pt x="0" y="463"/>
                  <a:pt x="1" y="508"/>
                </a:cubicBezTo>
                <a:cubicBezTo>
                  <a:pt x="3" y="553"/>
                  <a:pt x="22" y="596"/>
                  <a:pt x="55" y="626"/>
                </a:cubicBezTo>
                <a:cubicBezTo>
                  <a:pt x="68" y="635"/>
                  <a:pt x="80" y="644"/>
                  <a:pt x="93" y="653"/>
                </a:cubicBezTo>
                <a:cubicBezTo>
                  <a:pt x="119" y="667"/>
                  <a:pt x="147" y="673"/>
                  <a:pt x="177" y="672"/>
                </a:cubicBezTo>
                <a:cubicBezTo>
                  <a:pt x="181" y="672"/>
                  <a:pt x="184" y="671"/>
                  <a:pt x="188" y="670"/>
                </a:cubicBezTo>
                <a:cubicBezTo>
                  <a:pt x="193" y="717"/>
                  <a:pt x="214" y="760"/>
                  <a:pt x="248" y="792"/>
                </a:cubicBezTo>
                <a:cubicBezTo>
                  <a:pt x="262" y="802"/>
                  <a:pt x="276" y="812"/>
                  <a:pt x="290" y="822"/>
                </a:cubicBezTo>
                <a:cubicBezTo>
                  <a:pt x="320" y="837"/>
                  <a:pt x="352" y="845"/>
                  <a:pt x="386" y="843"/>
                </a:cubicBezTo>
                <a:cubicBezTo>
                  <a:pt x="402" y="841"/>
                  <a:pt x="419" y="838"/>
                  <a:pt x="435" y="836"/>
                </a:cubicBezTo>
                <a:cubicBezTo>
                  <a:pt x="459" y="828"/>
                  <a:pt x="481" y="817"/>
                  <a:pt x="500" y="801"/>
                </a:cubicBezTo>
                <a:cubicBezTo>
                  <a:pt x="520" y="835"/>
                  <a:pt x="596" y="938"/>
                  <a:pt x="771" y="960"/>
                </a:cubicBezTo>
                <a:cubicBezTo>
                  <a:pt x="771" y="960"/>
                  <a:pt x="706" y="917"/>
                  <a:pt x="656" y="841"/>
                </a:cubicBezTo>
                <a:cubicBezTo>
                  <a:pt x="754" y="831"/>
                  <a:pt x="830" y="738"/>
                  <a:pt x="826" y="641"/>
                </a:cubicBezTo>
                <a:cubicBezTo>
                  <a:pt x="826" y="640"/>
                  <a:pt x="826" y="640"/>
                  <a:pt x="826" y="639"/>
                </a:cubicBezTo>
                <a:cubicBezTo>
                  <a:pt x="858" y="628"/>
                  <a:pt x="885" y="611"/>
                  <a:pt x="907" y="587"/>
                </a:cubicBezTo>
                <a:cubicBezTo>
                  <a:pt x="943" y="549"/>
                  <a:pt x="962" y="498"/>
                  <a:pt x="960" y="446"/>
                </a:cubicBezTo>
                <a:close/>
                <a:moveTo>
                  <a:pt x="515" y="650"/>
                </a:moveTo>
                <a:cubicBezTo>
                  <a:pt x="493" y="654"/>
                  <a:pt x="472" y="638"/>
                  <a:pt x="468" y="616"/>
                </a:cubicBezTo>
                <a:cubicBezTo>
                  <a:pt x="464" y="594"/>
                  <a:pt x="479" y="572"/>
                  <a:pt x="502" y="568"/>
                </a:cubicBezTo>
                <a:cubicBezTo>
                  <a:pt x="524" y="565"/>
                  <a:pt x="546" y="580"/>
                  <a:pt x="549" y="602"/>
                </a:cubicBezTo>
                <a:cubicBezTo>
                  <a:pt x="553" y="624"/>
                  <a:pt x="538" y="646"/>
                  <a:pt x="515" y="650"/>
                </a:cubicBezTo>
                <a:close/>
                <a:moveTo>
                  <a:pt x="541" y="434"/>
                </a:moveTo>
                <a:cubicBezTo>
                  <a:pt x="516" y="461"/>
                  <a:pt x="518" y="477"/>
                  <a:pt x="523" y="505"/>
                </a:cubicBezTo>
                <a:cubicBezTo>
                  <a:pt x="524" y="515"/>
                  <a:pt x="521" y="527"/>
                  <a:pt x="495" y="532"/>
                </a:cubicBezTo>
                <a:cubicBezTo>
                  <a:pt x="473" y="536"/>
                  <a:pt x="464" y="529"/>
                  <a:pt x="460" y="501"/>
                </a:cubicBezTo>
                <a:cubicBezTo>
                  <a:pt x="452" y="456"/>
                  <a:pt x="469" y="431"/>
                  <a:pt x="482" y="415"/>
                </a:cubicBezTo>
                <a:cubicBezTo>
                  <a:pt x="497" y="397"/>
                  <a:pt x="524" y="375"/>
                  <a:pt x="519" y="347"/>
                </a:cubicBezTo>
                <a:cubicBezTo>
                  <a:pt x="515" y="322"/>
                  <a:pt x="491" y="314"/>
                  <a:pt x="465" y="319"/>
                </a:cubicBezTo>
                <a:cubicBezTo>
                  <a:pt x="411" y="328"/>
                  <a:pt x="429" y="367"/>
                  <a:pt x="401" y="372"/>
                </a:cubicBezTo>
                <a:cubicBezTo>
                  <a:pt x="386" y="374"/>
                  <a:pt x="367" y="367"/>
                  <a:pt x="364" y="347"/>
                </a:cubicBezTo>
                <a:cubicBezTo>
                  <a:pt x="359" y="318"/>
                  <a:pt x="385" y="270"/>
                  <a:pt x="456" y="258"/>
                </a:cubicBezTo>
                <a:cubicBezTo>
                  <a:pt x="524" y="247"/>
                  <a:pt x="576" y="277"/>
                  <a:pt x="584" y="326"/>
                </a:cubicBezTo>
                <a:cubicBezTo>
                  <a:pt x="592" y="376"/>
                  <a:pt x="553" y="420"/>
                  <a:pt x="541" y="434"/>
                </a:cubicBezTo>
                <a:close/>
              </a:path>
            </a:pathLst>
          </a:custGeom>
          <a:solidFill>
            <a:schemeClr val="accent1">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72"/>
          <p:cNvSpPr/>
          <p:nvPr/>
        </p:nvSpPr>
        <p:spPr>
          <a:xfrm>
            <a:off x="516773" y="3412070"/>
            <a:ext cx="944173" cy="1037652"/>
          </a:xfrm>
          <a:custGeom>
            <a:avLst/>
            <a:gdLst/>
            <a:ahLst/>
            <a:cxnLst/>
            <a:rect l="l" t="t" r="r" b="b"/>
            <a:pathLst>
              <a:path w="998" h="1096" extrusionOk="0">
                <a:moveTo>
                  <a:pt x="832" y="93"/>
                </a:moveTo>
                <a:cubicBezTo>
                  <a:pt x="283" y="14"/>
                  <a:pt x="283" y="14"/>
                  <a:pt x="283" y="14"/>
                </a:cubicBezTo>
                <a:cubicBezTo>
                  <a:pt x="185" y="0"/>
                  <a:pt x="94" y="68"/>
                  <a:pt x="80" y="166"/>
                </a:cubicBezTo>
                <a:cubicBezTo>
                  <a:pt x="14" y="622"/>
                  <a:pt x="14" y="622"/>
                  <a:pt x="14" y="622"/>
                </a:cubicBezTo>
                <a:cubicBezTo>
                  <a:pt x="0" y="721"/>
                  <a:pt x="68" y="811"/>
                  <a:pt x="166" y="826"/>
                </a:cubicBezTo>
                <a:cubicBezTo>
                  <a:pt x="252" y="838"/>
                  <a:pt x="252" y="838"/>
                  <a:pt x="252" y="838"/>
                </a:cubicBezTo>
                <a:cubicBezTo>
                  <a:pt x="237" y="899"/>
                  <a:pt x="193" y="1016"/>
                  <a:pt x="82" y="1082"/>
                </a:cubicBezTo>
                <a:cubicBezTo>
                  <a:pt x="82" y="1082"/>
                  <a:pt x="298" y="1096"/>
                  <a:pt x="393" y="858"/>
                </a:cubicBezTo>
                <a:cubicBezTo>
                  <a:pt x="715" y="905"/>
                  <a:pt x="715" y="905"/>
                  <a:pt x="715" y="905"/>
                </a:cubicBezTo>
                <a:cubicBezTo>
                  <a:pt x="813" y="919"/>
                  <a:pt x="904" y="851"/>
                  <a:pt x="918" y="753"/>
                </a:cubicBezTo>
                <a:cubicBezTo>
                  <a:pt x="984" y="296"/>
                  <a:pt x="984" y="296"/>
                  <a:pt x="984" y="296"/>
                </a:cubicBezTo>
                <a:cubicBezTo>
                  <a:pt x="998" y="198"/>
                  <a:pt x="930" y="107"/>
                  <a:pt x="832" y="93"/>
                </a:cubicBezTo>
                <a:close/>
                <a:moveTo>
                  <a:pt x="532" y="645"/>
                </a:moveTo>
                <a:cubicBezTo>
                  <a:pt x="527" y="681"/>
                  <a:pt x="493" y="706"/>
                  <a:pt x="447" y="700"/>
                </a:cubicBezTo>
                <a:cubicBezTo>
                  <a:pt x="406" y="694"/>
                  <a:pt x="379" y="657"/>
                  <a:pt x="384" y="624"/>
                </a:cubicBezTo>
                <a:cubicBezTo>
                  <a:pt x="388" y="592"/>
                  <a:pt x="420" y="560"/>
                  <a:pt x="466" y="567"/>
                </a:cubicBezTo>
                <a:cubicBezTo>
                  <a:pt x="511" y="573"/>
                  <a:pt x="537" y="609"/>
                  <a:pt x="532" y="645"/>
                </a:cubicBezTo>
                <a:close/>
                <a:moveTo>
                  <a:pt x="657" y="398"/>
                </a:moveTo>
                <a:cubicBezTo>
                  <a:pt x="645" y="481"/>
                  <a:pt x="541" y="487"/>
                  <a:pt x="535" y="525"/>
                </a:cubicBezTo>
                <a:cubicBezTo>
                  <a:pt x="530" y="560"/>
                  <a:pt x="530" y="560"/>
                  <a:pt x="530" y="560"/>
                </a:cubicBezTo>
                <a:cubicBezTo>
                  <a:pt x="412" y="543"/>
                  <a:pt x="412" y="543"/>
                  <a:pt x="412" y="543"/>
                </a:cubicBezTo>
                <a:cubicBezTo>
                  <a:pt x="419" y="492"/>
                  <a:pt x="419" y="492"/>
                  <a:pt x="419" y="492"/>
                </a:cubicBezTo>
                <a:cubicBezTo>
                  <a:pt x="428" y="434"/>
                  <a:pt x="534" y="415"/>
                  <a:pt x="539" y="380"/>
                </a:cubicBezTo>
                <a:cubicBezTo>
                  <a:pt x="542" y="356"/>
                  <a:pt x="518" y="347"/>
                  <a:pt x="496" y="344"/>
                </a:cubicBezTo>
                <a:cubicBezTo>
                  <a:pt x="468" y="340"/>
                  <a:pt x="431" y="362"/>
                  <a:pt x="406" y="384"/>
                </a:cubicBezTo>
                <a:cubicBezTo>
                  <a:pt x="347" y="305"/>
                  <a:pt x="347" y="305"/>
                  <a:pt x="347" y="305"/>
                </a:cubicBezTo>
                <a:cubicBezTo>
                  <a:pt x="399" y="260"/>
                  <a:pt x="460" y="237"/>
                  <a:pt x="524" y="246"/>
                </a:cubicBezTo>
                <a:cubicBezTo>
                  <a:pt x="608" y="258"/>
                  <a:pt x="669" y="312"/>
                  <a:pt x="657" y="398"/>
                </a:cubicBezTo>
                <a:close/>
              </a:path>
            </a:pathLst>
          </a:custGeom>
          <a:solidFill>
            <a:schemeClr val="lt1">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72"/>
          <p:cNvSpPr/>
          <p:nvPr/>
        </p:nvSpPr>
        <p:spPr>
          <a:xfrm>
            <a:off x="6299081" y="1059975"/>
            <a:ext cx="963912" cy="962153"/>
          </a:xfrm>
          <a:custGeom>
            <a:avLst/>
            <a:gdLst/>
            <a:ahLst/>
            <a:cxnLst/>
            <a:rect l="l" t="t" r="r" b="b"/>
            <a:pathLst>
              <a:path w="962" h="960" extrusionOk="0">
                <a:moveTo>
                  <a:pt x="960" y="446"/>
                </a:moveTo>
                <a:cubicBezTo>
                  <a:pt x="959" y="411"/>
                  <a:pt x="949" y="379"/>
                  <a:pt x="931" y="350"/>
                </a:cubicBezTo>
                <a:cubicBezTo>
                  <a:pt x="911" y="317"/>
                  <a:pt x="882" y="291"/>
                  <a:pt x="847" y="275"/>
                </a:cubicBezTo>
                <a:cubicBezTo>
                  <a:pt x="849" y="265"/>
                  <a:pt x="849" y="255"/>
                  <a:pt x="849" y="244"/>
                </a:cubicBezTo>
                <a:cubicBezTo>
                  <a:pt x="848" y="199"/>
                  <a:pt x="828" y="155"/>
                  <a:pt x="794" y="124"/>
                </a:cubicBezTo>
                <a:cubicBezTo>
                  <a:pt x="756" y="97"/>
                  <a:pt x="756" y="97"/>
                  <a:pt x="756" y="97"/>
                </a:cubicBezTo>
                <a:cubicBezTo>
                  <a:pt x="729" y="83"/>
                  <a:pt x="700" y="76"/>
                  <a:pt x="670" y="77"/>
                </a:cubicBezTo>
                <a:cubicBezTo>
                  <a:pt x="655" y="80"/>
                  <a:pt x="641" y="82"/>
                  <a:pt x="626" y="84"/>
                </a:cubicBezTo>
                <a:cubicBezTo>
                  <a:pt x="621" y="86"/>
                  <a:pt x="615" y="88"/>
                  <a:pt x="610" y="90"/>
                </a:cubicBezTo>
                <a:cubicBezTo>
                  <a:pt x="601" y="73"/>
                  <a:pt x="590" y="57"/>
                  <a:pt x="575" y="44"/>
                </a:cubicBezTo>
                <a:cubicBezTo>
                  <a:pt x="564" y="35"/>
                  <a:pt x="552" y="27"/>
                  <a:pt x="540" y="19"/>
                </a:cubicBezTo>
                <a:cubicBezTo>
                  <a:pt x="515" y="6"/>
                  <a:pt x="488" y="0"/>
                  <a:pt x="460" y="1"/>
                </a:cubicBezTo>
                <a:cubicBezTo>
                  <a:pt x="447" y="3"/>
                  <a:pt x="433" y="5"/>
                  <a:pt x="420" y="7"/>
                </a:cubicBezTo>
                <a:cubicBezTo>
                  <a:pt x="392" y="16"/>
                  <a:pt x="368" y="30"/>
                  <a:pt x="348" y="52"/>
                </a:cubicBezTo>
                <a:cubicBezTo>
                  <a:pt x="335" y="66"/>
                  <a:pt x="325" y="82"/>
                  <a:pt x="317" y="100"/>
                </a:cubicBezTo>
                <a:cubicBezTo>
                  <a:pt x="298" y="94"/>
                  <a:pt x="278" y="91"/>
                  <a:pt x="256" y="91"/>
                </a:cubicBezTo>
                <a:cubicBezTo>
                  <a:pt x="241" y="94"/>
                  <a:pt x="226" y="96"/>
                  <a:pt x="211" y="99"/>
                </a:cubicBezTo>
                <a:cubicBezTo>
                  <a:pt x="180" y="108"/>
                  <a:pt x="153" y="125"/>
                  <a:pt x="130" y="149"/>
                </a:cubicBezTo>
                <a:cubicBezTo>
                  <a:pt x="98" y="184"/>
                  <a:pt x="80" y="231"/>
                  <a:pt x="82" y="279"/>
                </a:cubicBezTo>
                <a:cubicBezTo>
                  <a:pt x="83" y="303"/>
                  <a:pt x="88" y="326"/>
                  <a:pt x="98" y="348"/>
                </a:cubicBezTo>
                <a:cubicBezTo>
                  <a:pt x="79" y="357"/>
                  <a:pt x="62" y="370"/>
                  <a:pt x="47" y="386"/>
                </a:cubicBezTo>
                <a:cubicBezTo>
                  <a:pt x="16" y="419"/>
                  <a:pt x="0" y="463"/>
                  <a:pt x="1" y="508"/>
                </a:cubicBezTo>
                <a:cubicBezTo>
                  <a:pt x="3" y="553"/>
                  <a:pt x="22" y="596"/>
                  <a:pt x="55" y="626"/>
                </a:cubicBezTo>
                <a:cubicBezTo>
                  <a:pt x="68" y="635"/>
                  <a:pt x="80" y="644"/>
                  <a:pt x="93" y="653"/>
                </a:cubicBezTo>
                <a:cubicBezTo>
                  <a:pt x="119" y="667"/>
                  <a:pt x="147" y="673"/>
                  <a:pt x="177" y="672"/>
                </a:cubicBezTo>
                <a:cubicBezTo>
                  <a:pt x="181" y="672"/>
                  <a:pt x="184" y="671"/>
                  <a:pt x="188" y="670"/>
                </a:cubicBezTo>
                <a:cubicBezTo>
                  <a:pt x="193" y="717"/>
                  <a:pt x="214" y="760"/>
                  <a:pt x="248" y="792"/>
                </a:cubicBezTo>
                <a:cubicBezTo>
                  <a:pt x="262" y="802"/>
                  <a:pt x="276" y="812"/>
                  <a:pt x="290" y="822"/>
                </a:cubicBezTo>
                <a:cubicBezTo>
                  <a:pt x="320" y="837"/>
                  <a:pt x="352" y="845"/>
                  <a:pt x="386" y="843"/>
                </a:cubicBezTo>
                <a:cubicBezTo>
                  <a:pt x="402" y="841"/>
                  <a:pt x="419" y="838"/>
                  <a:pt x="435" y="836"/>
                </a:cubicBezTo>
                <a:cubicBezTo>
                  <a:pt x="459" y="828"/>
                  <a:pt x="481" y="817"/>
                  <a:pt x="500" y="801"/>
                </a:cubicBezTo>
                <a:cubicBezTo>
                  <a:pt x="520" y="835"/>
                  <a:pt x="596" y="938"/>
                  <a:pt x="771" y="960"/>
                </a:cubicBezTo>
                <a:cubicBezTo>
                  <a:pt x="771" y="960"/>
                  <a:pt x="706" y="917"/>
                  <a:pt x="656" y="841"/>
                </a:cubicBezTo>
                <a:cubicBezTo>
                  <a:pt x="754" y="831"/>
                  <a:pt x="830" y="738"/>
                  <a:pt x="826" y="641"/>
                </a:cubicBezTo>
                <a:cubicBezTo>
                  <a:pt x="826" y="640"/>
                  <a:pt x="826" y="640"/>
                  <a:pt x="826" y="639"/>
                </a:cubicBezTo>
                <a:cubicBezTo>
                  <a:pt x="858" y="628"/>
                  <a:pt x="885" y="611"/>
                  <a:pt x="907" y="587"/>
                </a:cubicBezTo>
                <a:cubicBezTo>
                  <a:pt x="943" y="549"/>
                  <a:pt x="962" y="498"/>
                  <a:pt x="960" y="446"/>
                </a:cubicBezTo>
                <a:close/>
                <a:moveTo>
                  <a:pt x="515" y="650"/>
                </a:moveTo>
                <a:cubicBezTo>
                  <a:pt x="493" y="654"/>
                  <a:pt x="472" y="638"/>
                  <a:pt x="468" y="616"/>
                </a:cubicBezTo>
                <a:cubicBezTo>
                  <a:pt x="464" y="594"/>
                  <a:pt x="479" y="572"/>
                  <a:pt x="502" y="568"/>
                </a:cubicBezTo>
                <a:cubicBezTo>
                  <a:pt x="524" y="565"/>
                  <a:pt x="546" y="580"/>
                  <a:pt x="549" y="602"/>
                </a:cubicBezTo>
                <a:cubicBezTo>
                  <a:pt x="553" y="624"/>
                  <a:pt x="538" y="646"/>
                  <a:pt x="515" y="650"/>
                </a:cubicBezTo>
                <a:close/>
                <a:moveTo>
                  <a:pt x="541" y="434"/>
                </a:moveTo>
                <a:cubicBezTo>
                  <a:pt x="516" y="461"/>
                  <a:pt x="518" y="477"/>
                  <a:pt x="523" y="505"/>
                </a:cubicBezTo>
                <a:cubicBezTo>
                  <a:pt x="524" y="515"/>
                  <a:pt x="521" y="527"/>
                  <a:pt x="495" y="532"/>
                </a:cubicBezTo>
                <a:cubicBezTo>
                  <a:pt x="473" y="536"/>
                  <a:pt x="464" y="529"/>
                  <a:pt x="460" y="501"/>
                </a:cubicBezTo>
                <a:cubicBezTo>
                  <a:pt x="452" y="456"/>
                  <a:pt x="469" y="431"/>
                  <a:pt x="482" y="415"/>
                </a:cubicBezTo>
                <a:cubicBezTo>
                  <a:pt x="497" y="397"/>
                  <a:pt x="524" y="375"/>
                  <a:pt x="519" y="347"/>
                </a:cubicBezTo>
                <a:cubicBezTo>
                  <a:pt x="515" y="322"/>
                  <a:pt x="491" y="314"/>
                  <a:pt x="465" y="319"/>
                </a:cubicBezTo>
                <a:cubicBezTo>
                  <a:pt x="411" y="328"/>
                  <a:pt x="429" y="367"/>
                  <a:pt x="401" y="372"/>
                </a:cubicBezTo>
                <a:cubicBezTo>
                  <a:pt x="386" y="374"/>
                  <a:pt x="367" y="367"/>
                  <a:pt x="364" y="347"/>
                </a:cubicBezTo>
                <a:cubicBezTo>
                  <a:pt x="359" y="318"/>
                  <a:pt x="385" y="270"/>
                  <a:pt x="456" y="258"/>
                </a:cubicBezTo>
                <a:cubicBezTo>
                  <a:pt x="524" y="247"/>
                  <a:pt x="576" y="277"/>
                  <a:pt x="584" y="326"/>
                </a:cubicBezTo>
                <a:cubicBezTo>
                  <a:pt x="592" y="376"/>
                  <a:pt x="553" y="420"/>
                  <a:pt x="541" y="434"/>
                </a:cubicBezTo>
                <a:close/>
              </a:path>
            </a:pathLst>
          </a:custGeom>
          <a:solidFill>
            <a:schemeClr val="lt1">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72"/>
          <p:cNvSpPr/>
          <p:nvPr/>
        </p:nvSpPr>
        <p:spPr>
          <a:xfrm>
            <a:off x="1853407" y="3733955"/>
            <a:ext cx="776489" cy="681739"/>
          </a:xfrm>
          <a:custGeom>
            <a:avLst/>
            <a:gdLst/>
            <a:ahLst/>
            <a:cxnLst/>
            <a:rect l="l" t="t" r="r" b="b"/>
            <a:pathLst>
              <a:path w="1154" h="1013" extrusionOk="0">
                <a:moveTo>
                  <a:pt x="980" y="828"/>
                </a:moveTo>
                <a:cubicBezTo>
                  <a:pt x="1089" y="736"/>
                  <a:pt x="1154" y="609"/>
                  <a:pt x="1148" y="470"/>
                </a:cubicBezTo>
                <a:cubicBezTo>
                  <a:pt x="1138" y="205"/>
                  <a:pt x="875" y="0"/>
                  <a:pt x="561" y="12"/>
                </a:cubicBezTo>
                <a:cubicBezTo>
                  <a:pt x="246" y="24"/>
                  <a:pt x="0" y="249"/>
                  <a:pt x="10" y="513"/>
                </a:cubicBezTo>
                <a:cubicBezTo>
                  <a:pt x="20" y="778"/>
                  <a:pt x="283" y="983"/>
                  <a:pt x="598" y="971"/>
                </a:cubicBezTo>
                <a:cubicBezTo>
                  <a:pt x="678" y="968"/>
                  <a:pt x="754" y="951"/>
                  <a:pt x="822" y="923"/>
                </a:cubicBezTo>
                <a:cubicBezTo>
                  <a:pt x="872" y="953"/>
                  <a:pt x="995" y="1013"/>
                  <a:pt x="1149" y="1010"/>
                </a:cubicBezTo>
                <a:cubicBezTo>
                  <a:pt x="1149" y="1010"/>
                  <a:pt x="1034" y="988"/>
                  <a:pt x="980" y="828"/>
                </a:cubicBezTo>
                <a:close/>
                <a:moveTo>
                  <a:pt x="629" y="775"/>
                </a:moveTo>
                <a:cubicBezTo>
                  <a:pt x="601" y="781"/>
                  <a:pt x="572" y="763"/>
                  <a:pt x="566" y="734"/>
                </a:cubicBezTo>
                <a:cubicBezTo>
                  <a:pt x="560" y="706"/>
                  <a:pt x="579" y="678"/>
                  <a:pt x="607" y="672"/>
                </a:cubicBezTo>
                <a:cubicBezTo>
                  <a:pt x="635" y="666"/>
                  <a:pt x="663" y="684"/>
                  <a:pt x="669" y="713"/>
                </a:cubicBezTo>
                <a:cubicBezTo>
                  <a:pt x="675" y="741"/>
                  <a:pt x="657" y="769"/>
                  <a:pt x="629" y="775"/>
                </a:cubicBezTo>
                <a:close/>
                <a:moveTo>
                  <a:pt x="621" y="539"/>
                </a:moveTo>
                <a:cubicBezTo>
                  <a:pt x="606" y="565"/>
                  <a:pt x="591" y="589"/>
                  <a:pt x="618" y="619"/>
                </a:cubicBezTo>
                <a:cubicBezTo>
                  <a:pt x="614" y="624"/>
                  <a:pt x="614" y="624"/>
                  <a:pt x="614" y="624"/>
                </a:cubicBezTo>
                <a:cubicBezTo>
                  <a:pt x="576" y="616"/>
                  <a:pt x="546" y="594"/>
                  <a:pt x="541" y="556"/>
                </a:cubicBezTo>
                <a:cubicBezTo>
                  <a:pt x="532" y="493"/>
                  <a:pt x="605" y="461"/>
                  <a:pt x="585" y="372"/>
                </a:cubicBezTo>
                <a:cubicBezTo>
                  <a:pt x="573" y="315"/>
                  <a:pt x="539" y="288"/>
                  <a:pt x="493" y="297"/>
                </a:cubicBezTo>
                <a:cubicBezTo>
                  <a:pt x="445" y="308"/>
                  <a:pt x="423" y="350"/>
                  <a:pt x="439" y="423"/>
                </a:cubicBezTo>
                <a:cubicBezTo>
                  <a:pt x="432" y="425"/>
                  <a:pt x="432" y="425"/>
                  <a:pt x="432" y="425"/>
                </a:cubicBezTo>
                <a:cubicBezTo>
                  <a:pt x="391" y="354"/>
                  <a:pt x="391" y="354"/>
                  <a:pt x="391" y="354"/>
                </a:cubicBezTo>
                <a:cubicBezTo>
                  <a:pt x="405" y="311"/>
                  <a:pt x="449" y="276"/>
                  <a:pt x="514" y="262"/>
                </a:cubicBezTo>
                <a:cubicBezTo>
                  <a:pt x="616" y="240"/>
                  <a:pt x="683" y="274"/>
                  <a:pt x="700" y="352"/>
                </a:cubicBezTo>
                <a:cubicBezTo>
                  <a:pt x="715" y="425"/>
                  <a:pt x="660" y="471"/>
                  <a:pt x="621" y="539"/>
                </a:cubicBezTo>
                <a:close/>
              </a:path>
            </a:pathLst>
          </a:custGeom>
          <a:solidFill>
            <a:schemeClr val="lt1">
              <a:alpha val="6784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72" name="Google Shape;672;p72"/>
          <p:cNvPicPr preferRelativeResize="0"/>
          <p:nvPr/>
        </p:nvPicPr>
        <p:blipFill rotWithShape="1">
          <a:blip r:embed="rId3">
            <a:alphaModFix/>
          </a:blip>
          <a:srcRect/>
          <a:stretch/>
        </p:blipFill>
        <p:spPr>
          <a:xfrm>
            <a:off x="7436442" y="34594"/>
            <a:ext cx="1530018" cy="765009"/>
          </a:xfrm>
          <a:prstGeom prst="rect">
            <a:avLst/>
          </a:prstGeom>
          <a:noFill/>
          <a:ln>
            <a:noFill/>
          </a:ln>
        </p:spPr>
      </p:pic>
      <p:sp>
        <p:nvSpPr>
          <p:cNvPr id="673" name="Google Shape;673;p72"/>
          <p:cNvSpPr/>
          <p:nvPr/>
        </p:nvSpPr>
        <p:spPr>
          <a:xfrm>
            <a:off x="7058826" y="136733"/>
            <a:ext cx="512700" cy="280500"/>
          </a:xfrm>
          <a:prstGeom prst="triangle">
            <a:avLst>
              <a:gd name="adj"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3"/>
          <p:cNvSpPr txBox="1">
            <a:spLocks noGrp="1"/>
          </p:cNvSpPr>
          <p:nvPr>
            <p:ph type="ctrTitle"/>
          </p:nvPr>
        </p:nvSpPr>
        <p:spPr>
          <a:xfrm>
            <a:off x="3054926" y="1870074"/>
            <a:ext cx="4447200" cy="4992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SzPts val="2800"/>
              <a:buFont typeface="Calibri"/>
              <a:buNone/>
            </a:pPr>
            <a:r>
              <a:rPr lang="en" sz="2800" b="0" i="0" u="none" strike="noStrike" cap="none">
                <a:solidFill>
                  <a:schemeClr val="dk1"/>
                </a:solidFill>
                <a:latin typeface="Calibri"/>
                <a:ea typeface="Calibri"/>
                <a:cs typeface="Calibri"/>
                <a:sym typeface="Calibri"/>
              </a:rPr>
              <a:t>Thank you</a:t>
            </a:r>
            <a:endParaRPr sz="2800" b="0" i="0" u="none" strike="noStrike" cap="none">
              <a:solidFill>
                <a:schemeClr val="dk1"/>
              </a:solidFill>
              <a:latin typeface="Calibri"/>
              <a:ea typeface="Calibri"/>
              <a:cs typeface="Calibri"/>
              <a:sym typeface="Calibri"/>
            </a:endParaRPr>
          </a:p>
        </p:txBody>
      </p:sp>
      <p:sp>
        <p:nvSpPr>
          <p:cNvPr id="2" name="כותרת משנה 1"/>
          <p:cNvSpPr>
            <a:spLocks noGrp="1"/>
          </p:cNvSpPr>
          <p:nvPr>
            <p:ph type="subTitle" idx="1"/>
          </p:nvPr>
        </p:nvSpPr>
        <p:spPr/>
        <p:txBody>
          <a:bodyPr/>
          <a:lstStyle/>
          <a:p>
            <a:r>
              <a:rPr lang="en-US" dirty="0" smtClean="0"/>
              <a:t>Zafrir.asaf@economy.gov.il</a:t>
            </a:r>
            <a:endParaRPr lang="he-IL" dirty="0"/>
          </a:p>
        </p:txBody>
      </p:sp>
      <p:pic>
        <p:nvPicPr>
          <p:cNvPr id="3" name="תמונה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98841" y="1203598"/>
            <a:ext cx="3359425" cy="222744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1"/>
          <p:cNvPicPr preferRelativeResize="0"/>
          <p:nvPr/>
        </p:nvPicPr>
        <p:blipFill rotWithShape="1">
          <a:blip r:embed="rId3">
            <a:alphaModFix/>
          </a:blip>
          <a:srcRect/>
          <a:stretch/>
        </p:blipFill>
        <p:spPr>
          <a:xfrm>
            <a:off x="0" y="34594"/>
            <a:ext cx="9144000" cy="921380"/>
          </a:xfrm>
          <a:prstGeom prst="rect">
            <a:avLst/>
          </a:prstGeom>
          <a:noFill/>
          <a:ln>
            <a:noFill/>
          </a:ln>
        </p:spPr>
      </p:pic>
      <p:sp>
        <p:nvSpPr>
          <p:cNvPr id="195" name="Google Shape;195;p41"/>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2</a:t>
            </a:fld>
            <a:endParaRPr sz="1000" b="0">
              <a:solidFill>
                <a:srgbClr val="3A3A3C"/>
              </a:solidFill>
              <a:latin typeface="Calibri"/>
              <a:ea typeface="Calibri"/>
              <a:cs typeface="Calibri"/>
              <a:sym typeface="Calibri"/>
            </a:endParaRPr>
          </a:p>
        </p:txBody>
      </p:sp>
      <p:sp>
        <p:nvSpPr>
          <p:cNvPr id="196" name="Google Shape;196;p41"/>
          <p:cNvSpPr/>
          <p:nvPr/>
        </p:nvSpPr>
        <p:spPr>
          <a:xfrm>
            <a:off x="6161099" y="61228"/>
            <a:ext cx="2938513" cy="675619"/>
          </a:xfrm>
          <a:custGeom>
            <a:avLst/>
            <a:gdLst/>
            <a:ahLst/>
            <a:cxnLst/>
            <a:rect l="l" t="t" r="r" b="b"/>
            <a:pathLst>
              <a:path w="2938513" h="675619" extrusionOk="0">
                <a:moveTo>
                  <a:pt x="2929635" y="666741"/>
                </a:moveTo>
                <a:lnTo>
                  <a:pt x="2929635" y="666741"/>
                </a:lnTo>
                <a:cubicBezTo>
                  <a:pt x="2900043" y="663782"/>
                  <a:pt x="2870543" y="659662"/>
                  <a:pt x="2840858" y="657863"/>
                </a:cubicBezTo>
                <a:cubicBezTo>
                  <a:pt x="2474672" y="635670"/>
                  <a:pt x="2231454" y="653296"/>
                  <a:pt x="1802171" y="657863"/>
                </a:cubicBezTo>
                <a:lnTo>
                  <a:pt x="976548" y="675619"/>
                </a:lnTo>
                <a:cubicBezTo>
                  <a:pt x="872933" y="675619"/>
                  <a:pt x="769402" y="669700"/>
                  <a:pt x="665829" y="666741"/>
                </a:cubicBezTo>
                <a:cubicBezTo>
                  <a:pt x="656951" y="663782"/>
                  <a:pt x="648194" y="660434"/>
                  <a:pt x="639196" y="657863"/>
                </a:cubicBezTo>
                <a:cubicBezTo>
                  <a:pt x="616662" y="651425"/>
                  <a:pt x="598345" y="649233"/>
                  <a:pt x="577052" y="640108"/>
                </a:cubicBezTo>
                <a:cubicBezTo>
                  <a:pt x="485614" y="600920"/>
                  <a:pt x="609518" y="645013"/>
                  <a:pt x="488276" y="604597"/>
                </a:cubicBezTo>
                <a:cubicBezTo>
                  <a:pt x="478154" y="601223"/>
                  <a:pt x="471393" y="591175"/>
                  <a:pt x="461643" y="586842"/>
                </a:cubicBezTo>
                <a:cubicBezTo>
                  <a:pt x="444540" y="579241"/>
                  <a:pt x="426132" y="575005"/>
                  <a:pt x="408377" y="569087"/>
                </a:cubicBezTo>
                <a:cubicBezTo>
                  <a:pt x="399499" y="566128"/>
                  <a:pt x="389530" y="565400"/>
                  <a:pt x="381744" y="560209"/>
                </a:cubicBezTo>
                <a:cubicBezTo>
                  <a:pt x="372866" y="554291"/>
                  <a:pt x="363141" y="549480"/>
                  <a:pt x="355111" y="542454"/>
                </a:cubicBezTo>
                <a:cubicBezTo>
                  <a:pt x="339363" y="528675"/>
                  <a:pt x="330574" y="504682"/>
                  <a:pt x="310722" y="498065"/>
                </a:cubicBezTo>
                <a:lnTo>
                  <a:pt x="284089" y="489188"/>
                </a:lnTo>
                <a:cubicBezTo>
                  <a:pt x="269331" y="474429"/>
                  <a:pt x="259861" y="462637"/>
                  <a:pt x="239701" y="453677"/>
                </a:cubicBezTo>
                <a:cubicBezTo>
                  <a:pt x="222598" y="446076"/>
                  <a:pt x="204190" y="441840"/>
                  <a:pt x="186435" y="435922"/>
                </a:cubicBezTo>
                <a:lnTo>
                  <a:pt x="159802" y="427044"/>
                </a:lnTo>
                <a:cubicBezTo>
                  <a:pt x="149680" y="423670"/>
                  <a:pt x="142047" y="415207"/>
                  <a:pt x="133169" y="409289"/>
                </a:cubicBezTo>
                <a:cubicBezTo>
                  <a:pt x="115711" y="383100"/>
                  <a:pt x="114415" y="377384"/>
                  <a:pt x="88781" y="356022"/>
                </a:cubicBezTo>
                <a:cubicBezTo>
                  <a:pt x="80584" y="349192"/>
                  <a:pt x="70480" y="344932"/>
                  <a:pt x="62148" y="338267"/>
                </a:cubicBezTo>
                <a:cubicBezTo>
                  <a:pt x="38329" y="319213"/>
                  <a:pt x="47146" y="319516"/>
                  <a:pt x="26637" y="293879"/>
                </a:cubicBezTo>
                <a:cubicBezTo>
                  <a:pt x="21408" y="287343"/>
                  <a:pt x="14800" y="282042"/>
                  <a:pt x="8882" y="276123"/>
                </a:cubicBezTo>
                <a:cubicBezTo>
                  <a:pt x="5923" y="267245"/>
                  <a:pt x="4" y="258848"/>
                  <a:pt x="4" y="249490"/>
                </a:cubicBezTo>
                <a:cubicBezTo>
                  <a:pt x="4" y="228565"/>
                  <a:pt x="-476" y="206063"/>
                  <a:pt x="8882" y="187347"/>
                </a:cubicBezTo>
                <a:cubicBezTo>
                  <a:pt x="29285" y="146541"/>
                  <a:pt x="47104" y="145013"/>
                  <a:pt x="79903" y="134081"/>
                </a:cubicBezTo>
                <a:cubicBezTo>
                  <a:pt x="88781" y="128162"/>
                  <a:pt x="96546" y="120071"/>
                  <a:pt x="106536" y="116325"/>
                </a:cubicBezTo>
                <a:cubicBezTo>
                  <a:pt x="120664" y="111027"/>
                  <a:pt x="136286" y="111108"/>
                  <a:pt x="150924" y="107448"/>
                </a:cubicBezTo>
                <a:cubicBezTo>
                  <a:pt x="160003" y="105178"/>
                  <a:pt x="168479" y="100840"/>
                  <a:pt x="177557" y="98570"/>
                </a:cubicBezTo>
                <a:cubicBezTo>
                  <a:pt x="192196" y="94910"/>
                  <a:pt x="207307" y="93352"/>
                  <a:pt x="221946" y="89692"/>
                </a:cubicBezTo>
                <a:cubicBezTo>
                  <a:pt x="231024" y="87422"/>
                  <a:pt x="239444" y="82845"/>
                  <a:pt x="248579" y="80815"/>
                </a:cubicBezTo>
                <a:cubicBezTo>
                  <a:pt x="266151" y="76910"/>
                  <a:pt x="284273" y="75842"/>
                  <a:pt x="301845" y="71937"/>
                </a:cubicBezTo>
                <a:cubicBezTo>
                  <a:pt x="310980" y="69907"/>
                  <a:pt x="319214" y="64382"/>
                  <a:pt x="328478" y="63059"/>
                </a:cubicBezTo>
                <a:cubicBezTo>
                  <a:pt x="381533" y="55480"/>
                  <a:pt x="435010" y="51222"/>
                  <a:pt x="488276" y="45304"/>
                </a:cubicBezTo>
                <a:cubicBezTo>
                  <a:pt x="511988" y="42669"/>
                  <a:pt x="535447" y="37022"/>
                  <a:pt x="559297" y="36426"/>
                </a:cubicBezTo>
                <a:cubicBezTo>
                  <a:pt x="772315" y="31101"/>
                  <a:pt x="985432" y="30958"/>
                  <a:pt x="1198489" y="27549"/>
                </a:cubicBezTo>
                <a:lnTo>
                  <a:pt x="1669006" y="18671"/>
                </a:lnTo>
                <a:cubicBezTo>
                  <a:pt x="1990983" y="-6097"/>
                  <a:pt x="1867745" y="916"/>
                  <a:pt x="2467996" y="916"/>
                </a:cubicBezTo>
                <a:cubicBezTo>
                  <a:pt x="2559780" y="916"/>
                  <a:pt x="2651468" y="6834"/>
                  <a:pt x="2743204" y="9793"/>
                </a:cubicBezTo>
                <a:cubicBezTo>
                  <a:pt x="2794113" y="26763"/>
                  <a:pt x="2744599" y="11481"/>
                  <a:pt x="2814225" y="27549"/>
                </a:cubicBezTo>
                <a:cubicBezTo>
                  <a:pt x="2879314" y="42569"/>
                  <a:pt x="2867854" y="39506"/>
                  <a:pt x="2911880" y="54182"/>
                </a:cubicBezTo>
                <a:cubicBezTo>
                  <a:pt x="2917798" y="66019"/>
                  <a:pt x="2924422" y="77528"/>
                  <a:pt x="2929635" y="89692"/>
                </a:cubicBezTo>
                <a:cubicBezTo>
                  <a:pt x="2933321" y="98293"/>
                  <a:pt x="2938513" y="106967"/>
                  <a:pt x="2938513" y="116325"/>
                </a:cubicBezTo>
                <a:cubicBezTo>
                  <a:pt x="2938513" y="296862"/>
                  <a:pt x="2931115" y="575005"/>
                  <a:pt x="2929635" y="666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41"/>
          <p:cNvSpPr txBox="1"/>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2</a:t>
            </a:fld>
            <a:endParaRPr sz="1000" b="0">
              <a:solidFill>
                <a:srgbClr val="3A3A3C"/>
              </a:solidFill>
              <a:latin typeface="Calibri"/>
              <a:ea typeface="Calibri"/>
              <a:cs typeface="Calibri"/>
              <a:sym typeface="Calibri"/>
            </a:endParaRPr>
          </a:p>
        </p:txBody>
      </p:sp>
      <p:pic>
        <p:nvPicPr>
          <p:cNvPr id="205" name="Google Shape;205;p41"/>
          <p:cNvPicPr preferRelativeResize="0"/>
          <p:nvPr/>
        </p:nvPicPr>
        <p:blipFill rotWithShape="1">
          <a:blip r:embed="rId4">
            <a:alphaModFix/>
          </a:blip>
          <a:srcRect/>
          <a:stretch/>
        </p:blipFill>
        <p:spPr>
          <a:xfrm>
            <a:off x="7436442" y="34594"/>
            <a:ext cx="1530018" cy="765009"/>
          </a:xfrm>
          <a:prstGeom prst="rect">
            <a:avLst/>
          </a:prstGeom>
          <a:noFill/>
          <a:ln>
            <a:noFill/>
          </a:ln>
        </p:spPr>
      </p:pic>
      <p:sp>
        <p:nvSpPr>
          <p:cNvPr id="2" name="כותרת 1"/>
          <p:cNvSpPr>
            <a:spLocks noGrp="1"/>
          </p:cNvSpPr>
          <p:nvPr>
            <p:ph type="title"/>
          </p:nvPr>
        </p:nvSpPr>
        <p:spPr>
          <a:xfrm>
            <a:off x="297872" y="172107"/>
            <a:ext cx="5210232" cy="514500"/>
          </a:xfrm>
        </p:spPr>
        <p:txBody>
          <a:bodyPr/>
          <a:lstStyle/>
          <a:p>
            <a:pPr algn="ctr"/>
            <a:r>
              <a:rPr lang="en-US" dirty="0"/>
              <a:t>A</a:t>
            </a:r>
            <a:r>
              <a:rPr lang="en-US" dirty="0" smtClean="0"/>
              <a:t>genda</a:t>
            </a:r>
            <a:endParaRPr lang="he-IL" dirty="0"/>
          </a:p>
        </p:txBody>
      </p:sp>
      <p:sp>
        <p:nvSpPr>
          <p:cNvPr id="3" name="TextBox 2"/>
          <p:cNvSpPr txBox="1"/>
          <p:nvPr/>
        </p:nvSpPr>
        <p:spPr>
          <a:xfrm>
            <a:off x="251520" y="1347614"/>
            <a:ext cx="7344816" cy="3354765"/>
          </a:xfrm>
          <a:prstGeom prst="rect">
            <a:avLst/>
          </a:prstGeom>
          <a:noFill/>
        </p:spPr>
        <p:txBody>
          <a:bodyPr wrap="square" rtlCol="1">
            <a:spAutoFit/>
          </a:bodyPr>
          <a:lstStyle/>
          <a:p>
            <a:pPr marL="285750" indent="-285750" algn="just">
              <a:buFont typeface="Arial" pitchFamily="34" charset="0"/>
              <a:buChar char="•"/>
            </a:pPr>
            <a:r>
              <a:rPr lang="en-US" sz="2800" dirty="0"/>
              <a:t>Who </a:t>
            </a:r>
            <a:r>
              <a:rPr lang="en-US" sz="2800" dirty="0" smtClean="0"/>
              <a:t>are we?</a:t>
            </a:r>
          </a:p>
          <a:p>
            <a:pPr marL="285750" indent="-285750" algn="just">
              <a:buFont typeface="Arial" pitchFamily="34" charset="0"/>
              <a:buChar char="•"/>
            </a:pPr>
            <a:endParaRPr lang="he-IL" sz="2800" dirty="0" smtClean="0"/>
          </a:p>
          <a:p>
            <a:pPr marL="285750" indent="-285750" algn="just">
              <a:buFont typeface="Arial" pitchFamily="34" charset="0"/>
              <a:buChar char="•"/>
            </a:pPr>
            <a:r>
              <a:rPr lang="en-US" sz="2800" dirty="0" smtClean="0"/>
              <a:t>Governance- With </a:t>
            </a:r>
            <a:r>
              <a:rPr lang="en-US" sz="2800" dirty="0"/>
              <a:t>whom is the power</a:t>
            </a:r>
            <a:r>
              <a:rPr lang="en-US" sz="2800" dirty="0" smtClean="0"/>
              <a:t>?</a:t>
            </a:r>
          </a:p>
          <a:p>
            <a:pPr marL="285750" indent="-285750" algn="just">
              <a:buFont typeface="Arial" pitchFamily="34" charset="0"/>
              <a:buChar char="•"/>
            </a:pPr>
            <a:r>
              <a:rPr lang="en-US" sz="2800" dirty="0" smtClean="0"/>
              <a:t>Where the </a:t>
            </a:r>
            <a:r>
              <a:rPr lang="en-US" sz="2800" dirty="0"/>
              <a:t>middle class</a:t>
            </a:r>
            <a:r>
              <a:rPr lang="en-US" sz="2800" dirty="0" smtClean="0"/>
              <a:t>?</a:t>
            </a:r>
          </a:p>
          <a:p>
            <a:pPr marL="285750" indent="-285750" algn="just">
              <a:buFont typeface="Arial" pitchFamily="34" charset="0"/>
              <a:buChar char="•"/>
            </a:pPr>
            <a:r>
              <a:rPr lang="en-US" sz="2800" dirty="0"/>
              <a:t>Winds of </a:t>
            </a:r>
            <a:r>
              <a:rPr lang="en-US" sz="2800" dirty="0" smtClean="0"/>
              <a:t>change- India </a:t>
            </a:r>
            <a:r>
              <a:rPr lang="en-US" sz="2800" dirty="0"/>
              <a:t>in </a:t>
            </a:r>
            <a:r>
              <a:rPr lang="en-US" sz="2800" dirty="0" smtClean="0"/>
              <a:t>the digital age</a:t>
            </a:r>
            <a:endParaRPr lang="he-IL" sz="2800" dirty="0"/>
          </a:p>
          <a:p>
            <a:pPr algn="just"/>
            <a:endParaRPr lang="en-US" sz="1800" dirty="0" smtClean="0"/>
          </a:p>
          <a:p>
            <a:pPr algn="just"/>
            <a:endParaRPr lang="en-US" sz="1800" dirty="0"/>
          </a:p>
          <a:p>
            <a:pPr algn="just"/>
            <a:endParaRPr lang="en-US" sz="1800" dirty="0" smtClean="0"/>
          </a:p>
          <a:p>
            <a:pPr algn="just"/>
            <a:r>
              <a:rPr lang="en-US" sz="1800" dirty="0" smtClean="0"/>
              <a:t>(</a:t>
            </a:r>
            <a:r>
              <a:rPr lang="en-US" sz="1800" dirty="0"/>
              <a:t>If there is time left: trade and economic relations with Israel)</a:t>
            </a:r>
            <a:endParaRPr lang="he-IL"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5"/>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3</a:t>
            </a:fld>
            <a:endParaRPr sz="1000" b="0">
              <a:solidFill>
                <a:srgbClr val="3A3A3C"/>
              </a:solidFill>
              <a:latin typeface="Calibri"/>
              <a:ea typeface="Calibri"/>
              <a:cs typeface="Calibri"/>
              <a:sym typeface="Calibri"/>
            </a:endParaRPr>
          </a:p>
        </p:txBody>
      </p:sp>
      <p:sp>
        <p:nvSpPr>
          <p:cNvPr id="388" name="Google Shape;388;p45"/>
          <p:cNvSpPr/>
          <p:nvPr/>
        </p:nvSpPr>
        <p:spPr>
          <a:xfrm>
            <a:off x="6161099" y="61228"/>
            <a:ext cx="2938513" cy="675619"/>
          </a:xfrm>
          <a:custGeom>
            <a:avLst/>
            <a:gdLst/>
            <a:ahLst/>
            <a:cxnLst/>
            <a:rect l="l" t="t" r="r" b="b"/>
            <a:pathLst>
              <a:path w="2938513" h="675619" extrusionOk="0">
                <a:moveTo>
                  <a:pt x="2929635" y="666741"/>
                </a:moveTo>
                <a:lnTo>
                  <a:pt x="2929635" y="666741"/>
                </a:lnTo>
                <a:cubicBezTo>
                  <a:pt x="2900043" y="663782"/>
                  <a:pt x="2870543" y="659662"/>
                  <a:pt x="2840858" y="657863"/>
                </a:cubicBezTo>
                <a:cubicBezTo>
                  <a:pt x="2474672" y="635670"/>
                  <a:pt x="2231454" y="653296"/>
                  <a:pt x="1802171" y="657863"/>
                </a:cubicBezTo>
                <a:lnTo>
                  <a:pt x="976548" y="675619"/>
                </a:lnTo>
                <a:cubicBezTo>
                  <a:pt x="872933" y="675619"/>
                  <a:pt x="769402" y="669700"/>
                  <a:pt x="665829" y="666741"/>
                </a:cubicBezTo>
                <a:cubicBezTo>
                  <a:pt x="656951" y="663782"/>
                  <a:pt x="648194" y="660434"/>
                  <a:pt x="639196" y="657863"/>
                </a:cubicBezTo>
                <a:cubicBezTo>
                  <a:pt x="616662" y="651425"/>
                  <a:pt x="598345" y="649233"/>
                  <a:pt x="577052" y="640108"/>
                </a:cubicBezTo>
                <a:cubicBezTo>
                  <a:pt x="485614" y="600920"/>
                  <a:pt x="609518" y="645013"/>
                  <a:pt x="488276" y="604597"/>
                </a:cubicBezTo>
                <a:cubicBezTo>
                  <a:pt x="478154" y="601223"/>
                  <a:pt x="471393" y="591175"/>
                  <a:pt x="461643" y="586842"/>
                </a:cubicBezTo>
                <a:cubicBezTo>
                  <a:pt x="444540" y="579241"/>
                  <a:pt x="426132" y="575005"/>
                  <a:pt x="408377" y="569087"/>
                </a:cubicBezTo>
                <a:cubicBezTo>
                  <a:pt x="399499" y="566128"/>
                  <a:pt x="389530" y="565400"/>
                  <a:pt x="381744" y="560209"/>
                </a:cubicBezTo>
                <a:cubicBezTo>
                  <a:pt x="372866" y="554291"/>
                  <a:pt x="363141" y="549480"/>
                  <a:pt x="355111" y="542454"/>
                </a:cubicBezTo>
                <a:cubicBezTo>
                  <a:pt x="339363" y="528675"/>
                  <a:pt x="330574" y="504682"/>
                  <a:pt x="310722" y="498065"/>
                </a:cubicBezTo>
                <a:lnTo>
                  <a:pt x="284089" y="489188"/>
                </a:lnTo>
                <a:cubicBezTo>
                  <a:pt x="269331" y="474429"/>
                  <a:pt x="259861" y="462637"/>
                  <a:pt x="239701" y="453677"/>
                </a:cubicBezTo>
                <a:cubicBezTo>
                  <a:pt x="222598" y="446076"/>
                  <a:pt x="204190" y="441840"/>
                  <a:pt x="186435" y="435922"/>
                </a:cubicBezTo>
                <a:lnTo>
                  <a:pt x="159802" y="427044"/>
                </a:lnTo>
                <a:cubicBezTo>
                  <a:pt x="149680" y="423670"/>
                  <a:pt x="142047" y="415207"/>
                  <a:pt x="133169" y="409289"/>
                </a:cubicBezTo>
                <a:cubicBezTo>
                  <a:pt x="115711" y="383100"/>
                  <a:pt x="114415" y="377384"/>
                  <a:pt x="88781" y="356022"/>
                </a:cubicBezTo>
                <a:cubicBezTo>
                  <a:pt x="80584" y="349192"/>
                  <a:pt x="70480" y="344932"/>
                  <a:pt x="62148" y="338267"/>
                </a:cubicBezTo>
                <a:cubicBezTo>
                  <a:pt x="38329" y="319213"/>
                  <a:pt x="47146" y="319516"/>
                  <a:pt x="26637" y="293879"/>
                </a:cubicBezTo>
                <a:cubicBezTo>
                  <a:pt x="21408" y="287343"/>
                  <a:pt x="14800" y="282042"/>
                  <a:pt x="8882" y="276123"/>
                </a:cubicBezTo>
                <a:cubicBezTo>
                  <a:pt x="5923" y="267245"/>
                  <a:pt x="4" y="258848"/>
                  <a:pt x="4" y="249490"/>
                </a:cubicBezTo>
                <a:cubicBezTo>
                  <a:pt x="4" y="228565"/>
                  <a:pt x="-476" y="206063"/>
                  <a:pt x="8882" y="187347"/>
                </a:cubicBezTo>
                <a:cubicBezTo>
                  <a:pt x="29285" y="146541"/>
                  <a:pt x="47104" y="145013"/>
                  <a:pt x="79903" y="134081"/>
                </a:cubicBezTo>
                <a:cubicBezTo>
                  <a:pt x="88781" y="128162"/>
                  <a:pt x="96546" y="120071"/>
                  <a:pt x="106536" y="116325"/>
                </a:cubicBezTo>
                <a:cubicBezTo>
                  <a:pt x="120664" y="111027"/>
                  <a:pt x="136286" y="111108"/>
                  <a:pt x="150924" y="107448"/>
                </a:cubicBezTo>
                <a:cubicBezTo>
                  <a:pt x="160003" y="105178"/>
                  <a:pt x="168479" y="100840"/>
                  <a:pt x="177557" y="98570"/>
                </a:cubicBezTo>
                <a:cubicBezTo>
                  <a:pt x="192196" y="94910"/>
                  <a:pt x="207307" y="93352"/>
                  <a:pt x="221946" y="89692"/>
                </a:cubicBezTo>
                <a:cubicBezTo>
                  <a:pt x="231024" y="87422"/>
                  <a:pt x="239444" y="82845"/>
                  <a:pt x="248579" y="80815"/>
                </a:cubicBezTo>
                <a:cubicBezTo>
                  <a:pt x="266151" y="76910"/>
                  <a:pt x="284273" y="75842"/>
                  <a:pt x="301845" y="71937"/>
                </a:cubicBezTo>
                <a:cubicBezTo>
                  <a:pt x="310980" y="69907"/>
                  <a:pt x="319214" y="64382"/>
                  <a:pt x="328478" y="63059"/>
                </a:cubicBezTo>
                <a:cubicBezTo>
                  <a:pt x="381533" y="55480"/>
                  <a:pt x="435010" y="51222"/>
                  <a:pt x="488276" y="45304"/>
                </a:cubicBezTo>
                <a:cubicBezTo>
                  <a:pt x="511988" y="42669"/>
                  <a:pt x="535447" y="37022"/>
                  <a:pt x="559297" y="36426"/>
                </a:cubicBezTo>
                <a:cubicBezTo>
                  <a:pt x="772315" y="31101"/>
                  <a:pt x="985432" y="30958"/>
                  <a:pt x="1198489" y="27549"/>
                </a:cubicBezTo>
                <a:lnTo>
                  <a:pt x="1669006" y="18671"/>
                </a:lnTo>
                <a:cubicBezTo>
                  <a:pt x="1990983" y="-6097"/>
                  <a:pt x="1867745" y="916"/>
                  <a:pt x="2467996" y="916"/>
                </a:cubicBezTo>
                <a:cubicBezTo>
                  <a:pt x="2559780" y="916"/>
                  <a:pt x="2651468" y="6834"/>
                  <a:pt x="2743204" y="9793"/>
                </a:cubicBezTo>
                <a:cubicBezTo>
                  <a:pt x="2794113" y="26763"/>
                  <a:pt x="2744599" y="11481"/>
                  <a:pt x="2814225" y="27549"/>
                </a:cubicBezTo>
                <a:cubicBezTo>
                  <a:pt x="2879314" y="42569"/>
                  <a:pt x="2867854" y="39506"/>
                  <a:pt x="2911880" y="54182"/>
                </a:cubicBezTo>
                <a:cubicBezTo>
                  <a:pt x="2917798" y="66019"/>
                  <a:pt x="2924422" y="77528"/>
                  <a:pt x="2929635" y="89692"/>
                </a:cubicBezTo>
                <a:cubicBezTo>
                  <a:pt x="2933321" y="98293"/>
                  <a:pt x="2938513" y="106967"/>
                  <a:pt x="2938513" y="116325"/>
                </a:cubicBezTo>
                <a:cubicBezTo>
                  <a:pt x="2938513" y="296862"/>
                  <a:pt x="2931115" y="575005"/>
                  <a:pt x="2929635" y="666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9" name="Google Shape;389;p45"/>
          <p:cNvPicPr preferRelativeResize="0"/>
          <p:nvPr/>
        </p:nvPicPr>
        <p:blipFill rotWithShape="1">
          <a:blip r:embed="rId3">
            <a:alphaModFix/>
          </a:blip>
          <a:srcRect/>
          <a:stretch/>
        </p:blipFill>
        <p:spPr>
          <a:xfrm>
            <a:off x="7436442" y="34594"/>
            <a:ext cx="1530018" cy="765009"/>
          </a:xfrm>
          <a:prstGeom prst="rect">
            <a:avLst/>
          </a:prstGeom>
          <a:noFill/>
          <a:ln>
            <a:noFill/>
          </a:ln>
        </p:spPr>
      </p:pic>
      <p:sp>
        <p:nvSpPr>
          <p:cNvPr id="390" name="Google Shape;390;p45"/>
          <p:cNvSpPr txBox="1"/>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3</a:t>
            </a:fld>
            <a:endParaRPr sz="1000" b="0">
              <a:solidFill>
                <a:srgbClr val="3A3A3C"/>
              </a:solidFill>
              <a:latin typeface="Calibri"/>
              <a:ea typeface="Calibri"/>
              <a:cs typeface="Calibri"/>
              <a:sym typeface="Calibri"/>
            </a:endParaRPr>
          </a:p>
        </p:txBody>
      </p:sp>
      <p:pic>
        <p:nvPicPr>
          <p:cNvPr id="391" name="Google Shape;391;p45"/>
          <p:cNvPicPr preferRelativeResize="0"/>
          <p:nvPr/>
        </p:nvPicPr>
        <p:blipFill rotWithShape="1">
          <a:blip r:embed="rId4">
            <a:alphaModFix/>
          </a:blip>
          <a:srcRect/>
          <a:stretch/>
        </p:blipFill>
        <p:spPr>
          <a:xfrm>
            <a:off x="0" y="-6044"/>
            <a:ext cx="9144000" cy="921380"/>
          </a:xfrm>
          <a:prstGeom prst="rect">
            <a:avLst/>
          </a:prstGeom>
          <a:noFill/>
          <a:ln>
            <a:noFill/>
          </a:ln>
        </p:spPr>
      </p:pic>
      <p:sp>
        <p:nvSpPr>
          <p:cNvPr id="392" name="Google Shape;392;p45"/>
          <p:cNvSpPr txBox="1"/>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3</a:t>
            </a:fld>
            <a:endParaRPr sz="1000" b="0">
              <a:solidFill>
                <a:srgbClr val="3A3A3C"/>
              </a:solidFill>
              <a:latin typeface="Calibri"/>
              <a:ea typeface="Calibri"/>
              <a:cs typeface="Calibri"/>
              <a:sym typeface="Calibri"/>
            </a:endParaRPr>
          </a:p>
        </p:txBody>
      </p:sp>
      <p:sp>
        <p:nvSpPr>
          <p:cNvPr id="393" name="Google Shape;393;p45"/>
          <p:cNvSpPr/>
          <p:nvPr/>
        </p:nvSpPr>
        <p:spPr>
          <a:xfrm>
            <a:off x="6161099" y="61228"/>
            <a:ext cx="2938513" cy="675619"/>
          </a:xfrm>
          <a:custGeom>
            <a:avLst/>
            <a:gdLst/>
            <a:ahLst/>
            <a:cxnLst/>
            <a:rect l="l" t="t" r="r" b="b"/>
            <a:pathLst>
              <a:path w="2938513" h="675619" extrusionOk="0">
                <a:moveTo>
                  <a:pt x="2929635" y="666741"/>
                </a:moveTo>
                <a:lnTo>
                  <a:pt x="2929635" y="666741"/>
                </a:lnTo>
                <a:cubicBezTo>
                  <a:pt x="2900043" y="663782"/>
                  <a:pt x="2870543" y="659662"/>
                  <a:pt x="2840858" y="657863"/>
                </a:cubicBezTo>
                <a:cubicBezTo>
                  <a:pt x="2474672" y="635670"/>
                  <a:pt x="2231454" y="653296"/>
                  <a:pt x="1802171" y="657863"/>
                </a:cubicBezTo>
                <a:lnTo>
                  <a:pt x="976548" y="675619"/>
                </a:lnTo>
                <a:cubicBezTo>
                  <a:pt x="872933" y="675619"/>
                  <a:pt x="769402" y="669700"/>
                  <a:pt x="665829" y="666741"/>
                </a:cubicBezTo>
                <a:cubicBezTo>
                  <a:pt x="656951" y="663782"/>
                  <a:pt x="648194" y="660434"/>
                  <a:pt x="639196" y="657863"/>
                </a:cubicBezTo>
                <a:cubicBezTo>
                  <a:pt x="616662" y="651425"/>
                  <a:pt x="598345" y="649233"/>
                  <a:pt x="577052" y="640108"/>
                </a:cubicBezTo>
                <a:cubicBezTo>
                  <a:pt x="485614" y="600920"/>
                  <a:pt x="609518" y="645013"/>
                  <a:pt x="488276" y="604597"/>
                </a:cubicBezTo>
                <a:cubicBezTo>
                  <a:pt x="478154" y="601223"/>
                  <a:pt x="471393" y="591175"/>
                  <a:pt x="461643" y="586842"/>
                </a:cubicBezTo>
                <a:cubicBezTo>
                  <a:pt x="444540" y="579241"/>
                  <a:pt x="426132" y="575005"/>
                  <a:pt x="408377" y="569087"/>
                </a:cubicBezTo>
                <a:cubicBezTo>
                  <a:pt x="399499" y="566128"/>
                  <a:pt x="389530" y="565400"/>
                  <a:pt x="381744" y="560209"/>
                </a:cubicBezTo>
                <a:cubicBezTo>
                  <a:pt x="372866" y="554291"/>
                  <a:pt x="363141" y="549480"/>
                  <a:pt x="355111" y="542454"/>
                </a:cubicBezTo>
                <a:cubicBezTo>
                  <a:pt x="339363" y="528675"/>
                  <a:pt x="330574" y="504682"/>
                  <a:pt x="310722" y="498065"/>
                </a:cubicBezTo>
                <a:lnTo>
                  <a:pt x="284089" y="489188"/>
                </a:lnTo>
                <a:cubicBezTo>
                  <a:pt x="269331" y="474429"/>
                  <a:pt x="259861" y="462637"/>
                  <a:pt x="239701" y="453677"/>
                </a:cubicBezTo>
                <a:cubicBezTo>
                  <a:pt x="222598" y="446076"/>
                  <a:pt x="204190" y="441840"/>
                  <a:pt x="186435" y="435922"/>
                </a:cubicBezTo>
                <a:lnTo>
                  <a:pt x="159802" y="427044"/>
                </a:lnTo>
                <a:cubicBezTo>
                  <a:pt x="149680" y="423670"/>
                  <a:pt x="142047" y="415207"/>
                  <a:pt x="133169" y="409289"/>
                </a:cubicBezTo>
                <a:cubicBezTo>
                  <a:pt x="115711" y="383100"/>
                  <a:pt x="114415" y="377384"/>
                  <a:pt x="88781" y="356022"/>
                </a:cubicBezTo>
                <a:cubicBezTo>
                  <a:pt x="80584" y="349192"/>
                  <a:pt x="70480" y="344932"/>
                  <a:pt x="62148" y="338267"/>
                </a:cubicBezTo>
                <a:cubicBezTo>
                  <a:pt x="38329" y="319213"/>
                  <a:pt x="47146" y="319516"/>
                  <a:pt x="26637" y="293879"/>
                </a:cubicBezTo>
                <a:cubicBezTo>
                  <a:pt x="21408" y="287343"/>
                  <a:pt x="14800" y="282042"/>
                  <a:pt x="8882" y="276123"/>
                </a:cubicBezTo>
                <a:cubicBezTo>
                  <a:pt x="5923" y="267245"/>
                  <a:pt x="4" y="258848"/>
                  <a:pt x="4" y="249490"/>
                </a:cubicBezTo>
                <a:cubicBezTo>
                  <a:pt x="4" y="228565"/>
                  <a:pt x="-476" y="206063"/>
                  <a:pt x="8882" y="187347"/>
                </a:cubicBezTo>
                <a:cubicBezTo>
                  <a:pt x="29285" y="146541"/>
                  <a:pt x="47104" y="145013"/>
                  <a:pt x="79903" y="134081"/>
                </a:cubicBezTo>
                <a:cubicBezTo>
                  <a:pt x="88781" y="128162"/>
                  <a:pt x="96546" y="120071"/>
                  <a:pt x="106536" y="116325"/>
                </a:cubicBezTo>
                <a:cubicBezTo>
                  <a:pt x="120664" y="111027"/>
                  <a:pt x="136286" y="111108"/>
                  <a:pt x="150924" y="107448"/>
                </a:cubicBezTo>
                <a:cubicBezTo>
                  <a:pt x="160003" y="105178"/>
                  <a:pt x="168479" y="100840"/>
                  <a:pt x="177557" y="98570"/>
                </a:cubicBezTo>
                <a:cubicBezTo>
                  <a:pt x="192196" y="94910"/>
                  <a:pt x="207307" y="93352"/>
                  <a:pt x="221946" y="89692"/>
                </a:cubicBezTo>
                <a:cubicBezTo>
                  <a:pt x="231024" y="87422"/>
                  <a:pt x="239444" y="82845"/>
                  <a:pt x="248579" y="80815"/>
                </a:cubicBezTo>
                <a:cubicBezTo>
                  <a:pt x="266151" y="76910"/>
                  <a:pt x="284273" y="75842"/>
                  <a:pt x="301845" y="71937"/>
                </a:cubicBezTo>
                <a:cubicBezTo>
                  <a:pt x="310980" y="69907"/>
                  <a:pt x="319214" y="64382"/>
                  <a:pt x="328478" y="63059"/>
                </a:cubicBezTo>
                <a:cubicBezTo>
                  <a:pt x="381533" y="55480"/>
                  <a:pt x="435010" y="51222"/>
                  <a:pt x="488276" y="45304"/>
                </a:cubicBezTo>
                <a:cubicBezTo>
                  <a:pt x="511988" y="42669"/>
                  <a:pt x="535447" y="37022"/>
                  <a:pt x="559297" y="36426"/>
                </a:cubicBezTo>
                <a:cubicBezTo>
                  <a:pt x="772315" y="31101"/>
                  <a:pt x="985432" y="30958"/>
                  <a:pt x="1198489" y="27549"/>
                </a:cubicBezTo>
                <a:lnTo>
                  <a:pt x="1669006" y="18671"/>
                </a:lnTo>
                <a:cubicBezTo>
                  <a:pt x="1990983" y="-6097"/>
                  <a:pt x="1867745" y="916"/>
                  <a:pt x="2467996" y="916"/>
                </a:cubicBezTo>
                <a:cubicBezTo>
                  <a:pt x="2559780" y="916"/>
                  <a:pt x="2651468" y="6834"/>
                  <a:pt x="2743204" y="9793"/>
                </a:cubicBezTo>
                <a:cubicBezTo>
                  <a:pt x="2794113" y="26763"/>
                  <a:pt x="2744599" y="11481"/>
                  <a:pt x="2814225" y="27549"/>
                </a:cubicBezTo>
                <a:cubicBezTo>
                  <a:pt x="2879314" y="42569"/>
                  <a:pt x="2867854" y="39506"/>
                  <a:pt x="2911880" y="54182"/>
                </a:cubicBezTo>
                <a:cubicBezTo>
                  <a:pt x="2917798" y="66019"/>
                  <a:pt x="2924422" y="77528"/>
                  <a:pt x="2929635" y="89692"/>
                </a:cubicBezTo>
                <a:cubicBezTo>
                  <a:pt x="2933321" y="98293"/>
                  <a:pt x="2938513" y="106967"/>
                  <a:pt x="2938513" y="116325"/>
                </a:cubicBezTo>
                <a:cubicBezTo>
                  <a:pt x="2938513" y="296862"/>
                  <a:pt x="2931115" y="575005"/>
                  <a:pt x="2929635" y="666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4" name="Google Shape;394;p45"/>
          <p:cNvPicPr preferRelativeResize="0"/>
          <p:nvPr/>
        </p:nvPicPr>
        <p:blipFill rotWithShape="1">
          <a:blip r:embed="rId3">
            <a:alphaModFix/>
          </a:blip>
          <a:srcRect/>
          <a:stretch/>
        </p:blipFill>
        <p:spPr>
          <a:xfrm>
            <a:off x="7436442" y="34594"/>
            <a:ext cx="1530018" cy="765009"/>
          </a:xfrm>
          <a:prstGeom prst="rect">
            <a:avLst/>
          </a:prstGeom>
          <a:noFill/>
          <a:ln>
            <a:noFill/>
          </a:ln>
        </p:spPr>
      </p:pic>
      <p:sp>
        <p:nvSpPr>
          <p:cNvPr id="395" name="Google Shape;395;p45"/>
          <p:cNvSpPr txBox="1">
            <a:spLocks noGrp="1"/>
          </p:cNvSpPr>
          <p:nvPr>
            <p:ph type="title"/>
          </p:nvPr>
        </p:nvSpPr>
        <p:spPr>
          <a:xfrm>
            <a:off x="666750" y="176625"/>
            <a:ext cx="4968000" cy="514500"/>
          </a:xfrm>
          <a:prstGeom prst="rect">
            <a:avLst/>
          </a:prstGeom>
          <a:noFill/>
          <a:ln>
            <a:noFill/>
          </a:ln>
        </p:spPr>
        <p:txBody>
          <a:bodyPr spcFirstLastPara="1" wrap="square" lIns="90000" tIns="45700" rIns="91425" bIns="45700" anchor="ctr" anchorCtr="0">
            <a:noAutofit/>
          </a:bodyPr>
          <a:lstStyle/>
          <a:p>
            <a:pPr marL="0" marR="0" lvl="0" indent="0" algn="l" rtl="0">
              <a:spcBef>
                <a:spcPts val="0"/>
              </a:spcBef>
              <a:spcAft>
                <a:spcPts val="0"/>
              </a:spcAft>
              <a:buClr>
                <a:srgbClr val="103549"/>
              </a:buClr>
              <a:buSzPts val="2400"/>
              <a:buFont typeface="Calibri"/>
              <a:buNone/>
            </a:pPr>
            <a:r>
              <a:rPr lang="en" sz="2400" b="1" i="0" u="none" strike="noStrike" cap="none">
                <a:solidFill>
                  <a:srgbClr val="103549"/>
                </a:solidFill>
                <a:latin typeface="Calibri"/>
                <a:ea typeface="Calibri"/>
                <a:cs typeface="Calibri"/>
                <a:sym typeface="Calibri"/>
              </a:rPr>
              <a:t>The Foreign Trade Administration operates </a:t>
            </a:r>
            <a:r>
              <a:rPr lang="en" sz="2400" b="1" i="0" u="none" strike="noStrike" cap="none">
                <a:solidFill>
                  <a:srgbClr val="FF0000"/>
                </a:solidFill>
                <a:latin typeface="Calibri"/>
                <a:ea typeface="Calibri"/>
                <a:cs typeface="Calibri"/>
                <a:sym typeface="Calibri"/>
              </a:rPr>
              <a:t>45</a:t>
            </a:r>
            <a:r>
              <a:rPr lang="en" sz="2400" b="1" i="0" u="none" strike="noStrike" cap="none">
                <a:solidFill>
                  <a:srgbClr val="103549"/>
                </a:solidFill>
                <a:latin typeface="Calibri"/>
                <a:ea typeface="Calibri"/>
                <a:cs typeface="Calibri"/>
                <a:sym typeface="Calibri"/>
              </a:rPr>
              <a:t> offices</a:t>
            </a:r>
            <a:endParaRPr sz="2400" b="1" i="0" u="none" strike="noStrike" cap="none">
              <a:solidFill>
                <a:srgbClr val="103549"/>
              </a:solidFill>
              <a:latin typeface="Calibri"/>
              <a:ea typeface="Calibri"/>
              <a:cs typeface="Calibri"/>
              <a:sym typeface="Calibri"/>
            </a:endParaRPr>
          </a:p>
        </p:txBody>
      </p:sp>
      <p:sp>
        <p:nvSpPr>
          <p:cNvPr id="396" name="Google Shape;396;p45"/>
          <p:cNvSpPr txBox="1"/>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3</a:t>
            </a:fld>
            <a:endParaRPr sz="1000" b="0">
              <a:solidFill>
                <a:srgbClr val="3A3A3C"/>
              </a:solidFill>
              <a:latin typeface="Calibri"/>
              <a:ea typeface="Calibri"/>
              <a:cs typeface="Calibri"/>
              <a:sym typeface="Calibri"/>
            </a:endParaRPr>
          </a:p>
        </p:txBody>
      </p:sp>
      <p:pic>
        <p:nvPicPr>
          <p:cNvPr id="397" name="Google Shape;397;p45"/>
          <p:cNvPicPr preferRelativeResize="0"/>
          <p:nvPr/>
        </p:nvPicPr>
        <p:blipFill rotWithShape="1">
          <a:blip r:embed="rId5">
            <a:alphaModFix/>
          </a:blip>
          <a:srcRect/>
          <a:stretch/>
        </p:blipFill>
        <p:spPr>
          <a:xfrm>
            <a:off x="1482125" y="939213"/>
            <a:ext cx="8072305" cy="3838800"/>
          </a:xfrm>
          <a:prstGeom prst="rect">
            <a:avLst/>
          </a:prstGeom>
          <a:noFill/>
          <a:ln>
            <a:noFill/>
          </a:ln>
        </p:spPr>
      </p:pic>
      <p:grpSp>
        <p:nvGrpSpPr>
          <p:cNvPr id="398" name="Google Shape;398;p45"/>
          <p:cNvGrpSpPr/>
          <p:nvPr/>
        </p:nvGrpSpPr>
        <p:grpSpPr>
          <a:xfrm>
            <a:off x="6049201" y="4333874"/>
            <a:ext cx="2590091" cy="313200"/>
            <a:chOff x="5930102" y="4247915"/>
            <a:chExt cx="2590091" cy="313200"/>
          </a:xfrm>
        </p:grpSpPr>
        <p:sp>
          <p:nvSpPr>
            <p:cNvPr id="399" name="Google Shape;399;p45"/>
            <p:cNvSpPr txBox="1"/>
            <p:nvPr/>
          </p:nvSpPr>
          <p:spPr>
            <a:xfrm>
              <a:off x="6027879" y="4247915"/>
              <a:ext cx="1041300" cy="313200"/>
            </a:xfrm>
            <a:prstGeom prst="rect">
              <a:avLst/>
            </a:prstGeom>
            <a:noFill/>
            <a:ln>
              <a:noFill/>
            </a:ln>
          </p:spPr>
          <p:txBody>
            <a:bodyPr spcFirstLastPara="1" wrap="square" lIns="81625" tIns="40800" rIns="81625" bIns="40800" anchor="ctr" anchorCtr="0">
              <a:noAutofit/>
            </a:bodyPr>
            <a:lstStyle/>
            <a:p>
              <a:pPr marL="0" marR="0" lvl="0" indent="0" algn="l" rtl="0">
                <a:lnSpc>
                  <a:spcPct val="150000"/>
                </a:lnSpc>
                <a:spcBef>
                  <a:spcPts val="0"/>
                </a:spcBef>
                <a:spcAft>
                  <a:spcPts val="0"/>
                </a:spcAft>
                <a:buClr>
                  <a:srgbClr val="164762"/>
                </a:buClr>
                <a:buSzPts val="1200"/>
                <a:buFont typeface="Calibri"/>
                <a:buNone/>
              </a:pPr>
              <a:r>
                <a:rPr lang="en" sz="1200">
                  <a:solidFill>
                    <a:srgbClr val="164762"/>
                  </a:solidFill>
                  <a:latin typeface="Calibri"/>
                  <a:ea typeface="Calibri"/>
                  <a:cs typeface="Calibri"/>
                  <a:sym typeface="Calibri"/>
                </a:rPr>
                <a:t>Front Office</a:t>
              </a:r>
              <a:endParaRPr/>
            </a:p>
          </p:txBody>
        </p:sp>
        <p:sp>
          <p:nvSpPr>
            <p:cNvPr id="400" name="Google Shape;400;p45"/>
            <p:cNvSpPr txBox="1"/>
            <p:nvPr/>
          </p:nvSpPr>
          <p:spPr>
            <a:xfrm>
              <a:off x="7165693" y="4247915"/>
              <a:ext cx="1354500" cy="313200"/>
            </a:xfrm>
            <a:prstGeom prst="rect">
              <a:avLst/>
            </a:prstGeom>
            <a:noFill/>
            <a:ln>
              <a:noFill/>
            </a:ln>
          </p:spPr>
          <p:txBody>
            <a:bodyPr spcFirstLastPara="1" wrap="square" lIns="81625" tIns="40800" rIns="81625" bIns="40800" anchor="ctr" anchorCtr="0">
              <a:noAutofit/>
            </a:bodyPr>
            <a:lstStyle/>
            <a:p>
              <a:pPr marL="0" marR="0" lvl="0" indent="0" algn="l" rtl="0">
                <a:lnSpc>
                  <a:spcPct val="150000"/>
                </a:lnSpc>
                <a:spcBef>
                  <a:spcPts val="0"/>
                </a:spcBef>
                <a:spcAft>
                  <a:spcPts val="0"/>
                </a:spcAft>
                <a:buClr>
                  <a:srgbClr val="9E0B0F"/>
                </a:buClr>
                <a:buSzPts val="1200"/>
                <a:buFont typeface="Calibri"/>
                <a:buNone/>
              </a:pPr>
              <a:r>
                <a:rPr lang="en" sz="1200">
                  <a:solidFill>
                    <a:srgbClr val="9E0B0F"/>
                  </a:solidFill>
                  <a:latin typeface="Calibri"/>
                  <a:ea typeface="Calibri"/>
                  <a:cs typeface="Calibri"/>
                  <a:sym typeface="Calibri"/>
                </a:rPr>
                <a:t>Commercial Office</a:t>
              </a:r>
              <a:endParaRPr/>
            </a:p>
          </p:txBody>
        </p:sp>
        <p:sp>
          <p:nvSpPr>
            <p:cNvPr id="401" name="Google Shape;401;p45"/>
            <p:cNvSpPr/>
            <p:nvPr/>
          </p:nvSpPr>
          <p:spPr>
            <a:xfrm>
              <a:off x="5930102" y="4355666"/>
              <a:ext cx="97800" cy="97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4762"/>
                </a:solidFill>
                <a:latin typeface="Calibri"/>
                <a:ea typeface="Calibri"/>
                <a:cs typeface="Calibri"/>
                <a:sym typeface="Calibri"/>
              </a:endParaRPr>
            </a:p>
          </p:txBody>
        </p:sp>
        <p:sp>
          <p:nvSpPr>
            <p:cNvPr id="402" name="Google Shape;402;p45"/>
            <p:cNvSpPr/>
            <p:nvPr/>
          </p:nvSpPr>
          <p:spPr>
            <a:xfrm>
              <a:off x="7067916" y="4355666"/>
              <a:ext cx="97800" cy="97800"/>
            </a:xfrm>
            <a:prstGeom prst="ellipse">
              <a:avLst/>
            </a:prstGeom>
            <a:solidFill>
              <a:srgbClr val="9E0B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03" name="Google Shape;403;p45"/>
          <p:cNvSpPr txBox="1"/>
          <p:nvPr/>
        </p:nvSpPr>
        <p:spPr>
          <a:xfrm>
            <a:off x="1341329" y="4801937"/>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0">
              <a:solidFill>
                <a:srgbClr val="3A3A3C"/>
              </a:solidFill>
              <a:latin typeface="Calibri"/>
              <a:ea typeface="Calibri"/>
              <a:cs typeface="Calibri"/>
              <a:sym typeface="Calibri"/>
            </a:endParaRPr>
          </a:p>
        </p:txBody>
      </p:sp>
      <p:sp>
        <p:nvSpPr>
          <p:cNvPr id="404" name="Google Shape;404;p45"/>
          <p:cNvSpPr/>
          <p:nvPr/>
        </p:nvSpPr>
        <p:spPr>
          <a:xfrm rot="10800000" flipH="1">
            <a:off x="5495472" y="3185517"/>
            <a:ext cx="45600" cy="54300"/>
          </a:xfrm>
          <a:prstGeom prst="ellipse">
            <a:avLst/>
          </a:prstGeom>
          <a:solidFill>
            <a:srgbClr val="9E0B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45"/>
          <p:cNvSpPr/>
          <p:nvPr/>
        </p:nvSpPr>
        <p:spPr>
          <a:xfrm rot="10800000" flipH="1">
            <a:off x="6252306" y="3337917"/>
            <a:ext cx="45600" cy="54300"/>
          </a:xfrm>
          <a:prstGeom prst="ellipse">
            <a:avLst/>
          </a:prstGeom>
          <a:solidFill>
            <a:srgbClr val="9E0B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45"/>
          <p:cNvSpPr txBox="1">
            <a:spLocks noGrp="1"/>
          </p:cNvSpPr>
          <p:nvPr>
            <p:ph type="body" idx="1"/>
          </p:nvPr>
        </p:nvSpPr>
        <p:spPr>
          <a:xfrm>
            <a:off x="264475" y="1302725"/>
            <a:ext cx="2406600" cy="3499200"/>
          </a:xfrm>
          <a:prstGeom prst="rect">
            <a:avLst/>
          </a:prstGeom>
          <a:noFill/>
          <a:ln>
            <a:noFill/>
          </a:ln>
        </p:spPr>
        <p:txBody>
          <a:bodyPr spcFirstLastPara="1" wrap="square" lIns="0" tIns="45700" rIns="91425" bIns="45700" anchor="t" anchorCtr="0">
            <a:noAutofit/>
          </a:bodyPr>
          <a:lstStyle/>
          <a:p>
            <a:pPr marL="0" marR="0" lvl="0" indent="0" algn="just" rtl="0">
              <a:spcBef>
                <a:spcPts val="0"/>
              </a:spcBef>
              <a:spcAft>
                <a:spcPts val="0"/>
              </a:spcAft>
              <a:buClr>
                <a:schemeClr val="accent1"/>
              </a:buClr>
              <a:buSzPts val="1600"/>
              <a:buFont typeface="Arial"/>
              <a:buNone/>
            </a:pPr>
            <a:r>
              <a:rPr lang="en" sz="1600" b="1" i="0" u="none" strike="noStrike" cap="none">
                <a:solidFill>
                  <a:schemeClr val="accent2"/>
                </a:solidFill>
                <a:latin typeface="Calibri"/>
                <a:ea typeface="Calibri"/>
                <a:cs typeface="Calibri"/>
                <a:sym typeface="Calibri"/>
              </a:rPr>
              <a:t>Assisting exporters via:</a:t>
            </a:r>
            <a:endParaRPr sz="1600" b="1" i="0" u="none" strike="noStrike" cap="none">
              <a:solidFill>
                <a:schemeClr val="accent2"/>
              </a:solidFill>
              <a:latin typeface="Calibri"/>
              <a:ea typeface="Calibri"/>
              <a:cs typeface="Calibri"/>
              <a:sym typeface="Calibri"/>
            </a:endParaRPr>
          </a:p>
          <a:p>
            <a:pPr marL="179387" marR="0" lvl="0" indent="-179387" algn="l" rtl="0">
              <a:spcBef>
                <a:spcPts val="900"/>
              </a:spcBef>
              <a:spcAft>
                <a:spcPts val="0"/>
              </a:spcAft>
              <a:buClr>
                <a:schemeClr val="accent1"/>
              </a:buClr>
              <a:buSzPts val="1300"/>
              <a:buFont typeface="Arial"/>
              <a:buChar char="•"/>
            </a:pPr>
            <a:r>
              <a:rPr lang="en" sz="1300" b="0" i="0" u="none" strike="noStrike" cap="none">
                <a:solidFill>
                  <a:schemeClr val="accent2"/>
                </a:solidFill>
                <a:latin typeface="Calibri"/>
                <a:ea typeface="Calibri"/>
                <a:cs typeface="Calibri"/>
                <a:sym typeface="Calibri"/>
              </a:rPr>
              <a:t>Connection to </a:t>
            </a:r>
            <a:r>
              <a:rPr lang="en" sz="1300"/>
              <a:t>distributors</a:t>
            </a:r>
            <a:r>
              <a:rPr lang="en" sz="1300" b="0" i="0" u="none" strike="noStrike" cap="none">
                <a:solidFill>
                  <a:schemeClr val="accent2"/>
                </a:solidFill>
                <a:latin typeface="Calibri"/>
                <a:ea typeface="Calibri"/>
                <a:cs typeface="Calibri"/>
                <a:sym typeface="Calibri"/>
              </a:rPr>
              <a:t>, importers, integrators</a:t>
            </a:r>
            <a:endParaRPr sz="1300" b="0" i="0" u="none" strike="noStrike" cap="none">
              <a:solidFill>
                <a:schemeClr val="accent2"/>
              </a:solidFill>
              <a:latin typeface="Calibri"/>
              <a:ea typeface="Calibri"/>
              <a:cs typeface="Calibri"/>
              <a:sym typeface="Calibri"/>
            </a:endParaRPr>
          </a:p>
          <a:p>
            <a:pPr marL="179387" marR="0" lvl="0" indent="-179387" algn="l" rtl="0">
              <a:spcBef>
                <a:spcPts val="900"/>
              </a:spcBef>
              <a:spcAft>
                <a:spcPts val="0"/>
              </a:spcAft>
              <a:buClr>
                <a:schemeClr val="accent1"/>
              </a:buClr>
              <a:buSzPts val="1300"/>
              <a:buFont typeface="Arial"/>
              <a:buChar char="•"/>
            </a:pPr>
            <a:r>
              <a:rPr lang="en" sz="1300" b="0" i="0" u="none" strike="noStrike" cap="none">
                <a:solidFill>
                  <a:schemeClr val="accent2"/>
                </a:solidFill>
                <a:latin typeface="Calibri"/>
                <a:ea typeface="Calibri"/>
                <a:cs typeface="Calibri"/>
                <a:sym typeface="Calibri"/>
              </a:rPr>
              <a:t>Solving trade barriers</a:t>
            </a:r>
            <a:endParaRPr sz="1300" b="0" i="0" u="none" strike="noStrike" cap="none">
              <a:solidFill>
                <a:schemeClr val="accent2"/>
              </a:solidFill>
              <a:latin typeface="Calibri"/>
              <a:ea typeface="Calibri"/>
              <a:cs typeface="Calibri"/>
              <a:sym typeface="Calibri"/>
            </a:endParaRPr>
          </a:p>
          <a:p>
            <a:pPr marL="179387" marR="0" lvl="0" indent="-179387" algn="l" rtl="0">
              <a:spcBef>
                <a:spcPts val="900"/>
              </a:spcBef>
              <a:spcAft>
                <a:spcPts val="0"/>
              </a:spcAft>
              <a:buClr>
                <a:schemeClr val="accent1"/>
              </a:buClr>
              <a:buSzPts val="1300"/>
              <a:buFont typeface="Arial"/>
              <a:buChar char="•"/>
            </a:pPr>
            <a:r>
              <a:rPr lang="en" sz="1300" b="0" i="0" u="none" strike="noStrike" cap="none">
                <a:solidFill>
                  <a:schemeClr val="accent2"/>
                </a:solidFill>
                <a:latin typeface="Calibri"/>
                <a:ea typeface="Calibri"/>
                <a:cs typeface="Calibri"/>
                <a:sym typeface="Calibri"/>
              </a:rPr>
              <a:t>Providing professional information</a:t>
            </a:r>
            <a:endParaRPr sz="1300" b="0" i="0" u="none" strike="noStrike" cap="none">
              <a:solidFill>
                <a:schemeClr val="accent2"/>
              </a:solidFill>
              <a:latin typeface="Calibri"/>
              <a:ea typeface="Calibri"/>
              <a:cs typeface="Calibri"/>
              <a:sym typeface="Calibri"/>
            </a:endParaRPr>
          </a:p>
          <a:p>
            <a:pPr marL="179387" marR="0" lvl="0" indent="-179387" algn="l" rtl="0">
              <a:spcBef>
                <a:spcPts val="900"/>
              </a:spcBef>
              <a:spcAft>
                <a:spcPts val="0"/>
              </a:spcAft>
              <a:buClr>
                <a:schemeClr val="accent1"/>
              </a:buClr>
              <a:buSzPts val="1300"/>
              <a:buFont typeface="Arial"/>
              <a:buChar char="•"/>
            </a:pPr>
            <a:r>
              <a:rPr lang="en" sz="1300" b="0" i="0" u="none" strike="noStrike" cap="none">
                <a:solidFill>
                  <a:schemeClr val="accent2"/>
                </a:solidFill>
                <a:latin typeface="Calibri"/>
                <a:ea typeface="Calibri"/>
                <a:cs typeface="Calibri"/>
                <a:sym typeface="Calibri"/>
              </a:rPr>
              <a:t>Incoming/outgoing delegations</a:t>
            </a:r>
            <a:endParaRPr sz="1300" b="0" i="0" u="none" strike="noStrike" cap="none">
              <a:solidFill>
                <a:schemeClr val="accent2"/>
              </a:solidFill>
              <a:latin typeface="Calibri"/>
              <a:ea typeface="Calibri"/>
              <a:cs typeface="Calibri"/>
              <a:sym typeface="Calibri"/>
            </a:endParaRPr>
          </a:p>
          <a:p>
            <a:pPr marL="179387" marR="0" lvl="0" indent="-179387" algn="l" rtl="0">
              <a:spcBef>
                <a:spcPts val="900"/>
              </a:spcBef>
              <a:spcAft>
                <a:spcPts val="0"/>
              </a:spcAft>
              <a:buClr>
                <a:schemeClr val="accent1"/>
              </a:buClr>
              <a:buSzPts val="1300"/>
              <a:buFont typeface="Arial"/>
              <a:buChar char="•"/>
            </a:pPr>
            <a:r>
              <a:rPr lang="en" sz="1300" b="0" i="0" u="none" strike="noStrike" cap="none">
                <a:solidFill>
                  <a:schemeClr val="accent2"/>
                </a:solidFill>
                <a:latin typeface="Calibri"/>
                <a:ea typeface="Calibri"/>
                <a:cs typeface="Calibri"/>
                <a:sym typeface="Calibri"/>
              </a:rPr>
              <a:t>Arranging B2B meetings at exhibitions</a:t>
            </a:r>
            <a:endParaRPr sz="1300" b="0" i="0" u="none" strike="noStrike" cap="none">
              <a:solidFill>
                <a:schemeClr val="accent2"/>
              </a:solidFill>
              <a:latin typeface="Calibri"/>
              <a:ea typeface="Calibri"/>
              <a:cs typeface="Calibri"/>
              <a:sym typeface="Calibri"/>
            </a:endParaRPr>
          </a:p>
          <a:p>
            <a:pPr marL="179387" marR="0" lvl="0" indent="-179387" algn="l" rtl="0">
              <a:spcBef>
                <a:spcPts val="900"/>
              </a:spcBef>
              <a:spcAft>
                <a:spcPts val="0"/>
              </a:spcAft>
              <a:buClr>
                <a:schemeClr val="accent1"/>
              </a:buClr>
              <a:buSzPts val="1300"/>
              <a:buFont typeface="Arial"/>
              <a:buChar char="•"/>
            </a:pPr>
            <a:r>
              <a:rPr lang="en" sz="1300" b="0" i="0" u="none" strike="noStrike" cap="none">
                <a:solidFill>
                  <a:schemeClr val="accent2"/>
                </a:solidFill>
                <a:latin typeface="Calibri"/>
                <a:ea typeface="Calibri"/>
                <a:cs typeface="Calibri"/>
                <a:sym typeface="Calibri"/>
              </a:rPr>
              <a:t>Connection to foreign investors</a:t>
            </a:r>
            <a:endParaRPr sz="1300" b="0" i="0" u="none" strike="noStrike" cap="none">
              <a:solidFill>
                <a:schemeClr val="accent2"/>
              </a:solidFill>
              <a:latin typeface="Calibri"/>
              <a:ea typeface="Calibri"/>
              <a:cs typeface="Calibri"/>
              <a:sym typeface="Calibri"/>
            </a:endParaRPr>
          </a:p>
          <a:p>
            <a:pPr marL="179387" marR="0" lvl="0" indent="-179387" algn="l" rtl="0">
              <a:spcBef>
                <a:spcPts val="900"/>
              </a:spcBef>
              <a:spcAft>
                <a:spcPts val="0"/>
              </a:spcAft>
              <a:buClr>
                <a:schemeClr val="accent1"/>
              </a:buClr>
              <a:buSzPts val="1300"/>
              <a:buFont typeface="Arial"/>
              <a:buChar char="•"/>
            </a:pPr>
            <a:r>
              <a:rPr lang="en" sz="1300" b="0" i="0" u="none" strike="noStrike" cap="none">
                <a:solidFill>
                  <a:schemeClr val="accent2"/>
                </a:solidFill>
                <a:latin typeface="Calibri"/>
                <a:ea typeface="Calibri"/>
                <a:cs typeface="Calibri"/>
                <a:sym typeface="Calibri"/>
              </a:rPr>
              <a:t>Connection to governmental entities</a:t>
            </a:r>
            <a:endParaRPr sz="1300" b="0" i="0" u="none" strike="noStrike" cap="none">
              <a:solidFill>
                <a:schemeClr val="accent2"/>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46"/>
          <p:cNvPicPr preferRelativeResize="0"/>
          <p:nvPr/>
        </p:nvPicPr>
        <p:blipFill>
          <a:blip r:embed="rId3">
            <a:alphaModFix/>
          </a:blip>
          <a:stretch>
            <a:fillRect/>
          </a:stretch>
        </p:blipFill>
        <p:spPr>
          <a:xfrm>
            <a:off x="3607125" y="0"/>
            <a:ext cx="5536884" cy="5143500"/>
          </a:xfrm>
          <a:prstGeom prst="rect">
            <a:avLst/>
          </a:prstGeom>
          <a:noFill/>
          <a:ln>
            <a:noFill/>
          </a:ln>
        </p:spPr>
      </p:pic>
      <p:pic>
        <p:nvPicPr>
          <p:cNvPr id="412" name="Google Shape;412;p46"/>
          <p:cNvPicPr preferRelativeResize="0"/>
          <p:nvPr/>
        </p:nvPicPr>
        <p:blipFill>
          <a:blip r:embed="rId4">
            <a:alphaModFix/>
          </a:blip>
          <a:stretch>
            <a:fillRect/>
          </a:stretch>
        </p:blipFill>
        <p:spPr>
          <a:xfrm>
            <a:off x="0" y="3026175"/>
            <a:ext cx="4911951" cy="2117325"/>
          </a:xfrm>
          <a:prstGeom prst="rect">
            <a:avLst/>
          </a:prstGeom>
          <a:noFill/>
          <a:ln>
            <a:noFill/>
          </a:ln>
        </p:spPr>
      </p:pic>
      <p:pic>
        <p:nvPicPr>
          <p:cNvPr id="413" name="Google Shape;413;p46"/>
          <p:cNvPicPr preferRelativeResize="0"/>
          <p:nvPr/>
        </p:nvPicPr>
        <p:blipFill>
          <a:blip r:embed="rId5">
            <a:alphaModFix/>
          </a:blip>
          <a:stretch>
            <a:fillRect/>
          </a:stretch>
        </p:blipFill>
        <p:spPr>
          <a:xfrm>
            <a:off x="-2" y="0"/>
            <a:ext cx="2680900" cy="1627025"/>
          </a:xfrm>
          <a:prstGeom prst="rect">
            <a:avLst/>
          </a:prstGeom>
          <a:noFill/>
          <a:ln>
            <a:noFill/>
          </a:ln>
        </p:spPr>
      </p:pic>
      <p:sp>
        <p:nvSpPr>
          <p:cNvPr id="3" name="Rectangle 2"/>
          <p:cNvSpPr/>
          <p:nvPr/>
        </p:nvSpPr>
        <p:spPr>
          <a:xfrm>
            <a:off x="395536" y="339502"/>
            <a:ext cx="40324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tx1"/>
                </a:solidFill>
                <a:latin typeface="Calibri" panose="020F0502020204030204" pitchFamily="34" charset="0"/>
              </a:rPr>
              <a:t>Israeli Aid to </a:t>
            </a:r>
            <a:r>
              <a:rPr lang="en-US" b="1" dirty="0" smtClean="0">
                <a:solidFill>
                  <a:schemeClr val="tx1"/>
                </a:solidFill>
                <a:latin typeface="Calibri" panose="020F0502020204030204" pitchFamily="34" charset="0"/>
              </a:rPr>
              <a:t>India: Operation ‘</a:t>
            </a:r>
            <a:r>
              <a:rPr lang="en-US" b="1" dirty="0">
                <a:solidFill>
                  <a:schemeClr val="tx1"/>
                </a:solidFill>
                <a:latin typeface="Calibri" panose="020F0502020204030204" pitchFamily="34" charset="0"/>
              </a:rPr>
              <a:t>O</a:t>
            </a:r>
            <a:r>
              <a:rPr lang="en-US" b="1" dirty="0" smtClean="0">
                <a:solidFill>
                  <a:schemeClr val="tx1"/>
                </a:solidFill>
                <a:latin typeface="Calibri" panose="020F0502020204030204" pitchFamily="34" charset="0"/>
              </a:rPr>
              <a:t>utstretched Hand’ </a:t>
            </a:r>
            <a:r>
              <a:rPr lang="en-US" b="1" dirty="0">
                <a:solidFill>
                  <a:schemeClr val="tx1"/>
                </a:solidFill>
                <a:latin typeface="Calibri" panose="020F0502020204030204" pitchFamily="34" charset="0"/>
              </a:rPr>
              <a:t>has </a:t>
            </a:r>
            <a:r>
              <a:rPr lang="en-US" b="1" dirty="0" smtClean="0">
                <a:solidFill>
                  <a:schemeClr val="tx1"/>
                </a:solidFill>
                <a:latin typeface="Calibri" panose="020F0502020204030204" pitchFamily="34" charset="0"/>
              </a:rPr>
              <a:t>begun</a:t>
            </a:r>
            <a:endParaRPr lang="he-IL" b="1" dirty="0">
              <a:solidFill>
                <a:schemeClr val="tx1"/>
              </a:solidFill>
              <a:latin typeface="Calibri" panose="020F0502020204030204" pitchFamily="34" charset="0"/>
            </a:endParaRPr>
          </a:p>
        </p:txBody>
      </p:sp>
      <p:sp>
        <p:nvSpPr>
          <p:cNvPr id="4" name="Rectangle 3"/>
          <p:cNvSpPr/>
          <p:nvPr/>
        </p:nvSpPr>
        <p:spPr>
          <a:xfrm>
            <a:off x="395536" y="1059582"/>
            <a:ext cx="3883968" cy="687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000" dirty="0" smtClean="0">
                <a:solidFill>
                  <a:schemeClr val="tx1"/>
                </a:solidFill>
                <a:latin typeface="Calibri" panose="020F0502020204030204" pitchFamily="34" charset="0"/>
              </a:rPr>
              <a:t>Six planes arrived yesterday in the afternoon in west India; the delegation compromises of about 170 people; Medical Corp Officer: “We missed the time for rescuing, so we are sending a Medical delegation.” </a:t>
            </a:r>
            <a:endParaRPr lang="he-IL" sz="1000" dirty="0">
              <a:solidFill>
                <a:schemeClr val="tx1"/>
              </a:solidFill>
              <a:latin typeface="Calibri" panose="020F0502020204030204" pitchFamily="34" charset="0"/>
            </a:endParaRPr>
          </a:p>
        </p:txBody>
      </p:sp>
      <p:sp>
        <p:nvSpPr>
          <p:cNvPr id="5" name="Rectangle 4"/>
          <p:cNvSpPr/>
          <p:nvPr/>
        </p:nvSpPr>
        <p:spPr>
          <a:xfrm>
            <a:off x="395536" y="843558"/>
            <a:ext cx="3744416" cy="210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800" dirty="0" smtClean="0">
                <a:solidFill>
                  <a:schemeClr val="bg1">
                    <a:lumMod val="75000"/>
                  </a:schemeClr>
                </a:solidFill>
              </a:rPr>
              <a:t>Saturday, March 03 2001, 6:53  </a:t>
            </a:r>
            <a:endParaRPr lang="he-IL" sz="800" dirty="0">
              <a:solidFill>
                <a:schemeClr val="bg1">
                  <a:lumMod val="75000"/>
                </a:schemeClr>
              </a:solidFill>
            </a:endParaRPr>
          </a:p>
        </p:txBody>
      </p:sp>
      <p:sp>
        <p:nvSpPr>
          <p:cNvPr id="6" name="Rectangle 5"/>
          <p:cNvSpPr/>
          <p:nvPr/>
        </p:nvSpPr>
        <p:spPr>
          <a:xfrm>
            <a:off x="3319093" y="783970"/>
            <a:ext cx="1078306" cy="95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95536" y="1779662"/>
            <a:ext cx="3763310" cy="220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800" dirty="0" smtClean="0">
                <a:solidFill>
                  <a:schemeClr val="tx1"/>
                </a:solidFill>
                <a:latin typeface="Calibri" panose="020F0502020204030204" pitchFamily="34" charset="0"/>
              </a:rPr>
              <a:t>By: </a:t>
            </a:r>
            <a:r>
              <a:rPr lang="en-US" sz="800" dirty="0" err="1" smtClean="0">
                <a:solidFill>
                  <a:schemeClr val="tx1"/>
                </a:solidFill>
                <a:latin typeface="Calibri" panose="020F0502020204030204" pitchFamily="34" charset="0"/>
              </a:rPr>
              <a:t>Tuli</a:t>
            </a:r>
            <a:r>
              <a:rPr lang="en-US" sz="800" dirty="0" smtClean="0">
                <a:solidFill>
                  <a:schemeClr val="tx1"/>
                </a:solidFill>
                <a:latin typeface="Calibri" panose="020F0502020204030204" pitchFamily="34" charset="0"/>
              </a:rPr>
              <a:t> </a:t>
            </a:r>
            <a:r>
              <a:rPr lang="en-US" sz="800" dirty="0" err="1" smtClean="0">
                <a:solidFill>
                  <a:schemeClr val="tx1"/>
                </a:solidFill>
                <a:latin typeface="Calibri" panose="020F0502020204030204" pitchFamily="34" charset="0"/>
              </a:rPr>
              <a:t>Shargai</a:t>
            </a:r>
            <a:r>
              <a:rPr lang="en-US" sz="800" dirty="0" smtClean="0">
                <a:solidFill>
                  <a:schemeClr val="tx1"/>
                </a:solidFill>
                <a:latin typeface="Calibri" panose="020F0502020204030204" pitchFamily="34" charset="0"/>
              </a:rPr>
              <a:t>, Walla! Delegate Sent to India </a:t>
            </a:r>
            <a:endParaRPr lang="he-IL" sz="800" dirty="0">
              <a:solidFill>
                <a:schemeClr val="tx1"/>
              </a:solidFill>
              <a:latin typeface="Calibri" panose="020F0502020204030204" pitchFamily="34" charset="0"/>
            </a:endParaRPr>
          </a:p>
        </p:txBody>
      </p:sp>
      <p:sp>
        <p:nvSpPr>
          <p:cNvPr id="8" name="Rectangle 7"/>
          <p:cNvSpPr/>
          <p:nvPr/>
        </p:nvSpPr>
        <p:spPr>
          <a:xfrm>
            <a:off x="3052604" y="1353239"/>
            <a:ext cx="1356486" cy="160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p:nvSpPr>
        <p:spPr>
          <a:xfrm>
            <a:off x="395536" y="1995686"/>
            <a:ext cx="4005374" cy="134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900" dirty="0" smtClean="0">
                <a:solidFill>
                  <a:schemeClr val="tx1"/>
                </a:solidFill>
                <a:latin typeface="Calibri" panose="020F0502020204030204" pitchFamily="34" charset="0"/>
                <a:cs typeface="David" panose="020E0502060401010101" pitchFamily="34" charset="-79"/>
              </a:rPr>
              <a:t>The Medical Corps and the Home Front Command's aid delegation went to the earthquake zone in western India. Four Hercules aircrafts and a Boeing aircraft will fly the 65-tonne equipment. </a:t>
            </a:r>
          </a:p>
          <a:p>
            <a:r>
              <a:rPr lang="en-US" sz="900" dirty="0">
                <a:solidFill>
                  <a:schemeClr val="tx1"/>
                </a:solidFill>
                <a:latin typeface="Calibri" panose="020F0502020204030204" pitchFamily="34" charset="0"/>
                <a:cs typeface="David" panose="020E0502060401010101" pitchFamily="34" charset="-79"/>
              </a:rPr>
              <a:t>A sixth plane will fly the delegation, which has about 170 members. The delegation is scheduled to operate in the quake zone for two weeks, but senior officials in the delegation said it would stay where it was needed. The code name given to the delegation is "Outstretched Hand".</a:t>
            </a:r>
            <a:endParaRPr lang="he-IL" sz="900" dirty="0">
              <a:solidFill>
                <a:schemeClr val="tx1"/>
              </a:solidFill>
              <a:latin typeface="Calibri" panose="020F0502020204030204" pitchFamily="34" charset="0"/>
              <a:cs typeface="David" panose="020E0502060401010101" pitchFamily="34" charset="-79"/>
            </a:endParaRPr>
          </a:p>
        </p:txBody>
      </p:sp>
      <p:sp>
        <p:nvSpPr>
          <p:cNvPr id="10" name="Rectangle 9"/>
          <p:cNvSpPr/>
          <p:nvPr/>
        </p:nvSpPr>
        <p:spPr>
          <a:xfrm>
            <a:off x="395536" y="3363838"/>
            <a:ext cx="4005373" cy="147023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r>
              <a:rPr lang="en-US" sz="800" dirty="0">
                <a:solidFill>
                  <a:schemeClr val="tx1"/>
                </a:solidFill>
              </a:rPr>
              <a:t>Two of the members of the delegation are members of the Home Front Command, so that the purpose of the delegation is mainly medical assistance. "In the case of the earthquake in India, we are too late for rescue and rescue, which are a function of distance and time, so we are sending a medical mission, whose main goal is to deploy one of the largest field hospitals we have ever sent," Major General </a:t>
            </a:r>
            <a:r>
              <a:rPr lang="en-US" sz="800" dirty="0" err="1">
                <a:solidFill>
                  <a:schemeClr val="tx1"/>
                </a:solidFill>
              </a:rPr>
              <a:t>Giora</a:t>
            </a:r>
            <a:r>
              <a:rPr lang="en-US" sz="800" dirty="0">
                <a:solidFill>
                  <a:schemeClr val="tx1"/>
                </a:solidFill>
              </a:rPr>
              <a:t> </a:t>
            </a:r>
            <a:r>
              <a:rPr lang="en-US" sz="800" dirty="0" err="1">
                <a:solidFill>
                  <a:schemeClr val="tx1"/>
                </a:solidFill>
              </a:rPr>
              <a:t>Martinovitch</a:t>
            </a:r>
            <a:r>
              <a:rPr lang="en-US" sz="800" dirty="0">
                <a:solidFill>
                  <a:schemeClr val="tx1"/>
                </a:solidFill>
              </a:rPr>
              <a:t> told reporters. : 27 specialists, 24 paramedics and paramedics from the IDF and </a:t>
            </a:r>
            <a:r>
              <a:rPr lang="en-US" sz="800" dirty="0" err="1">
                <a:solidFill>
                  <a:schemeClr val="tx1"/>
                </a:solidFill>
              </a:rPr>
              <a:t>Magen</a:t>
            </a:r>
            <a:r>
              <a:rPr lang="en-US" sz="800" dirty="0">
                <a:solidFill>
                  <a:schemeClr val="tx1"/>
                </a:solidFill>
              </a:rPr>
              <a:t> David </a:t>
            </a:r>
            <a:r>
              <a:rPr lang="en-US" sz="800" dirty="0" err="1">
                <a:solidFill>
                  <a:schemeClr val="tx1"/>
                </a:solidFill>
              </a:rPr>
              <a:t>Adom</a:t>
            </a:r>
            <a:r>
              <a:rPr lang="en-US" sz="800" dirty="0">
                <a:solidFill>
                  <a:schemeClr val="tx1"/>
                </a:solidFill>
              </a:rPr>
              <a:t>. The commander of the hospital will be Colonel Yehuda Baruch. The hospital will have 100 beds, and it will be able to respond to all the medical problems, including surgery. "The hospital will begin operating within four hours of the plane landing tomorrow morning.</a:t>
            </a:r>
            <a:endParaRPr lang="he-IL" sz="800" dirty="0">
              <a:solidFill>
                <a:schemeClr val="tx1"/>
              </a:solidFill>
            </a:endParaRPr>
          </a:p>
        </p:txBody>
      </p:sp>
    </p:spTree>
    <p:extLst>
      <p:ext uri="{BB962C8B-B14F-4D97-AF65-F5344CB8AC3E}">
        <p14:creationId xmlns:p14="http://schemas.microsoft.com/office/powerpoint/2010/main" xmlns="" val="29869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0"/>
          <p:cNvSpPr txBox="1">
            <a:spLocks noGrp="1"/>
          </p:cNvSpPr>
          <p:nvPr>
            <p:ph type="body" idx="2"/>
          </p:nvPr>
        </p:nvSpPr>
        <p:spPr>
          <a:xfrm>
            <a:off x="4784400" y="946150"/>
            <a:ext cx="3888000" cy="3398700"/>
          </a:xfrm>
          <a:prstGeom prst="rect">
            <a:avLst/>
          </a:prstGeom>
        </p:spPr>
        <p:txBody>
          <a:bodyPr spcFirstLastPara="1" wrap="square" lIns="0" tIns="45700" rIns="91425" bIns="45700" anchor="t" anchorCtr="0">
            <a:noAutofit/>
          </a:bodyPr>
          <a:lstStyle/>
          <a:p>
            <a:pPr marL="0" lvl="0" indent="0" algn="l" rtl="0">
              <a:spcBef>
                <a:spcPts val="1200"/>
              </a:spcBef>
              <a:spcAft>
                <a:spcPts val="0"/>
              </a:spcAft>
              <a:buNone/>
            </a:pPr>
            <a:endParaRPr/>
          </a:p>
        </p:txBody>
      </p:sp>
      <p:pic>
        <p:nvPicPr>
          <p:cNvPr id="548" name="Google Shape;548;p60">
            <a:hlinkClick r:id="rId3"/>
          </p:cNvPr>
          <p:cNvPicPr preferRelativeResize="0"/>
          <p:nvPr/>
        </p:nvPicPr>
        <p:blipFill>
          <a:blip r:embed="rId4">
            <a:alphaModFix/>
          </a:blip>
          <a:stretch>
            <a:fillRect/>
          </a:stretch>
        </p:blipFill>
        <p:spPr>
          <a:xfrm>
            <a:off x="471600" y="169850"/>
            <a:ext cx="8200800" cy="4252625"/>
          </a:xfrm>
          <a:prstGeom prst="rect">
            <a:avLst/>
          </a:prstGeom>
          <a:noFill/>
          <a:ln>
            <a:noFill/>
          </a:ln>
        </p:spPr>
      </p:pic>
      <p:sp>
        <p:nvSpPr>
          <p:cNvPr id="5" name="לחצן פעולה: סרט 4">
            <a:hlinkClick r:id="" action="ppaction://noaction" highlightClick="1"/>
          </p:cNvPr>
          <p:cNvSpPr/>
          <p:nvPr/>
        </p:nvSpPr>
        <p:spPr>
          <a:xfrm>
            <a:off x="395536" y="4515966"/>
            <a:ext cx="792088" cy="5760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1"/>
          <p:cNvPicPr preferRelativeResize="0"/>
          <p:nvPr/>
        </p:nvPicPr>
        <p:blipFill rotWithShape="1">
          <a:blip r:embed="rId3">
            <a:alphaModFix/>
          </a:blip>
          <a:srcRect/>
          <a:stretch/>
        </p:blipFill>
        <p:spPr>
          <a:xfrm>
            <a:off x="0" y="-6069"/>
            <a:ext cx="9144000" cy="921380"/>
          </a:xfrm>
          <a:prstGeom prst="rect">
            <a:avLst/>
          </a:prstGeom>
          <a:noFill/>
          <a:ln>
            <a:noFill/>
          </a:ln>
        </p:spPr>
      </p:pic>
      <p:sp>
        <p:nvSpPr>
          <p:cNvPr id="195" name="Google Shape;195;p41"/>
          <p:cNvSpPr txBox="1">
            <a:spLocks noGrp="1"/>
          </p:cNvSpPr>
          <p:nvPr>
            <p:ph type="sldNum" idx="4294967295"/>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6</a:t>
            </a:fld>
            <a:endParaRPr sz="1000" b="0">
              <a:solidFill>
                <a:srgbClr val="3A3A3C"/>
              </a:solidFill>
              <a:latin typeface="Calibri"/>
              <a:ea typeface="Calibri"/>
              <a:cs typeface="Calibri"/>
              <a:sym typeface="Calibri"/>
            </a:endParaRPr>
          </a:p>
        </p:txBody>
      </p:sp>
      <p:sp>
        <p:nvSpPr>
          <p:cNvPr id="196" name="Google Shape;196;p41"/>
          <p:cNvSpPr/>
          <p:nvPr/>
        </p:nvSpPr>
        <p:spPr>
          <a:xfrm>
            <a:off x="6161099" y="61228"/>
            <a:ext cx="2938513" cy="675619"/>
          </a:xfrm>
          <a:custGeom>
            <a:avLst/>
            <a:gdLst/>
            <a:ahLst/>
            <a:cxnLst/>
            <a:rect l="l" t="t" r="r" b="b"/>
            <a:pathLst>
              <a:path w="2938513" h="675619" extrusionOk="0">
                <a:moveTo>
                  <a:pt x="2929635" y="666741"/>
                </a:moveTo>
                <a:lnTo>
                  <a:pt x="2929635" y="666741"/>
                </a:lnTo>
                <a:cubicBezTo>
                  <a:pt x="2900043" y="663782"/>
                  <a:pt x="2870543" y="659662"/>
                  <a:pt x="2840858" y="657863"/>
                </a:cubicBezTo>
                <a:cubicBezTo>
                  <a:pt x="2474672" y="635670"/>
                  <a:pt x="2231454" y="653296"/>
                  <a:pt x="1802171" y="657863"/>
                </a:cubicBezTo>
                <a:lnTo>
                  <a:pt x="976548" y="675619"/>
                </a:lnTo>
                <a:cubicBezTo>
                  <a:pt x="872933" y="675619"/>
                  <a:pt x="769402" y="669700"/>
                  <a:pt x="665829" y="666741"/>
                </a:cubicBezTo>
                <a:cubicBezTo>
                  <a:pt x="656951" y="663782"/>
                  <a:pt x="648194" y="660434"/>
                  <a:pt x="639196" y="657863"/>
                </a:cubicBezTo>
                <a:cubicBezTo>
                  <a:pt x="616662" y="651425"/>
                  <a:pt x="598345" y="649233"/>
                  <a:pt x="577052" y="640108"/>
                </a:cubicBezTo>
                <a:cubicBezTo>
                  <a:pt x="485614" y="600920"/>
                  <a:pt x="609518" y="645013"/>
                  <a:pt x="488276" y="604597"/>
                </a:cubicBezTo>
                <a:cubicBezTo>
                  <a:pt x="478154" y="601223"/>
                  <a:pt x="471393" y="591175"/>
                  <a:pt x="461643" y="586842"/>
                </a:cubicBezTo>
                <a:cubicBezTo>
                  <a:pt x="444540" y="579241"/>
                  <a:pt x="426132" y="575005"/>
                  <a:pt x="408377" y="569087"/>
                </a:cubicBezTo>
                <a:cubicBezTo>
                  <a:pt x="399499" y="566128"/>
                  <a:pt x="389530" y="565400"/>
                  <a:pt x="381744" y="560209"/>
                </a:cubicBezTo>
                <a:cubicBezTo>
                  <a:pt x="372866" y="554291"/>
                  <a:pt x="363141" y="549480"/>
                  <a:pt x="355111" y="542454"/>
                </a:cubicBezTo>
                <a:cubicBezTo>
                  <a:pt x="339363" y="528675"/>
                  <a:pt x="330574" y="504682"/>
                  <a:pt x="310722" y="498065"/>
                </a:cubicBezTo>
                <a:lnTo>
                  <a:pt x="284089" y="489188"/>
                </a:lnTo>
                <a:cubicBezTo>
                  <a:pt x="269331" y="474429"/>
                  <a:pt x="259861" y="462637"/>
                  <a:pt x="239701" y="453677"/>
                </a:cubicBezTo>
                <a:cubicBezTo>
                  <a:pt x="222598" y="446076"/>
                  <a:pt x="204190" y="441840"/>
                  <a:pt x="186435" y="435922"/>
                </a:cubicBezTo>
                <a:lnTo>
                  <a:pt x="159802" y="427044"/>
                </a:lnTo>
                <a:cubicBezTo>
                  <a:pt x="149680" y="423670"/>
                  <a:pt x="142047" y="415207"/>
                  <a:pt x="133169" y="409289"/>
                </a:cubicBezTo>
                <a:cubicBezTo>
                  <a:pt x="115711" y="383100"/>
                  <a:pt x="114415" y="377384"/>
                  <a:pt x="88781" y="356022"/>
                </a:cubicBezTo>
                <a:cubicBezTo>
                  <a:pt x="80584" y="349192"/>
                  <a:pt x="70480" y="344932"/>
                  <a:pt x="62148" y="338267"/>
                </a:cubicBezTo>
                <a:cubicBezTo>
                  <a:pt x="38329" y="319213"/>
                  <a:pt x="47146" y="319516"/>
                  <a:pt x="26637" y="293879"/>
                </a:cubicBezTo>
                <a:cubicBezTo>
                  <a:pt x="21408" y="287343"/>
                  <a:pt x="14800" y="282042"/>
                  <a:pt x="8882" y="276123"/>
                </a:cubicBezTo>
                <a:cubicBezTo>
                  <a:pt x="5923" y="267245"/>
                  <a:pt x="4" y="258848"/>
                  <a:pt x="4" y="249490"/>
                </a:cubicBezTo>
                <a:cubicBezTo>
                  <a:pt x="4" y="228565"/>
                  <a:pt x="-476" y="206063"/>
                  <a:pt x="8882" y="187347"/>
                </a:cubicBezTo>
                <a:cubicBezTo>
                  <a:pt x="29285" y="146541"/>
                  <a:pt x="47104" y="145013"/>
                  <a:pt x="79903" y="134081"/>
                </a:cubicBezTo>
                <a:cubicBezTo>
                  <a:pt x="88781" y="128162"/>
                  <a:pt x="96546" y="120071"/>
                  <a:pt x="106536" y="116325"/>
                </a:cubicBezTo>
                <a:cubicBezTo>
                  <a:pt x="120664" y="111027"/>
                  <a:pt x="136286" y="111108"/>
                  <a:pt x="150924" y="107448"/>
                </a:cubicBezTo>
                <a:cubicBezTo>
                  <a:pt x="160003" y="105178"/>
                  <a:pt x="168479" y="100840"/>
                  <a:pt x="177557" y="98570"/>
                </a:cubicBezTo>
                <a:cubicBezTo>
                  <a:pt x="192196" y="94910"/>
                  <a:pt x="207307" y="93352"/>
                  <a:pt x="221946" y="89692"/>
                </a:cubicBezTo>
                <a:cubicBezTo>
                  <a:pt x="231024" y="87422"/>
                  <a:pt x="239444" y="82845"/>
                  <a:pt x="248579" y="80815"/>
                </a:cubicBezTo>
                <a:cubicBezTo>
                  <a:pt x="266151" y="76910"/>
                  <a:pt x="284273" y="75842"/>
                  <a:pt x="301845" y="71937"/>
                </a:cubicBezTo>
                <a:cubicBezTo>
                  <a:pt x="310980" y="69907"/>
                  <a:pt x="319214" y="64382"/>
                  <a:pt x="328478" y="63059"/>
                </a:cubicBezTo>
                <a:cubicBezTo>
                  <a:pt x="381533" y="55480"/>
                  <a:pt x="435010" y="51222"/>
                  <a:pt x="488276" y="45304"/>
                </a:cubicBezTo>
                <a:cubicBezTo>
                  <a:pt x="511988" y="42669"/>
                  <a:pt x="535447" y="37022"/>
                  <a:pt x="559297" y="36426"/>
                </a:cubicBezTo>
                <a:cubicBezTo>
                  <a:pt x="772315" y="31101"/>
                  <a:pt x="985432" y="30958"/>
                  <a:pt x="1198489" y="27549"/>
                </a:cubicBezTo>
                <a:lnTo>
                  <a:pt x="1669006" y="18671"/>
                </a:lnTo>
                <a:cubicBezTo>
                  <a:pt x="1990983" y="-6097"/>
                  <a:pt x="1867745" y="916"/>
                  <a:pt x="2467996" y="916"/>
                </a:cubicBezTo>
                <a:cubicBezTo>
                  <a:pt x="2559780" y="916"/>
                  <a:pt x="2651468" y="6834"/>
                  <a:pt x="2743204" y="9793"/>
                </a:cubicBezTo>
                <a:cubicBezTo>
                  <a:pt x="2794113" y="26763"/>
                  <a:pt x="2744599" y="11481"/>
                  <a:pt x="2814225" y="27549"/>
                </a:cubicBezTo>
                <a:cubicBezTo>
                  <a:pt x="2879314" y="42569"/>
                  <a:pt x="2867854" y="39506"/>
                  <a:pt x="2911880" y="54182"/>
                </a:cubicBezTo>
                <a:cubicBezTo>
                  <a:pt x="2917798" y="66019"/>
                  <a:pt x="2924422" y="77528"/>
                  <a:pt x="2929635" y="89692"/>
                </a:cubicBezTo>
                <a:cubicBezTo>
                  <a:pt x="2933321" y="98293"/>
                  <a:pt x="2938513" y="106967"/>
                  <a:pt x="2938513" y="116325"/>
                </a:cubicBezTo>
                <a:cubicBezTo>
                  <a:pt x="2938513" y="296862"/>
                  <a:pt x="2931115" y="575005"/>
                  <a:pt x="2929635" y="666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41"/>
          <p:cNvSpPr txBox="1"/>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6</a:t>
            </a:fld>
            <a:endParaRPr sz="1000" b="0">
              <a:solidFill>
                <a:srgbClr val="3A3A3C"/>
              </a:solidFill>
              <a:latin typeface="Calibri"/>
              <a:ea typeface="Calibri"/>
              <a:cs typeface="Calibri"/>
              <a:sym typeface="Calibri"/>
            </a:endParaRPr>
          </a:p>
        </p:txBody>
      </p:sp>
      <p:pic>
        <p:nvPicPr>
          <p:cNvPr id="205" name="Google Shape;205;p41"/>
          <p:cNvPicPr preferRelativeResize="0"/>
          <p:nvPr/>
        </p:nvPicPr>
        <p:blipFill rotWithShape="1">
          <a:blip r:embed="rId4">
            <a:alphaModFix/>
          </a:blip>
          <a:srcRect/>
          <a:stretch/>
        </p:blipFill>
        <p:spPr>
          <a:xfrm>
            <a:off x="7436442" y="34594"/>
            <a:ext cx="1530018" cy="765009"/>
          </a:xfrm>
          <a:prstGeom prst="rect">
            <a:avLst/>
          </a:prstGeom>
          <a:noFill/>
          <a:ln>
            <a:noFill/>
          </a:ln>
        </p:spPr>
      </p:pic>
      <p:sp>
        <p:nvSpPr>
          <p:cNvPr id="2" name="כותרת 1"/>
          <p:cNvSpPr>
            <a:spLocks noGrp="1"/>
          </p:cNvSpPr>
          <p:nvPr>
            <p:ph type="title"/>
          </p:nvPr>
        </p:nvSpPr>
        <p:spPr>
          <a:xfrm>
            <a:off x="1763688" y="267494"/>
            <a:ext cx="5210232" cy="360040"/>
          </a:xfrm>
        </p:spPr>
        <p:txBody>
          <a:bodyPr/>
          <a:lstStyle/>
          <a:p>
            <a:r>
              <a:rPr lang="en-US" dirty="0" smtClean="0">
                <a:solidFill>
                  <a:schemeClr val="bg2">
                    <a:lumMod val="50000"/>
                  </a:schemeClr>
                </a:solidFill>
              </a:rPr>
              <a:t>Who Has the Power?</a:t>
            </a:r>
            <a:endParaRPr lang="he-IL" dirty="0">
              <a:solidFill>
                <a:schemeClr val="bg2">
                  <a:lumMod val="50000"/>
                </a:schemeClr>
              </a:solidFill>
            </a:endParaRPr>
          </a:p>
        </p:txBody>
      </p:sp>
      <p:sp>
        <p:nvSpPr>
          <p:cNvPr id="4" name="TextBox 3"/>
          <p:cNvSpPr txBox="1"/>
          <p:nvPr/>
        </p:nvSpPr>
        <p:spPr>
          <a:xfrm>
            <a:off x="4788024" y="1093487"/>
            <a:ext cx="3744416" cy="523220"/>
          </a:xfrm>
          <a:prstGeom prst="rect">
            <a:avLst/>
          </a:prstGeom>
          <a:noFill/>
        </p:spPr>
        <p:txBody>
          <a:bodyPr wrap="square" rtlCol="1">
            <a:spAutoFit/>
          </a:bodyPr>
          <a:lstStyle/>
          <a:p>
            <a:pPr rtl="1"/>
            <a:r>
              <a:rPr lang="en-US" sz="2800" dirty="0" smtClean="0"/>
              <a:t>Federal - State</a:t>
            </a:r>
            <a:endParaRPr lang="he-IL" sz="2800" dirty="0"/>
          </a:p>
        </p:txBody>
      </p:sp>
      <p:pic>
        <p:nvPicPr>
          <p:cNvPr id="5" name="תמונה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83848" y="1421543"/>
            <a:ext cx="3096344" cy="3335379"/>
          </a:xfrm>
          <a:prstGeom prst="rect">
            <a:avLst/>
          </a:prstGeom>
        </p:spPr>
      </p:pic>
      <p:sp>
        <p:nvSpPr>
          <p:cNvPr id="3" name="Rectangle 2"/>
          <p:cNvSpPr/>
          <p:nvPr/>
        </p:nvSpPr>
        <p:spPr>
          <a:xfrm>
            <a:off x="4067944" y="1665135"/>
            <a:ext cx="4680520" cy="1229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800" b="1" dirty="0" smtClean="0">
                <a:solidFill>
                  <a:schemeClr val="tx1"/>
                </a:solidFill>
              </a:rPr>
              <a:t>The GST-Goods &amp; Services Tax reform on goods and services </a:t>
            </a:r>
            <a:r>
              <a:rPr lang="en-US" sz="800" dirty="0" smtClean="0">
                <a:solidFill>
                  <a:schemeClr val="tx1"/>
                </a:solidFill>
              </a:rPr>
              <a:t>instead of a series of indirect taxes (at different rates in different countries) in order to turn India into a more uniform market with a fixed tax regime known in advance Throughout the Republic. </a:t>
            </a:r>
          </a:p>
          <a:p>
            <a:pPr algn="just"/>
            <a:r>
              <a:rPr lang="en-US" sz="800" dirty="0" smtClean="0">
                <a:solidFill>
                  <a:schemeClr val="tx1"/>
                </a:solidFill>
              </a:rPr>
              <a:t>UPI - a payment system developed to facilitate the transfer of funds between the banks and the reduction of the use of cash and credit cards, in addition to making real-time payments from mobile devices. </a:t>
            </a:r>
          </a:p>
          <a:p>
            <a:pPr algn="just"/>
            <a:r>
              <a:rPr lang="en-US" sz="800" b="1" dirty="0" smtClean="0">
                <a:solidFill>
                  <a:schemeClr val="tx1"/>
                </a:solidFill>
              </a:rPr>
              <a:t>Make in India </a:t>
            </a:r>
            <a:r>
              <a:rPr lang="en-US" sz="800" dirty="0" smtClean="0">
                <a:solidFill>
                  <a:schemeClr val="tx1"/>
                </a:solidFill>
              </a:rPr>
              <a:t>- A government program for attracting foreign investment and encouraging foreign companies to produce in India. This plan is designed to reduce India's dependence on imports, reduce the trade deficit and encourage economic growth. </a:t>
            </a:r>
          </a:p>
        </p:txBody>
      </p:sp>
      <p:sp>
        <p:nvSpPr>
          <p:cNvPr id="7" name="Rectangle 6"/>
          <p:cNvSpPr/>
          <p:nvPr/>
        </p:nvSpPr>
        <p:spPr>
          <a:xfrm>
            <a:off x="4080631" y="2836988"/>
            <a:ext cx="4670351" cy="1011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800" b="1" dirty="0">
                <a:solidFill>
                  <a:schemeClr val="tx1"/>
                </a:solidFill>
              </a:rPr>
              <a:t>DIGITAL INDIA </a:t>
            </a:r>
            <a:r>
              <a:rPr lang="en-US" sz="800" dirty="0">
                <a:solidFill>
                  <a:schemeClr val="tx1"/>
                </a:solidFill>
              </a:rPr>
              <a:t>- a program whose main focus is the transfer of production lines in electronics to India under the title </a:t>
            </a:r>
            <a:r>
              <a:rPr lang="en-US" sz="800" dirty="0" smtClean="0">
                <a:solidFill>
                  <a:schemeClr val="tx1"/>
                </a:solidFill>
              </a:rPr>
              <a:t>of </a:t>
            </a:r>
            <a:r>
              <a:rPr lang="en-US" sz="800" b="1" dirty="0" smtClean="0">
                <a:solidFill>
                  <a:schemeClr val="tx1"/>
                </a:solidFill>
              </a:rPr>
              <a:t>NMCG </a:t>
            </a:r>
            <a:r>
              <a:rPr lang="en-US" sz="800" b="1" dirty="0">
                <a:solidFill>
                  <a:schemeClr val="tx1"/>
                </a:solidFill>
              </a:rPr>
              <a:t>- The National Task Force for the Rehabilitation and Cleaning of the Ganges River</a:t>
            </a:r>
            <a:r>
              <a:rPr lang="en-US" sz="800" dirty="0">
                <a:solidFill>
                  <a:schemeClr val="tx1"/>
                </a:solidFill>
              </a:rPr>
              <a:t> - the most sacred river purification program for Hindus led by </a:t>
            </a:r>
            <a:r>
              <a:rPr lang="en-US" sz="800" dirty="0" smtClean="0">
                <a:solidFill>
                  <a:schemeClr val="tx1"/>
                </a:solidFill>
              </a:rPr>
              <a:t>Modi. </a:t>
            </a:r>
            <a:r>
              <a:rPr lang="en-US" sz="800" dirty="0">
                <a:solidFill>
                  <a:schemeClr val="tx1"/>
                </a:solidFill>
              </a:rPr>
              <a:t>This program offers pilot financing of local and foreign companies, subject to success in the process of proving the feasibility and challenge that will be presented to the participating companies by the decision makers of the </a:t>
            </a:r>
            <a:r>
              <a:rPr lang="en-US" sz="800" dirty="0" err="1">
                <a:solidFill>
                  <a:schemeClr val="tx1"/>
                </a:solidFill>
              </a:rPr>
              <a:t>Genga</a:t>
            </a:r>
            <a:r>
              <a:rPr lang="en-US" sz="800" dirty="0">
                <a:solidFill>
                  <a:schemeClr val="tx1"/>
                </a:solidFill>
              </a:rPr>
              <a:t> Rehabilitation and Purification Task Force. Learn </a:t>
            </a:r>
            <a:r>
              <a:rPr lang="en-US" sz="800" dirty="0" smtClean="0">
                <a:solidFill>
                  <a:schemeClr val="tx1"/>
                </a:solidFill>
              </a:rPr>
              <a:t>more </a:t>
            </a:r>
            <a:endParaRPr lang="en-US" sz="800" dirty="0">
              <a:solidFill>
                <a:schemeClr val="tx1"/>
              </a:solidFill>
            </a:endParaRPr>
          </a:p>
          <a:p>
            <a:pPr algn="just"/>
            <a:r>
              <a:rPr lang="en-US" sz="800" b="1" dirty="0" smtClean="0">
                <a:solidFill>
                  <a:schemeClr val="tx1"/>
                </a:solidFill>
              </a:rPr>
              <a:t>The </a:t>
            </a:r>
            <a:r>
              <a:rPr lang="en-US" sz="800" b="1" dirty="0">
                <a:solidFill>
                  <a:schemeClr val="tx1"/>
                </a:solidFill>
              </a:rPr>
              <a:t>100 smart cities plan </a:t>
            </a:r>
            <a:r>
              <a:rPr lang="en-US" sz="800" dirty="0">
                <a:solidFill>
                  <a:schemeClr val="tx1"/>
                </a:solidFill>
              </a:rPr>
              <a:t>- the government's plan to build 100 smart cities, rehabilitate and develop 500 cities / villages and rehabilitate cities with tourism potential. </a:t>
            </a:r>
          </a:p>
        </p:txBody>
      </p:sp>
      <p:sp>
        <p:nvSpPr>
          <p:cNvPr id="8" name="Rectangle 7"/>
          <p:cNvSpPr/>
          <p:nvPr/>
        </p:nvSpPr>
        <p:spPr>
          <a:xfrm>
            <a:off x="4067946" y="3845100"/>
            <a:ext cx="4695723" cy="129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en-US" sz="800" dirty="0" smtClean="0">
              <a:solidFill>
                <a:schemeClr val="tx1"/>
              </a:solidFill>
            </a:endParaRPr>
          </a:p>
          <a:p>
            <a:pPr algn="just"/>
            <a:r>
              <a:rPr lang="en-US" sz="800" b="1" dirty="0" smtClean="0">
                <a:solidFill>
                  <a:schemeClr val="tx1"/>
                </a:solidFill>
              </a:rPr>
              <a:t>Demonetization</a:t>
            </a:r>
            <a:r>
              <a:rPr lang="en-US" sz="800" dirty="0" smtClean="0">
                <a:solidFill>
                  <a:schemeClr val="tx1"/>
                </a:solidFill>
              </a:rPr>
              <a:t> </a:t>
            </a:r>
            <a:r>
              <a:rPr lang="en-US" sz="800" dirty="0">
                <a:solidFill>
                  <a:schemeClr val="tx1"/>
                </a:solidFill>
              </a:rPr>
              <a:t>- In November 2016, the Government of India announced the cancellation of the legal status of 500 and 1,000 rupees - about 86% of the cash in circulation - immediately. </a:t>
            </a:r>
          </a:p>
          <a:p>
            <a:pPr algn="just"/>
            <a:r>
              <a:rPr lang="en-US" sz="800" b="1" dirty="0">
                <a:solidFill>
                  <a:schemeClr val="tx1"/>
                </a:solidFill>
              </a:rPr>
              <a:t>The Health Care Reform (</a:t>
            </a:r>
            <a:r>
              <a:rPr lang="en-US" sz="800" b="1" dirty="0" err="1">
                <a:solidFill>
                  <a:schemeClr val="tx1"/>
                </a:solidFill>
              </a:rPr>
              <a:t>ModiCare</a:t>
            </a:r>
            <a:r>
              <a:rPr lang="en-US" sz="800" b="1" dirty="0">
                <a:solidFill>
                  <a:schemeClr val="tx1"/>
                </a:solidFill>
              </a:rPr>
              <a:t>)</a:t>
            </a:r>
            <a:r>
              <a:rPr lang="en-US" sz="800" dirty="0">
                <a:solidFill>
                  <a:schemeClr val="tx1"/>
                </a:solidFill>
              </a:rPr>
              <a:t> - the most comprehensive reform in India's health system, providing basic and advanced medical coverage to some 500 million impoverished Indian citizens. The reform will provide access to free medical treatment for any family or individual below the poverty line and will upgrade 150,000 medical centers by 2022. For more information</a:t>
            </a:r>
          </a:p>
          <a:p>
            <a:pPr algn="just"/>
            <a:r>
              <a:rPr lang="en-US" sz="800" b="1" dirty="0">
                <a:solidFill>
                  <a:schemeClr val="tx1"/>
                </a:solidFill>
              </a:rPr>
              <a:t>The plan to stabilize the banking system </a:t>
            </a:r>
            <a:r>
              <a:rPr lang="en-US" sz="800" dirty="0">
                <a:solidFill>
                  <a:schemeClr val="tx1"/>
                </a:solidFill>
              </a:rPr>
              <a:t>- injecting </a:t>
            </a:r>
            <a:r>
              <a:rPr lang="en-US" sz="800" dirty="0" smtClean="0">
                <a:solidFill>
                  <a:schemeClr val="tx1"/>
                </a:solidFill>
              </a:rPr>
              <a:t>$32.4 </a:t>
            </a:r>
            <a:r>
              <a:rPr lang="en-US" sz="800" dirty="0">
                <a:solidFill>
                  <a:schemeClr val="tx1"/>
                </a:solidFill>
              </a:rPr>
              <a:t>billion into government banks suffering from unsecured debts in order to allow them to increase the amount of loans and stimulate the economy. </a:t>
            </a:r>
          </a:p>
          <a:p>
            <a:pPr algn="just"/>
            <a:endParaRPr lang="en-US" dirty="0">
              <a:solidFill>
                <a:schemeClr val="tx1"/>
              </a:solidFill>
            </a:endParaRPr>
          </a:p>
        </p:txBody>
      </p:sp>
    </p:spTree>
    <p:extLst>
      <p:ext uri="{BB962C8B-B14F-4D97-AF65-F5344CB8AC3E}">
        <p14:creationId xmlns:p14="http://schemas.microsoft.com/office/powerpoint/2010/main" xmlns="" val="486157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ppt_x"/>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1"/>
          <p:cNvPicPr preferRelativeResize="0"/>
          <p:nvPr/>
        </p:nvPicPr>
        <p:blipFill rotWithShape="1">
          <a:blip r:embed="rId3">
            <a:alphaModFix/>
          </a:blip>
          <a:srcRect/>
          <a:stretch/>
        </p:blipFill>
        <p:spPr>
          <a:xfrm>
            <a:off x="0" y="-6069"/>
            <a:ext cx="9144000" cy="921380"/>
          </a:xfrm>
          <a:prstGeom prst="rect">
            <a:avLst/>
          </a:prstGeom>
          <a:noFill/>
          <a:ln>
            <a:noFill/>
          </a:ln>
        </p:spPr>
      </p:pic>
      <p:sp>
        <p:nvSpPr>
          <p:cNvPr id="195" name="Google Shape;195;p41"/>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a:spcBef>
                  <a:spcPts val="0"/>
                </a:spcBef>
                <a:spcAft>
                  <a:spcPts val="0"/>
                </a:spcAft>
                <a:buNone/>
              </a:pPr>
              <a:t>7</a:t>
            </a:fld>
            <a:endParaRPr sz="1000" b="0">
              <a:solidFill>
                <a:srgbClr val="3A3A3C"/>
              </a:solidFill>
              <a:latin typeface="Calibri"/>
              <a:ea typeface="Calibri"/>
              <a:cs typeface="Calibri"/>
              <a:sym typeface="Calibri"/>
            </a:endParaRPr>
          </a:p>
        </p:txBody>
      </p:sp>
      <p:sp>
        <p:nvSpPr>
          <p:cNvPr id="196" name="Google Shape;196;p41"/>
          <p:cNvSpPr/>
          <p:nvPr/>
        </p:nvSpPr>
        <p:spPr>
          <a:xfrm>
            <a:off x="6161099" y="61228"/>
            <a:ext cx="2938513" cy="675619"/>
          </a:xfrm>
          <a:custGeom>
            <a:avLst/>
            <a:gdLst/>
            <a:ahLst/>
            <a:cxnLst/>
            <a:rect l="l" t="t" r="r" b="b"/>
            <a:pathLst>
              <a:path w="2938513" h="675619" extrusionOk="0">
                <a:moveTo>
                  <a:pt x="2929635" y="666741"/>
                </a:moveTo>
                <a:lnTo>
                  <a:pt x="2929635" y="666741"/>
                </a:lnTo>
                <a:cubicBezTo>
                  <a:pt x="2900043" y="663782"/>
                  <a:pt x="2870543" y="659662"/>
                  <a:pt x="2840858" y="657863"/>
                </a:cubicBezTo>
                <a:cubicBezTo>
                  <a:pt x="2474672" y="635670"/>
                  <a:pt x="2231454" y="653296"/>
                  <a:pt x="1802171" y="657863"/>
                </a:cubicBezTo>
                <a:lnTo>
                  <a:pt x="976548" y="675619"/>
                </a:lnTo>
                <a:cubicBezTo>
                  <a:pt x="872933" y="675619"/>
                  <a:pt x="769402" y="669700"/>
                  <a:pt x="665829" y="666741"/>
                </a:cubicBezTo>
                <a:cubicBezTo>
                  <a:pt x="656951" y="663782"/>
                  <a:pt x="648194" y="660434"/>
                  <a:pt x="639196" y="657863"/>
                </a:cubicBezTo>
                <a:cubicBezTo>
                  <a:pt x="616662" y="651425"/>
                  <a:pt x="598345" y="649233"/>
                  <a:pt x="577052" y="640108"/>
                </a:cubicBezTo>
                <a:cubicBezTo>
                  <a:pt x="485614" y="600920"/>
                  <a:pt x="609518" y="645013"/>
                  <a:pt x="488276" y="604597"/>
                </a:cubicBezTo>
                <a:cubicBezTo>
                  <a:pt x="478154" y="601223"/>
                  <a:pt x="471393" y="591175"/>
                  <a:pt x="461643" y="586842"/>
                </a:cubicBezTo>
                <a:cubicBezTo>
                  <a:pt x="444540" y="579241"/>
                  <a:pt x="426132" y="575005"/>
                  <a:pt x="408377" y="569087"/>
                </a:cubicBezTo>
                <a:cubicBezTo>
                  <a:pt x="399499" y="566128"/>
                  <a:pt x="389530" y="565400"/>
                  <a:pt x="381744" y="560209"/>
                </a:cubicBezTo>
                <a:cubicBezTo>
                  <a:pt x="372866" y="554291"/>
                  <a:pt x="363141" y="549480"/>
                  <a:pt x="355111" y="542454"/>
                </a:cubicBezTo>
                <a:cubicBezTo>
                  <a:pt x="339363" y="528675"/>
                  <a:pt x="330574" y="504682"/>
                  <a:pt x="310722" y="498065"/>
                </a:cubicBezTo>
                <a:lnTo>
                  <a:pt x="284089" y="489188"/>
                </a:lnTo>
                <a:cubicBezTo>
                  <a:pt x="269331" y="474429"/>
                  <a:pt x="259861" y="462637"/>
                  <a:pt x="239701" y="453677"/>
                </a:cubicBezTo>
                <a:cubicBezTo>
                  <a:pt x="222598" y="446076"/>
                  <a:pt x="204190" y="441840"/>
                  <a:pt x="186435" y="435922"/>
                </a:cubicBezTo>
                <a:lnTo>
                  <a:pt x="159802" y="427044"/>
                </a:lnTo>
                <a:cubicBezTo>
                  <a:pt x="149680" y="423670"/>
                  <a:pt x="142047" y="415207"/>
                  <a:pt x="133169" y="409289"/>
                </a:cubicBezTo>
                <a:cubicBezTo>
                  <a:pt x="115711" y="383100"/>
                  <a:pt x="114415" y="377384"/>
                  <a:pt x="88781" y="356022"/>
                </a:cubicBezTo>
                <a:cubicBezTo>
                  <a:pt x="80584" y="349192"/>
                  <a:pt x="70480" y="344932"/>
                  <a:pt x="62148" y="338267"/>
                </a:cubicBezTo>
                <a:cubicBezTo>
                  <a:pt x="38329" y="319213"/>
                  <a:pt x="47146" y="319516"/>
                  <a:pt x="26637" y="293879"/>
                </a:cubicBezTo>
                <a:cubicBezTo>
                  <a:pt x="21408" y="287343"/>
                  <a:pt x="14800" y="282042"/>
                  <a:pt x="8882" y="276123"/>
                </a:cubicBezTo>
                <a:cubicBezTo>
                  <a:pt x="5923" y="267245"/>
                  <a:pt x="4" y="258848"/>
                  <a:pt x="4" y="249490"/>
                </a:cubicBezTo>
                <a:cubicBezTo>
                  <a:pt x="4" y="228565"/>
                  <a:pt x="-476" y="206063"/>
                  <a:pt x="8882" y="187347"/>
                </a:cubicBezTo>
                <a:cubicBezTo>
                  <a:pt x="29285" y="146541"/>
                  <a:pt x="47104" y="145013"/>
                  <a:pt x="79903" y="134081"/>
                </a:cubicBezTo>
                <a:cubicBezTo>
                  <a:pt x="88781" y="128162"/>
                  <a:pt x="96546" y="120071"/>
                  <a:pt x="106536" y="116325"/>
                </a:cubicBezTo>
                <a:cubicBezTo>
                  <a:pt x="120664" y="111027"/>
                  <a:pt x="136286" y="111108"/>
                  <a:pt x="150924" y="107448"/>
                </a:cubicBezTo>
                <a:cubicBezTo>
                  <a:pt x="160003" y="105178"/>
                  <a:pt x="168479" y="100840"/>
                  <a:pt x="177557" y="98570"/>
                </a:cubicBezTo>
                <a:cubicBezTo>
                  <a:pt x="192196" y="94910"/>
                  <a:pt x="207307" y="93352"/>
                  <a:pt x="221946" y="89692"/>
                </a:cubicBezTo>
                <a:cubicBezTo>
                  <a:pt x="231024" y="87422"/>
                  <a:pt x="239444" y="82845"/>
                  <a:pt x="248579" y="80815"/>
                </a:cubicBezTo>
                <a:cubicBezTo>
                  <a:pt x="266151" y="76910"/>
                  <a:pt x="284273" y="75842"/>
                  <a:pt x="301845" y="71937"/>
                </a:cubicBezTo>
                <a:cubicBezTo>
                  <a:pt x="310980" y="69907"/>
                  <a:pt x="319214" y="64382"/>
                  <a:pt x="328478" y="63059"/>
                </a:cubicBezTo>
                <a:cubicBezTo>
                  <a:pt x="381533" y="55480"/>
                  <a:pt x="435010" y="51222"/>
                  <a:pt x="488276" y="45304"/>
                </a:cubicBezTo>
                <a:cubicBezTo>
                  <a:pt x="511988" y="42669"/>
                  <a:pt x="535447" y="37022"/>
                  <a:pt x="559297" y="36426"/>
                </a:cubicBezTo>
                <a:cubicBezTo>
                  <a:pt x="772315" y="31101"/>
                  <a:pt x="985432" y="30958"/>
                  <a:pt x="1198489" y="27549"/>
                </a:cubicBezTo>
                <a:lnTo>
                  <a:pt x="1669006" y="18671"/>
                </a:lnTo>
                <a:cubicBezTo>
                  <a:pt x="1990983" y="-6097"/>
                  <a:pt x="1867745" y="916"/>
                  <a:pt x="2467996" y="916"/>
                </a:cubicBezTo>
                <a:cubicBezTo>
                  <a:pt x="2559780" y="916"/>
                  <a:pt x="2651468" y="6834"/>
                  <a:pt x="2743204" y="9793"/>
                </a:cubicBezTo>
                <a:cubicBezTo>
                  <a:pt x="2794113" y="26763"/>
                  <a:pt x="2744599" y="11481"/>
                  <a:pt x="2814225" y="27549"/>
                </a:cubicBezTo>
                <a:cubicBezTo>
                  <a:pt x="2879314" y="42569"/>
                  <a:pt x="2867854" y="39506"/>
                  <a:pt x="2911880" y="54182"/>
                </a:cubicBezTo>
                <a:cubicBezTo>
                  <a:pt x="2917798" y="66019"/>
                  <a:pt x="2924422" y="77528"/>
                  <a:pt x="2929635" y="89692"/>
                </a:cubicBezTo>
                <a:cubicBezTo>
                  <a:pt x="2933321" y="98293"/>
                  <a:pt x="2938513" y="106967"/>
                  <a:pt x="2938513" y="116325"/>
                </a:cubicBezTo>
                <a:cubicBezTo>
                  <a:pt x="2938513" y="296862"/>
                  <a:pt x="2931115" y="575005"/>
                  <a:pt x="2929635" y="666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41"/>
          <p:cNvSpPr txBox="1"/>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a:spcBef>
                  <a:spcPts val="0"/>
                </a:spcBef>
                <a:spcAft>
                  <a:spcPts val="0"/>
                </a:spcAft>
                <a:buNone/>
              </a:pPr>
              <a:t>7</a:t>
            </a:fld>
            <a:endParaRPr sz="1000" b="0">
              <a:solidFill>
                <a:srgbClr val="3A3A3C"/>
              </a:solidFill>
              <a:latin typeface="Calibri"/>
              <a:ea typeface="Calibri"/>
              <a:cs typeface="Calibri"/>
              <a:sym typeface="Calibri"/>
            </a:endParaRPr>
          </a:p>
        </p:txBody>
      </p:sp>
      <p:pic>
        <p:nvPicPr>
          <p:cNvPr id="205" name="Google Shape;205;p41"/>
          <p:cNvPicPr preferRelativeResize="0"/>
          <p:nvPr/>
        </p:nvPicPr>
        <p:blipFill rotWithShape="1">
          <a:blip r:embed="rId4">
            <a:alphaModFix/>
          </a:blip>
          <a:srcRect/>
          <a:stretch/>
        </p:blipFill>
        <p:spPr>
          <a:xfrm>
            <a:off x="7436442" y="34594"/>
            <a:ext cx="1530018" cy="765009"/>
          </a:xfrm>
          <a:prstGeom prst="rect">
            <a:avLst/>
          </a:prstGeom>
          <a:noFill/>
          <a:ln>
            <a:noFill/>
          </a:ln>
        </p:spPr>
      </p:pic>
      <p:sp>
        <p:nvSpPr>
          <p:cNvPr id="4" name="TextBox 3"/>
          <p:cNvSpPr txBox="1"/>
          <p:nvPr/>
        </p:nvSpPr>
        <p:spPr>
          <a:xfrm>
            <a:off x="107504" y="995872"/>
            <a:ext cx="4320480" cy="523220"/>
          </a:xfrm>
          <a:prstGeom prst="rect">
            <a:avLst/>
          </a:prstGeom>
          <a:noFill/>
        </p:spPr>
        <p:txBody>
          <a:bodyPr wrap="square" rtlCol="1">
            <a:spAutoFit/>
          </a:bodyPr>
          <a:lstStyle/>
          <a:p>
            <a:pPr algn="l"/>
            <a:r>
              <a:rPr lang="en-US" sz="2800" dirty="0" smtClean="0"/>
              <a:t>B</a:t>
            </a:r>
            <a:r>
              <a:rPr lang="en-US" sz="2800" dirty="0" smtClean="0"/>
              <a:t>usiness- Government</a:t>
            </a:r>
            <a:endParaRPr lang="he-IL" sz="2800" dirty="0"/>
          </a:p>
        </p:txBody>
      </p:sp>
      <p:sp>
        <p:nvSpPr>
          <p:cNvPr id="3" name="TextBox 2"/>
          <p:cNvSpPr txBox="1"/>
          <p:nvPr/>
        </p:nvSpPr>
        <p:spPr>
          <a:xfrm>
            <a:off x="107504" y="1720746"/>
            <a:ext cx="4536504" cy="830997"/>
          </a:xfrm>
          <a:prstGeom prst="rect">
            <a:avLst/>
          </a:prstGeom>
          <a:noFill/>
          <a:ln>
            <a:solidFill>
              <a:srgbClr val="FFC000"/>
            </a:solidFill>
          </a:ln>
        </p:spPr>
        <p:txBody>
          <a:bodyPr wrap="square" rtlCol="1">
            <a:spAutoFit/>
          </a:bodyPr>
          <a:lstStyle/>
          <a:p>
            <a:pPr algn="ctr"/>
            <a:r>
              <a:rPr lang="en-US" sz="1600" dirty="0"/>
              <a:t>78th place in the global corruption index</a:t>
            </a:r>
          </a:p>
          <a:p>
            <a:pPr algn="ctr"/>
            <a:r>
              <a:rPr lang="en-US" sz="1600" dirty="0"/>
              <a:t>(Like </a:t>
            </a:r>
            <a:r>
              <a:rPr lang="en-US" sz="1600" dirty="0" err="1"/>
              <a:t>Burikana</a:t>
            </a:r>
            <a:r>
              <a:rPr lang="en-US" sz="1600" dirty="0"/>
              <a:t>-Paso and Kuwait, lower than Romania and </a:t>
            </a:r>
            <a:r>
              <a:rPr lang="en-US" sz="1600" dirty="0" smtClean="0"/>
              <a:t>Morocco)</a:t>
            </a:r>
            <a:endParaRPr lang="he-IL" sz="1600" dirty="0"/>
          </a:p>
        </p:txBody>
      </p:sp>
      <p:sp>
        <p:nvSpPr>
          <p:cNvPr id="7" name="TextBox 6"/>
          <p:cNvSpPr txBox="1"/>
          <p:nvPr/>
        </p:nvSpPr>
        <p:spPr>
          <a:xfrm>
            <a:off x="224862" y="2747153"/>
            <a:ext cx="3816424" cy="584775"/>
          </a:xfrm>
          <a:prstGeom prst="rect">
            <a:avLst/>
          </a:prstGeom>
          <a:noFill/>
          <a:ln>
            <a:solidFill>
              <a:srgbClr val="C00000"/>
            </a:solidFill>
          </a:ln>
        </p:spPr>
        <p:txBody>
          <a:bodyPr wrap="square" rtlCol="1">
            <a:spAutoFit/>
          </a:bodyPr>
          <a:lstStyle/>
          <a:p>
            <a:pPr algn="ctr"/>
            <a:r>
              <a:rPr lang="en-US" sz="1600" dirty="0"/>
              <a:t>1% of the population holds about 58% of the wealth</a:t>
            </a:r>
            <a:endParaRPr lang="he-IL" sz="1600" dirty="0"/>
          </a:p>
        </p:txBody>
      </p:sp>
      <p:sp>
        <p:nvSpPr>
          <p:cNvPr id="8" name="TextBox 7"/>
          <p:cNvSpPr txBox="1"/>
          <p:nvPr/>
        </p:nvSpPr>
        <p:spPr>
          <a:xfrm>
            <a:off x="550773" y="3583995"/>
            <a:ext cx="2808312" cy="307777"/>
          </a:xfrm>
          <a:prstGeom prst="rect">
            <a:avLst/>
          </a:prstGeom>
          <a:noFill/>
          <a:ln>
            <a:solidFill>
              <a:srgbClr val="FF0000"/>
            </a:solidFill>
          </a:ln>
        </p:spPr>
        <p:txBody>
          <a:bodyPr wrap="square" rtlCol="1">
            <a:spAutoFit/>
          </a:bodyPr>
          <a:lstStyle/>
          <a:p>
            <a:pPr algn="ctr"/>
            <a:r>
              <a:rPr lang="en-US" smtClean="0"/>
              <a:t>84 billion = $ 248 billion</a:t>
            </a:r>
            <a:endParaRPr lang="he-IL" dirty="0"/>
          </a:p>
        </p:txBody>
      </p:sp>
      <p:pic>
        <p:nvPicPr>
          <p:cNvPr id="9" name="תמונה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58795" y="1519092"/>
            <a:ext cx="3684185" cy="2456123"/>
          </a:xfrm>
          <a:prstGeom prst="rect">
            <a:avLst/>
          </a:prstGeom>
        </p:spPr>
      </p:pic>
      <p:sp>
        <p:nvSpPr>
          <p:cNvPr id="15" name="כותרת 1"/>
          <p:cNvSpPr>
            <a:spLocks noGrp="1"/>
          </p:cNvSpPr>
          <p:nvPr>
            <p:ph type="title"/>
          </p:nvPr>
        </p:nvSpPr>
        <p:spPr>
          <a:xfrm>
            <a:off x="1763688" y="267494"/>
            <a:ext cx="5210232" cy="360040"/>
          </a:xfrm>
          <a:noFill/>
          <a:ln>
            <a:noFill/>
          </a:ln>
        </p:spPr>
        <p:txBody>
          <a:bodyPr spcFirstLastPara="1" wrap="square" lIns="0" tIns="45700" rIns="91425" bIns="45700" anchor="b" anchorCtr="0"/>
          <a:lstStyle/>
          <a:p>
            <a:pPr algn="l" rtl="0">
              <a:buClr>
                <a:schemeClr val="accent1"/>
              </a:buClr>
              <a:buSzPts val="2200"/>
            </a:pPr>
            <a:r>
              <a:rPr lang="en-US" sz="2200" dirty="0" smtClean="0">
                <a:solidFill>
                  <a:schemeClr val="accent1">
                    <a:lumMod val="50000"/>
                  </a:schemeClr>
                </a:solidFill>
              </a:rPr>
              <a:t>Who Has the Power?</a:t>
            </a:r>
            <a:endParaRPr lang="he-IL" sz="2200" dirty="0">
              <a:solidFill>
                <a:schemeClr val="accent1">
                  <a:lumMod val="50000"/>
                </a:schemeClr>
              </a:solidFill>
            </a:endParaRPr>
          </a:p>
        </p:txBody>
      </p:sp>
    </p:spTree>
    <p:extLst>
      <p:ext uri="{BB962C8B-B14F-4D97-AF65-F5344CB8AC3E}">
        <p14:creationId xmlns:p14="http://schemas.microsoft.com/office/powerpoint/2010/main" xmlns="" val="3076187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1"/>
          <p:cNvPicPr preferRelativeResize="0"/>
          <p:nvPr/>
        </p:nvPicPr>
        <p:blipFill rotWithShape="1">
          <a:blip r:embed="rId3">
            <a:alphaModFix/>
          </a:blip>
          <a:srcRect/>
          <a:stretch/>
        </p:blipFill>
        <p:spPr>
          <a:xfrm>
            <a:off x="0" y="-6069"/>
            <a:ext cx="9144000" cy="921380"/>
          </a:xfrm>
          <a:prstGeom prst="rect">
            <a:avLst/>
          </a:prstGeom>
          <a:noFill/>
          <a:ln>
            <a:noFill/>
          </a:ln>
        </p:spPr>
      </p:pic>
      <p:sp>
        <p:nvSpPr>
          <p:cNvPr id="195" name="Google Shape;195;p41"/>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a:spcBef>
                  <a:spcPts val="0"/>
                </a:spcBef>
                <a:spcAft>
                  <a:spcPts val="0"/>
                </a:spcAft>
                <a:buNone/>
              </a:pPr>
              <a:t>8</a:t>
            </a:fld>
            <a:endParaRPr sz="1000" b="0">
              <a:solidFill>
                <a:srgbClr val="3A3A3C"/>
              </a:solidFill>
              <a:latin typeface="Calibri"/>
              <a:ea typeface="Calibri"/>
              <a:cs typeface="Calibri"/>
              <a:sym typeface="Calibri"/>
            </a:endParaRPr>
          </a:p>
        </p:txBody>
      </p:sp>
      <p:sp>
        <p:nvSpPr>
          <p:cNvPr id="196" name="Google Shape;196;p41"/>
          <p:cNvSpPr/>
          <p:nvPr/>
        </p:nvSpPr>
        <p:spPr>
          <a:xfrm>
            <a:off x="6161099" y="61228"/>
            <a:ext cx="2938513" cy="675619"/>
          </a:xfrm>
          <a:custGeom>
            <a:avLst/>
            <a:gdLst/>
            <a:ahLst/>
            <a:cxnLst/>
            <a:rect l="l" t="t" r="r" b="b"/>
            <a:pathLst>
              <a:path w="2938513" h="675619" extrusionOk="0">
                <a:moveTo>
                  <a:pt x="2929635" y="666741"/>
                </a:moveTo>
                <a:lnTo>
                  <a:pt x="2929635" y="666741"/>
                </a:lnTo>
                <a:cubicBezTo>
                  <a:pt x="2900043" y="663782"/>
                  <a:pt x="2870543" y="659662"/>
                  <a:pt x="2840858" y="657863"/>
                </a:cubicBezTo>
                <a:cubicBezTo>
                  <a:pt x="2474672" y="635670"/>
                  <a:pt x="2231454" y="653296"/>
                  <a:pt x="1802171" y="657863"/>
                </a:cubicBezTo>
                <a:lnTo>
                  <a:pt x="976548" y="675619"/>
                </a:lnTo>
                <a:cubicBezTo>
                  <a:pt x="872933" y="675619"/>
                  <a:pt x="769402" y="669700"/>
                  <a:pt x="665829" y="666741"/>
                </a:cubicBezTo>
                <a:cubicBezTo>
                  <a:pt x="656951" y="663782"/>
                  <a:pt x="648194" y="660434"/>
                  <a:pt x="639196" y="657863"/>
                </a:cubicBezTo>
                <a:cubicBezTo>
                  <a:pt x="616662" y="651425"/>
                  <a:pt x="598345" y="649233"/>
                  <a:pt x="577052" y="640108"/>
                </a:cubicBezTo>
                <a:cubicBezTo>
                  <a:pt x="485614" y="600920"/>
                  <a:pt x="609518" y="645013"/>
                  <a:pt x="488276" y="604597"/>
                </a:cubicBezTo>
                <a:cubicBezTo>
                  <a:pt x="478154" y="601223"/>
                  <a:pt x="471393" y="591175"/>
                  <a:pt x="461643" y="586842"/>
                </a:cubicBezTo>
                <a:cubicBezTo>
                  <a:pt x="444540" y="579241"/>
                  <a:pt x="426132" y="575005"/>
                  <a:pt x="408377" y="569087"/>
                </a:cubicBezTo>
                <a:cubicBezTo>
                  <a:pt x="399499" y="566128"/>
                  <a:pt x="389530" y="565400"/>
                  <a:pt x="381744" y="560209"/>
                </a:cubicBezTo>
                <a:cubicBezTo>
                  <a:pt x="372866" y="554291"/>
                  <a:pt x="363141" y="549480"/>
                  <a:pt x="355111" y="542454"/>
                </a:cubicBezTo>
                <a:cubicBezTo>
                  <a:pt x="339363" y="528675"/>
                  <a:pt x="330574" y="504682"/>
                  <a:pt x="310722" y="498065"/>
                </a:cubicBezTo>
                <a:lnTo>
                  <a:pt x="284089" y="489188"/>
                </a:lnTo>
                <a:cubicBezTo>
                  <a:pt x="269331" y="474429"/>
                  <a:pt x="259861" y="462637"/>
                  <a:pt x="239701" y="453677"/>
                </a:cubicBezTo>
                <a:cubicBezTo>
                  <a:pt x="222598" y="446076"/>
                  <a:pt x="204190" y="441840"/>
                  <a:pt x="186435" y="435922"/>
                </a:cubicBezTo>
                <a:lnTo>
                  <a:pt x="159802" y="427044"/>
                </a:lnTo>
                <a:cubicBezTo>
                  <a:pt x="149680" y="423670"/>
                  <a:pt x="142047" y="415207"/>
                  <a:pt x="133169" y="409289"/>
                </a:cubicBezTo>
                <a:cubicBezTo>
                  <a:pt x="115711" y="383100"/>
                  <a:pt x="114415" y="377384"/>
                  <a:pt x="88781" y="356022"/>
                </a:cubicBezTo>
                <a:cubicBezTo>
                  <a:pt x="80584" y="349192"/>
                  <a:pt x="70480" y="344932"/>
                  <a:pt x="62148" y="338267"/>
                </a:cubicBezTo>
                <a:cubicBezTo>
                  <a:pt x="38329" y="319213"/>
                  <a:pt x="47146" y="319516"/>
                  <a:pt x="26637" y="293879"/>
                </a:cubicBezTo>
                <a:cubicBezTo>
                  <a:pt x="21408" y="287343"/>
                  <a:pt x="14800" y="282042"/>
                  <a:pt x="8882" y="276123"/>
                </a:cubicBezTo>
                <a:cubicBezTo>
                  <a:pt x="5923" y="267245"/>
                  <a:pt x="4" y="258848"/>
                  <a:pt x="4" y="249490"/>
                </a:cubicBezTo>
                <a:cubicBezTo>
                  <a:pt x="4" y="228565"/>
                  <a:pt x="-476" y="206063"/>
                  <a:pt x="8882" y="187347"/>
                </a:cubicBezTo>
                <a:cubicBezTo>
                  <a:pt x="29285" y="146541"/>
                  <a:pt x="47104" y="145013"/>
                  <a:pt x="79903" y="134081"/>
                </a:cubicBezTo>
                <a:cubicBezTo>
                  <a:pt x="88781" y="128162"/>
                  <a:pt x="96546" y="120071"/>
                  <a:pt x="106536" y="116325"/>
                </a:cubicBezTo>
                <a:cubicBezTo>
                  <a:pt x="120664" y="111027"/>
                  <a:pt x="136286" y="111108"/>
                  <a:pt x="150924" y="107448"/>
                </a:cubicBezTo>
                <a:cubicBezTo>
                  <a:pt x="160003" y="105178"/>
                  <a:pt x="168479" y="100840"/>
                  <a:pt x="177557" y="98570"/>
                </a:cubicBezTo>
                <a:cubicBezTo>
                  <a:pt x="192196" y="94910"/>
                  <a:pt x="207307" y="93352"/>
                  <a:pt x="221946" y="89692"/>
                </a:cubicBezTo>
                <a:cubicBezTo>
                  <a:pt x="231024" y="87422"/>
                  <a:pt x="239444" y="82845"/>
                  <a:pt x="248579" y="80815"/>
                </a:cubicBezTo>
                <a:cubicBezTo>
                  <a:pt x="266151" y="76910"/>
                  <a:pt x="284273" y="75842"/>
                  <a:pt x="301845" y="71937"/>
                </a:cubicBezTo>
                <a:cubicBezTo>
                  <a:pt x="310980" y="69907"/>
                  <a:pt x="319214" y="64382"/>
                  <a:pt x="328478" y="63059"/>
                </a:cubicBezTo>
                <a:cubicBezTo>
                  <a:pt x="381533" y="55480"/>
                  <a:pt x="435010" y="51222"/>
                  <a:pt x="488276" y="45304"/>
                </a:cubicBezTo>
                <a:cubicBezTo>
                  <a:pt x="511988" y="42669"/>
                  <a:pt x="535447" y="37022"/>
                  <a:pt x="559297" y="36426"/>
                </a:cubicBezTo>
                <a:cubicBezTo>
                  <a:pt x="772315" y="31101"/>
                  <a:pt x="985432" y="30958"/>
                  <a:pt x="1198489" y="27549"/>
                </a:cubicBezTo>
                <a:lnTo>
                  <a:pt x="1669006" y="18671"/>
                </a:lnTo>
                <a:cubicBezTo>
                  <a:pt x="1990983" y="-6097"/>
                  <a:pt x="1867745" y="916"/>
                  <a:pt x="2467996" y="916"/>
                </a:cubicBezTo>
                <a:cubicBezTo>
                  <a:pt x="2559780" y="916"/>
                  <a:pt x="2651468" y="6834"/>
                  <a:pt x="2743204" y="9793"/>
                </a:cubicBezTo>
                <a:cubicBezTo>
                  <a:pt x="2794113" y="26763"/>
                  <a:pt x="2744599" y="11481"/>
                  <a:pt x="2814225" y="27549"/>
                </a:cubicBezTo>
                <a:cubicBezTo>
                  <a:pt x="2879314" y="42569"/>
                  <a:pt x="2867854" y="39506"/>
                  <a:pt x="2911880" y="54182"/>
                </a:cubicBezTo>
                <a:cubicBezTo>
                  <a:pt x="2917798" y="66019"/>
                  <a:pt x="2924422" y="77528"/>
                  <a:pt x="2929635" y="89692"/>
                </a:cubicBezTo>
                <a:cubicBezTo>
                  <a:pt x="2933321" y="98293"/>
                  <a:pt x="2938513" y="106967"/>
                  <a:pt x="2938513" y="116325"/>
                </a:cubicBezTo>
                <a:cubicBezTo>
                  <a:pt x="2938513" y="296862"/>
                  <a:pt x="2931115" y="575005"/>
                  <a:pt x="2929635" y="666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41"/>
          <p:cNvSpPr txBox="1"/>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a:spcBef>
                  <a:spcPts val="0"/>
                </a:spcBef>
                <a:spcAft>
                  <a:spcPts val="0"/>
                </a:spcAft>
                <a:buNone/>
              </a:pPr>
              <a:t>8</a:t>
            </a:fld>
            <a:endParaRPr sz="1000" b="0">
              <a:solidFill>
                <a:srgbClr val="3A3A3C"/>
              </a:solidFill>
              <a:latin typeface="Calibri"/>
              <a:ea typeface="Calibri"/>
              <a:cs typeface="Calibri"/>
              <a:sym typeface="Calibri"/>
            </a:endParaRPr>
          </a:p>
        </p:txBody>
      </p:sp>
      <p:pic>
        <p:nvPicPr>
          <p:cNvPr id="205" name="Google Shape;205;p41"/>
          <p:cNvPicPr preferRelativeResize="0"/>
          <p:nvPr/>
        </p:nvPicPr>
        <p:blipFill rotWithShape="1">
          <a:blip r:embed="rId4">
            <a:alphaModFix/>
          </a:blip>
          <a:srcRect/>
          <a:stretch/>
        </p:blipFill>
        <p:spPr>
          <a:xfrm>
            <a:off x="7436442" y="34594"/>
            <a:ext cx="1530018" cy="765009"/>
          </a:xfrm>
          <a:prstGeom prst="rect">
            <a:avLst/>
          </a:prstGeom>
          <a:noFill/>
          <a:ln>
            <a:noFill/>
          </a:ln>
        </p:spPr>
      </p:pic>
      <p:sp>
        <p:nvSpPr>
          <p:cNvPr id="2" name="כותרת 1"/>
          <p:cNvSpPr>
            <a:spLocks noGrp="1"/>
          </p:cNvSpPr>
          <p:nvPr>
            <p:ph type="title"/>
          </p:nvPr>
        </p:nvSpPr>
        <p:spPr>
          <a:xfrm>
            <a:off x="297872" y="172107"/>
            <a:ext cx="5210232" cy="514500"/>
          </a:xfrm>
        </p:spPr>
        <p:txBody>
          <a:bodyPr/>
          <a:lstStyle/>
          <a:p>
            <a:pPr algn="ctr" rtl="0"/>
            <a:r>
              <a:rPr lang="en-US" dirty="0"/>
              <a:t>Where is the middle class?</a:t>
            </a:r>
            <a:endParaRPr lang="he-IL" dirty="0"/>
          </a:p>
        </p:txBody>
      </p:sp>
      <p:pic>
        <p:nvPicPr>
          <p:cNvPr id="6" name="תמונה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339752" y="1015441"/>
            <a:ext cx="4896544" cy="3716177"/>
          </a:xfrm>
          <a:prstGeom prst="rect">
            <a:avLst/>
          </a:prstGeom>
        </p:spPr>
      </p:pic>
      <p:sp>
        <p:nvSpPr>
          <p:cNvPr id="10" name="TextBox 9"/>
          <p:cNvSpPr txBox="1"/>
          <p:nvPr/>
        </p:nvSpPr>
        <p:spPr>
          <a:xfrm>
            <a:off x="683569" y="4587651"/>
            <a:ext cx="4536504" cy="246221"/>
          </a:xfrm>
          <a:prstGeom prst="rect">
            <a:avLst/>
          </a:prstGeom>
          <a:noFill/>
        </p:spPr>
        <p:txBody>
          <a:bodyPr wrap="square" rtlCol="1">
            <a:spAutoFit/>
          </a:bodyPr>
          <a:lstStyle/>
          <a:p>
            <a:r>
              <a:rPr lang="en-US" sz="1000" dirty="0">
                <a:hlinkClick r:id="rId6"/>
              </a:rPr>
              <a:t>https://www.economist.com/briefing/2018/01/11/indias-missing-middle-class</a:t>
            </a:r>
            <a:endParaRPr lang="he-IL" sz="1000" dirty="0"/>
          </a:p>
        </p:txBody>
      </p:sp>
      <p:sp>
        <p:nvSpPr>
          <p:cNvPr id="11" name="TextBox 10"/>
          <p:cNvSpPr txBox="1"/>
          <p:nvPr/>
        </p:nvSpPr>
        <p:spPr>
          <a:xfrm>
            <a:off x="1079613" y="4036218"/>
            <a:ext cx="1872208" cy="307777"/>
          </a:xfrm>
          <a:prstGeom prst="rect">
            <a:avLst/>
          </a:prstGeom>
          <a:noFill/>
        </p:spPr>
        <p:txBody>
          <a:bodyPr wrap="square" rtlCol="1">
            <a:spAutoFit/>
          </a:bodyPr>
          <a:lstStyle/>
          <a:p>
            <a:pPr algn="l"/>
            <a:endParaRPr lang="he-IL" dirty="0"/>
          </a:p>
        </p:txBody>
      </p:sp>
      <p:sp>
        <p:nvSpPr>
          <p:cNvPr id="12" name="TextBox 11"/>
          <p:cNvSpPr txBox="1"/>
          <p:nvPr/>
        </p:nvSpPr>
        <p:spPr>
          <a:xfrm>
            <a:off x="424323" y="3961020"/>
            <a:ext cx="1512168" cy="646331"/>
          </a:xfrm>
          <a:prstGeom prst="rect">
            <a:avLst/>
          </a:prstGeom>
          <a:noFill/>
        </p:spPr>
        <p:txBody>
          <a:bodyPr wrap="square" rtlCol="1">
            <a:spAutoFit/>
          </a:bodyPr>
          <a:lstStyle/>
          <a:p>
            <a:pPr algn="ctr"/>
            <a:r>
              <a:rPr lang="en-US" sz="1800" dirty="0"/>
              <a:t>Population </a:t>
            </a:r>
            <a:r>
              <a:rPr lang="en-US" sz="1800" dirty="0" smtClean="0"/>
              <a:t>reduction</a:t>
            </a:r>
            <a:endParaRPr lang="he-IL" sz="1800" dirty="0"/>
          </a:p>
        </p:txBody>
      </p:sp>
      <p:sp>
        <p:nvSpPr>
          <p:cNvPr id="18" name="TextBox 17"/>
          <p:cNvSpPr txBox="1"/>
          <p:nvPr/>
        </p:nvSpPr>
        <p:spPr>
          <a:xfrm>
            <a:off x="7454292" y="2395513"/>
            <a:ext cx="1512168" cy="646331"/>
          </a:xfrm>
          <a:prstGeom prst="rect">
            <a:avLst/>
          </a:prstGeom>
          <a:noFill/>
        </p:spPr>
        <p:txBody>
          <a:bodyPr wrap="square" rtlCol="1">
            <a:spAutoFit/>
          </a:bodyPr>
          <a:lstStyle/>
          <a:p>
            <a:pPr algn="ctr"/>
            <a:r>
              <a:rPr lang="en-US" sz="1800" dirty="0"/>
              <a:t>Status of </a:t>
            </a:r>
            <a:r>
              <a:rPr lang="en-US" sz="1800" dirty="0" smtClean="0"/>
              <a:t>women</a:t>
            </a:r>
            <a:endParaRPr lang="he-IL" sz="1800" dirty="0"/>
          </a:p>
        </p:txBody>
      </p:sp>
      <p:sp>
        <p:nvSpPr>
          <p:cNvPr id="19" name="TextBox 18"/>
          <p:cNvSpPr txBox="1"/>
          <p:nvPr/>
        </p:nvSpPr>
        <p:spPr>
          <a:xfrm>
            <a:off x="627438" y="1885271"/>
            <a:ext cx="1512168" cy="646331"/>
          </a:xfrm>
          <a:prstGeom prst="rect">
            <a:avLst/>
          </a:prstGeom>
          <a:noFill/>
        </p:spPr>
        <p:txBody>
          <a:bodyPr wrap="square" rtlCol="1">
            <a:spAutoFit/>
          </a:bodyPr>
          <a:lstStyle/>
          <a:p>
            <a:pPr algn="ctr"/>
            <a:r>
              <a:rPr lang="en-US" sz="1800" dirty="0"/>
              <a:t>Internal migration</a:t>
            </a:r>
            <a:endParaRPr lang="he-IL" sz="1800" dirty="0"/>
          </a:p>
        </p:txBody>
      </p:sp>
      <p:sp>
        <p:nvSpPr>
          <p:cNvPr id="20" name="TextBox 19"/>
          <p:cNvSpPr txBox="1"/>
          <p:nvPr/>
        </p:nvSpPr>
        <p:spPr>
          <a:xfrm>
            <a:off x="7514652" y="3729724"/>
            <a:ext cx="1512168" cy="923330"/>
          </a:xfrm>
          <a:prstGeom prst="rect">
            <a:avLst/>
          </a:prstGeom>
          <a:noFill/>
        </p:spPr>
        <p:txBody>
          <a:bodyPr wrap="square" rtlCol="1">
            <a:spAutoFit/>
          </a:bodyPr>
          <a:lstStyle/>
          <a:p>
            <a:pPr algn="ctr"/>
            <a:r>
              <a:rPr lang="en-US" sz="1800" dirty="0"/>
              <a:t>Soil and water pollution</a:t>
            </a:r>
            <a:endParaRPr lang="he-IL" sz="1800" dirty="0"/>
          </a:p>
        </p:txBody>
      </p:sp>
      <p:sp>
        <p:nvSpPr>
          <p:cNvPr id="21" name="TextBox 20"/>
          <p:cNvSpPr txBox="1"/>
          <p:nvPr/>
        </p:nvSpPr>
        <p:spPr>
          <a:xfrm>
            <a:off x="1979712" y="3435846"/>
            <a:ext cx="1512168" cy="646331"/>
          </a:xfrm>
          <a:prstGeom prst="rect">
            <a:avLst/>
          </a:prstGeom>
          <a:noFill/>
        </p:spPr>
        <p:txBody>
          <a:bodyPr wrap="square" rtlCol="1">
            <a:spAutoFit/>
          </a:bodyPr>
          <a:lstStyle/>
          <a:p>
            <a:pPr algn="ctr"/>
            <a:r>
              <a:rPr lang="en-US" sz="1800" dirty="0"/>
              <a:t>Population aging</a:t>
            </a:r>
            <a:endParaRPr lang="he-IL" sz="1800" dirty="0"/>
          </a:p>
        </p:txBody>
      </p:sp>
      <p:sp>
        <p:nvSpPr>
          <p:cNvPr id="22" name="TextBox 21"/>
          <p:cNvSpPr txBox="1"/>
          <p:nvPr/>
        </p:nvSpPr>
        <p:spPr>
          <a:xfrm>
            <a:off x="7378535" y="3201118"/>
            <a:ext cx="1512168" cy="369332"/>
          </a:xfrm>
          <a:prstGeom prst="rect">
            <a:avLst/>
          </a:prstGeom>
          <a:noFill/>
        </p:spPr>
        <p:txBody>
          <a:bodyPr wrap="square" rtlCol="1">
            <a:spAutoFit/>
          </a:bodyPr>
          <a:lstStyle/>
          <a:p>
            <a:pPr algn="ctr"/>
            <a:r>
              <a:rPr lang="en-US" sz="1800"/>
              <a:t>urbanization</a:t>
            </a:r>
            <a:endParaRPr lang="he-IL" sz="1800" dirty="0"/>
          </a:p>
        </p:txBody>
      </p:sp>
      <p:sp>
        <p:nvSpPr>
          <p:cNvPr id="23" name="TextBox 22"/>
          <p:cNvSpPr txBox="1"/>
          <p:nvPr/>
        </p:nvSpPr>
        <p:spPr>
          <a:xfrm>
            <a:off x="467544" y="2859782"/>
            <a:ext cx="1512168" cy="923330"/>
          </a:xfrm>
          <a:prstGeom prst="rect">
            <a:avLst/>
          </a:prstGeom>
          <a:noFill/>
        </p:spPr>
        <p:txBody>
          <a:bodyPr wrap="square" rtlCol="1">
            <a:spAutoFit/>
          </a:bodyPr>
          <a:lstStyle/>
          <a:p>
            <a:pPr algn="ctr"/>
            <a:r>
              <a:rPr lang="en-US" sz="1800" dirty="0"/>
              <a:t>Unemployment of young people</a:t>
            </a:r>
            <a:endParaRPr lang="he-IL" sz="1800" dirty="0"/>
          </a:p>
        </p:txBody>
      </p:sp>
      <p:sp>
        <p:nvSpPr>
          <p:cNvPr id="24" name="TextBox 23"/>
          <p:cNvSpPr txBox="1"/>
          <p:nvPr/>
        </p:nvSpPr>
        <p:spPr>
          <a:xfrm>
            <a:off x="7236296" y="1491742"/>
            <a:ext cx="1512168" cy="646331"/>
          </a:xfrm>
          <a:prstGeom prst="rect">
            <a:avLst/>
          </a:prstGeom>
          <a:noFill/>
        </p:spPr>
        <p:txBody>
          <a:bodyPr wrap="square" rtlCol="1">
            <a:spAutoFit/>
          </a:bodyPr>
          <a:lstStyle/>
          <a:p>
            <a:pPr algn="ctr"/>
            <a:r>
              <a:rPr lang="en-US" sz="1800" dirty="0"/>
              <a:t>Ethnic tensions</a:t>
            </a:r>
            <a:endParaRPr lang="he-IL" sz="1800" dirty="0"/>
          </a:p>
        </p:txBody>
      </p:sp>
    </p:spTree>
    <p:extLst>
      <p:ext uri="{BB962C8B-B14F-4D97-AF65-F5344CB8AC3E}">
        <p14:creationId xmlns:p14="http://schemas.microsoft.com/office/powerpoint/2010/main" xmlns="" val="461017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7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7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75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75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1"/>
          <p:cNvPicPr preferRelativeResize="0"/>
          <p:nvPr/>
        </p:nvPicPr>
        <p:blipFill rotWithShape="1">
          <a:blip r:embed="rId3">
            <a:alphaModFix/>
          </a:blip>
          <a:srcRect/>
          <a:stretch/>
        </p:blipFill>
        <p:spPr>
          <a:xfrm>
            <a:off x="0" y="-6069"/>
            <a:ext cx="9144000" cy="921380"/>
          </a:xfrm>
          <a:prstGeom prst="rect">
            <a:avLst/>
          </a:prstGeom>
          <a:noFill/>
          <a:ln>
            <a:noFill/>
          </a:ln>
        </p:spPr>
      </p:pic>
      <p:sp>
        <p:nvSpPr>
          <p:cNvPr id="195" name="Google Shape;195;p41"/>
          <p:cNvSpPr txBox="1">
            <a:spLocks noGrp="1"/>
          </p:cNvSpPr>
          <p:nvPr>
            <p:ph type="sldNum" idx="12"/>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9</a:t>
            </a:fld>
            <a:endParaRPr sz="1000" b="0">
              <a:solidFill>
                <a:srgbClr val="3A3A3C"/>
              </a:solidFill>
              <a:latin typeface="Calibri"/>
              <a:ea typeface="Calibri"/>
              <a:cs typeface="Calibri"/>
              <a:sym typeface="Calibri"/>
            </a:endParaRPr>
          </a:p>
        </p:txBody>
      </p:sp>
      <p:sp>
        <p:nvSpPr>
          <p:cNvPr id="196" name="Google Shape;196;p41"/>
          <p:cNvSpPr/>
          <p:nvPr/>
        </p:nvSpPr>
        <p:spPr>
          <a:xfrm>
            <a:off x="6161099" y="61228"/>
            <a:ext cx="2938513" cy="675619"/>
          </a:xfrm>
          <a:custGeom>
            <a:avLst/>
            <a:gdLst/>
            <a:ahLst/>
            <a:cxnLst/>
            <a:rect l="l" t="t" r="r" b="b"/>
            <a:pathLst>
              <a:path w="2938513" h="675619" extrusionOk="0">
                <a:moveTo>
                  <a:pt x="2929635" y="666741"/>
                </a:moveTo>
                <a:lnTo>
                  <a:pt x="2929635" y="666741"/>
                </a:lnTo>
                <a:cubicBezTo>
                  <a:pt x="2900043" y="663782"/>
                  <a:pt x="2870543" y="659662"/>
                  <a:pt x="2840858" y="657863"/>
                </a:cubicBezTo>
                <a:cubicBezTo>
                  <a:pt x="2474672" y="635670"/>
                  <a:pt x="2231454" y="653296"/>
                  <a:pt x="1802171" y="657863"/>
                </a:cubicBezTo>
                <a:lnTo>
                  <a:pt x="976548" y="675619"/>
                </a:lnTo>
                <a:cubicBezTo>
                  <a:pt x="872933" y="675619"/>
                  <a:pt x="769402" y="669700"/>
                  <a:pt x="665829" y="666741"/>
                </a:cubicBezTo>
                <a:cubicBezTo>
                  <a:pt x="656951" y="663782"/>
                  <a:pt x="648194" y="660434"/>
                  <a:pt x="639196" y="657863"/>
                </a:cubicBezTo>
                <a:cubicBezTo>
                  <a:pt x="616662" y="651425"/>
                  <a:pt x="598345" y="649233"/>
                  <a:pt x="577052" y="640108"/>
                </a:cubicBezTo>
                <a:cubicBezTo>
                  <a:pt x="485614" y="600920"/>
                  <a:pt x="609518" y="645013"/>
                  <a:pt x="488276" y="604597"/>
                </a:cubicBezTo>
                <a:cubicBezTo>
                  <a:pt x="478154" y="601223"/>
                  <a:pt x="471393" y="591175"/>
                  <a:pt x="461643" y="586842"/>
                </a:cubicBezTo>
                <a:cubicBezTo>
                  <a:pt x="444540" y="579241"/>
                  <a:pt x="426132" y="575005"/>
                  <a:pt x="408377" y="569087"/>
                </a:cubicBezTo>
                <a:cubicBezTo>
                  <a:pt x="399499" y="566128"/>
                  <a:pt x="389530" y="565400"/>
                  <a:pt x="381744" y="560209"/>
                </a:cubicBezTo>
                <a:cubicBezTo>
                  <a:pt x="372866" y="554291"/>
                  <a:pt x="363141" y="549480"/>
                  <a:pt x="355111" y="542454"/>
                </a:cubicBezTo>
                <a:cubicBezTo>
                  <a:pt x="339363" y="528675"/>
                  <a:pt x="330574" y="504682"/>
                  <a:pt x="310722" y="498065"/>
                </a:cubicBezTo>
                <a:lnTo>
                  <a:pt x="284089" y="489188"/>
                </a:lnTo>
                <a:cubicBezTo>
                  <a:pt x="269331" y="474429"/>
                  <a:pt x="259861" y="462637"/>
                  <a:pt x="239701" y="453677"/>
                </a:cubicBezTo>
                <a:cubicBezTo>
                  <a:pt x="222598" y="446076"/>
                  <a:pt x="204190" y="441840"/>
                  <a:pt x="186435" y="435922"/>
                </a:cubicBezTo>
                <a:lnTo>
                  <a:pt x="159802" y="427044"/>
                </a:lnTo>
                <a:cubicBezTo>
                  <a:pt x="149680" y="423670"/>
                  <a:pt x="142047" y="415207"/>
                  <a:pt x="133169" y="409289"/>
                </a:cubicBezTo>
                <a:cubicBezTo>
                  <a:pt x="115711" y="383100"/>
                  <a:pt x="114415" y="377384"/>
                  <a:pt x="88781" y="356022"/>
                </a:cubicBezTo>
                <a:cubicBezTo>
                  <a:pt x="80584" y="349192"/>
                  <a:pt x="70480" y="344932"/>
                  <a:pt x="62148" y="338267"/>
                </a:cubicBezTo>
                <a:cubicBezTo>
                  <a:pt x="38329" y="319213"/>
                  <a:pt x="47146" y="319516"/>
                  <a:pt x="26637" y="293879"/>
                </a:cubicBezTo>
                <a:cubicBezTo>
                  <a:pt x="21408" y="287343"/>
                  <a:pt x="14800" y="282042"/>
                  <a:pt x="8882" y="276123"/>
                </a:cubicBezTo>
                <a:cubicBezTo>
                  <a:pt x="5923" y="267245"/>
                  <a:pt x="4" y="258848"/>
                  <a:pt x="4" y="249490"/>
                </a:cubicBezTo>
                <a:cubicBezTo>
                  <a:pt x="4" y="228565"/>
                  <a:pt x="-476" y="206063"/>
                  <a:pt x="8882" y="187347"/>
                </a:cubicBezTo>
                <a:cubicBezTo>
                  <a:pt x="29285" y="146541"/>
                  <a:pt x="47104" y="145013"/>
                  <a:pt x="79903" y="134081"/>
                </a:cubicBezTo>
                <a:cubicBezTo>
                  <a:pt x="88781" y="128162"/>
                  <a:pt x="96546" y="120071"/>
                  <a:pt x="106536" y="116325"/>
                </a:cubicBezTo>
                <a:cubicBezTo>
                  <a:pt x="120664" y="111027"/>
                  <a:pt x="136286" y="111108"/>
                  <a:pt x="150924" y="107448"/>
                </a:cubicBezTo>
                <a:cubicBezTo>
                  <a:pt x="160003" y="105178"/>
                  <a:pt x="168479" y="100840"/>
                  <a:pt x="177557" y="98570"/>
                </a:cubicBezTo>
                <a:cubicBezTo>
                  <a:pt x="192196" y="94910"/>
                  <a:pt x="207307" y="93352"/>
                  <a:pt x="221946" y="89692"/>
                </a:cubicBezTo>
                <a:cubicBezTo>
                  <a:pt x="231024" y="87422"/>
                  <a:pt x="239444" y="82845"/>
                  <a:pt x="248579" y="80815"/>
                </a:cubicBezTo>
                <a:cubicBezTo>
                  <a:pt x="266151" y="76910"/>
                  <a:pt x="284273" y="75842"/>
                  <a:pt x="301845" y="71937"/>
                </a:cubicBezTo>
                <a:cubicBezTo>
                  <a:pt x="310980" y="69907"/>
                  <a:pt x="319214" y="64382"/>
                  <a:pt x="328478" y="63059"/>
                </a:cubicBezTo>
                <a:cubicBezTo>
                  <a:pt x="381533" y="55480"/>
                  <a:pt x="435010" y="51222"/>
                  <a:pt x="488276" y="45304"/>
                </a:cubicBezTo>
                <a:cubicBezTo>
                  <a:pt x="511988" y="42669"/>
                  <a:pt x="535447" y="37022"/>
                  <a:pt x="559297" y="36426"/>
                </a:cubicBezTo>
                <a:cubicBezTo>
                  <a:pt x="772315" y="31101"/>
                  <a:pt x="985432" y="30958"/>
                  <a:pt x="1198489" y="27549"/>
                </a:cubicBezTo>
                <a:lnTo>
                  <a:pt x="1669006" y="18671"/>
                </a:lnTo>
                <a:cubicBezTo>
                  <a:pt x="1990983" y="-6097"/>
                  <a:pt x="1867745" y="916"/>
                  <a:pt x="2467996" y="916"/>
                </a:cubicBezTo>
                <a:cubicBezTo>
                  <a:pt x="2559780" y="916"/>
                  <a:pt x="2651468" y="6834"/>
                  <a:pt x="2743204" y="9793"/>
                </a:cubicBezTo>
                <a:cubicBezTo>
                  <a:pt x="2794113" y="26763"/>
                  <a:pt x="2744599" y="11481"/>
                  <a:pt x="2814225" y="27549"/>
                </a:cubicBezTo>
                <a:cubicBezTo>
                  <a:pt x="2879314" y="42569"/>
                  <a:pt x="2867854" y="39506"/>
                  <a:pt x="2911880" y="54182"/>
                </a:cubicBezTo>
                <a:cubicBezTo>
                  <a:pt x="2917798" y="66019"/>
                  <a:pt x="2924422" y="77528"/>
                  <a:pt x="2929635" y="89692"/>
                </a:cubicBezTo>
                <a:cubicBezTo>
                  <a:pt x="2933321" y="98293"/>
                  <a:pt x="2938513" y="106967"/>
                  <a:pt x="2938513" y="116325"/>
                </a:cubicBezTo>
                <a:cubicBezTo>
                  <a:pt x="2938513" y="296862"/>
                  <a:pt x="2931115" y="575005"/>
                  <a:pt x="2929635" y="666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41"/>
          <p:cNvSpPr txBox="1"/>
          <p:nvPr/>
        </p:nvSpPr>
        <p:spPr>
          <a:xfrm>
            <a:off x="297873" y="4756922"/>
            <a:ext cx="252900" cy="15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 sz="1000" b="0">
                <a:solidFill>
                  <a:srgbClr val="3A3A3C"/>
                </a:solidFill>
                <a:latin typeface="Calibri"/>
                <a:ea typeface="Calibri"/>
                <a:cs typeface="Calibri"/>
                <a:sym typeface="Calibri"/>
              </a:rPr>
              <a:pPr marL="0" marR="0" lvl="0" indent="0" algn="l" rtl="0">
                <a:spcBef>
                  <a:spcPts val="0"/>
                </a:spcBef>
                <a:spcAft>
                  <a:spcPts val="0"/>
                </a:spcAft>
                <a:buNone/>
              </a:pPr>
              <a:t>9</a:t>
            </a:fld>
            <a:endParaRPr sz="1000" b="0">
              <a:solidFill>
                <a:srgbClr val="3A3A3C"/>
              </a:solidFill>
              <a:latin typeface="Calibri"/>
              <a:ea typeface="Calibri"/>
              <a:cs typeface="Calibri"/>
              <a:sym typeface="Calibri"/>
            </a:endParaRPr>
          </a:p>
        </p:txBody>
      </p:sp>
      <p:pic>
        <p:nvPicPr>
          <p:cNvPr id="205" name="Google Shape;205;p41"/>
          <p:cNvPicPr preferRelativeResize="0"/>
          <p:nvPr/>
        </p:nvPicPr>
        <p:blipFill rotWithShape="1">
          <a:blip r:embed="rId4">
            <a:alphaModFix/>
          </a:blip>
          <a:srcRect/>
          <a:stretch/>
        </p:blipFill>
        <p:spPr>
          <a:xfrm>
            <a:off x="7436442" y="34594"/>
            <a:ext cx="1530018" cy="765009"/>
          </a:xfrm>
          <a:prstGeom prst="rect">
            <a:avLst/>
          </a:prstGeom>
          <a:noFill/>
          <a:ln>
            <a:noFill/>
          </a:ln>
        </p:spPr>
      </p:pic>
      <p:sp>
        <p:nvSpPr>
          <p:cNvPr id="2" name="כותרת 1"/>
          <p:cNvSpPr>
            <a:spLocks noGrp="1"/>
          </p:cNvSpPr>
          <p:nvPr>
            <p:ph type="title"/>
          </p:nvPr>
        </p:nvSpPr>
        <p:spPr>
          <a:xfrm>
            <a:off x="297872" y="172107"/>
            <a:ext cx="5210232" cy="514500"/>
          </a:xfrm>
        </p:spPr>
        <p:txBody>
          <a:bodyPr/>
          <a:lstStyle/>
          <a:p>
            <a:pPr algn="ctr" rtl="0"/>
            <a:r>
              <a:rPr lang="en-US" dirty="0"/>
              <a:t>Digital Economy in India</a:t>
            </a:r>
            <a:endParaRPr lang="he-IL" dirty="0"/>
          </a:p>
        </p:txBody>
      </p:sp>
      <p:sp>
        <p:nvSpPr>
          <p:cNvPr id="4" name="TextBox 3"/>
          <p:cNvSpPr txBox="1"/>
          <p:nvPr/>
        </p:nvSpPr>
        <p:spPr>
          <a:xfrm>
            <a:off x="575637" y="1354108"/>
            <a:ext cx="3744416" cy="1938992"/>
          </a:xfrm>
          <a:prstGeom prst="rect">
            <a:avLst/>
          </a:prstGeom>
          <a:noFill/>
        </p:spPr>
        <p:txBody>
          <a:bodyPr wrap="square" rtlCol="1">
            <a:spAutoFit/>
          </a:bodyPr>
          <a:lstStyle/>
          <a:p>
            <a:pPr algn="ctr"/>
            <a:r>
              <a:rPr lang="en-US" sz="2400" u="sng" dirty="0" smtClean="0"/>
              <a:t>Financial Inclusion</a:t>
            </a:r>
            <a:r>
              <a:rPr lang="en-US" sz="2400" dirty="0" smtClean="0"/>
              <a:t>:</a:t>
            </a:r>
          </a:p>
          <a:p>
            <a:pPr algn="ctr"/>
            <a:endParaRPr lang="en-US" sz="2400" dirty="0" smtClean="0"/>
          </a:p>
          <a:p>
            <a:pPr algn="ctr"/>
            <a:r>
              <a:rPr lang="en-US" sz="2400" dirty="0" smtClean="0"/>
              <a:t>Bankability</a:t>
            </a:r>
          </a:p>
          <a:p>
            <a:pPr algn="ctr"/>
            <a:endParaRPr lang="en-US" sz="2400" dirty="0"/>
          </a:p>
          <a:p>
            <a:pPr algn="ctr"/>
            <a:r>
              <a:rPr lang="en-US" sz="2400" dirty="0" smtClean="0"/>
              <a:t> </a:t>
            </a:r>
            <a:r>
              <a:rPr lang="en-US" sz="2400" dirty="0" err="1" smtClean="0"/>
              <a:t>DeMonitization</a:t>
            </a:r>
            <a:endParaRPr lang="he-IL" sz="2400" dirty="0"/>
          </a:p>
        </p:txBody>
      </p:sp>
      <p:sp>
        <p:nvSpPr>
          <p:cNvPr id="6" name="TextBox 5"/>
          <p:cNvSpPr txBox="1"/>
          <p:nvPr/>
        </p:nvSpPr>
        <p:spPr>
          <a:xfrm>
            <a:off x="5518233" y="1354108"/>
            <a:ext cx="3096344" cy="1938992"/>
          </a:xfrm>
          <a:prstGeom prst="rect">
            <a:avLst/>
          </a:prstGeom>
          <a:noFill/>
        </p:spPr>
        <p:txBody>
          <a:bodyPr wrap="square" rtlCol="1">
            <a:spAutoFit/>
          </a:bodyPr>
          <a:lstStyle/>
          <a:p>
            <a:pPr algn="ctr"/>
            <a:r>
              <a:rPr lang="en-US" sz="2400" u="sng" dirty="0" smtClean="0"/>
              <a:t>Democracy:</a:t>
            </a:r>
          </a:p>
          <a:p>
            <a:pPr algn="ctr"/>
            <a:endParaRPr lang="en-US" sz="2400" dirty="0"/>
          </a:p>
          <a:p>
            <a:pPr algn="ctr"/>
            <a:r>
              <a:rPr lang="en-US" sz="2400" dirty="0" smtClean="0"/>
              <a:t>Service Provision</a:t>
            </a:r>
          </a:p>
          <a:p>
            <a:pPr algn="ctr"/>
            <a:endParaRPr lang="en-US" sz="2400" dirty="0"/>
          </a:p>
          <a:p>
            <a:pPr algn="ctr"/>
            <a:r>
              <a:rPr lang="en-US" sz="2400" dirty="0" smtClean="0"/>
              <a:t>Privacy</a:t>
            </a:r>
            <a:endParaRPr lang="he-IL" sz="2400" dirty="0"/>
          </a:p>
        </p:txBody>
      </p:sp>
      <p:pic>
        <p:nvPicPr>
          <p:cNvPr id="12" name="תמונה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16016" y="3627147"/>
            <a:ext cx="2072086" cy="1160368"/>
          </a:xfrm>
          <a:prstGeom prst="rect">
            <a:avLst/>
          </a:prstGeom>
        </p:spPr>
      </p:pic>
      <p:pic>
        <p:nvPicPr>
          <p:cNvPr id="13" name="תמונה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79512" y="3540651"/>
            <a:ext cx="1752839" cy="1391142"/>
          </a:xfrm>
          <a:prstGeom prst="rect">
            <a:avLst/>
          </a:prstGeom>
        </p:spPr>
      </p:pic>
      <p:pic>
        <p:nvPicPr>
          <p:cNvPr id="14" name="תמונה 1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902112" y="3574712"/>
            <a:ext cx="2007815" cy="1336110"/>
          </a:xfrm>
          <a:prstGeom prst="rect">
            <a:avLst/>
          </a:prstGeom>
        </p:spPr>
      </p:pic>
      <p:pic>
        <p:nvPicPr>
          <p:cNvPr id="15" name="תמונה 1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273979" y="3627147"/>
            <a:ext cx="2259550" cy="1129775"/>
          </a:xfrm>
          <a:prstGeom prst="rect">
            <a:avLst/>
          </a:prstGeom>
        </p:spPr>
      </p:pic>
    </p:spTree>
    <p:extLst>
      <p:ext uri="{BB962C8B-B14F-4D97-AF65-F5344CB8AC3E}">
        <p14:creationId xmlns:p14="http://schemas.microsoft.com/office/powerpoint/2010/main" xmlns="" val="2901267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oreign Trade">
      <a:dk1>
        <a:srgbClr val="000000"/>
      </a:dk1>
      <a:lt1>
        <a:srgbClr val="FFFFFF"/>
      </a:lt1>
      <a:dk2>
        <a:srgbClr val="4E4E50"/>
      </a:dk2>
      <a:lt2>
        <a:srgbClr val="C6C6C6"/>
      </a:lt2>
      <a:accent1>
        <a:srgbClr val="0A88C4"/>
      </a:accent1>
      <a:accent2>
        <a:srgbClr val="164762"/>
      </a:accent2>
      <a:accent3>
        <a:srgbClr val="4E4E50"/>
      </a:accent3>
      <a:accent4>
        <a:srgbClr val="C6C6C6"/>
      </a:accent4>
      <a:accent5>
        <a:srgbClr val="AA8F06"/>
      </a:accent5>
      <a:accent6>
        <a:srgbClr val="D3AF07"/>
      </a:accent6>
      <a:hlink>
        <a:srgbClr val="0A88C4"/>
      </a:hlink>
      <a:folHlink>
        <a:srgbClr val="1647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Foreign Trade">
      <a:dk1>
        <a:srgbClr val="4E4E50"/>
      </a:dk1>
      <a:lt1>
        <a:srgbClr val="FFFFFF"/>
      </a:lt1>
      <a:dk2>
        <a:srgbClr val="057796"/>
      </a:dk2>
      <a:lt2>
        <a:srgbClr val="E6E7E8"/>
      </a:lt2>
      <a:accent1>
        <a:srgbClr val="0F99BE"/>
      </a:accent1>
      <a:accent2>
        <a:srgbClr val="49C7EB"/>
      </a:accent2>
      <a:accent3>
        <a:srgbClr val="8ED8F8"/>
      </a:accent3>
      <a:accent4>
        <a:srgbClr val="7BCD9F"/>
      </a:accent4>
      <a:accent5>
        <a:srgbClr val="409D93"/>
      </a:accent5>
      <a:accent6>
        <a:srgbClr val="BBCD7B"/>
      </a:accent6>
      <a:hlink>
        <a:srgbClr val="057796"/>
      </a:hlink>
      <a:folHlink>
        <a:srgbClr val="0577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Foreign Trade">
      <a:dk1>
        <a:srgbClr val="000000"/>
      </a:dk1>
      <a:lt1>
        <a:srgbClr val="FFFFFF"/>
      </a:lt1>
      <a:dk2>
        <a:srgbClr val="4E4E50"/>
      </a:dk2>
      <a:lt2>
        <a:srgbClr val="C6C6C6"/>
      </a:lt2>
      <a:accent1>
        <a:srgbClr val="0A88C4"/>
      </a:accent1>
      <a:accent2>
        <a:srgbClr val="164762"/>
      </a:accent2>
      <a:accent3>
        <a:srgbClr val="4E4E50"/>
      </a:accent3>
      <a:accent4>
        <a:srgbClr val="C6C6C6"/>
      </a:accent4>
      <a:accent5>
        <a:srgbClr val="AA8F06"/>
      </a:accent5>
      <a:accent6>
        <a:srgbClr val="D3AF07"/>
      </a:accent6>
      <a:hlink>
        <a:srgbClr val="0A88C4"/>
      </a:hlink>
      <a:folHlink>
        <a:srgbClr val="1647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1047</Words>
  <Application>Microsoft Office PowerPoint</Application>
  <PresentationFormat>‫הצגה על המסך (16:9)</PresentationFormat>
  <Paragraphs>132</Paragraphs>
  <Slides>15</Slides>
  <Notes>15</Notes>
  <HiddenSlides>0</HiddenSlides>
  <MMClips>0</MMClips>
  <ScaleCrop>false</ScaleCrop>
  <HeadingPairs>
    <vt:vector size="6" baseType="variant">
      <vt:variant>
        <vt:lpstr>גופנים בשימוש</vt:lpstr>
      </vt:variant>
      <vt:variant>
        <vt:i4>4</vt:i4>
      </vt:variant>
      <vt:variant>
        <vt:lpstr>ערכת נושא</vt:lpstr>
      </vt:variant>
      <vt:variant>
        <vt:i4>4</vt:i4>
      </vt:variant>
      <vt:variant>
        <vt:lpstr>כותרות שקופיות</vt:lpstr>
      </vt:variant>
      <vt:variant>
        <vt:i4>15</vt:i4>
      </vt:variant>
    </vt:vector>
  </HeadingPairs>
  <TitlesOfParts>
    <vt:vector size="23" baseType="lpstr">
      <vt:lpstr>Arial</vt:lpstr>
      <vt:lpstr>Calibri</vt:lpstr>
      <vt:lpstr>David</vt:lpstr>
      <vt:lpstr>Times New Roman</vt:lpstr>
      <vt:lpstr>Simple Light</vt:lpstr>
      <vt:lpstr>Office Theme</vt:lpstr>
      <vt:lpstr>Office Theme</vt:lpstr>
      <vt:lpstr>Office Theme</vt:lpstr>
      <vt:lpstr>שקופית 1</vt:lpstr>
      <vt:lpstr>Agenda</vt:lpstr>
      <vt:lpstr>The Foreign Trade Administration operates 45 offices</vt:lpstr>
      <vt:lpstr>שקופית 4</vt:lpstr>
      <vt:lpstr>שקופית 5</vt:lpstr>
      <vt:lpstr>Who Has the Power?</vt:lpstr>
      <vt:lpstr>Who Has the Power?</vt:lpstr>
      <vt:lpstr>Where is the middle class?</vt:lpstr>
      <vt:lpstr>Digital Economy in India</vt:lpstr>
      <vt:lpstr>שקופית 10</vt:lpstr>
      <vt:lpstr>שקופית 11</vt:lpstr>
      <vt:lpstr>שקופית 12</vt:lpstr>
      <vt:lpstr>שקופית 13</vt:lpstr>
      <vt:lpstr>שקופית 14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צפריר אסף</dc:creator>
  <cp:lastModifiedBy>u45414</cp:lastModifiedBy>
  <cp:revision>30</cp:revision>
  <dcterms:modified xsi:type="dcterms:W3CDTF">2019-05-05T10:18:27Z</dcterms:modified>
</cp:coreProperties>
</file>