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handoutMasterIdLst>
    <p:handoutMasterId r:id="rId14"/>
  </p:handoutMasterIdLst>
  <p:sldIdLst>
    <p:sldId id="256" r:id="rId2"/>
    <p:sldId id="314" r:id="rId3"/>
    <p:sldId id="329" r:id="rId4"/>
    <p:sldId id="337" r:id="rId5"/>
    <p:sldId id="333" r:id="rId6"/>
    <p:sldId id="334" r:id="rId7"/>
    <p:sldId id="335" r:id="rId8"/>
    <p:sldId id="340" r:id="rId9"/>
    <p:sldId id="338" r:id="rId10"/>
    <p:sldId id="342" r:id="rId11"/>
    <p:sldId id="343" r:id="rId12"/>
    <p:sldId id="311" r:id="rId13"/>
  </p:sldIdLst>
  <p:sldSz cx="9144000" cy="6858000" type="screen4x3"/>
  <p:notesSz cx="6797675" cy="9928225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FFD48-B6B0-4DA6-AA65-F95B794A3C5A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10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C11D-20A1-4D0B-9302-6C19FA113CAB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CABDC-DF57-4287-893E-B2156475939D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3678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BDE1-EC1E-4613-8650-DDF264386C34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0CEE0-5801-4C0D-AE4C-CA9380F3A06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01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F425-BFAD-4D2A-9222-0C20981B8128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54A79-8E3D-460D-9B1F-3155413C30C5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1356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7DEF-9988-4A1B-A994-0260C2924E75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00BD6-2727-417B-B179-DED0DDC04AD9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8193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47E0-5CE1-44F5-BE60-A141FF721A96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56306-FF98-46C9-9898-805BE3F84ADB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270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DE4EE-9A13-4283-871C-8146C638877D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F2BC7-ABA4-4515-863D-7B4E5DD76AA1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1281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9233-3107-4BE4-8C8F-2489DF1DC289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0FFE7-BDDE-4B00-9D02-E64F019D0C8A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8272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6DAA-6B94-425D-8EB4-23388961F4C6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3024-7E22-4884-BBA9-C8FAEADD31C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44738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179-533D-4CBA-9D91-390F9AC1CB32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DAB7C-DC86-4F60-86D6-14B33BD2C5A4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6404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4377-33A9-4D7F-B87A-E60E88062517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CC69E-7B6B-468D-B90D-172148A30DE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965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0F1F-594B-4093-B2D7-27EC0C581151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8F0FA-92C6-48CA-8EBF-9F7AA2CB739B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9486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9F0795-18F3-417B-9E96-2D1A49D17E29}" type="datetimeFigureOut">
              <a:rPr lang="he-IL"/>
              <a:pPr>
                <a:defRPr/>
              </a:pPr>
              <a:t>י'/אדר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00B339C-90BD-4F52-A270-1ED75781A1D8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2pPr>
      <a:lvl3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3pPr>
      <a:lvl4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4pPr>
      <a:lvl5pPr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Times New Roman" pitchFamily="18" charset="0"/>
        </a:defRPr>
      </a:lvl9pPr>
    </p:titleStyle>
    <p:bodyStyle>
      <a:lvl1pPr marL="228600" indent="-228600" algn="r" rtl="1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71" y="6109514"/>
            <a:ext cx="1337670" cy="60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488" y="1277897"/>
            <a:ext cx="4599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dirty="0" smtClean="0"/>
              <a:t>מוזאון ידידי ישראל</a:t>
            </a:r>
          </a:p>
          <a:p>
            <a:pPr algn="ctr"/>
            <a:r>
              <a:rPr lang="he-IL" sz="3200" dirty="0" smtClean="0"/>
              <a:t> תוכן צה"ל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35" y="274251"/>
            <a:ext cx="6350000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76" y="5604678"/>
            <a:ext cx="4356093" cy="80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62" y="2286936"/>
            <a:ext cx="4798031" cy="26988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206" y="508355"/>
            <a:ext cx="4968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לוחמים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1" y="483080"/>
            <a:ext cx="2568818" cy="1712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1828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57328" y="543464"/>
            <a:ext cx="3347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מיצג סוף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0" y="543464"/>
            <a:ext cx="2701824" cy="1801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16300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1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443" y="581841"/>
            <a:ext cx="7886700" cy="1325562"/>
          </a:xfrm>
        </p:spPr>
        <p:txBody>
          <a:bodyPr/>
          <a:lstStyle/>
          <a:p>
            <a:pPr algn="ctr"/>
            <a:r>
              <a:rPr lang="he-IL" altLang="en-US" sz="4800" dirty="0" smtClean="0"/>
              <a:t>עיבוד בכיתה/ למפקד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18873"/>
          <a:stretch/>
        </p:blipFill>
        <p:spPr>
          <a:xfrm rot="5400000">
            <a:off x="875064" y="1415702"/>
            <a:ext cx="1655841" cy="2147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96642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7937"/>
            <a:ext cx="9142413" cy="6858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3" y="607189"/>
            <a:ext cx="3391297" cy="1907605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SEhUUExQUFBQVFBUWFBUUFBQUFRQUFBQWFxQUFBQYHCggGBolHBQUITEhJSkrLi4uFx8zODMsNygtLisBCgoKDg0OGxAQGiwcHCQsLCwsLCwsLC8sLCwsLCwsLCwsLCwsLCwsLCwsLywsLCwsLCwsLCwsLCwsLCwsLCwsLP/AABEIAQoAvQMBIgACEQEDEQH/xAAcAAABBQEBAQAAAAAAAAAAAAAAAQIEBQYHAwj/xAA/EAABAwEFBQYEAwUIAwAAAAABAAIRAwQFEiExBkFRYXETIoGRobEyUsHwB0LRFCMzYuEkU3KCkqKy8WPC0v/EABkBAAIDAQAAAAAAAAAAAAAAAAABAgMEBf/EACoRAAICAQQABQMFAQAAAAAAAAABAhEDBBIhMRMiQVFhMnGBBUKR4fDB/9oADAMBAAIRAxEAPwCulErzBTgUyQ+UqYEoSGPQkCUIAWEICEAASwhR61vYzVw5Dj0QBJQqK17Stb8LHO5k4foVCqbWuB/hN/1mfLCgRqwEsLIM22H5qPk+fdqn2Ta+zvydipn+cZeYn1QFl+hMo12vAc1wc06EGR5hPQAJpTkiAESJ0JIQAiRLCEDEQhCAPABOSJQmIUJwTU8IGCcAkCUJAOVPfe0FOz9346nyAxHNx3e6ffl8NosdBBqQcI4GMiQuf02VHuLs3OJknUk9UCL5951qxlziBuZTEDxJzcei8iA0ZAeLjJ6jL1RZbtrBsuxNBzgb+s6plaiQZzPiWn0Ve9ehPZKuTxqnjl4f1zUJ7xn+qsm0SR8JHkR4Lzq0Hbzi65e6N6DYypqAcT5BeRVhXpxqOW79FBIU07K2qPWxWx9IzTcWnlvjiN60127ZEQKzcQ+dmRHVp18Fky1JKYjrVktTKrQ5jg5p3j2PA8l7wuV3Vej7O8PZp+ZpOTxwPPgdy6XdtuZXpiow5HdvB3tPMIJJkhInQkQAianQkhACJEqEDPFLCEoTAAE8BIE4IAIVVfVuLBhaYJyLvl6DirWq7CCeAlYa01cbqjyTAcWt5mZcdNd3gUmB5Wew9vVFKkC55MucZJ5kzp99V1O4tj6dJjQRJ3nfP2Un4dbOijRFRwHaVMyd8flHqtqykubnzOTpdHRwYlBW+zO2zZ9paY1A8+qyN4bLPxbuUN4k7gSus06ISmyNO4KqLa6LZbX2cbqbP1W5iRpud7KvtV01D8UTybC7RabqadCRy3eQVHbLnzgnL73p+JJD8ODRx+1XQRrOvgqytd5B7on3811+vceeR9B+ir7TcbRrn1AVsNS12Uz0qfRyapZHcCo1SkRqF0i03W0aBVFtu1p3BXx1K9TNLStdGLhXGzN7mz1RJ/dvIDxw4PHT28FFtdlNMkHQ/eShQtKdq0ZWmmdhCFTbJW/tbO2TLmd08ctCfBXKYxEiVCAGlInFIgDyAToSBOTGATgmpwSAiXu6KTuip7iuoVqtOmfhBBLdBAzM8ZyEK1vz+HG4nPmACY9E/wDD2liqOeYnvAecH1BVWaW2DZZhjumkdPsLAAAOCm0qcqPZG5KbRC5cTqSZ7NYnYErWp+SvSM7Z4vaoFqoqyqLwqxChNE4SaKatSVReVIQVo7QBCo7eRBCpfBpTsyNqbmq+1UlbVmd4qvtwgFSTK5Iyd/0RE8DKzB1WwvH4TPNZOuBOX9PBdLA/KczULzGg2EtGGq5vzN9v+1u1zzY0/wBoAHyk+y6GrylCJEqEAIQkhKiUAeYShIE5MYJwTU4JCIN+D9y7lB9VJ2BqAPI1Jz8ElubNNwy036Ks2OqllpaDvYdcp3z5KnUK4Mv07qaOy2QKW1QLA+Qp7ZXNidCR7NSlyRsppfyV18FNDXwvOoAAnF/JDhKrZNcEGtvVRbKequqw5qkvPmVUzTEo6lEZlUN6kZhXldwA/wC1mr0q5qcUQm+ChvN8A/YWUrnM/ccldX7ac4CoXFdLDGonJzyuRodhmzaTypu9x9+K365/sO8C0mTqwgczIXQVcVoRCEiABBQkQA0JUgShAxwQAgJUCLC7LFTqtex+rgQ07gY06/osxdVkcy2U8QhwxNI4GIz8vVbLZ4AyN4ew+YcB6heNpu2Lw00Bf1loH/z5rDObU5Rfsb4QThCS9zRWe3NpNl5A6p1DaqyuMdqJmOU9dFkK9gNrrOYSXNZqOGmmf3Cr712NsbG/vLWyk4Dul72g8e8CfZUwjH1ZdOUvRHWKNraRk4HovZ1RfPtEOoPiz26k/cC1wBPiclurk2htDGBtaah3O1nhmBmnNbVdkYed9HQjWAITa1pAaSqahaHOpl7m4d4n9FR3rf3ZUTiMkzu55Kne3wX+GlyaK0WohszH0VDbajTm+q0A6CRK51ed/WuoO64hnEnCOWZVfZ7vqVCO1tVKjizAe+CRxAOvVXR098tlMtTTqKNreN509Gukg5rN3nWkyF419ni0S2sKkZy0ghU9S1kOwP8ANWxxL9rspnmf7lRBvHNxUCFb1KMtJ6wq5jRvWyL4MU1yTLCS0AMgveQQflH6yunLC3TYIfTcc5e0cokRC3RKUGndEpJqrEQhCmQBJKChADQlSJZQA5CQFOCALbZp8V2jc7I+GY9Qr+tSm0Odyw/X6DyWe2cMV2+MdYkey1Vppxnriqgg8QWnLwI9VztV9Z0dL9BGtFz4muZTdg7T4njVo3xzhUbdhKVKjWY0NfVqiW1XAEhwcCA525piD1K29JoIHtxS1LOdBoqYTlHlFk4p8M5jctxVBam1rQ2kxrWkFtMUgHCHQMLD3jLzmdwA3Bae57gEuIltOZY2RLc+EZA5+iujdRJ3DOTAU+z2cU25eJ3lOU5T7CMYwXl7PKpZgaZB6Ll+2NHFUbRaYEyY5Lqj3d0rlu0FoH7X0UOmmWLmLTLO5tm2CrTqOaKlJu4kE6ZEg5btOii/iXdtSvUPZdkabwwluGkyq3BHdxuzwyAe6eWmum2fOOnkYg5cIS3lYXOE5HyVkM8okJ4Yy7OR1LiZTY0Nce1/8cxO8E7wM14OujG5rjuHey159Fv610mSTAHrCh2ik1rcvPn9+ym88rK/AiYa8mYWkclWXbZe0dnpIHmrHaGrnA3lRbneQHAZucWtb1mSfILVG9lmWVeJRqrBTwtpg/3kDwCuyVSWDN1MZwzFPAvMz6R5q5JT0/0v7hqPqX2CUSkQrzOKkQkQMQJUgSpgKnBNlKkI97JXwPa75XA+RzW/t7hDIH5wfNpXOVrruvcVQxpycCPGARI81j1cW0mbNJLlo0VJymByradRe5rwFijKjZOFksOXlUrNMgHNUltvFznCmyZdvjQcVYWSiGANBnid55lG+3SDwq5Y+2uIpmNVye+7O5tcvfoT7ldftFLJc021MmOY905KmSjzFml2dqMwANIy81NtNfzXPrFe2CpTwuEk4SOUT9FszVxid6rqixUyBeVeclmL1q/fXVX96AgffRZa86oj76/RTirZCfCMbfJJevTZ4Q7F/NHTimW85lTLgu+o5gqNwkFzsiSIIOGdMwulTcKRy7SyWzSWJkERuZiP+J5/QFT8SjWWjhGZlxzJ9gOS9lZijtjTIZZKUrQ+Uqa1PUyAiEqEAeYTwmBOCYDkISpCCVLuythqAqJCdSdDgeajNXFonB1JM1bbaRUg6EZFWzXSFW2RoLJ5eSnPgNlcajs7j3sbWMJcc3ceHRRLwLmHHSzGrmddS3h0VTWvdrMy4a97MccgCrOnbWuGU/fBSjVEX3ZTXltgaUtIgnSfpxPJcyv++a9oeSAWtnIkQT0H6rqd53Sa7maDCZ0k5LO7QXTDxI04b+ithKMXdWQyQlJUnRnNmruwuD3kuduk7+XBdCu22AjCdeSyNctZG6FJum2YnSDolNbuQh5PKaK9GyDwWHvzIx99VsH18QcOHjqsXtI+DHFGJeYMsvKZW3HMrWbLgfs1ODPxT1LySFi7bU1VhshefZv7Jx7tQ93k/T106gLpxXByZPk3BSApsoCmI9mp6axOSAEJCiUAeacE0JwTAcE4BNSykA6U1edas1olzg0cXEAeqqrTtRQZoS88GD6mAgDe3Da5aW74hXJqg01x67ttS2u0lgZSmHGSXQdDuAAK6XZ7bI3EHMZrm58e2Xwzp4Mu+Pyi1uy6qQ7+EF2oLsyOk6Lwr3ZTe4mXMO/A4snrBgqXYavd6KJbMQcSN5zWe6NMXR41LnqMns7Q7PTFgePLI+qztv2crEy+01Cf5cDR7ZK5tBcRw4cFX2oETJ3RA/VPd8Fm/wBzM3hdQaYdVe+TkJG/mApl32DsQCJDSJIJlOoWcueC6TB08P6KVfFoGEnhp0Club4KGo3Z6VO4xzgdQD4ALE3taMTug+/dWj72mkeOfRZG2WvU+A+pWnDjdmTNkVcFbbXy4qOClcU1bjAzfbPXwK7IOVRo7w+YfOPvLyVvK5dQrOY4OYS1w0IyK1N07UAw2vAO54GR/wAQ3ddOiATNdTcvRQqdUGCCCDoRmCpTHygY9IlQgCPjjVQrRflCnrUaTwb3j5NlYGvXe8y9zndST6bl5gJis19o2vYPgpudzcQ0fU+iqLXtJXfoRTHBgz8XGfSFUgJYRQrCo8uMuJceLiSfMohACcpJCGwthsrtDhaKNQ5t+AneB+U9PboskAplyNm0M5Yj/sI+qUsSyeVk4ZHB2jsmzV5ipLZkjdxHFaRzA4rmdnf2FUVaeQgEt3Frhu8QfJbuwXoyo0QdVyc+Lw5NHWxT3xssTYacZtafD3VdeNiphuTAPNTS7LVQLdXBylUsuRRdmBnEarObR2jCxxnkrW+7zawEAgLnm0l69ocIOQJn9Fow43JmbPkUUyLXvHEMI03quq1MXRAYvRtJdFRro5bk32RikT3JqYhQiEoSwgCTd941KJ7jst7Tm0+G7wWsuzaam6A/927nm0+O7xWLwpwQB1SlVDhIII5GV6LltmtL6Zlji08jHmN6u7NtZVaIcGv5/CfGEDsoYSoQp0RBCEoQAoQhCkIcVY7Lsm0jkxx9h9VWK92LoYq7j8rI/wBThH/FTx8zQn0byrY8VDGPiokmPmpO/iAcxAd4O4qFQaRmwkcCCtNd/daI37/vxWfvmymz1AR/CqfB/I7U0+m8cstyq1+DnxF+TZpcv7GMtN5WloyfI5jPzlUlvvu0ZyQPNWlS0ghZy8nEuAAJLjDQMyTwAXOxxTfRqySaXZR3ha6jz3nEx5Lwo2UnOOi0NO5DvEu3xu5Dief2ZRu2Ny6uPA65OZOdsoKdj5JlvZhbzOSvXUAFnbxrYn8hkPqU5pRRFckBwTF61AvMLOSHtCDqnNCHhACwkIShKgBiWUQlhAD0IQrCIJyalSQwKAhATEKtp+Hln7r3xq8AdGgfVxWLK6R+H9P+zMPFzyT/AJ3D2C0adef8CfRrrJTjLQTvWc232iYGus9MMe6WipiOhzgNj8wjM5YctSV57XbVdlNCz51zk5wzFEHLP+fgN0yd04ZtjAPZudhqYsy8gUw3DiJLtSSSfTUnKGqytR8pr0WGOTJUvayRUvF4xBxbLTGRxYoMGHtlpHOYO5bbY2nZ6tEuZJrRFYu+ISJwsAOTDGRGsZ5jLnD6gwYcPexE4pdJaQBgw6a5zrmvWwX7VoVe3aQSXHGDADwYLg4DSeIGqyYKhK6L9Xs+lHS7TZgDEff2FBrUB98tforK77wp2ukKlM65EE5sdGbXDcdOq87TTGmv3wXUu0cwxW0FbsmwPicSB/7Hw+oWVVltFbe1ruI+FhLG+GRPiR7KtWPJK2TQ1wXjCkLxcFUxj2pXDJDUqAGtTkjAlTAIQlQgQIQhSEKhCEAIlQhAA4rqmyFiL7FTAc5jQyS9sYiSSXNZIy1IxeXEcqc0nIanIdTou7Wazfs9kawflpgeQ/WVdhfLAw1w3XSNprAN7o7uZJMcZOp1zUDauyMZacOINBYHF5DidC0NIGvwZZfmzyAjRbGCalVx4ysxtVaw+0vcTipteWtYHiYYGh50OGTOcbt8J6yvDr5Nn6fxlb+GZ2tXOUQ0tnMSHSTOZG8IsFgdVdkCRv8AqOiSz0zUe1s+ugnPouhXXduCm0AASWgndEy7/aw+aqwYt3L6M+WdtkjZm4XUhiacLz8QGhGcNPSfdO2svIULM46VHDBTGUy7V3OBiOY4BXllyYSd+XhvXNNu7w7S04Ae7TEZT8bs3eQgea05ZbYlSM40ISlIsZIE1wTggoYDWoLgvMAnVPayFEYrU5CFIQIQhAAlSITECVCEAIlCEJgWGztm7W10GcarSejTiP8AxXar/qxSd0+i5b+Glnx29p3MY93jkB7rom0VUwr8K4BmWqXh+yWdxa4Nq1ZDDEkR8To46AbpPJYi0sLW4TjBcAQDMmRLSQdxBmeasb8qmpVGmHCMABDu7J4aEmTBz9FBrvLngk4jhcCDJIgYW5nlpwhY8+XfP4R1cOHZjaXbpfl9/wAIl3DRb+0taCHAtaQYjvOY0uEHgcQnlO9dLZTh7GD5XGOGbWtPo9c0ujuW2mMiGvALmkOGbMgHDLX1XTLJ/EqPOeFtNg6gY486kLXpncDnZ0lN17j74tgo0nvOlJh03kCSB1MDNcXdULiXOMucS5x4lxknzK3X4kXjDGWcHN37x+f5QcgRzdn/AJFg1DNK3XsVoCgISkwqhghCExDHt3+aclTQkMVCEIAEqRKgQiEITAVIhKgAKEFBQBvfwlo9+vU4Na0eJJP0Wm2seRSIYCajyGU2tElz3bgByk+CqPwxpYbK9/z1D5NGH6KDt1ai5zaYnCzNxjuhzwcAPAw1x8SrJz2Yr/3Jp0mLxcyj/uDK2d2E4oaZa4d4AjvAtmNxEyDxgoZTFM1Q9px5BpDhDSDJkAHHIyyI8V6tpHOmKbjUe9gZk7FnIDQwal2JnllqoVqqNDABiD8WsjDhgRG+Zn0XOir4OzmkoLf7W/56GWF+F7HycnBzueF8+UALsNnYMAccgXF87odLhPQfRcno5NLA7uvazGSIEwHEHU91xIkaxzW42qvHsLtosB79ZjWgj5SwY3DQxhMf5hkt2nyUpHI1GDZGMn6/0YK/Lx/aK9Sruc6GcqbcmZbss+pKgIQFG7ZmFCcgJExCISlIUgAlASQlQAICRKEAKhCVADUISpiBCEIAEjtEqbW08En0M67so3srDRBy7uMnhPeJKwlutRqvqOJIxuLgIcZcARSbhGpzwg7pK2lqysBj+4I8OzOSwNotD5a7E7E3AGnEZaGNGDCd0QI4Qo6t8xidX9NjUJz9egdhDG4cQcCcRkYYywYYzB+KfBQq2owk5th2UbzLRnmIjPLXTJT6dQtxQSJY5pgxLSM2nkeCZZmDsqxgSH0ADGYB7WQDumB5LPj9zTrlyoenB70qeZpA0zie0dplhyLmgtqOALWHFJmNBOi8No70Nd1Jv5KFCnSbGhcGN7R3+rLowJ1HT75qmUsL7Kv1RVHGvv8A8ETwmhPCvRxmCRCCpCBIhyUpDEQkTkANTgmlOCABBSJyY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data:image/jpeg;base64,/9j/4AAQSkZJRgABAQAAAQABAAD/2wCEAAkGBxQSEhUUEhQVFRUXGRoYGBgYGBocHBseIh0fHxgeIB8cHCoiGx8lGyEcIzEiKiksLi8xJCAzOTMsNygtLisBCgoKDg0OGxAQGzQkHyYtLzAsLiwtLC8sLDQ0LCw0LCwsNywsLCwsLCw0LCwsLDQsLCwsLCwsLCwsLCwsLCwsLP/AABEIAEsBPgMBIgACEQEDEQH/xAAcAAABBQEBAQAAAAAAAAAAAAAGAAQFBwgDAgH/xABOEAACAQMCAwUFAwYICgsAAAABAgMABBEFEgYhMQcTQVFhFCIycYGRobE1QlJicrIjVHN0ksHS4RUWJCUzNIOzwtMXNkNjdYKEk5Si8f/EABkBAAMBAQEAAAAAAAAAAAAAAAABAgMEBf/EACkRAAICAgICAQEJAQAAAAAAAAABAhEDEgQhMUET8CIyQlFhgZGxwRT/2gAMAwEAAhEDEQA/ALxpUqyBbwLtX3V6DwHlXRgwfLfdUJujX9KsiLCo5hQD8hRHw7xld2TAxysyeMbsWQjy5/D9K2lwWl0xbGmKVRvD2sJeW8c8fwuOnip6MD8jyqSriap0yhUqVKkAqVKlQAqVKlQAqVZ67Y4lOqSZAPuR9R+rRV2AoAt5gAc4eg9Hrplx6xfJYr7otulSpVzDFSpUqAFSpUqAFSpV5kkCgsxAABJJ6ADqaAPVM7nVIIziSaJD5M6qfvNUpx32kS3LtFauYrcctykh5PM56qvkB/dVfbR5V24+G2rk6JcjWdvcJIN0bK481II+0V1qluwVR7RdfyafvGrprmy4/jm4jTFSpUqzGKuF7dpDG0krBEQZZicACu9CvaZo0t3YPHAMuGVwv6W081+fj9KqKTkkwHGg8a2d5IYoJcvzwrKVJx125HP6URVQHZ9wleG/hdoZYkicO7yIych4DIG7d05eZq/60z44wlUXYkxUqVV/23KDpuCM/wANH/xVnCO0lH8xlgUqy9wRCo1CzwoH8PH4D9IVqGtM+H4mldiTsVKlSrEYqVKlQAqyJbfAv7I/Ctd1kS2+Bf2R+Fehwfxft/pMi3eBdI0xtNjkvlgV3aYb3YKxCuRy55OBjp6VVd2EEjiMkpubYT1K5O0n124qb1r8naZ+1ff72KovRrETzxQlxGJHCbyMgZOBy8efKujGq2k37f8AbJZc/YcG9gk3fCZ32fLamf8A7bqYcddqRhkaCyCsy5DytzAPko8ceJP2GivWoV07SpVt8qIoSFPjk8t3zyc1m8DArmw445Zym/BT6Cg9oWo7s+1N8tqY/do64G7UzLIsF8FBYgJMvIZPQMOgz5j++hbjCGDT5PY1tIZcRoTM/ed4WYcyCrAAZ6DFA+351v8AHjyR8UK2jWxOOZqmeMO1eVpGjsSqRry70jLP6rnkq+XXNFl/qjvw+Ziffa2AJ8eeFP1xmqDUeFc/FwxduXobYWWXaPqMbbjcd5+q6qR9wBq5eBOLk1GEsBslTAkTOcHwI81PP76p7tH4Oj01rcRyPJ3qyE79vIoUzjaByO/pzxjqakOxO4K6gyDo8TZ+hUj8a0zY8c8W8UJN2M+2H8qS/sR/u0OaTxBc2gf2aZot+N20LzxnHUHpk0SdsI/zpJ+xH+7TbgPgsan3w7/uTHt5d3v3Bs5PxrjGB9tawcVhTl4oT8mgNJlLQRMxyzRoSfMlQSad1Rva7w9M11biO3mnVLWOPekDuMq8nLKqQD0OM+NDPDHDlyt7aMbO4ULcwMWNvIoUCVSxJKYAAzk1xx4ylDbb6/kqy6OPuOo9OUIoElwwyqZwFH6TY8M9B4+nWqkvO0fUZGyLgx+iKoH3g1G8Z3zT31y7de9ZR6BTtA+6p/grs3e/g78zCFCWVPc3ltpwT8QwM5H0rohix4oKUxW2dtB7V7uFgLjbcR597ICuB4kEcifQjn6dau3S9RjuIkmibcjjIP8AV6EHlWZeI9GezuHt5CCyY5joQRkH7KPuzqV5dH1SBQzkRy7FAJJLwsNqgczll6eZNRyMMHFTj0NMuegbti1Mw6eyKcGZhGf2erD6gYqjv8V7n+I3P/xZf7FT82kSxaN/CQyRbb4tteNkODAig4YA43ZGfQ0o8aMJJ7X39ewsE6u/g3swtkhV7te+lcBipzsTPRQB1PmTVJQvtZT5EH7DmtBdoV0k+izSIQyPHGwxzGC6VrypSWsU6sSJnReFrW0keS3jEZdQrAE7cA5HI8gal5zhWI8j+FZH9nX9FfsFX72U6891YOkh3PATHuPUrtyhPqOY+grmz8dwW12NMqeLj7UioPtknMDwT+xVmcR6/cx6FbXKTMs7iAtIAuTuHvdRjn8qo6D4V+Q/Crf4r/6t2f7Nv+7XTnhFSjS9iQNcL8a38l5bRyXUjI80aspCYILgEcl8qs/tW1Sa2se8t5DG/eoNy4zg5yOYIqkuDv8AX7P+cQ/virh7a/yb/to/66yzQis0EkNeCveFuNb+S9to5LqRkeaNWUhMEFgCOS+VXrquox20TzTNtRBkn8APMk8gKzXwZ+ULT+cRfvirI7eL9gltAPhcvIfXbgD96jPiUssYroE+gf4h7VruZyLbEEf5vIM59STyHyA+2mdzrVxdaVcNcStKVuYQpbHIbW6YAqD4T4fe/uVgjYKSCzMeiqMZOPHmQMetG3F/CH+DNLkTvu9724ib4NmMKw/SOa1kscHGKXdoXYF8FflC0/l4/wB4VoriPXYrKBppj7o5ADqx8FHqazrwSP8AOFp/Lx/vCjHt0v2N1DB+akXeY8yzMufoF++pz4/kzRj+gJ0iN1rtTvpmPdMtungqgFvqzDmfoKb6Z2mahEwLSiYeKyKOf1UAimvBGkRze1TSr3i2sDTCI5xI2DtBxzxy6D0qI1fUFnIK20MGOvdBwD8wzEfZWqhjvXUXZobgviuLUYd6DY68pIyclT8/FT4H8KIaz72QXrR6nEgztmWRG8uSM4P2r95rQVefyMaxzpeC07FWRLb4F/ZH4Vruqjj7EgAB7aeQx/oR/wAytOLljjvYUlZHWuge1cPI6jMkEk0i+e3e3eD7Of0FVqD5VpvhDh4WNqttv70AudxXbncxOMZPnigW47F0LsUuiikkqvdA7Rnkud4zgcs1ri5MU5J+L6E0FekXI1XSuZw0sRjc+TgYJ/pc6z1f2UkEjRSqVdDtYHz/AKx5GtDcCcINpqyp7QZkkIYApt2sBgke8c5GPsFOeKuDLXUAO+Uq4GBIhAcfaCCPQg1nizxxzaX3WNqyobLtUvooViHdNtAAdlJbA6Z97B5eOKuThHiOO/t1mj5HpImeaN4g+nkfEUCf9C0ef9bfb5d0uft3Y+6jXhLg6304N3O9mcAO7tktjpyAAH0FLPLC19jyCs5dpf5Luv5P/iFZvTqPmK1HxLpPtdrLb79neLt3YzjmD0yM9POq5HYsP44f/ZH/ADKrjZoQi1IGhv2/f6Sx/ZuPxhqC7F/ymP5GT8Vqz+PeBxqbQEzGLuRIPg3bt+z9YYxs++mPBnZsNPuRcC5MnuMm3u9vXHPO8+XlRHNBYNPYV2DPbjoTCSO7UZQqI5MfmkElCfQg4+g86rXTtTmtm7yCRonxjKn8fA/WtUXNusiMjqGVhhlIyCKrrWOx22kYtBNJAD+bgOo+WcEfaaeDkxUdZg0H+kyFoImY5LRoSfMlQTTuuFjb93GiZzsVVz54AGa71wlGdO07QWtb6Q4PdzEyI3gc/EM+Ybw9RTHQeMryxjZLeUBCS21lDAHxIz0zWi9Z0iG7iMU6B0PgeoPmD1B9RVdX3YvCxPdXUiA+Dor4+oK16GPkwcdchLT9AL2mSl74s3MtDAT8zGpNG3YJ8F3+1F+DVIcQ9lYupu9N0U9yNMd1n4EC5zvHXGanOA+DBpqygTGXvSp+DbjaD+sc9aieaDw6LyCXYV1FcT6Mt5ay27HG9fdb9FhzU/Q4qVpVxp07RRlLVNOkt5XhmUq6HBH4EeYPUGpLQOL7uyXbbylUznYwDLnxIB6fSr74r4QttQXEykOBhZEwHX6kEEehBFV3ddjEuf4O6jK/roQfuJr0o8nHONTIplcavqcl1M00xDSPjJAAHIYHIelXN2L6O8dlJI4K9+2VB/QAwD9Tn6Y86b8O9kMUTh7qUzYORGo2p/5vFh6cvrVmIoAAAwByAHhWPIzxlHSA0jKmsae1vPLCwwY3K/QHkfqMGpO/4tnmsorJtndRYwQDuIX4QTnHL5VdXG3AMGoESZMU4GBIoByPAMPzvnkEUERdjE273rqML5hGJ+wnH31vHk45JOXlCpgt2aaW1xqMG0e7Gwlc+QXmPtbA/wDyrR7a/wAm/wC2j/roi4T4Wg0+Lu4QSTzeRsbmPrjoPICvPGnDf+ELbuDJ3Xvq+7bu6Z5YyPOuWedSyqXpDroz9wZ+ULT+cRfvirb7Z9Aae2SeMFmgJLAczsPxH6YB+Waa6N2Ri3uIZvay3dSJJt7rGdpBxnvOWas41WbOnkU4egS6MpaXqUtvKssDlHXoR94PmCPCpDiLiq6vtouJNwX4VACjPngeNXBxF2V2ly5kjZ7dzzOzBQnz2np9CKjLDsZgVgZriSRR+aqhM+hOWOPlit/+nC/tPyKmCXZBoLT3qzkHurfLE+BcghF+md30HnRL24aAzCO8QEhB3cmPAZyjfIEkfUVZul6bFbxrFAixovQD7z6n1pzJGGBVgCCMEHmCPEVyy5LeTcqujL3DmvzWMwmgIDYwQwyrDyIqxuFO1iSS6CXixpFJhQyAgI3gTkkkHp6cvWpjW+yK1mcvDI9uT1UAMn0BwR9uPSm2ndjVurAzzyygfmqAgPoepx8iK3nlwTVvyKmWaDX2udtAsaKiDCqAoHkByHWuleeUN9Qvo4I2llYJGgyzHOAPPlUEvH2nE/60g9WDKPqSoA+teO0/8lXn8kf6q43vFySIyLY30pYEBHtJUVs+BaRQqj1Jq0hNkrq3FVpbMqTzqjMu9Rhjlc4BG0HlmvukcUWl05SCdHcDO3mGx5gMASKC9JSewubaLuJLqRNORHEbRgjEp55kdQR4cjT3TNQfVLyGVbc262UjiUyMvfFihXu9qk4XnuyTzwuKeiJthRq/E9pasEnnRHIztzlsee1ckD1rva61byQtPHKjxKGLOpyAFGWzjmCB4dag+zaBWs0umAM9zmWVyPe3En3c9cKMKB4AVE8XwLb3MwhAUXNhdmZRyBMSr3b4Hid7DPjilqrodvyTY7QNO/jK/wBGT+zTi94zsom2SXCqxVXxtc+6wyp5L4iovQ+IblbaADTbpgIowGD22D7o5jM2cH1puupSw6rf91ay3O6O1z3bRDbhZMZ7x1znJ6Z6GjVBYQ6VxXaXMndwTB3wTgKw5Dr1UCuE3HGnoxRrqLIODgkqD45YDaMfOvUN5NdxzRS209oGjZRI7Qnmw28u7kY5Gc88VBafdXtlCtvLpqzxRqF32rqdwAxkxPg5I6gE0KKYNsLr7WIIYhNLNGkZxhywwc9MfpZ9Ka6TxTaXL7IJ0d8Z28wxHiQGAJ+lC66YskVnc6WsbpAZitvOWA98++MnJjdGUqBjC5YYFOJNXWaa3TUbGW2kEqmGXcGj7zPur3kZyN3TawAbOMHOKeiFswri1aFommEqiJC6s5O1VKMVfJbGMMCKj7DjGxmcRx3MbO3JRkjcfJdwAY/KgvRYhM9pbyDMLXWpTMp6M0dwe7U+Yy5bHmo8qPeINIhuLaSKVV2bTg4A2EDkyn80qeYPpSpLyO2d21WETi2Miicp3gj8SmSMj6g11ub6ONo0dgGlYpGOfvMFLEf0QT9Kq7TLeS/mhm3bbpdMtpopD4SCWXr+q3wt5gmiC51cXUmlyY2OLqRJUPWORbabep+R6eYIPQ03CgUgq1TWoLYxieVYzK4SPP5zHoP7+ldr2+jhCmRgod0jXOebOdqDl5k4qteMNQtri8u455hH3Nv3EOVZsTP77P7qn4SsQ+nrUnf6v7Xp2nT+L3dluHkwnUOPmGBocKSBS7LAptqF/FAhkmkSNB1ZyAPv8fSnNCV/Ctxq8ccoDRwWwnjU8wZHkZC2D1Kqox5bjURVjZJ6XxXZ3L93DcRu/ULkgnzwGA3fSpKC+jeSSNWBeLbvXn7u4ZX7RQrxlqdoGVLmG6HcvFIs8cEhVWBBXEoXaBn3SM+JFPNB/KOpf+m/3RptKrCydmv41kWJmAkdWdV55KrjefpuX7ajLvi+ziSJ5J1VZlLxHDHeoxkjC+o+2mOs/lS0/mt3+9BUBwZ8ejf+HTfjb0JdWFhjpPFFpdPsgnR3xnbzDY8SAwBIpvecbWMUjxyXCq6Hay7XOD5clpp2iwKLdbgACaCWF4m/OyZFUrnrhlJBHjUVoGrTQzagsVnPcA3shLxtCAD3cQ2/wkinPIHpjmKaimrFbugq0biS2u2ZbeUSFQCwAYYB6dQK7avrdvaqGuJUjDcl3HmfkOp+grzo2oyTBjLbS2+CMCRozu9R3bt09aheIdOuUvFvLWOK4Ii7popG2FfeLbo2wQrHODkcwF8qSSbG26JfSeI7W53dxOkhUZYA+8B5lTzx64qNXtB04jIulIP6r/2aj4dTjnuo/arOa1u1SXuWYgq42HeoeM7X933treWccqa8Ea/cJp9oq6dcyKsEYDq9uAw2jBG6YHB9QDVONCTCJuNLERCU3C92zmMNtfmwG4jG3Pw86+2HGdjNIscdyhdjhVOVLHyG4DJ9KhOJdSl73S5vZZe87+b/ACfdF3n+glXrv2dPe+Lp68qZarqsupy+wi0e3kjeKWR52j3IocMGjCMxcnG3IOOZ50KCYN0HtpfxytIsbBmibY455VsA4OfQg1xvtZghLLLIFKxNMw58o1+JjgdBUG/+TasD0jvY8Hy76IZH1aLP9D1qBvf8otNZvTzEkM8ER/7uFHU4+cveGlqFh1qOswQRiWaVI0bG0scZz0AHUn0FcdH4jtbolbedJGAyVBw2PPacHHrQ9w5As9/O8oDG3it44QeYUNEHdgD0JY4J/VFEuoaTFLLDK/KSJi0bA4PNSCp/SUgn3aTSQJtkW/HungkG5XIJB91+oOCPh8DT6w4mtZo5JY50Mcfxucqq/MsBQlwTrc8VoEjsLiZRNc4kR4ArZuJScB5Q3I8uY8KmdctZ7+0GIfZ5UmSRYrgoyybCGAbu3YbT88ggcqequgtj2y4zsZXEaXMZdjhQSV3HyBYAE/Kp6gHV9ZYwmLVNNeODkGlidZI058nyu2SMA4O7Ax50dxY2jHMYGD6eFKSoE7Ivi3SWvLOe3VgrSoVDHoM+PKpelSqSiJ/wU3t3tW4bfZ+52+Oe835+WOVM7zh9xfR3ls6oWXu7lGBxKo+AjHR154J+VEVKns0KgVbQLq3dzp88KxyMXMM8bOqMxyxQo6kAnJwcjNKPhWRkuXuJxLczwtCH27Y41IICouSQNxySSSaKqVPZhqhrpdsYoYoyQSiIhI6HCgf1UPXmjXyXk9xaS2oWdYlZZo5GI7sMBjY69dx8/CiulSToKBc6Te3KSQX72j28iMjCGOVHyehBeRhy69PKucWm6rGojW7tXQchJJA5lx5nbIEJ+lFlKnswoD/8S2hEUlncGO4jV1aSRQ6zB3Mj94ox/wBoSw2kYya7Lod5cSRG+ngMcUiyrHbxMgZ1OULM7scBsHAxzAoqpUbsNUCcXB59nEZlKTJcTXEUyDmheR3AwfiG1trDx514udD1C5Uw3V1AsDDD+zxMsjr4qWd2C5HIkCi+lQpMNUQlpoXd3puEKiP2aO3VADkbHds/LDAfSmOo8JltQgvIpAioxeWIjk7928aOPJtrEHzAHlRTSo2YUiI4X0g2sGx2DyO7yyuOjO5ycZ54HJR6AVB6lwjMVmWCWNQ13FeRB1YhWUqzqQpGVZ1B5EdWozpUbPyFIgNNj1ISL7RJZNFz3COKZX6HGC0pA546jpmunEGhGdo5oZTDcRbgkm0MCGxuR1PxKSB4gjFTdKlfdhQH3fD9/dr3V5cwLBlSy28LKz4IYAtI7bRkDoKearodwLlrqymjjkdFSVJkLxvtztb3WVlYA464Ix9SSlT2YUDmlaDN3zXN5MkkxjMSCNCkcak5bAYliWOMknwFRcPCt3AtibaW37y1t3gYypIytu7vmArKR8Hn40b0qNmFAqugXdxJG1/PC0cTrIsUEbIrOvNC5d2JAPPAxzArjDouowS3LW0tn3c8zTYlilZgSqrjKyKMYUeHnRhSo2YURGipegt7Y9qy4G3uI5FOfHO+RsjHlTHVNAnFw11ZTJFLIqrKkqF45NvwsQpDBgOWQemKJaVJSoKBe20G5lmSa9midog/dRwxsiKzKULnczMx2kjGcczTLRtI1W2gigjm08pEixqWhnJIUYGcTAZ+go1pU9mFA0mkXUslrLdSW5e3lkc9yjqpVoWjAw7MdwZiSc4xiunE/D7TvDcW7iK5gbKuQSGQ/HG2OZUj7DzohpUtmFEDxfob3duqxOsU6OkkchGQrA8/UgqSK+TcOAaY9jGwGbdoAx582QruPnzOTU/So2dUFAzqHDsodJ7SZYrhY1ifem+KVV+EMAQwIOcEEHma82nD9zLPFPfzRSdyS0UUMbJGHxje29mZmAJxzwOtFFKnswpAVpOi6nax91DNYmMPK695FMW9+RpCCVlAOCxHSndzoN3copuZoUuIZBJby28bgKcEMGWR23BgSDgjkaKqVGzCgQu9D1C5QwXVzbCBxtk7iF1kdfzly8jKu4ciQPE0WxoFAA6AYFeqVJuw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1124" y="607189"/>
            <a:ext cx="1975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800" dirty="0" smtClean="0"/>
              <a:t>הקדמה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726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26040" y="474452"/>
            <a:ext cx="552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dirty="0" smtClean="0"/>
              <a:t>מצג ארץ ישראל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0" y="474452"/>
            <a:ext cx="2870243" cy="1913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  <a:r>
              <a:rPr lang="en-GB" u="sng" dirty="0" smtClean="0"/>
              <a:t> – </a:t>
            </a:r>
            <a:r>
              <a:rPr lang="he-IL" u="sng" dirty="0" smtClean="0"/>
              <a:t>ע"</a:t>
            </a:r>
            <a:r>
              <a:rPr lang="he-IL" u="sng" dirty="0"/>
              <a:t> </a:t>
            </a:r>
            <a:r>
              <a:rPr lang="he-IL" u="sng" dirty="0" smtClean="0"/>
              <a:t>י סרטון האלופים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51396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7989" y="577970"/>
            <a:ext cx="480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4800" dirty="0" smtClean="0"/>
              <a:t>מעלית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4" y="577970"/>
            <a:ext cx="2344611" cy="156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8627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1059" y="435812"/>
            <a:ext cx="610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אברהם משה יחזקאל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1" y="698738"/>
            <a:ext cx="3055028" cy="2036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85576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6849" y="453840"/>
            <a:ext cx="7429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חולמים </a:t>
            </a:r>
            <a:r>
              <a:rPr lang="he-IL" sz="2800" dirty="0" smtClean="0"/>
              <a:t>(בוש </a:t>
            </a:r>
            <a:r>
              <a:rPr lang="he-IL" sz="2800" dirty="0" err="1" smtClean="0"/>
              <a:t>דונתט</a:t>
            </a:r>
            <a:r>
              <a:rPr lang="he-IL" sz="2800" dirty="0" smtClean="0"/>
              <a:t> </a:t>
            </a:r>
            <a:r>
              <a:rPr lang="he-IL" sz="2800" dirty="0" err="1" smtClean="0"/>
              <a:t>טן</a:t>
            </a:r>
            <a:r>
              <a:rPr lang="he-IL" sz="2800" dirty="0" smtClean="0"/>
              <a:t> בום </a:t>
            </a:r>
            <a:r>
              <a:rPr lang="he-IL" sz="2800" dirty="0" err="1" smtClean="0"/>
              <a:t>בלאקסטון</a:t>
            </a:r>
            <a:r>
              <a:rPr lang="he-IL" sz="2800" dirty="0" smtClean="0"/>
              <a:t>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6" y="1440351"/>
            <a:ext cx="2696965" cy="1797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3087" y="3562710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21456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3126" y="408813"/>
            <a:ext cx="458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מדרגות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1" y="491706"/>
            <a:ext cx="2073805" cy="3110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4626" y="3001992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653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8588" y="564540"/>
            <a:ext cx="6315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הוגים (מסכי מגע)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8" y="483079"/>
            <a:ext cx="3577071" cy="2384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3857" y="3350872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54946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5576" y="515228"/>
            <a:ext cx="559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4800" dirty="0" smtClean="0"/>
              <a:t>אורות בחשיכה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10" y="515228"/>
            <a:ext cx="2847203" cy="1898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5064" y="2941608"/>
            <a:ext cx="62800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/>
              <a:t>מסרים להוסיף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  <a:endParaRPr lang="he-IL" u="sng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 smtClean="0"/>
              <a:t> 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u="sng" dirty="0"/>
              <a:t> </a:t>
            </a:r>
            <a:r>
              <a:rPr lang="he-IL" u="sng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6456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76</Words>
  <Application>Microsoft Office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עיבוד בכיתה/ למפקד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Feldman</dc:creator>
  <cp:lastModifiedBy>Nadav Doron</cp:lastModifiedBy>
  <cp:revision>84</cp:revision>
  <cp:lastPrinted>2014-11-30T07:38:31Z</cp:lastPrinted>
  <dcterms:created xsi:type="dcterms:W3CDTF">2014-03-06T10:36:13Z</dcterms:created>
  <dcterms:modified xsi:type="dcterms:W3CDTF">2019-03-17T11:26:06Z</dcterms:modified>
</cp:coreProperties>
</file>