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3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4226" r:id="rId4"/>
    <p:sldMasterId id="2147484246" r:id="rId5"/>
    <p:sldMasterId id="2147484207" r:id="rId6"/>
    <p:sldMasterId id="2147484188" r:id="rId7"/>
  </p:sldMasterIdLst>
  <p:notesMasterIdLst>
    <p:notesMasterId r:id="rId10"/>
  </p:notesMasterIdLst>
  <p:handoutMasterIdLst>
    <p:handoutMasterId r:id="rId11"/>
  </p:handoutMasterIdLst>
  <p:sldIdLst>
    <p:sldId id="375" r:id="rId8"/>
    <p:sldId id="397" r:id="rId9"/>
  </p:sldIdLst>
  <p:sldSz cx="9966325" cy="7589838"/>
  <p:notesSz cx="9283700" cy="6985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5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0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5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1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64" algn="l" defTabSz="914306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917" algn="l" defTabSz="914306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071" algn="l" defTabSz="914306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223" algn="l" defTabSz="914306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1">
          <p15:clr>
            <a:srgbClr val="A4A3A4"/>
          </p15:clr>
        </p15:guide>
        <p15:guide id="2" pos="31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1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DA413"/>
    <a:srgbClr val="F8C508"/>
    <a:srgbClr val="51E963"/>
    <a:srgbClr val="00FF00"/>
    <a:srgbClr val="3333FF"/>
    <a:srgbClr val="45E758"/>
    <a:srgbClr val="1ACC2F"/>
    <a:srgbClr val="66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1651" autoAdjust="0"/>
    <p:restoredTop sz="78389" autoAdjust="0"/>
  </p:normalViewPr>
  <p:slideViewPr>
    <p:cSldViewPr snapToGrid="0">
      <p:cViewPr varScale="1">
        <p:scale>
          <a:sx n="75" d="100"/>
          <a:sy n="75" d="100"/>
        </p:scale>
        <p:origin x="1164" y="54"/>
      </p:cViewPr>
      <p:guideLst>
        <p:guide orient="horz" pos="2391"/>
        <p:guide pos="3139"/>
      </p:guideLst>
    </p:cSldViewPr>
  </p:slideViewPr>
  <p:outlineViewPr>
    <p:cViewPr>
      <p:scale>
        <a:sx n="33" d="100"/>
        <a:sy n="33" d="100"/>
      </p:scale>
      <p:origin x="0" y="31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50" y="-72"/>
      </p:cViewPr>
      <p:guideLst>
        <p:guide orient="horz" pos="2201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5"/>
            <a:ext cx="4025087" cy="3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0" tIns="44679" rIns="89360" bIns="44679" numCol="1" anchor="t" anchorCtr="0" compatLnSpc="1">
            <a:prstTxWarp prst="textNoShape">
              <a:avLst/>
            </a:prstTxWarp>
          </a:bodyPr>
          <a:lstStyle>
            <a:lvl1pPr algn="l" defTabSz="89253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8623" y="5"/>
            <a:ext cx="4025085" cy="3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0" tIns="44679" rIns="89360" bIns="44679" numCol="1" anchor="t" anchorCtr="0" compatLnSpc="1">
            <a:prstTxWarp prst="textNoShape">
              <a:avLst/>
            </a:prstTxWarp>
          </a:bodyPr>
          <a:lstStyle>
            <a:lvl1pPr algn="r" defTabSz="89253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35513"/>
            <a:ext cx="4025087" cy="3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0" tIns="44679" rIns="89360" bIns="44679" numCol="1" anchor="b" anchorCtr="0" compatLnSpc="1">
            <a:prstTxWarp prst="textNoShape">
              <a:avLst/>
            </a:prstTxWarp>
          </a:bodyPr>
          <a:lstStyle>
            <a:lvl1pPr algn="l" defTabSz="89253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8623" y="6635513"/>
            <a:ext cx="4025085" cy="3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0" tIns="44679" rIns="89360" bIns="44679" numCol="1" anchor="b" anchorCtr="0" compatLnSpc="1">
            <a:prstTxWarp prst="textNoShape">
              <a:avLst/>
            </a:prstTxWarp>
          </a:bodyPr>
          <a:lstStyle>
            <a:lvl1pPr algn="r" defTabSz="89253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59EDBDA-FC58-4D63-8F68-03A4BD367C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40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5"/>
            <a:ext cx="4025087" cy="3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0" tIns="44679" rIns="89360" bIns="44679" numCol="1" anchor="t" anchorCtr="0" compatLnSpc="1">
            <a:prstTxWarp prst="textNoShape">
              <a:avLst/>
            </a:prstTxWarp>
          </a:bodyPr>
          <a:lstStyle>
            <a:lvl1pPr algn="l" defTabSz="8925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8623" y="5"/>
            <a:ext cx="4025085" cy="3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0" tIns="44679" rIns="89360" bIns="44679" numCol="1" anchor="t" anchorCtr="0" compatLnSpc="1">
            <a:prstTxWarp prst="textNoShape">
              <a:avLst/>
            </a:prstTxWarp>
          </a:bodyPr>
          <a:lstStyle>
            <a:lvl1pPr algn="r" defTabSz="8925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33700" y="522288"/>
            <a:ext cx="3441700" cy="2622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976" y="3318353"/>
            <a:ext cx="6803749" cy="314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0" tIns="44679" rIns="89360" bIns="44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35513"/>
            <a:ext cx="4025087" cy="3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0" tIns="44679" rIns="89360" bIns="44679" numCol="1" anchor="b" anchorCtr="0" compatLnSpc="1">
            <a:prstTxWarp prst="textNoShape">
              <a:avLst/>
            </a:prstTxWarp>
          </a:bodyPr>
          <a:lstStyle>
            <a:lvl1pPr algn="l" defTabSz="8925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8623" y="6635513"/>
            <a:ext cx="4025085" cy="3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0" tIns="44679" rIns="89360" bIns="44679" numCol="1" anchor="b" anchorCtr="0" compatLnSpc="1">
            <a:prstTxWarp prst="textNoShape">
              <a:avLst/>
            </a:prstTxWarp>
          </a:bodyPr>
          <a:lstStyle>
            <a:lvl1pPr algn="r" defTabSz="89253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837943E-ED0D-46CB-A7E9-98BFDFBE7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93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0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5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1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64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7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1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3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7943E-ED0D-46CB-A7E9-98BFDFBE738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3700" y="522288"/>
            <a:ext cx="3441700" cy="262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7943E-ED0D-46CB-A7E9-98BFDFBE738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3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254642"/>
            <a:ext cx="9137650" cy="5932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636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0" y="1274664"/>
            <a:ext cx="4620098" cy="82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1" indent="0">
              <a:buNone/>
              <a:defRPr sz="1600" b="1"/>
            </a:lvl5pPr>
            <a:lvl6pPr marL="2285764" indent="0">
              <a:buNone/>
              <a:defRPr sz="1600" b="1"/>
            </a:lvl6pPr>
            <a:lvl7pPr marL="2742917" indent="0">
              <a:buNone/>
              <a:defRPr sz="1600" b="1"/>
            </a:lvl7pPr>
            <a:lvl8pPr marL="3200071" indent="0">
              <a:buNone/>
              <a:defRPr sz="1600" b="1"/>
            </a:lvl8pPr>
            <a:lvl9pPr marL="36572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09" y="2196707"/>
            <a:ext cx="4629826" cy="49909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279" y="1274664"/>
            <a:ext cx="4621763" cy="82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1" indent="0">
              <a:buNone/>
              <a:defRPr sz="1600" b="1"/>
            </a:lvl5pPr>
            <a:lvl6pPr marL="2285764" indent="0">
              <a:buNone/>
              <a:defRPr sz="1600" b="1"/>
            </a:lvl6pPr>
            <a:lvl7pPr marL="2742917" indent="0">
              <a:buNone/>
              <a:defRPr sz="1600" b="1"/>
            </a:lvl7pPr>
            <a:lvl8pPr marL="3200071" indent="0">
              <a:buNone/>
              <a:defRPr sz="1600" b="1"/>
            </a:lvl8pPr>
            <a:lvl9pPr marL="36572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2538" y="2196705"/>
            <a:ext cx="4655394" cy="50015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269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0731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6602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264698"/>
            <a:ext cx="3278188" cy="1141055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314" y="1264696"/>
            <a:ext cx="5570537" cy="590458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75" y="2461099"/>
            <a:ext cx="3278188" cy="4697365"/>
          </a:xfrm>
        </p:spPr>
        <p:txBody>
          <a:bodyPr/>
          <a:lstStyle>
            <a:lvl1pPr marL="0" indent="0">
              <a:buNone/>
              <a:defRPr sz="2000"/>
            </a:lvl1pPr>
            <a:lvl2pPr marL="457153" indent="0">
              <a:buNone/>
              <a:defRPr sz="1200"/>
            </a:lvl2pPr>
            <a:lvl3pPr marL="914306" indent="0">
              <a:buNone/>
              <a:defRPr sz="1000"/>
            </a:lvl3pPr>
            <a:lvl4pPr marL="1371458" indent="0">
              <a:buNone/>
              <a:defRPr sz="900"/>
            </a:lvl4pPr>
            <a:lvl5pPr marL="1828611" indent="0">
              <a:buNone/>
              <a:defRPr sz="900"/>
            </a:lvl5pPr>
            <a:lvl6pPr marL="2285764" indent="0">
              <a:buNone/>
              <a:defRPr sz="900"/>
            </a:lvl6pPr>
            <a:lvl7pPr marL="2742917" indent="0">
              <a:buNone/>
              <a:defRPr sz="900"/>
            </a:lvl7pPr>
            <a:lvl8pPr marL="3200071" indent="0">
              <a:buNone/>
              <a:defRPr sz="900"/>
            </a:lvl8pPr>
            <a:lvl9pPr marL="36572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3887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215" y="5897043"/>
            <a:ext cx="5978525" cy="4611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54215" y="1261544"/>
            <a:ext cx="5978525" cy="4487504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900"/>
            </a:lvl2pPr>
            <a:lvl3pPr marL="914306" indent="0">
              <a:buNone/>
              <a:defRPr sz="2400"/>
            </a:lvl3pPr>
            <a:lvl4pPr marL="1371458" indent="0">
              <a:buNone/>
              <a:defRPr sz="2000"/>
            </a:lvl4pPr>
            <a:lvl5pPr marL="1828611" indent="0">
              <a:buNone/>
              <a:defRPr sz="2000"/>
            </a:lvl5pPr>
            <a:lvl6pPr marL="2285764" indent="0">
              <a:buNone/>
              <a:defRPr sz="2000"/>
            </a:lvl6pPr>
            <a:lvl7pPr marL="2742917" indent="0">
              <a:buNone/>
              <a:defRPr sz="2000"/>
            </a:lvl7pPr>
            <a:lvl8pPr marL="3200071" indent="0">
              <a:buNone/>
              <a:defRPr sz="2000"/>
            </a:lvl8pPr>
            <a:lvl9pPr marL="3657223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4215" y="6524104"/>
            <a:ext cx="5978525" cy="654909"/>
          </a:xfrm>
        </p:spPr>
        <p:txBody>
          <a:bodyPr/>
          <a:lstStyle>
            <a:lvl1pPr marL="0" indent="0">
              <a:buNone/>
              <a:defRPr sz="2000"/>
            </a:lvl1pPr>
            <a:lvl2pPr marL="457153" indent="0">
              <a:buNone/>
              <a:defRPr sz="1200"/>
            </a:lvl2pPr>
            <a:lvl3pPr marL="914306" indent="0">
              <a:buNone/>
              <a:defRPr sz="1000"/>
            </a:lvl3pPr>
            <a:lvl4pPr marL="1371458" indent="0">
              <a:buNone/>
              <a:defRPr sz="900"/>
            </a:lvl4pPr>
            <a:lvl5pPr marL="1828611" indent="0">
              <a:buNone/>
              <a:defRPr sz="900"/>
            </a:lvl5pPr>
            <a:lvl6pPr marL="2285764" indent="0">
              <a:buNone/>
              <a:defRPr sz="900"/>
            </a:lvl6pPr>
            <a:lvl7pPr marL="2742917" indent="0">
              <a:buNone/>
              <a:defRPr sz="900"/>
            </a:lvl7pPr>
            <a:lvl8pPr marL="3200071" indent="0">
              <a:buNone/>
              <a:defRPr sz="900"/>
            </a:lvl8pPr>
            <a:lvl9pPr marL="36572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0644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7226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6417" y="1306492"/>
            <a:ext cx="2308596" cy="58433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558" y="1306492"/>
            <a:ext cx="6702460" cy="58433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4341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475" y="-126496"/>
            <a:ext cx="8471376" cy="12649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23916" y="1716500"/>
            <a:ext cx="8471376" cy="455390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40639" y="7231063"/>
            <a:ext cx="2325687" cy="527050"/>
          </a:xfrm>
          <a:prstGeom prst="rect">
            <a:avLst/>
          </a:prstGeom>
        </p:spPr>
        <p:txBody>
          <a:bodyPr lIns="100309" tIns="50154" rIns="100309" bIns="50154"/>
          <a:lstStyle>
            <a:lvl1pPr>
              <a:defRPr/>
            </a:lvl1pPr>
          </a:lstStyle>
          <a:p>
            <a:pPr>
              <a:defRPr/>
            </a:pPr>
            <a:fld id="{74CB2B52-A281-46D9-9D63-CB449AE97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9061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 Stamp--Special.png"/>
          <p:cNvPicPr>
            <a:picLocks noChangeAspect="1"/>
          </p:cNvPicPr>
          <p:nvPr userDrawn="1"/>
        </p:nvPicPr>
        <p:blipFill>
          <a:blip r:embed="rId2" cstate="print">
            <a:lum bright="-10000" contrast="-40000"/>
          </a:blip>
          <a:stretch>
            <a:fillRect/>
          </a:stretch>
        </p:blipFill>
        <p:spPr>
          <a:xfrm>
            <a:off x="830531" y="4"/>
            <a:ext cx="8404785" cy="738152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38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1795467" y="3081347"/>
            <a:ext cx="6508750" cy="1246187"/>
          </a:xfrm>
          <a:prstGeom prst="rect">
            <a:avLst/>
          </a:prstGeom>
          <a:noFill/>
          <a:ln>
            <a:noFill/>
          </a:ln>
        </p:spPr>
        <p:txBody>
          <a:bodyPr lIns="91359" tIns="45680" rIns="91359" bIns="45680"/>
          <a:lstStyle>
            <a:lvl1pPr>
              <a:defRPr sz="3900"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80180" y="6513514"/>
            <a:ext cx="3186146" cy="847724"/>
          </a:xfrm>
          <a:prstGeom prst="rect">
            <a:avLst/>
          </a:prstGeom>
        </p:spPr>
        <p:txBody>
          <a:bodyPr lIns="91359" tIns="45680" rIns="91359" bIns="45680"/>
          <a:lstStyle>
            <a:lvl1pPr marL="0" indent="0" algn="ctr">
              <a:buFontTx/>
              <a:buNone/>
              <a:defRPr sz="2000" b="1" i="1"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4" y="6081826"/>
            <a:ext cx="3189767" cy="348526"/>
          </a:xfrm>
          <a:prstGeom prst="rect">
            <a:avLst/>
          </a:prstGeom>
          <a:noFill/>
        </p:spPr>
        <p:txBody>
          <a:bodyPr wrap="square" lIns="91359" tIns="45680" rIns="91359" bIns="45680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20173" y="6758668"/>
            <a:ext cx="5044965" cy="535938"/>
          </a:xfrm>
          <a:prstGeom prst="rect">
            <a:avLst/>
          </a:prstGeom>
          <a:noFill/>
        </p:spPr>
        <p:txBody>
          <a:bodyPr wrap="square" lIns="91359" tIns="45680" rIns="91359" bIns="4568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900" b="1" i="1" dirty="0" smtClean="0">
                <a:solidFill>
                  <a:schemeClr val="tx2"/>
                </a:solidFill>
                <a:latin typeface="Times"/>
              </a:rPr>
              <a:t>We Produce the Future</a:t>
            </a:r>
          </a:p>
        </p:txBody>
      </p:sp>
    </p:spTree>
    <p:extLst>
      <p:ext uri="{BB962C8B-B14F-4D97-AF65-F5344CB8AC3E}">
        <p14:creationId xmlns:p14="http://schemas.microsoft.com/office/powerpoint/2010/main" val="423757940"/>
      </p:ext>
    </p:extLst>
  </p:cSld>
  <p:clrMapOvr>
    <a:masterClrMapping/>
  </p:clrMapOvr>
  <p:transition spd="slow">
    <p:fade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998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254642"/>
            <a:ext cx="9137650" cy="5932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52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08A33-F2CE-4879-9153-BF7675BA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7157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 descr="Prop-and-Wings-Background No word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963150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457200" y="6081713"/>
            <a:ext cx="3189288" cy="348597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algn="r" eaLnBrk="0" hangingPunct="0">
              <a:defRPr/>
            </a:pP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20637" y="6757989"/>
            <a:ext cx="5045076" cy="535938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900" b="1" i="1" dirty="0">
                <a:latin typeface="Times"/>
              </a:rPr>
              <a:t>We Produce the Future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2584450" y="3057526"/>
            <a:ext cx="4922838" cy="97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1" tIns="45696" rIns="91391" bIns="45696">
            <a:spAutoFit/>
          </a:bodyPr>
          <a:lstStyle/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80180" y="6513514"/>
            <a:ext cx="3186146" cy="847724"/>
          </a:xfrm>
        </p:spPr>
        <p:txBody>
          <a:bodyPr lIns="91430" tIns="45715" rIns="91430" bIns="45715"/>
          <a:lstStyle>
            <a:lvl1pPr marL="0" indent="0" algn="ctr">
              <a:buFontTx/>
              <a:buNone/>
              <a:defRPr sz="2000" b="1" i="1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/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Prop-and-Wings-Background No word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4764"/>
            <a:ext cx="9963150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-20637" y="6757989"/>
            <a:ext cx="5045076" cy="535938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900" b="1" i="1" dirty="0">
                <a:latin typeface="Times"/>
              </a:rPr>
              <a:t>We Produce the Future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2584450" y="3057526"/>
            <a:ext cx="4922838" cy="97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1" tIns="45696" rIns="91391" bIns="45696">
            <a:spAutoFit/>
          </a:bodyPr>
          <a:lstStyle/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490" y="4344661"/>
            <a:ext cx="8470900" cy="1660526"/>
          </a:xfrm>
        </p:spPr>
        <p:txBody>
          <a:bodyPr anchor="ctr" anchorCtr="1"/>
          <a:lstStyle>
            <a:lvl1pPr marL="0" indent="0" algn="ctr">
              <a:buNone/>
              <a:defRPr sz="2000" baseline="0"/>
            </a:lvl1pPr>
            <a:lvl2pPr marL="457153" indent="0">
              <a:buNone/>
              <a:defRPr sz="1800"/>
            </a:lvl2pPr>
            <a:lvl3pPr marL="914306" indent="0">
              <a:buNone/>
              <a:defRPr sz="1600"/>
            </a:lvl3pPr>
            <a:lvl4pPr marL="1371458" indent="0">
              <a:buNone/>
              <a:defRPr sz="1400"/>
            </a:lvl4pPr>
            <a:lvl5pPr marL="1828611" indent="0">
              <a:buNone/>
              <a:defRPr sz="1400"/>
            </a:lvl5pPr>
            <a:lvl6pPr marL="2285764" indent="0">
              <a:buNone/>
              <a:defRPr sz="1400"/>
            </a:lvl6pPr>
            <a:lvl7pPr marL="2742917" indent="0">
              <a:buNone/>
              <a:defRPr sz="1400"/>
            </a:lvl7pPr>
            <a:lvl8pPr marL="3200071" indent="0">
              <a:buNone/>
              <a:defRPr sz="1400"/>
            </a:lvl8pPr>
            <a:lvl9pPr marL="365722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8160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254642"/>
            <a:ext cx="9137650" cy="5932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7769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254642"/>
            <a:ext cx="9137650" cy="5932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2718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08A33-F2CE-4879-9153-BF7675BA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6938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254642"/>
            <a:ext cx="9137650" cy="5932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4682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 descr="Prop-and-Wings-Background No word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963150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457200" y="6081713"/>
            <a:ext cx="3189288" cy="348597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algn="r" eaLnBrk="0" hangingPunct="0">
              <a:defRPr/>
            </a:pP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20637" y="6757989"/>
            <a:ext cx="5045076" cy="535938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900" b="1" i="1" dirty="0">
                <a:latin typeface="Times"/>
              </a:rPr>
              <a:t>We Produce the Future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2584450" y="3057526"/>
            <a:ext cx="4922838" cy="97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1" tIns="45696" rIns="91391" bIns="45696">
            <a:spAutoFit/>
          </a:bodyPr>
          <a:lstStyle/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80180" y="6513514"/>
            <a:ext cx="3186146" cy="847724"/>
          </a:xfrm>
        </p:spPr>
        <p:txBody>
          <a:bodyPr lIns="91430" tIns="45715" rIns="91430" bIns="45715"/>
          <a:lstStyle>
            <a:lvl1pPr marL="0" indent="0" algn="ctr">
              <a:buFontTx/>
              <a:buNone/>
              <a:defRPr sz="2000" b="1" i="1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82891"/>
      </p:ext>
    </p:extLst>
  </p:cSld>
  <p:clrMapOvr>
    <a:masterClrMapping/>
  </p:clrMapOvr>
  <p:transition/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Prop-and-Wings-Background No word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4764"/>
            <a:ext cx="9963150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-20637" y="6757989"/>
            <a:ext cx="5045076" cy="535938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900" b="1" i="1" dirty="0">
                <a:latin typeface="Times"/>
              </a:rPr>
              <a:t>We Produce the Future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2584450" y="3057526"/>
            <a:ext cx="4922838" cy="97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1" tIns="45696" rIns="91391" bIns="45696">
            <a:spAutoFit/>
          </a:bodyPr>
          <a:lstStyle/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490" y="4344661"/>
            <a:ext cx="8470900" cy="1660526"/>
          </a:xfrm>
        </p:spPr>
        <p:txBody>
          <a:bodyPr anchor="ctr" anchorCtr="1"/>
          <a:lstStyle>
            <a:lvl1pPr marL="0" indent="0" algn="ctr">
              <a:buNone/>
              <a:defRPr sz="2000" baseline="0"/>
            </a:lvl1pPr>
            <a:lvl2pPr marL="457153" indent="0">
              <a:buNone/>
              <a:defRPr sz="1800"/>
            </a:lvl2pPr>
            <a:lvl3pPr marL="914306" indent="0">
              <a:buNone/>
              <a:defRPr sz="1600"/>
            </a:lvl3pPr>
            <a:lvl4pPr marL="1371458" indent="0">
              <a:buNone/>
              <a:defRPr sz="1400"/>
            </a:lvl4pPr>
            <a:lvl5pPr marL="1828611" indent="0">
              <a:buNone/>
              <a:defRPr sz="1400"/>
            </a:lvl5pPr>
            <a:lvl6pPr marL="2285764" indent="0">
              <a:buNone/>
              <a:defRPr sz="1400"/>
            </a:lvl6pPr>
            <a:lvl7pPr marL="2742917" indent="0">
              <a:buNone/>
              <a:defRPr sz="1400"/>
            </a:lvl7pPr>
            <a:lvl8pPr marL="3200071" indent="0">
              <a:buNone/>
              <a:defRPr sz="1400"/>
            </a:lvl8pPr>
            <a:lvl9pPr marL="365722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3494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08A33-F2CE-4879-9153-BF7675BA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0244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864" y="1212112"/>
            <a:ext cx="4566426" cy="59085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73274" y="1244011"/>
            <a:ext cx="4389032" cy="2640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73273" y="4029741"/>
            <a:ext cx="4408487" cy="3110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8283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768" y="1244010"/>
            <a:ext cx="6122852" cy="588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34261" y="1269795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6634261" y="3264607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2"/>
          </p:nvPr>
        </p:nvSpPr>
        <p:spPr>
          <a:xfrm>
            <a:off x="6634261" y="5259419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0346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918" y="1244009"/>
            <a:ext cx="4480560" cy="596486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94" y="1244009"/>
            <a:ext cx="4480560" cy="593296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048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0" y="1274664"/>
            <a:ext cx="4620098" cy="82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1" indent="0">
              <a:buNone/>
              <a:defRPr sz="1600" b="1"/>
            </a:lvl5pPr>
            <a:lvl6pPr marL="2285764" indent="0">
              <a:buNone/>
              <a:defRPr sz="1600" b="1"/>
            </a:lvl6pPr>
            <a:lvl7pPr marL="2742917" indent="0">
              <a:buNone/>
              <a:defRPr sz="1600" b="1"/>
            </a:lvl7pPr>
            <a:lvl8pPr marL="3200071" indent="0">
              <a:buNone/>
              <a:defRPr sz="1600" b="1"/>
            </a:lvl8pPr>
            <a:lvl9pPr marL="36572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09" y="2196707"/>
            <a:ext cx="4629826" cy="49909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279" y="1274664"/>
            <a:ext cx="4621763" cy="82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1" indent="0">
              <a:buNone/>
              <a:defRPr sz="1600" b="1"/>
            </a:lvl5pPr>
            <a:lvl6pPr marL="2285764" indent="0">
              <a:buNone/>
              <a:defRPr sz="1600" b="1"/>
            </a:lvl6pPr>
            <a:lvl7pPr marL="2742917" indent="0">
              <a:buNone/>
              <a:defRPr sz="1600" b="1"/>
            </a:lvl7pPr>
            <a:lvl8pPr marL="3200071" indent="0">
              <a:buNone/>
              <a:defRPr sz="1600" b="1"/>
            </a:lvl8pPr>
            <a:lvl9pPr marL="36572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2538" y="2196705"/>
            <a:ext cx="4655394" cy="50015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5407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0595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9024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264698"/>
            <a:ext cx="3278188" cy="1141055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314" y="1264696"/>
            <a:ext cx="5570537" cy="590458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75" y="2461099"/>
            <a:ext cx="3278188" cy="4697365"/>
          </a:xfrm>
        </p:spPr>
        <p:txBody>
          <a:bodyPr/>
          <a:lstStyle>
            <a:lvl1pPr marL="0" indent="0">
              <a:buNone/>
              <a:defRPr sz="2000"/>
            </a:lvl1pPr>
            <a:lvl2pPr marL="457153" indent="0">
              <a:buNone/>
              <a:defRPr sz="1200"/>
            </a:lvl2pPr>
            <a:lvl3pPr marL="914306" indent="0">
              <a:buNone/>
              <a:defRPr sz="1000"/>
            </a:lvl3pPr>
            <a:lvl4pPr marL="1371458" indent="0">
              <a:buNone/>
              <a:defRPr sz="900"/>
            </a:lvl4pPr>
            <a:lvl5pPr marL="1828611" indent="0">
              <a:buNone/>
              <a:defRPr sz="900"/>
            </a:lvl5pPr>
            <a:lvl6pPr marL="2285764" indent="0">
              <a:buNone/>
              <a:defRPr sz="900"/>
            </a:lvl6pPr>
            <a:lvl7pPr marL="2742917" indent="0">
              <a:buNone/>
              <a:defRPr sz="900"/>
            </a:lvl7pPr>
            <a:lvl8pPr marL="3200071" indent="0">
              <a:buNone/>
              <a:defRPr sz="900"/>
            </a:lvl8pPr>
            <a:lvl9pPr marL="36572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0303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215" y="5897043"/>
            <a:ext cx="5978525" cy="4611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54215" y="1261544"/>
            <a:ext cx="5978525" cy="4487504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900"/>
            </a:lvl2pPr>
            <a:lvl3pPr marL="914306" indent="0">
              <a:buNone/>
              <a:defRPr sz="2400"/>
            </a:lvl3pPr>
            <a:lvl4pPr marL="1371458" indent="0">
              <a:buNone/>
              <a:defRPr sz="2000"/>
            </a:lvl4pPr>
            <a:lvl5pPr marL="1828611" indent="0">
              <a:buNone/>
              <a:defRPr sz="2000"/>
            </a:lvl5pPr>
            <a:lvl6pPr marL="2285764" indent="0">
              <a:buNone/>
              <a:defRPr sz="2000"/>
            </a:lvl6pPr>
            <a:lvl7pPr marL="2742917" indent="0">
              <a:buNone/>
              <a:defRPr sz="2000"/>
            </a:lvl7pPr>
            <a:lvl8pPr marL="3200071" indent="0">
              <a:buNone/>
              <a:defRPr sz="2000"/>
            </a:lvl8pPr>
            <a:lvl9pPr marL="3657223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4215" y="6524104"/>
            <a:ext cx="5978525" cy="654909"/>
          </a:xfrm>
        </p:spPr>
        <p:txBody>
          <a:bodyPr/>
          <a:lstStyle>
            <a:lvl1pPr marL="0" indent="0">
              <a:buNone/>
              <a:defRPr sz="2000"/>
            </a:lvl1pPr>
            <a:lvl2pPr marL="457153" indent="0">
              <a:buNone/>
              <a:defRPr sz="1200"/>
            </a:lvl2pPr>
            <a:lvl3pPr marL="914306" indent="0">
              <a:buNone/>
              <a:defRPr sz="1000"/>
            </a:lvl3pPr>
            <a:lvl4pPr marL="1371458" indent="0">
              <a:buNone/>
              <a:defRPr sz="900"/>
            </a:lvl4pPr>
            <a:lvl5pPr marL="1828611" indent="0">
              <a:buNone/>
              <a:defRPr sz="900"/>
            </a:lvl5pPr>
            <a:lvl6pPr marL="2285764" indent="0">
              <a:buNone/>
              <a:defRPr sz="900"/>
            </a:lvl6pPr>
            <a:lvl7pPr marL="2742917" indent="0">
              <a:buNone/>
              <a:defRPr sz="900"/>
            </a:lvl7pPr>
            <a:lvl8pPr marL="3200071" indent="0">
              <a:buNone/>
              <a:defRPr sz="900"/>
            </a:lvl8pPr>
            <a:lvl9pPr marL="36572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5106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6179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6417" y="1306492"/>
            <a:ext cx="2308596" cy="58433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558" y="1306492"/>
            <a:ext cx="6702460" cy="58433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912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254642"/>
            <a:ext cx="9137650" cy="5932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1901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475" y="-126496"/>
            <a:ext cx="8471376" cy="12649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23916" y="1716500"/>
            <a:ext cx="8471376" cy="455390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40639" y="7231063"/>
            <a:ext cx="2325687" cy="527050"/>
          </a:xfrm>
          <a:prstGeom prst="rect">
            <a:avLst/>
          </a:prstGeom>
        </p:spPr>
        <p:txBody>
          <a:bodyPr lIns="100309" tIns="50154" rIns="100309" bIns="50154"/>
          <a:lstStyle>
            <a:lvl1pPr>
              <a:defRPr/>
            </a:lvl1pPr>
          </a:lstStyle>
          <a:p>
            <a:pPr>
              <a:defRPr/>
            </a:pPr>
            <a:fld id="{74CB2B52-A281-46D9-9D63-CB449AE97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76085"/>
      </p:ext>
    </p:extLst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 Stamp--Special.png"/>
          <p:cNvPicPr>
            <a:picLocks noChangeAspect="1"/>
          </p:cNvPicPr>
          <p:nvPr userDrawn="1"/>
        </p:nvPicPr>
        <p:blipFill>
          <a:blip r:embed="rId2" cstate="print">
            <a:lum bright="-10000" contrast="-40000"/>
          </a:blip>
          <a:stretch>
            <a:fillRect/>
          </a:stretch>
        </p:blipFill>
        <p:spPr>
          <a:xfrm>
            <a:off x="830531" y="4"/>
            <a:ext cx="8404785" cy="738152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38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1795467" y="3081347"/>
            <a:ext cx="6508750" cy="1246187"/>
          </a:xfrm>
          <a:prstGeom prst="rect">
            <a:avLst/>
          </a:prstGeom>
          <a:noFill/>
          <a:ln>
            <a:noFill/>
          </a:ln>
        </p:spPr>
        <p:txBody>
          <a:bodyPr lIns="91359" tIns="45680" rIns="91359" bIns="45680"/>
          <a:lstStyle>
            <a:lvl1pPr>
              <a:defRPr sz="3900" b="1" i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80180" y="6513514"/>
            <a:ext cx="3186146" cy="847724"/>
          </a:xfrm>
          <a:prstGeom prst="rect">
            <a:avLst/>
          </a:prstGeom>
        </p:spPr>
        <p:txBody>
          <a:bodyPr lIns="91359" tIns="45680" rIns="91359" bIns="45680"/>
          <a:lstStyle>
            <a:lvl1pPr marL="0" indent="0" algn="ctr">
              <a:buFontTx/>
              <a:buNone/>
              <a:defRPr sz="2000" b="1" i="1" smtClean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4" y="6081826"/>
            <a:ext cx="3189767" cy="348526"/>
          </a:xfrm>
          <a:prstGeom prst="rect">
            <a:avLst/>
          </a:prstGeom>
          <a:noFill/>
        </p:spPr>
        <p:txBody>
          <a:bodyPr wrap="square" lIns="91359" tIns="45680" rIns="91359" bIns="45680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20173" y="6758668"/>
            <a:ext cx="5044965" cy="535938"/>
          </a:xfrm>
          <a:prstGeom prst="rect">
            <a:avLst/>
          </a:prstGeom>
          <a:noFill/>
        </p:spPr>
        <p:txBody>
          <a:bodyPr wrap="square" lIns="91359" tIns="45680" rIns="91359" bIns="45680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2900" b="1" i="1" dirty="0" smtClean="0">
                <a:solidFill>
                  <a:schemeClr val="tx2"/>
                </a:solidFill>
                <a:latin typeface="Times"/>
              </a:rPr>
              <a:t>We Produce the Future</a:t>
            </a:r>
          </a:p>
        </p:txBody>
      </p:sp>
    </p:spTree>
    <p:extLst>
      <p:ext uri="{BB962C8B-B14F-4D97-AF65-F5344CB8AC3E}">
        <p14:creationId xmlns:p14="http://schemas.microsoft.com/office/powerpoint/2010/main" val="2440986986"/>
      </p:ext>
    </p:extLst>
  </p:cSld>
  <p:clrMapOvr>
    <a:masterClrMapping/>
  </p:clrMapOvr>
  <p:transition spd="slow">
    <p:fade/>
  </p:transition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9629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254642"/>
            <a:ext cx="9137650" cy="5932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3777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08A33-F2CE-4879-9153-BF7675BA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516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254642"/>
            <a:ext cx="9137650" cy="5932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7826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 descr="Prop-and-Wings-Background No word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963150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457200" y="6081713"/>
            <a:ext cx="3189288" cy="348597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algn="r" eaLnBrk="0" hangingPunct="0">
              <a:defRPr/>
            </a:pP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20637" y="6757989"/>
            <a:ext cx="5045076" cy="535938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900" b="1" i="1" dirty="0">
                <a:latin typeface="Times"/>
              </a:rPr>
              <a:t>We Produce the Future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2584450" y="3057526"/>
            <a:ext cx="4922838" cy="97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1" tIns="45696" rIns="91391" bIns="45696">
            <a:spAutoFit/>
          </a:bodyPr>
          <a:lstStyle/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80180" y="6513514"/>
            <a:ext cx="3186146" cy="847724"/>
          </a:xfrm>
        </p:spPr>
        <p:txBody>
          <a:bodyPr lIns="91430" tIns="45715" rIns="91430" bIns="45715"/>
          <a:lstStyle>
            <a:lvl1pPr marL="0" indent="0" algn="ctr">
              <a:buFontTx/>
              <a:buNone/>
              <a:defRPr sz="2000" b="1" i="1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0367206"/>
      </p:ext>
    </p:extLst>
  </p:cSld>
  <p:clrMapOvr>
    <a:masterClrMapping/>
  </p:clrMapOvr>
  <p:transition/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Prop-and-Wings-Background No word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4764"/>
            <a:ext cx="9963150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-20637" y="6757989"/>
            <a:ext cx="5045076" cy="535938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900" b="1" i="1" dirty="0">
                <a:latin typeface="Times"/>
              </a:rPr>
              <a:t>We Produce the Future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2584450" y="3057526"/>
            <a:ext cx="4922838" cy="97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1" tIns="45696" rIns="91391" bIns="45696">
            <a:spAutoFit/>
          </a:bodyPr>
          <a:lstStyle/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490" y="4344661"/>
            <a:ext cx="8470900" cy="1660526"/>
          </a:xfrm>
        </p:spPr>
        <p:txBody>
          <a:bodyPr anchor="ctr" anchorCtr="1"/>
          <a:lstStyle>
            <a:lvl1pPr marL="0" indent="0" algn="ctr">
              <a:buNone/>
              <a:defRPr sz="2000" baseline="0"/>
            </a:lvl1pPr>
            <a:lvl2pPr marL="457153" indent="0">
              <a:buNone/>
              <a:defRPr sz="1800"/>
            </a:lvl2pPr>
            <a:lvl3pPr marL="914306" indent="0">
              <a:buNone/>
              <a:defRPr sz="1600"/>
            </a:lvl3pPr>
            <a:lvl4pPr marL="1371458" indent="0">
              <a:buNone/>
              <a:defRPr sz="1400"/>
            </a:lvl4pPr>
            <a:lvl5pPr marL="1828611" indent="0">
              <a:buNone/>
              <a:defRPr sz="1400"/>
            </a:lvl5pPr>
            <a:lvl6pPr marL="2285764" indent="0">
              <a:buNone/>
              <a:defRPr sz="1400"/>
            </a:lvl6pPr>
            <a:lvl7pPr marL="2742917" indent="0">
              <a:buNone/>
              <a:defRPr sz="1400"/>
            </a:lvl7pPr>
            <a:lvl8pPr marL="3200071" indent="0">
              <a:buNone/>
              <a:defRPr sz="1400"/>
            </a:lvl8pPr>
            <a:lvl9pPr marL="365722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276928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864" y="1212112"/>
            <a:ext cx="4566426" cy="59085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73274" y="1244011"/>
            <a:ext cx="4389032" cy="2640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73273" y="4029741"/>
            <a:ext cx="4408487" cy="3110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00299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768" y="1244010"/>
            <a:ext cx="6122852" cy="588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34261" y="1269795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6634261" y="3264607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2"/>
          </p:nvPr>
        </p:nvSpPr>
        <p:spPr>
          <a:xfrm>
            <a:off x="6634261" y="5259419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254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 descr="Prop-and-Wings-Background No word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963150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457200" y="6081713"/>
            <a:ext cx="3189288" cy="348597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algn="r" eaLnBrk="0" hangingPunct="0">
              <a:defRPr/>
            </a:pP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20637" y="6757989"/>
            <a:ext cx="5045076" cy="535938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900" b="1" i="1" dirty="0">
                <a:latin typeface="Times"/>
              </a:rPr>
              <a:t>We Produce the Future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2584450" y="3057526"/>
            <a:ext cx="4922838" cy="97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1" tIns="45696" rIns="91391" bIns="45696">
            <a:spAutoFit/>
          </a:bodyPr>
          <a:lstStyle/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80180" y="6513514"/>
            <a:ext cx="3186146" cy="847724"/>
          </a:xfrm>
        </p:spPr>
        <p:txBody>
          <a:bodyPr lIns="91430" tIns="45715" rIns="91430" bIns="45715"/>
          <a:lstStyle>
            <a:lvl1pPr marL="0" indent="0" algn="ctr">
              <a:buFontTx/>
              <a:buNone/>
              <a:defRPr sz="2000" b="1" i="1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9778855"/>
      </p:ext>
    </p:extLst>
  </p:cSld>
  <p:clrMapOvr>
    <a:masterClrMapping/>
  </p:clrMapOvr>
  <p:transition/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918" y="1244009"/>
            <a:ext cx="4480560" cy="596486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94" y="1244009"/>
            <a:ext cx="4480560" cy="593296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1582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0" y="1274664"/>
            <a:ext cx="4620098" cy="82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1" indent="0">
              <a:buNone/>
              <a:defRPr sz="1600" b="1"/>
            </a:lvl5pPr>
            <a:lvl6pPr marL="2285764" indent="0">
              <a:buNone/>
              <a:defRPr sz="1600" b="1"/>
            </a:lvl6pPr>
            <a:lvl7pPr marL="2742917" indent="0">
              <a:buNone/>
              <a:defRPr sz="1600" b="1"/>
            </a:lvl7pPr>
            <a:lvl8pPr marL="3200071" indent="0">
              <a:buNone/>
              <a:defRPr sz="1600" b="1"/>
            </a:lvl8pPr>
            <a:lvl9pPr marL="36572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09" y="2196707"/>
            <a:ext cx="4629826" cy="49909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279" y="1274664"/>
            <a:ext cx="4621763" cy="82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1" indent="0">
              <a:buNone/>
              <a:defRPr sz="1600" b="1"/>
            </a:lvl5pPr>
            <a:lvl6pPr marL="2285764" indent="0">
              <a:buNone/>
              <a:defRPr sz="1600" b="1"/>
            </a:lvl6pPr>
            <a:lvl7pPr marL="2742917" indent="0">
              <a:buNone/>
              <a:defRPr sz="1600" b="1"/>
            </a:lvl7pPr>
            <a:lvl8pPr marL="3200071" indent="0">
              <a:buNone/>
              <a:defRPr sz="1600" b="1"/>
            </a:lvl8pPr>
            <a:lvl9pPr marL="36572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2538" y="2196705"/>
            <a:ext cx="4655394" cy="50015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2702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24521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8318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264698"/>
            <a:ext cx="3278188" cy="1141055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314" y="1264696"/>
            <a:ext cx="5570537" cy="590458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75" y="2461099"/>
            <a:ext cx="3278188" cy="4697365"/>
          </a:xfrm>
        </p:spPr>
        <p:txBody>
          <a:bodyPr/>
          <a:lstStyle>
            <a:lvl1pPr marL="0" indent="0">
              <a:buNone/>
              <a:defRPr sz="2000"/>
            </a:lvl1pPr>
            <a:lvl2pPr marL="457153" indent="0">
              <a:buNone/>
              <a:defRPr sz="1200"/>
            </a:lvl2pPr>
            <a:lvl3pPr marL="914306" indent="0">
              <a:buNone/>
              <a:defRPr sz="1000"/>
            </a:lvl3pPr>
            <a:lvl4pPr marL="1371458" indent="0">
              <a:buNone/>
              <a:defRPr sz="900"/>
            </a:lvl4pPr>
            <a:lvl5pPr marL="1828611" indent="0">
              <a:buNone/>
              <a:defRPr sz="900"/>
            </a:lvl5pPr>
            <a:lvl6pPr marL="2285764" indent="0">
              <a:buNone/>
              <a:defRPr sz="900"/>
            </a:lvl6pPr>
            <a:lvl7pPr marL="2742917" indent="0">
              <a:buNone/>
              <a:defRPr sz="900"/>
            </a:lvl7pPr>
            <a:lvl8pPr marL="3200071" indent="0">
              <a:buNone/>
              <a:defRPr sz="900"/>
            </a:lvl8pPr>
            <a:lvl9pPr marL="36572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6678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215" y="5897043"/>
            <a:ext cx="5978525" cy="4611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54215" y="1261544"/>
            <a:ext cx="5978525" cy="4487504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900"/>
            </a:lvl2pPr>
            <a:lvl3pPr marL="914306" indent="0">
              <a:buNone/>
              <a:defRPr sz="2400"/>
            </a:lvl3pPr>
            <a:lvl4pPr marL="1371458" indent="0">
              <a:buNone/>
              <a:defRPr sz="2000"/>
            </a:lvl4pPr>
            <a:lvl5pPr marL="1828611" indent="0">
              <a:buNone/>
              <a:defRPr sz="2000"/>
            </a:lvl5pPr>
            <a:lvl6pPr marL="2285764" indent="0">
              <a:buNone/>
              <a:defRPr sz="2000"/>
            </a:lvl6pPr>
            <a:lvl7pPr marL="2742917" indent="0">
              <a:buNone/>
              <a:defRPr sz="2000"/>
            </a:lvl7pPr>
            <a:lvl8pPr marL="3200071" indent="0">
              <a:buNone/>
              <a:defRPr sz="2000"/>
            </a:lvl8pPr>
            <a:lvl9pPr marL="3657223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4215" y="6524104"/>
            <a:ext cx="5978525" cy="654909"/>
          </a:xfrm>
        </p:spPr>
        <p:txBody>
          <a:bodyPr/>
          <a:lstStyle>
            <a:lvl1pPr marL="0" indent="0">
              <a:buNone/>
              <a:defRPr sz="2000"/>
            </a:lvl1pPr>
            <a:lvl2pPr marL="457153" indent="0">
              <a:buNone/>
              <a:defRPr sz="1200"/>
            </a:lvl2pPr>
            <a:lvl3pPr marL="914306" indent="0">
              <a:buNone/>
              <a:defRPr sz="1000"/>
            </a:lvl3pPr>
            <a:lvl4pPr marL="1371458" indent="0">
              <a:buNone/>
              <a:defRPr sz="900"/>
            </a:lvl4pPr>
            <a:lvl5pPr marL="1828611" indent="0">
              <a:buNone/>
              <a:defRPr sz="900"/>
            </a:lvl5pPr>
            <a:lvl6pPr marL="2285764" indent="0">
              <a:buNone/>
              <a:defRPr sz="900"/>
            </a:lvl6pPr>
            <a:lvl7pPr marL="2742917" indent="0">
              <a:buNone/>
              <a:defRPr sz="900"/>
            </a:lvl7pPr>
            <a:lvl8pPr marL="3200071" indent="0">
              <a:buNone/>
              <a:defRPr sz="900"/>
            </a:lvl8pPr>
            <a:lvl9pPr marL="36572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72836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46796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6417" y="1306492"/>
            <a:ext cx="2308596" cy="58433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558" y="1306492"/>
            <a:ext cx="6702460" cy="58433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82645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475" y="-126496"/>
            <a:ext cx="8471376" cy="12649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23916" y="1716500"/>
            <a:ext cx="8471376" cy="455390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40639" y="7231063"/>
            <a:ext cx="2325687" cy="527050"/>
          </a:xfrm>
          <a:prstGeom prst="rect">
            <a:avLst/>
          </a:prstGeom>
        </p:spPr>
        <p:txBody>
          <a:bodyPr lIns="100309" tIns="50154" rIns="100309" bIns="50154"/>
          <a:lstStyle>
            <a:lvl1pPr>
              <a:defRPr/>
            </a:lvl1pPr>
          </a:lstStyle>
          <a:p>
            <a:pPr>
              <a:defRPr/>
            </a:pPr>
            <a:fld id="{74CB2B52-A281-46D9-9D63-CB449AE97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78586"/>
      </p:ext>
    </p:extLst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023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Prop-and-Wings-Background No word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4764"/>
            <a:ext cx="9963150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-20637" y="6757989"/>
            <a:ext cx="5045076" cy="535938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en-US" sz="2900" b="1" i="1" dirty="0">
                <a:latin typeface="Times"/>
              </a:rPr>
              <a:t>We Produce the Future</a:t>
            </a:r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2584450" y="3057526"/>
            <a:ext cx="4922838" cy="97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1" tIns="45696" rIns="91391" bIns="45696">
            <a:spAutoFit/>
          </a:bodyPr>
          <a:lstStyle/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 eaLnBrk="0" hangingPunct="0">
              <a:defRPr/>
            </a:pPr>
            <a:endParaRPr lang="en-US" sz="29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490" y="4344661"/>
            <a:ext cx="8470900" cy="1660526"/>
          </a:xfrm>
        </p:spPr>
        <p:txBody>
          <a:bodyPr anchor="ctr" anchorCtr="1"/>
          <a:lstStyle>
            <a:lvl1pPr marL="0" indent="0" algn="ctr">
              <a:buNone/>
              <a:defRPr sz="2000" baseline="0"/>
            </a:lvl1pPr>
            <a:lvl2pPr marL="457153" indent="0">
              <a:buNone/>
              <a:defRPr sz="1800"/>
            </a:lvl2pPr>
            <a:lvl3pPr marL="914306" indent="0">
              <a:buNone/>
              <a:defRPr sz="1600"/>
            </a:lvl3pPr>
            <a:lvl4pPr marL="1371458" indent="0">
              <a:buNone/>
              <a:defRPr sz="1400"/>
            </a:lvl4pPr>
            <a:lvl5pPr marL="1828611" indent="0">
              <a:buNone/>
              <a:defRPr sz="1400"/>
            </a:lvl5pPr>
            <a:lvl6pPr marL="2285764" indent="0">
              <a:buNone/>
              <a:defRPr sz="1400"/>
            </a:lvl6pPr>
            <a:lvl7pPr marL="2742917" indent="0">
              <a:buNone/>
              <a:defRPr sz="1400"/>
            </a:lvl7pPr>
            <a:lvl8pPr marL="3200071" indent="0">
              <a:buNone/>
              <a:defRPr sz="1400"/>
            </a:lvl8pPr>
            <a:lvl9pPr marL="365722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9429468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254642"/>
            <a:ext cx="9137650" cy="5932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2776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408A33-F2CE-4879-9153-BF7675BA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94733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254642"/>
            <a:ext cx="9137650" cy="5932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951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864" y="1212112"/>
            <a:ext cx="4566426" cy="59085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73274" y="1244011"/>
            <a:ext cx="4389032" cy="2640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73273" y="4029741"/>
            <a:ext cx="4408487" cy="3110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05282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768" y="1244010"/>
            <a:ext cx="6122852" cy="588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34261" y="1269795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6634261" y="3264607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2"/>
          </p:nvPr>
        </p:nvSpPr>
        <p:spPr>
          <a:xfrm>
            <a:off x="6634261" y="5259419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25301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918" y="1244009"/>
            <a:ext cx="4480560" cy="596486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94" y="1244009"/>
            <a:ext cx="4480560" cy="593296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5434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0" y="1274664"/>
            <a:ext cx="4620098" cy="82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1" indent="0">
              <a:buNone/>
              <a:defRPr sz="1600" b="1"/>
            </a:lvl5pPr>
            <a:lvl6pPr marL="2285764" indent="0">
              <a:buNone/>
              <a:defRPr sz="1600" b="1"/>
            </a:lvl6pPr>
            <a:lvl7pPr marL="2742917" indent="0">
              <a:buNone/>
              <a:defRPr sz="1600" b="1"/>
            </a:lvl7pPr>
            <a:lvl8pPr marL="3200071" indent="0">
              <a:buNone/>
              <a:defRPr sz="1600" b="1"/>
            </a:lvl8pPr>
            <a:lvl9pPr marL="36572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09" y="2196707"/>
            <a:ext cx="4629826" cy="49909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279" y="1274664"/>
            <a:ext cx="4621763" cy="82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1" indent="0">
              <a:buNone/>
              <a:defRPr sz="1600" b="1"/>
            </a:lvl5pPr>
            <a:lvl6pPr marL="2285764" indent="0">
              <a:buNone/>
              <a:defRPr sz="1600" b="1"/>
            </a:lvl6pPr>
            <a:lvl7pPr marL="2742917" indent="0">
              <a:buNone/>
              <a:defRPr sz="1600" b="1"/>
            </a:lvl7pPr>
            <a:lvl8pPr marL="3200071" indent="0">
              <a:buNone/>
              <a:defRPr sz="1600" b="1"/>
            </a:lvl8pPr>
            <a:lvl9pPr marL="36572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2538" y="2196705"/>
            <a:ext cx="4655394" cy="50015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1010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66231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8588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264698"/>
            <a:ext cx="3278188" cy="1141055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314" y="1264696"/>
            <a:ext cx="5570537" cy="590458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75" y="2461099"/>
            <a:ext cx="3278188" cy="4697365"/>
          </a:xfrm>
        </p:spPr>
        <p:txBody>
          <a:bodyPr/>
          <a:lstStyle>
            <a:lvl1pPr marL="0" indent="0">
              <a:buNone/>
              <a:defRPr sz="2000"/>
            </a:lvl1pPr>
            <a:lvl2pPr marL="457153" indent="0">
              <a:buNone/>
              <a:defRPr sz="1200"/>
            </a:lvl2pPr>
            <a:lvl3pPr marL="914306" indent="0">
              <a:buNone/>
              <a:defRPr sz="1000"/>
            </a:lvl3pPr>
            <a:lvl4pPr marL="1371458" indent="0">
              <a:buNone/>
              <a:defRPr sz="900"/>
            </a:lvl4pPr>
            <a:lvl5pPr marL="1828611" indent="0">
              <a:buNone/>
              <a:defRPr sz="900"/>
            </a:lvl5pPr>
            <a:lvl6pPr marL="2285764" indent="0">
              <a:buNone/>
              <a:defRPr sz="900"/>
            </a:lvl6pPr>
            <a:lvl7pPr marL="2742917" indent="0">
              <a:buNone/>
              <a:defRPr sz="900"/>
            </a:lvl7pPr>
            <a:lvl8pPr marL="3200071" indent="0">
              <a:buNone/>
              <a:defRPr sz="900"/>
            </a:lvl8pPr>
            <a:lvl9pPr marL="36572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598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864" y="1212112"/>
            <a:ext cx="4566426" cy="59085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73274" y="1244011"/>
            <a:ext cx="4389032" cy="2640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73273" y="4029741"/>
            <a:ext cx="4408487" cy="3110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65896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215" y="5897043"/>
            <a:ext cx="5978525" cy="4611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54215" y="1261544"/>
            <a:ext cx="5978525" cy="4487504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900"/>
            </a:lvl2pPr>
            <a:lvl3pPr marL="914306" indent="0">
              <a:buNone/>
              <a:defRPr sz="2400"/>
            </a:lvl3pPr>
            <a:lvl4pPr marL="1371458" indent="0">
              <a:buNone/>
              <a:defRPr sz="2000"/>
            </a:lvl4pPr>
            <a:lvl5pPr marL="1828611" indent="0">
              <a:buNone/>
              <a:defRPr sz="2000"/>
            </a:lvl5pPr>
            <a:lvl6pPr marL="2285764" indent="0">
              <a:buNone/>
              <a:defRPr sz="2000"/>
            </a:lvl6pPr>
            <a:lvl7pPr marL="2742917" indent="0">
              <a:buNone/>
              <a:defRPr sz="2000"/>
            </a:lvl7pPr>
            <a:lvl8pPr marL="3200071" indent="0">
              <a:buNone/>
              <a:defRPr sz="2000"/>
            </a:lvl8pPr>
            <a:lvl9pPr marL="3657223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4215" y="6524104"/>
            <a:ext cx="5978525" cy="654909"/>
          </a:xfrm>
        </p:spPr>
        <p:txBody>
          <a:bodyPr/>
          <a:lstStyle>
            <a:lvl1pPr marL="0" indent="0">
              <a:buNone/>
              <a:defRPr sz="2000"/>
            </a:lvl1pPr>
            <a:lvl2pPr marL="457153" indent="0">
              <a:buNone/>
              <a:defRPr sz="1200"/>
            </a:lvl2pPr>
            <a:lvl3pPr marL="914306" indent="0">
              <a:buNone/>
              <a:defRPr sz="1000"/>
            </a:lvl3pPr>
            <a:lvl4pPr marL="1371458" indent="0">
              <a:buNone/>
              <a:defRPr sz="900"/>
            </a:lvl4pPr>
            <a:lvl5pPr marL="1828611" indent="0">
              <a:buNone/>
              <a:defRPr sz="900"/>
            </a:lvl5pPr>
            <a:lvl6pPr marL="2285764" indent="0">
              <a:buNone/>
              <a:defRPr sz="900"/>
            </a:lvl6pPr>
            <a:lvl7pPr marL="2742917" indent="0">
              <a:buNone/>
              <a:defRPr sz="900"/>
            </a:lvl7pPr>
            <a:lvl8pPr marL="3200071" indent="0">
              <a:buNone/>
              <a:defRPr sz="900"/>
            </a:lvl8pPr>
            <a:lvl9pPr marL="36572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55813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82122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 anchor="ctr"/>
          <a:lstStyle/>
          <a:p>
            <a:pPr algn="ctr" defTabSz="1003197">
              <a:defRPr/>
            </a:pPr>
            <a:r>
              <a:rPr lang="en-US" sz="39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6417" y="1306492"/>
            <a:ext cx="2308596" cy="58433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558" y="1306492"/>
            <a:ext cx="6702460" cy="58433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4360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475" y="-126496"/>
            <a:ext cx="8471376" cy="12649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23916" y="1716500"/>
            <a:ext cx="8471376" cy="455390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40639" y="7231063"/>
            <a:ext cx="2325687" cy="527050"/>
          </a:xfrm>
          <a:prstGeom prst="rect">
            <a:avLst/>
          </a:prstGeom>
        </p:spPr>
        <p:txBody>
          <a:bodyPr lIns="100309" tIns="50154" rIns="100309" bIns="50154"/>
          <a:lstStyle>
            <a:lvl1pPr>
              <a:defRPr/>
            </a:lvl1pPr>
          </a:lstStyle>
          <a:p>
            <a:pPr>
              <a:defRPr/>
            </a:pPr>
            <a:fld id="{74CB2B52-A281-46D9-9D63-CB449AE97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82116"/>
      </p:ext>
    </p:extLst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9048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6" y="90488"/>
            <a:ext cx="7313613" cy="960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768" y="1244010"/>
            <a:ext cx="6122852" cy="588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34261" y="1269795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6634261" y="3264607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2"/>
          </p:nvPr>
        </p:nvSpPr>
        <p:spPr>
          <a:xfrm>
            <a:off x="6634261" y="5259419"/>
            <a:ext cx="3024509" cy="1870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7365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918" y="1244009"/>
            <a:ext cx="4480560" cy="596486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94" y="1244009"/>
            <a:ext cx="4480560" cy="593296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4674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45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61.xml"/><Relationship Id="rId16" Type="http://schemas.openxmlformats.org/officeDocument/2006/relationships/theme" Target="../theme/theme4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292" tIns="50146" rIns="100292" bIns="50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254126"/>
            <a:ext cx="9137650" cy="595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292" tIns="50146" rIns="100292" bIns="50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1489" y="7235826"/>
            <a:ext cx="2076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92" tIns="50146" rIns="100292" bIns="50146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6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856789" y="1081089"/>
            <a:ext cx="109537" cy="1317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flipV="1">
            <a:off x="1" y="1096963"/>
            <a:ext cx="5557838" cy="825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5502276" y="998539"/>
            <a:ext cx="4479082" cy="31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eaLnBrk="0" hangingPunct="0">
              <a:defRPr/>
            </a:pPr>
            <a:r>
              <a:rPr lang="en-US" sz="1400" b="1" i="1" dirty="0">
                <a:solidFill>
                  <a:schemeClr val="tx2"/>
                </a:solidFill>
                <a:latin typeface="Arial" charset="0"/>
              </a:rPr>
              <a:t>Develop America's Airmen Today ... for Tomorrow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 flipV="1">
            <a:off x="1" y="7229476"/>
            <a:ext cx="2443163" cy="92075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2355818" y="7140576"/>
            <a:ext cx="5316601" cy="46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algn="ctr" eaLnBrk="0" hangingPunct="0">
              <a:defRPr/>
            </a:pPr>
            <a:r>
              <a:rPr lang="en-US" sz="1200" b="1" i="1" dirty="0">
                <a:solidFill>
                  <a:schemeClr val="tx2"/>
                </a:solidFill>
                <a:latin typeface="Arial" charset="0"/>
              </a:rPr>
              <a:t>Air University:  The Intellectual and Leadership Center of the Air Force</a:t>
            </a:r>
          </a:p>
          <a:p>
            <a:pPr algn="ctr" eaLnBrk="0" hangingPunct="0">
              <a:defRPr/>
            </a:pPr>
            <a:r>
              <a:rPr lang="en-US" sz="1200" b="1" i="1" dirty="0">
                <a:solidFill>
                  <a:schemeClr val="tx2"/>
                </a:solidFill>
                <a:latin typeface="Arial" charset="0"/>
              </a:rPr>
              <a:t>Fly – Fight – Win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 flipV="1">
            <a:off x="7640639" y="7226301"/>
            <a:ext cx="2325687" cy="920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lIns="91430" tIns="45715" rIns="91430" bIns="45715" anchor="ctr"/>
          <a:lstStyle/>
          <a:p>
            <a:pPr algn="ctr"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2068" name="Slide Number Placeholder 4"/>
          <p:cNvSpPr txBox="1">
            <a:spLocks noGrp="1"/>
          </p:cNvSpPr>
          <p:nvPr/>
        </p:nvSpPr>
        <p:spPr bwMode="auto">
          <a:xfrm>
            <a:off x="7835900" y="7278688"/>
            <a:ext cx="20764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/>
          <a:lstStyle/>
          <a:p>
            <a:pPr algn="r" eaLnBrk="0" hangingPunct="0">
              <a:defRPr/>
            </a:pPr>
            <a:fld id="{747AC8D6-DC67-43BD-A41D-570432578D1D}" type="slidenum">
              <a:rPr lang="en-US"/>
              <a:pPr algn="r" eaLnBrk="0" hangingPunct="0">
                <a:defRPr/>
              </a:pPr>
              <a:t>‹#›</a:t>
            </a:fld>
            <a:endParaRPr lang="en-US" dirty="0"/>
          </a:p>
        </p:txBody>
      </p:sp>
      <p:grpSp>
        <p:nvGrpSpPr>
          <p:cNvPr id="4110" name="Group 23"/>
          <p:cNvGrpSpPr>
            <a:grpSpLocks/>
          </p:cNvGrpSpPr>
          <p:nvPr/>
        </p:nvGrpSpPr>
        <p:grpSpPr bwMode="auto">
          <a:xfrm>
            <a:off x="109404" y="36513"/>
            <a:ext cx="1187450" cy="1162050"/>
            <a:chOff x="8650224" y="36576"/>
            <a:chExt cx="1186931" cy="1161193"/>
          </a:xfrm>
        </p:grpSpPr>
        <p:pic>
          <p:nvPicPr>
            <p:cNvPr id="4111" name="Picture 20" descr="AU.jpg"/>
            <p:cNvPicPr>
              <a:picLocks noChangeAspect="1"/>
            </p:cNvPicPr>
            <p:nvPr userDrawn="1"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9096375" y="204597"/>
              <a:ext cx="740780" cy="73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22" descr="AETC.png"/>
            <p:cNvPicPr>
              <a:picLocks noChangeAspect="1"/>
            </p:cNvPicPr>
            <p:nvPr userDrawn="1"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8650224" y="36576"/>
              <a:ext cx="725573" cy="73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17" descr="AWC nobkg copy.png"/>
            <p:cNvPicPr>
              <a:picLocks noChangeAspect="1"/>
            </p:cNvPicPr>
            <p:nvPr userDrawn="1"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8662988" y="342900"/>
              <a:ext cx="865889" cy="854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25" y="97633"/>
            <a:ext cx="922751" cy="94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142163" y="7034213"/>
            <a:ext cx="2325687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8A33-F2CE-4879-9153-BF7675BA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6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45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37" r:id="rId12"/>
    <p:sldLayoutId id="2147484238" r:id="rId13"/>
    <p:sldLayoutId id="2147484239" r:id="rId14"/>
    <p:sldLayoutId id="2147484240" r:id="rId15"/>
    <p:sldLayoutId id="2147484241" r:id="rId16"/>
    <p:sldLayoutId id="2147484242" r:id="rId17"/>
    <p:sldLayoutId id="2147484243" r:id="rId18"/>
    <p:sldLayoutId id="2147484244" r:id="rId19"/>
    <p:sldLayoutId id="2147484187" r:id="rId20"/>
    <p:sldLayoutId id="2147484068" r:id="rId21"/>
    <p:sldLayoutId id="2147484069" r:id="rId22"/>
    <p:sldLayoutId id="2147484172" r:id="rId23"/>
  </p:sldLayoutIdLst>
  <p:transition/>
  <p:hf hdr="0" ftr="0" dt="0"/>
  <p:txStyles>
    <p:titleStyle>
      <a:lvl1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153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6pPr>
      <a:lvl7pPr marL="914306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7pPr>
      <a:lvl8pPr marL="1371458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8pPr>
      <a:lvl9pPr marL="1828611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9pPr>
    </p:titleStyle>
    <p:bodyStyle>
      <a:lvl1pPr marL="376199" indent="-376199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814304" indent="-312705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253996" indent="-250799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55594" indent="-250799" algn="l" defTabSz="1003197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57192" indent="-250799" algn="l" defTabSz="1003197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14345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71498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28651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85803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1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1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292" tIns="50146" rIns="100292" bIns="50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254126"/>
            <a:ext cx="9137650" cy="595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292" tIns="50146" rIns="100292" bIns="50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1489" y="7235826"/>
            <a:ext cx="2076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92" tIns="50146" rIns="100292" bIns="50146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6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856789" y="1081089"/>
            <a:ext cx="109537" cy="1317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flipV="1">
            <a:off x="1" y="1096963"/>
            <a:ext cx="5557838" cy="825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5502276" y="998539"/>
            <a:ext cx="4479082" cy="31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eaLnBrk="0" hangingPunct="0">
              <a:defRPr/>
            </a:pPr>
            <a:r>
              <a:rPr lang="en-US" sz="1400" b="1" i="1" dirty="0">
                <a:solidFill>
                  <a:schemeClr val="tx2"/>
                </a:solidFill>
                <a:latin typeface="Arial" charset="0"/>
              </a:rPr>
              <a:t>Develop America's Airmen Today ... for Tomorrow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 flipV="1">
            <a:off x="1" y="7229476"/>
            <a:ext cx="2443163" cy="92075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2355818" y="7140576"/>
            <a:ext cx="5316601" cy="46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algn="ctr" eaLnBrk="0" hangingPunct="0">
              <a:defRPr/>
            </a:pPr>
            <a:r>
              <a:rPr lang="en-US" sz="1200" b="1" i="1" dirty="0">
                <a:solidFill>
                  <a:schemeClr val="tx2"/>
                </a:solidFill>
                <a:latin typeface="Arial" charset="0"/>
              </a:rPr>
              <a:t>Air University:  The Intellectual and Leadership Center of the Air Force</a:t>
            </a:r>
          </a:p>
          <a:p>
            <a:pPr algn="ctr" eaLnBrk="0" hangingPunct="0">
              <a:defRPr/>
            </a:pPr>
            <a:r>
              <a:rPr lang="en-US" sz="1200" b="1" i="1" dirty="0">
                <a:solidFill>
                  <a:schemeClr val="tx2"/>
                </a:solidFill>
                <a:latin typeface="Arial" charset="0"/>
              </a:rPr>
              <a:t>Fly – Fight – Win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 flipV="1">
            <a:off x="7640639" y="7226301"/>
            <a:ext cx="2325687" cy="920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lIns="91430" tIns="45715" rIns="91430" bIns="45715" anchor="ctr"/>
          <a:lstStyle/>
          <a:p>
            <a:pPr algn="ctr"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2068" name="Slide Number Placeholder 4"/>
          <p:cNvSpPr txBox="1">
            <a:spLocks noGrp="1"/>
          </p:cNvSpPr>
          <p:nvPr/>
        </p:nvSpPr>
        <p:spPr bwMode="auto">
          <a:xfrm>
            <a:off x="7835900" y="7278688"/>
            <a:ext cx="20764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/>
          <a:lstStyle/>
          <a:p>
            <a:pPr algn="r" eaLnBrk="0" hangingPunct="0">
              <a:defRPr/>
            </a:pPr>
            <a:fld id="{747AC8D6-DC67-43BD-A41D-570432578D1D}" type="slidenum">
              <a:rPr lang="en-US"/>
              <a:pPr algn="r" eaLnBrk="0" hangingPunct="0">
                <a:defRPr/>
              </a:pPr>
              <a:t>‹#›</a:t>
            </a:fld>
            <a:endParaRPr lang="en-US" dirty="0"/>
          </a:p>
        </p:txBody>
      </p:sp>
      <p:grpSp>
        <p:nvGrpSpPr>
          <p:cNvPr id="4110" name="Group 23"/>
          <p:cNvGrpSpPr>
            <a:grpSpLocks/>
          </p:cNvGrpSpPr>
          <p:nvPr/>
        </p:nvGrpSpPr>
        <p:grpSpPr bwMode="auto">
          <a:xfrm>
            <a:off x="109404" y="36513"/>
            <a:ext cx="1187450" cy="1162050"/>
            <a:chOff x="8650224" y="36576"/>
            <a:chExt cx="1186931" cy="1161193"/>
          </a:xfrm>
        </p:grpSpPr>
        <p:pic>
          <p:nvPicPr>
            <p:cNvPr id="4111" name="Picture 20" descr="AU.jpg"/>
            <p:cNvPicPr>
              <a:picLocks noChangeAspect="1"/>
            </p:cNvPicPr>
            <p:nvPr userDrawn="1"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9096375" y="204597"/>
              <a:ext cx="740780" cy="73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22" descr="AETC.png"/>
            <p:cNvPicPr>
              <a:picLocks noChangeAspect="1"/>
            </p:cNvPicPr>
            <p:nvPr userDrawn="1"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8650224" y="36576"/>
              <a:ext cx="725573" cy="73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17" descr="AWC nobkg copy.png"/>
            <p:cNvPicPr>
              <a:picLocks noChangeAspect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8662988" y="342900"/>
              <a:ext cx="865889" cy="854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25" y="97633"/>
            <a:ext cx="922751" cy="94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142163" y="7034213"/>
            <a:ext cx="2325687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8A33-F2CE-4879-9153-BF7675BA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6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  <p:sldLayoutId id="2147484258" r:id="rId12"/>
    <p:sldLayoutId id="2147484259" r:id="rId13"/>
    <p:sldLayoutId id="2147484260" r:id="rId14"/>
    <p:sldLayoutId id="2147484261" r:id="rId15"/>
    <p:sldLayoutId id="2147484262" r:id="rId16"/>
    <p:sldLayoutId id="2147484263" r:id="rId17"/>
    <p:sldLayoutId id="2147484264" r:id="rId18"/>
    <p:sldLayoutId id="2147484265" r:id="rId19"/>
  </p:sldLayoutIdLst>
  <p:transition/>
  <p:hf hdr="0" ftr="0" dt="0"/>
  <p:txStyles>
    <p:titleStyle>
      <a:lvl1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153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6pPr>
      <a:lvl7pPr marL="914306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7pPr>
      <a:lvl8pPr marL="1371458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8pPr>
      <a:lvl9pPr marL="1828611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9pPr>
    </p:titleStyle>
    <p:bodyStyle>
      <a:lvl1pPr marL="376199" indent="-376199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814304" indent="-312705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253996" indent="-250799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55594" indent="-250799" algn="l" defTabSz="1003197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57192" indent="-250799" algn="l" defTabSz="1003197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14345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71498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28651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85803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1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1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292" tIns="50146" rIns="100292" bIns="50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254126"/>
            <a:ext cx="9137650" cy="595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292" tIns="50146" rIns="100292" bIns="50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1489" y="7235826"/>
            <a:ext cx="2076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92" tIns="50146" rIns="100292" bIns="50146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6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856789" y="1081089"/>
            <a:ext cx="109537" cy="1317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flipV="1">
            <a:off x="1" y="1096963"/>
            <a:ext cx="5557838" cy="825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5502276" y="998539"/>
            <a:ext cx="4479082" cy="31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eaLnBrk="0" hangingPunct="0">
              <a:defRPr/>
            </a:pPr>
            <a:r>
              <a:rPr lang="en-US" sz="1400" b="1" i="1" dirty="0">
                <a:solidFill>
                  <a:schemeClr val="tx2"/>
                </a:solidFill>
                <a:latin typeface="Arial" charset="0"/>
              </a:rPr>
              <a:t>Develop America's Airmen Today ... for Tomorrow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 flipV="1">
            <a:off x="1" y="7229476"/>
            <a:ext cx="2443163" cy="92075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2355818" y="7140576"/>
            <a:ext cx="5316601" cy="46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algn="ctr" eaLnBrk="0" hangingPunct="0">
              <a:defRPr/>
            </a:pPr>
            <a:r>
              <a:rPr lang="en-US" sz="1200" b="1" i="1" dirty="0">
                <a:solidFill>
                  <a:schemeClr val="tx2"/>
                </a:solidFill>
                <a:latin typeface="Arial" charset="0"/>
              </a:rPr>
              <a:t>Air University:  The Intellectual and Leadership Center of the Air Force</a:t>
            </a:r>
          </a:p>
          <a:p>
            <a:pPr algn="ctr" eaLnBrk="0" hangingPunct="0">
              <a:defRPr/>
            </a:pPr>
            <a:r>
              <a:rPr lang="en-US" sz="1200" b="1" i="1" dirty="0">
                <a:solidFill>
                  <a:schemeClr val="tx2"/>
                </a:solidFill>
                <a:latin typeface="Arial" charset="0"/>
              </a:rPr>
              <a:t>Fly – Fight – Win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 flipV="1">
            <a:off x="7640639" y="7226301"/>
            <a:ext cx="2325687" cy="920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lIns="91430" tIns="45715" rIns="91430" bIns="45715" anchor="ctr"/>
          <a:lstStyle/>
          <a:p>
            <a:pPr algn="ctr"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2068" name="Slide Number Placeholder 4"/>
          <p:cNvSpPr txBox="1">
            <a:spLocks noGrp="1"/>
          </p:cNvSpPr>
          <p:nvPr/>
        </p:nvSpPr>
        <p:spPr bwMode="auto">
          <a:xfrm>
            <a:off x="7835900" y="7278688"/>
            <a:ext cx="20764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/>
          <a:lstStyle/>
          <a:p>
            <a:pPr algn="r" eaLnBrk="0" hangingPunct="0">
              <a:defRPr/>
            </a:pPr>
            <a:fld id="{747AC8D6-DC67-43BD-A41D-570432578D1D}" type="slidenum">
              <a:rPr lang="en-US"/>
              <a:pPr algn="r" eaLnBrk="0" hangingPunct="0">
                <a:defRPr/>
              </a:pPr>
              <a:t>‹#›</a:t>
            </a:fld>
            <a:endParaRPr lang="en-US" dirty="0"/>
          </a:p>
        </p:txBody>
      </p:sp>
      <p:grpSp>
        <p:nvGrpSpPr>
          <p:cNvPr id="4110" name="Group 23"/>
          <p:cNvGrpSpPr>
            <a:grpSpLocks/>
          </p:cNvGrpSpPr>
          <p:nvPr/>
        </p:nvGrpSpPr>
        <p:grpSpPr bwMode="auto">
          <a:xfrm>
            <a:off x="109404" y="36513"/>
            <a:ext cx="1187450" cy="1162050"/>
            <a:chOff x="8650224" y="36576"/>
            <a:chExt cx="1186931" cy="1161193"/>
          </a:xfrm>
        </p:grpSpPr>
        <p:pic>
          <p:nvPicPr>
            <p:cNvPr id="4111" name="Picture 20" descr="AU.jpg"/>
            <p:cNvPicPr>
              <a:picLocks noChangeAspect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9096375" y="204597"/>
              <a:ext cx="740780" cy="73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22" descr="AETC.png"/>
            <p:cNvPicPr>
              <a:picLocks noChangeAspect="1"/>
            </p:cNvPicPr>
            <p:nvPr userDrawn="1"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8650224" y="36576"/>
              <a:ext cx="725573" cy="73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17" descr="AWC nobkg copy.png"/>
            <p:cNvPicPr>
              <a:picLocks noChangeAspect="1"/>
            </p:cNvPicPr>
            <p:nvPr userDrawn="1"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8662988" y="342900"/>
              <a:ext cx="865889" cy="854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25" y="97633"/>
            <a:ext cx="922751" cy="94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142163" y="7034213"/>
            <a:ext cx="2325687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8A33-F2CE-4879-9153-BF7675BA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1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  <p:sldLayoutId id="2147484219" r:id="rId12"/>
    <p:sldLayoutId id="2147484220" r:id="rId13"/>
    <p:sldLayoutId id="2147484221" r:id="rId14"/>
    <p:sldLayoutId id="2147484222" r:id="rId15"/>
    <p:sldLayoutId id="2147484223" r:id="rId16"/>
    <p:sldLayoutId id="2147484225" r:id="rId17"/>
  </p:sldLayoutIdLst>
  <p:transition/>
  <p:hf hdr="0" ftr="0" dt="0"/>
  <p:txStyles>
    <p:titleStyle>
      <a:lvl1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153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6pPr>
      <a:lvl7pPr marL="914306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7pPr>
      <a:lvl8pPr marL="1371458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8pPr>
      <a:lvl9pPr marL="1828611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9pPr>
    </p:titleStyle>
    <p:bodyStyle>
      <a:lvl1pPr marL="376199" indent="-376199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814304" indent="-312705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253996" indent="-250799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55594" indent="-250799" algn="l" defTabSz="1003197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57192" indent="-250799" algn="l" defTabSz="1003197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14345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71498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28651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85803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1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1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6" y="90488"/>
            <a:ext cx="7313613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292" tIns="50146" rIns="100292" bIns="50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254126"/>
            <a:ext cx="9137650" cy="595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292" tIns="50146" rIns="100292" bIns="50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1489" y="7235826"/>
            <a:ext cx="2076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92" tIns="50146" rIns="100292" bIns="50146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6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856789" y="1081089"/>
            <a:ext cx="109537" cy="1317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flipV="1">
            <a:off x="1" y="1096963"/>
            <a:ext cx="5557838" cy="825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/>
        </p:nvSpPr>
        <p:spPr bwMode="auto">
          <a:xfrm>
            <a:off x="5502276" y="998539"/>
            <a:ext cx="4479082" cy="31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eaLnBrk="0" hangingPunct="0">
              <a:defRPr/>
            </a:pPr>
            <a:r>
              <a:rPr lang="en-US" sz="1400" b="1" i="1" dirty="0">
                <a:solidFill>
                  <a:schemeClr val="tx2"/>
                </a:solidFill>
                <a:latin typeface="Arial" charset="0"/>
              </a:rPr>
              <a:t>Develop America's Airmen Today ... for Tomorrow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 flipV="1">
            <a:off x="1" y="7229476"/>
            <a:ext cx="2443163" cy="92075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lIns="91430" tIns="45715" rIns="91430" bIns="45715" anchor="ctr"/>
          <a:lstStyle/>
          <a:p>
            <a:pPr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2355818" y="7140576"/>
            <a:ext cx="5316601" cy="46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algn="ctr" eaLnBrk="0" hangingPunct="0">
              <a:defRPr/>
            </a:pPr>
            <a:r>
              <a:rPr lang="en-US" sz="1200" b="1" i="1" dirty="0">
                <a:solidFill>
                  <a:schemeClr val="tx2"/>
                </a:solidFill>
                <a:latin typeface="Arial" charset="0"/>
              </a:rPr>
              <a:t>Air University:  The Intellectual and Leadership Center of the Air Force</a:t>
            </a:r>
          </a:p>
          <a:p>
            <a:pPr algn="ctr" eaLnBrk="0" hangingPunct="0">
              <a:defRPr/>
            </a:pPr>
            <a:r>
              <a:rPr lang="en-US" sz="1200" b="1" i="1" dirty="0">
                <a:solidFill>
                  <a:schemeClr val="tx2"/>
                </a:solidFill>
                <a:latin typeface="Arial" charset="0"/>
              </a:rPr>
              <a:t>Fly – Fight – Win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 flipV="1">
            <a:off x="7640639" y="7226301"/>
            <a:ext cx="2325687" cy="920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lIns="91430" tIns="45715" rIns="91430" bIns="45715" anchor="ctr"/>
          <a:lstStyle/>
          <a:p>
            <a:pPr algn="ctr" eaLnBrk="0" hangingPunct="0">
              <a:defRPr/>
            </a:pPr>
            <a:endParaRPr lang="en-US" sz="2200" dirty="0">
              <a:latin typeface="Arial" charset="0"/>
            </a:endParaRPr>
          </a:p>
        </p:txBody>
      </p:sp>
      <p:sp>
        <p:nvSpPr>
          <p:cNvPr id="2068" name="Slide Number Placeholder 4"/>
          <p:cNvSpPr txBox="1">
            <a:spLocks noGrp="1"/>
          </p:cNvSpPr>
          <p:nvPr/>
        </p:nvSpPr>
        <p:spPr bwMode="auto">
          <a:xfrm>
            <a:off x="7835900" y="7278688"/>
            <a:ext cx="20764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292" tIns="50146" rIns="100292" bIns="50146"/>
          <a:lstStyle/>
          <a:p>
            <a:pPr algn="r" eaLnBrk="0" hangingPunct="0">
              <a:defRPr/>
            </a:pPr>
            <a:fld id="{747AC8D6-DC67-43BD-A41D-570432578D1D}" type="slidenum">
              <a:rPr lang="en-US"/>
              <a:pPr algn="r" eaLnBrk="0" hangingPunct="0">
                <a:defRPr/>
              </a:pPr>
              <a:t>‹#›</a:t>
            </a:fld>
            <a:endParaRPr lang="en-US" dirty="0"/>
          </a:p>
        </p:txBody>
      </p:sp>
      <p:grpSp>
        <p:nvGrpSpPr>
          <p:cNvPr id="4110" name="Group 23"/>
          <p:cNvGrpSpPr>
            <a:grpSpLocks/>
          </p:cNvGrpSpPr>
          <p:nvPr/>
        </p:nvGrpSpPr>
        <p:grpSpPr bwMode="auto">
          <a:xfrm>
            <a:off x="109404" y="36513"/>
            <a:ext cx="1187450" cy="1162050"/>
            <a:chOff x="8650224" y="36576"/>
            <a:chExt cx="1186931" cy="1161193"/>
          </a:xfrm>
        </p:grpSpPr>
        <p:pic>
          <p:nvPicPr>
            <p:cNvPr id="4111" name="Picture 20" descr="AU.jpg"/>
            <p:cNvPicPr>
              <a:picLocks noChangeAspect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9096375" y="204597"/>
              <a:ext cx="740780" cy="73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22" descr="AETC.png"/>
            <p:cNvPicPr>
              <a:picLocks noChangeAspect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8650224" y="36576"/>
              <a:ext cx="725573" cy="73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17" descr="AWC nobkg copy.png"/>
            <p:cNvPicPr>
              <a:picLocks noChangeAspect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8662988" y="342900"/>
              <a:ext cx="865889" cy="854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25" y="97633"/>
            <a:ext cx="922751" cy="94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142163" y="7034213"/>
            <a:ext cx="2325687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8A33-F2CE-4879-9153-BF7675BA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1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  <p:sldLayoutId id="2147484202" r:id="rId12"/>
    <p:sldLayoutId id="2147484203" r:id="rId13"/>
    <p:sldLayoutId id="2147484204" r:id="rId14"/>
    <p:sldLayoutId id="2147484206" r:id="rId15"/>
  </p:sldLayoutIdLst>
  <p:transition/>
  <p:hf hdr="0" ftr="0" dt="0"/>
  <p:txStyles>
    <p:titleStyle>
      <a:lvl1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ctr" defTabSz="1003197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153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6pPr>
      <a:lvl7pPr marL="914306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7pPr>
      <a:lvl8pPr marL="1371458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8pPr>
      <a:lvl9pPr marL="1828611" algn="ctr" defTabSz="1003197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folHlink"/>
          </a:solidFill>
          <a:latin typeface="Arial" charset="0"/>
        </a:defRPr>
      </a:lvl9pPr>
    </p:titleStyle>
    <p:bodyStyle>
      <a:lvl1pPr marL="376199" indent="-376199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814304" indent="-312705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253996" indent="-250799" algn="l" defTabSz="1003197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55594" indent="-250799" algn="l" defTabSz="1003197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57192" indent="-250799" algn="l" defTabSz="1003197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14345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71498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28651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85803" indent="-250799" algn="l" defTabSz="1003197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1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1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99615" y="219456"/>
            <a:ext cx="7083553" cy="7193280"/>
            <a:chOff x="1267967" y="24384"/>
            <a:chExt cx="7401244" cy="758861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7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968" y="24384"/>
              <a:ext cx="7401243" cy="7588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2" name="Oval 1"/>
            <p:cNvSpPr/>
            <p:nvPr/>
          </p:nvSpPr>
          <p:spPr>
            <a:xfrm>
              <a:off x="1267967" y="24384"/>
              <a:ext cx="7401243" cy="7534824"/>
            </a:xfrm>
            <a:prstGeom prst="ellipse">
              <a:avLst/>
            </a:prstGeom>
            <a:noFill/>
            <a:ln w="127000">
              <a:solidFill>
                <a:srgbClr val="EDA4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619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GSS 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b="1" u="sng" dirty="0" smtClean="0"/>
              <a:t>GSS VISION</a:t>
            </a:r>
          </a:p>
          <a:p>
            <a:pPr marL="0" indent="0">
              <a:buNone/>
            </a:pPr>
            <a:r>
              <a:rPr lang="en-US" sz="2000" b="1" dirty="0" smtClean="0"/>
              <a:t>To deliver the preeminent strategic leader educational experience producing the world’s </a:t>
            </a:r>
            <a:r>
              <a:rPr lang="en-US" sz="2000" b="1" u="sng" dirty="0" smtClean="0"/>
              <a:t>best thinkers</a:t>
            </a:r>
            <a:r>
              <a:rPr lang="en-US" sz="2000" b="1" dirty="0" smtClean="0"/>
              <a:t>, </a:t>
            </a:r>
            <a:r>
              <a:rPr lang="en-US" sz="2000" b="1" u="sng" dirty="0" smtClean="0"/>
              <a:t>Joint warriors</a:t>
            </a:r>
            <a:r>
              <a:rPr lang="en-US" sz="2000" b="1" dirty="0" smtClean="0"/>
              <a:t>, and </a:t>
            </a:r>
            <a:r>
              <a:rPr lang="en-US" sz="2000" b="1" u="sng" dirty="0" smtClean="0"/>
              <a:t>strategic leaders</a:t>
            </a:r>
            <a:r>
              <a:rPr lang="en-US" sz="2000" b="1" dirty="0" smtClean="0"/>
              <a:t>.</a:t>
            </a:r>
            <a:endParaRPr lang="en-US" sz="2000" dirty="0"/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2000" b="1" u="sng" dirty="0" smtClean="0"/>
              <a:t>GSS MISSION STATEMENT</a:t>
            </a:r>
          </a:p>
          <a:p>
            <a:pPr marL="0" indent="0">
              <a:buNone/>
            </a:pPr>
            <a:r>
              <a:rPr lang="en-US" sz="2000" b="1" dirty="0" smtClean="0"/>
              <a:t>To </a:t>
            </a:r>
            <a:r>
              <a:rPr lang="en-US" sz="2000" b="1" dirty="0"/>
              <a:t>provide in depth education through extensive and guided reading, research, writing, introspection, </a:t>
            </a:r>
            <a:r>
              <a:rPr lang="en-US" sz="2000" b="1" dirty="0" smtClean="0"/>
              <a:t>collaboration, and </a:t>
            </a:r>
            <a:r>
              <a:rPr lang="en-US" sz="2000" b="1" dirty="0"/>
              <a:t>dialog </a:t>
            </a:r>
            <a:r>
              <a:rPr lang="en-US" sz="2000" b="1" dirty="0" smtClean="0"/>
              <a:t>to produce the finest strategic thinkers, warriors, and leaders adept at </a:t>
            </a:r>
            <a:r>
              <a:rPr lang="en-US" sz="2000" b="1" u="sng" dirty="0" smtClean="0"/>
              <a:t>delivering superior strategic options</a:t>
            </a:r>
            <a:r>
              <a:rPr lang="en-US" sz="2000" b="1" dirty="0" smtClean="0"/>
              <a:t> to US national decision-makers </a:t>
            </a:r>
            <a:r>
              <a:rPr lang="en-US" sz="2000" b="1" u="sng" dirty="0" smtClean="0"/>
              <a:t>in support of national security objectives.  </a:t>
            </a:r>
            <a:endParaRPr lang="en-US" sz="2000" b="1" u="sng" dirty="0"/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2000" b="1" u="sng" dirty="0"/>
              <a:t>GSS </a:t>
            </a:r>
            <a:r>
              <a:rPr lang="en-US" sz="2000" b="1" u="sng" dirty="0" smtClean="0"/>
              <a:t>ENDSTATE</a:t>
            </a:r>
          </a:p>
          <a:p>
            <a:pPr marL="0" indent="0">
              <a:buNone/>
            </a:pPr>
            <a:r>
              <a:rPr lang="en-US" sz="2000" b="1" dirty="0" smtClean="0"/>
              <a:t>A </a:t>
            </a:r>
            <a:r>
              <a:rPr lang="en-US" sz="2000" b="1" dirty="0"/>
              <a:t>strategic leader able to </a:t>
            </a:r>
            <a:r>
              <a:rPr lang="en-US" sz="2000" b="1" u="sng" dirty="0" smtClean="0"/>
              <a:t>immediately impact </a:t>
            </a:r>
            <a:r>
              <a:rPr lang="en-US" sz="2000" b="1" dirty="0" smtClean="0"/>
              <a:t>the </a:t>
            </a:r>
            <a:r>
              <a:rPr lang="en-US" sz="2000" b="1" dirty="0"/>
              <a:t>Joint, Interagency, Intergovernmental, and Multinational </a:t>
            </a:r>
            <a:r>
              <a:rPr lang="en-US" sz="2000" b="1" dirty="0" smtClean="0"/>
              <a:t>environment,</a:t>
            </a:r>
            <a:r>
              <a:rPr lang="en-US" sz="2000" dirty="0" smtClean="0"/>
              <a:t> </a:t>
            </a:r>
            <a:r>
              <a:rPr lang="en-US" sz="2000" b="1" u="sng" dirty="0" smtClean="0"/>
              <a:t>bridge </a:t>
            </a:r>
            <a:r>
              <a:rPr lang="en-US" sz="2000" b="1" u="sng" dirty="0"/>
              <a:t>policy and strategy</a:t>
            </a:r>
            <a:r>
              <a:rPr lang="en-US" sz="2000" b="1" dirty="0"/>
              <a:t>, </a:t>
            </a:r>
            <a:r>
              <a:rPr lang="en-US" sz="2000" b="1" u="sng" dirty="0"/>
              <a:t>advocate airpower</a:t>
            </a:r>
            <a:r>
              <a:rPr lang="en-US" sz="2000" b="1" dirty="0"/>
              <a:t> in the formulation of strategy, and adept at:</a:t>
            </a:r>
          </a:p>
          <a:p>
            <a:pPr marL="0" indent="0">
              <a:buNone/>
            </a:pPr>
            <a:r>
              <a:rPr lang="en-US" sz="2000" dirty="0"/>
              <a:t>	1. Strategic/Critical thinking</a:t>
            </a:r>
          </a:p>
          <a:p>
            <a:pPr marL="0" indent="0">
              <a:buNone/>
            </a:pPr>
            <a:r>
              <a:rPr lang="en-US" sz="2000" dirty="0"/>
              <a:t>	2. Strategic design and planning</a:t>
            </a:r>
          </a:p>
          <a:p>
            <a:pPr marL="0" indent="0">
              <a:buNone/>
            </a:pPr>
            <a:r>
              <a:rPr lang="en-US" sz="2000" dirty="0"/>
              <a:t>	3. Crafting strategy and/or providing </a:t>
            </a:r>
            <a:r>
              <a:rPr lang="en-US" sz="2000" dirty="0" smtClean="0"/>
              <a:t>sound strategic </a:t>
            </a:r>
            <a:r>
              <a:rPr lang="en-US" sz="2000" dirty="0"/>
              <a:t>advise to SLs</a:t>
            </a:r>
          </a:p>
          <a:p>
            <a:pPr marL="0" indent="0">
              <a:buNone/>
            </a:pPr>
            <a:r>
              <a:rPr lang="en-US" sz="2000" dirty="0"/>
              <a:t>	4. Supervising SAMS, SAW, and SAASS planners. 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700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AWC Template 15 Jan 09">
  <a:themeElements>
    <a:clrScheme name="AU Design Colors">
      <a:dk1>
        <a:srgbClr val="000000"/>
      </a:dk1>
      <a:lt1>
        <a:srgbClr val="FFFFFF"/>
      </a:lt1>
      <a:dk2>
        <a:srgbClr val="002060"/>
      </a:dk2>
      <a:lt2>
        <a:srgbClr val="808080"/>
      </a:lt2>
      <a:accent1>
        <a:srgbClr val="000000"/>
      </a:accent1>
      <a:accent2>
        <a:srgbClr val="002060"/>
      </a:accent2>
      <a:accent3>
        <a:srgbClr val="00B050"/>
      </a:accent3>
      <a:accent4>
        <a:srgbClr val="FFC000"/>
      </a:accent4>
      <a:accent5>
        <a:srgbClr val="FF0000"/>
      </a:accent5>
      <a:accent6>
        <a:srgbClr val="000000"/>
      </a:accent6>
      <a:hlink>
        <a:srgbClr val="00B050"/>
      </a:hlink>
      <a:folHlink>
        <a:srgbClr val="92D050"/>
      </a:folHlink>
    </a:clrScheme>
    <a:fontScheme name="2_Standard Template NA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 Template NA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 Template NA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AWC Template 15 Jan 09">
  <a:themeElements>
    <a:clrScheme name="AU Design Colors">
      <a:dk1>
        <a:srgbClr val="000000"/>
      </a:dk1>
      <a:lt1>
        <a:srgbClr val="FFFFFF"/>
      </a:lt1>
      <a:dk2>
        <a:srgbClr val="002060"/>
      </a:dk2>
      <a:lt2>
        <a:srgbClr val="808080"/>
      </a:lt2>
      <a:accent1>
        <a:srgbClr val="000000"/>
      </a:accent1>
      <a:accent2>
        <a:srgbClr val="002060"/>
      </a:accent2>
      <a:accent3>
        <a:srgbClr val="00B050"/>
      </a:accent3>
      <a:accent4>
        <a:srgbClr val="FFC000"/>
      </a:accent4>
      <a:accent5>
        <a:srgbClr val="FF0000"/>
      </a:accent5>
      <a:accent6>
        <a:srgbClr val="000000"/>
      </a:accent6>
      <a:hlink>
        <a:srgbClr val="00B050"/>
      </a:hlink>
      <a:folHlink>
        <a:srgbClr val="92D050"/>
      </a:folHlink>
    </a:clrScheme>
    <a:fontScheme name="2_Standard Template NA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 Template NA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 Template NA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AWC Template 15 Jan 09">
  <a:themeElements>
    <a:clrScheme name="AU Design Colors">
      <a:dk1>
        <a:srgbClr val="000000"/>
      </a:dk1>
      <a:lt1>
        <a:srgbClr val="FFFFFF"/>
      </a:lt1>
      <a:dk2>
        <a:srgbClr val="002060"/>
      </a:dk2>
      <a:lt2>
        <a:srgbClr val="808080"/>
      </a:lt2>
      <a:accent1>
        <a:srgbClr val="000000"/>
      </a:accent1>
      <a:accent2>
        <a:srgbClr val="002060"/>
      </a:accent2>
      <a:accent3>
        <a:srgbClr val="00B050"/>
      </a:accent3>
      <a:accent4>
        <a:srgbClr val="FFC000"/>
      </a:accent4>
      <a:accent5>
        <a:srgbClr val="FF0000"/>
      </a:accent5>
      <a:accent6>
        <a:srgbClr val="000000"/>
      </a:accent6>
      <a:hlink>
        <a:srgbClr val="00B050"/>
      </a:hlink>
      <a:folHlink>
        <a:srgbClr val="92D050"/>
      </a:folHlink>
    </a:clrScheme>
    <a:fontScheme name="2_Standard Template NA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 Template NA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 Template NA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AWC Template 15 Jan 09">
  <a:themeElements>
    <a:clrScheme name="AU Design Colors">
      <a:dk1>
        <a:srgbClr val="000000"/>
      </a:dk1>
      <a:lt1>
        <a:srgbClr val="FFFFFF"/>
      </a:lt1>
      <a:dk2>
        <a:srgbClr val="002060"/>
      </a:dk2>
      <a:lt2>
        <a:srgbClr val="808080"/>
      </a:lt2>
      <a:accent1>
        <a:srgbClr val="000000"/>
      </a:accent1>
      <a:accent2>
        <a:srgbClr val="002060"/>
      </a:accent2>
      <a:accent3>
        <a:srgbClr val="00B050"/>
      </a:accent3>
      <a:accent4>
        <a:srgbClr val="FFC000"/>
      </a:accent4>
      <a:accent5>
        <a:srgbClr val="FF0000"/>
      </a:accent5>
      <a:accent6>
        <a:srgbClr val="000000"/>
      </a:accent6>
      <a:hlink>
        <a:srgbClr val="00B050"/>
      </a:hlink>
      <a:folHlink>
        <a:srgbClr val="92D050"/>
      </a:folHlink>
    </a:clrScheme>
    <a:fontScheme name="2_Standard Template NA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 Template NA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 Template NA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 Template NA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AU Design Colors">
      <a:dk1>
        <a:srgbClr val="000000"/>
      </a:dk1>
      <a:lt1>
        <a:srgbClr val="FFFFFF"/>
      </a:lt1>
      <a:dk2>
        <a:srgbClr val="002060"/>
      </a:dk2>
      <a:lt2>
        <a:srgbClr val="808080"/>
      </a:lt2>
      <a:accent1>
        <a:srgbClr val="000000"/>
      </a:accent1>
      <a:accent2>
        <a:srgbClr val="002060"/>
      </a:accent2>
      <a:accent3>
        <a:srgbClr val="00B050"/>
      </a:accent3>
      <a:accent4>
        <a:srgbClr val="FFC000"/>
      </a:accent4>
      <a:accent5>
        <a:srgbClr val="FF0000"/>
      </a:accent5>
      <a:accent6>
        <a:srgbClr val="000000"/>
      </a:accent6>
      <a:hlink>
        <a:srgbClr val="00B050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AU Design Colors">
      <a:dk1>
        <a:srgbClr val="000000"/>
      </a:dk1>
      <a:lt1>
        <a:srgbClr val="FFFFFF"/>
      </a:lt1>
      <a:dk2>
        <a:srgbClr val="002060"/>
      </a:dk2>
      <a:lt2>
        <a:srgbClr val="808080"/>
      </a:lt2>
      <a:accent1>
        <a:srgbClr val="000000"/>
      </a:accent1>
      <a:accent2>
        <a:srgbClr val="002060"/>
      </a:accent2>
      <a:accent3>
        <a:srgbClr val="00B050"/>
      </a:accent3>
      <a:accent4>
        <a:srgbClr val="FFC000"/>
      </a:accent4>
      <a:accent5>
        <a:srgbClr val="FF0000"/>
      </a:accent5>
      <a:accent6>
        <a:srgbClr val="000000"/>
      </a:accent6>
      <a:hlink>
        <a:srgbClr val="00B050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B0288E0F165F4E9F7494DADB34D6C3" ma:contentTypeVersion="0" ma:contentTypeDescription="Create a new document." ma:contentTypeScope="" ma:versionID="3ff316e09b5a3517ae4543c620a385c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A59BA1-F965-46AD-863A-F17D30349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B7A11FC-86D4-4DBC-BF0C-11992343D088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21635D0-D02D-478A-96EC-76F85855D0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35955</TotalTime>
  <Words>117</Words>
  <Application>Microsoft Office PowerPoint</Application>
  <PresentationFormat>Custom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Times</vt:lpstr>
      <vt:lpstr>Times New Roman</vt:lpstr>
      <vt:lpstr>5_AWC Template 15 Jan 09</vt:lpstr>
      <vt:lpstr>6_AWC Template 15 Jan 09</vt:lpstr>
      <vt:lpstr>4_AWC Template 15 Jan 09</vt:lpstr>
      <vt:lpstr>3_AWC Template 15 Jan 09</vt:lpstr>
      <vt:lpstr>PowerPoint Presentation</vt:lpstr>
      <vt:lpstr>GSS Guiding Principles</vt:lpstr>
    </vt:vector>
  </TitlesOfParts>
  <Company>U.S. Air Force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duane.gunn</dc:creator>
  <cp:lastModifiedBy>SIERCO, MICHAEL J Lt Col USAF AETC AWC/AY 15/Student</cp:lastModifiedBy>
  <cp:revision>1011</cp:revision>
  <cp:lastPrinted>2016-01-22T16:22:39Z</cp:lastPrinted>
  <dcterms:created xsi:type="dcterms:W3CDTF">2009-01-15T16:00:07Z</dcterms:created>
  <dcterms:modified xsi:type="dcterms:W3CDTF">2016-11-15T13:24:37Z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0x0101003AB0288E0F165F4E9F7494DADB34D6C3</vt:lpwstr>
  </property>
</Properties>
</file>