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3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4226" r:id="rId4"/>
    <p:sldMasterId id="2147484246" r:id="rId5"/>
    <p:sldMasterId id="2147484207" r:id="rId6"/>
    <p:sldMasterId id="2147484188" r:id="rId7"/>
  </p:sldMasterIdLst>
  <p:notesMasterIdLst>
    <p:notesMasterId r:id="rId10"/>
  </p:notesMasterIdLst>
  <p:handoutMasterIdLst>
    <p:handoutMasterId r:id="rId11"/>
  </p:handoutMasterIdLst>
  <p:sldIdLst>
    <p:sldId id="375" r:id="rId8"/>
    <p:sldId id="397" r:id="rId9"/>
  </p:sldIdLst>
  <p:sldSz cx="9966325" cy="7589838"/>
  <p:notesSz cx="9283700" cy="6985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153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306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45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611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764" algn="l" defTabSz="914306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2917" algn="l" defTabSz="914306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071" algn="l" defTabSz="914306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223" algn="l" defTabSz="914306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91">
          <p15:clr>
            <a:srgbClr val="A4A3A4"/>
          </p15:clr>
        </p15:guide>
        <p15:guide id="2" pos="31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1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EDA413"/>
    <a:srgbClr val="F8C508"/>
    <a:srgbClr val="51E963"/>
    <a:srgbClr val="00FF00"/>
    <a:srgbClr val="3333FF"/>
    <a:srgbClr val="45E758"/>
    <a:srgbClr val="1ACC2F"/>
    <a:srgbClr val="66FF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1651" autoAdjust="0"/>
    <p:restoredTop sz="78389" autoAdjust="0"/>
  </p:normalViewPr>
  <p:slideViewPr>
    <p:cSldViewPr snapToGrid="0">
      <p:cViewPr varScale="1">
        <p:scale>
          <a:sx n="75" d="100"/>
          <a:sy n="75" d="100"/>
        </p:scale>
        <p:origin x="1164" y="54"/>
      </p:cViewPr>
      <p:guideLst>
        <p:guide orient="horz" pos="2391"/>
        <p:guide pos="3139"/>
      </p:guideLst>
    </p:cSldViewPr>
  </p:slideViewPr>
  <p:outlineViewPr>
    <p:cViewPr>
      <p:scale>
        <a:sx n="33" d="100"/>
        <a:sy n="33" d="100"/>
      </p:scale>
      <p:origin x="0" y="31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1950" y="-72"/>
      </p:cViewPr>
      <p:guideLst>
        <p:guide orient="horz" pos="2201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5"/>
            <a:ext cx="4025087" cy="349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0" tIns="44679" rIns="89360" bIns="44679" numCol="1" anchor="t" anchorCtr="0" compatLnSpc="1">
            <a:prstTxWarp prst="textNoShape">
              <a:avLst/>
            </a:prstTxWarp>
          </a:bodyPr>
          <a:lstStyle>
            <a:lvl1pPr algn="l" defTabSz="892538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58623" y="5"/>
            <a:ext cx="4025085" cy="349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0" tIns="44679" rIns="89360" bIns="44679" numCol="1" anchor="t" anchorCtr="0" compatLnSpc="1">
            <a:prstTxWarp prst="textNoShape">
              <a:avLst/>
            </a:prstTxWarp>
          </a:bodyPr>
          <a:lstStyle>
            <a:lvl1pPr algn="r" defTabSz="892538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6635513"/>
            <a:ext cx="4025087" cy="34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0" tIns="44679" rIns="89360" bIns="44679" numCol="1" anchor="b" anchorCtr="0" compatLnSpc="1">
            <a:prstTxWarp prst="textNoShape">
              <a:avLst/>
            </a:prstTxWarp>
          </a:bodyPr>
          <a:lstStyle>
            <a:lvl1pPr algn="l" defTabSz="892538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58623" y="6635513"/>
            <a:ext cx="4025085" cy="34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0" tIns="44679" rIns="89360" bIns="44679" numCol="1" anchor="b" anchorCtr="0" compatLnSpc="1">
            <a:prstTxWarp prst="textNoShape">
              <a:avLst/>
            </a:prstTxWarp>
          </a:bodyPr>
          <a:lstStyle>
            <a:lvl1pPr algn="r" defTabSz="892538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659EDBDA-FC58-4D63-8F68-03A4BD367C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040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5"/>
            <a:ext cx="4025087" cy="349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0" tIns="44679" rIns="89360" bIns="44679" numCol="1" anchor="t" anchorCtr="0" compatLnSpc="1">
            <a:prstTxWarp prst="textNoShape">
              <a:avLst/>
            </a:prstTxWarp>
          </a:bodyPr>
          <a:lstStyle>
            <a:lvl1pPr algn="l" defTabSz="89253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8623" y="5"/>
            <a:ext cx="4025085" cy="349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0" tIns="44679" rIns="89360" bIns="44679" numCol="1" anchor="t" anchorCtr="0" compatLnSpc="1">
            <a:prstTxWarp prst="textNoShape">
              <a:avLst/>
            </a:prstTxWarp>
          </a:bodyPr>
          <a:lstStyle>
            <a:lvl1pPr algn="r" defTabSz="89253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33700" y="522288"/>
            <a:ext cx="3441700" cy="2622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9976" y="3318353"/>
            <a:ext cx="6803749" cy="314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0" tIns="44679" rIns="89360" bIns="446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6635513"/>
            <a:ext cx="4025087" cy="34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0" tIns="44679" rIns="89360" bIns="44679" numCol="1" anchor="b" anchorCtr="0" compatLnSpc="1">
            <a:prstTxWarp prst="textNoShape">
              <a:avLst/>
            </a:prstTxWarp>
          </a:bodyPr>
          <a:lstStyle>
            <a:lvl1pPr algn="l" defTabSz="89253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8623" y="6635513"/>
            <a:ext cx="4025085" cy="34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0" tIns="44679" rIns="89360" bIns="44679" numCol="1" anchor="b" anchorCtr="0" compatLnSpc="1">
            <a:prstTxWarp prst="textNoShape">
              <a:avLst/>
            </a:prstTxWarp>
          </a:bodyPr>
          <a:lstStyle>
            <a:lvl1pPr algn="r" defTabSz="89253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837943E-ED0D-46CB-A7E9-98BFDFBE73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6932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15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30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45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61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764" algn="l" defTabSz="9143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7" algn="l" defTabSz="9143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71" algn="l" defTabSz="9143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3" algn="l" defTabSz="9143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37943E-ED0D-46CB-A7E9-98BFDFBE738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71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33700" y="522288"/>
            <a:ext cx="3441700" cy="26225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37943E-ED0D-46CB-A7E9-98BFDFBE738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939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863" y="1254642"/>
            <a:ext cx="9137650" cy="5932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56361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10" y="1274664"/>
            <a:ext cx="4620098" cy="8208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1" indent="0">
              <a:buNone/>
              <a:defRPr sz="1600" b="1"/>
            </a:lvl5pPr>
            <a:lvl6pPr marL="2285764" indent="0">
              <a:buNone/>
              <a:defRPr sz="1600" b="1"/>
            </a:lvl6pPr>
            <a:lvl7pPr marL="2742917" indent="0">
              <a:buNone/>
              <a:defRPr sz="1600" b="1"/>
            </a:lvl7pPr>
            <a:lvl8pPr marL="3200071" indent="0">
              <a:buNone/>
              <a:defRPr sz="1600" b="1"/>
            </a:lvl8pPr>
            <a:lvl9pPr marL="365722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009" y="2196707"/>
            <a:ext cx="4629826" cy="49909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9279" y="1274664"/>
            <a:ext cx="4621763" cy="8208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1" indent="0">
              <a:buNone/>
              <a:defRPr sz="1600" b="1"/>
            </a:lvl5pPr>
            <a:lvl6pPr marL="2285764" indent="0">
              <a:buNone/>
              <a:defRPr sz="1600" b="1"/>
            </a:lvl6pPr>
            <a:lvl7pPr marL="2742917" indent="0">
              <a:buNone/>
              <a:defRPr sz="1600" b="1"/>
            </a:lvl7pPr>
            <a:lvl8pPr marL="3200071" indent="0">
              <a:buNone/>
              <a:defRPr sz="1600" b="1"/>
            </a:lvl8pPr>
            <a:lvl9pPr marL="365722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62538" y="2196705"/>
            <a:ext cx="4655394" cy="50015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79526" y="90488"/>
            <a:ext cx="7313613" cy="960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12693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30731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26602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 anchor="ctr"/>
          <a:lstStyle/>
          <a:p>
            <a:pPr algn="ctr" defTabSz="1003197">
              <a:defRPr/>
            </a:pPr>
            <a:r>
              <a:rPr lang="en-US" sz="39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 anchor="ctr"/>
          <a:lstStyle/>
          <a:p>
            <a:pPr algn="ctr" defTabSz="1003197">
              <a:defRPr/>
            </a:pPr>
            <a:r>
              <a:rPr lang="en-US" sz="39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1264698"/>
            <a:ext cx="3278188" cy="1141055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7314" y="1264696"/>
            <a:ext cx="5570537" cy="5904589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475" y="2461099"/>
            <a:ext cx="3278188" cy="4697365"/>
          </a:xfrm>
        </p:spPr>
        <p:txBody>
          <a:bodyPr/>
          <a:lstStyle>
            <a:lvl1pPr marL="0" indent="0">
              <a:buNone/>
              <a:defRPr sz="2000"/>
            </a:lvl1pPr>
            <a:lvl2pPr marL="457153" indent="0">
              <a:buNone/>
              <a:defRPr sz="1200"/>
            </a:lvl2pPr>
            <a:lvl3pPr marL="914306" indent="0">
              <a:buNone/>
              <a:defRPr sz="1000"/>
            </a:lvl3pPr>
            <a:lvl4pPr marL="1371458" indent="0">
              <a:buNone/>
              <a:defRPr sz="900"/>
            </a:lvl4pPr>
            <a:lvl5pPr marL="1828611" indent="0">
              <a:buNone/>
              <a:defRPr sz="900"/>
            </a:lvl5pPr>
            <a:lvl6pPr marL="2285764" indent="0">
              <a:buNone/>
              <a:defRPr sz="900"/>
            </a:lvl6pPr>
            <a:lvl7pPr marL="2742917" indent="0">
              <a:buNone/>
              <a:defRPr sz="900"/>
            </a:lvl7pPr>
            <a:lvl8pPr marL="3200071" indent="0">
              <a:buNone/>
              <a:defRPr sz="900"/>
            </a:lvl8pPr>
            <a:lvl9pPr marL="365722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43887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 anchor="ctr"/>
          <a:lstStyle/>
          <a:p>
            <a:pPr algn="ctr" defTabSz="1003197">
              <a:defRPr/>
            </a:pPr>
            <a:r>
              <a:rPr lang="en-US" sz="39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 anchor="ctr"/>
          <a:lstStyle/>
          <a:p>
            <a:pPr algn="ctr" defTabSz="1003197">
              <a:defRPr/>
            </a:pPr>
            <a:r>
              <a:rPr lang="en-US" sz="39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4215" y="5897043"/>
            <a:ext cx="5978525" cy="46112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54215" y="1261544"/>
            <a:ext cx="5978525" cy="4487504"/>
          </a:xfrm>
        </p:spPr>
        <p:txBody>
          <a:bodyPr/>
          <a:lstStyle>
            <a:lvl1pPr marL="0" indent="0">
              <a:buNone/>
              <a:defRPr sz="3200"/>
            </a:lvl1pPr>
            <a:lvl2pPr marL="457153" indent="0">
              <a:buNone/>
              <a:defRPr sz="2900"/>
            </a:lvl2pPr>
            <a:lvl3pPr marL="914306" indent="0">
              <a:buNone/>
              <a:defRPr sz="2400"/>
            </a:lvl3pPr>
            <a:lvl4pPr marL="1371458" indent="0">
              <a:buNone/>
              <a:defRPr sz="2000"/>
            </a:lvl4pPr>
            <a:lvl5pPr marL="1828611" indent="0">
              <a:buNone/>
              <a:defRPr sz="2000"/>
            </a:lvl5pPr>
            <a:lvl6pPr marL="2285764" indent="0">
              <a:buNone/>
              <a:defRPr sz="2000"/>
            </a:lvl6pPr>
            <a:lvl7pPr marL="2742917" indent="0">
              <a:buNone/>
              <a:defRPr sz="2000"/>
            </a:lvl7pPr>
            <a:lvl8pPr marL="3200071" indent="0">
              <a:buNone/>
              <a:defRPr sz="2000"/>
            </a:lvl8pPr>
            <a:lvl9pPr marL="3657223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54215" y="6524104"/>
            <a:ext cx="5978525" cy="654909"/>
          </a:xfrm>
        </p:spPr>
        <p:txBody>
          <a:bodyPr/>
          <a:lstStyle>
            <a:lvl1pPr marL="0" indent="0">
              <a:buNone/>
              <a:defRPr sz="2000"/>
            </a:lvl1pPr>
            <a:lvl2pPr marL="457153" indent="0">
              <a:buNone/>
              <a:defRPr sz="1200"/>
            </a:lvl2pPr>
            <a:lvl3pPr marL="914306" indent="0">
              <a:buNone/>
              <a:defRPr sz="1000"/>
            </a:lvl3pPr>
            <a:lvl4pPr marL="1371458" indent="0">
              <a:buNone/>
              <a:defRPr sz="900"/>
            </a:lvl4pPr>
            <a:lvl5pPr marL="1828611" indent="0">
              <a:buNone/>
              <a:defRPr sz="900"/>
            </a:lvl5pPr>
            <a:lvl6pPr marL="2285764" indent="0">
              <a:buNone/>
              <a:defRPr sz="900"/>
            </a:lvl6pPr>
            <a:lvl7pPr marL="2742917" indent="0">
              <a:buNone/>
              <a:defRPr sz="900"/>
            </a:lvl7pPr>
            <a:lvl8pPr marL="3200071" indent="0">
              <a:buNone/>
              <a:defRPr sz="900"/>
            </a:lvl8pPr>
            <a:lvl9pPr marL="365722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40644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872261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 anchor="ctr"/>
          <a:lstStyle/>
          <a:p>
            <a:pPr algn="ctr" defTabSz="1003197">
              <a:defRPr/>
            </a:pPr>
            <a:r>
              <a:rPr lang="en-US" sz="39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 anchor="ctr"/>
          <a:lstStyle/>
          <a:p>
            <a:pPr algn="ctr" defTabSz="1003197">
              <a:defRPr/>
            </a:pPr>
            <a:r>
              <a:rPr lang="en-US" sz="39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56417" y="1306492"/>
            <a:ext cx="2308596" cy="584334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558" y="1306492"/>
            <a:ext cx="6702460" cy="58433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14341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475" y="-126496"/>
            <a:ext cx="8471376" cy="126497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23916" y="1716500"/>
            <a:ext cx="8471376" cy="455390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640639" y="7231063"/>
            <a:ext cx="2325687" cy="527050"/>
          </a:xfrm>
          <a:prstGeom prst="rect">
            <a:avLst/>
          </a:prstGeom>
        </p:spPr>
        <p:txBody>
          <a:bodyPr lIns="100309" tIns="50154" rIns="100309" bIns="50154"/>
          <a:lstStyle>
            <a:lvl1pPr>
              <a:defRPr/>
            </a:lvl1pPr>
          </a:lstStyle>
          <a:p>
            <a:pPr>
              <a:defRPr/>
            </a:pPr>
            <a:fld id="{74CB2B52-A281-46D9-9D63-CB449AE970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190611"/>
      </p:ext>
    </p:extLst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 Stamp--Special.png"/>
          <p:cNvPicPr>
            <a:picLocks noChangeAspect="1"/>
          </p:cNvPicPr>
          <p:nvPr userDrawn="1"/>
        </p:nvPicPr>
        <p:blipFill>
          <a:blip r:embed="rId2" cstate="print">
            <a:lum bright="-10000" contrast="-40000"/>
          </a:blip>
          <a:stretch>
            <a:fillRect/>
          </a:stretch>
        </p:blipFill>
        <p:spPr>
          <a:xfrm>
            <a:off x="830531" y="4"/>
            <a:ext cx="8404785" cy="7381527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3381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1795467" y="3081347"/>
            <a:ext cx="6508750" cy="1246187"/>
          </a:xfrm>
          <a:prstGeom prst="rect">
            <a:avLst/>
          </a:prstGeom>
          <a:noFill/>
          <a:ln>
            <a:noFill/>
          </a:ln>
        </p:spPr>
        <p:txBody>
          <a:bodyPr lIns="91359" tIns="45680" rIns="91359" bIns="45680"/>
          <a:lstStyle>
            <a:lvl1pPr>
              <a:defRPr sz="3900" b="1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3381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780180" y="6513514"/>
            <a:ext cx="3186146" cy="847724"/>
          </a:xfrm>
          <a:prstGeom prst="rect">
            <a:avLst/>
          </a:prstGeom>
        </p:spPr>
        <p:txBody>
          <a:bodyPr lIns="91359" tIns="45680" rIns="91359" bIns="45680"/>
          <a:lstStyle>
            <a:lvl1pPr marL="0" indent="0" algn="ctr">
              <a:buFontTx/>
              <a:buNone/>
              <a:defRPr sz="2000" b="1" i="1" smtClean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57204" y="6081826"/>
            <a:ext cx="3189767" cy="348526"/>
          </a:xfrm>
          <a:prstGeom prst="rect">
            <a:avLst/>
          </a:prstGeom>
          <a:noFill/>
        </p:spPr>
        <p:txBody>
          <a:bodyPr wrap="square" lIns="91359" tIns="45680" rIns="91359" bIns="45680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20173" y="6758668"/>
            <a:ext cx="5044965" cy="535938"/>
          </a:xfrm>
          <a:prstGeom prst="rect">
            <a:avLst/>
          </a:prstGeom>
          <a:noFill/>
        </p:spPr>
        <p:txBody>
          <a:bodyPr wrap="square" lIns="91359" tIns="45680" rIns="91359" bIns="45680" rtlCol="0">
            <a:spAutoFit/>
          </a:bodyPr>
          <a:lstStyle/>
          <a:p>
            <a:pPr algn="l">
              <a:spcBef>
                <a:spcPts val="600"/>
              </a:spcBef>
            </a:pPr>
            <a:r>
              <a:rPr lang="en-US" sz="2900" b="1" i="1" dirty="0" smtClean="0">
                <a:solidFill>
                  <a:schemeClr val="tx2"/>
                </a:solidFill>
                <a:latin typeface="Times"/>
              </a:rPr>
              <a:t>We Produce the Future</a:t>
            </a:r>
          </a:p>
        </p:txBody>
      </p:sp>
    </p:spTree>
    <p:extLst>
      <p:ext uri="{BB962C8B-B14F-4D97-AF65-F5344CB8AC3E}">
        <p14:creationId xmlns:p14="http://schemas.microsoft.com/office/powerpoint/2010/main" val="423757940"/>
      </p:ext>
    </p:extLst>
  </p:cSld>
  <p:clrMapOvr>
    <a:masterClrMapping/>
  </p:clrMapOvr>
  <p:transition spd="slow">
    <p:fade/>
  </p:transition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09980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863" y="1254642"/>
            <a:ext cx="9137650" cy="5932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81752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408A33-F2CE-4879-9153-BF7675BA5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171573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3" descr="Prop-and-Wings-Background No words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963150" cy="758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 userDrawn="1"/>
        </p:nvSpPr>
        <p:spPr>
          <a:xfrm>
            <a:off x="457200" y="6081713"/>
            <a:ext cx="3189288" cy="348597"/>
          </a:xfrm>
          <a:prstGeom prst="rect">
            <a:avLst/>
          </a:prstGeom>
          <a:noFill/>
        </p:spPr>
        <p:txBody>
          <a:bodyPr lIns="91430" tIns="45715" rIns="91430" bIns="45715">
            <a:spAutoFit/>
          </a:bodyPr>
          <a:lstStyle/>
          <a:p>
            <a:pPr algn="r" eaLnBrk="0" hangingPunct="0">
              <a:defRPr/>
            </a:pP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20637" y="6757989"/>
            <a:ext cx="5045076" cy="535938"/>
          </a:xfrm>
          <a:prstGeom prst="rect">
            <a:avLst/>
          </a:prstGeom>
          <a:noFill/>
        </p:spPr>
        <p:txBody>
          <a:bodyPr lIns="91430" tIns="45715" rIns="91430" bIns="45715">
            <a:spAutoFit/>
          </a:bodyPr>
          <a:lstStyle/>
          <a:p>
            <a:pPr eaLnBrk="0" hangingPunct="0">
              <a:spcBef>
                <a:spcPts val="600"/>
              </a:spcBef>
              <a:defRPr/>
            </a:pPr>
            <a:r>
              <a:rPr lang="en-US" sz="2900" b="1" i="1" dirty="0">
                <a:latin typeface="Times"/>
              </a:rPr>
              <a:t>We Produce the Future</a:t>
            </a:r>
          </a:p>
        </p:txBody>
      </p:sp>
      <p:sp>
        <p:nvSpPr>
          <p:cNvPr id="6" name="Text Box 5"/>
          <p:cNvSpPr txBox="1">
            <a:spLocks noChangeArrowheads="1"/>
          </p:cNvSpPr>
          <p:nvPr userDrawn="1"/>
        </p:nvSpPr>
        <p:spPr bwMode="auto">
          <a:xfrm>
            <a:off x="2584450" y="3057526"/>
            <a:ext cx="4922838" cy="97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91" tIns="45696" rIns="91391" bIns="45696">
            <a:spAutoFit/>
          </a:bodyPr>
          <a:lstStyle/>
          <a:p>
            <a:pPr algn="ctr" eaLnBrk="0" hangingPunct="0">
              <a:defRPr/>
            </a:pPr>
            <a:endParaRPr lang="en-US" sz="2900" b="1" i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 eaLnBrk="0" hangingPunct="0">
              <a:defRPr/>
            </a:pPr>
            <a:endParaRPr lang="en-US" sz="2900" b="1" i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381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780180" y="6513514"/>
            <a:ext cx="3186146" cy="847724"/>
          </a:xfrm>
        </p:spPr>
        <p:txBody>
          <a:bodyPr lIns="91430" tIns="45715" rIns="91430" bIns="45715"/>
          <a:lstStyle>
            <a:lvl1pPr marL="0" indent="0" algn="ctr">
              <a:buFontTx/>
              <a:buNone/>
              <a:defRPr sz="2000" b="1" i="1" smtClean="0"/>
            </a:lvl1pPr>
          </a:lstStyle>
          <a:p>
            <a:r>
              <a:rPr lang="en-US" smtClean="0"/>
              <a:t>Click to edit Master subtitle style</a:t>
            </a:r>
          </a:p>
        </p:txBody>
      </p:sp>
    </p:spTree>
  </p:cSld>
  <p:clrMapOvr>
    <a:masterClrMapping/>
  </p:clrMapOvr>
  <p:transition/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Prop-and-Wings-Background No words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9" y="4764"/>
            <a:ext cx="9963150" cy="758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-20637" y="6757989"/>
            <a:ext cx="5045076" cy="535938"/>
          </a:xfrm>
          <a:prstGeom prst="rect">
            <a:avLst/>
          </a:prstGeom>
          <a:noFill/>
        </p:spPr>
        <p:txBody>
          <a:bodyPr lIns="91430" tIns="45715" rIns="91430" bIns="45715">
            <a:spAutoFit/>
          </a:bodyPr>
          <a:lstStyle/>
          <a:p>
            <a:pPr eaLnBrk="0" hangingPunct="0">
              <a:spcBef>
                <a:spcPts val="600"/>
              </a:spcBef>
              <a:defRPr/>
            </a:pPr>
            <a:r>
              <a:rPr lang="en-US" sz="2900" b="1" i="1" dirty="0">
                <a:latin typeface="Times"/>
              </a:rPr>
              <a:t>We Produce the Future</a:t>
            </a:r>
          </a:p>
        </p:txBody>
      </p:sp>
      <p:sp>
        <p:nvSpPr>
          <p:cNvPr id="6" name="Text Box 5"/>
          <p:cNvSpPr txBox="1">
            <a:spLocks noChangeArrowheads="1"/>
          </p:cNvSpPr>
          <p:nvPr userDrawn="1"/>
        </p:nvSpPr>
        <p:spPr bwMode="auto">
          <a:xfrm>
            <a:off x="2584450" y="3057526"/>
            <a:ext cx="4922838" cy="97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91" tIns="45696" rIns="91391" bIns="45696">
            <a:spAutoFit/>
          </a:bodyPr>
          <a:lstStyle/>
          <a:p>
            <a:pPr algn="ctr" eaLnBrk="0" hangingPunct="0">
              <a:defRPr/>
            </a:pPr>
            <a:endParaRPr lang="en-US" sz="2900" b="1" i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 eaLnBrk="0" hangingPunct="0">
              <a:defRPr/>
            </a:pPr>
            <a:endParaRPr lang="en-US" sz="2900" b="1" i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490" y="4344661"/>
            <a:ext cx="8470900" cy="1660526"/>
          </a:xfrm>
        </p:spPr>
        <p:txBody>
          <a:bodyPr anchor="ctr" anchorCtr="1"/>
          <a:lstStyle>
            <a:lvl1pPr marL="0" indent="0" algn="ctr">
              <a:buNone/>
              <a:defRPr sz="2000" baseline="0"/>
            </a:lvl1pPr>
            <a:lvl2pPr marL="457153" indent="0">
              <a:buNone/>
              <a:defRPr sz="1800"/>
            </a:lvl2pPr>
            <a:lvl3pPr marL="914306" indent="0">
              <a:buNone/>
              <a:defRPr sz="1600"/>
            </a:lvl3pPr>
            <a:lvl4pPr marL="1371458" indent="0">
              <a:buNone/>
              <a:defRPr sz="1400"/>
            </a:lvl4pPr>
            <a:lvl5pPr marL="1828611" indent="0">
              <a:buNone/>
              <a:defRPr sz="1400"/>
            </a:lvl5pPr>
            <a:lvl6pPr marL="2285764" indent="0">
              <a:buNone/>
              <a:defRPr sz="1400"/>
            </a:lvl6pPr>
            <a:lvl7pPr marL="2742917" indent="0">
              <a:buNone/>
              <a:defRPr sz="1400"/>
            </a:lvl7pPr>
            <a:lvl8pPr marL="3200071" indent="0">
              <a:buNone/>
              <a:defRPr sz="1400"/>
            </a:lvl8pPr>
            <a:lvl9pPr marL="365722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68160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863" y="1254642"/>
            <a:ext cx="9137650" cy="5932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077696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863" y="1254642"/>
            <a:ext cx="9137650" cy="5932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427187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408A33-F2CE-4879-9153-BF7675BA5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69389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863" y="1254642"/>
            <a:ext cx="9137650" cy="5932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246823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3" descr="Prop-and-Wings-Background No words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963150" cy="758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 userDrawn="1"/>
        </p:nvSpPr>
        <p:spPr>
          <a:xfrm>
            <a:off x="457200" y="6081713"/>
            <a:ext cx="3189288" cy="348597"/>
          </a:xfrm>
          <a:prstGeom prst="rect">
            <a:avLst/>
          </a:prstGeom>
          <a:noFill/>
        </p:spPr>
        <p:txBody>
          <a:bodyPr lIns="91430" tIns="45715" rIns="91430" bIns="45715">
            <a:spAutoFit/>
          </a:bodyPr>
          <a:lstStyle/>
          <a:p>
            <a:pPr algn="r" eaLnBrk="0" hangingPunct="0">
              <a:defRPr/>
            </a:pP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20637" y="6757989"/>
            <a:ext cx="5045076" cy="535938"/>
          </a:xfrm>
          <a:prstGeom prst="rect">
            <a:avLst/>
          </a:prstGeom>
          <a:noFill/>
        </p:spPr>
        <p:txBody>
          <a:bodyPr lIns="91430" tIns="45715" rIns="91430" bIns="45715">
            <a:spAutoFit/>
          </a:bodyPr>
          <a:lstStyle/>
          <a:p>
            <a:pPr eaLnBrk="0" hangingPunct="0">
              <a:spcBef>
                <a:spcPts val="600"/>
              </a:spcBef>
              <a:defRPr/>
            </a:pPr>
            <a:r>
              <a:rPr lang="en-US" sz="2900" b="1" i="1" dirty="0">
                <a:latin typeface="Times"/>
              </a:rPr>
              <a:t>We Produce the Future</a:t>
            </a:r>
          </a:p>
        </p:txBody>
      </p:sp>
      <p:sp>
        <p:nvSpPr>
          <p:cNvPr id="6" name="Text Box 5"/>
          <p:cNvSpPr txBox="1">
            <a:spLocks noChangeArrowheads="1"/>
          </p:cNvSpPr>
          <p:nvPr userDrawn="1"/>
        </p:nvSpPr>
        <p:spPr bwMode="auto">
          <a:xfrm>
            <a:off x="2584450" y="3057526"/>
            <a:ext cx="4922838" cy="97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91" tIns="45696" rIns="91391" bIns="45696">
            <a:spAutoFit/>
          </a:bodyPr>
          <a:lstStyle/>
          <a:p>
            <a:pPr algn="ctr" eaLnBrk="0" hangingPunct="0">
              <a:defRPr/>
            </a:pPr>
            <a:endParaRPr lang="en-US" sz="2900" b="1" i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 eaLnBrk="0" hangingPunct="0">
              <a:defRPr/>
            </a:pPr>
            <a:endParaRPr lang="en-US" sz="2900" b="1" i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381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780180" y="6513514"/>
            <a:ext cx="3186146" cy="847724"/>
          </a:xfrm>
        </p:spPr>
        <p:txBody>
          <a:bodyPr lIns="91430" tIns="45715" rIns="91430" bIns="45715"/>
          <a:lstStyle>
            <a:lvl1pPr marL="0" indent="0" algn="ctr">
              <a:buFontTx/>
              <a:buNone/>
              <a:defRPr sz="2000" b="1" i="1" smtClean="0"/>
            </a:lvl1pPr>
          </a:lstStyle>
          <a:p>
            <a:r>
              <a:rPr lang="en-US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2182891"/>
      </p:ext>
    </p:extLst>
  </p:cSld>
  <p:clrMapOvr>
    <a:masterClrMapping/>
  </p:clrMapOvr>
  <p:transition/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Prop-and-Wings-Background No words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9" y="4764"/>
            <a:ext cx="9963150" cy="758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-20637" y="6757989"/>
            <a:ext cx="5045076" cy="535938"/>
          </a:xfrm>
          <a:prstGeom prst="rect">
            <a:avLst/>
          </a:prstGeom>
          <a:noFill/>
        </p:spPr>
        <p:txBody>
          <a:bodyPr lIns="91430" tIns="45715" rIns="91430" bIns="45715">
            <a:spAutoFit/>
          </a:bodyPr>
          <a:lstStyle/>
          <a:p>
            <a:pPr eaLnBrk="0" hangingPunct="0">
              <a:spcBef>
                <a:spcPts val="600"/>
              </a:spcBef>
              <a:defRPr/>
            </a:pPr>
            <a:r>
              <a:rPr lang="en-US" sz="2900" b="1" i="1" dirty="0">
                <a:latin typeface="Times"/>
              </a:rPr>
              <a:t>We Produce the Future</a:t>
            </a:r>
          </a:p>
        </p:txBody>
      </p:sp>
      <p:sp>
        <p:nvSpPr>
          <p:cNvPr id="6" name="Text Box 5"/>
          <p:cNvSpPr txBox="1">
            <a:spLocks noChangeArrowheads="1"/>
          </p:cNvSpPr>
          <p:nvPr userDrawn="1"/>
        </p:nvSpPr>
        <p:spPr bwMode="auto">
          <a:xfrm>
            <a:off x="2584450" y="3057526"/>
            <a:ext cx="4922838" cy="97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91" tIns="45696" rIns="91391" bIns="45696">
            <a:spAutoFit/>
          </a:bodyPr>
          <a:lstStyle/>
          <a:p>
            <a:pPr algn="ctr" eaLnBrk="0" hangingPunct="0">
              <a:defRPr/>
            </a:pPr>
            <a:endParaRPr lang="en-US" sz="2900" b="1" i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 eaLnBrk="0" hangingPunct="0">
              <a:defRPr/>
            </a:pPr>
            <a:endParaRPr lang="en-US" sz="2900" b="1" i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490" y="4344661"/>
            <a:ext cx="8470900" cy="1660526"/>
          </a:xfrm>
        </p:spPr>
        <p:txBody>
          <a:bodyPr anchor="ctr" anchorCtr="1"/>
          <a:lstStyle>
            <a:lvl1pPr marL="0" indent="0" algn="ctr">
              <a:buNone/>
              <a:defRPr sz="2000" baseline="0"/>
            </a:lvl1pPr>
            <a:lvl2pPr marL="457153" indent="0">
              <a:buNone/>
              <a:defRPr sz="1800"/>
            </a:lvl2pPr>
            <a:lvl3pPr marL="914306" indent="0">
              <a:buNone/>
              <a:defRPr sz="1600"/>
            </a:lvl3pPr>
            <a:lvl4pPr marL="1371458" indent="0">
              <a:buNone/>
              <a:defRPr sz="1400"/>
            </a:lvl4pPr>
            <a:lvl5pPr marL="1828611" indent="0">
              <a:buNone/>
              <a:defRPr sz="1400"/>
            </a:lvl5pPr>
            <a:lvl6pPr marL="2285764" indent="0">
              <a:buNone/>
              <a:defRPr sz="1400"/>
            </a:lvl6pPr>
            <a:lvl7pPr marL="2742917" indent="0">
              <a:buNone/>
              <a:defRPr sz="1400"/>
            </a:lvl7pPr>
            <a:lvl8pPr marL="3200071" indent="0">
              <a:buNone/>
              <a:defRPr sz="1400"/>
            </a:lvl8pPr>
            <a:lvl9pPr marL="365722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134941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408A33-F2CE-4879-9153-BF7675BA5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02442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526" y="90488"/>
            <a:ext cx="7313613" cy="960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3864" y="1212112"/>
            <a:ext cx="4566426" cy="59085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73274" y="1244011"/>
            <a:ext cx="4389032" cy="26404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73273" y="4029741"/>
            <a:ext cx="4408487" cy="3110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8283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526" y="90488"/>
            <a:ext cx="7313613" cy="960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768" y="1244010"/>
            <a:ext cx="6122852" cy="5886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634261" y="1269795"/>
            <a:ext cx="3024509" cy="18709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1"/>
          </p:nvPr>
        </p:nvSpPr>
        <p:spPr>
          <a:xfrm>
            <a:off x="6634261" y="3264607"/>
            <a:ext cx="3024509" cy="18709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2"/>
          </p:nvPr>
        </p:nvSpPr>
        <p:spPr>
          <a:xfrm>
            <a:off x="6634261" y="5259419"/>
            <a:ext cx="3024509" cy="18709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03467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2918" y="1244009"/>
            <a:ext cx="4480560" cy="5964865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3394" y="1244009"/>
            <a:ext cx="4480560" cy="5932968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50485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10" y="1274664"/>
            <a:ext cx="4620098" cy="8208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1" indent="0">
              <a:buNone/>
              <a:defRPr sz="1600" b="1"/>
            </a:lvl5pPr>
            <a:lvl6pPr marL="2285764" indent="0">
              <a:buNone/>
              <a:defRPr sz="1600" b="1"/>
            </a:lvl6pPr>
            <a:lvl7pPr marL="2742917" indent="0">
              <a:buNone/>
              <a:defRPr sz="1600" b="1"/>
            </a:lvl7pPr>
            <a:lvl8pPr marL="3200071" indent="0">
              <a:buNone/>
              <a:defRPr sz="1600" b="1"/>
            </a:lvl8pPr>
            <a:lvl9pPr marL="365722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009" y="2196707"/>
            <a:ext cx="4629826" cy="49909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9279" y="1274664"/>
            <a:ext cx="4621763" cy="8208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1" indent="0">
              <a:buNone/>
              <a:defRPr sz="1600" b="1"/>
            </a:lvl5pPr>
            <a:lvl6pPr marL="2285764" indent="0">
              <a:buNone/>
              <a:defRPr sz="1600" b="1"/>
            </a:lvl6pPr>
            <a:lvl7pPr marL="2742917" indent="0">
              <a:buNone/>
              <a:defRPr sz="1600" b="1"/>
            </a:lvl7pPr>
            <a:lvl8pPr marL="3200071" indent="0">
              <a:buNone/>
              <a:defRPr sz="1600" b="1"/>
            </a:lvl8pPr>
            <a:lvl9pPr marL="365722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62538" y="2196705"/>
            <a:ext cx="4655394" cy="50015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79526" y="90488"/>
            <a:ext cx="7313613" cy="960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354072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005957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790246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 anchor="ctr"/>
          <a:lstStyle/>
          <a:p>
            <a:pPr algn="ctr" defTabSz="1003197">
              <a:defRPr/>
            </a:pPr>
            <a:r>
              <a:rPr lang="en-US" sz="39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 anchor="ctr"/>
          <a:lstStyle/>
          <a:p>
            <a:pPr algn="ctr" defTabSz="1003197">
              <a:defRPr/>
            </a:pPr>
            <a:r>
              <a:rPr lang="en-US" sz="39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1264698"/>
            <a:ext cx="3278188" cy="1141055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7314" y="1264696"/>
            <a:ext cx="5570537" cy="5904589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475" y="2461099"/>
            <a:ext cx="3278188" cy="4697365"/>
          </a:xfrm>
        </p:spPr>
        <p:txBody>
          <a:bodyPr/>
          <a:lstStyle>
            <a:lvl1pPr marL="0" indent="0">
              <a:buNone/>
              <a:defRPr sz="2000"/>
            </a:lvl1pPr>
            <a:lvl2pPr marL="457153" indent="0">
              <a:buNone/>
              <a:defRPr sz="1200"/>
            </a:lvl2pPr>
            <a:lvl3pPr marL="914306" indent="0">
              <a:buNone/>
              <a:defRPr sz="1000"/>
            </a:lvl3pPr>
            <a:lvl4pPr marL="1371458" indent="0">
              <a:buNone/>
              <a:defRPr sz="900"/>
            </a:lvl4pPr>
            <a:lvl5pPr marL="1828611" indent="0">
              <a:buNone/>
              <a:defRPr sz="900"/>
            </a:lvl5pPr>
            <a:lvl6pPr marL="2285764" indent="0">
              <a:buNone/>
              <a:defRPr sz="900"/>
            </a:lvl6pPr>
            <a:lvl7pPr marL="2742917" indent="0">
              <a:buNone/>
              <a:defRPr sz="900"/>
            </a:lvl7pPr>
            <a:lvl8pPr marL="3200071" indent="0">
              <a:buNone/>
              <a:defRPr sz="900"/>
            </a:lvl8pPr>
            <a:lvl9pPr marL="365722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003030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 anchor="ctr"/>
          <a:lstStyle/>
          <a:p>
            <a:pPr algn="ctr" defTabSz="1003197">
              <a:defRPr/>
            </a:pPr>
            <a:r>
              <a:rPr lang="en-US" sz="39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 anchor="ctr"/>
          <a:lstStyle/>
          <a:p>
            <a:pPr algn="ctr" defTabSz="1003197">
              <a:defRPr/>
            </a:pPr>
            <a:r>
              <a:rPr lang="en-US" sz="39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4215" y="5897043"/>
            <a:ext cx="5978525" cy="46112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54215" y="1261544"/>
            <a:ext cx="5978525" cy="4487504"/>
          </a:xfrm>
        </p:spPr>
        <p:txBody>
          <a:bodyPr/>
          <a:lstStyle>
            <a:lvl1pPr marL="0" indent="0">
              <a:buNone/>
              <a:defRPr sz="3200"/>
            </a:lvl1pPr>
            <a:lvl2pPr marL="457153" indent="0">
              <a:buNone/>
              <a:defRPr sz="2900"/>
            </a:lvl2pPr>
            <a:lvl3pPr marL="914306" indent="0">
              <a:buNone/>
              <a:defRPr sz="2400"/>
            </a:lvl3pPr>
            <a:lvl4pPr marL="1371458" indent="0">
              <a:buNone/>
              <a:defRPr sz="2000"/>
            </a:lvl4pPr>
            <a:lvl5pPr marL="1828611" indent="0">
              <a:buNone/>
              <a:defRPr sz="2000"/>
            </a:lvl5pPr>
            <a:lvl6pPr marL="2285764" indent="0">
              <a:buNone/>
              <a:defRPr sz="2000"/>
            </a:lvl6pPr>
            <a:lvl7pPr marL="2742917" indent="0">
              <a:buNone/>
              <a:defRPr sz="2000"/>
            </a:lvl7pPr>
            <a:lvl8pPr marL="3200071" indent="0">
              <a:buNone/>
              <a:defRPr sz="2000"/>
            </a:lvl8pPr>
            <a:lvl9pPr marL="3657223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54215" y="6524104"/>
            <a:ext cx="5978525" cy="654909"/>
          </a:xfrm>
        </p:spPr>
        <p:txBody>
          <a:bodyPr/>
          <a:lstStyle>
            <a:lvl1pPr marL="0" indent="0">
              <a:buNone/>
              <a:defRPr sz="2000"/>
            </a:lvl1pPr>
            <a:lvl2pPr marL="457153" indent="0">
              <a:buNone/>
              <a:defRPr sz="1200"/>
            </a:lvl2pPr>
            <a:lvl3pPr marL="914306" indent="0">
              <a:buNone/>
              <a:defRPr sz="1000"/>
            </a:lvl3pPr>
            <a:lvl4pPr marL="1371458" indent="0">
              <a:buNone/>
              <a:defRPr sz="900"/>
            </a:lvl4pPr>
            <a:lvl5pPr marL="1828611" indent="0">
              <a:buNone/>
              <a:defRPr sz="900"/>
            </a:lvl5pPr>
            <a:lvl6pPr marL="2285764" indent="0">
              <a:buNone/>
              <a:defRPr sz="900"/>
            </a:lvl6pPr>
            <a:lvl7pPr marL="2742917" indent="0">
              <a:buNone/>
              <a:defRPr sz="900"/>
            </a:lvl7pPr>
            <a:lvl8pPr marL="3200071" indent="0">
              <a:buNone/>
              <a:defRPr sz="900"/>
            </a:lvl8pPr>
            <a:lvl9pPr marL="365722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051068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061797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 anchor="ctr"/>
          <a:lstStyle/>
          <a:p>
            <a:pPr algn="ctr" defTabSz="1003197">
              <a:defRPr/>
            </a:pPr>
            <a:r>
              <a:rPr lang="en-US" sz="39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 anchor="ctr"/>
          <a:lstStyle/>
          <a:p>
            <a:pPr algn="ctr" defTabSz="1003197">
              <a:defRPr/>
            </a:pPr>
            <a:r>
              <a:rPr lang="en-US" sz="39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56417" y="1306492"/>
            <a:ext cx="2308596" cy="584334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558" y="1306492"/>
            <a:ext cx="6702460" cy="58433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59120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863" y="1254642"/>
            <a:ext cx="9137650" cy="5932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019018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475" y="-126496"/>
            <a:ext cx="8471376" cy="126497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23916" y="1716500"/>
            <a:ext cx="8471376" cy="455390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640639" y="7231063"/>
            <a:ext cx="2325687" cy="527050"/>
          </a:xfrm>
          <a:prstGeom prst="rect">
            <a:avLst/>
          </a:prstGeom>
        </p:spPr>
        <p:txBody>
          <a:bodyPr lIns="100309" tIns="50154" rIns="100309" bIns="50154"/>
          <a:lstStyle>
            <a:lvl1pPr>
              <a:defRPr/>
            </a:lvl1pPr>
          </a:lstStyle>
          <a:p>
            <a:pPr>
              <a:defRPr/>
            </a:pPr>
            <a:fld id="{74CB2B52-A281-46D9-9D63-CB449AE970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876085"/>
      </p:ext>
    </p:extLst>
  </p:cSld>
  <p:clrMapOvr>
    <a:masterClrMapping/>
  </p:clrMapOvr>
  <p:transition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 Stamp--Special.png"/>
          <p:cNvPicPr>
            <a:picLocks noChangeAspect="1"/>
          </p:cNvPicPr>
          <p:nvPr userDrawn="1"/>
        </p:nvPicPr>
        <p:blipFill>
          <a:blip r:embed="rId2" cstate="print">
            <a:lum bright="-10000" contrast="-40000"/>
          </a:blip>
          <a:stretch>
            <a:fillRect/>
          </a:stretch>
        </p:blipFill>
        <p:spPr>
          <a:xfrm>
            <a:off x="830531" y="4"/>
            <a:ext cx="8404785" cy="7381527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3381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1795467" y="3081347"/>
            <a:ext cx="6508750" cy="1246187"/>
          </a:xfrm>
          <a:prstGeom prst="rect">
            <a:avLst/>
          </a:prstGeom>
          <a:noFill/>
          <a:ln>
            <a:noFill/>
          </a:ln>
        </p:spPr>
        <p:txBody>
          <a:bodyPr lIns="91359" tIns="45680" rIns="91359" bIns="45680"/>
          <a:lstStyle>
            <a:lvl1pPr>
              <a:defRPr sz="3900" b="1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3381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780180" y="6513514"/>
            <a:ext cx="3186146" cy="847724"/>
          </a:xfrm>
          <a:prstGeom prst="rect">
            <a:avLst/>
          </a:prstGeom>
        </p:spPr>
        <p:txBody>
          <a:bodyPr lIns="91359" tIns="45680" rIns="91359" bIns="45680"/>
          <a:lstStyle>
            <a:lvl1pPr marL="0" indent="0" algn="ctr">
              <a:buFontTx/>
              <a:buNone/>
              <a:defRPr sz="2000" b="1" i="1" smtClean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57204" y="6081826"/>
            <a:ext cx="3189767" cy="348526"/>
          </a:xfrm>
          <a:prstGeom prst="rect">
            <a:avLst/>
          </a:prstGeom>
          <a:noFill/>
        </p:spPr>
        <p:txBody>
          <a:bodyPr wrap="square" lIns="91359" tIns="45680" rIns="91359" bIns="45680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20173" y="6758668"/>
            <a:ext cx="5044965" cy="535938"/>
          </a:xfrm>
          <a:prstGeom prst="rect">
            <a:avLst/>
          </a:prstGeom>
          <a:noFill/>
        </p:spPr>
        <p:txBody>
          <a:bodyPr wrap="square" lIns="91359" tIns="45680" rIns="91359" bIns="45680" rtlCol="0">
            <a:spAutoFit/>
          </a:bodyPr>
          <a:lstStyle/>
          <a:p>
            <a:pPr algn="l">
              <a:spcBef>
                <a:spcPts val="600"/>
              </a:spcBef>
            </a:pPr>
            <a:r>
              <a:rPr lang="en-US" sz="2900" b="1" i="1" dirty="0" smtClean="0">
                <a:solidFill>
                  <a:schemeClr val="tx2"/>
                </a:solidFill>
                <a:latin typeface="Times"/>
              </a:rPr>
              <a:t>We Produce the Future</a:t>
            </a:r>
          </a:p>
        </p:txBody>
      </p:sp>
    </p:spTree>
    <p:extLst>
      <p:ext uri="{BB962C8B-B14F-4D97-AF65-F5344CB8AC3E}">
        <p14:creationId xmlns:p14="http://schemas.microsoft.com/office/powerpoint/2010/main" val="2440986986"/>
      </p:ext>
    </p:extLst>
  </p:cSld>
  <p:clrMapOvr>
    <a:masterClrMapping/>
  </p:clrMapOvr>
  <p:transition spd="slow">
    <p:fade/>
  </p:transition>
  <p:hf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996295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863" y="1254642"/>
            <a:ext cx="9137650" cy="5932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537779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408A33-F2CE-4879-9153-BF7675BA5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85169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863" y="1254642"/>
            <a:ext cx="9137650" cy="5932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878261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3" descr="Prop-and-Wings-Background No words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963150" cy="758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 userDrawn="1"/>
        </p:nvSpPr>
        <p:spPr>
          <a:xfrm>
            <a:off x="457200" y="6081713"/>
            <a:ext cx="3189288" cy="348597"/>
          </a:xfrm>
          <a:prstGeom prst="rect">
            <a:avLst/>
          </a:prstGeom>
          <a:noFill/>
        </p:spPr>
        <p:txBody>
          <a:bodyPr lIns="91430" tIns="45715" rIns="91430" bIns="45715">
            <a:spAutoFit/>
          </a:bodyPr>
          <a:lstStyle/>
          <a:p>
            <a:pPr algn="r" eaLnBrk="0" hangingPunct="0">
              <a:defRPr/>
            </a:pP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20637" y="6757989"/>
            <a:ext cx="5045076" cy="535938"/>
          </a:xfrm>
          <a:prstGeom prst="rect">
            <a:avLst/>
          </a:prstGeom>
          <a:noFill/>
        </p:spPr>
        <p:txBody>
          <a:bodyPr lIns="91430" tIns="45715" rIns="91430" bIns="45715">
            <a:spAutoFit/>
          </a:bodyPr>
          <a:lstStyle/>
          <a:p>
            <a:pPr eaLnBrk="0" hangingPunct="0">
              <a:spcBef>
                <a:spcPts val="600"/>
              </a:spcBef>
              <a:defRPr/>
            </a:pPr>
            <a:r>
              <a:rPr lang="en-US" sz="2900" b="1" i="1" dirty="0">
                <a:latin typeface="Times"/>
              </a:rPr>
              <a:t>We Produce the Future</a:t>
            </a:r>
          </a:p>
        </p:txBody>
      </p:sp>
      <p:sp>
        <p:nvSpPr>
          <p:cNvPr id="6" name="Text Box 5"/>
          <p:cNvSpPr txBox="1">
            <a:spLocks noChangeArrowheads="1"/>
          </p:cNvSpPr>
          <p:nvPr userDrawn="1"/>
        </p:nvSpPr>
        <p:spPr bwMode="auto">
          <a:xfrm>
            <a:off x="2584450" y="3057526"/>
            <a:ext cx="4922838" cy="97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91" tIns="45696" rIns="91391" bIns="45696">
            <a:spAutoFit/>
          </a:bodyPr>
          <a:lstStyle/>
          <a:p>
            <a:pPr algn="ctr" eaLnBrk="0" hangingPunct="0">
              <a:defRPr/>
            </a:pPr>
            <a:endParaRPr lang="en-US" sz="2900" b="1" i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 eaLnBrk="0" hangingPunct="0">
              <a:defRPr/>
            </a:pPr>
            <a:endParaRPr lang="en-US" sz="2900" b="1" i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381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780180" y="6513514"/>
            <a:ext cx="3186146" cy="847724"/>
          </a:xfrm>
        </p:spPr>
        <p:txBody>
          <a:bodyPr lIns="91430" tIns="45715" rIns="91430" bIns="45715"/>
          <a:lstStyle>
            <a:lvl1pPr marL="0" indent="0" algn="ctr">
              <a:buFontTx/>
              <a:buNone/>
              <a:defRPr sz="2000" b="1" i="1" smtClean="0"/>
            </a:lvl1pPr>
          </a:lstStyle>
          <a:p>
            <a:r>
              <a:rPr lang="en-US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20367206"/>
      </p:ext>
    </p:extLst>
  </p:cSld>
  <p:clrMapOvr>
    <a:masterClrMapping/>
  </p:clrMapOvr>
  <p:transition/>
  <p:hf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Prop-and-Wings-Background No words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9" y="4764"/>
            <a:ext cx="9963150" cy="758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-20637" y="6757989"/>
            <a:ext cx="5045076" cy="535938"/>
          </a:xfrm>
          <a:prstGeom prst="rect">
            <a:avLst/>
          </a:prstGeom>
          <a:noFill/>
        </p:spPr>
        <p:txBody>
          <a:bodyPr lIns="91430" tIns="45715" rIns="91430" bIns="45715">
            <a:spAutoFit/>
          </a:bodyPr>
          <a:lstStyle/>
          <a:p>
            <a:pPr eaLnBrk="0" hangingPunct="0">
              <a:spcBef>
                <a:spcPts val="600"/>
              </a:spcBef>
              <a:defRPr/>
            </a:pPr>
            <a:r>
              <a:rPr lang="en-US" sz="2900" b="1" i="1" dirty="0">
                <a:latin typeface="Times"/>
              </a:rPr>
              <a:t>We Produce the Future</a:t>
            </a:r>
          </a:p>
        </p:txBody>
      </p:sp>
      <p:sp>
        <p:nvSpPr>
          <p:cNvPr id="6" name="Text Box 5"/>
          <p:cNvSpPr txBox="1">
            <a:spLocks noChangeArrowheads="1"/>
          </p:cNvSpPr>
          <p:nvPr userDrawn="1"/>
        </p:nvSpPr>
        <p:spPr bwMode="auto">
          <a:xfrm>
            <a:off x="2584450" y="3057526"/>
            <a:ext cx="4922838" cy="97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91" tIns="45696" rIns="91391" bIns="45696">
            <a:spAutoFit/>
          </a:bodyPr>
          <a:lstStyle/>
          <a:p>
            <a:pPr algn="ctr" eaLnBrk="0" hangingPunct="0">
              <a:defRPr/>
            </a:pPr>
            <a:endParaRPr lang="en-US" sz="2900" b="1" i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 eaLnBrk="0" hangingPunct="0">
              <a:defRPr/>
            </a:pPr>
            <a:endParaRPr lang="en-US" sz="2900" b="1" i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490" y="4344661"/>
            <a:ext cx="8470900" cy="1660526"/>
          </a:xfrm>
        </p:spPr>
        <p:txBody>
          <a:bodyPr anchor="ctr" anchorCtr="1"/>
          <a:lstStyle>
            <a:lvl1pPr marL="0" indent="0" algn="ctr">
              <a:buNone/>
              <a:defRPr sz="2000" baseline="0"/>
            </a:lvl1pPr>
            <a:lvl2pPr marL="457153" indent="0">
              <a:buNone/>
              <a:defRPr sz="1800"/>
            </a:lvl2pPr>
            <a:lvl3pPr marL="914306" indent="0">
              <a:buNone/>
              <a:defRPr sz="1600"/>
            </a:lvl3pPr>
            <a:lvl4pPr marL="1371458" indent="0">
              <a:buNone/>
              <a:defRPr sz="1400"/>
            </a:lvl4pPr>
            <a:lvl5pPr marL="1828611" indent="0">
              <a:buNone/>
              <a:defRPr sz="1400"/>
            </a:lvl5pPr>
            <a:lvl6pPr marL="2285764" indent="0">
              <a:buNone/>
              <a:defRPr sz="1400"/>
            </a:lvl6pPr>
            <a:lvl7pPr marL="2742917" indent="0">
              <a:buNone/>
              <a:defRPr sz="1400"/>
            </a:lvl7pPr>
            <a:lvl8pPr marL="3200071" indent="0">
              <a:buNone/>
              <a:defRPr sz="1400"/>
            </a:lvl8pPr>
            <a:lvl9pPr marL="365722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2769282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526" y="90488"/>
            <a:ext cx="7313613" cy="960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3864" y="1212112"/>
            <a:ext cx="4566426" cy="59085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73274" y="1244011"/>
            <a:ext cx="4389032" cy="26404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73273" y="4029741"/>
            <a:ext cx="4408487" cy="3110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100299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526" y="90488"/>
            <a:ext cx="7313613" cy="960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768" y="1244010"/>
            <a:ext cx="6122852" cy="5886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634261" y="1269795"/>
            <a:ext cx="3024509" cy="18709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1"/>
          </p:nvPr>
        </p:nvSpPr>
        <p:spPr>
          <a:xfrm>
            <a:off x="6634261" y="3264607"/>
            <a:ext cx="3024509" cy="18709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2"/>
          </p:nvPr>
        </p:nvSpPr>
        <p:spPr>
          <a:xfrm>
            <a:off x="6634261" y="5259419"/>
            <a:ext cx="3024509" cy="18709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22542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3" descr="Prop-and-Wings-Background No words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963150" cy="758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 userDrawn="1"/>
        </p:nvSpPr>
        <p:spPr>
          <a:xfrm>
            <a:off x="457200" y="6081713"/>
            <a:ext cx="3189288" cy="348597"/>
          </a:xfrm>
          <a:prstGeom prst="rect">
            <a:avLst/>
          </a:prstGeom>
          <a:noFill/>
        </p:spPr>
        <p:txBody>
          <a:bodyPr lIns="91430" tIns="45715" rIns="91430" bIns="45715">
            <a:spAutoFit/>
          </a:bodyPr>
          <a:lstStyle/>
          <a:p>
            <a:pPr algn="r" eaLnBrk="0" hangingPunct="0">
              <a:defRPr/>
            </a:pP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20637" y="6757989"/>
            <a:ext cx="5045076" cy="535938"/>
          </a:xfrm>
          <a:prstGeom prst="rect">
            <a:avLst/>
          </a:prstGeom>
          <a:noFill/>
        </p:spPr>
        <p:txBody>
          <a:bodyPr lIns="91430" tIns="45715" rIns="91430" bIns="45715">
            <a:spAutoFit/>
          </a:bodyPr>
          <a:lstStyle/>
          <a:p>
            <a:pPr eaLnBrk="0" hangingPunct="0">
              <a:spcBef>
                <a:spcPts val="600"/>
              </a:spcBef>
              <a:defRPr/>
            </a:pPr>
            <a:r>
              <a:rPr lang="en-US" sz="2900" b="1" i="1" dirty="0">
                <a:latin typeface="Times"/>
              </a:rPr>
              <a:t>We Produce the Future</a:t>
            </a:r>
          </a:p>
        </p:txBody>
      </p:sp>
      <p:sp>
        <p:nvSpPr>
          <p:cNvPr id="6" name="Text Box 5"/>
          <p:cNvSpPr txBox="1">
            <a:spLocks noChangeArrowheads="1"/>
          </p:cNvSpPr>
          <p:nvPr userDrawn="1"/>
        </p:nvSpPr>
        <p:spPr bwMode="auto">
          <a:xfrm>
            <a:off x="2584450" y="3057526"/>
            <a:ext cx="4922838" cy="97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91" tIns="45696" rIns="91391" bIns="45696">
            <a:spAutoFit/>
          </a:bodyPr>
          <a:lstStyle/>
          <a:p>
            <a:pPr algn="ctr" eaLnBrk="0" hangingPunct="0">
              <a:defRPr/>
            </a:pPr>
            <a:endParaRPr lang="en-US" sz="2900" b="1" i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 eaLnBrk="0" hangingPunct="0">
              <a:defRPr/>
            </a:pPr>
            <a:endParaRPr lang="en-US" sz="2900" b="1" i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381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780180" y="6513514"/>
            <a:ext cx="3186146" cy="847724"/>
          </a:xfrm>
        </p:spPr>
        <p:txBody>
          <a:bodyPr lIns="91430" tIns="45715" rIns="91430" bIns="45715"/>
          <a:lstStyle>
            <a:lvl1pPr marL="0" indent="0" algn="ctr">
              <a:buFontTx/>
              <a:buNone/>
              <a:defRPr sz="2000" b="1" i="1" smtClean="0"/>
            </a:lvl1pPr>
          </a:lstStyle>
          <a:p>
            <a:r>
              <a:rPr lang="en-US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99778855"/>
      </p:ext>
    </p:extLst>
  </p:cSld>
  <p:clrMapOvr>
    <a:masterClrMapping/>
  </p:clrMapOvr>
  <p:transition/>
  <p:hf hdr="0" ft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2918" y="1244009"/>
            <a:ext cx="4480560" cy="5964865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3394" y="1244009"/>
            <a:ext cx="4480560" cy="5932968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515823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10" y="1274664"/>
            <a:ext cx="4620098" cy="8208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1" indent="0">
              <a:buNone/>
              <a:defRPr sz="1600" b="1"/>
            </a:lvl5pPr>
            <a:lvl6pPr marL="2285764" indent="0">
              <a:buNone/>
              <a:defRPr sz="1600" b="1"/>
            </a:lvl6pPr>
            <a:lvl7pPr marL="2742917" indent="0">
              <a:buNone/>
              <a:defRPr sz="1600" b="1"/>
            </a:lvl7pPr>
            <a:lvl8pPr marL="3200071" indent="0">
              <a:buNone/>
              <a:defRPr sz="1600" b="1"/>
            </a:lvl8pPr>
            <a:lvl9pPr marL="365722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009" y="2196707"/>
            <a:ext cx="4629826" cy="49909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9279" y="1274664"/>
            <a:ext cx="4621763" cy="8208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1" indent="0">
              <a:buNone/>
              <a:defRPr sz="1600" b="1"/>
            </a:lvl5pPr>
            <a:lvl6pPr marL="2285764" indent="0">
              <a:buNone/>
              <a:defRPr sz="1600" b="1"/>
            </a:lvl6pPr>
            <a:lvl7pPr marL="2742917" indent="0">
              <a:buNone/>
              <a:defRPr sz="1600" b="1"/>
            </a:lvl7pPr>
            <a:lvl8pPr marL="3200071" indent="0">
              <a:buNone/>
              <a:defRPr sz="1600" b="1"/>
            </a:lvl8pPr>
            <a:lvl9pPr marL="365722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62538" y="2196705"/>
            <a:ext cx="4655394" cy="50015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79526" y="90488"/>
            <a:ext cx="7313613" cy="960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927026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924521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583187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 anchor="ctr"/>
          <a:lstStyle/>
          <a:p>
            <a:pPr algn="ctr" defTabSz="1003197">
              <a:defRPr/>
            </a:pPr>
            <a:r>
              <a:rPr lang="en-US" sz="39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 anchor="ctr"/>
          <a:lstStyle/>
          <a:p>
            <a:pPr algn="ctr" defTabSz="1003197">
              <a:defRPr/>
            </a:pPr>
            <a:r>
              <a:rPr lang="en-US" sz="39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1264698"/>
            <a:ext cx="3278188" cy="1141055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7314" y="1264696"/>
            <a:ext cx="5570537" cy="5904589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475" y="2461099"/>
            <a:ext cx="3278188" cy="4697365"/>
          </a:xfrm>
        </p:spPr>
        <p:txBody>
          <a:bodyPr/>
          <a:lstStyle>
            <a:lvl1pPr marL="0" indent="0">
              <a:buNone/>
              <a:defRPr sz="2000"/>
            </a:lvl1pPr>
            <a:lvl2pPr marL="457153" indent="0">
              <a:buNone/>
              <a:defRPr sz="1200"/>
            </a:lvl2pPr>
            <a:lvl3pPr marL="914306" indent="0">
              <a:buNone/>
              <a:defRPr sz="1000"/>
            </a:lvl3pPr>
            <a:lvl4pPr marL="1371458" indent="0">
              <a:buNone/>
              <a:defRPr sz="900"/>
            </a:lvl4pPr>
            <a:lvl5pPr marL="1828611" indent="0">
              <a:buNone/>
              <a:defRPr sz="900"/>
            </a:lvl5pPr>
            <a:lvl6pPr marL="2285764" indent="0">
              <a:buNone/>
              <a:defRPr sz="900"/>
            </a:lvl6pPr>
            <a:lvl7pPr marL="2742917" indent="0">
              <a:buNone/>
              <a:defRPr sz="900"/>
            </a:lvl7pPr>
            <a:lvl8pPr marL="3200071" indent="0">
              <a:buNone/>
              <a:defRPr sz="900"/>
            </a:lvl8pPr>
            <a:lvl9pPr marL="365722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76678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 anchor="ctr"/>
          <a:lstStyle/>
          <a:p>
            <a:pPr algn="ctr" defTabSz="1003197">
              <a:defRPr/>
            </a:pPr>
            <a:r>
              <a:rPr lang="en-US" sz="39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 anchor="ctr"/>
          <a:lstStyle/>
          <a:p>
            <a:pPr algn="ctr" defTabSz="1003197">
              <a:defRPr/>
            </a:pPr>
            <a:r>
              <a:rPr lang="en-US" sz="39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4215" y="5897043"/>
            <a:ext cx="5978525" cy="46112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54215" y="1261544"/>
            <a:ext cx="5978525" cy="4487504"/>
          </a:xfrm>
        </p:spPr>
        <p:txBody>
          <a:bodyPr/>
          <a:lstStyle>
            <a:lvl1pPr marL="0" indent="0">
              <a:buNone/>
              <a:defRPr sz="3200"/>
            </a:lvl1pPr>
            <a:lvl2pPr marL="457153" indent="0">
              <a:buNone/>
              <a:defRPr sz="2900"/>
            </a:lvl2pPr>
            <a:lvl3pPr marL="914306" indent="0">
              <a:buNone/>
              <a:defRPr sz="2400"/>
            </a:lvl3pPr>
            <a:lvl4pPr marL="1371458" indent="0">
              <a:buNone/>
              <a:defRPr sz="2000"/>
            </a:lvl4pPr>
            <a:lvl5pPr marL="1828611" indent="0">
              <a:buNone/>
              <a:defRPr sz="2000"/>
            </a:lvl5pPr>
            <a:lvl6pPr marL="2285764" indent="0">
              <a:buNone/>
              <a:defRPr sz="2000"/>
            </a:lvl6pPr>
            <a:lvl7pPr marL="2742917" indent="0">
              <a:buNone/>
              <a:defRPr sz="2000"/>
            </a:lvl7pPr>
            <a:lvl8pPr marL="3200071" indent="0">
              <a:buNone/>
              <a:defRPr sz="2000"/>
            </a:lvl8pPr>
            <a:lvl9pPr marL="3657223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54215" y="6524104"/>
            <a:ext cx="5978525" cy="654909"/>
          </a:xfrm>
        </p:spPr>
        <p:txBody>
          <a:bodyPr/>
          <a:lstStyle>
            <a:lvl1pPr marL="0" indent="0">
              <a:buNone/>
              <a:defRPr sz="2000"/>
            </a:lvl1pPr>
            <a:lvl2pPr marL="457153" indent="0">
              <a:buNone/>
              <a:defRPr sz="1200"/>
            </a:lvl2pPr>
            <a:lvl3pPr marL="914306" indent="0">
              <a:buNone/>
              <a:defRPr sz="1000"/>
            </a:lvl3pPr>
            <a:lvl4pPr marL="1371458" indent="0">
              <a:buNone/>
              <a:defRPr sz="900"/>
            </a:lvl4pPr>
            <a:lvl5pPr marL="1828611" indent="0">
              <a:buNone/>
              <a:defRPr sz="900"/>
            </a:lvl5pPr>
            <a:lvl6pPr marL="2285764" indent="0">
              <a:buNone/>
              <a:defRPr sz="900"/>
            </a:lvl6pPr>
            <a:lvl7pPr marL="2742917" indent="0">
              <a:buNone/>
              <a:defRPr sz="900"/>
            </a:lvl7pPr>
            <a:lvl8pPr marL="3200071" indent="0">
              <a:buNone/>
              <a:defRPr sz="900"/>
            </a:lvl8pPr>
            <a:lvl9pPr marL="365722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872836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746796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 anchor="ctr"/>
          <a:lstStyle/>
          <a:p>
            <a:pPr algn="ctr" defTabSz="1003197">
              <a:defRPr/>
            </a:pPr>
            <a:r>
              <a:rPr lang="en-US" sz="39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 anchor="ctr"/>
          <a:lstStyle/>
          <a:p>
            <a:pPr algn="ctr" defTabSz="1003197">
              <a:defRPr/>
            </a:pPr>
            <a:r>
              <a:rPr lang="en-US" sz="39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56417" y="1306492"/>
            <a:ext cx="2308596" cy="584334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558" y="1306492"/>
            <a:ext cx="6702460" cy="58433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882645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475" y="-126496"/>
            <a:ext cx="8471376" cy="126497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23916" y="1716500"/>
            <a:ext cx="8471376" cy="455390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640639" y="7231063"/>
            <a:ext cx="2325687" cy="527050"/>
          </a:xfrm>
          <a:prstGeom prst="rect">
            <a:avLst/>
          </a:prstGeom>
        </p:spPr>
        <p:txBody>
          <a:bodyPr lIns="100309" tIns="50154" rIns="100309" bIns="50154"/>
          <a:lstStyle>
            <a:lvl1pPr>
              <a:defRPr/>
            </a:lvl1pPr>
          </a:lstStyle>
          <a:p>
            <a:pPr>
              <a:defRPr/>
            </a:pPr>
            <a:fld id="{74CB2B52-A281-46D9-9D63-CB449AE970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078586"/>
      </p:ext>
    </p:extLst>
  </p:cSld>
  <p:clrMapOvr>
    <a:masterClrMapping/>
  </p:clrMapOvr>
  <p:transition>
    <p:wipe dir="r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80239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Prop-and-Wings-Background No words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9" y="4764"/>
            <a:ext cx="9963150" cy="758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-20637" y="6757989"/>
            <a:ext cx="5045076" cy="535938"/>
          </a:xfrm>
          <a:prstGeom prst="rect">
            <a:avLst/>
          </a:prstGeom>
          <a:noFill/>
        </p:spPr>
        <p:txBody>
          <a:bodyPr lIns="91430" tIns="45715" rIns="91430" bIns="45715">
            <a:spAutoFit/>
          </a:bodyPr>
          <a:lstStyle/>
          <a:p>
            <a:pPr eaLnBrk="0" hangingPunct="0">
              <a:spcBef>
                <a:spcPts val="600"/>
              </a:spcBef>
              <a:defRPr/>
            </a:pPr>
            <a:r>
              <a:rPr lang="en-US" sz="2900" b="1" i="1" dirty="0">
                <a:latin typeface="Times"/>
              </a:rPr>
              <a:t>We Produce the Future</a:t>
            </a:r>
          </a:p>
        </p:txBody>
      </p:sp>
      <p:sp>
        <p:nvSpPr>
          <p:cNvPr id="6" name="Text Box 5"/>
          <p:cNvSpPr txBox="1">
            <a:spLocks noChangeArrowheads="1"/>
          </p:cNvSpPr>
          <p:nvPr userDrawn="1"/>
        </p:nvSpPr>
        <p:spPr bwMode="auto">
          <a:xfrm>
            <a:off x="2584450" y="3057526"/>
            <a:ext cx="4922838" cy="97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91" tIns="45696" rIns="91391" bIns="45696">
            <a:spAutoFit/>
          </a:bodyPr>
          <a:lstStyle/>
          <a:p>
            <a:pPr algn="ctr" eaLnBrk="0" hangingPunct="0">
              <a:defRPr/>
            </a:pPr>
            <a:endParaRPr lang="en-US" sz="2900" b="1" i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algn="ctr" eaLnBrk="0" hangingPunct="0">
              <a:defRPr/>
            </a:pPr>
            <a:endParaRPr lang="en-US" sz="2900" b="1" i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490" y="4344661"/>
            <a:ext cx="8470900" cy="1660526"/>
          </a:xfrm>
        </p:spPr>
        <p:txBody>
          <a:bodyPr anchor="ctr" anchorCtr="1"/>
          <a:lstStyle>
            <a:lvl1pPr marL="0" indent="0" algn="ctr">
              <a:buNone/>
              <a:defRPr sz="2000" baseline="0"/>
            </a:lvl1pPr>
            <a:lvl2pPr marL="457153" indent="0">
              <a:buNone/>
              <a:defRPr sz="1800"/>
            </a:lvl2pPr>
            <a:lvl3pPr marL="914306" indent="0">
              <a:buNone/>
              <a:defRPr sz="1600"/>
            </a:lvl3pPr>
            <a:lvl4pPr marL="1371458" indent="0">
              <a:buNone/>
              <a:defRPr sz="1400"/>
            </a:lvl4pPr>
            <a:lvl5pPr marL="1828611" indent="0">
              <a:buNone/>
              <a:defRPr sz="1400"/>
            </a:lvl5pPr>
            <a:lvl6pPr marL="2285764" indent="0">
              <a:buNone/>
              <a:defRPr sz="1400"/>
            </a:lvl6pPr>
            <a:lvl7pPr marL="2742917" indent="0">
              <a:buNone/>
              <a:defRPr sz="1400"/>
            </a:lvl7pPr>
            <a:lvl8pPr marL="3200071" indent="0">
              <a:buNone/>
              <a:defRPr sz="1400"/>
            </a:lvl8pPr>
            <a:lvl9pPr marL="365722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9429468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863" y="1254642"/>
            <a:ext cx="9137650" cy="5932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027768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408A33-F2CE-4879-9153-BF7675BA5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094733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863" y="1254642"/>
            <a:ext cx="9137650" cy="5932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989518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526" y="90488"/>
            <a:ext cx="7313613" cy="960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3864" y="1212112"/>
            <a:ext cx="4566426" cy="59085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73274" y="1244011"/>
            <a:ext cx="4389032" cy="26404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73273" y="4029741"/>
            <a:ext cx="4408487" cy="3110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505282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526" y="90488"/>
            <a:ext cx="7313613" cy="960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768" y="1244010"/>
            <a:ext cx="6122852" cy="5886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634261" y="1269795"/>
            <a:ext cx="3024509" cy="18709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1"/>
          </p:nvPr>
        </p:nvSpPr>
        <p:spPr>
          <a:xfrm>
            <a:off x="6634261" y="3264607"/>
            <a:ext cx="3024509" cy="18709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2"/>
          </p:nvPr>
        </p:nvSpPr>
        <p:spPr>
          <a:xfrm>
            <a:off x="6634261" y="5259419"/>
            <a:ext cx="3024509" cy="18709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325301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2918" y="1244009"/>
            <a:ext cx="4480560" cy="5964865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3394" y="1244009"/>
            <a:ext cx="4480560" cy="5932968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654346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10" y="1274664"/>
            <a:ext cx="4620098" cy="8208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1" indent="0">
              <a:buNone/>
              <a:defRPr sz="1600" b="1"/>
            </a:lvl5pPr>
            <a:lvl6pPr marL="2285764" indent="0">
              <a:buNone/>
              <a:defRPr sz="1600" b="1"/>
            </a:lvl6pPr>
            <a:lvl7pPr marL="2742917" indent="0">
              <a:buNone/>
              <a:defRPr sz="1600" b="1"/>
            </a:lvl7pPr>
            <a:lvl8pPr marL="3200071" indent="0">
              <a:buNone/>
              <a:defRPr sz="1600" b="1"/>
            </a:lvl8pPr>
            <a:lvl9pPr marL="365722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009" y="2196707"/>
            <a:ext cx="4629826" cy="49909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9279" y="1274664"/>
            <a:ext cx="4621763" cy="8208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1" indent="0">
              <a:buNone/>
              <a:defRPr sz="1600" b="1"/>
            </a:lvl5pPr>
            <a:lvl6pPr marL="2285764" indent="0">
              <a:buNone/>
              <a:defRPr sz="1600" b="1"/>
            </a:lvl6pPr>
            <a:lvl7pPr marL="2742917" indent="0">
              <a:buNone/>
              <a:defRPr sz="1600" b="1"/>
            </a:lvl7pPr>
            <a:lvl8pPr marL="3200071" indent="0">
              <a:buNone/>
              <a:defRPr sz="1600" b="1"/>
            </a:lvl8pPr>
            <a:lvl9pPr marL="365722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62538" y="2196705"/>
            <a:ext cx="4655394" cy="50015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79526" y="90488"/>
            <a:ext cx="7313613" cy="960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410103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466231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985882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 anchor="ctr"/>
          <a:lstStyle/>
          <a:p>
            <a:pPr algn="ctr" defTabSz="1003197">
              <a:defRPr/>
            </a:pPr>
            <a:r>
              <a:rPr lang="en-US" sz="39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 anchor="ctr"/>
          <a:lstStyle/>
          <a:p>
            <a:pPr algn="ctr" defTabSz="1003197">
              <a:defRPr/>
            </a:pPr>
            <a:r>
              <a:rPr lang="en-US" sz="39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1264698"/>
            <a:ext cx="3278188" cy="1141055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7314" y="1264696"/>
            <a:ext cx="5570537" cy="5904589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475" y="2461099"/>
            <a:ext cx="3278188" cy="4697365"/>
          </a:xfrm>
        </p:spPr>
        <p:txBody>
          <a:bodyPr/>
          <a:lstStyle>
            <a:lvl1pPr marL="0" indent="0">
              <a:buNone/>
              <a:defRPr sz="2000"/>
            </a:lvl1pPr>
            <a:lvl2pPr marL="457153" indent="0">
              <a:buNone/>
              <a:defRPr sz="1200"/>
            </a:lvl2pPr>
            <a:lvl3pPr marL="914306" indent="0">
              <a:buNone/>
              <a:defRPr sz="1000"/>
            </a:lvl3pPr>
            <a:lvl4pPr marL="1371458" indent="0">
              <a:buNone/>
              <a:defRPr sz="900"/>
            </a:lvl4pPr>
            <a:lvl5pPr marL="1828611" indent="0">
              <a:buNone/>
              <a:defRPr sz="900"/>
            </a:lvl5pPr>
            <a:lvl6pPr marL="2285764" indent="0">
              <a:buNone/>
              <a:defRPr sz="900"/>
            </a:lvl6pPr>
            <a:lvl7pPr marL="2742917" indent="0">
              <a:buNone/>
              <a:defRPr sz="900"/>
            </a:lvl7pPr>
            <a:lvl8pPr marL="3200071" indent="0">
              <a:buNone/>
              <a:defRPr sz="900"/>
            </a:lvl8pPr>
            <a:lvl9pPr marL="365722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15985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526" y="90488"/>
            <a:ext cx="7313613" cy="960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3864" y="1212112"/>
            <a:ext cx="4566426" cy="59085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73274" y="1244011"/>
            <a:ext cx="4389032" cy="26404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73273" y="4029741"/>
            <a:ext cx="4408487" cy="3110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565896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 anchor="ctr"/>
          <a:lstStyle/>
          <a:p>
            <a:pPr algn="ctr" defTabSz="1003197">
              <a:defRPr/>
            </a:pPr>
            <a:r>
              <a:rPr lang="en-US" sz="39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 anchor="ctr"/>
          <a:lstStyle/>
          <a:p>
            <a:pPr algn="ctr" defTabSz="1003197">
              <a:defRPr/>
            </a:pPr>
            <a:r>
              <a:rPr lang="en-US" sz="39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4215" y="5897043"/>
            <a:ext cx="5978525" cy="46112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54215" y="1261544"/>
            <a:ext cx="5978525" cy="4487504"/>
          </a:xfrm>
        </p:spPr>
        <p:txBody>
          <a:bodyPr/>
          <a:lstStyle>
            <a:lvl1pPr marL="0" indent="0">
              <a:buNone/>
              <a:defRPr sz="3200"/>
            </a:lvl1pPr>
            <a:lvl2pPr marL="457153" indent="0">
              <a:buNone/>
              <a:defRPr sz="2900"/>
            </a:lvl2pPr>
            <a:lvl3pPr marL="914306" indent="0">
              <a:buNone/>
              <a:defRPr sz="2400"/>
            </a:lvl3pPr>
            <a:lvl4pPr marL="1371458" indent="0">
              <a:buNone/>
              <a:defRPr sz="2000"/>
            </a:lvl4pPr>
            <a:lvl5pPr marL="1828611" indent="0">
              <a:buNone/>
              <a:defRPr sz="2000"/>
            </a:lvl5pPr>
            <a:lvl6pPr marL="2285764" indent="0">
              <a:buNone/>
              <a:defRPr sz="2000"/>
            </a:lvl6pPr>
            <a:lvl7pPr marL="2742917" indent="0">
              <a:buNone/>
              <a:defRPr sz="2000"/>
            </a:lvl7pPr>
            <a:lvl8pPr marL="3200071" indent="0">
              <a:buNone/>
              <a:defRPr sz="2000"/>
            </a:lvl8pPr>
            <a:lvl9pPr marL="3657223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54215" y="6524104"/>
            <a:ext cx="5978525" cy="654909"/>
          </a:xfrm>
        </p:spPr>
        <p:txBody>
          <a:bodyPr/>
          <a:lstStyle>
            <a:lvl1pPr marL="0" indent="0">
              <a:buNone/>
              <a:defRPr sz="2000"/>
            </a:lvl1pPr>
            <a:lvl2pPr marL="457153" indent="0">
              <a:buNone/>
              <a:defRPr sz="1200"/>
            </a:lvl2pPr>
            <a:lvl3pPr marL="914306" indent="0">
              <a:buNone/>
              <a:defRPr sz="1000"/>
            </a:lvl3pPr>
            <a:lvl4pPr marL="1371458" indent="0">
              <a:buNone/>
              <a:defRPr sz="900"/>
            </a:lvl4pPr>
            <a:lvl5pPr marL="1828611" indent="0">
              <a:buNone/>
              <a:defRPr sz="900"/>
            </a:lvl5pPr>
            <a:lvl6pPr marL="2285764" indent="0">
              <a:buNone/>
              <a:defRPr sz="900"/>
            </a:lvl6pPr>
            <a:lvl7pPr marL="2742917" indent="0">
              <a:buNone/>
              <a:defRPr sz="900"/>
            </a:lvl7pPr>
            <a:lvl8pPr marL="3200071" indent="0">
              <a:buNone/>
              <a:defRPr sz="900"/>
            </a:lvl8pPr>
            <a:lvl9pPr marL="365722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455813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382122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 anchor="ctr"/>
          <a:lstStyle/>
          <a:p>
            <a:pPr algn="ctr" defTabSz="1003197">
              <a:defRPr/>
            </a:pPr>
            <a:r>
              <a:rPr lang="en-US" sz="39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 anchor="ctr"/>
          <a:lstStyle/>
          <a:p>
            <a:pPr algn="ctr" defTabSz="1003197">
              <a:defRPr/>
            </a:pPr>
            <a:r>
              <a:rPr lang="en-US" sz="39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56417" y="1306492"/>
            <a:ext cx="2308596" cy="584334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558" y="1306492"/>
            <a:ext cx="6702460" cy="58433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843605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475" y="-126496"/>
            <a:ext cx="8471376" cy="126497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23916" y="1716500"/>
            <a:ext cx="8471376" cy="455390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640639" y="7231063"/>
            <a:ext cx="2325687" cy="527050"/>
          </a:xfrm>
          <a:prstGeom prst="rect">
            <a:avLst/>
          </a:prstGeom>
        </p:spPr>
        <p:txBody>
          <a:bodyPr lIns="100309" tIns="50154" rIns="100309" bIns="50154"/>
          <a:lstStyle>
            <a:lvl1pPr>
              <a:defRPr/>
            </a:lvl1pPr>
          </a:lstStyle>
          <a:p>
            <a:pPr>
              <a:defRPr/>
            </a:pPr>
            <a:fld id="{74CB2B52-A281-46D9-9D63-CB449AE970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782116"/>
      </p:ext>
    </p:extLst>
  </p:cSld>
  <p:clrMapOvr>
    <a:masterClrMapping/>
  </p:clrMapOvr>
  <p:transition>
    <p:wipe dir="r"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39048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526" y="90488"/>
            <a:ext cx="7313613" cy="960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768" y="1244010"/>
            <a:ext cx="6122852" cy="5886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634261" y="1269795"/>
            <a:ext cx="3024509" cy="18709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1"/>
          </p:nvPr>
        </p:nvSpPr>
        <p:spPr>
          <a:xfrm>
            <a:off x="6634261" y="3264607"/>
            <a:ext cx="3024509" cy="18709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2"/>
          </p:nvPr>
        </p:nvSpPr>
        <p:spPr>
          <a:xfrm>
            <a:off x="6634261" y="5259419"/>
            <a:ext cx="3024509" cy="18709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27365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2918" y="1244009"/>
            <a:ext cx="4480560" cy="5964865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3394" y="1244009"/>
            <a:ext cx="4480560" cy="5932968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46740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26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24" Type="http://schemas.openxmlformats.org/officeDocument/2006/relationships/image" Target="../media/image4.png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23" Type="http://schemas.openxmlformats.org/officeDocument/2006/relationships/image" Target="../media/image3.png"/><Relationship Id="rId10" Type="http://schemas.openxmlformats.org/officeDocument/2006/relationships/slideLayout" Target="../slideLayouts/slideLayout33.xml"/><Relationship Id="rId19" Type="http://schemas.openxmlformats.org/officeDocument/2006/relationships/slideLayout" Target="../slideLayouts/slideLayout42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Relationship Id="rId22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45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17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4.xml"/><Relationship Id="rId16" Type="http://schemas.openxmlformats.org/officeDocument/2006/relationships/slideLayout" Target="../slideLayouts/slideLayout58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2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Relationship Id="rId22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61.xml"/><Relationship Id="rId16" Type="http://schemas.openxmlformats.org/officeDocument/2006/relationships/theme" Target="../theme/theme4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69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292" tIns="50146" rIns="100292" bIns="501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3863" y="1254126"/>
            <a:ext cx="9137650" cy="595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292" tIns="50146" rIns="100292" bIns="501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1489" y="7235826"/>
            <a:ext cx="207645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92" tIns="50146" rIns="100292" bIns="50146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6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856789" y="1081089"/>
            <a:ext cx="109537" cy="131762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pPr eaLnBrk="0" hangingPunct="0">
              <a:defRPr/>
            </a:pPr>
            <a:endParaRPr lang="en-US" sz="2200" dirty="0">
              <a:latin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 flipV="1">
            <a:off x="1" y="1096963"/>
            <a:ext cx="5557838" cy="82550"/>
          </a:xfrm>
          <a:prstGeom prst="rect">
            <a:avLst/>
          </a:prstGeom>
          <a:gradFill rotWithShape="0">
            <a:gsLst>
              <a:gs pos="0">
                <a:srgbClr val="000099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pPr eaLnBrk="0" hangingPunct="0">
              <a:defRPr/>
            </a:pPr>
            <a:endParaRPr lang="en-US" sz="2200" dirty="0">
              <a:latin typeface="Arial" charset="0"/>
            </a:endParaRPr>
          </a:p>
        </p:txBody>
      </p:sp>
      <p:sp>
        <p:nvSpPr>
          <p:cNvPr id="1059" name="Text Box 35"/>
          <p:cNvSpPr txBox="1">
            <a:spLocks noChangeArrowheads="1"/>
          </p:cNvSpPr>
          <p:nvPr/>
        </p:nvSpPr>
        <p:spPr bwMode="auto">
          <a:xfrm>
            <a:off x="5502276" y="998539"/>
            <a:ext cx="4479082" cy="31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5" rIns="91430" bIns="45715">
            <a:spAutoFit/>
          </a:bodyPr>
          <a:lstStyle/>
          <a:p>
            <a:pPr eaLnBrk="0" hangingPunct="0">
              <a:defRPr/>
            </a:pPr>
            <a:r>
              <a:rPr lang="en-US" sz="1400" b="1" i="1" dirty="0">
                <a:solidFill>
                  <a:schemeClr val="tx2"/>
                </a:solidFill>
                <a:latin typeface="Arial" charset="0"/>
              </a:rPr>
              <a:t>Develop America's Airmen Today ... for Tomorrow</a:t>
            </a: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 flipV="1">
            <a:off x="1" y="7229476"/>
            <a:ext cx="2443163" cy="92075"/>
          </a:xfrm>
          <a:prstGeom prst="rect">
            <a:avLst/>
          </a:prstGeom>
          <a:gradFill rotWithShape="0">
            <a:gsLst>
              <a:gs pos="0">
                <a:srgbClr val="000099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rot="10800000" wrap="none" lIns="91430" tIns="45715" rIns="91430" bIns="45715" anchor="ctr"/>
          <a:lstStyle/>
          <a:p>
            <a:pPr eaLnBrk="0" hangingPunct="0">
              <a:defRPr/>
            </a:pPr>
            <a:endParaRPr lang="en-US" sz="2200" dirty="0">
              <a:latin typeface="Arial" charset="0"/>
            </a:endParaRPr>
          </a:p>
        </p:txBody>
      </p:sp>
      <p:sp>
        <p:nvSpPr>
          <p:cNvPr id="17" name="Text Box 35"/>
          <p:cNvSpPr txBox="1">
            <a:spLocks noChangeArrowheads="1"/>
          </p:cNvSpPr>
          <p:nvPr/>
        </p:nvSpPr>
        <p:spPr bwMode="auto">
          <a:xfrm>
            <a:off x="2355818" y="7140576"/>
            <a:ext cx="5316601" cy="467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5" rIns="91430" bIns="45715">
            <a:spAutoFit/>
          </a:bodyPr>
          <a:lstStyle/>
          <a:p>
            <a:pPr algn="ctr" eaLnBrk="0" hangingPunct="0">
              <a:defRPr/>
            </a:pPr>
            <a:r>
              <a:rPr lang="en-US" sz="1200" b="1" i="1" dirty="0">
                <a:solidFill>
                  <a:schemeClr val="tx2"/>
                </a:solidFill>
                <a:latin typeface="Arial" charset="0"/>
              </a:rPr>
              <a:t>Air University:  The Intellectual and Leadership Center of the Air Force</a:t>
            </a:r>
          </a:p>
          <a:p>
            <a:pPr algn="ctr" eaLnBrk="0" hangingPunct="0">
              <a:defRPr/>
            </a:pPr>
            <a:r>
              <a:rPr lang="en-US" sz="1200" b="1" i="1" dirty="0">
                <a:solidFill>
                  <a:schemeClr val="tx2"/>
                </a:solidFill>
                <a:latin typeface="Arial" charset="0"/>
              </a:rPr>
              <a:t>Fly – Fight – Win</a:t>
            </a: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 flipV="1">
            <a:off x="7640639" y="7226301"/>
            <a:ext cx="2325687" cy="92075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rgbClr val="DDDDDD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lIns="91430" tIns="45715" rIns="91430" bIns="45715" anchor="ctr"/>
          <a:lstStyle/>
          <a:p>
            <a:pPr algn="ctr" eaLnBrk="0" hangingPunct="0">
              <a:defRPr/>
            </a:pPr>
            <a:endParaRPr lang="en-US" sz="2200" dirty="0">
              <a:latin typeface="Arial" charset="0"/>
            </a:endParaRPr>
          </a:p>
        </p:txBody>
      </p:sp>
      <p:sp>
        <p:nvSpPr>
          <p:cNvPr id="2068" name="Slide Number Placeholder 4"/>
          <p:cNvSpPr txBox="1">
            <a:spLocks noGrp="1"/>
          </p:cNvSpPr>
          <p:nvPr/>
        </p:nvSpPr>
        <p:spPr bwMode="auto">
          <a:xfrm>
            <a:off x="7835900" y="7278688"/>
            <a:ext cx="20764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/>
          <a:lstStyle/>
          <a:p>
            <a:pPr algn="r" eaLnBrk="0" hangingPunct="0">
              <a:defRPr/>
            </a:pPr>
            <a:fld id="{747AC8D6-DC67-43BD-A41D-570432578D1D}" type="slidenum">
              <a:rPr lang="en-US"/>
              <a:pPr algn="r" eaLnBrk="0" hangingPunct="0">
                <a:defRPr/>
              </a:pPr>
              <a:t>‹#›</a:t>
            </a:fld>
            <a:endParaRPr lang="en-US" dirty="0"/>
          </a:p>
        </p:txBody>
      </p:sp>
      <p:grpSp>
        <p:nvGrpSpPr>
          <p:cNvPr id="4110" name="Group 23"/>
          <p:cNvGrpSpPr>
            <a:grpSpLocks/>
          </p:cNvGrpSpPr>
          <p:nvPr/>
        </p:nvGrpSpPr>
        <p:grpSpPr bwMode="auto">
          <a:xfrm>
            <a:off x="109404" y="36513"/>
            <a:ext cx="1187450" cy="1162050"/>
            <a:chOff x="8650224" y="36576"/>
            <a:chExt cx="1186931" cy="1161193"/>
          </a:xfrm>
        </p:grpSpPr>
        <p:pic>
          <p:nvPicPr>
            <p:cNvPr id="4111" name="Picture 20" descr="AU.jpg"/>
            <p:cNvPicPr>
              <a:picLocks noChangeAspect="1"/>
            </p:cNvPicPr>
            <p:nvPr userDrawn="1"/>
          </p:nvPicPr>
          <p:blipFill>
            <a:blip r:embed="rId25" cstate="print"/>
            <a:srcRect/>
            <a:stretch>
              <a:fillRect/>
            </a:stretch>
          </p:blipFill>
          <p:spPr bwMode="auto">
            <a:xfrm>
              <a:off x="9096375" y="204597"/>
              <a:ext cx="740780" cy="731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2" name="Picture 22" descr="AETC.png"/>
            <p:cNvPicPr>
              <a:picLocks noChangeAspect="1"/>
            </p:cNvPicPr>
            <p:nvPr userDrawn="1"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8650224" y="36576"/>
              <a:ext cx="725573" cy="731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3" name="Picture 17" descr="AWC nobkg copy.png"/>
            <p:cNvPicPr>
              <a:picLocks noChangeAspect="1"/>
            </p:cNvPicPr>
            <p:nvPr userDrawn="1"/>
          </p:nvPicPr>
          <p:blipFill>
            <a:blip r:embed="rId27" cstate="print"/>
            <a:srcRect/>
            <a:stretch>
              <a:fillRect/>
            </a:stretch>
          </p:blipFill>
          <p:spPr bwMode="auto">
            <a:xfrm>
              <a:off x="8662988" y="342900"/>
              <a:ext cx="865889" cy="854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4125" y="97633"/>
            <a:ext cx="922751" cy="946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142163" y="7034213"/>
            <a:ext cx="2325687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08A33-F2CE-4879-9153-BF7675BA5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066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7" r:id="rId1"/>
    <p:sldLayoutId id="2147484245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  <p:sldLayoutId id="2147484237" r:id="rId12"/>
    <p:sldLayoutId id="2147484238" r:id="rId13"/>
    <p:sldLayoutId id="2147484239" r:id="rId14"/>
    <p:sldLayoutId id="2147484240" r:id="rId15"/>
    <p:sldLayoutId id="2147484241" r:id="rId16"/>
    <p:sldLayoutId id="2147484242" r:id="rId17"/>
    <p:sldLayoutId id="2147484243" r:id="rId18"/>
    <p:sldLayoutId id="2147484244" r:id="rId19"/>
    <p:sldLayoutId id="2147484187" r:id="rId20"/>
    <p:sldLayoutId id="2147484068" r:id="rId21"/>
    <p:sldLayoutId id="2147484069" r:id="rId22"/>
    <p:sldLayoutId id="2147484172" r:id="rId23"/>
  </p:sldLayoutIdLst>
  <p:transition/>
  <p:hf hdr="0" ftr="0" dt="0"/>
  <p:txStyles>
    <p:titleStyle>
      <a:lvl1pPr algn="ctr" defTabSz="1003197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1003197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ctr" defTabSz="1003197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ctr" defTabSz="1003197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ctr" defTabSz="1003197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153" algn="ctr" defTabSz="1003197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folHlink"/>
          </a:solidFill>
          <a:latin typeface="Arial" charset="0"/>
        </a:defRPr>
      </a:lvl6pPr>
      <a:lvl7pPr marL="914306" algn="ctr" defTabSz="1003197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folHlink"/>
          </a:solidFill>
          <a:latin typeface="Arial" charset="0"/>
        </a:defRPr>
      </a:lvl7pPr>
      <a:lvl8pPr marL="1371458" algn="ctr" defTabSz="1003197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folHlink"/>
          </a:solidFill>
          <a:latin typeface="Arial" charset="0"/>
        </a:defRPr>
      </a:lvl8pPr>
      <a:lvl9pPr marL="1828611" algn="ctr" defTabSz="1003197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folHlink"/>
          </a:solidFill>
          <a:latin typeface="Arial" charset="0"/>
        </a:defRPr>
      </a:lvl9pPr>
    </p:titleStyle>
    <p:bodyStyle>
      <a:lvl1pPr marL="376199" indent="-376199" algn="l" defTabSz="1003197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814304" indent="-312705" algn="l" defTabSz="1003197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253996" indent="-250799" algn="l" defTabSz="1003197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755594" indent="-250799" algn="l" defTabSz="1003197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57192" indent="-250799" algn="l" defTabSz="1003197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714345" indent="-250799" algn="l" defTabSz="1003197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71498" indent="-250799" algn="l" defTabSz="1003197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28651" indent="-250799" algn="l" defTabSz="1003197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85803" indent="-250799" algn="l" defTabSz="1003197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6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1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4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7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1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292" tIns="50146" rIns="100292" bIns="501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3863" y="1254126"/>
            <a:ext cx="9137650" cy="595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292" tIns="50146" rIns="100292" bIns="501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1489" y="7235826"/>
            <a:ext cx="207645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92" tIns="50146" rIns="100292" bIns="50146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6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856789" y="1081089"/>
            <a:ext cx="109537" cy="131762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pPr eaLnBrk="0" hangingPunct="0">
              <a:defRPr/>
            </a:pPr>
            <a:endParaRPr lang="en-US" sz="2200" dirty="0">
              <a:latin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 flipV="1">
            <a:off x="1" y="1096963"/>
            <a:ext cx="5557838" cy="82550"/>
          </a:xfrm>
          <a:prstGeom prst="rect">
            <a:avLst/>
          </a:prstGeom>
          <a:gradFill rotWithShape="0">
            <a:gsLst>
              <a:gs pos="0">
                <a:srgbClr val="000099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pPr eaLnBrk="0" hangingPunct="0">
              <a:defRPr/>
            </a:pPr>
            <a:endParaRPr lang="en-US" sz="2200" dirty="0">
              <a:latin typeface="Arial" charset="0"/>
            </a:endParaRPr>
          </a:p>
        </p:txBody>
      </p:sp>
      <p:sp>
        <p:nvSpPr>
          <p:cNvPr id="1059" name="Text Box 35"/>
          <p:cNvSpPr txBox="1">
            <a:spLocks noChangeArrowheads="1"/>
          </p:cNvSpPr>
          <p:nvPr/>
        </p:nvSpPr>
        <p:spPr bwMode="auto">
          <a:xfrm>
            <a:off x="5502276" y="998539"/>
            <a:ext cx="4479082" cy="31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5" rIns="91430" bIns="45715">
            <a:spAutoFit/>
          </a:bodyPr>
          <a:lstStyle/>
          <a:p>
            <a:pPr eaLnBrk="0" hangingPunct="0">
              <a:defRPr/>
            </a:pPr>
            <a:r>
              <a:rPr lang="en-US" sz="1400" b="1" i="1" dirty="0">
                <a:solidFill>
                  <a:schemeClr val="tx2"/>
                </a:solidFill>
                <a:latin typeface="Arial" charset="0"/>
              </a:rPr>
              <a:t>Develop America's Airmen Today ... for Tomorrow</a:t>
            </a: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 flipV="1">
            <a:off x="1" y="7229476"/>
            <a:ext cx="2443163" cy="92075"/>
          </a:xfrm>
          <a:prstGeom prst="rect">
            <a:avLst/>
          </a:prstGeom>
          <a:gradFill rotWithShape="0">
            <a:gsLst>
              <a:gs pos="0">
                <a:srgbClr val="000099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rot="10800000" wrap="none" lIns="91430" tIns="45715" rIns="91430" bIns="45715" anchor="ctr"/>
          <a:lstStyle/>
          <a:p>
            <a:pPr eaLnBrk="0" hangingPunct="0">
              <a:defRPr/>
            </a:pPr>
            <a:endParaRPr lang="en-US" sz="2200" dirty="0">
              <a:latin typeface="Arial" charset="0"/>
            </a:endParaRPr>
          </a:p>
        </p:txBody>
      </p:sp>
      <p:sp>
        <p:nvSpPr>
          <p:cNvPr id="17" name="Text Box 35"/>
          <p:cNvSpPr txBox="1">
            <a:spLocks noChangeArrowheads="1"/>
          </p:cNvSpPr>
          <p:nvPr/>
        </p:nvSpPr>
        <p:spPr bwMode="auto">
          <a:xfrm>
            <a:off x="2355818" y="7140576"/>
            <a:ext cx="5316601" cy="467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5" rIns="91430" bIns="45715">
            <a:spAutoFit/>
          </a:bodyPr>
          <a:lstStyle/>
          <a:p>
            <a:pPr algn="ctr" eaLnBrk="0" hangingPunct="0">
              <a:defRPr/>
            </a:pPr>
            <a:r>
              <a:rPr lang="en-US" sz="1200" b="1" i="1" dirty="0">
                <a:solidFill>
                  <a:schemeClr val="tx2"/>
                </a:solidFill>
                <a:latin typeface="Arial" charset="0"/>
              </a:rPr>
              <a:t>Air University:  The Intellectual and Leadership Center of the Air Force</a:t>
            </a:r>
          </a:p>
          <a:p>
            <a:pPr algn="ctr" eaLnBrk="0" hangingPunct="0">
              <a:defRPr/>
            </a:pPr>
            <a:r>
              <a:rPr lang="en-US" sz="1200" b="1" i="1" dirty="0">
                <a:solidFill>
                  <a:schemeClr val="tx2"/>
                </a:solidFill>
                <a:latin typeface="Arial" charset="0"/>
              </a:rPr>
              <a:t>Fly – Fight – Win</a:t>
            </a: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 flipV="1">
            <a:off x="7640639" y="7226301"/>
            <a:ext cx="2325687" cy="92075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rgbClr val="DDDDDD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lIns="91430" tIns="45715" rIns="91430" bIns="45715" anchor="ctr"/>
          <a:lstStyle/>
          <a:p>
            <a:pPr algn="ctr" eaLnBrk="0" hangingPunct="0">
              <a:defRPr/>
            </a:pPr>
            <a:endParaRPr lang="en-US" sz="2200" dirty="0">
              <a:latin typeface="Arial" charset="0"/>
            </a:endParaRPr>
          </a:p>
        </p:txBody>
      </p:sp>
      <p:sp>
        <p:nvSpPr>
          <p:cNvPr id="2068" name="Slide Number Placeholder 4"/>
          <p:cNvSpPr txBox="1">
            <a:spLocks noGrp="1"/>
          </p:cNvSpPr>
          <p:nvPr/>
        </p:nvSpPr>
        <p:spPr bwMode="auto">
          <a:xfrm>
            <a:off x="7835900" y="7278688"/>
            <a:ext cx="20764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/>
          <a:lstStyle/>
          <a:p>
            <a:pPr algn="r" eaLnBrk="0" hangingPunct="0">
              <a:defRPr/>
            </a:pPr>
            <a:fld id="{747AC8D6-DC67-43BD-A41D-570432578D1D}" type="slidenum">
              <a:rPr lang="en-US"/>
              <a:pPr algn="r" eaLnBrk="0" hangingPunct="0">
                <a:defRPr/>
              </a:pPr>
              <a:t>‹#›</a:t>
            </a:fld>
            <a:endParaRPr lang="en-US" dirty="0"/>
          </a:p>
        </p:txBody>
      </p:sp>
      <p:grpSp>
        <p:nvGrpSpPr>
          <p:cNvPr id="4110" name="Group 23"/>
          <p:cNvGrpSpPr>
            <a:grpSpLocks/>
          </p:cNvGrpSpPr>
          <p:nvPr/>
        </p:nvGrpSpPr>
        <p:grpSpPr bwMode="auto">
          <a:xfrm>
            <a:off x="109404" y="36513"/>
            <a:ext cx="1187450" cy="1162050"/>
            <a:chOff x="8650224" y="36576"/>
            <a:chExt cx="1186931" cy="1161193"/>
          </a:xfrm>
        </p:grpSpPr>
        <p:pic>
          <p:nvPicPr>
            <p:cNvPr id="4111" name="Picture 20" descr="AU.jpg"/>
            <p:cNvPicPr>
              <a:picLocks noChangeAspect="1"/>
            </p:cNvPicPr>
            <p:nvPr userDrawn="1"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9096375" y="204597"/>
              <a:ext cx="740780" cy="731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2" name="Picture 22" descr="AETC.png"/>
            <p:cNvPicPr>
              <a:picLocks noChangeAspect="1"/>
            </p:cNvPicPr>
            <p:nvPr userDrawn="1"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8650224" y="36576"/>
              <a:ext cx="725573" cy="731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3" name="Picture 17" descr="AWC nobkg copy.png"/>
            <p:cNvPicPr>
              <a:picLocks noChangeAspect="1"/>
            </p:cNvPicPr>
            <p:nvPr userDrawn="1"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8662988" y="342900"/>
              <a:ext cx="865889" cy="854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4125" y="97633"/>
            <a:ext cx="922751" cy="946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142163" y="7034213"/>
            <a:ext cx="2325687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08A33-F2CE-4879-9153-BF7675BA5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760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7" r:id="rId1"/>
    <p:sldLayoutId id="2147484248" r:id="rId2"/>
    <p:sldLayoutId id="2147484249" r:id="rId3"/>
    <p:sldLayoutId id="2147484250" r:id="rId4"/>
    <p:sldLayoutId id="2147484251" r:id="rId5"/>
    <p:sldLayoutId id="2147484252" r:id="rId6"/>
    <p:sldLayoutId id="2147484253" r:id="rId7"/>
    <p:sldLayoutId id="2147484254" r:id="rId8"/>
    <p:sldLayoutId id="2147484255" r:id="rId9"/>
    <p:sldLayoutId id="2147484256" r:id="rId10"/>
    <p:sldLayoutId id="2147484257" r:id="rId11"/>
    <p:sldLayoutId id="2147484258" r:id="rId12"/>
    <p:sldLayoutId id="2147484259" r:id="rId13"/>
    <p:sldLayoutId id="2147484260" r:id="rId14"/>
    <p:sldLayoutId id="2147484261" r:id="rId15"/>
    <p:sldLayoutId id="2147484262" r:id="rId16"/>
    <p:sldLayoutId id="2147484263" r:id="rId17"/>
    <p:sldLayoutId id="2147484264" r:id="rId18"/>
    <p:sldLayoutId id="2147484265" r:id="rId19"/>
  </p:sldLayoutIdLst>
  <p:transition/>
  <p:hf hdr="0" ftr="0" dt="0"/>
  <p:txStyles>
    <p:titleStyle>
      <a:lvl1pPr algn="ctr" defTabSz="1003197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1003197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ctr" defTabSz="1003197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ctr" defTabSz="1003197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ctr" defTabSz="1003197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153" algn="ctr" defTabSz="1003197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folHlink"/>
          </a:solidFill>
          <a:latin typeface="Arial" charset="0"/>
        </a:defRPr>
      </a:lvl6pPr>
      <a:lvl7pPr marL="914306" algn="ctr" defTabSz="1003197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folHlink"/>
          </a:solidFill>
          <a:latin typeface="Arial" charset="0"/>
        </a:defRPr>
      </a:lvl7pPr>
      <a:lvl8pPr marL="1371458" algn="ctr" defTabSz="1003197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folHlink"/>
          </a:solidFill>
          <a:latin typeface="Arial" charset="0"/>
        </a:defRPr>
      </a:lvl8pPr>
      <a:lvl9pPr marL="1828611" algn="ctr" defTabSz="1003197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folHlink"/>
          </a:solidFill>
          <a:latin typeface="Arial" charset="0"/>
        </a:defRPr>
      </a:lvl9pPr>
    </p:titleStyle>
    <p:bodyStyle>
      <a:lvl1pPr marL="376199" indent="-376199" algn="l" defTabSz="1003197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814304" indent="-312705" algn="l" defTabSz="1003197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253996" indent="-250799" algn="l" defTabSz="1003197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755594" indent="-250799" algn="l" defTabSz="1003197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57192" indent="-250799" algn="l" defTabSz="1003197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714345" indent="-250799" algn="l" defTabSz="1003197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71498" indent="-250799" algn="l" defTabSz="1003197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28651" indent="-250799" algn="l" defTabSz="1003197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85803" indent="-250799" algn="l" defTabSz="1003197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6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1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4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7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1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292" tIns="50146" rIns="100292" bIns="501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3863" y="1254126"/>
            <a:ext cx="9137650" cy="595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292" tIns="50146" rIns="100292" bIns="501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1489" y="7235826"/>
            <a:ext cx="207645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92" tIns="50146" rIns="100292" bIns="50146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6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856789" y="1081089"/>
            <a:ext cx="109537" cy="131762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pPr eaLnBrk="0" hangingPunct="0">
              <a:defRPr/>
            </a:pPr>
            <a:endParaRPr lang="en-US" sz="2200" dirty="0">
              <a:latin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 flipV="1">
            <a:off x="1" y="1096963"/>
            <a:ext cx="5557838" cy="82550"/>
          </a:xfrm>
          <a:prstGeom prst="rect">
            <a:avLst/>
          </a:prstGeom>
          <a:gradFill rotWithShape="0">
            <a:gsLst>
              <a:gs pos="0">
                <a:srgbClr val="000099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pPr eaLnBrk="0" hangingPunct="0">
              <a:defRPr/>
            </a:pPr>
            <a:endParaRPr lang="en-US" sz="2200" dirty="0">
              <a:latin typeface="Arial" charset="0"/>
            </a:endParaRPr>
          </a:p>
        </p:txBody>
      </p:sp>
      <p:sp>
        <p:nvSpPr>
          <p:cNvPr id="1059" name="Text Box 35"/>
          <p:cNvSpPr txBox="1">
            <a:spLocks noChangeArrowheads="1"/>
          </p:cNvSpPr>
          <p:nvPr/>
        </p:nvSpPr>
        <p:spPr bwMode="auto">
          <a:xfrm>
            <a:off x="5502276" y="998539"/>
            <a:ext cx="4479082" cy="31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5" rIns="91430" bIns="45715">
            <a:spAutoFit/>
          </a:bodyPr>
          <a:lstStyle/>
          <a:p>
            <a:pPr eaLnBrk="0" hangingPunct="0">
              <a:defRPr/>
            </a:pPr>
            <a:r>
              <a:rPr lang="en-US" sz="1400" b="1" i="1" dirty="0">
                <a:solidFill>
                  <a:schemeClr val="tx2"/>
                </a:solidFill>
                <a:latin typeface="Arial" charset="0"/>
              </a:rPr>
              <a:t>Develop America's Airmen Today ... for Tomorrow</a:t>
            </a: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 flipV="1">
            <a:off x="1" y="7229476"/>
            <a:ext cx="2443163" cy="92075"/>
          </a:xfrm>
          <a:prstGeom prst="rect">
            <a:avLst/>
          </a:prstGeom>
          <a:gradFill rotWithShape="0">
            <a:gsLst>
              <a:gs pos="0">
                <a:srgbClr val="000099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rot="10800000" wrap="none" lIns="91430" tIns="45715" rIns="91430" bIns="45715" anchor="ctr"/>
          <a:lstStyle/>
          <a:p>
            <a:pPr eaLnBrk="0" hangingPunct="0">
              <a:defRPr/>
            </a:pPr>
            <a:endParaRPr lang="en-US" sz="2200" dirty="0">
              <a:latin typeface="Arial" charset="0"/>
            </a:endParaRPr>
          </a:p>
        </p:txBody>
      </p:sp>
      <p:sp>
        <p:nvSpPr>
          <p:cNvPr id="17" name="Text Box 35"/>
          <p:cNvSpPr txBox="1">
            <a:spLocks noChangeArrowheads="1"/>
          </p:cNvSpPr>
          <p:nvPr/>
        </p:nvSpPr>
        <p:spPr bwMode="auto">
          <a:xfrm>
            <a:off x="2355818" y="7140576"/>
            <a:ext cx="5316601" cy="467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5" rIns="91430" bIns="45715">
            <a:spAutoFit/>
          </a:bodyPr>
          <a:lstStyle/>
          <a:p>
            <a:pPr algn="ctr" eaLnBrk="0" hangingPunct="0">
              <a:defRPr/>
            </a:pPr>
            <a:r>
              <a:rPr lang="en-US" sz="1200" b="1" i="1" dirty="0">
                <a:solidFill>
                  <a:schemeClr val="tx2"/>
                </a:solidFill>
                <a:latin typeface="Arial" charset="0"/>
              </a:rPr>
              <a:t>Air University:  The Intellectual and Leadership Center of the Air Force</a:t>
            </a:r>
          </a:p>
          <a:p>
            <a:pPr algn="ctr" eaLnBrk="0" hangingPunct="0">
              <a:defRPr/>
            </a:pPr>
            <a:r>
              <a:rPr lang="en-US" sz="1200" b="1" i="1" dirty="0">
                <a:solidFill>
                  <a:schemeClr val="tx2"/>
                </a:solidFill>
                <a:latin typeface="Arial" charset="0"/>
              </a:rPr>
              <a:t>Fly – Fight – Win</a:t>
            </a: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 flipV="1">
            <a:off x="7640639" y="7226301"/>
            <a:ext cx="2325687" cy="92075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rgbClr val="DDDDDD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lIns="91430" tIns="45715" rIns="91430" bIns="45715" anchor="ctr"/>
          <a:lstStyle/>
          <a:p>
            <a:pPr algn="ctr" eaLnBrk="0" hangingPunct="0">
              <a:defRPr/>
            </a:pPr>
            <a:endParaRPr lang="en-US" sz="2200" dirty="0">
              <a:latin typeface="Arial" charset="0"/>
            </a:endParaRPr>
          </a:p>
        </p:txBody>
      </p:sp>
      <p:sp>
        <p:nvSpPr>
          <p:cNvPr id="2068" name="Slide Number Placeholder 4"/>
          <p:cNvSpPr txBox="1">
            <a:spLocks noGrp="1"/>
          </p:cNvSpPr>
          <p:nvPr/>
        </p:nvSpPr>
        <p:spPr bwMode="auto">
          <a:xfrm>
            <a:off x="7835900" y="7278688"/>
            <a:ext cx="20764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/>
          <a:lstStyle/>
          <a:p>
            <a:pPr algn="r" eaLnBrk="0" hangingPunct="0">
              <a:defRPr/>
            </a:pPr>
            <a:fld id="{747AC8D6-DC67-43BD-A41D-570432578D1D}" type="slidenum">
              <a:rPr lang="en-US"/>
              <a:pPr algn="r" eaLnBrk="0" hangingPunct="0">
                <a:defRPr/>
              </a:pPr>
              <a:t>‹#›</a:t>
            </a:fld>
            <a:endParaRPr lang="en-US" dirty="0"/>
          </a:p>
        </p:txBody>
      </p:sp>
      <p:grpSp>
        <p:nvGrpSpPr>
          <p:cNvPr id="4110" name="Group 23"/>
          <p:cNvGrpSpPr>
            <a:grpSpLocks/>
          </p:cNvGrpSpPr>
          <p:nvPr/>
        </p:nvGrpSpPr>
        <p:grpSpPr bwMode="auto">
          <a:xfrm>
            <a:off x="109404" y="36513"/>
            <a:ext cx="1187450" cy="1162050"/>
            <a:chOff x="8650224" y="36576"/>
            <a:chExt cx="1186931" cy="1161193"/>
          </a:xfrm>
        </p:grpSpPr>
        <p:pic>
          <p:nvPicPr>
            <p:cNvPr id="4111" name="Picture 20" descr="AU.jpg"/>
            <p:cNvPicPr>
              <a:picLocks noChangeAspect="1"/>
            </p:cNvPicPr>
            <p:nvPr userDrawn="1"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9096375" y="204597"/>
              <a:ext cx="740780" cy="731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2" name="Picture 22" descr="AETC.png"/>
            <p:cNvPicPr>
              <a:picLocks noChangeAspect="1"/>
            </p:cNvPicPr>
            <p:nvPr userDrawn="1"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8650224" y="36576"/>
              <a:ext cx="725573" cy="731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3" name="Picture 17" descr="AWC nobkg copy.png"/>
            <p:cNvPicPr>
              <a:picLocks noChangeAspect="1"/>
            </p:cNvPicPr>
            <p:nvPr userDrawn="1"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8662988" y="342900"/>
              <a:ext cx="865889" cy="854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4125" y="97633"/>
            <a:ext cx="922751" cy="946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142163" y="7034213"/>
            <a:ext cx="2325687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08A33-F2CE-4879-9153-BF7675BA5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19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209" r:id="rId2"/>
    <p:sldLayoutId id="2147484210" r:id="rId3"/>
    <p:sldLayoutId id="2147484211" r:id="rId4"/>
    <p:sldLayoutId id="2147484212" r:id="rId5"/>
    <p:sldLayoutId id="2147484213" r:id="rId6"/>
    <p:sldLayoutId id="2147484214" r:id="rId7"/>
    <p:sldLayoutId id="2147484215" r:id="rId8"/>
    <p:sldLayoutId id="2147484216" r:id="rId9"/>
    <p:sldLayoutId id="2147484217" r:id="rId10"/>
    <p:sldLayoutId id="2147484218" r:id="rId11"/>
    <p:sldLayoutId id="2147484219" r:id="rId12"/>
    <p:sldLayoutId id="2147484220" r:id="rId13"/>
    <p:sldLayoutId id="2147484221" r:id="rId14"/>
    <p:sldLayoutId id="2147484222" r:id="rId15"/>
    <p:sldLayoutId id="2147484223" r:id="rId16"/>
    <p:sldLayoutId id="2147484225" r:id="rId17"/>
  </p:sldLayoutIdLst>
  <p:transition/>
  <p:hf hdr="0" ftr="0" dt="0"/>
  <p:txStyles>
    <p:titleStyle>
      <a:lvl1pPr algn="ctr" defTabSz="1003197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1003197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ctr" defTabSz="1003197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ctr" defTabSz="1003197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ctr" defTabSz="1003197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153" algn="ctr" defTabSz="1003197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folHlink"/>
          </a:solidFill>
          <a:latin typeface="Arial" charset="0"/>
        </a:defRPr>
      </a:lvl6pPr>
      <a:lvl7pPr marL="914306" algn="ctr" defTabSz="1003197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folHlink"/>
          </a:solidFill>
          <a:latin typeface="Arial" charset="0"/>
        </a:defRPr>
      </a:lvl7pPr>
      <a:lvl8pPr marL="1371458" algn="ctr" defTabSz="1003197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folHlink"/>
          </a:solidFill>
          <a:latin typeface="Arial" charset="0"/>
        </a:defRPr>
      </a:lvl8pPr>
      <a:lvl9pPr marL="1828611" algn="ctr" defTabSz="1003197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folHlink"/>
          </a:solidFill>
          <a:latin typeface="Arial" charset="0"/>
        </a:defRPr>
      </a:lvl9pPr>
    </p:titleStyle>
    <p:bodyStyle>
      <a:lvl1pPr marL="376199" indent="-376199" algn="l" defTabSz="1003197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814304" indent="-312705" algn="l" defTabSz="1003197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253996" indent="-250799" algn="l" defTabSz="1003197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755594" indent="-250799" algn="l" defTabSz="1003197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57192" indent="-250799" algn="l" defTabSz="1003197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714345" indent="-250799" algn="l" defTabSz="1003197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71498" indent="-250799" algn="l" defTabSz="1003197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28651" indent="-250799" algn="l" defTabSz="1003197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85803" indent="-250799" algn="l" defTabSz="1003197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6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1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4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7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1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6" y="90488"/>
            <a:ext cx="7313613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292" tIns="50146" rIns="100292" bIns="501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3863" y="1254126"/>
            <a:ext cx="9137650" cy="595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292" tIns="50146" rIns="100292" bIns="501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1489" y="7235826"/>
            <a:ext cx="207645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92" tIns="50146" rIns="100292" bIns="50146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6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856789" y="1081089"/>
            <a:ext cx="109537" cy="131762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pPr eaLnBrk="0" hangingPunct="0">
              <a:defRPr/>
            </a:pPr>
            <a:endParaRPr lang="en-US" sz="2200" dirty="0">
              <a:latin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 flipV="1">
            <a:off x="1" y="1096963"/>
            <a:ext cx="5557838" cy="82550"/>
          </a:xfrm>
          <a:prstGeom prst="rect">
            <a:avLst/>
          </a:prstGeom>
          <a:gradFill rotWithShape="0">
            <a:gsLst>
              <a:gs pos="0">
                <a:srgbClr val="000099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30" tIns="45715" rIns="91430" bIns="45715" anchor="ctr"/>
          <a:lstStyle/>
          <a:p>
            <a:pPr eaLnBrk="0" hangingPunct="0">
              <a:defRPr/>
            </a:pPr>
            <a:endParaRPr lang="en-US" sz="2200" dirty="0">
              <a:latin typeface="Arial" charset="0"/>
            </a:endParaRPr>
          </a:p>
        </p:txBody>
      </p:sp>
      <p:sp>
        <p:nvSpPr>
          <p:cNvPr id="1059" name="Text Box 35"/>
          <p:cNvSpPr txBox="1">
            <a:spLocks noChangeArrowheads="1"/>
          </p:cNvSpPr>
          <p:nvPr/>
        </p:nvSpPr>
        <p:spPr bwMode="auto">
          <a:xfrm>
            <a:off x="5502276" y="998539"/>
            <a:ext cx="4479082" cy="31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5" rIns="91430" bIns="45715">
            <a:spAutoFit/>
          </a:bodyPr>
          <a:lstStyle/>
          <a:p>
            <a:pPr eaLnBrk="0" hangingPunct="0">
              <a:defRPr/>
            </a:pPr>
            <a:r>
              <a:rPr lang="en-US" sz="1400" b="1" i="1" dirty="0">
                <a:solidFill>
                  <a:schemeClr val="tx2"/>
                </a:solidFill>
                <a:latin typeface="Arial" charset="0"/>
              </a:rPr>
              <a:t>Develop America's Airmen Today ... for Tomorrow</a:t>
            </a: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 flipV="1">
            <a:off x="1" y="7229476"/>
            <a:ext cx="2443163" cy="92075"/>
          </a:xfrm>
          <a:prstGeom prst="rect">
            <a:avLst/>
          </a:prstGeom>
          <a:gradFill rotWithShape="0">
            <a:gsLst>
              <a:gs pos="0">
                <a:srgbClr val="000099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rot="10800000" wrap="none" lIns="91430" tIns="45715" rIns="91430" bIns="45715" anchor="ctr"/>
          <a:lstStyle/>
          <a:p>
            <a:pPr eaLnBrk="0" hangingPunct="0">
              <a:defRPr/>
            </a:pPr>
            <a:endParaRPr lang="en-US" sz="2200" dirty="0">
              <a:latin typeface="Arial" charset="0"/>
            </a:endParaRPr>
          </a:p>
        </p:txBody>
      </p:sp>
      <p:sp>
        <p:nvSpPr>
          <p:cNvPr id="17" name="Text Box 35"/>
          <p:cNvSpPr txBox="1">
            <a:spLocks noChangeArrowheads="1"/>
          </p:cNvSpPr>
          <p:nvPr/>
        </p:nvSpPr>
        <p:spPr bwMode="auto">
          <a:xfrm>
            <a:off x="2355818" y="7140576"/>
            <a:ext cx="5316601" cy="467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30" tIns="45715" rIns="91430" bIns="45715">
            <a:spAutoFit/>
          </a:bodyPr>
          <a:lstStyle/>
          <a:p>
            <a:pPr algn="ctr" eaLnBrk="0" hangingPunct="0">
              <a:defRPr/>
            </a:pPr>
            <a:r>
              <a:rPr lang="en-US" sz="1200" b="1" i="1" dirty="0">
                <a:solidFill>
                  <a:schemeClr val="tx2"/>
                </a:solidFill>
                <a:latin typeface="Arial" charset="0"/>
              </a:rPr>
              <a:t>Air University:  The Intellectual and Leadership Center of the Air Force</a:t>
            </a:r>
          </a:p>
          <a:p>
            <a:pPr algn="ctr" eaLnBrk="0" hangingPunct="0">
              <a:defRPr/>
            </a:pPr>
            <a:r>
              <a:rPr lang="en-US" sz="1200" b="1" i="1" dirty="0">
                <a:solidFill>
                  <a:schemeClr val="tx2"/>
                </a:solidFill>
                <a:latin typeface="Arial" charset="0"/>
              </a:rPr>
              <a:t>Fly – Fight – Win</a:t>
            </a:r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 flipV="1">
            <a:off x="7640639" y="7226301"/>
            <a:ext cx="2325687" cy="92075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rgbClr val="DDDDDD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lIns="91430" tIns="45715" rIns="91430" bIns="45715" anchor="ctr"/>
          <a:lstStyle/>
          <a:p>
            <a:pPr algn="ctr" eaLnBrk="0" hangingPunct="0">
              <a:defRPr/>
            </a:pPr>
            <a:endParaRPr lang="en-US" sz="2200" dirty="0">
              <a:latin typeface="Arial" charset="0"/>
            </a:endParaRPr>
          </a:p>
        </p:txBody>
      </p:sp>
      <p:sp>
        <p:nvSpPr>
          <p:cNvPr id="2068" name="Slide Number Placeholder 4"/>
          <p:cNvSpPr txBox="1">
            <a:spLocks noGrp="1"/>
          </p:cNvSpPr>
          <p:nvPr/>
        </p:nvSpPr>
        <p:spPr bwMode="auto">
          <a:xfrm>
            <a:off x="7835900" y="7278688"/>
            <a:ext cx="20764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92" tIns="50146" rIns="100292" bIns="50146"/>
          <a:lstStyle/>
          <a:p>
            <a:pPr algn="r" eaLnBrk="0" hangingPunct="0">
              <a:defRPr/>
            </a:pPr>
            <a:fld id="{747AC8D6-DC67-43BD-A41D-570432578D1D}" type="slidenum">
              <a:rPr lang="en-US"/>
              <a:pPr algn="r" eaLnBrk="0" hangingPunct="0">
                <a:defRPr/>
              </a:pPr>
              <a:t>‹#›</a:t>
            </a:fld>
            <a:endParaRPr lang="en-US" dirty="0"/>
          </a:p>
        </p:txBody>
      </p:sp>
      <p:grpSp>
        <p:nvGrpSpPr>
          <p:cNvPr id="4110" name="Group 23"/>
          <p:cNvGrpSpPr>
            <a:grpSpLocks/>
          </p:cNvGrpSpPr>
          <p:nvPr/>
        </p:nvGrpSpPr>
        <p:grpSpPr bwMode="auto">
          <a:xfrm>
            <a:off x="109404" y="36513"/>
            <a:ext cx="1187450" cy="1162050"/>
            <a:chOff x="8650224" y="36576"/>
            <a:chExt cx="1186931" cy="1161193"/>
          </a:xfrm>
        </p:grpSpPr>
        <p:pic>
          <p:nvPicPr>
            <p:cNvPr id="4111" name="Picture 20" descr="AU.jpg"/>
            <p:cNvPicPr>
              <a:picLocks noChangeAspect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9096375" y="204597"/>
              <a:ext cx="740780" cy="731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2" name="Picture 22" descr="AETC.png"/>
            <p:cNvPicPr>
              <a:picLocks noChangeAspect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8650224" y="36576"/>
              <a:ext cx="725573" cy="731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3" name="Picture 17" descr="AWC nobkg copy.png"/>
            <p:cNvPicPr>
              <a:picLocks noChangeAspect="1"/>
            </p:cNvPicPr>
            <p:nvPr userDrawn="1"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8662988" y="342900"/>
              <a:ext cx="865889" cy="854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4125" y="97633"/>
            <a:ext cx="922751" cy="946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142163" y="7034213"/>
            <a:ext cx="2325687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08A33-F2CE-4879-9153-BF7675BA5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91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4" r:id="rId4"/>
    <p:sldLayoutId id="2147484195" r:id="rId5"/>
    <p:sldLayoutId id="2147484196" r:id="rId6"/>
    <p:sldLayoutId id="2147484197" r:id="rId7"/>
    <p:sldLayoutId id="2147484198" r:id="rId8"/>
    <p:sldLayoutId id="2147484199" r:id="rId9"/>
    <p:sldLayoutId id="2147484200" r:id="rId10"/>
    <p:sldLayoutId id="2147484201" r:id="rId11"/>
    <p:sldLayoutId id="2147484202" r:id="rId12"/>
    <p:sldLayoutId id="2147484203" r:id="rId13"/>
    <p:sldLayoutId id="2147484204" r:id="rId14"/>
    <p:sldLayoutId id="2147484206" r:id="rId15"/>
  </p:sldLayoutIdLst>
  <p:transition/>
  <p:hf hdr="0" ftr="0" dt="0"/>
  <p:txStyles>
    <p:titleStyle>
      <a:lvl1pPr algn="ctr" defTabSz="1003197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1003197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ctr" defTabSz="1003197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ctr" defTabSz="1003197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ctr" defTabSz="1003197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153" algn="ctr" defTabSz="1003197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folHlink"/>
          </a:solidFill>
          <a:latin typeface="Arial" charset="0"/>
        </a:defRPr>
      </a:lvl6pPr>
      <a:lvl7pPr marL="914306" algn="ctr" defTabSz="1003197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folHlink"/>
          </a:solidFill>
          <a:latin typeface="Arial" charset="0"/>
        </a:defRPr>
      </a:lvl7pPr>
      <a:lvl8pPr marL="1371458" algn="ctr" defTabSz="1003197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folHlink"/>
          </a:solidFill>
          <a:latin typeface="Arial" charset="0"/>
        </a:defRPr>
      </a:lvl8pPr>
      <a:lvl9pPr marL="1828611" algn="ctr" defTabSz="1003197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folHlink"/>
          </a:solidFill>
          <a:latin typeface="Arial" charset="0"/>
        </a:defRPr>
      </a:lvl9pPr>
    </p:titleStyle>
    <p:bodyStyle>
      <a:lvl1pPr marL="376199" indent="-376199" algn="l" defTabSz="1003197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814304" indent="-312705" algn="l" defTabSz="1003197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253996" indent="-250799" algn="l" defTabSz="1003197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755594" indent="-250799" algn="l" defTabSz="1003197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57192" indent="-250799" algn="l" defTabSz="1003197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714345" indent="-250799" algn="l" defTabSz="1003197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71498" indent="-250799" algn="l" defTabSz="1003197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28651" indent="-250799" algn="l" defTabSz="1003197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85803" indent="-250799" algn="l" defTabSz="1003197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6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1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4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7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1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499615" y="219456"/>
            <a:ext cx="7083553" cy="7193280"/>
            <a:chOff x="1267967" y="24384"/>
            <a:chExt cx="7401244" cy="7588616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7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7968" y="24384"/>
              <a:ext cx="7401243" cy="75886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sp>
          <p:nvSpPr>
            <p:cNvPr id="2" name="Oval 1"/>
            <p:cNvSpPr/>
            <p:nvPr/>
          </p:nvSpPr>
          <p:spPr>
            <a:xfrm>
              <a:off x="1267967" y="24384"/>
              <a:ext cx="7401243" cy="7534824"/>
            </a:xfrm>
            <a:prstGeom prst="ellipse">
              <a:avLst/>
            </a:prstGeom>
            <a:noFill/>
            <a:ln w="127000">
              <a:solidFill>
                <a:srgbClr val="EDA4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619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GSS Guiding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000" b="1" u="sng" dirty="0" smtClean="0"/>
              <a:t>GSS VISION</a:t>
            </a:r>
          </a:p>
          <a:p>
            <a:pPr marL="0" indent="0">
              <a:buNone/>
            </a:pPr>
            <a:r>
              <a:rPr lang="en-US" sz="2000" b="1" dirty="0" smtClean="0"/>
              <a:t>To deliver the preeminent strategic leader educational experience producing the world’s </a:t>
            </a:r>
            <a:r>
              <a:rPr lang="en-US" sz="2000" b="1" u="sng" dirty="0" smtClean="0"/>
              <a:t>best thinkers</a:t>
            </a:r>
            <a:r>
              <a:rPr lang="en-US" sz="2000" b="1" dirty="0" smtClean="0"/>
              <a:t>, </a:t>
            </a:r>
            <a:r>
              <a:rPr lang="en-US" sz="2000" b="1" u="sng" dirty="0" smtClean="0"/>
              <a:t>Joint warriors</a:t>
            </a:r>
            <a:r>
              <a:rPr lang="en-US" sz="2000" b="1" dirty="0" smtClean="0"/>
              <a:t>, and </a:t>
            </a:r>
            <a:r>
              <a:rPr lang="en-US" sz="2000" b="1" u="sng" dirty="0" smtClean="0"/>
              <a:t>strategic leaders</a:t>
            </a:r>
            <a:r>
              <a:rPr lang="en-US" sz="2000" b="1" dirty="0" smtClean="0"/>
              <a:t>.</a:t>
            </a:r>
            <a:endParaRPr lang="en-US" sz="2000" dirty="0"/>
          </a:p>
          <a:p>
            <a:pPr marL="0" indent="0">
              <a:buNone/>
            </a:pPr>
            <a:endParaRPr lang="en-US" sz="1200" dirty="0"/>
          </a:p>
          <a:p>
            <a:pPr marL="0" indent="0" algn="ctr">
              <a:buNone/>
            </a:pPr>
            <a:r>
              <a:rPr lang="en-US" sz="2000" b="1" u="sng" dirty="0" smtClean="0"/>
              <a:t>GSS MISSION STATEMENT</a:t>
            </a:r>
          </a:p>
          <a:p>
            <a:pPr marL="0" indent="0">
              <a:buNone/>
            </a:pPr>
            <a:r>
              <a:rPr lang="en-US" sz="2000" b="1" dirty="0" smtClean="0"/>
              <a:t>To </a:t>
            </a:r>
            <a:r>
              <a:rPr lang="en-US" sz="2000" b="1" dirty="0"/>
              <a:t>provide in depth education through extensive and guided reading, research, writing, introspection, </a:t>
            </a:r>
            <a:r>
              <a:rPr lang="en-US" sz="2000" b="1" dirty="0" smtClean="0"/>
              <a:t>collaboration, and </a:t>
            </a:r>
            <a:r>
              <a:rPr lang="en-US" sz="2000" b="1" dirty="0"/>
              <a:t>dialog </a:t>
            </a:r>
            <a:r>
              <a:rPr lang="en-US" sz="2000" b="1" dirty="0" smtClean="0"/>
              <a:t>to produce the finest strategic thinkers, warriors, and leaders adept at </a:t>
            </a:r>
            <a:r>
              <a:rPr lang="en-US" sz="2000" b="1" u="sng" dirty="0" smtClean="0"/>
              <a:t>delivering superior strategic options</a:t>
            </a:r>
            <a:r>
              <a:rPr lang="en-US" sz="2000" b="1" dirty="0" smtClean="0"/>
              <a:t> to US national decision-makers </a:t>
            </a:r>
            <a:r>
              <a:rPr lang="en-US" sz="2000" b="1" u="sng" dirty="0" smtClean="0"/>
              <a:t>in support of national security objectives.  </a:t>
            </a:r>
            <a:endParaRPr lang="en-US" sz="2000" b="1" u="sng" dirty="0"/>
          </a:p>
          <a:p>
            <a:pPr marL="0" indent="0">
              <a:buNone/>
            </a:pPr>
            <a:endParaRPr lang="en-US" sz="1200" dirty="0"/>
          </a:p>
          <a:p>
            <a:pPr marL="0" indent="0" algn="ctr">
              <a:buNone/>
            </a:pPr>
            <a:r>
              <a:rPr lang="en-US" sz="2000" b="1" u="sng" dirty="0"/>
              <a:t>GSS </a:t>
            </a:r>
            <a:r>
              <a:rPr lang="en-US" sz="2000" b="1" u="sng" dirty="0" smtClean="0"/>
              <a:t>ENDSTATE</a:t>
            </a:r>
          </a:p>
          <a:p>
            <a:pPr marL="0" indent="0">
              <a:buNone/>
            </a:pPr>
            <a:r>
              <a:rPr lang="en-US" sz="2000" b="1" dirty="0" smtClean="0"/>
              <a:t>A </a:t>
            </a:r>
            <a:r>
              <a:rPr lang="en-US" sz="2000" b="1" dirty="0"/>
              <a:t>strategic leader able to </a:t>
            </a:r>
            <a:r>
              <a:rPr lang="en-US" sz="2000" b="1" u="sng" dirty="0" smtClean="0"/>
              <a:t>immediately impact </a:t>
            </a:r>
            <a:r>
              <a:rPr lang="en-US" sz="2000" b="1" dirty="0" smtClean="0"/>
              <a:t>the </a:t>
            </a:r>
            <a:r>
              <a:rPr lang="en-US" sz="2000" b="1" dirty="0"/>
              <a:t>Joint, Interagency, Intergovernmental, and Multinational </a:t>
            </a:r>
            <a:r>
              <a:rPr lang="en-US" sz="2000" b="1" dirty="0" smtClean="0"/>
              <a:t>environment,</a:t>
            </a:r>
            <a:r>
              <a:rPr lang="en-US" sz="2000" dirty="0" smtClean="0"/>
              <a:t> </a:t>
            </a:r>
            <a:r>
              <a:rPr lang="en-US" sz="2000" b="1" u="sng" dirty="0" smtClean="0"/>
              <a:t>bridge </a:t>
            </a:r>
            <a:r>
              <a:rPr lang="en-US" sz="2000" b="1" u="sng" dirty="0"/>
              <a:t>policy and strategy</a:t>
            </a:r>
            <a:r>
              <a:rPr lang="en-US" sz="2000" b="1" dirty="0"/>
              <a:t>, </a:t>
            </a:r>
            <a:r>
              <a:rPr lang="en-US" sz="2000" b="1" u="sng" dirty="0"/>
              <a:t>advocate airpower</a:t>
            </a:r>
            <a:r>
              <a:rPr lang="en-US" sz="2000" b="1" dirty="0"/>
              <a:t> in the formulation of strategy, and adept at:</a:t>
            </a:r>
          </a:p>
          <a:p>
            <a:pPr marL="0" indent="0">
              <a:buNone/>
            </a:pPr>
            <a:r>
              <a:rPr lang="en-US" sz="2000" dirty="0"/>
              <a:t>	1. Strategic/Critical thinking</a:t>
            </a:r>
          </a:p>
          <a:p>
            <a:pPr marL="0" indent="0">
              <a:buNone/>
            </a:pPr>
            <a:r>
              <a:rPr lang="en-US" sz="2000" dirty="0"/>
              <a:t>	2. Strategic design and planning</a:t>
            </a:r>
          </a:p>
          <a:p>
            <a:pPr marL="0" indent="0">
              <a:buNone/>
            </a:pPr>
            <a:r>
              <a:rPr lang="en-US" sz="2000" dirty="0"/>
              <a:t>	3. Crafting strategy and/or providing </a:t>
            </a:r>
            <a:r>
              <a:rPr lang="en-US" sz="2000" dirty="0" smtClean="0"/>
              <a:t>sound strategic </a:t>
            </a:r>
            <a:r>
              <a:rPr lang="en-US" sz="2000" dirty="0"/>
              <a:t>advise to SLs</a:t>
            </a:r>
          </a:p>
          <a:p>
            <a:pPr marL="0" indent="0">
              <a:buNone/>
            </a:pPr>
            <a:r>
              <a:rPr lang="en-US" sz="2000" dirty="0"/>
              <a:t>	4. Supervising SAMS, SAW, and SAASS planners.  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470092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AWC Template 15 Jan 09">
  <a:themeElements>
    <a:clrScheme name="AU Design Colors">
      <a:dk1>
        <a:srgbClr val="000000"/>
      </a:dk1>
      <a:lt1>
        <a:srgbClr val="FFFFFF"/>
      </a:lt1>
      <a:dk2>
        <a:srgbClr val="002060"/>
      </a:dk2>
      <a:lt2>
        <a:srgbClr val="808080"/>
      </a:lt2>
      <a:accent1>
        <a:srgbClr val="000000"/>
      </a:accent1>
      <a:accent2>
        <a:srgbClr val="002060"/>
      </a:accent2>
      <a:accent3>
        <a:srgbClr val="00B050"/>
      </a:accent3>
      <a:accent4>
        <a:srgbClr val="FFC000"/>
      </a:accent4>
      <a:accent5>
        <a:srgbClr val="FF0000"/>
      </a:accent5>
      <a:accent6>
        <a:srgbClr val="000000"/>
      </a:accent6>
      <a:hlink>
        <a:srgbClr val="00B050"/>
      </a:hlink>
      <a:folHlink>
        <a:srgbClr val="92D050"/>
      </a:folHlink>
    </a:clrScheme>
    <a:fontScheme name="2_Standard Template NAF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Standard Template NA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 Template NA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 Template NA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 Template NA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 Template NA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 Template NA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 Template NA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AWC Template 15 Jan 09">
  <a:themeElements>
    <a:clrScheme name="AU Design Colors">
      <a:dk1>
        <a:srgbClr val="000000"/>
      </a:dk1>
      <a:lt1>
        <a:srgbClr val="FFFFFF"/>
      </a:lt1>
      <a:dk2>
        <a:srgbClr val="002060"/>
      </a:dk2>
      <a:lt2>
        <a:srgbClr val="808080"/>
      </a:lt2>
      <a:accent1>
        <a:srgbClr val="000000"/>
      </a:accent1>
      <a:accent2>
        <a:srgbClr val="002060"/>
      </a:accent2>
      <a:accent3>
        <a:srgbClr val="00B050"/>
      </a:accent3>
      <a:accent4>
        <a:srgbClr val="FFC000"/>
      </a:accent4>
      <a:accent5>
        <a:srgbClr val="FF0000"/>
      </a:accent5>
      <a:accent6>
        <a:srgbClr val="000000"/>
      </a:accent6>
      <a:hlink>
        <a:srgbClr val="00B050"/>
      </a:hlink>
      <a:folHlink>
        <a:srgbClr val="92D050"/>
      </a:folHlink>
    </a:clrScheme>
    <a:fontScheme name="2_Standard Template NAF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Standard Template NA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 Template NA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 Template NA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 Template NA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 Template NA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 Template NA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 Template NA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AWC Template 15 Jan 09">
  <a:themeElements>
    <a:clrScheme name="AU Design Colors">
      <a:dk1>
        <a:srgbClr val="000000"/>
      </a:dk1>
      <a:lt1>
        <a:srgbClr val="FFFFFF"/>
      </a:lt1>
      <a:dk2>
        <a:srgbClr val="002060"/>
      </a:dk2>
      <a:lt2>
        <a:srgbClr val="808080"/>
      </a:lt2>
      <a:accent1>
        <a:srgbClr val="000000"/>
      </a:accent1>
      <a:accent2>
        <a:srgbClr val="002060"/>
      </a:accent2>
      <a:accent3>
        <a:srgbClr val="00B050"/>
      </a:accent3>
      <a:accent4>
        <a:srgbClr val="FFC000"/>
      </a:accent4>
      <a:accent5>
        <a:srgbClr val="FF0000"/>
      </a:accent5>
      <a:accent6>
        <a:srgbClr val="000000"/>
      </a:accent6>
      <a:hlink>
        <a:srgbClr val="00B050"/>
      </a:hlink>
      <a:folHlink>
        <a:srgbClr val="92D050"/>
      </a:folHlink>
    </a:clrScheme>
    <a:fontScheme name="2_Standard Template NAF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Standard Template NA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 Template NA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 Template NA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 Template NA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 Template NA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 Template NA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 Template NA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AWC Template 15 Jan 09">
  <a:themeElements>
    <a:clrScheme name="AU Design Colors">
      <a:dk1>
        <a:srgbClr val="000000"/>
      </a:dk1>
      <a:lt1>
        <a:srgbClr val="FFFFFF"/>
      </a:lt1>
      <a:dk2>
        <a:srgbClr val="002060"/>
      </a:dk2>
      <a:lt2>
        <a:srgbClr val="808080"/>
      </a:lt2>
      <a:accent1>
        <a:srgbClr val="000000"/>
      </a:accent1>
      <a:accent2>
        <a:srgbClr val="002060"/>
      </a:accent2>
      <a:accent3>
        <a:srgbClr val="00B050"/>
      </a:accent3>
      <a:accent4>
        <a:srgbClr val="FFC000"/>
      </a:accent4>
      <a:accent5>
        <a:srgbClr val="FF0000"/>
      </a:accent5>
      <a:accent6>
        <a:srgbClr val="000000"/>
      </a:accent6>
      <a:hlink>
        <a:srgbClr val="00B050"/>
      </a:hlink>
      <a:folHlink>
        <a:srgbClr val="92D050"/>
      </a:folHlink>
    </a:clrScheme>
    <a:fontScheme name="2_Standard Template NAF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Standard Template NA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 Template NA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 Template NA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 Template NA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 Template NA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 Template NA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 Template NA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AU Design Colors">
      <a:dk1>
        <a:srgbClr val="000000"/>
      </a:dk1>
      <a:lt1>
        <a:srgbClr val="FFFFFF"/>
      </a:lt1>
      <a:dk2>
        <a:srgbClr val="002060"/>
      </a:dk2>
      <a:lt2>
        <a:srgbClr val="808080"/>
      </a:lt2>
      <a:accent1>
        <a:srgbClr val="000000"/>
      </a:accent1>
      <a:accent2>
        <a:srgbClr val="002060"/>
      </a:accent2>
      <a:accent3>
        <a:srgbClr val="00B050"/>
      </a:accent3>
      <a:accent4>
        <a:srgbClr val="FFC000"/>
      </a:accent4>
      <a:accent5>
        <a:srgbClr val="FF0000"/>
      </a:accent5>
      <a:accent6>
        <a:srgbClr val="000000"/>
      </a:accent6>
      <a:hlink>
        <a:srgbClr val="00B050"/>
      </a:hlink>
      <a:folHlink>
        <a:srgbClr val="92D05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AU Design Colors">
      <a:dk1>
        <a:srgbClr val="000000"/>
      </a:dk1>
      <a:lt1>
        <a:srgbClr val="FFFFFF"/>
      </a:lt1>
      <a:dk2>
        <a:srgbClr val="002060"/>
      </a:dk2>
      <a:lt2>
        <a:srgbClr val="808080"/>
      </a:lt2>
      <a:accent1>
        <a:srgbClr val="000000"/>
      </a:accent1>
      <a:accent2>
        <a:srgbClr val="002060"/>
      </a:accent2>
      <a:accent3>
        <a:srgbClr val="00B050"/>
      </a:accent3>
      <a:accent4>
        <a:srgbClr val="FFC000"/>
      </a:accent4>
      <a:accent5>
        <a:srgbClr val="FF0000"/>
      </a:accent5>
      <a:accent6>
        <a:srgbClr val="000000"/>
      </a:accent6>
      <a:hlink>
        <a:srgbClr val="00B050"/>
      </a:hlink>
      <a:folHlink>
        <a:srgbClr val="92D05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B0288E0F165F4E9F7494DADB34D6C3" ma:contentTypeVersion="0" ma:contentTypeDescription="Create a new document." ma:contentTypeScope="" ma:versionID="3ff316e09b5a3517ae4543c620a385cc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A59BA1-F965-46AD-863A-F17D303497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3B7A11FC-86D4-4DBC-BF0C-11992343D088}">
  <ds:schemaRefs>
    <ds:schemaRef ds:uri="http://schemas.openxmlformats.org/package/2006/metadata/core-properties"/>
    <ds:schemaRef ds:uri="http://purl.org/dc/dcmitype/"/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921635D0-D02D-478A-96EC-76F85855D0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35955</TotalTime>
  <Words>117</Words>
  <Application>Microsoft Office PowerPoint</Application>
  <PresentationFormat>Custom</PresentationFormat>
  <Paragraphs>15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Times</vt:lpstr>
      <vt:lpstr>Times New Roman</vt:lpstr>
      <vt:lpstr>5_AWC Template 15 Jan 09</vt:lpstr>
      <vt:lpstr>6_AWC Template 15 Jan 09</vt:lpstr>
      <vt:lpstr>4_AWC Template 15 Jan 09</vt:lpstr>
      <vt:lpstr>3_AWC Template 15 Jan 09</vt:lpstr>
      <vt:lpstr>PowerPoint Presentation</vt:lpstr>
      <vt:lpstr>GSS Guiding Principles</vt:lpstr>
    </vt:vector>
  </TitlesOfParts>
  <Company>U.S. Air Force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duane.gunn</dc:creator>
  <cp:lastModifiedBy>SIERCO, MICHAEL J Lt Col USAF AETC AWC/AY 15/Student</cp:lastModifiedBy>
  <cp:revision>1011</cp:revision>
  <cp:lastPrinted>2016-01-22T16:22:39Z</cp:lastPrinted>
  <dcterms:created xsi:type="dcterms:W3CDTF">2009-01-15T16:00:07Z</dcterms:created>
  <dcterms:modified xsi:type="dcterms:W3CDTF">2016-11-15T13:24:37Z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0x0101003AB0288E0F165F4E9F7494DADB34D6C3</vt:lpwstr>
  </property>
</Properties>
</file>