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71" r:id="rId3"/>
    <p:sldId id="257" r:id="rId4"/>
    <p:sldId id="270" r:id="rId5"/>
    <p:sldId id="273" r:id="rId6"/>
    <p:sldId id="268" r:id="rId7"/>
    <p:sldId id="269" r:id="rId8"/>
    <p:sldId id="258" r:id="rId9"/>
    <p:sldId id="259" r:id="rId10"/>
    <p:sldId id="260" r:id="rId11"/>
    <p:sldId id="276" r:id="rId12"/>
    <p:sldId id="275" r:id="rId13"/>
    <p:sldId id="274" r:id="rId14"/>
    <p:sldId id="272" r:id="rId15"/>
  </p:sldIdLst>
  <p:sldSz cx="12192000" cy="6858000"/>
  <p:notesSz cx="6888163" cy="96710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" roundtripDataSignature="AMtx7mjM7nyqpLeEdQ1wMf61rWDiwlDm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35E4936-1514-4132-B5C9-1977121BD6C4}">
  <a:tblStyle styleId="{435E4936-1514-4132-B5C9-1977121BD6C4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6455" autoAdjust="0"/>
  </p:normalViewPr>
  <p:slideViewPr>
    <p:cSldViewPr snapToGrid="0">
      <p:cViewPr varScale="1">
        <p:scale>
          <a:sx n="64" d="100"/>
          <a:sy n="64" d="100"/>
        </p:scale>
        <p:origin x="23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41272B-AD30-45F0-9CF1-E0993B249660}" type="doc">
      <dgm:prSet loTypeId="urn:microsoft.com/office/officeart/2005/8/layout/default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pPr rtl="1"/>
          <a:endParaRPr lang="he-IL"/>
        </a:p>
      </dgm:t>
    </dgm:pt>
    <dgm:pt modelId="{58BC121D-23FE-4F6C-9844-52D396417A90}">
      <dgm:prSet phldrT="[טקסט]"/>
      <dgm:spPr/>
      <dgm:t>
        <a:bodyPr/>
        <a:lstStyle/>
        <a:p>
          <a:pPr rtl="1">
            <a:buClr>
              <a:schemeClr val="dk1"/>
            </a:buClr>
            <a:buSzPct val="100000"/>
            <a:buFont typeface="Arial"/>
            <a:buChar char="•"/>
          </a:pPr>
          <a:r>
            <a:rPr lang="en-US" dirty="0"/>
            <a:t>Lithuanian location (geography) &amp; demography (including immigration)</a:t>
          </a:r>
          <a:endParaRPr lang="he-IL" dirty="0"/>
        </a:p>
      </dgm:t>
    </dgm:pt>
    <dgm:pt modelId="{309CF8ED-DBE8-4301-A8BA-3EA474333E67}" type="parTrans" cxnId="{032CBCCE-0B78-42EF-BF08-A2CA9593C0D4}">
      <dgm:prSet/>
      <dgm:spPr/>
      <dgm:t>
        <a:bodyPr/>
        <a:lstStyle/>
        <a:p>
          <a:pPr rtl="1"/>
          <a:endParaRPr lang="he-IL"/>
        </a:p>
      </dgm:t>
    </dgm:pt>
    <dgm:pt modelId="{1B8D45F8-CF9F-4606-8DFD-0C862ACAAB0B}" type="sibTrans" cxnId="{032CBCCE-0B78-42EF-BF08-A2CA9593C0D4}">
      <dgm:prSet/>
      <dgm:spPr/>
      <dgm:t>
        <a:bodyPr/>
        <a:lstStyle/>
        <a:p>
          <a:pPr rtl="1"/>
          <a:endParaRPr lang="he-IL"/>
        </a:p>
      </dgm:t>
    </dgm:pt>
    <dgm:pt modelId="{8F86E5CC-D839-4339-8F16-31A90C11119D}">
      <dgm:prSet phldrT="[טקסט]"/>
      <dgm:spPr/>
      <dgm:t>
        <a:bodyPr/>
        <a:lstStyle/>
        <a:p>
          <a:pPr rtl="1">
            <a:buClr>
              <a:schemeClr val="dk1"/>
            </a:buClr>
            <a:buSzPct val="100000"/>
            <a:buFont typeface="Arial"/>
            <a:buChar char="•"/>
          </a:pPr>
          <a:r>
            <a:rPr lang="en-US" dirty="0"/>
            <a:t>Lithuanian political system (domestic and international organizations) </a:t>
          </a:r>
          <a:endParaRPr lang="he-IL" dirty="0"/>
        </a:p>
      </dgm:t>
    </dgm:pt>
    <dgm:pt modelId="{CA3EBBDF-7A48-4549-8A88-C57B76CD04F4}" type="parTrans" cxnId="{47345CAC-BC24-4C35-98B3-ED978ECB49EF}">
      <dgm:prSet/>
      <dgm:spPr/>
      <dgm:t>
        <a:bodyPr/>
        <a:lstStyle/>
        <a:p>
          <a:pPr rtl="1"/>
          <a:endParaRPr lang="he-IL"/>
        </a:p>
      </dgm:t>
    </dgm:pt>
    <dgm:pt modelId="{D00C98D7-50E9-48F3-81B2-81C2B33DAADD}" type="sibTrans" cxnId="{47345CAC-BC24-4C35-98B3-ED978ECB49EF}">
      <dgm:prSet/>
      <dgm:spPr/>
      <dgm:t>
        <a:bodyPr/>
        <a:lstStyle/>
        <a:p>
          <a:pPr rtl="1"/>
          <a:endParaRPr lang="he-IL"/>
        </a:p>
      </dgm:t>
    </dgm:pt>
    <dgm:pt modelId="{58F651E4-7E11-4937-B00C-85E282DAB2F7}">
      <dgm:prSet phldrT="[טקסט]"/>
      <dgm:spPr/>
      <dgm:t>
        <a:bodyPr/>
        <a:lstStyle/>
        <a:p>
          <a:pPr rtl="1">
            <a:buClr>
              <a:schemeClr val="dk1"/>
            </a:buClr>
            <a:buSzPct val="100000"/>
            <a:buChar char="•"/>
          </a:pPr>
          <a:r>
            <a:rPr lang="en-US" dirty="0"/>
            <a:t>A history of the Soviet occupation </a:t>
          </a:r>
          <a:endParaRPr lang="he-IL" dirty="0"/>
        </a:p>
      </dgm:t>
    </dgm:pt>
    <dgm:pt modelId="{DCA514BD-6DB7-492C-8621-4E268DBAA85B}" type="parTrans" cxnId="{72D25D70-CFB7-4D82-B0FE-04C6F19F4655}">
      <dgm:prSet/>
      <dgm:spPr/>
      <dgm:t>
        <a:bodyPr/>
        <a:lstStyle/>
        <a:p>
          <a:pPr rtl="1"/>
          <a:endParaRPr lang="he-IL"/>
        </a:p>
      </dgm:t>
    </dgm:pt>
    <dgm:pt modelId="{58850E9E-800D-4AB7-867A-64C9890DA790}" type="sibTrans" cxnId="{72D25D70-CFB7-4D82-B0FE-04C6F19F4655}">
      <dgm:prSet/>
      <dgm:spPr/>
      <dgm:t>
        <a:bodyPr/>
        <a:lstStyle/>
        <a:p>
          <a:pPr rtl="1"/>
          <a:endParaRPr lang="he-IL"/>
        </a:p>
      </dgm:t>
    </dgm:pt>
    <dgm:pt modelId="{CF81EABB-7B05-46FF-AE8B-B736099704E9}">
      <dgm:prSet phldrT="[טקסט]"/>
      <dgm:spPr/>
      <dgm:t>
        <a:bodyPr/>
        <a:lstStyle/>
        <a:p>
          <a:pPr rtl="1">
            <a:buClr>
              <a:schemeClr val="dk1"/>
            </a:buClr>
            <a:buSzPct val="100000"/>
            <a:buFont typeface="Arial"/>
            <a:buChar char="•"/>
          </a:pPr>
          <a:r>
            <a:rPr lang="en-US" dirty="0"/>
            <a:t>Confronting COVID19 in Lithuania </a:t>
          </a:r>
          <a:endParaRPr lang="he-IL" dirty="0"/>
        </a:p>
      </dgm:t>
    </dgm:pt>
    <dgm:pt modelId="{EE0D0E5E-0BD5-4210-8A67-517B8E000505}" type="parTrans" cxnId="{883809A7-0E7B-4B08-A20D-74A3A08D94FD}">
      <dgm:prSet/>
      <dgm:spPr/>
      <dgm:t>
        <a:bodyPr/>
        <a:lstStyle/>
        <a:p>
          <a:pPr rtl="1"/>
          <a:endParaRPr lang="he-IL"/>
        </a:p>
      </dgm:t>
    </dgm:pt>
    <dgm:pt modelId="{187C888E-A5B1-45ED-97C6-E7128F24BBC4}" type="sibTrans" cxnId="{883809A7-0E7B-4B08-A20D-74A3A08D94FD}">
      <dgm:prSet/>
      <dgm:spPr/>
      <dgm:t>
        <a:bodyPr/>
        <a:lstStyle/>
        <a:p>
          <a:pPr rtl="1"/>
          <a:endParaRPr lang="he-IL"/>
        </a:p>
      </dgm:t>
    </dgm:pt>
    <dgm:pt modelId="{8485C4F3-8994-4193-A07A-D11FE7DF3100}">
      <dgm:prSet phldrT="[טקסט]"/>
      <dgm:spPr/>
      <dgm:t>
        <a:bodyPr/>
        <a:lstStyle/>
        <a:p>
          <a:pPr rtl="1">
            <a:buClr>
              <a:schemeClr val="dk1"/>
            </a:buClr>
            <a:buSzPct val="100000"/>
            <a:buFont typeface="Arial"/>
            <a:buChar char="•"/>
          </a:pPr>
          <a:r>
            <a:rPr lang="en-US" dirty="0"/>
            <a:t>NATO and the Enhanced Forward Presence; UK Joint Expeditionary Force </a:t>
          </a:r>
          <a:endParaRPr lang="he-IL" dirty="0"/>
        </a:p>
      </dgm:t>
    </dgm:pt>
    <dgm:pt modelId="{176ACC3E-3FCE-4F8E-9D43-621D46F3D923}" type="parTrans" cxnId="{D6493ADF-0E05-4E05-B6F2-246BC523CDD3}">
      <dgm:prSet/>
      <dgm:spPr/>
      <dgm:t>
        <a:bodyPr/>
        <a:lstStyle/>
        <a:p>
          <a:pPr rtl="1"/>
          <a:endParaRPr lang="he-IL"/>
        </a:p>
      </dgm:t>
    </dgm:pt>
    <dgm:pt modelId="{186FCD9A-3496-4B33-9792-EBE4EA23D75D}" type="sibTrans" cxnId="{D6493ADF-0E05-4E05-B6F2-246BC523CDD3}">
      <dgm:prSet/>
      <dgm:spPr/>
      <dgm:t>
        <a:bodyPr/>
        <a:lstStyle/>
        <a:p>
          <a:pPr rtl="1"/>
          <a:endParaRPr lang="he-IL"/>
        </a:p>
      </dgm:t>
    </dgm:pt>
    <dgm:pt modelId="{B70E26CD-21C0-470D-AFA5-9757A946C6F0}">
      <dgm:prSet/>
      <dgm:spPr/>
      <dgm:t>
        <a:bodyPr/>
        <a:lstStyle/>
        <a:p>
          <a:pPr rtl="1"/>
          <a:r>
            <a:rPr lang="en-US"/>
            <a:t>Chinese current involvement in Lithuania </a:t>
          </a:r>
          <a:endParaRPr lang="en-US" dirty="0">
            <a:highlight>
              <a:srgbClr val="FFFF00"/>
            </a:highlight>
          </a:endParaRPr>
        </a:p>
      </dgm:t>
    </dgm:pt>
    <dgm:pt modelId="{240944F3-2E85-4A38-878F-2EB2E78267CB}" type="parTrans" cxnId="{AA14D2CA-0A5A-41E8-8F10-E098C7C1F2E2}">
      <dgm:prSet/>
      <dgm:spPr/>
      <dgm:t>
        <a:bodyPr/>
        <a:lstStyle/>
        <a:p>
          <a:pPr rtl="1"/>
          <a:endParaRPr lang="he-IL"/>
        </a:p>
      </dgm:t>
    </dgm:pt>
    <dgm:pt modelId="{0E2C709D-1937-4F32-A6E3-58E3E117185D}" type="sibTrans" cxnId="{AA14D2CA-0A5A-41E8-8F10-E098C7C1F2E2}">
      <dgm:prSet/>
      <dgm:spPr/>
      <dgm:t>
        <a:bodyPr/>
        <a:lstStyle/>
        <a:p>
          <a:pPr rtl="1"/>
          <a:endParaRPr lang="he-IL"/>
        </a:p>
      </dgm:t>
    </dgm:pt>
    <dgm:pt modelId="{6FF64AE1-EEE5-4EEF-B938-189A0B60DD28}">
      <dgm:prSet/>
      <dgm:spPr/>
      <dgm:t>
        <a:bodyPr/>
        <a:lstStyle/>
        <a:p>
          <a:pPr rtl="1"/>
          <a:r>
            <a:rPr lang="en-US" dirty="0"/>
            <a:t>Lithuanian energy policy </a:t>
          </a:r>
          <a:endParaRPr lang="en-US" dirty="0">
            <a:highlight>
              <a:srgbClr val="FFFF00"/>
            </a:highlight>
          </a:endParaRPr>
        </a:p>
      </dgm:t>
    </dgm:pt>
    <dgm:pt modelId="{D95B96E2-CC49-4A4D-88F6-A28B57E1EBCE}" type="parTrans" cxnId="{FE550773-B43B-45DC-A72D-A85B3D8B4F50}">
      <dgm:prSet/>
      <dgm:spPr/>
      <dgm:t>
        <a:bodyPr/>
        <a:lstStyle/>
        <a:p>
          <a:pPr rtl="1"/>
          <a:endParaRPr lang="he-IL"/>
        </a:p>
      </dgm:t>
    </dgm:pt>
    <dgm:pt modelId="{9F8705AD-64CB-465D-8A29-2ECC6E6F70FC}" type="sibTrans" cxnId="{FE550773-B43B-45DC-A72D-A85B3D8B4F50}">
      <dgm:prSet/>
      <dgm:spPr/>
      <dgm:t>
        <a:bodyPr/>
        <a:lstStyle/>
        <a:p>
          <a:pPr rtl="1"/>
          <a:endParaRPr lang="he-IL"/>
        </a:p>
      </dgm:t>
    </dgm:pt>
    <dgm:pt modelId="{0427014C-46C5-4260-8EEF-4599B8D065DC}">
      <dgm:prSet/>
      <dgm:spPr/>
      <dgm:t>
        <a:bodyPr/>
        <a:lstStyle/>
        <a:p>
          <a:pPr rtl="1"/>
          <a:r>
            <a:rPr lang="en-US" dirty="0"/>
            <a:t>Lithuanian defense policy and Armed Forces </a:t>
          </a:r>
          <a:endParaRPr lang="en-US" dirty="0">
            <a:highlight>
              <a:srgbClr val="FFFF00"/>
            </a:highlight>
          </a:endParaRPr>
        </a:p>
      </dgm:t>
    </dgm:pt>
    <dgm:pt modelId="{A6D8E1E3-AB51-4FDE-87BB-41C871D3787D}" type="parTrans" cxnId="{42C8F7E1-F359-47FF-A152-10B2147284BC}">
      <dgm:prSet/>
      <dgm:spPr/>
      <dgm:t>
        <a:bodyPr/>
        <a:lstStyle/>
        <a:p>
          <a:pPr rtl="1"/>
          <a:endParaRPr lang="he-IL"/>
        </a:p>
      </dgm:t>
    </dgm:pt>
    <dgm:pt modelId="{994D45EC-83F0-4106-9D09-8712004814AD}" type="sibTrans" cxnId="{42C8F7E1-F359-47FF-A152-10B2147284BC}">
      <dgm:prSet/>
      <dgm:spPr/>
      <dgm:t>
        <a:bodyPr/>
        <a:lstStyle/>
        <a:p>
          <a:pPr rtl="1"/>
          <a:endParaRPr lang="he-IL"/>
        </a:p>
      </dgm:t>
    </dgm:pt>
    <dgm:pt modelId="{8151E0C2-7FED-4B2C-866C-4A2F888CA0B0}">
      <dgm:prSet/>
      <dgm:spPr/>
      <dgm:t>
        <a:bodyPr/>
        <a:lstStyle/>
        <a:p>
          <a:pPr rtl="1"/>
          <a:r>
            <a:rPr lang="en-US"/>
            <a:t>Belarus - recent history, links with Russia and its perspective on Lithuania</a:t>
          </a:r>
          <a:endParaRPr lang="en-US" dirty="0">
            <a:highlight>
              <a:srgbClr val="FFFF00"/>
            </a:highlight>
          </a:endParaRPr>
        </a:p>
      </dgm:t>
    </dgm:pt>
    <dgm:pt modelId="{47BD19E3-A504-4DE3-A96D-E317C7FED294}" type="parTrans" cxnId="{CBB1AEC9-BF45-47FA-B6C1-06D84218FB0A}">
      <dgm:prSet/>
      <dgm:spPr/>
      <dgm:t>
        <a:bodyPr/>
        <a:lstStyle/>
        <a:p>
          <a:pPr rtl="1"/>
          <a:endParaRPr lang="he-IL"/>
        </a:p>
      </dgm:t>
    </dgm:pt>
    <dgm:pt modelId="{B530390F-A77B-4363-AC74-8BCFCDFF2B70}" type="sibTrans" cxnId="{CBB1AEC9-BF45-47FA-B6C1-06D84218FB0A}">
      <dgm:prSet/>
      <dgm:spPr/>
      <dgm:t>
        <a:bodyPr/>
        <a:lstStyle/>
        <a:p>
          <a:pPr rtl="1"/>
          <a:endParaRPr lang="he-IL"/>
        </a:p>
      </dgm:t>
    </dgm:pt>
    <dgm:pt modelId="{32D56652-01F4-4C46-AF9E-A0197CB0BFEB}">
      <dgm:prSet/>
      <dgm:spPr/>
      <dgm:t>
        <a:bodyPr/>
        <a:lstStyle/>
        <a:p>
          <a:pPr rtl="1"/>
          <a:r>
            <a:rPr lang="en-US" dirty="0"/>
            <a:t>Kaliningrad - history and links to the main Russian territory</a:t>
          </a:r>
        </a:p>
      </dgm:t>
    </dgm:pt>
    <dgm:pt modelId="{54837A7C-E9B9-494F-8BA1-A4B234A92325}" type="parTrans" cxnId="{2BE750D1-7520-4966-A2CB-BA1AEFD9C81B}">
      <dgm:prSet/>
      <dgm:spPr/>
      <dgm:t>
        <a:bodyPr/>
        <a:lstStyle/>
        <a:p>
          <a:pPr rtl="1"/>
          <a:endParaRPr lang="he-IL"/>
        </a:p>
      </dgm:t>
    </dgm:pt>
    <dgm:pt modelId="{1F64DD1E-17BA-49EF-87F9-6D86E4E6CBB2}" type="sibTrans" cxnId="{2BE750D1-7520-4966-A2CB-BA1AEFD9C81B}">
      <dgm:prSet/>
      <dgm:spPr/>
      <dgm:t>
        <a:bodyPr/>
        <a:lstStyle/>
        <a:p>
          <a:pPr rtl="1"/>
          <a:endParaRPr lang="he-IL"/>
        </a:p>
      </dgm:t>
    </dgm:pt>
    <dgm:pt modelId="{AAC7FEEF-5DE2-4878-8C69-2A58593C4001}" type="pres">
      <dgm:prSet presAssocID="{EE41272B-AD30-45F0-9CF1-E0993B249660}" presName="diagram" presStyleCnt="0">
        <dgm:presLayoutVars>
          <dgm:dir/>
          <dgm:resizeHandles val="exact"/>
        </dgm:presLayoutVars>
      </dgm:prSet>
      <dgm:spPr/>
    </dgm:pt>
    <dgm:pt modelId="{4AB7A29C-FEA4-478C-B85D-85933FC374AC}" type="pres">
      <dgm:prSet presAssocID="{58BC121D-23FE-4F6C-9844-52D396417A90}" presName="node" presStyleLbl="node1" presStyleIdx="0" presStyleCnt="10">
        <dgm:presLayoutVars>
          <dgm:bulletEnabled val="1"/>
        </dgm:presLayoutVars>
      </dgm:prSet>
      <dgm:spPr/>
    </dgm:pt>
    <dgm:pt modelId="{1503EA2C-3E8E-4D65-8496-41DCFD94B429}" type="pres">
      <dgm:prSet presAssocID="{1B8D45F8-CF9F-4606-8DFD-0C862ACAAB0B}" presName="sibTrans" presStyleCnt="0"/>
      <dgm:spPr/>
    </dgm:pt>
    <dgm:pt modelId="{8F80D74F-FBB0-415C-866E-0429953B8BB8}" type="pres">
      <dgm:prSet presAssocID="{8F86E5CC-D839-4339-8F16-31A90C11119D}" presName="node" presStyleLbl="node1" presStyleIdx="1" presStyleCnt="10">
        <dgm:presLayoutVars>
          <dgm:bulletEnabled val="1"/>
        </dgm:presLayoutVars>
      </dgm:prSet>
      <dgm:spPr/>
    </dgm:pt>
    <dgm:pt modelId="{5C38A3F1-97CE-492B-BF2E-6185A429D122}" type="pres">
      <dgm:prSet presAssocID="{D00C98D7-50E9-48F3-81B2-81C2B33DAADD}" presName="sibTrans" presStyleCnt="0"/>
      <dgm:spPr/>
    </dgm:pt>
    <dgm:pt modelId="{77D91691-B38B-4A1D-9F04-7B9A3F563905}" type="pres">
      <dgm:prSet presAssocID="{58F651E4-7E11-4937-B00C-85E282DAB2F7}" presName="node" presStyleLbl="node1" presStyleIdx="2" presStyleCnt="10">
        <dgm:presLayoutVars>
          <dgm:bulletEnabled val="1"/>
        </dgm:presLayoutVars>
      </dgm:prSet>
      <dgm:spPr/>
    </dgm:pt>
    <dgm:pt modelId="{D709F2E1-DFBD-4FA3-AB6B-51B05405662B}" type="pres">
      <dgm:prSet presAssocID="{58850E9E-800D-4AB7-867A-64C9890DA790}" presName="sibTrans" presStyleCnt="0"/>
      <dgm:spPr/>
    </dgm:pt>
    <dgm:pt modelId="{75B33640-3C47-49F8-B2C1-F3518044D6D8}" type="pres">
      <dgm:prSet presAssocID="{CF81EABB-7B05-46FF-AE8B-B736099704E9}" presName="node" presStyleLbl="node1" presStyleIdx="3" presStyleCnt="10">
        <dgm:presLayoutVars>
          <dgm:bulletEnabled val="1"/>
        </dgm:presLayoutVars>
      </dgm:prSet>
      <dgm:spPr/>
    </dgm:pt>
    <dgm:pt modelId="{67006FC9-3724-4E47-A755-AE03142A48FB}" type="pres">
      <dgm:prSet presAssocID="{187C888E-A5B1-45ED-97C6-E7128F24BBC4}" presName="sibTrans" presStyleCnt="0"/>
      <dgm:spPr/>
    </dgm:pt>
    <dgm:pt modelId="{0AA721E7-0EC7-44E6-93F4-12E9920DD5E6}" type="pres">
      <dgm:prSet presAssocID="{8485C4F3-8994-4193-A07A-D11FE7DF3100}" presName="node" presStyleLbl="node1" presStyleIdx="4" presStyleCnt="10">
        <dgm:presLayoutVars>
          <dgm:bulletEnabled val="1"/>
        </dgm:presLayoutVars>
      </dgm:prSet>
      <dgm:spPr/>
    </dgm:pt>
    <dgm:pt modelId="{09CFB2E8-5A25-4B61-B72B-A2CDAFC3F956}" type="pres">
      <dgm:prSet presAssocID="{186FCD9A-3496-4B33-9792-EBE4EA23D75D}" presName="sibTrans" presStyleCnt="0"/>
      <dgm:spPr/>
    </dgm:pt>
    <dgm:pt modelId="{68D96D43-9E3F-4BFA-B0F0-3ED0425C4C29}" type="pres">
      <dgm:prSet presAssocID="{B70E26CD-21C0-470D-AFA5-9757A946C6F0}" presName="node" presStyleLbl="node1" presStyleIdx="5" presStyleCnt="10">
        <dgm:presLayoutVars>
          <dgm:bulletEnabled val="1"/>
        </dgm:presLayoutVars>
      </dgm:prSet>
      <dgm:spPr/>
    </dgm:pt>
    <dgm:pt modelId="{2A78C666-CCA1-4B6A-896C-79400DAC22FA}" type="pres">
      <dgm:prSet presAssocID="{0E2C709D-1937-4F32-A6E3-58E3E117185D}" presName="sibTrans" presStyleCnt="0"/>
      <dgm:spPr/>
    </dgm:pt>
    <dgm:pt modelId="{A0F13562-C2A7-43E7-BDD3-5BCCBCE1882A}" type="pres">
      <dgm:prSet presAssocID="{6FF64AE1-EEE5-4EEF-B938-189A0B60DD28}" presName="node" presStyleLbl="node1" presStyleIdx="6" presStyleCnt="10">
        <dgm:presLayoutVars>
          <dgm:bulletEnabled val="1"/>
        </dgm:presLayoutVars>
      </dgm:prSet>
      <dgm:spPr/>
    </dgm:pt>
    <dgm:pt modelId="{37C234F5-CE53-4011-8DFB-1BF30F773B8A}" type="pres">
      <dgm:prSet presAssocID="{9F8705AD-64CB-465D-8A29-2ECC6E6F70FC}" presName="sibTrans" presStyleCnt="0"/>
      <dgm:spPr/>
    </dgm:pt>
    <dgm:pt modelId="{781268FC-B741-400F-8A00-E48338EA024A}" type="pres">
      <dgm:prSet presAssocID="{0427014C-46C5-4260-8EEF-4599B8D065DC}" presName="node" presStyleLbl="node1" presStyleIdx="7" presStyleCnt="10">
        <dgm:presLayoutVars>
          <dgm:bulletEnabled val="1"/>
        </dgm:presLayoutVars>
      </dgm:prSet>
      <dgm:spPr/>
    </dgm:pt>
    <dgm:pt modelId="{4B080B35-A315-4995-BC0A-036313556A3D}" type="pres">
      <dgm:prSet presAssocID="{994D45EC-83F0-4106-9D09-8712004814AD}" presName="sibTrans" presStyleCnt="0"/>
      <dgm:spPr/>
    </dgm:pt>
    <dgm:pt modelId="{2806F013-E2EC-429F-9569-B0B69AFD00E3}" type="pres">
      <dgm:prSet presAssocID="{8151E0C2-7FED-4B2C-866C-4A2F888CA0B0}" presName="node" presStyleLbl="node1" presStyleIdx="8" presStyleCnt="10">
        <dgm:presLayoutVars>
          <dgm:bulletEnabled val="1"/>
        </dgm:presLayoutVars>
      </dgm:prSet>
      <dgm:spPr/>
    </dgm:pt>
    <dgm:pt modelId="{82A68465-4584-467E-A062-26682C8661D1}" type="pres">
      <dgm:prSet presAssocID="{B530390F-A77B-4363-AC74-8BCFCDFF2B70}" presName="sibTrans" presStyleCnt="0"/>
      <dgm:spPr/>
    </dgm:pt>
    <dgm:pt modelId="{8299118F-73D4-46ED-83EC-71D2F9AD2297}" type="pres">
      <dgm:prSet presAssocID="{32D56652-01F4-4C46-AF9E-A0197CB0BFEB}" presName="node" presStyleLbl="node1" presStyleIdx="9" presStyleCnt="10">
        <dgm:presLayoutVars>
          <dgm:bulletEnabled val="1"/>
        </dgm:presLayoutVars>
      </dgm:prSet>
      <dgm:spPr/>
    </dgm:pt>
  </dgm:ptLst>
  <dgm:cxnLst>
    <dgm:cxn modelId="{FAA37413-B540-4941-9356-62BFDFF63288}" type="presOf" srcId="{0427014C-46C5-4260-8EEF-4599B8D065DC}" destId="{781268FC-B741-400F-8A00-E48338EA024A}" srcOrd="0" destOrd="0" presId="urn:microsoft.com/office/officeart/2005/8/layout/default"/>
    <dgm:cxn modelId="{A6652231-DC29-4825-A727-26964AC5B63B}" type="presOf" srcId="{58BC121D-23FE-4F6C-9844-52D396417A90}" destId="{4AB7A29C-FEA4-478C-B85D-85933FC374AC}" srcOrd="0" destOrd="0" presId="urn:microsoft.com/office/officeart/2005/8/layout/default"/>
    <dgm:cxn modelId="{3B74B132-B78B-421D-853D-9F36033D122F}" type="presOf" srcId="{8F86E5CC-D839-4339-8F16-31A90C11119D}" destId="{8F80D74F-FBB0-415C-866E-0429953B8BB8}" srcOrd="0" destOrd="0" presId="urn:microsoft.com/office/officeart/2005/8/layout/default"/>
    <dgm:cxn modelId="{16F9A163-FA51-4A57-9E46-7460B22BC4A7}" type="presOf" srcId="{32D56652-01F4-4C46-AF9E-A0197CB0BFEB}" destId="{8299118F-73D4-46ED-83EC-71D2F9AD2297}" srcOrd="0" destOrd="0" presId="urn:microsoft.com/office/officeart/2005/8/layout/default"/>
    <dgm:cxn modelId="{AEA0014B-92EC-4EBD-8126-B77E30E16913}" type="presOf" srcId="{58F651E4-7E11-4937-B00C-85E282DAB2F7}" destId="{77D91691-B38B-4A1D-9F04-7B9A3F563905}" srcOrd="0" destOrd="0" presId="urn:microsoft.com/office/officeart/2005/8/layout/default"/>
    <dgm:cxn modelId="{6DC5E74F-57DE-4539-BF88-7D6E7617D1AC}" type="presOf" srcId="{8485C4F3-8994-4193-A07A-D11FE7DF3100}" destId="{0AA721E7-0EC7-44E6-93F4-12E9920DD5E6}" srcOrd="0" destOrd="0" presId="urn:microsoft.com/office/officeart/2005/8/layout/default"/>
    <dgm:cxn modelId="{72D25D70-CFB7-4D82-B0FE-04C6F19F4655}" srcId="{EE41272B-AD30-45F0-9CF1-E0993B249660}" destId="{58F651E4-7E11-4937-B00C-85E282DAB2F7}" srcOrd="2" destOrd="0" parTransId="{DCA514BD-6DB7-492C-8621-4E268DBAA85B}" sibTransId="{58850E9E-800D-4AB7-867A-64C9890DA790}"/>
    <dgm:cxn modelId="{FE550773-B43B-45DC-A72D-A85B3D8B4F50}" srcId="{EE41272B-AD30-45F0-9CF1-E0993B249660}" destId="{6FF64AE1-EEE5-4EEF-B938-189A0B60DD28}" srcOrd="6" destOrd="0" parTransId="{D95B96E2-CC49-4A4D-88F6-A28B57E1EBCE}" sibTransId="{9F8705AD-64CB-465D-8A29-2ECC6E6F70FC}"/>
    <dgm:cxn modelId="{81BB897A-9B68-4894-9A2D-3B2B21A0F8A9}" type="presOf" srcId="{B70E26CD-21C0-470D-AFA5-9757A946C6F0}" destId="{68D96D43-9E3F-4BFA-B0F0-3ED0425C4C29}" srcOrd="0" destOrd="0" presId="urn:microsoft.com/office/officeart/2005/8/layout/default"/>
    <dgm:cxn modelId="{FA61E49E-A9BD-422B-B114-6994A4C21C96}" type="presOf" srcId="{8151E0C2-7FED-4B2C-866C-4A2F888CA0B0}" destId="{2806F013-E2EC-429F-9569-B0B69AFD00E3}" srcOrd="0" destOrd="0" presId="urn:microsoft.com/office/officeart/2005/8/layout/default"/>
    <dgm:cxn modelId="{883809A7-0E7B-4B08-A20D-74A3A08D94FD}" srcId="{EE41272B-AD30-45F0-9CF1-E0993B249660}" destId="{CF81EABB-7B05-46FF-AE8B-B736099704E9}" srcOrd="3" destOrd="0" parTransId="{EE0D0E5E-0BD5-4210-8A67-517B8E000505}" sibTransId="{187C888E-A5B1-45ED-97C6-E7128F24BBC4}"/>
    <dgm:cxn modelId="{47345CAC-BC24-4C35-98B3-ED978ECB49EF}" srcId="{EE41272B-AD30-45F0-9CF1-E0993B249660}" destId="{8F86E5CC-D839-4339-8F16-31A90C11119D}" srcOrd="1" destOrd="0" parTransId="{CA3EBBDF-7A48-4549-8A88-C57B76CD04F4}" sibTransId="{D00C98D7-50E9-48F3-81B2-81C2B33DAADD}"/>
    <dgm:cxn modelId="{10DAABBA-7999-4F9F-8604-10FDF2249AD1}" type="presOf" srcId="{CF81EABB-7B05-46FF-AE8B-B736099704E9}" destId="{75B33640-3C47-49F8-B2C1-F3518044D6D8}" srcOrd="0" destOrd="0" presId="urn:microsoft.com/office/officeart/2005/8/layout/default"/>
    <dgm:cxn modelId="{CBB1AEC9-BF45-47FA-B6C1-06D84218FB0A}" srcId="{EE41272B-AD30-45F0-9CF1-E0993B249660}" destId="{8151E0C2-7FED-4B2C-866C-4A2F888CA0B0}" srcOrd="8" destOrd="0" parTransId="{47BD19E3-A504-4DE3-A96D-E317C7FED294}" sibTransId="{B530390F-A77B-4363-AC74-8BCFCDFF2B70}"/>
    <dgm:cxn modelId="{AA14D2CA-0A5A-41E8-8F10-E098C7C1F2E2}" srcId="{EE41272B-AD30-45F0-9CF1-E0993B249660}" destId="{B70E26CD-21C0-470D-AFA5-9757A946C6F0}" srcOrd="5" destOrd="0" parTransId="{240944F3-2E85-4A38-878F-2EB2E78267CB}" sibTransId="{0E2C709D-1937-4F32-A6E3-58E3E117185D}"/>
    <dgm:cxn modelId="{032CBCCE-0B78-42EF-BF08-A2CA9593C0D4}" srcId="{EE41272B-AD30-45F0-9CF1-E0993B249660}" destId="{58BC121D-23FE-4F6C-9844-52D396417A90}" srcOrd="0" destOrd="0" parTransId="{309CF8ED-DBE8-4301-A8BA-3EA474333E67}" sibTransId="{1B8D45F8-CF9F-4606-8DFD-0C862ACAAB0B}"/>
    <dgm:cxn modelId="{2BE750D1-7520-4966-A2CB-BA1AEFD9C81B}" srcId="{EE41272B-AD30-45F0-9CF1-E0993B249660}" destId="{32D56652-01F4-4C46-AF9E-A0197CB0BFEB}" srcOrd="9" destOrd="0" parTransId="{54837A7C-E9B9-494F-8BA1-A4B234A92325}" sibTransId="{1F64DD1E-17BA-49EF-87F9-6D86E4E6CBB2}"/>
    <dgm:cxn modelId="{D6493ADF-0E05-4E05-B6F2-246BC523CDD3}" srcId="{EE41272B-AD30-45F0-9CF1-E0993B249660}" destId="{8485C4F3-8994-4193-A07A-D11FE7DF3100}" srcOrd="4" destOrd="0" parTransId="{176ACC3E-3FCE-4F8E-9D43-621D46F3D923}" sibTransId="{186FCD9A-3496-4B33-9792-EBE4EA23D75D}"/>
    <dgm:cxn modelId="{42C8F7E1-F359-47FF-A152-10B2147284BC}" srcId="{EE41272B-AD30-45F0-9CF1-E0993B249660}" destId="{0427014C-46C5-4260-8EEF-4599B8D065DC}" srcOrd="7" destOrd="0" parTransId="{A6D8E1E3-AB51-4FDE-87BB-41C871D3787D}" sibTransId="{994D45EC-83F0-4106-9D09-8712004814AD}"/>
    <dgm:cxn modelId="{FA13F0E3-7422-4506-A80D-CE76F5AFB54C}" type="presOf" srcId="{6FF64AE1-EEE5-4EEF-B938-189A0B60DD28}" destId="{A0F13562-C2A7-43E7-BDD3-5BCCBCE1882A}" srcOrd="0" destOrd="0" presId="urn:microsoft.com/office/officeart/2005/8/layout/default"/>
    <dgm:cxn modelId="{D454C0EC-88F8-48AC-932F-F3855D6B296F}" type="presOf" srcId="{EE41272B-AD30-45F0-9CF1-E0993B249660}" destId="{AAC7FEEF-5DE2-4878-8C69-2A58593C4001}" srcOrd="0" destOrd="0" presId="urn:microsoft.com/office/officeart/2005/8/layout/default"/>
    <dgm:cxn modelId="{4ADD0490-AFA4-4CC1-A821-E9AE7610B8DC}" type="presParOf" srcId="{AAC7FEEF-5DE2-4878-8C69-2A58593C4001}" destId="{4AB7A29C-FEA4-478C-B85D-85933FC374AC}" srcOrd="0" destOrd="0" presId="urn:microsoft.com/office/officeart/2005/8/layout/default"/>
    <dgm:cxn modelId="{280158E2-E030-4B95-84D0-EC7EB104E148}" type="presParOf" srcId="{AAC7FEEF-5DE2-4878-8C69-2A58593C4001}" destId="{1503EA2C-3E8E-4D65-8496-41DCFD94B429}" srcOrd="1" destOrd="0" presId="urn:microsoft.com/office/officeart/2005/8/layout/default"/>
    <dgm:cxn modelId="{1CC5AA57-8FD0-470D-9F88-3CC3D931901F}" type="presParOf" srcId="{AAC7FEEF-5DE2-4878-8C69-2A58593C4001}" destId="{8F80D74F-FBB0-415C-866E-0429953B8BB8}" srcOrd="2" destOrd="0" presId="urn:microsoft.com/office/officeart/2005/8/layout/default"/>
    <dgm:cxn modelId="{B24FFAC9-F647-4A07-99A6-4389824B67D0}" type="presParOf" srcId="{AAC7FEEF-5DE2-4878-8C69-2A58593C4001}" destId="{5C38A3F1-97CE-492B-BF2E-6185A429D122}" srcOrd="3" destOrd="0" presId="urn:microsoft.com/office/officeart/2005/8/layout/default"/>
    <dgm:cxn modelId="{E6E76AB3-76F7-4508-A60E-8181E7AE5678}" type="presParOf" srcId="{AAC7FEEF-5DE2-4878-8C69-2A58593C4001}" destId="{77D91691-B38B-4A1D-9F04-7B9A3F563905}" srcOrd="4" destOrd="0" presId="urn:microsoft.com/office/officeart/2005/8/layout/default"/>
    <dgm:cxn modelId="{D34D81F3-C867-44AD-8E6A-7D11E6465254}" type="presParOf" srcId="{AAC7FEEF-5DE2-4878-8C69-2A58593C4001}" destId="{D709F2E1-DFBD-4FA3-AB6B-51B05405662B}" srcOrd="5" destOrd="0" presId="urn:microsoft.com/office/officeart/2005/8/layout/default"/>
    <dgm:cxn modelId="{4A4BF3E0-860D-40A2-BEB7-1B249AC5ACB1}" type="presParOf" srcId="{AAC7FEEF-5DE2-4878-8C69-2A58593C4001}" destId="{75B33640-3C47-49F8-B2C1-F3518044D6D8}" srcOrd="6" destOrd="0" presId="urn:microsoft.com/office/officeart/2005/8/layout/default"/>
    <dgm:cxn modelId="{39DF3B26-4B12-4ADE-901A-ED364D2424CC}" type="presParOf" srcId="{AAC7FEEF-5DE2-4878-8C69-2A58593C4001}" destId="{67006FC9-3724-4E47-A755-AE03142A48FB}" srcOrd="7" destOrd="0" presId="urn:microsoft.com/office/officeart/2005/8/layout/default"/>
    <dgm:cxn modelId="{0CC70F4D-70D4-4B07-9DF7-8D780D3FBB70}" type="presParOf" srcId="{AAC7FEEF-5DE2-4878-8C69-2A58593C4001}" destId="{0AA721E7-0EC7-44E6-93F4-12E9920DD5E6}" srcOrd="8" destOrd="0" presId="urn:microsoft.com/office/officeart/2005/8/layout/default"/>
    <dgm:cxn modelId="{CD3EBF07-B34A-447A-820B-B6B00AA45912}" type="presParOf" srcId="{AAC7FEEF-5DE2-4878-8C69-2A58593C4001}" destId="{09CFB2E8-5A25-4B61-B72B-A2CDAFC3F956}" srcOrd="9" destOrd="0" presId="urn:microsoft.com/office/officeart/2005/8/layout/default"/>
    <dgm:cxn modelId="{1E207898-2F2E-4C0B-9E02-8C8C02123887}" type="presParOf" srcId="{AAC7FEEF-5DE2-4878-8C69-2A58593C4001}" destId="{68D96D43-9E3F-4BFA-B0F0-3ED0425C4C29}" srcOrd="10" destOrd="0" presId="urn:microsoft.com/office/officeart/2005/8/layout/default"/>
    <dgm:cxn modelId="{B83E5589-1832-4DEB-B9AC-E9F2E3A224E5}" type="presParOf" srcId="{AAC7FEEF-5DE2-4878-8C69-2A58593C4001}" destId="{2A78C666-CCA1-4B6A-896C-79400DAC22FA}" srcOrd="11" destOrd="0" presId="urn:microsoft.com/office/officeart/2005/8/layout/default"/>
    <dgm:cxn modelId="{EF2247FD-9470-4DF8-969C-2F44B917F758}" type="presParOf" srcId="{AAC7FEEF-5DE2-4878-8C69-2A58593C4001}" destId="{A0F13562-C2A7-43E7-BDD3-5BCCBCE1882A}" srcOrd="12" destOrd="0" presId="urn:microsoft.com/office/officeart/2005/8/layout/default"/>
    <dgm:cxn modelId="{CDCA4412-8356-4AF6-9BC2-B1A5B9940B0E}" type="presParOf" srcId="{AAC7FEEF-5DE2-4878-8C69-2A58593C4001}" destId="{37C234F5-CE53-4011-8DFB-1BF30F773B8A}" srcOrd="13" destOrd="0" presId="urn:microsoft.com/office/officeart/2005/8/layout/default"/>
    <dgm:cxn modelId="{ED147C8A-CDEE-45AE-98F9-AEE4F57EC89F}" type="presParOf" srcId="{AAC7FEEF-5DE2-4878-8C69-2A58593C4001}" destId="{781268FC-B741-400F-8A00-E48338EA024A}" srcOrd="14" destOrd="0" presId="urn:microsoft.com/office/officeart/2005/8/layout/default"/>
    <dgm:cxn modelId="{A7F37A4C-7036-46A6-B9E2-A09DEE596461}" type="presParOf" srcId="{AAC7FEEF-5DE2-4878-8C69-2A58593C4001}" destId="{4B080B35-A315-4995-BC0A-036313556A3D}" srcOrd="15" destOrd="0" presId="urn:microsoft.com/office/officeart/2005/8/layout/default"/>
    <dgm:cxn modelId="{B7BBA509-AA8F-4C6F-8DEF-41DD269B0199}" type="presParOf" srcId="{AAC7FEEF-5DE2-4878-8C69-2A58593C4001}" destId="{2806F013-E2EC-429F-9569-B0B69AFD00E3}" srcOrd="16" destOrd="0" presId="urn:microsoft.com/office/officeart/2005/8/layout/default"/>
    <dgm:cxn modelId="{BAC4D66B-4282-4666-A578-685D1618A9A4}" type="presParOf" srcId="{AAC7FEEF-5DE2-4878-8C69-2A58593C4001}" destId="{82A68465-4584-467E-A062-26682C8661D1}" srcOrd="17" destOrd="0" presId="urn:microsoft.com/office/officeart/2005/8/layout/default"/>
    <dgm:cxn modelId="{8B4D0559-11BA-45CB-B4A4-00A1D19C0C36}" type="presParOf" srcId="{AAC7FEEF-5DE2-4878-8C69-2A58593C4001}" destId="{8299118F-73D4-46ED-83EC-71D2F9AD2297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337D54-AA11-419A-9696-FB2292C9D382}" type="doc">
      <dgm:prSet loTypeId="urn:microsoft.com/office/officeart/2005/8/layout/vList5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55CFD40E-0EFD-46A7-BEAF-14DF09A4DCDF}">
      <dgm:prSet phldrT="[טקסט]" custT="1"/>
      <dgm:spPr/>
      <dgm:t>
        <a:bodyPr/>
        <a:lstStyle/>
        <a:p>
          <a:pPr rtl="1">
            <a:buClr>
              <a:schemeClr val="dk1"/>
            </a:buClr>
            <a:buSzPct val="100000"/>
            <a:buNone/>
          </a:pPr>
          <a:r>
            <a:rPr lang="en-US" sz="4000" b="0" u="none" dirty="0"/>
            <a:t>Social axis </a:t>
          </a:r>
          <a:endParaRPr lang="he-IL" sz="4000" b="0" u="none" dirty="0"/>
        </a:p>
      </dgm:t>
    </dgm:pt>
    <dgm:pt modelId="{2A81F0FB-B6E0-4098-870C-B58FE927DE5B}" type="parTrans" cxnId="{C0F5D023-E581-4DFE-89B8-4021FDF674A3}">
      <dgm:prSet/>
      <dgm:spPr/>
      <dgm:t>
        <a:bodyPr/>
        <a:lstStyle/>
        <a:p>
          <a:pPr rtl="1"/>
          <a:endParaRPr lang="he-IL"/>
        </a:p>
      </dgm:t>
    </dgm:pt>
    <dgm:pt modelId="{EF577783-02E3-4BA5-BFA7-C1AD3C1D6BF1}" type="sibTrans" cxnId="{C0F5D023-E581-4DFE-89B8-4021FDF674A3}">
      <dgm:prSet/>
      <dgm:spPr/>
      <dgm:t>
        <a:bodyPr/>
        <a:lstStyle/>
        <a:p>
          <a:pPr rtl="1"/>
          <a:endParaRPr lang="he-IL"/>
        </a:p>
      </dgm:t>
    </dgm:pt>
    <dgm:pt modelId="{5483E9B2-4088-44CC-87FE-375BA8A9903D}">
      <dgm:prSet phldrT="[טקסט]" custT="1"/>
      <dgm:spPr/>
      <dgm:t>
        <a:bodyPr/>
        <a:lstStyle/>
        <a:p>
          <a:pPr rtl="0"/>
          <a:r>
            <a:rPr lang="en-US" sz="2100" dirty="0"/>
            <a:t>How does Russia-directed immigration shape Lithuania’s immigration policy? </a:t>
          </a:r>
          <a:endParaRPr lang="he-IL" sz="2100" dirty="0"/>
        </a:p>
      </dgm:t>
    </dgm:pt>
    <dgm:pt modelId="{ED72357E-5396-42B2-B161-27BCEA5C08A7}" type="parTrans" cxnId="{0A45A43B-5DE9-436B-9BDF-082851DDECBA}">
      <dgm:prSet/>
      <dgm:spPr/>
      <dgm:t>
        <a:bodyPr/>
        <a:lstStyle/>
        <a:p>
          <a:pPr rtl="1"/>
          <a:endParaRPr lang="he-IL"/>
        </a:p>
      </dgm:t>
    </dgm:pt>
    <dgm:pt modelId="{12F6C940-2154-4F1C-AC1F-B2BAAD850ECC}" type="sibTrans" cxnId="{0A45A43B-5DE9-436B-9BDF-082851DDECBA}">
      <dgm:prSet/>
      <dgm:spPr/>
      <dgm:t>
        <a:bodyPr/>
        <a:lstStyle/>
        <a:p>
          <a:pPr rtl="1"/>
          <a:endParaRPr lang="he-IL"/>
        </a:p>
      </dgm:t>
    </dgm:pt>
    <dgm:pt modelId="{3483EC63-C67F-446F-9E48-29C0C3E5A7FE}">
      <dgm:prSet phldrT="[טקסט]" custT="1"/>
      <dgm:spPr/>
      <dgm:t>
        <a:bodyPr/>
        <a:lstStyle/>
        <a:p>
          <a:pPr rtl="0"/>
          <a:r>
            <a:rPr lang="en-US" sz="2100" dirty="0"/>
            <a:t>What impact does the prolonged Russian occupation have nowadays on Lithuanian society? </a:t>
          </a:r>
          <a:endParaRPr lang="he-IL" sz="2100" dirty="0"/>
        </a:p>
      </dgm:t>
    </dgm:pt>
    <dgm:pt modelId="{7DDE62F0-A9E4-4564-9E23-DB0AECDB7EAD}" type="parTrans" cxnId="{95F18C3E-2AE8-4BF4-91DD-86E209F489F4}">
      <dgm:prSet/>
      <dgm:spPr/>
      <dgm:t>
        <a:bodyPr/>
        <a:lstStyle/>
        <a:p>
          <a:pPr rtl="1"/>
          <a:endParaRPr lang="he-IL"/>
        </a:p>
      </dgm:t>
    </dgm:pt>
    <dgm:pt modelId="{6F87F682-C7B6-4D60-B49F-9CC72252313F}" type="sibTrans" cxnId="{95F18C3E-2AE8-4BF4-91DD-86E209F489F4}">
      <dgm:prSet/>
      <dgm:spPr/>
      <dgm:t>
        <a:bodyPr/>
        <a:lstStyle/>
        <a:p>
          <a:pPr rtl="1"/>
          <a:endParaRPr lang="he-IL"/>
        </a:p>
      </dgm:t>
    </dgm:pt>
    <dgm:pt modelId="{982095C8-8D2E-480C-A18F-EF251B9EA509}">
      <dgm:prSet phldrT="[טקסט]" custT="1"/>
      <dgm:spPr/>
      <dgm:t>
        <a:bodyPr/>
        <a:lstStyle/>
        <a:p>
          <a:pPr rtl="1">
            <a:buClr>
              <a:schemeClr val="dk1"/>
            </a:buClr>
            <a:buSzPct val="100000"/>
            <a:buNone/>
          </a:pPr>
          <a:r>
            <a:rPr lang="en-US" sz="4000" b="0" u="none" dirty="0"/>
            <a:t>E</a:t>
          </a:r>
          <a:r>
            <a:rPr lang="en-US" sz="4000" b="0" i="0" u="none" strike="noStrike" dirty="0"/>
            <a:t>conomy axis </a:t>
          </a:r>
          <a:endParaRPr lang="he-IL" sz="4000" b="0" u="none" dirty="0"/>
        </a:p>
      </dgm:t>
    </dgm:pt>
    <dgm:pt modelId="{E59BA0F5-DDE7-4830-B36E-F3DB99D5009C}" type="parTrans" cxnId="{59A35330-ADBC-4CDD-802C-635EC0245E3D}">
      <dgm:prSet/>
      <dgm:spPr/>
      <dgm:t>
        <a:bodyPr/>
        <a:lstStyle/>
        <a:p>
          <a:pPr rtl="1"/>
          <a:endParaRPr lang="he-IL"/>
        </a:p>
      </dgm:t>
    </dgm:pt>
    <dgm:pt modelId="{63EA6410-E143-47AE-9A6E-ED6F477F95B4}" type="sibTrans" cxnId="{59A35330-ADBC-4CDD-802C-635EC0245E3D}">
      <dgm:prSet/>
      <dgm:spPr/>
      <dgm:t>
        <a:bodyPr/>
        <a:lstStyle/>
        <a:p>
          <a:pPr rtl="1"/>
          <a:endParaRPr lang="he-IL"/>
        </a:p>
      </dgm:t>
    </dgm:pt>
    <dgm:pt modelId="{2B714A87-78F4-4639-9FDA-63D1628B79D7}">
      <dgm:prSet phldrT="[טקסט]" custT="1"/>
      <dgm:spPr/>
      <dgm:t>
        <a:bodyPr/>
        <a:lstStyle/>
        <a:p>
          <a:pPr rtl="0"/>
          <a:r>
            <a:rPr lang="en-US" sz="2100" dirty="0"/>
            <a:t>To what extent do Chinese investments in Lithuania influence its economy?</a:t>
          </a:r>
          <a:endParaRPr lang="he-IL" sz="2100" dirty="0"/>
        </a:p>
      </dgm:t>
    </dgm:pt>
    <dgm:pt modelId="{7B39EF4D-5DE6-4E63-842D-6C361F716C99}" type="parTrans" cxnId="{E49CD4D3-86C2-4BEE-83BC-4130B62C868C}">
      <dgm:prSet/>
      <dgm:spPr/>
      <dgm:t>
        <a:bodyPr/>
        <a:lstStyle/>
        <a:p>
          <a:pPr rtl="1"/>
          <a:endParaRPr lang="he-IL"/>
        </a:p>
      </dgm:t>
    </dgm:pt>
    <dgm:pt modelId="{51A3A8EE-77CF-4271-86C8-6D47ABE20993}" type="sibTrans" cxnId="{E49CD4D3-86C2-4BEE-83BC-4130B62C868C}">
      <dgm:prSet/>
      <dgm:spPr/>
      <dgm:t>
        <a:bodyPr/>
        <a:lstStyle/>
        <a:p>
          <a:pPr rtl="1"/>
          <a:endParaRPr lang="he-IL"/>
        </a:p>
      </dgm:t>
    </dgm:pt>
    <dgm:pt modelId="{70BC89AB-049A-457E-B866-2BA2BA24A9C6}">
      <dgm:prSet phldrT="[טקסט]" custT="1"/>
      <dgm:spPr/>
      <dgm:t>
        <a:bodyPr/>
        <a:lstStyle/>
        <a:p>
          <a:pPr rtl="0"/>
          <a:r>
            <a:rPr lang="en-US" sz="2100" dirty="0"/>
            <a:t>How does Lithuania’s energy dependence on Russia affect its economy and its national security?</a:t>
          </a:r>
          <a:endParaRPr lang="he-IL" sz="2100" dirty="0"/>
        </a:p>
      </dgm:t>
    </dgm:pt>
    <dgm:pt modelId="{703E81B8-A4F5-4A71-8504-BEAD01C9A06B}" type="parTrans" cxnId="{227ED2E4-0922-4313-B19B-C3B8164B56E1}">
      <dgm:prSet/>
      <dgm:spPr/>
      <dgm:t>
        <a:bodyPr/>
        <a:lstStyle/>
        <a:p>
          <a:pPr rtl="1"/>
          <a:endParaRPr lang="he-IL"/>
        </a:p>
      </dgm:t>
    </dgm:pt>
    <dgm:pt modelId="{39153003-03AD-41C2-902B-C5779DEDCDE6}" type="sibTrans" cxnId="{227ED2E4-0922-4313-B19B-C3B8164B56E1}">
      <dgm:prSet/>
      <dgm:spPr/>
      <dgm:t>
        <a:bodyPr/>
        <a:lstStyle/>
        <a:p>
          <a:pPr rtl="1"/>
          <a:endParaRPr lang="he-IL"/>
        </a:p>
      </dgm:t>
    </dgm:pt>
    <dgm:pt modelId="{6E0E5677-7E25-4D11-989F-E971997B8DBE}">
      <dgm:prSet phldrT="[טקסט]" custT="1"/>
      <dgm:spPr/>
      <dgm:t>
        <a:bodyPr/>
        <a:lstStyle/>
        <a:p>
          <a:pPr rtl="1">
            <a:buClr>
              <a:schemeClr val="dk1"/>
            </a:buClr>
            <a:buSzPct val="100000"/>
            <a:buNone/>
          </a:pPr>
          <a:r>
            <a:rPr lang="en-US" sz="4000" b="0" u="none" dirty="0"/>
            <a:t>Military</a:t>
          </a:r>
          <a:r>
            <a:rPr lang="en-US" sz="4000" b="0" i="0" u="none" strike="noStrike" dirty="0"/>
            <a:t> axis </a:t>
          </a:r>
          <a:endParaRPr lang="he-IL" sz="4000" b="0" u="none" dirty="0"/>
        </a:p>
      </dgm:t>
    </dgm:pt>
    <dgm:pt modelId="{8C736D38-0F7A-4EFB-B936-2D7C9ED5F073}" type="parTrans" cxnId="{642DE19F-DF9D-463C-9AF0-492B7DD82F46}">
      <dgm:prSet/>
      <dgm:spPr/>
      <dgm:t>
        <a:bodyPr/>
        <a:lstStyle/>
        <a:p>
          <a:pPr rtl="1"/>
          <a:endParaRPr lang="he-IL"/>
        </a:p>
      </dgm:t>
    </dgm:pt>
    <dgm:pt modelId="{F352E9E7-E476-4080-839F-9F28C2647823}" type="sibTrans" cxnId="{642DE19F-DF9D-463C-9AF0-492B7DD82F46}">
      <dgm:prSet/>
      <dgm:spPr/>
      <dgm:t>
        <a:bodyPr/>
        <a:lstStyle/>
        <a:p>
          <a:pPr rtl="1"/>
          <a:endParaRPr lang="he-IL"/>
        </a:p>
      </dgm:t>
    </dgm:pt>
    <dgm:pt modelId="{0C76E001-1FFE-48D7-91F9-9F8A6F8A52E4}">
      <dgm:prSet phldrT="[טקסט]" custT="1"/>
      <dgm:spPr/>
      <dgm:t>
        <a:bodyPr/>
        <a:lstStyle/>
        <a:p>
          <a:pPr rtl="0"/>
          <a:r>
            <a:rPr lang="en-US" sz="2100" dirty="0"/>
            <a:t>What is the concept of ‘total defense’ in the event of Russian invasion, and how does it manifest itself in the military domain? </a:t>
          </a:r>
          <a:endParaRPr lang="he-IL" sz="2100" dirty="0"/>
        </a:p>
      </dgm:t>
    </dgm:pt>
    <dgm:pt modelId="{570025F1-D9A0-49BF-A948-48DF56532D0E}" type="parTrans" cxnId="{F7913A2D-6826-43D1-A52F-15620D8E57D4}">
      <dgm:prSet/>
      <dgm:spPr/>
      <dgm:t>
        <a:bodyPr/>
        <a:lstStyle/>
        <a:p>
          <a:pPr rtl="1"/>
          <a:endParaRPr lang="he-IL"/>
        </a:p>
      </dgm:t>
    </dgm:pt>
    <dgm:pt modelId="{C704D86D-092B-4B27-8CFE-6A1448FD034D}" type="sibTrans" cxnId="{F7913A2D-6826-43D1-A52F-15620D8E57D4}">
      <dgm:prSet/>
      <dgm:spPr/>
      <dgm:t>
        <a:bodyPr/>
        <a:lstStyle/>
        <a:p>
          <a:pPr rtl="1"/>
          <a:endParaRPr lang="he-IL"/>
        </a:p>
      </dgm:t>
    </dgm:pt>
    <dgm:pt modelId="{B2D86A79-39C9-472C-B49B-70031AA23EE0}">
      <dgm:prSet phldrT="[טקסט]" custT="1"/>
      <dgm:spPr/>
      <dgm:t>
        <a:bodyPr/>
        <a:lstStyle/>
        <a:p>
          <a:pPr rtl="0"/>
          <a:r>
            <a:rPr lang="en-US" sz="2100" dirty="0"/>
            <a:t>How are Russian and Chinese challenges affecting the development of Lithuania forces? </a:t>
          </a:r>
          <a:endParaRPr lang="he-IL" sz="2100" dirty="0"/>
        </a:p>
      </dgm:t>
    </dgm:pt>
    <dgm:pt modelId="{9F61BB2D-7BD9-43B2-8D0A-0074704CEA91}" type="parTrans" cxnId="{58D2FC94-4721-4D91-A3D7-93515FC19ABD}">
      <dgm:prSet/>
      <dgm:spPr/>
      <dgm:t>
        <a:bodyPr/>
        <a:lstStyle/>
        <a:p>
          <a:pPr rtl="1"/>
          <a:endParaRPr lang="he-IL"/>
        </a:p>
      </dgm:t>
    </dgm:pt>
    <dgm:pt modelId="{5B3F5439-B58E-473E-8CEA-71768E50FACB}" type="sibTrans" cxnId="{58D2FC94-4721-4D91-A3D7-93515FC19ABD}">
      <dgm:prSet/>
      <dgm:spPr/>
      <dgm:t>
        <a:bodyPr/>
        <a:lstStyle/>
        <a:p>
          <a:pPr rtl="1"/>
          <a:endParaRPr lang="he-IL"/>
        </a:p>
      </dgm:t>
    </dgm:pt>
    <dgm:pt modelId="{FA939161-46B6-43DC-8994-BBC3CD17146C}" type="pres">
      <dgm:prSet presAssocID="{CC337D54-AA11-419A-9696-FB2292C9D382}" presName="Name0" presStyleCnt="0">
        <dgm:presLayoutVars>
          <dgm:dir/>
          <dgm:animLvl val="lvl"/>
          <dgm:resizeHandles val="exact"/>
        </dgm:presLayoutVars>
      </dgm:prSet>
      <dgm:spPr/>
    </dgm:pt>
    <dgm:pt modelId="{0356B8BF-C939-4D42-B536-4B2201ED2ABC}" type="pres">
      <dgm:prSet presAssocID="{55CFD40E-0EFD-46A7-BEAF-14DF09A4DCDF}" presName="linNode" presStyleCnt="0"/>
      <dgm:spPr/>
    </dgm:pt>
    <dgm:pt modelId="{A24507E7-F599-4CF5-BA11-D26ED33B2D79}" type="pres">
      <dgm:prSet presAssocID="{55CFD40E-0EFD-46A7-BEAF-14DF09A4DCDF}" presName="parentText" presStyleLbl="node1" presStyleIdx="0" presStyleCnt="3" custScaleX="85834">
        <dgm:presLayoutVars>
          <dgm:chMax val="1"/>
          <dgm:bulletEnabled val="1"/>
        </dgm:presLayoutVars>
      </dgm:prSet>
      <dgm:spPr/>
    </dgm:pt>
    <dgm:pt modelId="{D702DA83-B7F1-457F-B8C5-8704CC1AFEF1}" type="pres">
      <dgm:prSet presAssocID="{55CFD40E-0EFD-46A7-BEAF-14DF09A4DCDF}" presName="descendantText" presStyleLbl="alignAccFollowNode1" presStyleIdx="0" presStyleCnt="3" custScaleX="97011">
        <dgm:presLayoutVars>
          <dgm:bulletEnabled val="1"/>
        </dgm:presLayoutVars>
      </dgm:prSet>
      <dgm:spPr/>
    </dgm:pt>
    <dgm:pt modelId="{8DED6165-E860-4A4E-907C-D0E52B18BD47}" type="pres">
      <dgm:prSet presAssocID="{EF577783-02E3-4BA5-BFA7-C1AD3C1D6BF1}" presName="sp" presStyleCnt="0"/>
      <dgm:spPr/>
    </dgm:pt>
    <dgm:pt modelId="{B84E2A98-44AA-415D-8ABE-9A58EB0C1FC3}" type="pres">
      <dgm:prSet presAssocID="{982095C8-8D2E-480C-A18F-EF251B9EA509}" presName="linNode" presStyleCnt="0"/>
      <dgm:spPr/>
    </dgm:pt>
    <dgm:pt modelId="{736125E3-F758-4B56-86A9-86260500068C}" type="pres">
      <dgm:prSet presAssocID="{982095C8-8D2E-480C-A18F-EF251B9EA509}" presName="parentText" presStyleLbl="node1" presStyleIdx="1" presStyleCnt="3" custScaleX="84279">
        <dgm:presLayoutVars>
          <dgm:chMax val="1"/>
          <dgm:bulletEnabled val="1"/>
        </dgm:presLayoutVars>
      </dgm:prSet>
      <dgm:spPr/>
    </dgm:pt>
    <dgm:pt modelId="{A279E6C1-1593-4E7F-ABF6-E7BACF164B78}" type="pres">
      <dgm:prSet presAssocID="{982095C8-8D2E-480C-A18F-EF251B9EA509}" presName="descendantText" presStyleLbl="alignAccFollowNode1" presStyleIdx="1" presStyleCnt="3" custScaleX="98504">
        <dgm:presLayoutVars>
          <dgm:bulletEnabled val="1"/>
        </dgm:presLayoutVars>
      </dgm:prSet>
      <dgm:spPr/>
    </dgm:pt>
    <dgm:pt modelId="{EC2FB177-733B-4D22-B975-F75F6EEDC141}" type="pres">
      <dgm:prSet presAssocID="{63EA6410-E143-47AE-9A6E-ED6F477F95B4}" presName="sp" presStyleCnt="0"/>
      <dgm:spPr/>
    </dgm:pt>
    <dgm:pt modelId="{1965D9DE-94FC-4376-ADA0-4F0CA160DBFC}" type="pres">
      <dgm:prSet presAssocID="{6E0E5677-7E25-4D11-989F-E971997B8DBE}" presName="linNode" presStyleCnt="0"/>
      <dgm:spPr/>
    </dgm:pt>
    <dgm:pt modelId="{2E2028C6-2C16-4DB6-9055-23803BB2ACD6}" type="pres">
      <dgm:prSet presAssocID="{6E0E5677-7E25-4D11-989F-E971997B8DBE}" presName="parentText" presStyleLbl="node1" presStyleIdx="2" presStyleCnt="3" custScaleX="85425">
        <dgm:presLayoutVars>
          <dgm:chMax val="1"/>
          <dgm:bulletEnabled val="1"/>
        </dgm:presLayoutVars>
      </dgm:prSet>
      <dgm:spPr/>
    </dgm:pt>
    <dgm:pt modelId="{A2B29A56-63CD-41C7-9920-97187CAB20BE}" type="pres">
      <dgm:prSet presAssocID="{6E0E5677-7E25-4D11-989F-E971997B8DBE}" presName="descendantText" presStyleLbl="alignAccFollowNode1" presStyleIdx="2" presStyleCnt="3" custScaleX="97215" custScaleY="133596">
        <dgm:presLayoutVars>
          <dgm:bulletEnabled val="1"/>
        </dgm:presLayoutVars>
      </dgm:prSet>
      <dgm:spPr/>
    </dgm:pt>
  </dgm:ptLst>
  <dgm:cxnLst>
    <dgm:cxn modelId="{A746950F-73FC-43E0-B46F-A2341FB96DFA}" type="presOf" srcId="{5483E9B2-4088-44CC-87FE-375BA8A9903D}" destId="{D702DA83-B7F1-457F-B8C5-8704CC1AFEF1}" srcOrd="0" destOrd="0" presId="urn:microsoft.com/office/officeart/2005/8/layout/vList5"/>
    <dgm:cxn modelId="{B41F3113-2717-401E-A721-9060E0D8BCCE}" type="presOf" srcId="{0C76E001-1FFE-48D7-91F9-9F8A6F8A52E4}" destId="{A2B29A56-63CD-41C7-9920-97187CAB20BE}" srcOrd="0" destOrd="1" presId="urn:microsoft.com/office/officeart/2005/8/layout/vList5"/>
    <dgm:cxn modelId="{F9C1A113-3338-4201-A0FE-C5AE123CE6B7}" type="presOf" srcId="{3483EC63-C67F-446F-9E48-29C0C3E5A7FE}" destId="{D702DA83-B7F1-457F-B8C5-8704CC1AFEF1}" srcOrd="0" destOrd="1" presId="urn:microsoft.com/office/officeart/2005/8/layout/vList5"/>
    <dgm:cxn modelId="{05E7621E-C572-473F-AF25-14F9B2BE04EB}" type="presOf" srcId="{70BC89AB-049A-457E-B866-2BA2BA24A9C6}" destId="{A279E6C1-1593-4E7F-ABF6-E7BACF164B78}" srcOrd="0" destOrd="1" presId="urn:microsoft.com/office/officeart/2005/8/layout/vList5"/>
    <dgm:cxn modelId="{C0F5D023-E581-4DFE-89B8-4021FDF674A3}" srcId="{CC337D54-AA11-419A-9696-FB2292C9D382}" destId="{55CFD40E-0EFD-46A7-BEAF-14DF09A4DCDF}" srcOrd="0" destOrd="0" parTransId="{2A81F0FB-B6E0-4098-870C-B58FE927DE5B}" sibTransId="{EF577783-02E3-4BA5-BFA7-C1AD3C1D6BF1}"/>
    <dgm:cxn modelId="{F7913A2D-6826-43D1-A52F-15620D8E57D4}" srcId="{6E0E5677-7E25-4D11-989F-E971997B8DBE}" destId="{0C76E001-1FFE-48D7-91F9-9F8A6F8A52E4}" srcOrd="1" destOrd="0" parTransId="{570025F1-D9A0-49BF-A948-48DF56532D0E}" sibTransId="{C704D86D-092B-4B27-8CFE-6A1448FD034D}"/>
    <dgm:cxn modelId="{59A35330-ADBC-4CDD-802C-635EC0245E3D}" srcId="{CC337D54-AA11-419A-9696-FB2292C9D382}" destId="{982095C8-8D2E-480C-A18F-EF251B9EA509}" srcOrd="1" destOrd="0" parTransId="{E59BA0F5-DDE7-4830-B36E-F3DB99D5009C}" sibTransId="{63EA6410-E143-47AE-9A6E-ED6F477F95B4}"/>
    <dgm:cxn modelId="{2FB23B35-A3A0-4EB6-9B64-E6A50B3588A7}" type="presOf" srcId="{55CFD40E-0EFD-46A7-BEAF-14DF09A4DCDF}" destId="{A24507E7-F599-4CF5-BA11-D26ED33B2D79}" srcOrd="0" destOrd="0" presId="urn:microsoft.com/office/officeart/2005/8/layout/vList5"/>
    <dgm:cxn modelId="{0A45A43B-5DE9-436B-9BDF-082851DDECBA}" srcId="{55CFD40E-0EFD-46A7-BEAF-14DF09A4DCDF}" destId="{5483E9B2-4088-44CC-87FE-375BA8A9903D}" srcOrd="0" destOrd="0" parTransId="{ED72357E-5396-42B2-B161-27BCEA5C08A7}" sibTransId="{12F6C940-2154-4F1C-AC1F-B2BAAD850ECC}"/>
    <dgm:cxn modelId="{95F18C3E-2AE8-4BF4-91DD-86E209F489F4}" srcId="{55CFD40E-0EFD-46A7-BEAF-14DF09A4DCDF}" destId="{3483EC63-C67F-446F-9E48-29C0C3E5A7FE}" srcOrd="1" destOrd="0" parTransId="{7DDE62F0-A9E4-4564-9E23-DB0AECDB7EAD}" sibTransId="{6F87F682-C7B6-4D60-B49F-9CC72252313F}"/>
    <dgm:cxn modelId="{BC3FE442-BE57-4A68-8B52-D41D3F5B997B}" type="presOf" srcId="{982095C8-8D2E-480C-A18F-EF251B9EA509}" destId="{736125E3-F758-4B56-86A9-86260500068C}" srcOrd="0" destOrd="0" presId="urn:microsoft.com/office/officeart/2005/8/layout/vList5"/>
    <dgm:cxn modelId="{351F8785-1109-4F3D-BE34-9DA3504FA746}" type="presOf" srcId="{2B714A87-78F4-4639-9FDA-63D1628B79D7}" destId="{A279E6C1-1593-4E7F-ABF6-E7BACF164B78}" srcOrd="0" destOrd="0" presId="urn:microsoft.com/office/officeart/2005/8/layout/vList5"/>
    <dgm:cxn modelId="{58D2FC94-4721-4D91-A3D7-93515FC19ABD}" srcId="{6E0E5677-7E25-4D11-989F-E971997B8DBE}" destId="{B2D86A79-39C9-472C-B49B-70031AA23EE0}" srcOrd="0" destOrd="0" parTransId="{9F61BB2D-7BD9-43B2-8D0A-0074704CEA91}" sibTransId="{5B3F5439-B58E-473E-8CEA-71768E50FACB}"/>
    <dgm:cxn modelId="{642DE19F-DF9D-463C-9AF0-492B7DD82F46}" srcId="{CC337D54-AA11-419A-9696-FB2292C9D382}" destId="{6E0E5677-7E25-4D11-989F-E971997B8DBE}" srcOrd="2" destOrd="0" parTransId="{8C736D38-0F7A-4EFB-B936-2D7C9ED5F073}" sibTransId="{F352E9E7-E476-4080-839F-9F28C2647823}"/>
    <dgm:cxn modelId="{A3FA72C7-9FFC-4F4B-B165-72837125AF2E}" type="presOf" srcId="{6E0E5677-7E25-4D11-989F-E971997B8DBE}" destId="{2E2028C6-2C16-4DB6-9055-23803BB2ACD6}" srcOrd="0" destOrd="0" presId="urn:microsoft.com/office/officeart/2005/8/layout/vList5"/>
    <dgm:cxn modelId="{900FEAD1-9742-4F13-A273-156ACD8E7893}" type="presOf" srcId="{CC337D54-AA11-419A-9696-FB2292C9D382}" destId="{FA939161-46B6-43DC-8994-BBC3CD17146C}" srcOrd="0" destOrd="0" presId="urn:microsoft.com/office/officeart/2005/8/layout/vList5"/>
    <dgm:cxn modelId="{E49CD4D3-86C2-4BEE-83BC-4130B62C868C}" srcId="{982095C8-8D2E-480C-A18F-EF251B9EA509}" destId="{2B714A87-78F4-4639-9FDA-63D1628B79D7}" srcOrd="0" destOrd="0" parTransId="{7B39EF4D-5DE6-4E63-842D-6C361F716C99}" sibTransId="{51A3A8EE-77CF-4271-86C8-6D47ABE20993}"/>
    <dgm:cxn modelId="{227ED2E4-0922-4313-B19B-C3B8164B56E1}" srcId="{982095C8-8D2E-480C-A18F-EF251B9EA509}" destId="{70BC89AB-049A-457E-B866-2BA2BA24A9C6}" srcOrd="1" destOrd="0" parTransId="{703E81B8-A4F5-4A71-8504-BEAD01C9A06B}" sibTransId="{39153003-03AD-41C2-902B-C5779DEDCDE6}"/>
    <dgm:cxn modelId="{817774F3-4F6C-4B2D-AC2D-4DE8C9A07B6F}" type="presOf" srcId="{B2D86A79-39C9-472C-B49B-70031AA23EE0}" destId="{A2B29A56-63CD-41C7-9920-97187CAB20BE}" srcOrd="0" destOrd="0" presId="urn:microsoft.com/office/officeart/2005/8/layout/vList5"/>
    <dgm:cxn modelId="{67CF5241-31F4-499A-A757-3A15AEBAB96C}" type="presParOf" srcId="{FA939161-46B6-43DC-8994-BBC3CD17146C}" destId="{0356B8BF-C939-4D42-B536-4B2201ED2ABC}" srcOrd="0" destOrd="0" presId="urn:microsoft.com/office/officeart/2005/8/layout/vList5"/>
    <dgm:cxn modelId="{625EBBB1-4E89-4E79-942C-8EBC5AAB1209}" type="presParOf" srcId="{0356B8BF-C939-4D42-B536-4B2201ED2ABC}" destId="{A24507E7-F599-4CF5-BA11-D26ED33B2D79}" srcOrd="0" destOrd="0" presId="urn:microsoft.com/office/officeart/2005/8/layout/vList5"/>
    <dgm:cxn modelId="{9D8DFD48-7949-439F-ADD8-55E848F6316A}" type="presParOf" srcId="{0356B8BF-C939-4D42-B536-4B2201ED2ABC}" destId="{D702DA83-B7F1-457F-B8C5-8704CC1AFEF1}" srcOrd="1" destOrd="0" presId="urn:microsoft.com/office/officeart/2005/8/layout/vList5"/>
    <dgm:cxn modelId="{349D079D-B77E-46D2-88FC-B81211C536CD}" type="presParOf" srcId="{FA939161-46B6-43DC-8994-BBC3CD17146C}" destId="{8DED6165-E860-4A4E-907C-D0E52B18BD47}" srcOrd="1" destOrd="0" presId="urn:microsoft.com/office/officeart/2005/8/layout/vList5"/>
    <dgm:cxn modelId="{653F7E6A-A447-48EA-940D-537703E6C679}" type="presParOf" srcId="{FA939161-46B6-43DC-8994-BBC3CD17146C}" destId="{B84E2A98-44AA-415D-8ABE-9A58EB0C1FC3}" srcOrd="2" destOrd="0" presId="urn:microsoft.com/office/officeart/2005/8/layout/vList5"/>
    <dgm:cxn modelId="{5F9EA580-B5BE-41D8-BE2B-561F8888E3AB}" type="presParOf" srcId="{B84E2A98-44AA-415D-8ABE-9A58EB0C1FC3}" destId="{736125E3-F758-4B56-86A9-86260500068C}" srcOrd="0" destOrd="0" presId="urn:microsoft.com/office/officeart/2005/8/layout/vList5"/>
    <dgm:cxn modelId="{086C623E-E324-4923-963E-ADCC267CA75B}" type="presParOf" srcId="{B84E2A98-44AA-415D-8ABE-9A58EB0C1FC3}" destId="{A279E6C1-1593-4E7F-ABF6-E7BACF164B78}" srcOrd="1" destOrd="0" presId="urn:microsoft.com/office/officeart/2005/8/layout/vList5"/>
    <dgm:cxn modelId="{6B947EB7-1777-4CDD-9CC9-DC7AAF7045B5}" type="presParOf" srcId="{FA939161-46B6-43DC-8994-BBC3CD17146C}" destId="{EC2FB177-733B-4D22-B975-F75F6EEDC141}" srcOrd="3" destOrd="0" presId="urn:microsoft.com/office/officeart/2005/8/layout/vList5"/>
    <dgm:cxn modelId="{86C986F3-CA10-4D30-ADF1-EB5D2885C9F2}" type="presParOf" srcId="{FA939161-46B6-43DC-8994-BBC3CD17146C}" destId="{1965D9DE-94FC-4376-ADA0-4F0CA160DBFC}" srcOrd="4" destOrd="0" presId="urn:microsoft.com/office/officeart/2005/8/layout/vList5"/>
    <dgm:cxn modelId="{2471474A-1ED4-444D-9A18-A3C2C2781C72}" type="presParOf" srcId="{1965D9DE-94FC-4376-ADA0-4F0CA160DBFC}" destId="{2E2028C6-2C16-4DB6-9055-23803BB2ACD6}" srcOrd="0" destOrd="0" presId="urn:microsoft.com/office/officeart/2005/8/layout/vList5"/>
    <dgm:cxn modelId="{4FE90BB6-FDFE-4A3C-9D75-9D73D6D90BD8}" type="presParOf" srcId="{1965D9DE-94FC-4376-ADA0-4F0CA160DBFC}" destId="{A2B29A56-63CD-41C7-9920-97187CAB20B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B7A29C-FEA4-478C-B85D-85933FC374AC}">
      <dsp:nvSpPr>
        <dsp:cNvPr id="0" name=""/>
        <dsp:cNvSpPr/>
      </dsp:nvSpPr>
      <dsp:spPr>
        <a:xfrm>
          <a:off x="854075" y="959"/>
          <a:ext cx="2006203" cy="1203721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dk1"/>
            </a:buClr>
            <a:buSzPct val="100000"/>
            <a:buFont typeface="Arial"/>
            <a:buNone/>
          </a:pPr>
          <a:r>
            <a:rPr lang="en-US" sz="1600" kern="1200" dirty="0"/>
            <a:t>Lithuanian location (geography) &amp; demography (including immigration)</a:t>
          </a:r>
          <a:endParaRPr lang="he-IL" sz="1600" kern="1200" dirty="0"/>
        </a:p>
      </dsp:txBody>
      <dsp:txXfrm>
        <a:off x="854075" y="959"/>
        <a:ext cx="2006203" cy="1203721"/>
      </dsp:txXfrm>
    </dsp:sp>
    <dsp:sp modelId="{8F80D74F-FBB0-415C-866E-0429953B8BB8}">
      <dsp:nvSpPr>
        <dsp:cNvPr id="0" name=""/>
        <dsp:cNvSpPr/>
      </dsp:nvSpPr>
      <dsp:spPr>
        <a:xfrm>
          <a:off x="3060898" y="959"/>
          <a:ext cx="2006203" cy="1203721"/>
        </a:xfrm>
        <a:prstGeom prst="rect">
          <a:avLst/>
        </a:prstGeom>
        <a:solidFill>
          <a:schemeClr val="accent1">
            <a:shade val="50000"/>
            <a:hueOff val="80499"/>
            <a:satOff val="-1960"/>
            <a:lumOff val="85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dk1"/>
            </a:buClr>
            <a:buSzPct val="100000"/>
            <a:buFont typeface="Arial"/>
            <a:buNone/>
          </a:pPr>
          <a:r>
            <a:rPr lang="en-US" sz="1600" kern="1200" dirty="0"/>
            <a:t>Lithuanian political system (domestic and international organizations) </a:t>
          </a:r>
          <a:endParaRPr lang="he-IL" sz="1600" kern="1200" dirty="0"/>
        </a:p>
      </dsp:txBody>
      <dsp:txXfrm>
        <a:off x="3060898" y="959"/>
        <a:ext cx="2006203" cy="1203721"/>
      </dsp:txXfrm>
    </dsp:sp>
    <dsp:sp modelId="{77D91691-B38B-4A1D-9F04-7B9A3F563905}">
      <dsp:nvSpPr>
        <dsp:cNvPr id="0" name=""/>
        <dsp:cNvSpPr/>
      </dsp:nvSpPr>
      <dsp:spPr>
        <a:xfrm>
          <a:off x="5267721" y="959"/>
          <a:ext cx="2006203" cy="1203721"/>
        </a:xfrm>
        <a:prstGeom prst="rect">
          <a:avLst/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dk1"/>
            </a:buClr>
            <a:buSzPct val="100000"/>
            <a:buNone/>
          </a:pPr>
          <a:r>
            <a:rPr lang="en-US" sz="1600" kern="1200" dirty="0"/>
            <a:t>A history of the Soviet occupation </a:t>
          </a:r>
          <a:endParaRPr lang="he-IL" sz="1600" kern="1200" dirty="0"/>
        </a:p>
      </dsp:txBody>
      <dsp:txXfrm>
        <a:off x="5267721" y="959"/>
        <a:ext cx="2006203" cy="1203721"/>
      </dsp:txXfrm>
    </dsp:sp>
    <dsp:sp modelId="{75B33640-3C47-49F8-B2C1-F3518044D6D8}">
      <dsp:nvSpPr>
        <dsp:cNvPr id="0" name=""/>
        <dsp:cNvSpPr/>
      </dsp:nvSpPr>
      <dsp:spPr>
        <a:xfrm>
          <a:off x="854075" y="1405301"/>
          <a:ext cx="2006203" cy="1203721"/>
        </a:xfrm>
        <a:prstGeom prst="rect">
          <a:avLst/>
        </a:prstGeom>
        <a:solidFill>
          <a:schemeClr val="accent1">
            <a:shade val="50000"/>
            <a:hueOff val="241496"/>
            <a:satOff val="-5881"/>
            <a:lumOff val="257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dk1"/>
            </a:buClr>
            <a:buSzPct val="100000"/>
            <a:buFont typeface="Arial"/>
            <a:buNone/>
          </a:pPr>
          <a:r>
            <a:rPr lang="en-US" sz="1600" kern="1200" dirty="0"/>
            <a:t>Confronting COVID19 in Lithuania </a:t>
          </a:r>
          <a:endParaRPr lang="he-IL" sz="1600" kern="1200" dirty="0"/>
        </a:p>
      </dsp:txBody>
      <dsp:txXfrm>
        <a:off x="854075" y="1405301"/>
        <a:ext cx="2006203" cy="1203721"/>
      </dsp:txXfrm>
    </dsp:sp>
    <dsp:sp modelId="{0AA721E7-0EC7-44E6-93F4-12E9920DD5E6}">
      <dsp:nvSpPr>
        <dsp:cNvPr id="0" name=""/>
        <dsp:cNvSpPr/>
      </dsp:nvSpPr>
      <dsp:spPr>
        <a:xfrm>
          <a:off x="3060898" y="1405301"/>
          <a:ext cx="2006203" cy="1203721"/>
        </a:xfrm>
        <a:prstGeom prst="rect">
          <a:avLst/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dk1"/>
            </a:buClr>
            <a:buSzPct val="100000"/>
            <a:buFont typeface="Arial"/>
            <a:buNone/>
          </a:pPr>
          <a:r>
            <a:rPr lang="en-US" sz="1600" kern="1200" dirty="0"/>
            <a:t>NATO and the Enhanced Forward Presence; UK Joint Expeditionary Force </a:t>
          </a:r>
          <a:endParaRPr lang="he-IL" sz="1600" kern="1200" dirty="0"/>
        </a:p>
      </dsp:txBody>
      <dsp:txXfrm>
        <a:off x="3060898" y="1405301"/>
        <a:ext cx="2006203" cy="1203721"/>
      </dsp:txXfrm>
    </dsp:sp>
    <dsp:sp modelId="{68D96D43-9E3F-4BFA-B0F0-3ED0425C4C29}">
      <dsp:nvSpPr>
        <dsp:cNvPr id="0" name=""/>
        <dsp:cNvSpPr/>
      </dsp:nvSpPr>
      <dsp:spPr>
        <a:xfrm>
          <a:off x="5267721" y="1405301"/>
          <a:ext cx="2006203" cy="1203721"/>
        </a:xfrm>
        <a:prstGeom prst="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Chinese current involvement in Lithuania </a:t>
          </a:r>
          <a:endParaRPr lang="en-US" sz="1600" kern="1200" dirty="0">
            <a:highlight>
              <a:srgbClr val="FFFF00"/>
            </a:highlight>
          </a:endParaRPr>
        </a:p>
      </dsp:txBody>
      <dsp:txXfrm>
        <a:off x="5267721" y="1405301"/>
        <a:ext cx="2006203" cy="1203721"/>
      </dsp:txXfrm>
    </dsp:sp>
    <dsp:sp modelId="{A0F13562-C2A7-43E7-BDD3-5BCCBCE1882A}">
      <dsp:nvSpPr>
        <dsp:cNvPr id="0" name=""/>
        <dsp:cNvSpPr/>
      </dsp:nvSpPr>
      <dsp:spPr>
        <a:xfrm>
          <a:off x="854075" y="2809643"/>
          <a:ext cx="2006203" cy="1203721"/>
        </a:xfrm>
        <a:prstGeom prst="rect">
          <a:avLst/>
        </a:prstGeom>
        <a:solidFill>
          <a:schemeClr val="accent1">
            <a:shade val="50000"/>
            <a:hueOff val="321995"/>
            <a:satOff val="-7842"/>
            <a:lumOff val="343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Lithuanian energy policy </a:t>
          </a:r>
          <a:endParaRPr lang="en-US" sz="1600" kern="1200" dirty="0">
            <a:highlight>
              <a:srgbClr val="FFFF00"/>
            </a:highlight>
          </a:endParaRPr>
        </a:p>
      </dsp:txBody>
      <dsp:txXfrm>
        <a:off x="854075" y="2809643"/>
        <a:ext cx="2006203" cy="1203721"/>
      </dsp:txXfrm>
    </dsp:sp>
    <dsp:sp modelId="{781268FC-B741-400F-8A00-E48338EA024A}">
      <dsp:nvSpPr>
        <dsp:cNvPr id="0" name=""/>
        <dsp:cNvSpPr/>
      </dsp:nvSpPr>
      <dsp:spPr>
        <a:xfrm>
          <a:off x="3060898" y="2809643"/>
          <a:ext cx="2006203" cy="1203721"/>
        </a:xfrm>
        <a:prstGeom prst="rect">
          <a:avLst/>
        </a:prstGeom>
        <a:solidFill>
          <a:schemeClr val="accent1">
            <a:shade val="50000"/>
            <a:hueOff val="241496"/>
            <a:satOff val="-5881"/>
            <a:lumOff val="257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Lithuanian defense policy and Armed Forces </a:t>
          </a:r>
          <a:endParaRPr lang="en-US" sz="1600" kern="1200" dirty="0">
            <a:highlight>
              <a:srgbClr val="FFFF00"/>
            </a:highlight>
          </a:endParaRPr>
        </a:p>
      </dsp:txBody>
      <dsp:txXfrm>
        <a:off x="3060898" y="2809643"/>
        <a:ext cx="2006203" cy="1203721"/>
      </dsp:txXfrm>
    </dsp:sp>
    <dsp:sp modelId="{2806F013-E2EC-429F-9569-B0B69AFD00E3}">
      <dsp:nvSpPr>
        <dsp:cNvPr id="0" name=""/>
        <dsp:cNvSpPr/>
      </dsp:nvSpPr>
      <dsp:spPr>
        <a:xfrm>
          <a:off x="5267721" y="2809643"/>
          <a:ext cx="2006203" cy="1203721"/>
        </a:xfrm>
        <a:prstGeom prst="rect">
          <a:avLst/>
        </a:prstGeom>
        <a:solidFill>
          <a:schemeClr val="accent1">
            <a:shade val="50000"/>
            <a:hueOff val="160997"/>
            <a:satOff val="-3921"/>
            <a:lumOff val="171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Belarus - recent history, links with Russia and its perspective on Lithuania</a:t>
          </a:r>
          <a:endParaRPr lang="en-US" sz="1600" kern="1200" dirty="0">
            <a:highlight>
              <a:srgbClr val="FFFF00"/>
            </a:highlight>
          </a:endParaRPr>
        </a:p>
      </dsp:txBody>
      <dsp:txXfrm>
        <a:off x="5267721" y="2809643"/>
        <a:ext cx="2006203" cy="1203721"/>
      </dsp:txXfrm>
    </dsp:sp>
    <dsp:sp modelId="{8299118F-73D4-46ED-83EC-71D2F9AD2297}">
      <dsp:nvSpPr>
        <dsp:cNvPr id="0" name=""/>
        <dsp:cNvSpPr/>
      </dsp:nvSpPr>
      <dsp:spPr>
        <a:xfrm>
          <a:off x="3060898" y="4213985"/>
          <a:ext cx="2006203" cy="1203721"/>
        </a:xfrm>
        <a:prstGeom prst="rect">
          <a:avLst/>
        </a:prstGeom>
        <a:solidFill>
          <a:schemeClr val="accent1">
            <a:shade val="50000"/>
            <a:hueOff val="80499"/>
            <a:satOff val="-1960"/>
            <a:lumOff val="85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Kaliningrad - history and links to the main Russian territory</a:t>
          </a:r>
        </a:p>
      </dsp:txBody>
      <dsp:txXfrm>
        <a:off x="3060898" y="4213985"/>
        <a:ext cx="2006203" cy="12037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02DA83-B7F1-457F-B8C5-8704CC1AFEF1}">
      <dsp:nvSpPr>
        <dsp:cNvPr id="0" name=""/>
        <dsp:cNvSpPr/>
      </dsp:nvSpPr>
      <dsp:spPr>
        <a:xfrm rot="5400000">
          <a:off x="5253278" y="-1899092"/>
          <a:ext cx="1546457" cy="573417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How does Russia-directed immigration shape Lithuania’s immigration policy? </a:t>
          </a:r>
          <a:endParaRPr lang="he-IL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What impact does the prolonged Russian occupation have nowadays on Lithuanian society? </a:t>
          </a:r>
          <a:endParaRPr lang="he-IL" sz="2100" kern="1200" dirty="0"/>
        </a:p>
      </dsp:txBody>
      <dsp:txXfrm rot="-5400000">
        <a:off x="3159418" y="270260"/>
        <a:ext cx="5658685" cy="1395473"/>
      </dsp:txXfrm>
    </dsp:sp>
    <dsp:sp modelId="{A24507E7-F599-4CF5-BA11-D26ED33B2D79}">
      <dsp:nvSpPr>
        <dsp:cNvPr id="0" name=""/>
        <dsp:cNvSpPr/>
      </dsp:nvSpPr>
      <dsp:spPr>
        <a:xfrm>
          <a:off x="305563" y="1460"/>
          <a:ext cx="2853855" cy="19330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dk1"/>
            </a:buClr>
            <a:buSzPct val="100000"/>
            <a:buNone/>
          </a:pPr>
          <a:r>
            <a:rPr lang="en-US" sz="4000" b="0" u="none" kern="1200" dirty="0"/>
            <a:t>Social axis </a:t>
          </a:r>
          <a:endParaRPr lang="he-IL" sz="4000" b="0" u="none" kern="1200" dirty="0"/>
        </a:p>
      </dsp:txBody>
      <dsp:txXfrm>
        <a:off x="399928" y="95825"/>
        <a:ext cx="2665125" cy="1744341"/>
      </dsp:txXfrm>
    </dsp:sp>
    <dsp:sp modelId="{A279E6C1-1593-4E7F-ABF6-E7BACF164B78}">
      <dsp:nvSpPr>
        <dsp:cNvPr id="0" name=""/>
        <dsp:cNvSpPr/>
      </dsp:nvSpPr>
      <dsp:spPr>
        <a:xfrm rot="5400000">
          <a:off x="5245702" y="86507"/>
          <a:ext cx="1546457" cy="582242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To what extent do Chinese investments in Lithuania influence its economy?</a:t>
          </a:r>
          <a:endParaRPr lang="he-IL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How does Lithuania’s energy dependence on Russia affect its economy and its national security?</a:t>
          </a:r>
          <a:endParaRPr lang="he-IL" sz="2100" kern="1200" dirty="0"/>
        </a:p>
      </dsp:txBody>
      <dsp:txXfrm rot="-5400000">
        <a:off x="3107718" y="2299983"/>
        <a:ext cx="5746934" cy="1395473"/>
      </dsp:txXfrm>
    </dsp:sp>
    <dsp:sp modelId="{736125E3-F758-4B56-86A9-86260500068C}">
      <dsp:nvSpPr>
        <dsp:cNvPr id="0" name=""/>
        <dsp:cNvSpPr/>
      </dsp:nvSpPr>
      <dsp:spPr>
        <a:xfrm>
          <a:off x="305563" y="2031185"/>
          <a:ext cx="2802154" cy="19330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dk1"/>
            </a:buClr>
            <a:buSzPct val="100000"/>
            <a:buNone/>
          </a:pPr>
          <a:r>
            <a:rPr lang="en-US" sz="4000" b="0" u="none" kern="1200" dirty="0"/>
            <a:t>E</a:t>
          </a:r>
          <a:r>
            <a:rPr lang="en-US" sz="4000" b="0" i="0" u="none" strike="noStrike" kern="1200" dirty="0"/>
            <a:t>conomy axis </a:t>
          </a:r>
          <a:endParaRPr lang="he-IL" sz="4000" b="0" u="none" kern="1200" dirty="0"/>
        </a:p>
      </dsp:txBody>
      <dsp:txXfrm>
        <a:off x="399928" y="2125550"/>
        <a:ext cx="2613424" cy="1744341"/>
      </dsp:txXfrm>
    </dsp:sp>
    <dsp:sp modelId="{A2B29A56-63CD-41C7-9920-97187CAB20BE}">
      <dsp:nvSpPr>
        <dsp:cNvPr id="0" name=""/>
        <dsp:cNvSpPr/>
      </dsp:nvSpPr>
      <dsp:spPr>
        <a:xfrm rot="5400000">
          <a:off x="4980356" y="2223600"/>
          <a:ext cx="2066004" cy="574062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How are Russian and Chinese challenges affecting the development of Lithuania forces? </a:t>
          </a:r>
          <a:endParaRPr lang="he-IL" sz="2100" kern="1200" dirty="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What is the concept of ‘total defense’ in the event of Russian invasion, and how does it manifest itself in the military domain? </a:t>
          </a:r>
          <a:endParaRPr lang="he-IL" sz="2100" kern="1200" dirty="0"/>
        </a:p>
      </dsp:txBody>
      <dsp:txXfrm rot="-5400000">
        <a:off x="3143047" y="4161763"/>
        <a:ext cx="5639769" cy="1864296"/>
      </dsp:txXfrm>
    </dsp:sp>
    <dsp:sp modelId="{2E2028C6-2C16-4DB6-9055-23803BB2ACD6}">
      <dsp:nvSpPr>
        <dsp:cNvPr id="0" name=""/>
        <dsp:cNvSpPr/>
      </dsp:nvSpPr>
      <dsp:spPr>
        <a:xfrm>
          <a:off x="305563" y="4127376"/>
          <a:ext cx="2837483" cy="19330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dk1"/>
            </a:buClr>
            <a:buSzPct val="100000"/>
            <a:buNone/>
          </a:pPr>
          <a:r>
            <a:rPr lang="en-US" sz="4000" b="0" u="none" kern="1200" dirty="0"/>
            <a:t>Military</a:t>
          </a:r>
          <a:r>
            <a:rPr lang="en-US" sz="4000" b="0" i="0" u="none" strike="noStrike" kern="1200" dirty="0"/>
            <a:t> axis </a:t>
          </a:r>
          <a:endParaRPr lang="he-IL" sz="4000" b="0" u="none" kern="1200" dirty="0"/>
        </a:p>
      </dsp:txBody>
      <dsp:txXfrm>
        <a:off x="399928" y="4221741"/>
        <a:ext cx="2648753" cy="17443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22250" y="725488"/>
            <a:ext cx="6443663" cy="3625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8817" y="4593749"/>
            <a:ext cx="5510530" cy="4351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07" tIns="94607" rIns="94607" bIns="94607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:notes"/>
          <p:cNvSpPr txBox="1">
            <a:spLocks noGrp="1"/>
          </p:cNvSpPr>
          <p:nvPr>
            <p:ph type="body" idx="1"/>
          </p:nvPr>
        </p:nvSpPr>
        <p:spPr>
          <a:xfrm>
            <a:off x="688817" y="4593749"/>
            <a:ext cx="5510530" cy="4351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07" tIns="94607" rIns="94607" bIns="94607" anchor="t" anchorCtr="0">
            <a:noAutofit/>
          </a:bodyPr>
          <a:lstStyle/>
          <a:p>
            <a:pPr marL="0" indent="0" algn="r" rtl="1">
              <a:buNone/>
            </a:pPr>
            <a:endParaRPr b="1" dirty="0"/>
          </a:p>
        </p:txBody>
      </p:sp>
      <p:sp>
        <p:nvSpPr>
          <p:cNvPr id="158" name="Google Shape;1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2250" y="725488"/>
            <a:ext cx="6443663" cy="3625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:notes"/>
          <p:cNvSpPr txBox="1">
            <a:spLocks noGrp="1"/>
          </p:cNvSpPr>
          <p:nvPr>
            <p:ph type="body" idx="1"/>
          </p:nvPr>
        </p:nvSpPr>
        <p:spPr>
          <a:xfrm>
            <a:off x="688817" y="4593749"/>
            <a:ext cx="5510530" cy="4351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07" tIns="94607" rIns="94607" bIns="94607" anchor="t" anchorCtr="0">
            <a:noAutofit/>
          </a:bodyPr>
          <a:lstStyle/>
          <a:p>
            <a:pPr marL="0" indent="0" algn="r" rtl="1">
              <a:buNone/>
            </a:pPr>
            <a:endParaRPr lang="he-IL" b="1" dirty="0"/>
          </a:p>
        </p:txBody>
      </p:sp>
      <p:sp>
        <p:nvSpPr>
          <p:cNvPr id="221" name="Google Shape;2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2250" y="725488"/>
            <a:ext cx="6443663" cy="3625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222250" y="725488"/>
            <a:ext cx="6443663" cy="362585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4275" indent="0" algn="r" rtl="1">
              <a:buNone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90675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5:notes"/>
          <p:cNvSpPr txBox="1">
            <a:spLocks noGrp="1"/>
          </p:cNvSpPr>
          <p:nvPr>
            <p:ph type="body" idx="1"/>
          </p:nvPr>
        </p:nvSpPr>
        <p:spPr>
          <a:xfrm>
            <a:off x="688817" y="4593749"/>
            <a:ext cx="5510530" cy="4351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07" tIns="94607" rIns="94607" bIns="94607" anchor="t" anchorCtr="0">
            <a:noAutofit/>
          </a:bodyPr>
          <a:lstStyle/>
          <a:p>
            <a:pPr marL="0" indent="0" algn="r" rtl="1">
              <a:buNone/>
            </a:pPr>
            <a:endParaRPr dirty="0"/>
          </a:p>
        </p:txBody>
      </p:sp>
      <p:sp>
        <p:nvSpPr>
          <p:cNvPr id="279" name="Google Shape;27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2250" y="725488"/>
            <a:ext cx="6443663" cy="3625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6167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222250" y="725488"/>
            <a:ext cx="6443663" cy="362585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4275" indent="0" algn="r" rtl="1">
              <a:buNone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1689904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222250" y="725488"/>
            <a:ext cx="6443663" cy="362585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4275" indent="0" algn="r" rtl="1">
              <a:buNone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88559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:notes"/>
          <p:cNvSpPr txBox="1">
            <a:spLocks noGrp="1"/>
          </p:cNvSpPr>
          <p:nvPr>
            <p:ph type="body" idx="1"/>
          </p:nvPr>
        </p:nvSpPr>
        <p:spPr>
          <a:xfrm>
            <a:off x="688817" y="4593749"/>
            <a:ext cx="5510530" cy="4351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07" tIns="94607" rIns="94607" bIns="94607" anchor="t" anchorCtr="0">
            <a:noAutofit/>
          </a:bodyPr>
          <a:lstStyle/>
          <a:p>
            <a:pPr marL="0" indent="0" algn="r" rtl="1">
              <a:buNone/>
            </a:pPr>
            <a:endParaRPr dirty="0"/>
          </a:p>
        </p:txBody>
      </p:sp>
      <p:sp>
        <p:nvSpPr>
          <p:cNvPr id="209" name="Google Shape;2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2250" y="725488"/>
            <a:ext cx="6443663" cy="3625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22445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:notes"/>
          <p:cNvSpPr txBox="1">
            <a:spLocks noGrp="1"/>
          </p:cNvSpPr>
          <p:nvPr>
            <p:ph type="body" idx="1"/>
          </p:nvPr>
        </p:nvSpPr>
        <p:spPr>
          <a:xfrm>
            <a:off x="688817" y="4593749"/>
            <a:ext cx="5510530" cy="4351973"/>
          </a:xfrm>
          <a:prstGeom prst="rect">
            <a:avLst/>
          </a:prstGeom>
        </p:spPr>
        <p:txBody>
          <a:bodyPr spcFirstLastPara="1" wrap="square" lIns="94607" tIns="94607" rIns="94607" bIns="94607" anchor="t" anchorCtr="0">
            <a:noAutofit/>
          </a:bodyPr>
          <a:lstStyle/>
          <a:p>
            <a:pPr marL="0" indent="0" algn="r" rtl="1">
              <a:buNone/>
            </a:pPr>
            <a:endParaRPr lang="he-IL" dirty="0"/>
          </a:p>
        </p:txBody>
      </p:sp>
      <p:sp>
        <p:nvSpPr>
          <p:cNvPr id="173" name="Google Shape;1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2250" y="725488"/>
            <a:ext cx="6443663" cy="3625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222250" y="725488"/>
            <a:ext cx="6443663" cy="362585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4275" indent="0" algn="r" rtl="1">
              <a:buNone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079607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222250" y="725488"/>
            <a:ext cx="6443663" cy="362585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4275" indent="0" algn="r" rtl="1">
              <a:buNone/>
            </a:pP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1311076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:notes"/>
          <p:cNvSpPr txBox="1">
            <a:spLocks noGrp="1"/>
          </p:cNvSpPr>
          <p:nvPr>
            <p:ph type="body" idx="1"/>
          </p:nvPr>
        </p:nvSpPr>
        <p:spPr>
          <a:xfrm>
            <a:off x="688817" y="4593749"/>
            <a:ext cx="5510530" cy="4351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07" tIns="94607" rIns="94607" bIns="94607" anchor="t" anchorCtr="0">
            <a:noAutofit/>
          </a:bodyPr>
          <a:lstStyle/>
          <a:p>
            <a:pPr marL="0" indent="0" algn="r" rtl="1">
              <a:buNone/>
            </a:pPr>
            <a:endParaRPr dirty="0"/>
          </a:p>
        </p:txBody>
      </p:sp>
      <p:sp>
        <p:nvSpPr>
          <p:cNvPr id="209" name="Google Shape;2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2250" y="725488"/>
            <a:ext cx="6443663" cy="3625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65764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7:notes"/>
          <p:cNvSpPr txBox="1">
            <a:spLocks noGrp="1"/>
          </p:cNvSpPr>
          <p:nvPr>
            <p:ph type="body" idx="1"/>
          </p:nvPr>
        </p:nvSpPr>
        <p:spPr>
          <a:xfrm>
            <a:off x="688817" y="4593749"/>
            <a:ext cx="5510530" cy="4351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07" tIns="94607" rIns="94607" bIns="94607" anchor="t" anchorCtr="0">
            <a:noAutofit/>
          </a:bodyPr>
          <a:lstStyle/>
          <a:p>
            <a:pPr marL="0" indent="0" algn="r" rtl="1">
              <a:buNone/>
            </a:pPr>
            <a:endParaRPr dirty="0"/>
          </a:p>
        </p:txBody>
      </p:sp>
      <p:sp>
        <p:nvSpPr>
          <p:cNvPr id="292" name="Google Shape;29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2250" y="725488"/>
            <a:ext cx="6443663" cy="3625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13851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:notes"/>
          <p:cNvSpPr txBox="1">
            <a:spLocks noGrp="1"/>
          </p:cNvSpPr>
          <p:nvPr>
            <p:ph type="body" idx="1"/>
          </p:nvPr>
        </p:nvSpPr>
        <p:spPr>
          <a:xfrm>
            <a:off x="688817" y="4593749"/>
            <a:ext cx="5510530" cy="4351973"/>
          </a:xfrm>
          <a:prstGeom prst="rect">
            <a:avLst/>
          </a:prstGeom>
        </p:spPr>
        <p:txBody>
          <a:bodyPr spcFirstLastPara="1" wrap="square" lIns="94607" tIns="94607" rIns="94607" bIns="94607" anchor="t" anchorCtr="0">
            <a:noAutofit/>
          </a:bodyPr>
          <a:lstStyle/>
          <a:p>
            <a:pPr marL="0" indent="0" algn="r" rtl="1">
              <a:buNone/>
            </a:pPr>
            <a:endParaRPr dirty="0"/>
          </a:p>
        </p:txBody>
      </p:sp>
      <p:sp>
        <p:nvSpPr>
          <p:cNvPr id="179" name="Google Shape;17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2250" y="725488"/>
            <a:ext cx="6443663" cy="3625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:notes"/>
          <p:cNvSpPr txBox="1">
            <a:spLocks noGrp="1"/>
          </p:cNvSpPr>
          <p:nvPr>
            <p:ph type="body" idx="1"/>
          </p:nvPr>
        </p:nvSpPr>
        <p:spPr>
          <a:xfrm>
            <a:off x="688817" y="4593749"/>
            <a:ext cx="5510530" cy="4351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607" tIns="94607" rIns="94607" bIns="94607" anchor="t" anchorCtr="0">
            <a:noAutofit/>
          </a:bodyPr>
          <a:lstStyle/>
          <a:p>
            <a:pPr marL="0" indent="0" algn="r" rtl="1">
              <a:buNone/>
            </a:pPr>
            <a:endParaRPr dirty="0"/>
          </a:p>
        </p:txBody>
      </p:sp>
      <p:sp>
        <p:nvSpPr>
          <p:cNvPr id="209" name="Google Shape;20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2250" y="725488"/>
            <a:ext cx="6443663" cy="3625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קופית כותרת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9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טקסט אנכי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אנכית וטקסט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ריק" type="blank">
  <p:cSld name="BLANK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5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מקטע עליונה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ני תכנים" type="twoObj">
  <p:cSld name="TWO_OBJECTS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שוואה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וכן עם כיתוב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כיתוב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Google Shape;11;p8"/>
          <p:cNvSpPr txBox="1"/>
          <p:nvPr/>
        </p:nvSpPr>
        <p:spPr>
          <a:xfrm>
            <a:off x="5783263" y="0"/>
            <a:ext cx="469963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 בלמ"ס -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jp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"/>
          <p:cNvSpPr/>
          <p:nvPr/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rgbClr val="2F5496"/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"/>
          <p:cNvSpPr/>
          <p:nvPr/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40000">
                <a:srgbClr val="4472C4">
                  <a:alpha val="0"/>
                </a:srgbClr>
              </a:gs>
              <a:gs pos="100000">
                <a:srgbClr val="2F5496">
                  <a:alpha val="51372"/>
                </a:srgbClr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"/>
          <p:cNvSpPr/>
          <p:nvPr/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17000">
                <a:srgbClr val="4472C4">
                  <a:alpha val="0"/>
                </a:srgbClr>
              </a:gs>
              <a:gs pos="100000">
                <a:srgbClr val="000000">
                  <a:alpha val="36470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"/>
          <p:cNvSpPr/>
          <p:nvPr/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rgbClr val="1F3864">
                  <a:alpha val="0"/>
                </a:srgbClr>
              </a:gs>
              <a:gs pos="100000">
                <a:srgbClr val="000000">
                  <a:alpha val="24313"/>
                </a:srgbClr>
              </a:gs>
            </a:gsLst>
            <a:lin ang="18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"/>
          <p:cNvSpPr/>
          <p:nvPr/>
        </p:nvSpPr>
        <p:spPr>
          <a:xfrm rot="-9091028">
            <a:off x="5945431" y="-1032053"/>
            <a:ext cx="4990147" cy="4439131"/>
          </a:xfrm>
          <a:custGeom>
            <a:avLst/>
            <a:gdLst/>
            <a:ahLst/>
            <a:cxnLst/>
            <a:rect l="l" t="t" r="r" b="b"/>
            <a:pathLst>
              <a:path w="4990147" h="4439131" extrusionOk="0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rgbClr val="4472C4">
                  <a:alpha val="21568"/>
                </a:srgbClr>
              </a:gs>
              <a:gs pos="87000">
                <a:srgbClr val="8DA9DB">
                  <a:alpha val="1568"/>
                </a:srgbClr>
              </a:gs>
              <a:gs pos="100000">
                <a:srgbClr val="8DA9DB">
                  <a:alpha val="1568"/>
                </a:srgbClr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1"/>
          <p:cNvSpPr txBox="1"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Calibri"/>
              <a:buNone/>
            </a:pPr>
            <a:r>
              <a:rPr lang="en-US" sz="4800">
                <a:solidFill>
                  <a:srgbClr val="FFFFFF"/>
                </a:solidFill>
              </a:rPr>
              <a:t>Europe Seminar -</a:t>
            </a:r>
            <a:br>
              <a:rPr lang="en-US" sz="4800">
                <a:solidFill>
                  <a:srgbClr val="FFFFFF"/>
                </a:solidFill>
              </a:rPr>
            </a:br>
            <a:r>
              <a:rPr lang="en-US" sz="4800">
                <a:solidFill>
                  <a:srgbClr val="FFFFFF"/>
                </a:solidFill>
              </a:rPr>
              <a:t>Lithuania (7-11.11.2021) </a:t>
            </a:r>
            <a:endParaRPr sz="4800">
              <a:solidFill>
                <a:srgbClr val="FFFFFF"/>
              </a:solidFill>
            </a:endParaRPr>
          </a:p>
        </p:txBody>
      </p:sp>
      <p:sp>
        <p:nvSpPr>
          <p:cNvPr id="167" name="Google Shape;167;p1"/>
          <p:cNvSpPr txBox="1"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700" dirty="0"/>
              <a:t>Oct. 2021</a:t>
            </a:r>
            <a:endParaRPr dirty="0"/>
          </a:p>
          <a:p>
            <a:pPr marL="0" lvl="0" indent="0" algn="l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700" dirty="0" err="1"/>
              <a:t>Mabal</a:t>
            </a:r>
            <a:r>
              <a:rPr lang="en-US" sz="1700" dirty="0"/>
              <a:t> 49</a:t>
            </a:r>
            <a:r>
              <a:rPr lang="en-US" sz="1700" baseline="30000" dirty="0"/>
              <a:t>th </a:t>
            </a:r>
            <a:r>
              <a:rPr lang="en-US" sz="1700" dirty="0"/>
              <a:t>Class</a:t>
            </a:r>
          </a:p>
          <a:p>
            <a:pPr marL="0" lvl="0" indent="0" algn="l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700" dirty="0"/>
              <a:t>Team 2</a:t>
            </a:r>
            <a:endParaRPr sz="1700" dirty="0"/>
          </a:p>
        </p:txBody>
      </p:sp>
      <p:pic>
        <p:nvPicPr>
          <p:cNvPr id="168" name="Google Shape;16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40686" y="4598039"/>
            <a:ext cx="2429391" cy="201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07211" y="4598039"/>
            <a:ext cx="2429391" cy="2013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73736" y="4598039"/>
            <a:ext cx="2429391" cy="2013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3"/>
          <p:cNvSpPr/>
          <p:nvPr/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3"/>
          <p:cNvSpPr/>
          <p:nvPr/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0"/>
                </a:srgbClr>
              </a:gs>
              <a:gs pos="100000">
                <a:srgbClr val="4472C4">
                  <a:alpha val="0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3"/>
          <p:cNvSpPr/>
          <p:nvPr/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0">
                <a:srgbClr val="4472C4">
                  <a:alpha val="28235"/>
                </a:srgbClr>
              </a:gs>
              <a:gs pos="2000">
                <a:srgbClr val="4472C4">
                  <a:alpha val="28235"/>
                </a:srgbClr>
              </a:gs>
              <a:gs pos="100000">
                <a:srgbClr val="000000">
                  <a:alpha val="29411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"/>
          <p:cNvSpPr/>
          <p:nvPr/>
        </p:nvSpPr>
        <p:spPr>
          <a:xfrm rot="5400000" flipH="1">
            <a:off x="-442931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10588"/>
                </a:srgbClr>
              </a:gs>
              <a:gs pos="100000">
                <a:srgbClr val="4472C4">
                  <a:alpha val="10588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3"/>
          <p:cNvSpPr/>
          <p:nvPr/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0">
                <a:srgbClr val="4472C4">
                  <a:alpha val="0"/>
                </a:srgbClr>
              </a:gs>
              <a:gs pos="39000">
                <a:srgbClr val="4472C4">
                  <a:alpha val="0"/>
                </a:srgbClr>
              </a:gs>
              <a:gs pos="100000">
                <a:srgbClr val="8DA9DB">
                  <a:alpha val="14509"/>
                </a:srgbClr>
              </a:gs>
            </a:gsLst>
            <a:lin ang="17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3"/>
          <p:cNvSpPr txBox="1">
            <a:spLocks noGrp="1"/>
          </p:cNvSpPr>
          <p:nvPr>
            <p:ph type="title"/>
          </p:nvPr>
        </p:nvSpPr>
        <p:spPr>
          <a:xfrm>
            <a:off x="220484" y="364812"/>
            <a:ext cx="4230100" cy="3387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Sub-questions </a:t>
            </a:r>
            <a:endParaRPr sz="4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" name="דיאגרמה 5">
            <a:extLst>
              <a:ext uri="{FF2B5EF4-FFF2-40B4-BE49-F238E27FC236}">
                <a16:creationId xmlns:a16="http://schemas.microsoft.com/office/drawing/2014/main" id="{507BE83E-99B6-4015-8CCF-3FF31BB1FE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1894743"/>
              </p:ext>
            </p:extLst>
          </p:nvPr>
        </p:nvGraphicFramePr>
        <p:xfrm>
          <a:off x="3280142" y="364812"/>
          <a:ext cx="9235707" cy="6128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טבלה 2">
            <a:extLst>
              <a:ext uri="{FF2B5EF4-FFF2-40B4-BE49-F238E27FC236}">
                <a16:creationId xmlns:a16="http://schemas.microsoft.com/office/drawing/2014/main" id="{D37CE4BD-29B9-4FFC-A29E-CA3D4D9BE2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400576"/>
              </p:ext>
            </p:extLst>
          </p:nvPr>
        </p:nvGraphicFramePr>
        <p:xfrm>
          <a:off x="0" y="20218"/>
          <a:ext cx="12192002" cy="6837783"/>
        </p:xfrm>
        <a:graphic>
          <a:graphicData uri="http://schemas.openxmlformats.org/drawingml/2006/table">
            <a:tbl>
              <a:tblPr rtl="1" firstRow="1" bandRow="1">
                <a:tableStyleId>{435E4936-1514-4132-B5C9-1977121BD6C4}</a:tableStyleId>
              </a:tblPr>
              <a:tblGrid>
                <a:gridCol w="961747">
                  <a:extLst>
                    <a:ext uri="{9D8B030D-6E8A-4147-A177-3AD203B41FA5}">
                      <a16:colId xmlns:a16="http://schemas.microsoft.com/office/drawing/2014/main" val="464416592"/>
                    </a:ext>
                  </a:extLst>
                </a:gridCol>
                <a:gridCol w="1047565">
                  <a:extLst>
                    <a:ext uri="{9D8B030D-6E8A-4147-A177-3AD203B41FA5}">
                      <a16:colId xmlns:a16="http://schemas.microsoft.com/office/drawing/2014/main" val="3858564987"/>
                    </a:ext>
                  </a:extLst>
                </a:gridCol>
                <a:gridCol w="843378">
                  <a:extLst>
                    <a:ext uri="{9D8B030D-6E8A-4147-A177-3AD203B41FA5}">
                      <a16:colId xmlns:a16="http://schemas.microsoft.com/office/drawing/2014/main" val="4264502377"/>
                    </a:ext>
                  </a:extLst>
                </a:gridCol>
                <a:gridCol w="870012">
                  <a:extLst>
                    <a:ext uri="{9D8B030D-6E8A-4147-A177-3AD203B41FA5}">
                      <a16:colId xmlns:a16="http://schemas.microsoft.com/office/drawing/2014/main" val="1050742882"/>
                    </a:ext>
                  </a:extLst>
                </a:gridCol>
                <a:gridCol w="887767">
                  <a:extLst>
                    <a:ext uri="{9D8B030D-6E8A-4147-A177-3AD203B41FA5}">
                      <a16:colId xmlns:a16="http://schemas.microsoft.com/office/drawing/2014/main" val="847254629"/>
                    </a:ext>
                  </a:extLst>
                </a:gridCol>
                <a:gridCol w="896645">
                  <a:extLst>
                    <a:ext uri="{9D8B030D-6E8A-4147-A177-3AD203B41FA5}">
                      <a16:colId xmlns:a16="http://schemas.microsoft.com/office/drawing/2014/main" val="3874661192"/>
                    </a:ext>
                  </a:extLst>
                </a:gridCol>
                <a:gridCol w="825623">
                  <a:extLst>
                    <a:ext uri="{9D8B030D-6E8A-4147-A177-3AD203B41FA5}">
                      <a16:colId xmlns:a16="http://schemas.microsoft.com/office/drawing/2014/main" val="137219771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109601986"/>
                    </a:ext>
                  </a:extLst>
                </a:gridCol>
                <a:gridCol w="825623">
                  <a:extLst>
                    <a:ext uri="{9D8B030D-6E8A-4147-A177-3AD203B41FA5}">
                      <a16:colId xmlns:a16="http://schemas.microsoft.com/office/drawing/2014/main" val="460563767"/>
                    </a:ext>
                  </a:extLst>
                </a:gridCol>
                <a:gridCol w="790113">
                  <a:extLst>
                    <a:ext uri="{9D8B030D-6E8A-4147-A177-3AD203B41FA5}">
                      <a16:colId xmlns:a16="http://schemas.microsoft.com/office/drawing/2014/main" val="3712370698"/>
                    </a:ext>
                  </a:extLst>
                </a:gridCol>
                <a:gridCol w="860249">
                  <a:extLst>
                    <a:ext uri="{9D8B030D-6E8A-4147-A177-3AD203B41FA5}">
                      <a16:colId xmlns:a16="http://schemas.microsoft.com/office/drawing/2014/main" val="4189933564"/>
                    </a:ext>
                  </a:extLst>
                </a:gridCol>
                <a:gridCol w="792480">
                  <a:extLst>
                    <a:ext uri="{9D8B030D-6E8A-4147-A177-3AD203B41FA5}">
                      <a16:colId xmlns:a16="http://schemas.microsoft.com/office/drawing/2014/main" val="1463427742"/>
                    </a:ext>
                  </a:extLst>
                </a:gridCol>
                <a:gridCol w="1001694">
                  <a:extLst>
                    <a:ext uri="{9D8B030D-6E8A-4147-A177-3AD203B41FA5}">
                      <a16:colId xmlns:a16="http://schemas.microsoft.com/office/drawing/2014/main" val="4158421648"/>
                    </a:ext>
                  </a:extLst>
                </a:gridCol>
                <a:gridCol w="674706">
                  <a:extLst>
                    <a:ext uri="{9D8B030D-6E8A-4147-A177-3AD203B41FA5}">
                      <a16:colId xmlns:a16="http://schemas.microsoft.com/office/drawing/2014/main" val="1161689768"/>
                    </a:ext>
                  </a:extLst>
                </a:gridCol>
              </a:tblGrid>
              <a:tr h="415955">
                <a:tc gridSpan="3">
                  <a:txBody>
                    <a:bodyPr/>
                    <a:lstStyle/>
                    <a:p>
                      <a:pPr rtl="1"/>
                      <a:r>
                        <a:rPr lang="en-US" sz="1000" dirty="0"/>
                        <a:t>November 11</a:t>
                      </a:r>
                      <a:r>
                        <a:rPr lang="en-US" sz="1000" baseline="30000" dirty="0"/>
                        <a:t>th</a:t>
                      </a:r>
                      <a:r>
                        <a:rPr lang="en-US" sz="1000" dirty="0"/>
                        <a:t> </a:t>
                      </a:r>
                    </a:p>
                    <a:p>
                      <a:pPr rtl="1"/>
                      <a:r>
                        <a:rPr lang="en-US" sz="1000" dirty="0"/>
                        <a:t>Thursday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rtl="1"/>
                      <a:r>
                        <a:rPr lang="en-US" sz="1000" dirty="0"/>
                        <a:t>November 10</a:t>
                      </a:r>
                      <a:r>
                        <a:rPr lang="en-US" sz="1000" baseline="30000" dirty="0"/>
                        <a:t>th</a:t>
                      </a:r>
                      <a:endParaRPr lang="en-US" sz="1000" dirty="0"/>
                    </a:p>
                    <a:p>
                      <a:pPr rtl="1"/>
                      <a:r>
                        <a:rPr lang="en-US" sz="1000" dirty="0"/>
                        <a:t>Wednesday</a:t>
                      </a:r>
                      <a:endParaRPr lang="he-IL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rtl="1"/>
                      <a:r>
                        <a:rPr lang="en-US" sz="1000" dirty="0"/>
                        <a:t>November 9</a:t>
                      </a:r>
                      <a:r>
                        <a:rPr lang="en-US" sz="1000" baseline="30000" dirty="0"/>
                        <a:t>th</a:t>
                      </a:r>
                      <a:endParaRPr lang="en-US" sz="1000" dirty="0"/>
                    </a:p>
                    <a:p>
                      <a:pPr rtl="1"/>
                      <a:r>
                        <a:rPr lang="en-US" sz="1000" dirty="0"/>
                        <a:t>Tuesday</a:t>
                      </a:r>
                      <a:endParaRPr lang="he-IL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rtl="1"/>
                      <a:r>
                        <a:rPr lang="en-US" sz="1000" dirty="0"/>
                        <a:t>November 8</a:t>
                      </a:r>
                      <a:r>
                        <a:rPr lang="en-US" sz="1000" baseline="30000" dirty="0"/>
                        <a:t>th</a:t>
                      </a:r>
                      <a:endParaRPr lang="en-US" sz="1000" dirty="0"/>
                    </a:p>
                    <a:p>
                      <a:pPr rtl="1"/>
                      <a:r>
                        <a:rPr lang="en-US" sz="1000" dirty="0"/>
                        <a:t>Monday</a:t>
                      </a:r>
                      <a:endParaRPr lang="he-IL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000" dirty="0"/>
                        <a:t>November 7</a:t>
                      </a:r>
                      <a:r>
                        <a:rPr lang="en-US" sz="1000" baseline="30000" dirty="0"/>
                        <a:t>th</a:t>
                      </a:r>
                      <a:r>
                        <a:rPr lang="en-US" sz="1000" dirty="0"/>
                        <a:t> </a:t>
                      </a:r>
                    </a:p>
                    <a:p>
                      <a:pPr rtl="1"/>
                      <a:r>
                        <a:rPr lang="en-US" sz="1000" dirty="0"/>
                        <a:t>Sunday</a:t>
                      </a:r>
                      <a:endParaRPr lang="he-IL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9720590"/>
                  </a:ext>
                </a:extLst>
              </a:tr>
              <a:tr h="6971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1000" b="1" u="none" strike="noStrike" cap="none" dirty="0"/>
                        <a:t>Military sub-team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000" b="1" dirty="0"/>
                        <a:t>Economy sub-team</a:t>
                      </a:r>
                      <a:endParaRPr lang="he-IL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000" b="1" dirty="0"/>
                        <a:t>Social sub-team</a:t>
                      </a:r>
                      <a:endParaRPr lang="he-IL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u="none" strike="noStrike" cap="none" dirty="0"/>
                        <a:t>Visit to </a:t>
                      </a:r>
                      <a:r>
                        <a:rPr lang="en-US" sz="1000" u="none" strike="noStrike" cap="none" dirty="0" err="1"/>
                        <a:t>Ponary</a:t>
                      </a:r>
                      <a:r>
                        <a:rPr lang="en-US" sz="1000" u="none" strike="noStrike" cap="none" dirty="0"/>
                        <a:t> (16km)</a:t>
                      </a:r>
                    </a:p>
                    <a:p>
                      <a:pPr rtl="1"/>
                      <a:endParaRPr lang="he-IL" sz="1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1000" b="1" u="none" strike="noStrike" cap="none" dirty="0"/>
                        <a:t>Military sub-team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000" b="1" dirty="0"/>
                        <a:t>Economy sub-team</a:t>
                      </a:r>
                      <a:endParaRPr lang="he-IL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000" b="1" dirty="0"/>
                        <a:t>Social sub-team</a:t>
                      </a:r>
                      <a:endParaRPr lang="he-IL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 rowSpan="3" gridSpan="3"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u="none" strike="noStrike" cap="none" dirty="0"/>
                        <a:t>Meetings with senior officials - President &amp; Prime Minister 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rtl="1"/>
                      <a:r>
                        <a:rPr lang="en-US" sz="1000" dirty="0"/>
                        <a:t>TLV-VNO</a:t>
                      </a:r>
                      <a:endParaRPr lang="he-IL" sz="10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rtl="1"/>
                      <a:r>
                        <a:rPr lang="en-US" sz="1000" b="1" dirty="0"/>
                        <a:t>Morning</a:t>
                      </a:r>
                    </a:p>
                    <a:p>
                      <a:pPr rtl="1"/>
                      <a:endParaRPr lang="he-IL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681437"/>
                  </a:ext>
                </a:extLst>
              </a:tr>
              <a:tr h="415252">
                <a:tc rowSpan="2">
                  <a:txBody>
                    <a:bodyPr/>
                    <a:lstStyle/>
                    <a:p>
                      <a:pPr algn="l" rtl="0"/>
                      <a:r>
                        <a:rPr lang="en-US" sz="1000" u="none" strike="noStrike" cap="none" dirty="0"/>
                        <a:t>Meetings with officials, 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legislatures, journalists, academics </a:t>
                      </a:r>
                      <a:r>
                        <a:rPr lang="en-US" sz="1000" u="none" strike="noStrike" cap="none" dirty="0"/>
                        <a:t>and experts 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/>
                      <a:r>
                        <a:rPr lang="en-US" sz="1000" u="none" strike="noStrike" cap="none" dirty="0"/>
                        <a:t>Meetings with officials, 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legislatures, journalists, academics </a:t>
                      </a:r>
                      <a:r>
                        <a:rPr lang="en-US" sz="1000" u="none" strike="noStrike" cap="none" dirty="0"/>
                        <a:t>and experts </a:t>
                      </a:r>
                      <a:endParaRPr lang="he-IL" sz="1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/>
                      <a:r>
                        <a:rPr lang="en-US" sz="1000" u="none" strike="noStrike" cap="none" dirty="0"/>
                        <a:t>Meetings with officials, 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legislatures, journalists, academics </a:t>
                      </a:r>
                      <a:r>
                        <a:rPr lang="en-US" sz="1000" u="none" strike="noStrike" cap="none" dirty="0"/>
                        <a:t>and experts </a:t>
                      </a:r>
                      <a:endParaRPr lang="he-IL" sz="1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1000" b="1" u="none" strike="noStrike" cap="none" dirty="0"/>
                        <a:t>Military sub-team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000" b="1" dirty="0"/>
                        <a:t>Economy sub-team</a:t>
                      </a:r>
                      <a:endParaRPr lang="he-IL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000" b="1" dirty="0"/>
                        <a:t>Social sub-team</a:t>
                      </a:r>
                      <a:endParaRPr lang="he-IL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/>
                      <a:r>
                        <a:rPr lang="en-US" sz="1000" u="none" strike="noStrike" cap="none" dirty="0"/>
                        <a:t>Meetings with officials, 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legislatures, journalists, academics </a:t>
                      </a:r>
                      <a:r>
                        <a:rPr lang="en-US" sz="1000" u="none" strike="noStrike" cap="none" dirty="0"/>
                        <a:t>and experts 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/>
                      <a:r>
                        <a:rPr lang="en-US" sz="1000" u="none" strike="noStrike" cap="none" dirty="0"/>
                        <a:t>Meetings with officials, 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legislatures, journalists, academics </a:t>
                      </a:r>
                      <a:r>
                        <a:rPr lang="en-US" sz="1000" u="none" strike="noStrike" cap="none" dirty="0"/>
                        <a:t>and experts </a:t>
                      </a:r>
                      <a:endParaRPr lang="he-IL" sz="1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rtl="0"/>
                      <a:r>
                        <a:rPr lang="en-US" sz="1000" u="none" strike="noStrike" cap="none" dirty="0"/>
                        <a:t>Meetings with officials, 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legislatures, journalists, academics </a:t>
                      </a:r>
                      <a:r>
                        <a:rPr lang="en-US" sz="1000" u="none" strike="noStrike" cap="none" dirty="0"/>
                        <a:t>and experts </a:t>
                      </a:r>
                      <a:endParaRPr lang="he-IL" sz="1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22719"/>
                  </a:ext>
                </a:extLst>
              </a:tr>
              <a:tr h="1213812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u="none" strike="noStrike" cap="none" dirty="0"/>
                        <a:t>Meetings with officials, 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legislatures, journalists, academics </a:t>
                      </a:r>
                      <a:r>
                        <a:rPr lang="en-US" sz="1000" u="none" strike="noStrike" cap="none" dirty="0"/>
                        <a:t>and experts </a:t>
                      </a:r>
                      <a:endParaRPr lang="he-IL" sz="1000" dirty="0"/>
                    </a:p>
                    <a:p>
                      <a:pPr rtl="1"/>
                      <a:endParaRPr lang="he-IL" sz="1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u="none" strike="noStrike" cap="none" dirty="0"/>
                        <a:t>Meetings with officials, 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legislatures, journalists, academics </a:t>
                      </a:r>
                      <a:r>
                        <a:rPr lang="en-US" sz="1000" u="none" strike="noStrike" cap="none" dirty="0"/>
                        <a:t>and experts </a:t>
                      </a:r>
                      <a:endParaRPr lang="he-IL" sz="1000" dirty="0"/>
                    </a:p>
                    <a:p>
                      <a:pPr rtl="1"/>
                      <a:endParaRPr lang="he-IL" sz="1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u="none" strike="noStrike" cap="none" dirty="0"/>
                        <a:t>Meetings with officials, 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legislatures, journalists, academics </a:t>
                      </a:r>
                      <a:r>
                        <a:rPr lang="en-US" sz="1000" u="none" strike="noStrike" cap="none" dirty="0"/>
                        <a:t>and experts </a:t>
                      </a:r>
                      <a:endParaRPr lang="he-IL" sz="1000" dirty="0"/>
                    </a:p>
                    <a:p>
                      <a:pPr rtl="1"/>
                      <a:endParaRPr lang="he-IL" sz="1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0473870"/>
                  </a:ext>
                </a:extLst>
              </a:tr>
              <a:tr h="415252">
                <a:tc rowSpan="2" gridSpan="3"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u="none" strike="noStrike" cap="none" dirty="0"/>
                        <a:t>Visit 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</a:t>
                      </a:r>
                      <a:r>
                        <a:rPr lang="en-US" sz="10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Trakai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(27km)</a:t>
                      </a:r>
                      <a:endParaRPr lang="en-US" sz="1000" u="none" strike="noStrike" cap="none" dirty="0"/>
                    </a:p>
                    <a:p>
                      <a:pPr rtl="1"/>
                      <a:endParaRPr lang="he-IL" sz="1000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Arial"/>
                        </a:rPr>
                        <a:t>Visits in sub-team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Arial"/>
                        </a:rPr>
                        <a:t> 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Arial"/>
                        </a:rPr>
                        <a:t>Visits in sub-team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Arial"/>
                        </a:rPr>
                        <a:t> 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Arial"/>
                        </a:rPr>
                        <a:t>Visits in sub-team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Arial"/>
                        </a:rPr>
                        <a:t> 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Arial"/>
                        </a:rPr>
                        <a:t>Visit to the NATO battalion in </a:t>
                      </a:r>
                      <a:r>
                        <a:rPr lang="en-US" sz="1000" b="0" i="0" u="none" strike="noStrike" cap="none" dirty="0" err="1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Arial"/>
                        </a:rPr>
                        <a:t>Rukla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Arial"/>
                        </a:rPr>
                        <a:t> (90km)  </a:t>
                      </a:r>
                      <a:endParaRPr lang="he-IL" sz="1000" b="0" i="0" u="none" strike="noStrike" cap="none" dirty="0">
                        <a:solidFill>
                          <a:schemeClr val="dk1"/>
                        </a:solidFill>
                        <a:latin typeface="Calibri"/>
                        <a:cs typeface="Calibri"/>
                        <a:sym typeface="Arial"/>
                      </a:endParaRPr>
                    </a:p>
                    <a:p>
                      <a:pPr algn="l" rtl="0"/>
                      <a:endParaRPr lang="en-US" sz="1000" b="0" i="0" u="none" strike="noStrike" cap="none" dirty="0">
                        <a:solidFill>
                          <a:schemeClr val="dk1"/>
                        </a:solidFill>
                        <a:latin typeface="Calibri"/>
                        <a:cs typeface="Calibri"/>
                        <a:sym typeface="Arial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rtl="0"/>
                      <a:r>
                        <a:rPr lang="en-US" sz="1000" dirty="0"/>
                        <a:t>Visit to the 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Arial"/>
                        </a:rPr>
                        <a:t>Chinese </a:t>
                      </a:r>
                    </a:p>
                    <a:p>
                      <a:pPr algn="l" rtl="0"/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Chamber of Commerce</a:t>
                      </a:r>
                      <a:endParaRPr lang="he-IL" sz="1000" b="0" i="0" u="none" strike="noStrike" cap="none" dirty="0">
                        <a:solidFill>
                          <a:schemeClr val="dk1"/>
                        </a:solidFill>
                        <a:latin typeface="Calibri"/>
                        <a:cs typeface="Calibri"/>
                        <a:sym typeface="Arial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Arial"/>
                        </a:rPr>
                        <a:t>Visits in sub-team</a:t>
                      </a:r>
                    </a:p>
                    <a:p>
                      <a:pPr algn="l" rtl="0"/>
                      <a:endParaRPr lang="he-IL" sz="1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Calibri"/>
                        <a:buNone/>
                      </a:pPr>
                      <a:r>
                        <a:rPr lang="en-US" sz="1000" b="1" u="none" strike="noStrike" cap="none" dirty="0"/>
                        <a:t>Military sub-team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000" b="1" dirty="0"/>
                        <a:t>Economy sub-team</a:t>
                      </a:r>
                      <a:endParaRPr lang="he-IL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000" b="1" dirty="0"/>
                        <a:t>Social sub-team</a:t>
                      </a:r>
                      <a:endParaRPr lang="he-IL" sz="1000" b="1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u="none" strike="noStrike" cap="none" dirty="0"/>
                        <a:t>Arrival in Lithuania and administration</a:t>
                      </a:r>
                    </a:p>
                    <a:p>
                      <a:pPr rtl="1"/>
                      <a:endParaRPr lang="he-IL" sz="10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rtl="1"/>
                      <a:r>
                        <a:rPr lang="en-US" sz="1000" b="1" dirty="0"/>
                        <a:t>Noon</a:t>
                      </a:r>
                      <a:endParaRPr lang="he-IL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921222"/>
                  </a:ext>
                </a:extLst>
              </a:tr>
              <a:tr h="133246">
                <a:tc gridSpan="3"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Arial"/>
                        </a:rPr>
                        <a:t>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Arial"/>
                        </a:rPr>
                        <a:t>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Arial"/>
                        </a:rPr>
                        <a:t>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r>
                        <a:rPr lang="en-US" sz="1100" u="none" strike="noStrike" cap="none" dirty="0"/>
                        <a:t>Meetings with officials, </a:t>
                      </a:r>
                      <a:r>
                        <a:rPr lang="en-US" sz="11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legislatures, journalists, academics </a:t>
                      </a:r>
                      <a:r>
                        <a:rPr lang="en-US" sz="1100" u="none" strike="noStrike" cap="none" dirty="0"/>
                        <a:t>and experts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r>
                        <a:rPr lang="en-US" sz="1100" u="none" strike="noStrike" cap="none" dirty="0"/>
                        <a:t>Meetings with officials, </a:t>
                      </a:r>
                      <a:r>
                        <a:rPr lang="en-US" sz="11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legislatures, journalists, academics </a:t>
                      </a:r>
                      <a:r>
                        <a:rPr lang="en-US" sz="1100" u="none" strike="noStrike" cap="none" dirty="0"/>
                        <a:t>and experts </a:t>
                      </a:r>
                      <a:endParaRPr lang="he-IL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r>
                        <a:rPr lang="en-US" sz="1100" u="none" strike="noStrike" cap="none" dirty="0"/>
                        <a:t>Meetings with officials, </a:t>
                      </a:r>
                      <a:r>
                        <a:rPr lang="en-US" sz="11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legislatures, journalists, academics </a:t>
                      </a:r>
                      <a:r>
                        <a:rPr lang="en-US" sz="1100" u="none" strike="noStrike" cap="none" dirty="0"/>
                        <a:t>and experts </a:t>
                      </a:r>
                      <a:endParaRPr lang="he-IL" sz="11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u="none" strike="noStrike" cap="none" dirty="0"/>
                        <a:t>Visiting NATO energy Security Centre of Excellence </a:t>
                      </a:r>
                      <a:endParaRPr lang="he-IL" sz="1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u="none" strike="noStrike" cap="none" dirty="0"/>
                        <a:t>Observation of the </a:t>
                      </a:r>
                      <a:r>
                        <a:rPr lang="en-US" sz="1000" u="none" strike="noStrike" cap="none" dirty="0" err="1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Astravets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Nuclear Power Plant in Belarus</a:t>
                      </a:r>
                    </a:p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(34km)</a:t>
                      </a:r>
                      <a:endParaRPr lang="he-IL" sz="1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dirty="0"/>
                        <a:t>Visiting refugee center </a:t>
                      </a:r>
                      <a:endParaRPr lang="he-IL" sz="1000" dirty="0"/>
                    </a:p>
                    <a:p>
                      <a:pPr rtl="1"/>
                      <a:endParaRPr lang="he-IL" sz="1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2001"/>
                  </a:ext>
                </a:extLst>
              </a:tr>
              <a:tr h="1080566">
                <a:tc gridSpan="3"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Processing time - summary </a:t>
                      </a:r>
                      <a:r>
                        <a:rPr lang="en-US" sz="1000" u="none" strike="noStrike" cap="none" dirty="0"/>
                        <a:t>(whole team)</a:t>
                      </a:r>
                    </a:p>
                    <a:p>
                      <a:pPr rtl="1"/>
                      <a:endParaRPr lang="he-IL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909604"/>
                  </a:ext>
                </a:extLst>
              </a:tr>
              <a:tr h="1692948">
                <a:tc gridSpan="3">
                  <a:txBody>
                    <a:bodyPr/>
                    <a:lstStyle/>
                    <a:p>
                      <a:pPr rtl="1"/>
                      <a:r>
                        <a:rPr lang="en-US" sz="1000" dirty="0"/>
                        <a:t>VNO-TLV</a:t>
                      </a:r>
                      <a:endParaRPr lang="he-IL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000" u="none" strike="noStrike" cap="none" dirty="0"/>
                        <a:t>Meetings with officials, 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legislatures, journalists, academics </a:t>
                      </a:r>
                      <a:r>
                        <a:rPr lang="en-US" sz="1000" u="none" strike="noStrike" cap="none" dirty="0"/>
                        <a:t>and experts </a:t>
                      </a:r>
                      <a:endParaRPr lang="he-IL" sz="1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000" u="none" strike="noStrike" cap="none" dirty="0"/>
                        <a:t>Meetings with officials, 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legislatures, journalists, academics </a:t>
                      </a:r>
                      <a:r>
                        <a:rPr lang="en-US" sz="1000" u="none" strike="noStrike" cap="none" dirty="0"/>
                        <a:t>and experts </a:t>
                      </a:r>
                      <a:endParaRPr lang="he-IL" sz="1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000" u="none" strike="noStrike" cap="none" dirty="0"/>
                        <a:t>Meetings with officials, 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legislatures, journalists, academics </a:t>
                      </a:r>
                      <a:r>
                        <a:rPr lang="en-US" sz="1000" u="none" strike="noStrike" cap="none" dirty="0"/>
                        <a:t>and experts </a:t>
                      </a:r>
                      <a:endParaRPr lang="he-IL" sz="1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u="none" strike="noStrike" cap="none" dirty="0"/>
                        <a:t>Meetings with officials, 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legislatures, journalists, academics </a:t>
                      </a:r>
                      <a:r>
                        <a:rPr lang="en-US" sz="1000" u="none" strike="noStrike" cap="none" dirty="0"/>
                        <a:t>and experts 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u="none" strike="noStrike" cap="none" dirty="0"/>
                        <a:t>Meetings with officials, 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legislatures, journalists, academics </a:t>
                      </a:r>
                      <a:r>
                        <a:rPr lang="en-US" sz="1000" u="none" strike="noStrike" cap="none" dirty="0"/>
                        <a:t>and experts </a:t>
                      </a:r>
                      <a:endParaRPr lang="he-IL" sz="1000" dirty="0"/>
                    </a:p>
                    <a:p>
                      <a:pPr rtl="1"/>
                      <a:endParaRPr lang="he-IL" sz="1000" b="0" i="0" u="none" strike="noStrike" cap="none" dirty="0">
                        <a:solidFill>
                          <a:schemeClr val="dk1"/>
                        </a:solidFill>
                        <a:latin typeface="Calibri"/>
                        <a:cs typeface="Calibri"/>
                        <a:sym typeface="Arial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u="none" strike="noStrike" cap="none" dirty="0"/>
                        <a:t>Meetings with officials, 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Calibri"/>
                        </a:rPr>
                        <a:t>legislatures, journalists, academics </a:t>
                      </a:r>
                      <a:r>
                        <a:rPr lang="en-US" sz="1000" u="none" strike="noStrike" cap="none" dirty="0"/>
                        <a:t>and experts </a:t>
                      </a:r>
                      <a:endParaRPr lang="he-IL" sz="1000" dirty="0"/>
                    </a:p>
                    <a:p>
                      <a:pPr rtl="1"/>
                      <a:endParaRPr lang="he-IL" sz="1000" b="0" i="0" u="none" strike="noStrike" cap="none" dirty="0">
                        <a:solidFill>
                          <a:schemeClr val="dk1"/>
                        </a:solidFill>
                        <a:latin typeface="Calibri"/>
                        <a:cs typeface="Calibri"/>
                        <a:sym typeface="Arial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u="none" strike="noStrike" cap="none" dirty="0"/>
                        <a:t>Meetings with officials, 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legislatures journalists, academics </a:t>
                      </a:r>
                      <a:r>
                        <a:rPr lang="en-US" sz="1000" u="none" strike="noStrike" cap="none" dirty="0"/>
                        <a:t>and experts </a:t>
                      </a:r>
                    </a:p>
                    <a:p>
                      <a:pPr rtl="1"/>
                      <a:endParaRPr lang="he-IL" sz="1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u="none" strike="noStrike" cap="none" dirty="0"/>
                        <a:t>Meetings with officials, 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legislatures, journalists, academics </a:t>
                      </a:r>
                      <a:r>
                        <a:rPr lang="en-US" sz="1000" u="none" strike="noStrike" cap="none" dirty="0"/>
                        <a:t>and experts </a:t>
                      </a:r>
                    </a:p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he-IL" sz="1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u="none" strike="noStrike" cap="none" dirty="0"/>
                        <a:t>Meetings with officials</a:t>
                      </a:r>
                      <a:r>
                        <a:rPr lang="en-US" sz="1000" u="none" strike="noStrike" cap="none"/>
                        <a:t>, </a:t>
                      </a:r>
                      <a:r>
                        <a:rPr lang="en-US" sz="10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legislatures </a:t>
                      </a: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journalists, academics </a:t>
                      </a:r>
                      <a:r>
                        <a:rPr lang="en-US" sz="1000" u="none" strike="noStrike" cap="none" dirty="0"/>
                        <a:t>and experts </a:t>
                      </a:r>
                    </a:p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he-IL" sz="1000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u="none" strike="noStrike" cap="none" dirty="0"/>
                        <a:t>Meeting with Israel’s ambassador to Lithuania </a:t>
                      </a:r>
                    </a:p>
                    <a:p>
                      <a:pPr rtl="1"/>
                      <a:endParaRPr lang="he-IL" sz="1000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000" b="1" dirty="0"/>
                        <a:t>Evening</a:t>
                      </a:r>
                      <a:endParaRPr lang="he-IL" sz="1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367888"/>
                  </a:ext>
                </a:extLst>
              </a:tr>
              <a:tr h="415252">
                <a:tc gridSpan="3">
                  <a:txBody>
                    <a:bodyPr/>
                    <a:lstStyle/>
                    <a:p>
                      <a:pPr rtl="1"/>
                      <a:endParaRPr lang="he-IL" sz="1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Processing time 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Arial"/>
                        </a:rPr>
                        <a:t>(whole team)</a:t>
                      </a:r>
                    </a:p>
                    <a:p>
                      <a:pPr rtl="1"/>
                      <a:endParaRPr lang="he-IL" sz="1000" b="0" i="0" u="none" strike="noStrike" cap="none" dirty="0">
                        <a:solidFill>
                          <a:schemeClr val="dk1"/>
                        </a:solidFill>
                        <a:latin typeface="Calibri"/>
                        <a:cs typeface="Calibri"/>
                        <a:sym typeface="Arial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Processing time 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cs typeface="Calibri"/>
                          <a:sym typeface="Arial"/>
                        </a:rPr>
                        <a:t>(whole team)</a:t>
                      </a:r>
                    </a:p>
                    <a:p>
                      <a:pPr rtl="1"/>
                      <a:endParaRPr lang="he-IL" sz="1000" b="0" i="0" u="none" strike="noStrike" cap="none" dirty="0">
                        <a:solidFill>
                          <a:schemeClr val="dk1"/>
                        </a:solidFill>
                        <a:latin typeface="Calibri"/>
                        <a:cs typeface="Calibri"/>
                        <a:sym typeface="Arial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Processing time </a:t>
                      </a:r>
                      <a:r>
                        <a:rPr lang="en-US" sz="1000" u="none" strike="noStrike" cap="none" dirty="0"/>
                        <a:t>(whole team)</a:t>
                      </a:r>
                    </a:p>
                    <a:p>
                      <a:pPr rtl="1"/>
                      <a:endParaRPr lang="he-IL" sz="10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u="none" strike="noStrike" cap="none" dirty="0"/>
                        <a:t>Visit to Vilnius old town 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he-IL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4316749"/>
                  </a:ext>
                </a:extLst>
              </a:tr>
              <a:tr h="358400">
                <a:tc gridSpan="3">
                  <a:txBody>
                    <a:bodyPr/>
                    <a:lstStyle/>
                    <a:p>
                      <a:pPr rtl="1"/>
                      <a:endParaRPr lang="he-IL" sz="1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rtl="1"/>
                      <a:endParaRPr lang="he-IL" sz="1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u="none" strike="noStrike" cap="none" dirty="0"/>
                        <a:t>Visit to </a:t>
                      </a:r>
                      <a:r>
                        <a:rPr lang="en-US" sz="1000" b="0" i="0" u="none" strike="noStrike" cap="none" dirty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Kaunas</a:t>
                      </a:r>
                      <a:endParaRPr lang="en-US" sz="1000" u="none" strike="noStrike" cap="none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u="none" strike="noStrike" cap="none" dirty="0"/>
                        <a:t>Basketball game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295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884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25"/>
          <p:cNvSpPr/>
          <p:nvPr/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25"/>
          <p:cNvSpPr/>
          <p:nvPr/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0"/>
                </a:srgbClr>
              </a:gs>
              <a:gs pos="100000">
                <a:srgbClr val="4472C4">
                  <a:alpha val="0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25"/>
          <p:cNvSpPr/>
          <p:nvPr/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0">
                <a:srgbClr val="4472C4">
                  <a:alpha val="28235"/>
                </a:srgbClr>
              </a:gs>
              <a:gs pos="2000">
                <a:srgbClr val="4472C4">
                  <a:alpha val="28235"/>
                </a:srgbClr>
              </a:gs>
              <a:gs pos="100000">
                <a:srgbClr val="000000">
                  <a:alpha val="29411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25"/>
          <p:cNvSpPr/>
          <p:nvPr/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10588"/>
                </a:srgbClr>
              </a:gs>
              <a:gs pos="100000">
                <a:srgbClr val="4472C4">
                  <a:alpha val="10588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25"/>
          <p:cNvSpPr/>
          <p:nvPr/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0">
                <a:srgbClr val="4472C4">
                  <a:alpha val="0"/>
                </a:srgbClr>
              </a:gs>
              <a:gs pos="39000">
                <a:srgbClr val="4472C4">
                  <a:alpha val="0"/>
                </a:srgbClr>
              </a:gs>
              <a:gs pos="100000">
                <a:srgbClr val="8DA9DB">
                  <a:alpha val="14509"/>
                </a:srgbClr>
              </a:gs>
            </a:gsLst>
            <a:lin ang="17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25"/>
          <p:cNvSpPr txBox="1"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dirty="0">
                <a:solidFill>
                  <a:srgbClr val="FFFFFF"/>
                </a:solidFill>
              </a:rPr>
              <a:t>Discussion</a:t>
            </a:r>
            <a:endParaRPr sz="4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5"/>
          <p:cNvSpPr txBox="1">
            <a:spLocks noGrp="1"/>
          </p:cNvSpPr>
          <p:nvPr>
            <p:ph type="body" idx="1"/>
          </p:nvPr>
        </p:nvSpPr>
        <p:spPr>
          <a:xfrm>
            <a:off x="6503158" y="649480"/>
            <a:ext cx="4862447" cy="554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</a:t>
            </a:r>
            <a:endParaRPr/>
          </a:p>
          <a:p>
            <a:pPr marL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</a:t>
            </a:r>
            <a:endParaRPr sz="2000"/>
          </a:p>
          <a:p>
            <a:pPr marL="0" lvl="0" indent="0" algn="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</p:spTree>
    <p:extLst>
      <p:ext uri="{BB962C8B-B14F-4D97-AF65-F5344CB8AC3E}">
        <p14:creationId xmlns:p14="http://schemas.microsoft.com/office/powerpoint/2010/main" val="1356768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B4FADE52-9B25-43A1-8F23-D65BB42F7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06"/>
            <a:ext cx="12192000" cy="685409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D1C26ECA-B61E-411C-A336-06058C18D3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99" b="26024"/>
          <a:stretch/>
        </p:blipFill>
        <p:spPr>
          <a:xfrm rot="19454922">
            <a:off x="3155731" y="3354830"/>
            <a:ext cx="3133816" cy="207662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31967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77A2E69D-7B78-442C-A1FD-CB57B163C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89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"/>
          <p:cNvSpPr/>
          <p:nvPr/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"/>
          <p:cNvSpPr/>
          <p:nvPr/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0"/>
                </a:srgbClr>
              </a:gs>
              <a:gs pos="100000">
                <a:srgbClr val="4472C4">
                  <a:alpha val="0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"/>
          <p:cNvSpPr/>
          <p:nvPr/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0">
                <a:srgbClr val="4472C4">
                  <a:alpha val="28235"/>
                </a:srgbClr>
              </a:gs>
              <a:gs pos="2000">
                <a:srgbClr val="4472C4">
                  <a:alpha val="28235"/>
                </a:srgbClr>
              </a:gs>
              <a:gs pos="100000">
                <a:srgbClr val="000000">
                  <a:alpha val="29411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"/>
          <p:cNvSpPr/>
          <p:nvPr/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10588"/>
                </a:srgbClr>
              </a:gs>
              <a:gs pos="100000">
                <a:srgbClr val="4472C4">
                  <a:alpha val="10588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"/>
          <p:cNvSpPr/>
          <p:nvPr/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0">
                <a:srgbClr val="4472C4">
                  <a:alpha val="0"/>
                </a:srgbClr>
              </a:gs>
              <a:gs pos="39000">
                <a:srgbClr val="4472C4">
                  <a:alpha val="0"/>
                </a:srgbClr>
              </a:gs>
              <a:gs pos="100000">
                <a:srgbClr val="8DA9DB">
                  <a:alpha val="14509"/>
                </a:srgbClr>
              </a:gs>
            </a:gsLst>
            <a:lin ang="17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"/>
          <p:cNvSpPr txBox="1"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Agenda </a:t>
            </a:r>
            <a:endParaRPr sz="4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"/>
          <p:cNvSpPr txBox="1">
            <a:spLocks noGrp="1"/>
          </p:cNvSpPr>
          <p:nvPr>
            <p:ph type="body" idx="1"/>
          </p:nvPr>
        </p:nvSpPr>
        <p:spPr>
          <a:xfrm>
            <a:off x="6503158" y="649480"/>
            <a:ext cx="4862447" cy="554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 </a:t>
            </a:r>
            <a:endParaRPr dirty="0"/>
          </a:p>
          <a:p>
            <a:pPr marL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 </a:t>
            </a:r>
            <a:endParaRPr sz="2000" dirty="0"/>
          </a:p>
          <a:p>
            <a:pPr marL="0" lvl="0" indent="0" algn="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</p:txBody>
      </p:sp>
      <p:sp>
        <p:nvSpPr>
          <p:cNvPr id="10" name="Google Shape;289;p25">
            <a:extLst>
              <a:ext uri="{FF2B5EF4-FFF2-40B4-BE49-F238E27FC236}">
                <a16:creationId xmlns:a16="http://schemas.microsoft.com/office/drawing/2014/main" id="{D40F5667-EF2B-4DAF-BB3F-491DB8909B93}"/>
              </a:ext>
            </a:extLst>
          </p:cNvPr>
          <p:cNvSpPr txBox="1"/>
          <p:nvPr/>
        </p:nvSpPr>
        <p:spPr>
          <a:xfrm>
            <a:off x="6213192" y="520119"/>
            <a:ext cx="5152413" cy="5805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800" i="0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Background</a:t>
            </a:r>
            <a:endParaRPr sz="5400" i="0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-US" sz="2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algn="just">
              <a:lnSpc>
                <a:spcPct val="90000"/>
              </a:lnSpc>
              <a:buClr>
                <a:schemeClr val="dk1"/>
              </a:buClr>
              <a:buSzPts val="2000"/>
            </a:pPr>
            <a:r>
              <a:rPr lang="en-US" sz="2800" dirty="0">
                <a:solidFill>
                  <a:schemeClr val="dk1"/>
                </a:solidFill>
                <a:latin typeface="Calibri"/>
                <a:cs typeface="Calibri"/>
              </a:rPr>
              <a:t>Methodology  </a:t>
            </a:r>
          </a:p>
          <a:p>
            <a:pPr marL="228600" algn="just">
              <a:lnSpc>
                <a:spcPct val="90000"/>
              </a:lnSpc>
              <a:buClr>
                <a:schemeClr val="dk1"/>
              </a:buClr>
              <a:buSzPts val="2000"/>
            </a:pPr>
            <a:endParaRPr lang="en-US" sz="28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28600" algn="just">
              <a:lnSpc>
                <a:spcPct val="90000"/>
              </a:lnSpc>
              <a:buClr>
                <a:schemeClr val="dk1"/>
              </a:buClr>
              <a:buSzPts val="2000"/>
            </a:pPr>
            <a:r>
              <a:rPr lang="en-US" sz="2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Research questions </a:t>
            </a:r>
          </a:p>
          <a:p>
            <a:pPr marL="228600" algn="just">
              <a:lnSpc>
                <a:spcPct val="90000"/>
              </a:lnSpc>
              <a:buClr>
                <a:schemeClr val="dk1"/>
              </a:buClr>
              <a:buSzPts val="2000"/>
            </a:pPr>
            <a:r>
              <a:rPr lang="en-US" sz="28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endParaRPr lang="en-US" sz="12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1200" dirty="0"/>
          </a:p>
          <a:p>
            <a:pPr marL="228600" algn="just">
              <a:lnSpc>
                <a:spcPct val="90000"/>
              </a:lnSpc>
              <a:buClr>
                <a:schemeClr val="dk1"/>
              </a:buClr>
              <a:buSzPts val="2000"/>
            </a:pPr>
            <a:endParaRPr sz="12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28600" algn="just">
              <a:lnSpc>
                <a:spcPct val="90000"/>
              </a:lnSpc>
              <a:buClr>
                <a:schemeClr val="dk1"/>
              </a:buClr>
              <a:buSzPts val="2000"/>
            </a:pPr>
            <a:endParaRPr sz="12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28600" algn="just">
              <a:lnSpc>
                <a:spcPct val="90000"/>
              </a:lnSpc>
              <a:buClr>
                <a:schemeClr val="dk1"/>
              </a:buClr>
              <a:buSzPts val="2000"/>
            </a:pPr>
            <a:r>
              <a:rPr lang="en-US" sz="12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endParaRPr sz="1200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22860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9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9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00" dirty="0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896E3728-E204-498B-AF56-C64F7D91F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9398" y="4651057"/>
            <a:ext cx="3426249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930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"/>
            <a:ext cx="604266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2661" y="0"/>
            <a:ext cx="614933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16694567-DEA6-4B1D-AE04-5DA7BF212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אליפסה 4">
            <a:extLst>
              <a:ext uri="{FF2B5EF4-FFF2-40B4-BE49-F238E27FC236}">
                <a16:creationId xmlns:a16="http://schemas.microsoft.com/office/drawing/2014/main" id="{B881E459-D517-4F06-9107-058B285C7E2C}"/>
              </a:ext>
            </a:extLst>
          </p:cNvPr>
          <p:cNvSpPr/>
          <p:nvPr/>
        </p:nvSpPr>
        <p:spPr>
          <a:xfrm>
            <a:off x="2592280" y="1873188"/>
            <a:ext cx="1491448" cy="82562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Lithuania</a:t>
            </a:r>
            <a:endParaRPr lang="he-I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648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8B1CB9F-9FC9-4AEC-938F-8FCED8EF0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603" y="31071"/>
            <a:ext cx="7137647" cy="6826929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4B2553A-6971-4914-AB3B-069351C48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364" y="2068867"/>
            <a:ext cx="363615" cy="36361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65184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"/>
          <p:cNvSpPr/>
          <p:nvPr/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"/>
          <p:cNvSpPr/>
          <p:nvPr/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0"/>
                </a:srgbClr>
              </a:gs>
              <a:gs pos="100000">
                <a:srgbClr val="4472C4">
                  <a:alpha val="0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"/>
          <p:cNvSpPr/>
          <p:nvPr/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0">
                <a:srgbClr val="4472C4">
                  <a:alpha val="28235"/>
                </a:srgbClr>
              </a:gs>
              <a:gs pos="2000">
                <a:srgbClr val="4472C4">
                  <a:alpha val="28235"/>
                </a:srgbClr>
              </a:gs>
              <a:gs pos="100000">
                <a:srgbClr val="000000">
                  <a:alpha val="29411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"/>
          <p:cNvSpPr/>
          <p:nvPr/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10588"/>
                </a:srgbClr>
              </a:gs>
              <a:gs pos="100000">
                <a:srgbClr val="4472C4">
                  <a:alpha val="10588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"/>
          <p:cNvSpPr/>
          <p:nvPr/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0">
                <a:srgbClr val="4472C4">
                  <a:alpha val="0"/>
                </a:srgbClr>
              </a:gs>
              <a:gs pos="39000">
                <a:srgbClr val="4472C4">
                  <a:alpha val="0"/>
                </a:srgbClr>
              </a:gs>
              <a:gs pos="100000">
                <a:srgbClr val="8DA9DB">
                  <a:alpha val="14509"/>
                </a:srgbClr>
              </a:gs>
            </a:gsLst>
            <a:lin ang="17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"/>
          <p:cNvSpPr txBox="1"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Methodology </a:t>
            </a:r>
            <a:endParaRPr sz="4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"/>
          <p:cNvSpPr txBox="1">
            <a:spLocks noGrp="1"/>
          </p:cNvSpPr>
          <p:nvPr>
            <p:ph type="body" idx="1"/>
          </p:nvPr>
        </p:nvSpPr>
        <p:spPr>
          <a:xfrm>
            <a:off x="6503158" y="649480"/>
            <a:ext cx="4862447" cy="554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 </a:t>
            </a:r>
            <a:endParaRPr dirty="0"/>
          </a:p>
          <a:p>
            <a:pPr marL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 </a:t>
            </a:r>
            <a:endParaRPr sz="2000" dirty="0"/>
          </a:p>
          <a:p>
            <a:pPr marL="0" lvl="0" indent="0" algn="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</p:txBody>
      </p:sp>
      <p:sp>
        <p:nvSpPr>
          <p:cNvPr id="10" name="Google Shape;289;p25">
            <a:extLst>
              <a:ext uri="{FF2B5EF4-FFF2-40B4-BE49-F238E27FC236}">
                <a16:creationId xmlns:a16="http://schemas.microsoft.com/office/drawing/2014/main" id="{D40F5667-EF2B-4DAF-BB3F-491DB8909B93}"/>
              </a:ext>
            </a:extLst>
          </p:cNvPr>
          <p:cNvSpPr txBox="1"/>
          <p:nvPr/>
        </p:nvSpPr>
        <p:spPr>
          <a:xfrm>
            <a:off x="6213192" y="520119"/>
            <a:ext cx="5152413" cy="5805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400" i="0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Reading materials </a:t>
            </a:r>
            <a:endParaRPr sz="4800" i="0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-US" sz="24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algn="just">
              <a:lnSpc>
                <a:spcPct val="90000"/>
              </a:lnSpc>
              <a:buClr>
                <a:schemeClr val="dk1"/>
              </a:buClr>
              <a:buSzPts val="2000"/>
            </a:pPr>
            <a:r>
              <a:rPr lang="en-US" sz="2400" dirty="0">
                <a:solidFill>
                  <a:schemeClr val="dk1"/>
                </a:solidFill>
                <a:latin typeface="Calibri"/>
                <a:cs typeface="Calibri"/>
              </a:rPr>
              <a:t>Interviews &amp; meetings</a:t>
            </a:r>
          </a:p>
          <a:p>
            <a:pPr marL="228600" algn="just">
              <a:lnSpc>
                <a:spcPct val="90000"/>
              </a:lnSpc>
              <a:buClr>
                <a:schemeClr val="dk1"/>
              </a:buClr>
              <a:buSzPts val="2000"/>
            </a:pPr>
            <a:endParaRPr lang="en-US" sz="24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28600" algn="just">
              <a:lnSpc>
                <a:spcPct val="90000"/>
              </a:lnSpc>
              <a:buClr>
                <a:schemeClr val="dk1"/>
              </a:buClr>
              <a:buSzPts val="2000"/>
            </a:pPr>
            <a:r>
              <a:rPr lang="en-US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Team and sub-teams discussions</a:t>
            </a:r>
          </a:p>
          <a:p>
            <a:pPr marL="228600" algn="just">
              <a:lnSpc>
                <a:spcPct val="90000"/>
              </a:lnSpc>
              <a:buClr>
                <a:schemeClr val="dk1"/>
              </a:buClr>
              <a:buSzPts val="2000"/>
            </a:pPr>
            <a:endParaRPr lang="en-US" sz="24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28600" algn="just">
              <a:lnSpc>
                <a:spcPct val="90000"/>
              </a:lnSpc>
              <a:buClr>
                <a:schemeClr val="dk1"/>
              </a:buClr>
              <a:buSzPts val="2000"/>
            </a:pPr>
            <a:r>
              <a:rPr lang="en-US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MABAL </a:t>
            </a:r>
            <a:r>
              <a:rPr lang="en-US" sz="2400" dirty="0">
                <a:solidFill>
                  <a:schemeClr val="dk1"/>
                </a:solidFill>
                <a:latin typeface="Calibri"/>
                <a:cs typeface="Calibri"/>
              </a:rPr>
              <a:t>instructors’</a:t>
            </a:r>
            <a:r>
              <a:rPr lang="en-US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cs typeface="Calibri"/>
              </a:rPr>
              <a:t>consultations</a:t>
            </a:r>
            <a:r>
              <a:rPr lang="en-US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</a:p>
          <a:p>
            <a:pPr marL="228600" algn="just">
              <a:lnSpc>
                <a:spcPct val="90000"/>
              </a:lnSpc>
              <a:buClr>
                <a:schemeClr val="dk1"/>
              </a:buClr>
              <a:buSzPts val="2000"/>
            </a:pPr>
            <a:r>
              <a:rPr lang="en-US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</a:p>
          <a:p>
            <a:pPr marL="228600" algn="just">
              <a:lnSpc>
                <a:spcPct val="90000"/>
              </a:lnSpc>
              <a:buClr>
                <a:schemeClr val="dk1"/>
              </a:buClr>
              <a:buSzPts val="2000"/>
            </a:pPr>
            <a:r>
              <a:rPr lang="en-US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“Loading” process - TED Lectures </a:t>
            </a:r>
          </a:p>
          <a:p>
            <a:pPr marL="228600" algn="just">
              <a:lnSpc>
                <a:spcPct val="90000"/>
              </a:lnSpc>
              <a:buClr>
                <a:schemeClr val="dk1"/>
              </a:buClr>
              <a:buSzPts val="2000"/>
            </a:pPr>
            <a:endParaRPr lang="en-US" sz="24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28600" algn="just">
              <a:lnSpc>
                <a:spcPct val="90000"/>
              </a:lnSpc>
              <a:buClr>
                <a:schemeClr val="dk1"/>
              </a:buClr>
              <a:buSzPts val="2000"/>
            </a:pPr>
            <a:r>
              <a:rPr lang="en-US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Analysis </a:t>
            </a:r>
          </a:p>
          <a:p>
            <a:pPr marL="228600" algn="just">
              <a:lnSpc>
                <a:spcPct val="90000"/>
              </a:lnSpc>
              <a:buClr>
                <a:schemeClr val="dk1"/>
              </a:buClr>
              <a:buSzPts val="2000"/>
            </a:pPr>
            <a:endParaRPr lang="en-US" sz="11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US" sz="1100" dirty="0"/>
          </a:p>
          <a:p>
            <a:pPr marL="228600" algn="just">
              <a:lnSpc>
                <a:spcPct val="90000"/>
              </a:lnSpc>
              <a:buClr>
                <a:schemeClr val="dk1"/>
              </a:buClr>
              <a:buSzPts val="2000"/>
            </a:pPr>
            <a:endParaRPr sz="11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28600" algn="just">
              <a:lnSpc>
                <a:spcPct val="90000"/>
              </a:lnSpc>
              <a:buClr>
                <a:schemeClr val="dk1"/>
              </a:buClr>
              <a:buSzPts val="2000"/>
            </a:pPr>
            <a:endParaRPr sz="11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28600" algn="just">
              <a:lnSpc>
                <a:spcPct val="90000"/>
              </a:lnSpc>
              <a:buClr>
                <a:schemeClr val="dk1"/>
              </a:buClr>
              <a:buSzPts val="2000"/>
            </a:pPr>
            <a:r>
              <a:rPr lang="en-US" sz="11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</a:t>
            </a:r>
            <a:endParaRPr sz="1100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22860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80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80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900" dirty="0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50687712-D3CA-4CF8-A41D-031C2F7D5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955" y="5006110"/>
            <a:ext cx="2669963" cy="183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04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Lithuanian location (geography) &amp; demography (including immigration)</a:t>
            </a: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Lithuanian political system (domestic and membership of international organizations) </a:t>
            </a: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history of the Soviet occupation   </a:t>
            </a: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Confronting COVID19 in Lithuania </a:t>
            </a: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NATO and the Enhanced Forward Presence; UK Joint Expeditionary Force </a:t>
            </a: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Chinese current involvement in Lithuania </a:t>
            </a: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Lithuanian Energy policy </a:t>
            </a: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Lithuanian Defense policy and Armed Forces </a:t>
            </a: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Belarus - recent history, links with Russia and its perspective on Lithuania</a:t>
            </a: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Kaliningrad - History and links to the main Russian territory</a:t>
            </a: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 </a:t>
            </a:r>
            <a:endParaRPr lang="he-IL"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7"/>
          <p:cNvSpPr/>
          <p:nvPr/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7"/>
          <p:cNvSpPr/>
          <p:nvPr/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0"/>
                </a:srgbClr>
              </a:gs>
              <a:gs pos="100000">
                <a:srgbClr val="4472C4">
                  <a:alpha val="0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7"/>
          <p:cNvSpPr/>
          <p:nvPr/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0">
                <a:srgbClr val="4472C4">
                  <a:alpha val="28235"/>
                </a:srgbClr>
              </a:gs>
              <a:gs pos="2000">
                <a:srgbClr val="4472C4">
                  <a:alpha val="28235"/>
                </a:srgbClr>
              </a:gs>
              <a:gs pos="100000">
                <a:srgbClr val="000000">
                  <a:alpha val="29411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7"/>
          <p:cNvSpPr/>
          <p:nvPr/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10588"/>
                </a:srgbClr>
              </a:gs>
              <a:gs pos="100000">
                <a:srgbClr val="4472C4">
                  <a:alpha val="10588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7"/>
          <p:cNvSpPr/>
          <p:nvPr/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0">
                <a:srgbClr val="4472C4">
                  <a:alpha val="0"/>
                </a:srgbClr>
              </a:gs>
              <a:gs pos="39000">
                <a:srgbClr val="4472C4">
                  <a:alpha val="0"/>
                </a:srgbClr>
              </a:gs>
              <a:gs pos="100000">
                <a:srgbClr val="8DA9DB">
                  <a:alpha val="14509"/>
                </a:srgbClr>
              </a:gs>
            </a:gsLst>
            <a:lin ang="17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7"/>
          <p:cNvSpPr txBox="1"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TED lectures</a:t>
            </a:r>
            <a:endParaRPr sz="4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" name="דיאגרמה 3">
            <a:extLst>
              <a:ext uri="{FF2B5EF4-FFF2-40B4-BE49-F238E27FC236}">
                <a16:creationId xmlns:a16="http://schemas.microsoft.com/office/drawing/2014/main" id="{F1BD5FB0-C71B-44A0-9A84-E1C0A3A2F3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2485722"/>
              </p:ext>
            </p:extLst>
          </p:nvPr>
        </p:nvGraphicFramePr>
        <p:xfrm>
          <a:off x="4809835" y="82864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35214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1" name="Google Shape;181;p24"/>
          <p:cNvCxnSpPr/>
          <p:nvPr/>
        </p:nvCxnSpPr>
        <p:spPr>
          <a:xfrm>
            <a:off x="42770" y="3697259"/>
            <a:ext cx="12046884" cy="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2" name="Google Shape;182;p24"/>
          <p:cNvCxnSpPr/>
          <p:nvPr/>
        </p:nvCxnSpPr>
        <p:spPr>
          <a:xfrm>
            <a:off x="6066212" y="8881863"/>
            <a:ext cx="12046884" cy="0"/>
          </a:xfrm>
          <a:prstGeom prst="straightConnector1">
            <a:avLst/>
          </a:prstGeom>
          <a:noFill/>
          <a:ln w="9525" cap="flat" cmpd="sng">
            <a:solidFill>
              <a:srgbClr val="3E6EC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5" name="Google Shape;185;p24"/>
          <p:cNvSpPr txBox="1"/>
          <p:nvPr/>
        </p:nvSpPr>
        <p:spPr>
          <a:xfrm rot="-5400000" flipH="1">
            <a:off x="-1437722" y="2592101"/>
            <a:ext cx="332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 </a:t>
            </a: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37418" y="125265"/>
            <a:ext cx="3552236" cy="2073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74913" y="2257627"/>
            <a:ext cx="2371507" cy="1299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93691" y="5594668"/>
            <a:ext cx="2057288" cy="1162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9126" y="4274396"/>
            <a:ext cx="1872856" cy="116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81203" y="4283343"/>
            <a:ext cx="1872856" cy="116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30970" y="5560907"/>
            <a:ext cx="1881012" cy="116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8723" y="5541710"/>
            <a:ext cx="1078395" cy="1215922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4"/>
          <p:cNvSpPr txBox="1"/>
          <p:nvPr/>
        </p:nvSpPr>
        <p:spPr>
          <a:xfrm>
            <a:off x="3912534" y="3729085"/>
            <a:ext cx="2790384" cy="461624"/>
          </a:xfrm>
          <a:prstGeom prst="rect">
            <a:avLst/>
          </a:prstGeom>
          <a:ln/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 PHENOMENONS</a:t>
            </a:r>
            <a:endParaRPr sz="24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2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78511" y="4299821"/>
            <a:ext cx="1269520" cy="116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61783" y="4298003"/>
            <a:ext cx="1232277" cy="1164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867657" y="5576025"/>
            <a:ext cx="1881012" cy="116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16F48E1-21C9-494B-8C59-7FF9E549F4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45313" y="2290360"/>
            <a:ext cx="2359305" cy="1267129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3579E592-55BC-4345-81EE-47C3E411796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82206" y="141831"/>
            <a:ext cx="1804269" cy="6526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055BE4B-EE0E-4212-9150-26722D2F23F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70894" y="843245"/>
            <a:ext cx="1814770" cy="640829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2D99AFA-A0C4-4547-AD2E-D45E10447AE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70892" y="1557858"/>
            <a:ext cx="1814771" cy="6408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2A8F3D0-14BE-455A-B06B-2C72AB578F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1783" y="2113860"/>
            <a:ext cx="3391914" cy="1418509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44F2E517-262E-4CC9-8681-908E4C50D38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77676" y="4294604"/>
            <a:ext cx="2073303" cy="116987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B5D05F54-1BB5-45B0-A980-997F9B27C7C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1442" y="125266"/>
            <a:ext cx="3904613" cy="2033995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F64E7A10-A919-4BAB-908D-9852E1794CB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11797" y="2286925"/>
            <a:ext cx="1828923" cy="647729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F74B4AF2-D3E6-4229-8C00-FDD0FD08687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02439" y="4274396"/>
            <a:ext cx="2073303" cy="1187767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945A72B0-0358-449F-85CD-5BF50F3AE4B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791708" y="5509646"/>
            <a:ext cx="2138509" cy="124798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1CFF6587-921B-4B88-B068-444B043C55B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10234" y="5541710"/>
            <a:ext cx="1006074" cy="1215922"/>
          </a:xfrm>
          <a:prstGeom prst="rect">
            <a:avLst/>
          </a:prstGeom>
        </p:spPr>
      </p:pic>
      <p:sp>
        <p:nvSpPr>
          <p:cNvPr id="29" name="תיבת טקסט 28">
            <a:extLst>
              <a:ext uri="{FF2B5EF4-FFF2-40B4-BE49-F238E27FC236}">
                <a16:creationId xmlns:a16="http://schemas.microsoft.com/office/drawing/2014/main" id="{DF786B50-CCBF-4DDD-B43C-D63CC71C1A38}"/>
              </a:ext>
            </a:extLst>
          </p:cNvPr>
          <p:cNvSpPr txBox="1"/>
          <p:nvPr/>
        </p:nvSpPr>
        <p:spPr>
          <a:xfrm>
            <a:off x="4158319" y="955754"/>
            <a:ext cx="2381071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KEY-PLAYERS &amp; INTERESTS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7DCE398F-CE20-4115-A82F-02874088C8E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503781" y="1964940"/>
            <a:ext cx="1167111" cy="159254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"/>
          <p:cNvSpPr/>
          <p:nvPr/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2"/>
          <p:cNvSpPr/>
          <p:nvPr/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0"/>
                </a:srgbClr>
              </a:gs>
              <a:gs pos="100000">
                <a:srgbClr val="4472C4">
                  <a:alpha val="0"/>
                </a:srgbClr>
              </a:gs>
            </a:gsLst>
            <a:lin ang="1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2"/>
          <p:cNvSpPr/>
          <p:nvPr/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0">
                <a:srgbClr val="4472C4">
                  <a:alpha val="28235"/>
                </a:srgbClr>
              </a:gs>
              <a:gs pos="2000">
                <a:srgbClr val="4472C4">
                  <a:alpha val="28235"/>
                </a:srgbClr>
              </a:gs>
              <a:gs pos="100000">
                <a:srgbClr val="000000">
                  <a:alpha val="29411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"/>
          <p:cNvSpPr/>
          <p:nvPr/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10588"/>
                </a:srgbClr>
              </a:gs>
              <a:gs pos="100000">
                <a:srgbClr val="4472C4">
                  <a:alpha val="10588"/>
                </a:srgbClr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"/>
          <p:cNvSpPr/>
          <p:nvPr/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0">
                <a:srgbClr val="4472C4">
                  <a:alpha val="0"/>
                </a:srgbClr>
              </a:gs>
              <a:gs pos="39000">
                <a:srgbClr val="4472C4">
                  <a:alpha val="0"/>
                </a:srgbClr>
              </a:gs>
              <a:gs pos="100000">
                <a:srgbClr val="8DA9DB">
                  <a:alpha val="14509"/>
                </a:srgbClr>
              </a:gs>
            </a:gsLst>
            <a:lin ang="17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2"/>
          <p:cNvSpPr txBox="1"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General Research Question</a:t>
            </a:r>
            <a:endParaRPr sz="4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"/>
          <p:cNvSpPr txBox="1">
            <a:spLocks noGrp="1"/>
          </p:cNvSpPr>
          <p:nvPr>
            <p:ph type="body" idx="1"/>
          </p:nvPr>
        </p:nvSpPr>
        <p:spPr>
          <a:xfrm>
            <a:off x="6503158" y="649480"/>
            <a:ext cx="4862447" cy="554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3200" dirty="0"/>
              <a:t>How and to what extent do Russia and China affect Lithuania’s national security policy?</a:t>
            </a:r>
            <a:endParaRPr sz="3200" dirty="0"/>
          </a:p>
          <a:p>
            <a:pPr marL="0" lvl="0" indent="0" algn="just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 </a:t>
            </a:r>
            <a:endParaRPr sz="2000" dirty="0"/>
          </a:p>
          <a:p>
            <a:pPr marL="0" lvl="0" indent="0" algn="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702</Words>
  <Application>Microsoft Office PowerPoint</Application>
  <PresentationFormat>מסך רחב</PresentationFormat>
  <Paragraphs>153</Paragraphs>
  <Slides>14</Slides>
  <Notes>14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2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17" baseType="lpstr">
      <vt:lpstr>Arial</vt:lpstr>
      <vt:lpstr>Calibri</vt:lpstr>
      <vt:lpstr>ערכת נושא Office</vt:lpstr>
      <vt:lpstr>Europe Seminar - Lithuania (7-11.11.2021) </vt:lpstr>
      <vt:lpstr>Agenda </vt:lpstr>
      <vt:lpstr>מצגת של PowerPoint‏</vt:lpstr>
      <vt:lpstr>מצגת של PowerPoint‏</vt:lpstr>
      <vt:lpstr>מצגת של PowerPoint‏</vt:lpstr>
      <vt:lpstr>Methodology </vt:lpstr>
      <vt:lpstr>TED lectures</vt:lpstr>
      <vt:lpstr>מצגת של PowerPoint‏</vt:lpstr>
      <vt:lpstr>General Research Question</vt:lpstr>
      <vt:lpstr>Sub-questions </vt:lpstr>
      <vt:lpstr>מצגת של PowerPoint‏</vt:lpstr>
      <vt:lpstr>Discussion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 Seminar - Lithuania (7-11.11.2021)</dc:title>
  <dc:creator>גל עשהאל</dc:creator>
  <cp:lastModifiedBy>גל עשהאל</cp:lastModifiedBy>
  <cp:revision>10</cp:revision>
  <cp:lastPrinted>2021-10-09T19:49:42Z</cp:lastPrinted>
  <dcterms:created xsi:type="dcterms:W3CDTF">2021-09-18T20:00:14Z</dcterms:created>
  <dcterms:modified xsi:type="dcterms:W3CDTF">2021-10-09T20:02:22Z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01b9bfc-c426-492e-a46c-1a922d5fe54b_Enabled">
    <vt:lpwstr>true</vt:lpwstr>
  </property>
  <property fmtid="{D5CDD505-2E9C-101B-9397-08002B2CF9AE}" pid="3" name="MSIP_Label_701b9bfc-c426-492e-a46c-1a922d5fe54b_SetDate">
    <vt:lpwstr>2021-09-18T20:00:13Z</vt:lpwstr>
  </property>
  <property fmtid="{D5CDD505-2E9C-101B-9397-08002B2CF9AE}" pid="4" name="MSIP_Label_701b9bfc-c426-492e-a46c-1a922d5fe54b_Method">
    <vt:lpwstr>Standard</vt:lpwstr>
  </property>
  <property fmtid="{D5CDD505-2E9C-101B-9397-08002B2CF9AE}" pid="5" name="MSIP_Label_701b9bfc-c426-492e-a46c-1a922d5fe54b_Name">
    <vt:lpwstr>בלמ"ס</vt:lpwstr>
  </property>
  <property fmtid="{D5CDD505-2E9C-101B-9397-08002B2CF9AE}" pid="6" name="MSIP_Label_701b9bfc-c426-492e-a46c-1a922d5fe54b_SiteId">
    <vt:lpwstr>78820852-55fa-450b-908d-45c0d911e76b</vt:lpwstr>
  </property>
  <property fmtid="{D5CDD505-2E9C-101B-9397-08002B2CF9AE}" pid="7" name="MSIP_Label_701b9bfc-c426-492e-a46c-1a922d5fe54b_ActionId">
    <vt:lpwstr>9d18019a-063e-4229-88aa-45b25c070c1d</vt:lpwstr>
  </property>
  <property fmtid="{D5CDD505-2E9C-101B-9397-08002B2CF9AE}" pid="8" name="MSIP_Label_701b9bfc-c426-492e-a46c-1a922d5fe54b_ContentBits">
    <vt:lpwstr>1</vt:lpwstr>
  </property>
  <property fmtid="{D5CDD505-2E9C-101B-9397-08002B2CF9AE}" pid="9" name="ClassificationContentMarkingHeaderLocations">
    <vt:lpwstr>ערכת נושא Office:8</vt:lpwstr>
  </property>
  <property fmtid="{D5CDD505-2E9C-101B-9397-08002B2CF9AE}" pid="10" name="ClassificationContentMarkingHeaderText">
    <vt:lpwstr>- בלמ"ס -</vt:lpwstr>
  </property>
</Properties>
</file>