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1"/>
  </p:sldMasterIdLst>
  <p:notesMasterIdLst>
    <p:notesMasterId r:id="rId35"/>
  </p:notesMasterIdLst>
  <p:sldIdLst>
    <p:sldId id="265" r:id="rId2"/>
    <p:sldId id="261" r:id="rId3"/>
    <p:sldId id="263" r:id="rId4"/>
    <p:sldId id="279" r:id="rId5"/>
    <p:sldId id="281" r:id="rId6"/>
    <p:sldId id="282" r:id="rId7"/>
    <p:sldId id="301" r:id="rId8"/>
    <p:sldId id="284" r:id="rId9"/>
    <p:sldId id="303" r:id="rId10"/>
    <p:sldId id="285" r:id="rId11"/>
    <p:sldId id="305" r:id="rId12"/>
    <p:sldId id="287" r:id="rId13"/>
    <p:sldId id="288" r:id="rId14"/>
    <p:sldId id="289" r:id="rId15"/>
    <p:sldId id="294" r:id="rId16"/>
    <p:sldId id="302" r:id="rId17"/>
    <p:sldId id="295" r:id="rId18"/>
    <p:sldId id="291" r:id="rId19"/>
    <p:sldId id="290" r:id="rId20"/>
    <p:sldId id="292" r:id="rId21"/>
    <p:sldId id="298" r:id="rId22"/>
    <p:sldId id="299" r:id="rId23"/>
    <p:sldId id="304" r:id="rId24"/>
    <p:sldId id="300" r:id="rId25"/>
    <p:sldId id="296" r:id="rId26"/>
    <p:sldId id="270" r:id="rId27"/>
    <p:sldId id="271" r:id="rId28"/>
    <p:sldId id="276" r:id="rId29"/>
    <p:sldId id="273" r:id="rId30"/>
    <p:sldId id="274" r:id="rId31"/>
    <p:sldId id="277" r:id="rId32"/>
    <p:sldId id="272" r:id="rId33"/>
    <p:sldId id="275"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Open Sans Hebrew" panose="020B0604020202020204" charset="-79"/>
      <p:regular r:id="rId44"/>
      <p:bold r:id="rId45"/>
      <p:italic r:id="rId46"/>
      <p:boldItalic r:id="rId47"/>
    </p:embeddedFont>
    <p:embeddedFont>
      <p:font typeface="Wingdings 3" panose="05040102010807070707" pitchFamily="18" charset="2"/>
      <p:regular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040"/>
    <a:srgbClr val="BF3F61"/>
    <a:srgbClr val="D96C6C"/>
    <a:srgbClr val="6CCED9"/>
    <a:srgbClr val="454545"/>
    <a:srgbClr val="83877D"/>
    <a:srgbClr val="5D5F5B"/>
    <a:srgbClr val="5D3E50"/>
    <a:srgbClr val="A67538"/>
    <a:srgbClr val="F2A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F981E-4053-40F8-AD98-169A454FCE09}" v="20" dt="2019-09-07T17:50:30.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98" autoAdjust="0"/>
  </p:normalViewPr>
  <p:slideViewPr>
    <p:cSldViewPr snapToGrid="0">
      <p:cViewPr varScale="1">
        <p:scale>
          <a:sx n="66" d="100"/>
          <a:sy n="66" d="100"/>
        </p:scale>
        <p:origin x="128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tstern1@gmail.com" userId="8d80730439408d88" providerId="LiveId" clId="{ACAF981E-4053-40F8-AD98-169A454FCE09}"/>
    <pc:docChg chg="undo redo custSel addSld modSld sldOrd">
      <pc:chgData name="anatstern1@gmail.com" userId="8d80730439408d88" providerId="LiveId" clId="{ACAF981E-4053-40F8-AD98-169A454FCE09}" dt="2019-09-07T17:50:30.600" v="446" actId="207"/>
      <pc:docMkLst>
        <pc:docMk/>
      </pc:docMkLst>
      <pc:sldChg chg="modSp">
        <pc:chgData name="anatstern1@gmail.com" userId="8d80730439408d88" providerId="LiveId" clId="{ACAF981E-4053-40F8-AD98-169A454FCE09}" dt="2019-09-07T15:27:19.041" v="55" actId="20577"/>
        <pc:sldMkLst>
          <pc:docMk/>
          <pc:sldMk cId="4103562879" sldId="263"/>
        </pc:sldMkLst>
        <pc:spChg chg="mod">
          <ac:chgData name="anatstern1@gmail.com" userId="8d80730439408d88" providerId="LiveId" clId="{ACAF981E-4053-40F8-AD98-169A454FCE09}" dt="2019-09-07T15:27:19.041" v="55" actId="20577"/>
          <ac:spMkLst>
            <pc:docMk/>
            <pc:sldMk cId="4103562879" sldId="263"/>
            <ac:spMk id="4" creationId="{00000000-0000-0000-0000-000000000000}"/>
          </ac:spMkLst>
        </pc:spChg>
      </pc:sldChg>
      <pc:sldChg chg="modSp">
        <pc:chgData name="anatstern1@gmail.com" userId="8d80730439408d88" providerId="LiveId" clId="{ACAF981E-4053-40F8-AD98-169A454FCE09}" dt="2019-09-07T05:52:51.027" v="43" actId="1076"/>
        <pc:sldMkLst>
          <pc:docMk/>
          <pc:sldMk cId="4103562879" sldId="275"/>
        </pc:sldMkLst>
        <pc:spChg chg="mod">
          <ac:chgData name="anatstern1@gmail.com" userId="8d80730439408d88" providerId="LiveId" clId="{ACAF981E-4053-40F8-AD98-169A454FCE09}" dt="2019-09-07T05:52:42.585" v="42" actId="14100"/>
          <ac:spMkLst>
            <pc:docMk/>
            <pc:sldMk cId="4103562879" sldId="275"/>
            <ac:spMk id="4" creationId="{00000000-0000-0000-0000-000000000000}"/>
          </ac:spMkLst>
        </pc:spChg>
        <pc:spChg chg="mod">
          <ac:chgData name="anatstern1@gmail.com" userId="8d80730439408d88" providerId="LiveId" clId="{ACAF981E-4053-40F8-AD98-169A454FCE09}" dt="2019-09-07T05:52:51.027" v="43" actId="1076"/>
          <ac:spMkLst>
            <pc:docMk/>
            <pc:sldMk cId="4103562879" sldId="275"/>
            <ac:spMk id="6" creationId="{1709142D-1897-4DB8-851E-BBD2807C2DAB}"/>
          </ac:spMkLst>
        </pc:spChg>
        <pc:spChg chg="mod">
          <ac:chgData name="anatstern1@gmail.com" userId="8d80730439408d88" providerId="LiveId" clId="{ACAF981E-4053-40F8-AD98-169A454FCE09}" dt="2019-09-07T05:52:02.075" v="36" actId="1076"/>
          <ac:spMkLst>
            <pc:docMk/>
            <pc:sldMk cId="4103562879" sldId="275"/>
            <ac:spMk id="7" creationId="{13C176A7-617C-4523-A2CD-8C0224A8495E}"/>
          </ac:spMkLst>
        </pc:spChg>
        <pc:spChg chg="mod">
          <ac:chgData name="anatstern1@gmail.com" userId="8d80730439408d88" providerId="LiveId" clId="{ACAF981E-4053-40F8-AD98-169A454FCE09}" dt="2019-09-07T05:52:22.743" v="38" actId="1076"/>
          <ac:spMkLst>
            <pc:docMk/>
            <pc:sldMk cId="4103562879" sldId="275"/>
            <ac:spMk id="9" creationId="{6E3DA73E-D134-4A08-8160-EA248ADC75CD}"/>
          </ac:spMkLst>
        </pc:spChg>
      </pc:sldChg>
      <pc:sldChg chg="modSp">
        <pc:chgData name="anatstern1@gmail.com" userId="8d80730439408d88" providerId="LiveId" clId="{ACAF981E-4053-40F8-AD98-169A454FCE09}" dt="2019-09-07T05:51:03.546" v="14" actId="20577"/>
        <pc:sldMkLst>
          <pc:docMk/>
          <pc:sldMk cId="4103562879" sldId="276"/>
        </pc:sldMkLst>
        <pc:spChg chg="mod">
          <ac:chgData name="anatstern1@gmail.com" userId="8d80730439408d88" providerId="LiveId" clId="{ACAF981E-4053-40F8-AD98-169A454FCE09}" dt="2019-09-07T05:51:03.546" v="14" actId="20577"/>
          <ac:spMkLst>
            <pc:docMk/>
            <pc:sldMk cId="4103562879" sldId="276"/>
            <ac:spMk id="7" creationId="{13C176A7-617C-4523-A2CD-8C0224A8495E}"/>
          </ac:spMkLst>
        </pc:spChg>
      </pc:sldChg>
      <pc:sldChg chg="modSp">
        <pc:chgData name="anatstern1@gmail.com" userId="8d80730439408d88" providerId="LiveId" clId="{ACAF981E-4053-40F8-AD98-169A454FCE09}" dt="2019-09-07T17:50:30.600" v="446" actId="207"/>
        <pc:sldMkLst>
          <pc:docMk/>
          <pc:sldMk cId="162624441" sldId="285"/>
        </pc:sldMkLst>
        <pc:spChg chg="mod">
          <ac:chgData name="anatstern1@gmail.com" userId="8d80730439408d88" providerId="LiveId" clId="{ACAF981E-4053-40F8-AD98-169A454FCE09}" dt="2019-09-07T17:50:30.600" v="446" actId="207"/>
          <ac:spMkLst>
            <pc:docMk/>
            <pc:sldMk cId="162624441" sldId="285"/>
            <ac:spMk id="4" creationId="{00000000-0000-0000-0000-000000000000}"/>
          </ac:spMkLst>
        </pc:spChg>
      </pc:sldChg>
      <pc:sldChg chg="modSp">
        <pc:chgData name="anatstern1@gmail.com" userId="8d80730439408d88" providerId="LiveId" clId="{ACAF981E-4053-40F8-AD98-169A454FCE09}" dt="2019-09-07T05:32:05.325" v="3" actId="20577"/>
        <pc:sldMkLst>
          <pc:docMk/>
          <pc:sldMk cId="3776968649" sldId="292"/>
        </pc:sldMkLst>
        <pc:spChg chg="mod">
          <ac:chgData name="anatstern1@gmail.com" userId="8d80730439408d88" providerId="LiveId" clId="{ACAF981E-4053-40F8-AD98-169A454FCE09}" dt="2019-09-07T05:32:05.325" v="3" actId="20577"/>
          <ac:spMkLst>
            <pc:docMk/>
            <pc:sldMk cId="3776968649" sldId="292"/>
            <ac:spMk id="11" creationId="{8220729C-E9DA-4117-AF57-310361F93E3C}"/>
          </ac:spMkLst>
        </pc:spChg>
      </pc:sldChg>
      <pc:sldChg chg="add ord">
        <pc:chgData name="anatstern1@gmail.com" userId="8d80730439408d88" providerId="LiveId" clId="{ACAF981E-4053-40F8-AD98-169A454FCE09}" dt="2019-09-07T15:26:06.652" v="45"/>
        <pc:sldMkLst>
          <pc:docMk/>
          <pc:sldMk cId="3395842067" sldId="304"/>
        </pc:sldMkLst>
      </pc:sldChg>
      <pc:sldChg chg="add">
        <pc:chgData name="anatstern1@gmail.com" userId="8d80730439408d88" providerId="LiveId" clId="{ACAF981E-4053-40F8-AD98-169A454FCE09}" dt="2019-09-07T17:46:27.971" v="56"/>
        <pc:sldMkLst>
          <pc:docMk/>
          <pc:sldMk cId="1702819374" sldId="305"/>
        </pc:sldMkLst>
      </pc:sldChg>
    </pc:docChg>
  </pc:docChgLst>
  <pc:docChgLst>
    <pc:chgData name="anatstern1@gmail.com" userId="8d80730439408d88" providerId="LiveId" clId="{477C9461-56B2-4EE3-8BE0-C381B0283E82}"/>
    <pc:docChg chg="undo custSel modSld">
      <pc:chgData name="anatstern1@gmail.com" userId="8d80730439408d88" providerId="LiveId" clId="{477C9461-56B2-4EE3-8BE0-C381B0283E82}" dt="2019-09-06T21:42:48.678" v="2747" actId="20577"/>
      <pc:docMkLst>
        <pc:docMk/>
      </pc:docMkLst>
      <pc:sldChg chg="modSp">
        <pc:chgData name="anatstern1@gmail.com" userId="8d80730439408d88" providerId="LiveId" clId="{477C9461-56B2-4EE3-8BE0-C381B0283E82}" dt="2019-09-06T19:57:39.923" v="191" actId="6549"/>
        <pc:sldMkLst>
          <pc:docMk/>
          <pc:sldMk cId="2748317550" sldId="261"/>
        </pc:sldMkLst>
        <pc:spChg chg="mod">
          <ac:chgData name="anatstern1@gmail.com" userId="8d80730439408d88" providerId="LiveId" clId="{477C9461-56B2-4EE3-8BE0-C381B0283E82}" dt="2019-09-06T19:57:39.923" v="191" actId="6549"/>
          <ac:spMkLst>
            <pc:docMk/>
            <pc:sldMk cId="2748317550" sldId="261"/>
            <ac:spMk id="3" creationId="{00000000-0000-0000-0000-000000000000}"/>
          </ac:spMkLst>
        </pc:spChg>
      </pc:sldChg>
      <pc:sldChg chg="modSp">
        <pc:chgData name="anatstern1@gmail.com" userId="8d80730439408d88" providerId="LiveId" clId="{477C9461-56B2-4EE3-8BE0-C381B0283E82}" dt="2019-09-06T20:00:38.088" v="435" actId="14100"/>
        <pc:sldMkLst>
          <pc:docMk/>
          <pc:sldMk cId="4103562879" sldId="263"/>
        </pc:sldMkLst>
        <pc:spChg chg="mod">
          <ac:chgData name="anatstern1@gmail.com" userId="8d80730439408d88" providerId="LiveId" clId="{477C9461-56B2-4EE3-8BE0-C381B0283E82}" dt="2019-09-06T20:00:26.572" v="434" actId="14100"/>
          <ac:spMkLst>
            <pc:docMk/>
            <pc:sldMk cId="4103562879" sldId="263"/>
            <ac:spMk id="4" creationId="{00000000-0000-0000-0000-000000000000}"/>
          </ac:spMkLst>
        </pc:spChg>
        <pc:spChg chg="mod">
          <ac:chgData name="anatstern1@gmail.com" userId="8d80730439408d88" providerId="LiveId" clId="{477C9461-56B2-4EE3-8BE0-C381B0283E82}" dt="2019-09-06T20:00:38.088" v="435" actId="14100"/>
          <ac:spMkLst>
            <pc:docMk/>
            <pc:sldMk cId="4103562879" sldId="263"/>
            <ac:spMk id="7" creationId="{13C176A7-617C-4523-A2CD-8C0224A8495E}"/>
          </ac:spMkLst>
        </pc:spChg>
      </pc:sldChg>
      <pc:sldChg chg="modSp">
        <pc:chgData name="anatstern1@gmail.com" userId="8d80730439408d88" providerId="LiveId" clId="{477C9461-56B2-4EE3-8BE0-C381B0283E82}" dt="2019-09-06T21:38:39.006" v="2734" actId="255"/>
        <pc:sldMkLst>
          <pc:docMk/>
          <pc:sldMk cId="3299102481" sldId="265"/>
        </pc:sldMkLst>
        <pc:spChg chg="mod">
          <ac:chgData name="anatstern1@gmail.com" userId="8d80730439408d88" providerId="LiveId" clId="{477C9461-56B2-4EE3-8BE0-C381B0283E82}" dt="2019-09-06T21:38:39.006" v="2734" actId="255"/>
          <ac:spMkLst>
            <pc:docMk/>
            <pc:sldMk cId="3299102481" sldId="265"/>
            <ac:spMk id="12" creationId="{00000000-0000-0000-0000-000000000000}"/>
          </ac:spMkLst>
        </pc:spChg>
      </pc:sldChg>
      <pc:sldChg chg="addSp delSp modSp">
        <pc:chgData name="anatstern1@gmail.com" userId="8d80730439408d88" providerId="LiveId" clId="{477C9461-56B2-4EE3-8BE0-C381B0283E82}" dt="2019-09-06T21:27:10.475" v="2305" actId="1076"/>
        <pc:sldMkLst>
          <pc:docMk/>
          <pc:sldMk cId="4103562879" sldId="270"/>
        </pc:sldMkLst>
        <pc:spChg chg="mod">
          <ac:chgData name="anatstern1@gmail.com" userId="8d80730439408d88" providerId="LiveId" clId="{477C9461-56B2-4EE3-8BE0-C381B0283E82}" dt="2019-09-06T21:10:30.037" v="2138" actId="120"/>
          <ac:spMkLst>
            <pc:docMk/>
            <pc:sldMk cId="4103562879" sldId="270"/>
            <ac:spMk id="4" creationId="{00000000-0000-0000-0000-000000000000}"/>
          </ac:spMkLst>
        </pc:spChg>
        <pc:spChg chg="mod">
          <ac:chgData name="anatstern1@gmail.com" userId="8d80730439408d88" providerId="LiveId" clId="{477C9461-56B2-4EE3-8BE0-C381B0283E82}" dt="2019-09-06T21:26:19.163" v="2296" actId="255"/>
          <ac:spMkLst>
            <pc:docMk/>
            <pc:sldMk cId="4103562879" sldId="270"/>
            <ac:spMk id="7" creationId="{13C176A7-617C-4523-A2CD-8C0224A8495E}"/>
          </ac:spMkLst>
        </pc:spChg>
        <pc:picChg chg="add mod">
          <ac:chgData name="anatstern1@gmail.com" userId="8d80730439408d88" providerId="LiveId" clId="{477C9461-56B2-4EE3-8BE0-C381B0283E82}" dt="2019-09-06T21:21:35.149" v="2290" actId="1076"/>
          <ac:picMkLst>
            <pc:docMk/>
            <pc:sldMk cId="4103562879" sldId="270"/>
            <ac:picMk id="3" creationId="{3FE59B24-37C1-4DCD-ABB9-A65246667E19}"/>
          </ac:picMkLst>
        </pc:picChg>
        <pc:picChg chg="del">
          <ac:chgData name="anatstern1@gmail.com" userId="8d80730439408d88" providerId="LiveId" clId="{477C9461-56B2-4EE3-8BE0-C381B0283E82}" dt="2019-09-06T21:21:24.791" v="2289" actId="478"/>
          <ac:picMkLst>
            <pc:docMk/>
            <pc:sldMk cId="4103562879" sldId="270"/>
            <ac:picMk id="9" creationId="{00000000-0000-0000-0000-000000000000}"/>
          </ac:picMkLst>
        </pc:picChg>
        <pc:picChg chg="del">
          <ac:chgData name="anatstern1@gmail.com" userId="8d80730439408d88" providerId="LiveId" clId="{477C9461-56B2-4EE3-8BE0-C381B0283E82}" dt="2019-09-06T21:21:37.827" v="2291" actId="478"/>
          <ac:picMkLst>
            <pc:docMk/>
            <pc:sldMk cId="4103562879" sldId="270"/>
            <ac:picMk id="10" creationId="{00000000-0000-0000-0000-000000000000}"/>
          </ac:picMkLst>
        </pc:picChg>
        <pc:picChg chg="add del mod">
          <ac:chgData name="anatstern1@gmail.com" userId="8d80730439408d88" providerId="LiveId" clId="{477C9461-56B2-4EE3-8BE0-C381B0283E82}" dt="2019-09-06T21:26:55.107" v="2302" actId="478"/>
          <ac:picMkLst>
            <pc:docMk/>
            <pc:sldMk cId="4103562879" sldId="270"/>
            <ac:picMk id="12" creationId="{D984CB3D-E8C9-453F-9FF0-0D038219E746}"/>
          </ac:picMkLst>
        </pc:picChg>
        <pc:picChg chg="add mod ord">
          <ac:chgData name="anatstern1@gmail.com" userId="8d80730439408d88" providerId="LiveId" clId="{477C9461-56B2-4EE3-8BE0-C381B0283E82}" dt="2019-09-06T21:27:10.475" v="2305" actId="1076"/>
          <ac:picMkLst>
            <pc:docMk/>
            <pc:sldMk cId="4103562879" sldId="270"/>
            <ac:picMk id="13" creationId="{78C4ACFE-A577-45A5-9FD5-383D050F9D9F}"/>
          </ac:picMkLst>
        </pc:picChg>
      </pc:sldChg>
      <pc:sldChg chg="addSp modSp">
        <pc:chgData name="anatstern1@gmail.com" userId="8d80730439408d88" providerId="LiveId" clId="{477C9461-56B2-4EE3-8BE0-C381B0283E82}" dt="2019-09-06T21:27:33.820" v="2307" actId="1076"/>
        <pc:sldMkLst>
          <pc:docMk/>
          <pc:sldMk cId="4103562879" sldId="271"/>
        </pc:sldMkLst>
        <pc:spChg chg="mod">
          <ac:chgData name="anatstern1@gmail.com" userId="8d80730439408d88" providerId="LiveId" clId="{477C9461-56B2-4EE3-8BE0-C381B0283E82}" dt="2019-09-06T21:13:30.112" v="2283" actId="120"/>
          <ac:spMkLst>
            <pc:docMk/>
            <pc:sldMk cId="4103562879" sldId="271"/>
            <ac:spMk id="4" creationId="{00000000-0000-0000-0000-000000000000}"/>
          </ac:spMkLst>
        </pc:spChg>
        <pc:spChg chg="mod">
          <ac:chgData name="anatstern1@gmail.com" userId="8d80730439408d88" providerId="LiveId" clId="{477C9461-56B2-4EE3-8BE0-C381B0283E82}" dt="2019-09-06T21:11:49.754" v="2211" actId="14100"/>
          <ac:spMkLst>
            <pc:docMk/>
            <pc:sldMk cId="4103562879" sldId="271"/>
            <ac:spMk id="7" creationId="{13C176A7-617C-4523-A2CD-8C0224A8495E}"/>
          </ac:spMkLst>
        </pc:spChg>
        <pc:picChg chg="mod">
          <ac:chgData name="anatstern1@gmail.com" userId="8d80730439408d88" providerId="LiveId" clId="{477C9461-56B2-4EE3-8BE0-C381B0283E82}" dt="2019-09-06T21:11:32.531" v="2208" actId="1076"/>
          <ac:picMkLst>
            <pc:docMk/>
            <pc:sldMk cId="4103562879" sldId="271"/>
            <ac:picMk id="3" creationId="{EE521A06-BF0E-4A78-B933-58D2FCA352CD}"/>
          </ac:picMkLst>
        </pc:picChg>
        <pc:picChg chg="add mod">
          <ac:chgData name="anatstern1@gmail.com" userId="8d80730439408d88" providerId="LiveId" clId="{477C9461-56B2-4EE3-8BE0-C381B0283E82}" dt="2019-09-06T21:27:33.820" v="2307" actId="1076"/>
          <ac:picMkLst>
            <pc:docMk/>
            <pc:sldMk cId="4103562879" sldId="271"/>
            <ac:picMk id="13" creationId="{F20DB32A-1F4A-4E4F-B385-2FE6A9D441D7}"/>
          </ac:picMkLst>
        </pc:picChg>
      </pc:sldChg>
      <pc:sldChg chg="modSp">
        <pc:chgData name="anatstern1@gmail.com" userId="8d80730439408d88" providerId="LiveId" clId="{477C9461-56B2-4EE3-8BE0-C381B0283E82}" dt="2019-09-06T21:35:05.648" v="2579" actId="1076"/>
        <pc:sldMkLst>
          <pc:docMk/>
          <pc:sldMk cId="4103562879" sldId="272"/>
        </pc:sldMkLst>
        <pc:spChg chg="mod">
          <ac:chgData name="anatstern1@gmail.com" userId="8d80730439408d88" providerId="LiveId" clId="{477C9461-56B2-4EE3-8BE0-C381B0283E82}" dt="2019-09-06T21:35:05.648" v="2579" actId="1076"/>
          <ac:spMkLst>
            <pc:docMk/>
            <pc:sldMk cId="4103562879" sldId="272"/>
            <ac:spMk id="4" creationId="{00000000-0000-0000-0000-000000000000}"/>
          </ac:spMkLst>
        </pc:spChg>
        <pc:spChg chg="mod">
          <ac:chgData name="anatstern1@gmail.com" userId="8d80730439408d88" providerId="LiveId" clId="{477C9461-56B2-4EE3-8BE0-C381B0283E82}" dt="2019-09-06T21:33:53.896" v="2540" actId="20577"/>
          <ac:spMkLst>
            <pc:docMk/>
            <pc:sldMk cId="4103562879" sldId="272"/>
            <ac:spMk id="7" creationId="{13C176A7-617C-4523-A2CD-8C0224A8495E}"/>
          </ac:spMkLst>
        </pc:spChg>
        <pc:spChg chg="mod">
          <ac:chgData name="anatstern1@gmail.com" userId="8d80730439408d88" providerId="LiveId" clId="{477C9461-56B2-4EE3-8BE0-C381B0283E82}" dt="2019-09-06T21:34:45.681" v="2577" actId="1076"/>
          <ac:spMkLst>
            <pc:docMk/>
            <pc:sldMk cId="4103562879" sldId="272"/>
            <ac:spMk id="12" creationId="{26CD7FC4-9A0F-4683-BB77-DABB33BBBEB6}"/>
          </ac:spMkLst>
        </pc:spChg>
      </pc:sldChg>
      <pc:sldChg chg="addSp modSp">
        <pc:chgData name="anatstern1@gmail.com" userId="8d80730439408d88" providerId="LiveId" clId="{477C9461-56B2-4EE3-8BE0-C381B0283E82}" dt="2019-09-06T21:29:30.163" v="2355"/>
        <pc:sldMkLst>
          <pc:docMk/>
          <pc:sldMk cId="4103562879" sldId="273"/>
        </pc:sldMkLst>
        <pc:spChg chg="mod">
          <ac:chgData name="anatstern1@gmail.com" userId="8d80730439408d88" providerId="LiveId" clId="{477C9461-56B2-4EE3-8BE0-C381B0283E82}" dt="2019-09-06T21:29:03.430" v="2354" actId="14100"/>
          <ac:spMkLst>
            <pc:docMk/>
            <pc:sldMk cId="4103562879" sldId="273"/>
            <ac:spMk id="4" creationId="{00000000-0000-0000-0000-000000000000}"/>
          </ac:spMkLst>
        </pc:spChg>
        <pc:spChg chg="mod">
          <ac:chgData name="anatstern1@gmail.com" userId="8d80730439408d88" providerId="LiveId" clId="{477C9461-56B2-4EE3-8BE0-C381B0283E82}" dt="2019-09-06T21:28:08.242" v="2326" actId="1076"/>
          <ac:spMkLst>
            <pc:docMk/>
            <pc:sldMk cId="4103562879" sldId="273"/>
            <ac:spMk id="7" creationId="{13C176A7-617C-4523-A2CD-8C0224A8495E}"/>
          </ac:spMkLst>
        </pc:spChg>
        <pc:picChg chg="add">
          <ac:chgData name="anatstern1@gmail.com" userId="8d80730439408d88" providerId="LiveId" clId="{477C9461-56B2-4EE3-8BE0-C381B0283E82}" dt="2019-09-06T21:29:30.163" v="2355"/>
          <ac:picMkLst>
            <pc:docMk/>
            <pc:sldMk cId="4103562879" sldId="273"/>
            <ac:picMk id="12" creationId="{8BC9D15F-C603-4FB7-B736-E9C05A64C7D5}"/>
          </ac:picMkLst>
        </pc:picChg>
      </pc:sldChg>
      <pc:sldChg chg="modSp">
        <pc:chgData name="anatstern1@gmail.com" userId="8d80730439408d88" providerId="LiveId" clId="{477C9461-56B2-4EE3-8BE0-C381B0283E82}" dt="2019-09-06T21:31:11.877" v="2438" actId="14100"/>
        <pc:sldMkLst>
          <pc:docMk/>
          <pc:sldMk cId="4103562879" sldId="274"/>
        </pc:sldMkLst>
        <pc:spChg chg="mod">
          <ac:chgData name="anatstern1@gmail.com" userId="8d80730439408d88" providerId="LiveId" clId="{477C9461-56B2-4EE3-8BE0-C381B0283E82}" dt="2019-09-06T21:31:11.877" v="2438" actId="14100"/>
          <ac:spMkLst>
            <pc:docMk/>
            <pc:sldMk cId="4103562879" sldId="274"/>
            <ac:spMk id="4" creationId="{00000000-0000-0000-0000-000000000000}"/>
          </ac:spMkLst>
        </pc:spChg>
        <pc:spChg chg="mod">
          <ac:chgData name="anatstern1@gmail.com" userId="8d80730439408d88" providerId="LiveId" clId="{477C9461-56B2-4EE3-8BE0-C381B0283E82}" dt="2019-09-06T21:30:08.820" v="2382" actId="14100"/>
          <ac:spMkLst>
            <pc:docMk/>
            <pc:sldMk cId="4103562879" sldId="274"/>
            <ac:spMk id="7" creationId="{13C176A7-617C-4523-A2CD-8C0224A8495E}"/>
          </ac:spMkLst>
        </pc:spChg>
      </pc:sldChg>
      <pc:sldChg chg="modSp">
        <pc:chgData name="anatstern1@gmail.com" userId="8d80730439408d88" providerId="LiveId" clId="{477C9461-56B2-4EE3-8BE0-C381B0283E82}" dt="2019-09-06T21:35:43.839" v="2615" actId="5793"/>
        <pc:sldMkLst>
          <pc:docMk/>
          <pc:sldMk cId="4103562879" sldId="275"/>
        </pc:sldMkLst>
        <pc:spChg chg="mod">
          <ac:chgData name="anatstern1@gmail.com" userId="8d80730439408d88" providerId="LiveId" clId="{477C9461-56B2-4EE3-8BE0-C381B0283E82}" dt="2019-09-06T21:35:34.036" v="2601" actId="120"/>
          <ac:spMkLst>
            <pc:docMk/>
            <pc:sldMk cId="4103562879" sldId="275"/>
            <ac:spMk id="4" creationId="{00000000-0000-0000-0000-000000000000}"/>
          </ac:spMkLst>
        </pc:spChg>
        <pc:spChg chg="mod">
          <ac:chgData name="anatstern1@gmail.com" userId="8d80730439408d88" providerId="LiveId" clId="{477C9461-56B2-4EE3-8BE0-C381B0283E82}" dt="2019-09-06T21:35:43.839" v="2615" actId="5793"/>
          <ac:spMkLst>
            <pc:docMk/>
            <pc:sldMk cId="4103562879" sldId="275"/>
            <ac:spMk id="6" creationId="{1709142D-1897-4DB8-851E-BBD2807C2DAB}"/>
          </ac:spMkLst>
        </pc:spChg>
      </pc:sldChg>
      <pc:sldChg chg="modSp">
        <pc:chgData name="anatstern1@gmail.com" userId="8d80730439408d88" providerId="LiveId" clId="{477C9461-56B2-4EE3-8BE0-C381B0283E82}" dt="2019-09-06T21:37:52.335" v="2726" actId="1076"/>
        <pc:sldMkLst>
          <pc:docMk/>
          <pc:sldMk cId="4103562879" sldId="276"/>
        </pc:sldMkLst>
        <pc:spChg chg="mod">
          <ac:chgData name="anatstern1@gmail.com" userId="8d80730439408d88" providerId="LiveId" clId="{477C9461-56B2-4EE3-8BE0-C381B0283E82}" dt="2019-09-06T21:37:44.038" v="2725" actId="14100"/>
          <ac:spMkLst>
            <pc:docMk/>
            <pc:sldMk cId="4103562879" sldId="276"/>
            <ac:spMk id="7" creationId="{13C176A7-617C-4523-A2CD-8C0224A8495E}"/>
          </ac:spMkLst>
        </pc:spChg>
        <pc:spChg chg="mod">
          <ac:chgData name="anatstern1@gmail.com" userId="8d80730439408d88" providerId="LiveId" clId="{477C9461-56B2-4EE3-8BE0-C381B0283E82}" dt="2019-09-06T21:37:20.821" v="2722" actId="1076"/>
          <ac:spMkLst>
            <pc:docMk/>
            <pc:sldMk cId="4103562879" sldId="276"/>
            <ac:spMk id="13" creationId="{5E9EE551-E6F5-4162-A283-273D60FB1E7A}"/>
          </ac:spMkLst>
        </pc:spChg>
        <pc:picChg chg="mod">
          <ac:chgData name="anatstern1@gmail.com" userId="8d80730439408d88" providerId="LiveId" clId="{477C9461-56B2-4EE3-8BE0-C381B0283E82}" dt="2019-09-06T21:37:52.335" v="2726" actId="1076"/>
          <ac:picMkLst>
            <pc:docMk/>
            <pc:sldMk cId="4103562879" sldId="276"/>
            <ac:picMk id="11" creationId="{00000000-0000-0000-0000-000000000000}"/>
          </ac:picMkLst>
        </pc:picChg>
      </pc:sldChg>
      <pc:sldChg chg="modSp">
        <pc:chgData name="anatstern1@gmail.com" userId="8d80730439408d88" providerId="LiveId" clId="{477C9461-56B2-4EE3-8BE0-C381B0283E82}" dt="2019-09-06T21:31:54.727" v="2480" actId="14100"/>
        <pc:sldMkLst>
          <pc:docMk/>
          <pc:sldMk cId="4103562879" sldId="277"/>
        </pc:sldMkLst>
        <pc:spChg chg="mod">
          <ac:chgData name="anatstern1@gmail.com" userId="8d80730439408d88" providerId="LiveId" clId="{477C9461-56B2-4EE3-8BE0-C381B0283E82}" dt="2019-09-06T21:31:54.727" v="2480" actId="14100"/>
          <ac:spMkLst>
            <pc:docMk/>
            <pc:sldMk cId="4103562879" sldId="277"/>
            <ac:spMk id="7" creationId="{13C176A7-617C-4523-A2CD-8C0224A8495E}"/>
          </ac:spMkLst>
        </pc:spChg>
      </pc:sldChg>
      <pc:sldChg chg="modSp">
        <pc:chgData name="anatstern1@gmail.com" userId="8d80730439408d88" providerId="LiveId" clId="{477C9461-56B2-4EE3-8BE0-C381B0283E82}" dt="2019-09-06T20:01:30.850" v="485" actId="120"/>
        <pc:sldMkLst>
          <pc:docMk/>
          <pc:sldMk cId="4103562879" sldId="279"/>
        </pc:sldMkLst>
        <pc:spChg chg="mod">
          <ac:chgData name="anatstern1@gmail.com" userId="8d80730439408d88" providerId="LiveId" clId="{477C9461-56B2-4EE3-8BE0-C381B0283E82}" dt="2019-09-06T20:01:30.850" v="485" actId="120"/>
          <ac:spMkLst>
            <pc:docMk/>
            <pc:sldMk cId="4103562879" sldId="279"/>
            <ac:spMk id="4" creationId="{00000000-0000-0000-0000-000000000000}"/>
          </ac:spMkLst>
        </pc:spChg>
        <pc:spChg chg="mod">
          <ac:chgData name="anatstern1@gmail.com" userId="8d80730439408d88" providerId="LiveId" clId="{477C9461-56B2-4EE3-8BE0-C381B0283E82}" dt="2019-09-06T20:00:58.970" v="451" actId="120"/>
          <ac:spMkLst>
            <pc:docMk/>
            <pc:sldMk cId="4103562879" sldId="279"/>
            <ac:spMk id="7" creationId="{13C176A7-617C-4523-A2CD-8C0224A8495E}"/>
          </ac:spMkLst>
        </pc:spChg>
      </pc:sldChg>
      <pc:sldChg chg="modSp">
        <pc:chgData name="anatstern1@gmail.com" userId="8d80730439408d88" providerId="LiveId" clId="{477C9461-56B2-4EE3-8BE0-C381B0283E82}" dt="2019-09-06T20:01:41.053" v="493" actId="20577"/>
        <pc:sldMkLst>
          <pc:docMk/>
          <pc:sldMk cId="3257331680" sldId="281"/>
        </pc:sldMkLst>
        <pc:spChg chg="mod">
          <ac:chgData name="anatstern1@gmail.com" userId="8d80730439408d88" providerId="LiveId" clId="{477C9461-56B2-4EE3-8BE0-C381B0283E82}" dt="2019-09-06T20:01:41.053" v="493" actId="20577"/>
          <ac:spMkLst>
            <pc:docMk/>
            <pc:sldMk cId="3257331680" sldId="281"/>
            <ac:spMk id="7" creationId="{13C176A7-617C-4523-A2CD-8C0224A8495E}"/>
          </ac:spMkLst>
        </pc:spChg>
      </pc:sldChg>
      <pc:sldChg chg="modSp">
        <pc:chgData name="anatstern1@gmail.com" userId="8d80730439408d88" providerId="LiveId" clId="{477C9461-56B2-4EE3-8BE0-C381B0283E82}" dt="2019-09-06T20:02:04.063" v="525" actId="20577"/>
        <pc:sldMkLst>
          <pc:docMk/>
          <pc:sldMk cId="3315817298" sldId="289"/>
        </pc:sldMkLst>
        <pc:spChg chg="mod">
          <ac:chgData name="anatstern1@gmail.com" userId="8d80730439408d88" providerId="LiveId" clId="{477C9461-56B2-4EE3-8BE0-C381B0283E82}" dt="2019-09-06T20:02:04.063" v="525" actId="20577"/>
          <ac:spMkLst>
            <pc:docMk/>
            <pc:sldMk cId="3315817298" sldId="289"/>
            <ac:spMk id="7" creationId="{13C176A7-617C-4523-A2CD-8C0224A8495E}"/>
          </ac:spMkLst>
        </pc:spChg>
      </pc:sldChg>
      <pc:sldChg chg="modSp">
        <pc:chgData name="anatstern1@gmail.com" userId="8d80730439408d88" providerId="LiveId" clId="{477C9461-56B2-4EE3-8BE0-C381B0283E82}" dt="2019-09-06T20:42:27.925" v="1371" actId="113"/>
        <pc:sldMkLst>
          <pc:docMk/>
          <pc:sldMk cId="391636922" sldId="290"/>
        </pc:sldMkLst>
        <pc:spChg chg="mod">
          <ac:chgData name="anatstern1@gmail.com" userId="8d80730439408d88" providerId="LiveId" clId="{477C9461-56B2-4EE3-8BE0-C381B0283E82}" dt="2019-09-06T20:42:27.925" v="1371" actId="113"/>
          <ac:spMkLst>
            <pc:docMk/>
            <pc:sldMk cId="391636922" sldId="290"/>
            <ac:spMk id="7" creationId="{13C176A7-617C-4523-A2CD-8C0224A8495E}"/>
          </ac:spMkLst>
        </pc:spChg>
      </pc:sldChg>
      <pc:sldChg chg="modSp">
        <pc:chgData name="anatstern1@gmail.com" userId="8d80730439408d88" providerId="LiveId" clId="{477C9461-56B2-4EE3-8BE0-C381B0283E82}" dt="2019-09-06T20:41:19.990" v="1299" actId="20577"/>
        <pc:sldMkLst>
          <pc:docMk/>
          <pc:sldMk cId="4199322429" sldId="291"/>
        </pc:sldMkLst>
        <pc:spChg chg="mod">
          <ac:chgData name="anatstern1@gmail.com" userId="8d80730439408d88" providerId="LiveId" clId="{477C9461-56B2-4EE3-8BE0-C381B0283E82}" dt="2019-09-06T20:41:19.990" v="1299" actId="20577"/>
          <ac:spMkLst>
            <pc:docMk/>
            <pc:sldMk cId="4199322429" sldId="291"/>
            <ac:spMk id="7" creationId="{13C176A7-617C-4523-A2CD-8C0224A8495E}"/>
          </ac:spMkLst>
        </pc:spChg>
      </pc:sldChg>
      <pc:sldChg chg="modSp">
        <pc:chgData name="anatstern1@gmail.com" userId="8d80730439408d88" providerId="LiveId" clId="{477C9461-56B2-4EE3-8BE0-C381B0283E82}" dt="2019-09-06T20:50:40.100" v="1404" actId="14100"/>
        <pc:sldMkLst>
          <pc:docMk/>
          <pc:sldMk cId="3776968649" sldId="292"/>
        </pc:sldMkLst>
        <pc:spChg chg="mod">
          <ac:chgData name="anatstern1@gmail.com" userId="8d80730439408d88" providerId="LiveId" clId="{477C9461-56B2-4EE3-8BE0-C381B0283E82}" dt="2019-09-06T20:50:40.100" v="1404" actId="14100"/>
          <ac:spMkLst>
            <pc:docMk/>
            <pc:sldMk cId="3776968649" sldId="292"/>
            <ac:spMk id="7" creationId="{13C176A7-617C-4523-A2CD-8C0224A8495E}"/>
          </ac:spMkLst>
        </pc:spChg>
        <pc:spChg chg="mod">
          <ac:chgData name="anatstern1@gmail.com" userId="8d80730439408d88" providerId="LiveId" clId="{477C9461-56B2-4EE3-8BE0-C381B0283E82}" dt="2019-09-06T20:50:15.497" v="1379" actId="20577"/>
          <ac:spMkLst>
            <pc:docMk/>
            <pc:sldMk cId="3776968649" sldId="292"/>
            <ac:spMk id="11" creationId="{8220729C-E9DA-4117-AF57-310361F93E3C}"/>
          </ac:spMkLst>
        </pc:spChg>
      </pc:sldChg>
      <pc:sldChg chg="addSp delSp modSp">
        <pc:chgData name="anatstern1@gmail.com" userId="8d80730439408d88" providerId="LiveId" clId="{477C9461-56B2-4EE3-8BE0-C381B0283E82}" dt="2019-09-06T20:09:06.916" v="1188" actId="20577"/>
        <pc:sldMkLst>
          <pc:docMk/>
          <pc:sldMk cId="2936189561" sldId="294"/>
        </pc:sldMkLst>
        <pc:spChg chg="add del">
          <ac:chgData name="anatstern1@gmail.com" userId="8d80730439408d88" providerId="LiveId" clId="{477C9461-56B2-4EE3-8BE0-C381B0283E82}" dt="2019-09-06T20:03:44.584" v="586"/>
          <ac:spMkLst>
            <pc:docMk/>
            <pc:sldMk cId="2936189561" sldId="294"/>
            <ac:spMk id="2" creationId="{AD24D5AC-C6EB-4A94-8EEF-AA3730894FC0}"/>
          </ac:spMkLst>
        </pc:spChg>
        <pc:spChg chg="add mod">
          <ac:chgData name="anatstern1@gmail.com" userId="8d80730439408d88" providerId="LiveId" clId="{477C9461-56B2-4EE3-8BE0-C381B0283E82}" dt="2019-09-06T20:09:06.916" v="1188" actId="20577"/>
          <ac:spMkLst>
            <pc:docMk/>
            <pc:sldMk cId="2936189561" sldId="294"/>
            <ac:spMk id="3" creationId="{B3C5A695-DF27-406B-A660-6153C296B485}"/>
          </ac:spMkLst>
        </pc:spChg>
        <pc:spChg chg="mod">
          <ac:chgData name="anatstern1@gmail.com" userId="8d80730439408d88" providerId="LiveId" clId="{477C9461-56B2-4EE3-8BE0-C381B0283E82}" dt="2019-09-06T20:08:52.413" v="940" actId="27636"/>
          <ac:spMkLst>
            <pc:docMk/>
            <pc:sldMk cId="2936189561" sldId="294"/>
            <ac:spMk id="4" creationId="{00000000-0000-0000-0000-000000000000}"/>
          </ac:spMkLst>
        </pc:spChg>
        <pc:spChg chg="mod">
          <ac:chgData name="anatstern1@gmail.com" userId="8d80730439408d88" providerId="LiveId" clId="{477C9461-56B2-4EE3-8BE0-C381B0283E82}" dt="2019-09-06T20:02:33.808" v="584" actId="14100"/>
          <ac:spMkLst>
            <pc:docMk/>
            <pc:sldMk cId="2936189561" sldId="294"/>
            <ac:spMk id="7" creationId="{13C176A7-617C-4523-A2CD-8C0224A8495E}"/>
          </ac:spMkLst>
        </pc:spChg>
      </pc:sldChg>
      <pc:sldChg chg="modSp">
        <pc:chgData name="anatstern1@gmail.com" userId="8d80730439408d88" providerId="LiveId" clId="{477C9461-56B2-4EE3-8BE0-C381B0283E82}" dt="2019-09-06T20:40:54.616" v="1275" actId="120"/>
        <pc:sldMkLst>
          <pc:docMk/>
          <pc:sldMk cId="2140180116" sldId="295"/>
        </pc:sldMkLst>
        <pc:spChg chg="mod">
          <ac:chgData name="anatstern1@gmail.com" userId="8d80730439408d88" providerId="LiveId" clId="{477C9461-56B2-4EE3-8BE0-C381B0283E82}" dt="2019-09-06T20:40:54.616" v="1275" actId="120"/>
          <ac:spMkLst>
            <pc:docMk/>
            <pc:sldMk cId="2140180116" sldId="295"/>
            <ac:spMk id="7" creationId="{13C176A7-617C-4523-A2CD-8C0224A8495E}"/>
          </ac:spMkLst>
        </pc:spChg>
      </pc:sldChg>
      <pc:sldChg chg="modSp">
        <pc:chgData name="anatstern1@gmail.com" userId="8d80730439408d88" providerId="LiveId" clId="{477C9461-56B2-4EE3-8BE0-C381B0283E82}" dt="2019-09-06T21:08:46.426" v="2028" actId="120"/>
        <pc:sldMkLst>
          <pc:docMk/>
          <pc:sldMk cId="3159327295" sldId="296"/>
        </pc:sldMkLst>
        <pc:spChg chg="mod">
          <ac:chgData name="anatstern1@gmail.com" userId="8d80730439408d88" providerId="LiveId" clId="{477C9461-56B2-4EE3-8BE0-C381B0283E82}" dt="2019-09-06T21:08:46.426" v="2028" actId="120"/>
          <ac:spMkLst>
            <pc:docMk/>
            <pc:sldMk cId="3159327295" sldId="296"/>
            <ac:spMk id="7" creationId="{13C176A7-617C-4523-A2CD-8C0224A8495E}"/>
          </ac:spMkLst>
        </pc:spChg>
      </pc:sldChg>
      <pc:sldChg chg="modSp">
        <pc:chgData name="anatstern1@gmail.com" userId="8d80730439408d88" providerId="LiveId" clId="{477C9461-56B2-4EE3-8BE0-C381B0283E82}" dt="2019-09-06T21:42:48.678" v="2747" actId="20577"/>
        <pc:sldMkLst>
          <pc:docMk/>
          <pc:sldMk cId="2394144514" sldId="298"/>
        </pc:sldMkLst>
        <pc:spChg chg="mod">
          <ac:chgData name="anatstern1@gmail.com" userId="8d80730439408d88" providerId="LiveId" clId="{477C9461-56B2-4EE3-8BE0-C381B0283E82}" dt="2019-09-06T21:42:48.678" v="2747" actId="20577"/>
          <ac:spMkLst>
            <pc:docMk/>
            <pc:sldMk cId="2394144514" sldId="298"/>
            <ac:spMk id="4" creationId="{00000000-0000-0000-0000-000000000000}"/>
          </ac:spMkLst>
        </pc:spChg>
        <pc:spChg chg="mod">
          <ac:chgData name="anatstern1@gmail.com" userId="8d80730439408d88" providerId="LiveId" clId="{477C9461-56B2-4EE3-8BE0-C381B0283E82}" dt="2019-09-06T20:51:07.048" v="1453" actId="120"/>
          <ac:spMkLst>
            <pc:docMk/>
            <pc:sldMk cId="2394144514" sldId="298"/>
            <ac:spMk id="7" creationId="{13C176A7-617C-4523-A2CD-8C0224A8495E}"/>
          </ac:spMkLst>
        </pc:spChg>
      </pc:sldChg>
      <pc:sldChg chg="modSp">
        <pc:chgData name="anatstern1@gmail.com" userId="8d80730439408d88" providerId="LiveId" clId="{477C9461-56B2-4EE3-8BE0-C381B0283E82}" dt="2019-09-06T21:03:56.756" v="1883" actId="1076"/>
        <pc:sldMkLst>
          <pc:docMk/>
          <pc:sldMk cId="1245509369" sldId="299"/>
        </pc:sldMkLst>
        <pc:spChg chg="mod">
          <ac:chgData name="anatstern1@gmail.com" userId="8d80730439408d88" providerId="LiveId" clId="{477C9461-56B2-4EE3-8BE0-C381B0283E82}" dt="2019-09-06T21:03:50.878" v="1882" actId="14100"/>
          <ac:spMkLst>
            <pc:docMk/>
            <pc:sldMk cId="1245509369" sldId="299"/>
            <ac:spMk id="4" creationId="{00000000-0000-0000-0000-000000000000}"/>
          </ac:spMkLst>
        </pc:spChg>
        <pc:spChg chg="mod">
          <ac:chgData name="anatstern1@gmail.com" userId="8d80730439408d88" providerId="LiveId" clId="{477C9461-56B2-4EE3-8BE0-C381B0283E82}" dt="2019-09-06T21:01:57.115" v="1740" actId="14100"/>
          <ac:spMkLst>
            <pc:docMk/>
            <pc:sldMk cId="1245509369" sldId="299"/>
            <ac:spMk id="7" creationId="{13C176A7-617C-4523-A2CD-8C0224A8495E}"/>
          </ac:spMkLst>
        </pc:spChg>
        <pc:spChg chg="mod">
          <ac:chgData name="anatstern1@gmail.com" userId="8d80730439408d88" providerId="LiveId" clId="{477C9461-56B2-4EE3-8BE0-C381B0283E82}" dt="2019-09-06T21:03:34.311" v="1869" actId="1076"/>
          <ac:spMkLst>
            <pc:docMk/>
            <pc:sldMk cId="1245509369" sldId="299"/>
            <ac:spMk id="8" creationId="{69FD7304-733F-4CBE-9667-D9C04A89EE8C}"/>
          </ac:spMkLst>
        </pc:spChg>
        <pc:picChg chg="mod">
          <ac:chgData name="anatstern1@gmail.com" userId="8d80730439408d88" providerId="LiveId" clId="{477C9461-56B2-4EE3-8BE0-C381B0283E82}" dt="2019-09-06T21:03:56.756" v="1883" actId="1076"/>
          <ac:picMkLst>
            <pc:docMk/>
            <pc:sldMk cId="1245509369" sldId="299"/>
            <ac:picMk id="12" creationId="{88734C50-7302-4261-82C6-B828EEA39063}"/>
          </ac:picMkLst>
        </pc:picChg>
      </pc:sldChg>
      <pc:sldChg chg="modSp">
        <pc:chgData name="anatstern1@gmail.com" userId="8d80730439408d88" providerId="LiveId" clId="{477C9461-56B2-4EE3-8BE0-C381B0283E82}" dt="2019-09-06T21:07:25.415" v="2009" actId="14100"/>
        <pc:sldMkLst>
          <pc:docMk/>
          <pc:sldMk cId="1881517254" sldId="300"/>
        </pc:sldMkLst>
        <pc:spChg chg="mod">
          <ac:chgData name="anatstern1@gmail.com" userId="8d80730439408d88" providerId="LiveId" clId="{477C9461-56B2-4EE3-8BE0-C381B0283E82}" dt="2019-09-06T21:07:25.415" v="2009" actId="14100"/>
          <ac:spMkLst>
            <pc:docMk/>
            <pc:sldMk cId="1881517254" sldId="300"/>
            <ac:spMk id="4" creationId="{00000000-0000-0000-0000-000000000000}"/>
          </ac:spMkLst>
        </pc:spChg>
        <pc:spChg chg="mod">
          <ac:chgData name="anatstern1@gmail.com" userId="8d80730439408d88" providerId="LiveId" clId="{477C9461-56B2-4EE3-8BE0-C381B0283E82}" dt="2019-09-06T21:04:31.656" v="1923" actId="120"/>
          <ac:spMkLst>
            <pc:docMk/>
            <pc:sldMk cId="1881517254" sldId="300"/>
            <ac:spMk id="7" creationId="{13C176A7-617C-4523-A2CD-8C0224A8495E}"/>
          </ac:spMkLst>
        </pc:spChg>
      </pc:sldChg>
      <pc:sldChg chg="modSp">
        <pc:chgData name="anatstern1@gmail.com" userId="8d80730439408d88" providerId="LiveId" clId="{477C9461-56B2-4EE3-8BE0-C381B0283E82}" dt="2019-09-06T20:40:42.513" v="1266" actId="20577"/>
        <pc:sldMkLst>
          <pc:docMk/>
          <pc:sldMk cId="927714419" sldId="302"/>
        </pc:sldMkLst>
        <pc:spChg chg="mod">
          <ac:chgData name="anatstern1@gmail.com" userId="8d80730439408d88" providerId="LiveId" clId="{477C9461-56B2-4EE3-8BE0-C381B0283E82}" dt="2019-09-06T20:40:42.513" v="1266" actId="20577"/>
          <ac:spMkLst>
            <pc:docMk/>
            <pc:sldMk cId="927714419" sldId="302"/>
            <ac:spMk id="4" creationId="{00000000-0000-0000-0000-000000000000}"/>
          </ac:spMkLst>
        </pc:spChg>
        <pc:spChg chg="mod">
          <ac:chgData name="anatstern1@gmail.com" userId="8d80730439408d88" providerId="LiveId" clId="{477C9461-56B2-4EE3-8BE0-C381B0283E82}" dt="2019-09-06T20:10:19.158" v="1235" actId="14100"/>
          <ac:spMkLst>
            <pc:docMk/>
            <pc:sldMk cId="927714419" sldId="302"/>
            <ac:spMk id="7" creationId="{13C176A7-617C-4523-A2CD-8C0224A849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028664F6-8978-4124-B796-9AEAEAA144DF}" type="datetimeFigureOut">
              <a:rPr lang="he-IL" smtClean="0"/>
              <a:pPr/>
              <a:t>ז'/אלול/תשע"ט</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496C22C6-76CF-4A43-883B-DE8AA46288F4}" type="slidenum">
              <a:rPr lang="he-IL" smtClean="0"/>
              <a:pPr/>
              <a:t>‹#›</a:t>
            </a:fld>
            <a:endParaRPr lang="he-IL"/>
          </a:p>
        </p:txBody>
      </p:sp>
    </p:spTree>
    <p:extLst>
      <p:ext uri="{BB962C8B-B14F-4D97-AF65-F5344CB8AC3E}">
        <p14:creationId xmlns:p14="http://schemas.microsoft.com/office/powerpoint/2010/main" val="95452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a:t>
            </a:fld>
            <a:endParaRPr lang="he-IL"/>
          </a:p>
        </p:txBody>
      </p:sp>
    </p:spTree>
    <p:extLst>
      <p:ext uri="{BB962C8B-B14F-4D97-AF65-F5344CB8AC3E}">
        <p14:creationId xmlns:p14="http://schemas.microsoft.com/office/powerpoint/2010/main" val="45680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10</a:t>
            </a:fld>
            <a:endParaRPr lang="he-IL"/>
          </a:p>
        </p:txBody>
      </p:sp>
    </p:spTree>
    <p:extLst>
      <p:ext uri="{BB962C8B-B14F-4D97-AF65-F5344CB8AC3E}">
        <p14:creationId xmlns:p14="http://schemas.microsoft.com/office/powerpoint/2010/main" val="251062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11</a:t>
            </a:fld>
            <a:endParaRPr lang="he-IL"/>
          </a:p>
        </p:txBody>
      </p:sp>
    </p:spTree>
    <p:extLst>
      <p:ext uri="{BB962C8B-B14F-4D97-AF65-F5344CB8AC3E}">
        <p14:creationId xmlns:p14="http://schemas.microsoft.com/office/powerpoint/2010/main" val="205495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12</a:t>
            </a:fld>
            <a:endParaRPr lang="he-IL"/>
          </a:p>
        </p:txBody>
      </p:sp>
    </p:spTree>
    <p:extLst>
      <p:ext uri="{BB962C8B-B14F-4D97-AF65-F5344CB8AC3E}">
        <p14:creationId xmlns:p14="http://schemas.microsoft.com/office/powerpoint/2010/main" val="128698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13</a:t>
            </a:fld>
            <a:endParaRPr lang="he-IL"/>
          </a:p>
        </p:txBody>
      </p:sp>
    </p:spTree>
    <p:extLst>
      <p:ext uri="{BB962C8B-B14F-4D97-AF65-F5344CB8AC3E}">
        <p14:creationId xmlns:p14="http://schemas.microsoft.com/office/powerpoint/2010/main" val="45388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14</a:t>
            </a:fld>
            <a:endParaRPr lang="he-IL"/>
          </a:p>
        </p:txBody>
      </p:sp>
    </p:spTree>
    <p:extLst>
      <p:ext uri="{BB962C8B-B14F-4D97-AF65-F5344CB8AC3E}">
        <p14:creationId xmlns:p14="http://schemas.microsoft.com/office/powerpoint/2010/main" val="157451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15</a:t>
            </a:fld>
            <a:endParaRPr lang="he-IL"/>
          </a:p>
        </p:txBody>
      </p:sp>
    </p:spTree>
    <p:extLst>
      <p:ext uri="{BB962C8B-B14F-4D97-AF65-F5344CB8AC3E}">
        <p14:creationId xmlns:p14="http://schemas.microsoft.com/office/powerpoint/2010/main" val="146316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16</a:t>
            </a:fld>
            <a:endParaRPr lang="he-IL"/>
          </a:p>
        </p:txBody>
      </p:sp>
    </p:spTree>
    <p:extLst>
      <p:ext uri="{BB962C8B-B14F-4D97-AF65-F5344CB8AC3E}">
        <p14:creationId xmlns:p14="http://schemas.microsoft.com/office/powerpoint/2010/main" val="4000953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17</a:t>
            </a:fld>
            <a:endParaRPr lang="he-IL"/>
          </a:p>
        </p:txBody>
      </p:sp>
    </p:spTree>
    <p:extLst>
      <p:ext uri="{BB962C8B-B14F-4D97-AF65-F5344CB8AC3E}">
        <p14:creationId xmlns:p14="http://schemas.microsoft.com/office/powerpoint/2010/main" val="1659284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18</a:t>
            </a:fld>
            <a:endParaRPr lang="he-IL"/>
          </a:p>
        </p:txBody>
      </p:sp>
    </p:spTree>
    <p:extLst>
      <p:ext uri="{BB962C8B-B14F-4D97-AF65-F5344CB8AC3E}">
        <p14:creationId xmlns:p14="http://schemas.microsoft.com/office/powerpoint/2010/main" val="596931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19</a:t>
            </a:fld>
            <a:endParaRPr lang="he-IL"/>
          </a:p>
        </p:txBody>
      </p:sp>
    </p:spTree>
    <p:extLst>
      <p:ext uri="{BB962C8B-B14F-4D97-AF65-F5344CB8AC3E}">
        <p14:creationId xmlns:p14="http://schemas.microsoft.com/office/powerpoint/2010/main" val="269254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a:t>
            </a:fld>
            <a:endParaRPr lang="he-IL"/>
          </a:p>
        </p:txBody>
      </p:sp>
    </p:spTree>
    <p:extLst>
      <p:ext uri="{BB962C8B-B14F-4D97-AF65-F5344CB8AC3E}">
        <p14:creationId xmlns:p14="http://schemas.microsoft.com/office/powerpoint/2010/main" val="2884688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20</a:t>
            </a:fld>
            <a:endParaRPr lang="he-IL"/>
          </a:p>
        </p:txBody>
      </p:sp>
    </p:spTree>
    <p:extLst>
      <p:ext uri="{BB962C8B-B14F-4D97-AF65-F5344CB8AC3E}">
        <p14:creationId xmlns:p14="http://schemas.microsoft.com/office/powerpoint/2010/main" val="3547984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21</a:t>
            </a:fld>
            <a:endParaRPr lang="he-IL"/>
          </a:p>
        </p:txBody>
      </p:sp>
    </p:spTree>
    <p:extLst>
      <p:ext uri="{BB962C8B-B14F-4D97-AF65-F5344CB8AC3E}">
        <p14:creationId xmlns:p14="http://schemas.microsoft.com/office/powerpoint/2010/main" val="316639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22</a:t>
            </a:fld>
            <a:endParaRPr lang="he-IL"/>
          </a:p>
        </p:txBody>
      </p:sp>
    </p:spTree>
    <p:extLst>
      <p:ext uri="{BB962C8B-B14F-4D97-AF65-F5344CB8AC3E}">
        <p14:creationId xmlns:p14="http://schemas.microsoft.com/office/powerpoint/2010/main" val="4089356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23</a:t>
            </a:fld>
            <a:endParaRPr lang="he-IL"/>
          </a:p>
        </p:txBody>
      </p:sp>
    </p:spTree>
    <p:extLst>
      <p:ext uri="{BB962C8B-B14F-4D97-AF65-F5344CB8AC3E}">
        <p14:creationId xmlns:p14="http://schemas.microsoft.com/office/powerpoint/2010/main" val="13165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24</a:t>
            </a:fld>
            <a:endParaRPr lang="he-IL"/>
          </a:p>
        </p:txBody>
      </p:sp>
    </p:spTree>
    <p:extLst>
      <p:ext uri="{BB962C8B-B14F-4D97-AF65-F5344CB8AC3E}">
        <p14:creationId xmlns:p14="http://schemas.microsoft.com/office/powerpoint/2010/main" val="114239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25</a:t>
            </a:fld>
            <a:endParaRPr lang="he-IL"/>
          </a:p>
        </p:txBody>
      </p:sp>
    </p:spTree>
    <p:extLst>
      <p:ext uri="{BB962C8B-B14F-4D97-AF65-F5344CB8AC3E}">
        <p14:creationId xmlns:p14="http://schemas.microsoft.com/office/powerpoint/2010/main" val="2277680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26</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27</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28</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29</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3</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30</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31</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32</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33</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4</a:t>
            </a:fld>
            <a:endParaRPr lang="he-IL"/>
          </a:p>
        </p:txBody>
      </p:sp>
    </p:spTree>
    <p:extLst>
      <p:ext uri="{BB962C8B-B14F-4D97-AF65-F5344CB8AC3E}">
        <p14:creationId xmlns:p14="http://schemas.microsoft.com/office/powerpoint/2010/main" val="10691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5</a:t>
            </a:fld>
            <a:endParaRPr lang="he-IL"/>
          </a:p>
        </p:txBody>
      </p:sp>
    </p:spTree>
    <p:extLst>
      <p:ext uri="{BB962C8B-B14F-4D97-AF65-F5344CB8AC3E}">
        <p14:creationId xmlns:p14="http://schemas.microsoft.com/office/powerpoint/2010/main" val="231061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6</a:t>
            </a:fld>
            <a:endParaRPr lang="he-IL"/>
          </a:p>
        </p:txBody>
      </p:sp>
    </p:spTree>
    <p:extLst>
      <p:ext uri="{BB962C8B-B14F-4D97-AF65-F5344CB8AC3E}">
        <p14:creationId xmlns:p14="http://schemas.microsoft.com/office/powerpoint/2010/main" val="196996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7</a:t>
            </a:fld>
            <a:endParaRPr lang="he-IL"/>
          </a:p>
        </p:txBody>
      </p:sp>
    </p:spTree>
    <p:extLst>
      <p:ext uri="{BB962C8B-B14F-4D97-AF65-F5344CB8AC3E}">
        <p14:creationId xmlns:p14="http://schemas.microsoft.com/office/powerpoint/2010/main" val="538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8</a:t>
            </a:fld>
            <a:endParaRPr lang="he-IL"/>
          </a:p>
        </p:txBody>
      </p:sp>
    </p:spTree>
    <p:extLst>
      <p:ext uri="{BB962C8B-B14F-4D97-AF65-F5344CB8AC3E}">
        <p14:creationId xmlns:p14="http://schemas.microsoft.com/office/powerpoint/2010/main" val="332516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96C22C6-76CF-4A43-883B-DE8AA46288F4}" type="slidenum">
              <a:rPr lang="he-IL" smtClean="0"/>
              <a:pPr/>
              <a:t>9</a:t>
            </a:fld>
            <a:endParaRPr lang="he-IL"/>
          </a:p>
        </p:txBody>
      </p:sp>
    </p:spTree>
    <p:extLst>
      <p:ext uri="{BB962C8B-B14F-4D97-AF65-F5344CB8AC3E}">
        <p14:creationId xmlns:p14="http://schemas.microsoft.com/office/powerpoint/2010/main" val="24035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1945356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220111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79CF660-A197-4DBE-90DE-D7D0A66F6417}" type="slidenum">
              <a:rPr lang="he-IL" smtClean="0"/>
              <a:pPr/>
              <a:t>‹#›</a:t>
            </a:fld>
            <a:endParaRPr lang="he-I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6009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3663995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6" name="Footer Placeholder 5"/>
          <p:cNvSpPr>
            <a:spLocks noGrp="1"/>
          </p:cNvSpPr>
          <p:nvPr>
            <p:ph type="ftr" sz="quarter" idx="11"/>
          </p:nvPr>
        </p:nvSpPr>
        <p:spPr/>
        <p:txBody>
          <a:bodyPr/>
          <a:lstStyle/>
          <a:p>
            <a:endParaRPr lang="he-I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9CF660-A197-4DBE-90DE-D7D0A66F6417}" type="slidenum">
              <a:rPr lang="he-IL" smtClean="0"/>
              <a:pPr/>
              <a:t>‹#›</a:t>
            </a:fld>
            <a:endParaRPr lang="he-I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666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1125146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2056472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221613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88154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11"/>
          </p:nvPr>
        </p:nvSpPr>
        <p:spPr/>
        <p:txBody>
          <a:bodyPr/>
          <a:lstStyle/>
          <a:p>
            <a:endParaRPr lang="he-I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22930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6" name="Footer Placeholder 5"/>
          <p:cNvSpPr>
            <a:spLocks noGrp="1"/>
          </p:cNvSpPr>
          <p:nvPr>
            <p:ph type="ftr" sz="quarter" idx="11"/>
          </p:nvPr>
        </p:nvSpPr>
        <p:spPr/>
        <p:txBody>
          <a:bodyPr/>
          <a:lstStyle/>
          <a:p>
            <a:endParaRPr lang="he-I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185834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8" name="Footer Placeholder 7"/>
          <p:cNvSpPr>
            <a:spLocks noGrp="1"/>
          </p:cNvSpPr>
          <p:nvPr>
            <p:ph type="ftr" sz="quarter" idx="11"/>
          </p:nvPr>
        </p:nvSpPr>
        <p:spPr/>
        <p:txBody>
          <a:bodyPr/>
          <a:lstStyle/>
          <a:p>
            <a:endParaRPr lang="he-I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280231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4" name="Footer Placeholder 3"/>
          <p:cNvSpPr>
            <a:spLocks noGrp="1"/>
          </p:cNvSpPr>
          <p:nvPr>
            <p:ph type="ftr" sz="quarter" idx="11"/>
          </p:nvPr>
        </p:nvSpPr>
        <p:spPr/>
        <p:txBody>
          <a:bodyPr/>
          <a:lstStyle/>
          <a:p>
            <a:endParaRPr lang="he-I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115438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3" name="Footer Placeholder 2"/>
          <p:cNvSpPr>
            <a:spLocks noGrp="1"/>
          </p:cNvSpPr>
          <p:nvPr>
            <p:ph type="ftr" sz="quarter" idx="11"/>
          </p:nvPr>
        </p:nvSpPr>
        <p:spPr/>
        <p:txBody>
          <a:bodyPr/>
          <a:lstStyle/>
          <a:p>
            <a:endParaRPr lang="he-I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407643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104195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52D490-27A3-48A7-8107-1D13557F19FA}" type="datetimeFigureOut">
              <a:rPr lang="he-IL" smtClean="0"/>
              <a:pPr/>
              <a:t>ז'/אלול/תשע"ט</a:t>
            </a:fld>
            <a:endParaRPr lang="he-IL"/>
          </a:p>
        </p:txBody>
      </p:sp>
      <p:sp>
        <p:nvSpPr>
          <p:cNvPr id="6" name="Footer Placeholder 5"/>
          <p:cNvSpPr>
            <a:spLocks noGrp="1"/>
          </p:cNvSpPr>
          <p:nvPr>
            <p:ph type="ftr" sz="quarter" idx="11"/>
          </p:nvPr>
        </p:nvSpPr>
        <p:spPr/>
        <p:txBody>
          <a:bodyPr/>
          <a:lstStyle/>
          <a:p>
            <a:endParaRPr lang="he-I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9CF660-A197-4DBE-90DE-D7D0A66F6417}" type="slidenum">
              <a:rPr lang="he-IL" smtClean="0"/>
              <a:pPr/>
              <a:t>‹#›</a:t>
            </a:fld>
            <a:endParaRPr lang="he-IL"/>
          </a:p>
        </p:txBody>
      </p:sp>
    </p:spTree>
    <p:extLst>
      <p:ext uri="{BB962C8B-B14F-4D97-AF65-F5344CB8AC3E}">
        <p14:creationId xmlns:p14="http://schemas.microsoft.com/office/powerpoint/2010/main" val="404801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alphaModFix amt="30000"/>
            <a:lum/>
          </a:blip>
          <a:srcRect/>
          <a:stretch>
            <a:fillRect t="-8000" b="-8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D52D490-27A3-48A7-8107-1D13557F19FA}" type="datetimeFigureOut">
              <a:rPr lang="he-IL" smtClean="0"/>
              <a:pPr/>
              <a:t>ז'/אלול/תשע"ט</a:t>
            </a:fld>
            <a:endParaRPr lang="he-I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e-I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79CF660-A197-4DBE-90DE-D7D0A66F6417}" type="slidenum">
              <a:rPr lang="he-IL" smtClean="0"/>
              <a:pPr/>
              <a:t>‹#›</a:t>
            </a:fld>
            <a:endParaRPr lang="he-IL"/>
          </a:p>
        </p:txBody>
      </p:sp>
    </p:spTree>
    <p:extLst>
      <p:ext uri="{BB962C8B-B14F-4D97-AF65-F5344CB8AC3E}">
        <p14:creationId xmlns:p14="http://schemas.microsoft.com/office/powerpoint/2010/main" val="1782252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jy96ZB8Zs_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youtube.com/watch?v=IuyBosQ86Fs" TargetMode="External"/><Relationship Id="rId4" Type="http://schemas.openxmlformats.org/officeDocument/2006/relationships/hyperlink" Target="https://www.youtube.com/watch?v=KmrrzqljFm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jy96ZB8Zs_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youtube.com/watch?v=IuyBosQ86Fs" TargetMode="External"/><Relationship Id="rId4" Type="http://schemas.openxmlformats.org/officeDocument/2006/relationships/hyperlink" Target="https://www.youtube.com/watch?v=KmrrzqljFm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תמונה 16">
            <a:extLst>
              <a:ext uri="{FF2B5EF4-FFF2-40B4-BE49-F238E27FC236}">
                <a16:creationId xmlns:a16="http://schemas.microsoft.com/office/drawing/2014/main" id="{C4907D88-D0B0-4DA2-9FE9-1A448815EAB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4060825"/>
            <a:ext cx="12192000" cy="8121650"/>
          </a:xfrm>
          <a:prstGeom prst="rect">
            <a:avLst/>
          </a:prstGeom>
        </p:spPr>
      </p:pic>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2391400" y="3963989"/>
            <a:ext cx="7647709" cy="6470073"/>
          </a:xfrm>
        </p:spPr>
        <p:txBody>
          <a:bodyPr>
            <a:normAutofit/>
          </a:bodyPr>
          <a:lstStyle/>
          <a:p>
            <a:pPr algn="ctr"/>
            <a:br>
              <a:rPr lang="he-IL" sz="3200" dirty="0">
                <a:solidFill>
                  <a:srgbClr val="C00000"/>
                </a:solidFill>
                <a:latin typeface="Open Sans Hebrew" panose="00000500000000000000" pitchFamily="2" charset="-79"/>
                <a:ea typeface="Open Sans" panose="020B0606030504020204" pitchFamily="34" charset="0"/>
              </a:rPr>
            </a:br>
            <a:br>
              <a:rPr lang="he-IL" sz="3200" dirty="0">
                <a:solidFill>
                  <a:srgbClr val="C00000"/>
                </a:solidFill>
                <a:latin typeface="Open Sans Hebrew" panose="00000500000000000000" pitchFamily="2" charset="-79"/>
                <a:ea typeface="Open Sans" panose="020B0606030504020204" pitchFamily="34" charset="0"/>
              </a:rPr>
            </a:br>
            <a:br>
              <a:rPr lang="he-IL" sz="3200" dirty="0">
                <a:solidFill>
                  <a:srgbClr val="C00000"/>
                </a:solidFill>
                <a:latin typeface="Open Sans Hebrew" panose="00000500000000000000" pitchFamily="2" charset="-79"/>
                <a:ea typeface="Open Sans" panose="020B0606030504020204" pitchFamily="34" charset="0"/>
              </a:rPr>
            </a:br>
            <a:r>
              <a:rPr lang="en-US" sz="3200" dirty="0">
                <a:solidFill>
                  <a:srgbClr val="C00000"/>
                </a:solidFill>
                <a:latin typeface="Open Sans Hebrew" panose="00000500000000000000" pitchFamily="2" charset="-79"/>
                <a:ea typeface="Open Sans" panose="020B0606030504020204" pitchFamily="34" charset="0"/>
              </a:rPr>
              <a:t>Dr. </a:t>
            </a:r>
            <a:r>
              <a:rPr lang="en-US" sz="3200" dirty="0" err="1">
                <a:solidFill>
                  <a:srgbClr val="C00000"/>
                </a:solidFill>
                <a:latin typeface="Open Sans Hebrew" panose="00000500000000000000" pitchFamily="2" charset="-79"/>
                <a:ea typeface="Open Sans" panose="020B0606030504020204" pitchFamily="34" charset="0"/>
              </a:rPr>
              <a:t>Anat</a:t>
            </a:r>
            <a:r>
              <a:rPr lang="en-US" sz="3200" dirty="0">
                <a:solidFill>
                  <a:srgbClr val="C00000"/>
                </a:solidFill>
                <a:latin typeface="Open Sans Hebrew" panose="00000500000000000000" pitchFamily="2" charset="-79"/>
                <a:ea typeface="Open Sans" panose="020B0606030504020204" pitchFamily="34" charset="0"/>
              </a:rPr>
              <a:t> Stern</a:t>
            </a:r>
            <a:endParaRPr lang="he-IL" sz="3200" dirty="0">
              <a:solidFill>
                <a:srgbClr val="C00000"/>
              </a:solidFill>
              <a:latin typeface="Open Sans Hebrew" panose="00000500000000000000" pitchFamily="2" charset="-79"/>
              <a:ea typeface="Open Sans" panose="020B0606030504020204" pitchFamily="34" charset="0"/>
            </a:endParaRPr>
          </a:p>
        </p:txBody>
      </p:sp>
      <p:sp>
        <p:nvSpPr>
          <p:cNvPr id="12" name="מלבן 11"/>
          <p:cNvSpPr/>
          <p:nvPr/>
        </p:nvSpPr>
        <p:spPr>
          <a:xfrm>
            <a:off x="221847" y="4630907"/>
            <a:ext cx="11748305" cy="584775"/>
          </a:xfrm>
          <a:prstGeom prst="rect">
            <a:avLst/>
          </a:prstGeom>
        </p:spPr>
        <p:txBody>
          <a:bodyPr wrap="square">
            <a:spAutoFit/>
          </a:bodyPr>
          <a:lstStyle/>
          <a:p>
            <a:pPr algn="r" rtl="1"/>
            <a:r>
              <a:rPr lang="en-US" sz="3200" b="1" dirty="0">
                <a:solidFill>
                  <a:srgbClr val="002060"/>
                </a:solidFill>
                <a:latin typeface="Open Sans Hebrew" panose="00000500000000000000" pitchFamily="2" charset="-79"/>
                <a:ea typeface="Open Sans" panose="020B0606030504020204" pitchFamily="34" charset="0"/>
              </a:rPr>
              <a:t>Foundations of National Security in Global Perspective</a:t>
            </a:r>
            <a:endParaRPr lang="he-IL" sz="3200" dirty="0"/>
          </a:p>
        </p:txBody>
      </p:sp>
    </p:spTree>
    <p:extLst>
      <p:ext uri="{BB962C8B-B14F-4D97-AF65-F5344CB8AC3E}">
        <p14:creationId xmlns:p14="http://schemas.microsoft.com/office/powerpoint/2010/main" val="3299102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520861" y="1908650"/>
            <a:ext cx="11030673" cy="3040700"/>
          </a:xfrm>
        </p:spPr>
        <p:txBody>
          <a:bodyPr>
            <a:noAutofit/>
          </a:bodyPr>
          <a:lstStyle/>
          <a:p>
            <a:pPr marL="857250" lvl="1" indent="-685800" algn="l" rtl="0">
              <a:lnSpc>
                <a:spcPct val="80000"/>
              </a:lnSpc>
              <a:buFont typeface="Arial" panose="020B0604020202020204" pitchFamily="34" charset="0"/>
              <a:buChar char="•"/>
            </a:pPr>
            <a:r>
              <a:rPr lang="en-US" sz="2400" b="1" dirty="0">
                <a:solidFill>
                  <a:srgbClr val="194040"/>
                </a:solidFill>
              </a:rPr>
              <a:t>National Interests</a:t>
            </a:r>
          </a:p>
          <a:p>
            <a:pPr marL="857250" lvl="1" indent="-685800" algn="l" rtl="0">
              <a:lnSpc>
                <a:spcPct val="80000"/>
              </a:lnSpc>
              <a:buFont typeface="Arial" panose="020B0604020202020204" pitchFamily="34" charset="0"/>
              <a:buChar char="•"/>
            </a:pPr>
            <a:r>
              <a:rPr lang="en-IN" sz="2800" dirty="0">
                <a:solidFill>
                  <a:srgbClr val="C00000"/>
                </a:solidFill>
              </a:rPr>
              <a:t>Preserve the sovereignty, unity and territorial integrity of India</a:t>
            </a:r>
          </a:p>
          <a:p>
            <a:pPr marL="857250" lvl="1" indent="-685800" algn="l" rtl="0">
              <a:lnSpc>
                <a:spcPct val="80000"/>
              </a:lnSpc>
              <a:buFont typeface="Arial" panose="020B0604020202020204" pitchFamily="34" charset="0"/>
              <a:buChar char="•"/>
            </a:pPr>
            <a:r>
              <a:rPr lang="en-IN" sz="2800" dirty="0">
                <a:solidFill>
                  <a:srgbClr val="C00000"/>
                </a:solidFill>
              </a:rPr>
              <a:t>Preserve the democratic, secular and federal character</a:t>
            </a:r>
          </a:p>
          <a:p>
            <a:pPr marL="857250" lvl="1" indent="-685800" algn="l" rtl="0">
              <a:lnSpc>
                <a:spcPct val="80000"/>
              </a:lnSpc>
              <a:buFont typeface="Arial" panose="020B0604020202020204" pitchFamily="34" charset="0"/>
              <a:buChar char="•"/>
            </a:pPr>
            <a:r>
              <a:rPr lang="en-IN" sz="2800" dirty="0">
                <a:solidFill>
                  <a:srgbClr val="C00000"/>
                </a:solidFill>
              </a:rPr>
              <a:t>Safeguard existing and emerging strategic, political’ military and economic goals</a:t>
            </a:r>
          </a:p>
          <a:p>
            <a:pPr marL="857250" lvl="1" indent="-685800" algn="l" rtl="0">
              <a:lnSpc>
                <a:spcPct val="80000"/>
              </a:lnSpc>
              <a:buFont typeface="Arial" panose="020B0604020202020204" pitchFamily="34" charset="0"/>
              <a:buChar char="•"/>
            </a:pPr>
            <a:r>
              <a:rPr lang="en-IN" sz="2800" dirty="0">
                <a:solidFill>
                  <a:srgbClr val="C00000"/>
                </a:solidFill>
              </a:rPr>
              <a:t>Ensure a stable, secure and peaceful internal and external environment for economic growth and prosperity</a:t>
            </a:r>
          </a:p>
          <a:p>
            <a:pPr marL="857250" lvl="1" indent="-685800" algn="l" rtl="0">
              <a:lnSpc>
                <a:spcPct val="80000"/>
              </a:lnSpc>
              <a:buFont typeface="Arial" panose="020B0604020202020204" pitchFamily="34" charset="0"/>
              <a:buChar char="•"/>
            </a:pPr>
            <a:r>
              <a:rPr lang="en-IN" sz="2800" dirty="0">
                <a:solidFill>
                  <a:srgbClr val="C00000"/>
                </a:solidFill>
              </a:rPr>
              <a:t>Contribute towards promotion of international peace and stability</a:t>
            </a:r>
          </a:p>
        </p:txBody>
      </p:sp>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1628523" y="-187876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תמונה 9">
            <a:extLst>
              <a:ext uri="{FF2B5EF4-FFF2-40B4-BE49-F238E27FC236}">
                <a16:creationId xmlns:a16="http://schemas.microsoft.com/office/drawing/2014/main" id="{6A0CFCF0-BE7B-418F-920E-5656DF941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64" y="235429"/>
            <a:ext cx="2249347" cy="1496838"/>
          </a:xfrm>
          <a:prstGeom prst="rect">
            <a:avLst/>
          </a:prstGeom>
        </p:spPr>
      </p:pic>
    </p:spTree>
    <p:extLst>
      <p:ext uri="{BB962C8B-B14F-4D97-AF65-F5344CB8AC3E}">
        <p14:creationId xmlns:p14="http://schemas.microsoft.com/office/powerpoint/2010/main" val="16262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1354238" y="1908650"/>
            <a:ext cx="10197296" cy="3040700"/>
          </a:xfrm>
        </p:spPr>
        <p:txBody>
          <a:bodyPr>
            <a:noAutofit/>
          </a:bodyPr>
          <a:lstStyle/>
          <a:p>
            <a:pPr marL="171450" lvl="1" indent="0" algn="l" rtl="0">
              <a:buNone/>
            </a:pPr>
            <a:r>
              <a:rPr lang="en-US" sz="2800" dirty="0">
                <a:solidFill>
                  <a:srgbClr val="C00000"/>
                </a:solidFill>
              </a:rPr>
              <a:t>Protection, preservation and promotion of national interests against internal and external threats and challenges using all available tools be it diplomatic or military. In addition to military security national security involves and influences security of water, food, energy, economy, health, cyber, space, technology, environment and nuclear deterrence.</a:t>
            </a:r>
            <a:r>
              <a:rPr lang="en-IN" sz="2800" dirty="0">
                <a:solidFill>
                  <a:srgbClr val="C00000"/>
                </a:solidFill>
              </a:rPr>
              <a:t> </a:t>
            </a:r>
            <a:endParaRPr lang="he-IL" sz="2800" dirty="0">
              <a:solidFill>
                <a:srgbClr val="C00000"/>
              </a:solidFill>
            </a:endParaRPr>
          </a:p>
        </p:txBody>
      </p:sp>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1628523" y="-187876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תמונה 9">
            <a:extLst>
              <a:ext uri="{FF2B5EF4-FFF2-40B4-BE49-F238E27FC236}">
                <a16:creationId xmlns:a16="http://schemas.microsoft.com/office/drawing/2014/main" id="{6A0CFCF0-BE7B-418F-920E-5656DF941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64" y="235429"/>
            <a:ext cx="2249347" cy="1496838"/>
          </a:xfrm>
          <a:prstGeom prst="rect">
            <a:avLst/>
          </a:prstGeom>
        </p:spPr>
      </p:pic>
    </p:spTree>
    <p:extLst>
      <p:ext uri="{BB962C8B-B14F-4D97-AF65-F5344CB8AC3E}">
        <p14:creationId xmlns:p14="http://schemas.microsoft.com/office/powerpoint/2010/main" val="1702819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1779617" y="2139671"/>
            <a:ext cx="9135972" cy="3388864"/>
          </a:xfrm>
        </p:spPr>
        <p:txBody>
          <a:bodyPr>
            <a:normAutofit fontScale="92500"/>
          </a:bodyPr>
          <a:lstStyle/>
          <a:p>
            <a:pPr marL="0" indent="0" algn="l" rtl="0">
              <a:buNone/>
            </a:pPr>
            <a:r>
              <a:rPr lang="en-US" sz="2800" dirty="0">
                <a:solidFill>
                  <a:srgbClr val="C00000"/>
                </a:solidFill>
              </a:rPr>
              <a:t>“Italy rejects war as an instrument of aggression against the freedom of other peoples and as a means for the settlement of international disputes. Italy agrees, on conditions of equality with other states</a:t>
            </a:r>
            <a:r>
              <a:rPr lang="he-IL" sz="2800" dirty="0">
                <a:solidFill>
                  <a:srgbClr val="C00000"/>
                </a:solidFill>
              </a:rPr>
              <a:t>,</a:t>
            </a:r>
            <a:r>
              <a:rPr lang="en-US" sz="2800" dirty="0">
                <a:solidFill>
                  <a:srgbClr val="C00000"/>
                </a:solidFill>
              </a:rPr>
              <a:t> to the limitations of sovereignty that may be necessary to a world order ensuring peace and justice among the Nations. Italy promotes and encourages international organizations having such ends.”</a:t>
            </a:r>
            <a:endParaRPr lang="he-IL" sz="4000" dirty="0">
              <a:solidFill>
                <a:srgbClr val="C00000"/>
              </a:solidFill>
            </a:endParaRPr>
          </a:p>
        </p:txBody>
      </p:sp>
      <p:sp>
        <p:nvSpPr>
          <p:cNvPr id="5" name="מלבן 4">
            <a:extLst>
              <a:ext uri="{FF2B5EF4-FFF2-40B4-BE49-F238E27FC236}">
                <a16:creationId xmlns:a16="http://schemas.microsoft.com/office/drawing/2014/main" id="{CFA3E394-B292-4E22-B43A-36B5A2DA6CD4}"/>
              </a:ext>
            </a:extLst>
          </p:cNvPr>
          <p:cNvSpPr/>
          <p:nvPr/>
        </p:nvSpPr>
        <p:spPr>
          <a:xfrm>
            <a:off x="4143737" y="6423949"/>
            <a:ext cx="8135714" cy="249723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תמונה 10">
            <a:extLst>
              <a:ext uri="{FF2B5EF4-FFF2-40B4-BE49-F238E27FC236}">
                <a16:creationId xmlns:a16="http://schemas.microsoft.com/office/drawing/2014/main" id="{9ECDAE94-C0EA-4E26-AAC8-A8FB20AA5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21" y="192984"/>
            <a:ext cx="2523280" cy="1519015"/>
          </a:xfrm>
          <a:prstGeom prst="rect">
            <a:avLst/>
          </a:prstGeom>
        </p:spPr>
      </p:pic>
      <p:sp>
        <p:nvSpPr>
          <p:cNvPr id="2" name="מלבן 1">
            <a:extLst>
              <a:ext uri="{FF2B5EF4-FFF2-40B4-BE49-F238E27FC236}">
                <a16:creationId xmlns:a16="http://schemas.microsoft.com/office/drawing/2014/main" id="{E69EFBD4-02F4-4325-9E4A-301CBD4D25C1}"/>
              </a:ext>
            </a:extLst>
          </p:cNvPr>
          <p:cNvSpPr/>
          <p:nvPr/>
        </p:nvSpPr>
        <p:spPr>
          <a:xfrm>
            <a:off x="6096000" y="6023839"/>
            <a:ext cx="3443571" cy="400110"/>
          </a:xfrm>
          <a:prstGeom prst="rect">
            <a:avLst/>
          </a:prstGeom>
        </p:spPr>
        <p:txBody>
          <a:bodyPr wrap="none">
            <a:spAutoFit/>
          </a:bodyPr>
          <a:lstStyle/>
          <a:p>
            <a:r>
              <a:rPr lang="en-US" sz="2000" dirty="0">
                <a:solidFill>
                  <a:srgbClr val="002060"/>
                </a:solidFill>
              </a:rPr>
              <a:t>[Italian Constitution Art.11]</a:t>
            </a:r>
          </a:p>
        </p:txBody>
      </p:sp>
    </p:spTree>
    <p:extLst>
      <p:ext uri="{BB962C8B-B14F-4D97-AF65-F5344CB8AC3E}">
        <p14:creationId xmlns:p14="http://schemas.microsoft.com/office/powerpoint/2010/main" val="130199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מציין מיקום תוכן 2">
            <a:extLst>
              <a:ext uri="{FF2B5EF4-FFF2-40B4-BE49-F238E27FC236}">
                <a16:creationId xmlns:a16="http://schemas.microsoft.com/office/drawing/2014/main" id="{684F3D79-188F-43E8-950B-C7B5AB213E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921" y="88498"/>
            <a:ext cx="1921396" cy="1347845"/>
          </a:xfrm>
        </p:spPr>
      </p:pic>
      <p:sp>
        <p:nvSpPr>
          <p:cNvPr id="5" name="מלבן 4">
            <a:extLst>
              <a:ext uri="{FF2B5EF4-FFF2-40B4-BE49-F238E27FC236}">
                <a16:creationId xmlns:a16="http://schemas.microsoft.com/office/drawing/2014/main" id="{CFA3E394-B292-4E22-B43A-36B5A2DA6CD4}"/>
              </a:ext>
            </a:extLst>
          </p:cNvPr>
          <p:cNvSpPr/>
          <p:nvPr/>
        </p:nvSpPr>
        <p:spPr>
          <a:xfrm>
            <a:off x="5347503" y="6076709"/>
            <a:ext cx="6931947" cy="284447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05721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מלבן 5">
            <a:extLst>
              <a:ext uri="{FF2B5EF4-FFF2-40B4-BE49-F238E27FC236}">
                <a16:creationId xmlns:a16="http://schemas.microsoft.com/office/drawing/2014/main" id="{74465FCD-97FC-4AB2-B731-0FC046EBCD41}"/>
              </a:ext>
            </a:extLst>
          </p:cNvPr>
          <p:cNvSpPr/>
          <p:nvPr/>
        </p:nvSpPr>
        <p:spPr>
          <a:xfrm>
            <a:off x="861514" y="1994951"/>
            <a:ext cx="10972177" cy="3108543"/>
          </a:xfrm>
          <a:prstGeom prst="rect">
            <a:avLst/>
          </a:prstGeom>
        </p:spPr>
        <p:txBody>
          <a:bodyPr wrap="square">
            <a:spAutoFit/>
          </a:bodyPr>
          <a:lstStyle/>
          <a:p>
            <a:pPr lvl="1"/>
            <a:r>
              <a:rPr lang="en-US" sz="2800" dirty="0">
                <a:solidFill>
                  <a:srgbClr val="C00000"/>
                </a:solidFill>
              </a:rPr>
              <a:t>“The Parties to this Treaty…are determined to safeguard the freedom, common heritage and civilization of their peoples, founded on the principles of democracy, individual liberty and the rule of law. They seek to promote stability and well-being in the North Atlantic area.  They are resolved to unite their efforts for collective defense and for the preservation of peace and security.”</a:t>
            </a:r>
          </a:p>
        </p:txBody>
      </p:sp>
      <p:sp>
        <p:nvSpPr>
          <p:cNvPr id="2" name="מלבן 1">
            <a:extLst>
              <a:ext uri="{FF2B5EF4-FFF2-40B4-BE49-F238E27FC236}">
                <a16:creationId xmlns:a16="http://schemas.microsoft.com/office/drawing/2014/main" id="{56370841-F2E7-4ECD-AFD5-0BEC536D7982}"/>
              </a:ext>
            </a:extLst>
          </p:cNvPr>
          <p:cNvSpPr/>
          <p:nvPr/>
        </p:nvSpPr>
        <p:spPr>
          <a:xfrm>
            <a:off x="6585141" y="5621889"/>
            <a:ext cx="4456669" cy="400110"/>
          </a:xfrm>
          <a:prstGeom prst="rect">
            <a:avLst/>
          </a:prstGeom>
        </p:spPr>
        <p:txBody>
          <a:bodyPr wrap="none">
            <a:spAutoFit/>
          </a:bodyPr>
          <a:lstStyle/>
          <a:p>
            <a:r>
              <a:rPr lang="en-US" sz="2000" dirty="0">
                <a:solidFill>
                  <a:srgbClr val="002060"/>
                </a:solidFill>
              </a:rPr>
              <a:t>– North Atlantic Treaty, 4 April 1949</a:t>
            </a:r>
          </a:p>
        </p:txBody>
      </p:sp>
    </p:spTree>
    <p:extLst>
      <p:ext uri="{BB962C8B-B14F-4D97-AF65-F5344CB8AC3E}">
        <p14:creationId xmlns:p14="http://schemas.microsoft.com/office/powerpoint/2010/main" val="252045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1747777" y="1408295"/>
            <a:ext cx="11064774" cy="1280890"/>
          </a:xfrm>
        </p:spPr>
        <p:txBody>
          <a:bodyPr>
            <a:normAutofit/>
          </a:bodyPr>
          <a:lstStyle/>
          <a:p>
            <a:pPr algn="ctr"/>
            <a:r>
              <a:rPr lang="en-US" sz="4000" b="1" dirty="0">
                <a:solidFill>
                  <a:srgbClr val="002060"/>
                </a:solidFill>
                <a:latin typeface="Open Sans Hebrew" panose="00000500000000000000" pitchFamily="2" charset="-79"/>
                <a:ea typeface="Open Sans" panose="020B0606030504020204" pitchFamily="34" charset="0"/>
              </a:rPr>
              <a:t>Definitions of National Security</a:t>
            </a:r>
            <a:endParaRPr lang="he-IL" sz="4000" b="1" dirty="0">
              <a:solidFill>
                <a:srgbClr val="002060"/>
              </a:solidFill>
              <a:latin typeface="Open Sans Hebrew" panose="00000500000000000000" pitchFamily="2" charset="-79"/>
              <a:ea typeface="Open Sans" panose="020B0606030504020204" pitchFamily="34" charset="0"/>
            </a:endParaRPr>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מציין מיקום תוכן 9" descr="תמונה שמכילה אדם, צילום, אחזקה, איש&#10;&#10;התיאור נוצר באופן אוטומטי">
            <a:extLst>
              <a:ext uri="{FF2B5EF4-FFF2-40B4-BE49-F238E27FC236}">
                <a16:creationId xmlns:a16="http://schemas.microsoft.com/office/drawing/2014/main" id="{9F98FE0C-5497-4722-AB1C-16AC7ED5CF8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89159" y="2689185"/>
            <a:ext cx="6716888" cy="3778250"/>
          </a:xfrm>
        </p:spPr>
      </p:pic>
      <p:sp>
        <p:nvSpPr>
          <p:cNvPr id="5" name="מלבן 4">
            <a:extLst>
              <a:ext uri="{FF2B5EF4-FFF2-40B4-BE49-F238E27FC236}">
                <a16:creationId xmlns:a16="http://schemas.microsoft.com/office/drawing/2014/main" id="{CFA3E394-B292-4E22-B43A-36B5A2DA6CD4}"/>
              </a:ext>
            </a:extLst>
          </p:cNvPr>
          <p:cNvSpPr/>
          <p:nvPr/>
        </p:nvSpPr>
        <p:spPr>
          <a:xfrm>
            <a:off x="2685327" y="6620719"/>
            <a:ext cx="9594124" cy="230046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81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2326511" y="656150"/>
            <a:ext cx="9865489" cy="6470073"/>
          </a:xfrm>
        </p:spPr>
        <p:txBody>
          <a:bodyPr>
            <a:normAutofit/>
          </a:bodyPr>
          <a:lstStyle/>
          <a:p>
            <a:pPr algn="ctr"/>
            <a:r>
              <a:rPr lang="he-IL" sz="5400" b="1" dirty="0">
                <a:solidFill>
                  <a:srgbClr val="002060"/>
                </a:solidFill>
                <a:latin typeface="Open Sans Hebrew" panose="00000500000000000000" pitchFamily="2" charset="-79"/>
                <a:ea typeface="Open Sans" panose="020B0606030504020204" pitchFamily="34" charset="0"/>
              </a:rPr>
              <a:t> </a:t>
            </a:r>
            <a:r>
              <a:rPr lang="en-US" sz="5400" b="1" dirty="0">
                <a:solidFill>
                  <a:srgbClr val="002060"/>
                </a:solidFill>
                <a:latin typeface="Open Sans Hebrew" panose="00000500000000000000" pitchFamily="2" charset="-79"/>
                <a:ea typeface="Open Sans" panose="020B0606030504020204" pitchFamily="34" charset="0"/>
              </a:rPr>
              <a:t>National Security Defined</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5304623" y="1664043"/>
            <a:ext cx="6545976" cy="3777622"/>
          </a:xfrm>
        </p:spPr>
        <p:txBody>
          <a:bodyPr>
            <a:normAutofit fontScale="62500" lnSpcReduction="20000"/>
          </a:bodyPr>
          <a:lstStyle/>
          <a:p>
            <a:pPr marL="0" indent="0" algn="l" rtl="0">
              <a:buNone/>
            </a:pPr>
            <a:r>
              <a:rPr lang="en-US" sz="4000" dirty="0"/>
              <a:t>Preparedness for external threats by states and enemies and internal factors that could jeopardize the existence of the state, its’ identity and vital interests including economy, society, diplomacy, ethics and technology</a:t>
            </a:r>
            <a:r>
              <a:rPr lang="en-US" sz="3500" dirty="0"/>
              <a:t>”  </a:t>
            </a:r>
            <a:endParaRPr lang="he-IL" sz="3500" dirty="0"/>
          </a:p>
          <a:p>
            <a:pPr marL="0" indent="0">
              <a:buNone/>
            </a:pPr>
            <a:endParaRPr lang="he-IL" sz="2800" dirty="0"/>
          </a:p>
          <a:p>
            <a:pPr marL="0" indent="0">
              <a:buNone/>
            </a:pPr>
            <a:endParaRPr lang="he-IL" sz="2800" dirty="0"/>
          </a:p>
          <a:p>
            <a:pPr marL="0" indent="0">
              <a:buNone/>
            </a:pPr>
            <a:r>
              <a:rPr lang="en-US" sz="2800" dirty="0"/>
              <a:t>[Gen, (Ret.) Yaacov Amidror, Introduction to National Security]</a:t>
            </a:r>
          </a:p>
        </p:txBody>
      </p:sp>
      <p:sp>
        <p:nvSpPr>
          <p:cNvPr id="6" name="מלבן 5">
            <a:extLst>
              <a:ext uri="{FF2B5EF4-FFF2-40B4-BE49-F238E27FC236}">
                <a16:creationId xmlns:a16="http://schemas.microsoft.com/office/drawing/2014/main" id="{D46E7A6C-EFE9-4B5D-BD09-49083B1D4CE8}"/>
              </a:ext>
            </a:extLst>
          </p:cNvPr>
          <p:cNvSpPr/>
          <p:nvPr/>
        </p:nvSpPr>
        <p:spPr>
          <a:xfrm>
            <a:off x="2235200" y="-2450767"/>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4912867" y="5641693"/>
            <a:ext cx="7499072" cy="48074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FC781B38-2F5D-4FDE-8F7F-BBA9FC83E6FB}"/>
              </a:ext>
            </a:extLst>
          </p:cNvPr>
          <p:cNvSpPr/>
          <p:nvPr/>
        </p:nvSpPr>
        <p:spPr>
          <a:xfrm>
            <a:off x="-12192" y="4435516"/>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תמונה 10" descr="תמונה שמכילה דשא, חוץ&#10;&#10;התיאור נוצר באופן אוטומטי">
            <a:extLst>
              <a:ext uri="{FF2B5EF4-FFF2-40B4-BE49-F238E27FC236}">
                <a16:creationId xmlns:a16="http://schemas.microsoft.com/office/drawing/2014/main" id="{4D972185-AECD-4904-9D82-8A63113B3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00" y="3427622"/>
            <a:ext cx="4609631" cy="3021935"/>
          </a:xfrm>
          <a:prstGeom prst="rect">
            <a:avLst/>
          </a:prstGeom>
        </p:spPr>
      </p:pic>
      <p:sp>
        <p:nvSpPr>
          <p:cNvPr id="3" name="Rectangle 2">
            <a:extLst>
              <a:ext uri="{FF2B5EF4-FFF2-40B4-BE49-F238E27FC236}">
                <a16:creationId xmlns:a16="http://schemas.microsoft.com/office/drawing/2014/main" id="{B3C5A695-DF27-406B-A660-6153C296B485}"/>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618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5912486" y="656150"/>
            <a:ext cx="5853426" cy="6470073"/>
          </a:xfrm>
        </p:spPr>
        <p:txBody>
          <a:bodyPr>
            <a:normAutofit/>
          </a:bodyPr>
          <a:lstStyle/>
          <a:p>
            <a:pPr algn="ctr"/>
            <a:r>
              <a:rPr lang="he-IL" sz="5400" b="1" dirty="0">
                <a:solidFill>
                  <a:srgbClr val="002060"/>
                </a:solidFill>
                <a:latin typeface="Open Sans Hebrew" panose="00000500000000000000" pitchFamily="2" charset="-79"/>
                <a:ea typeface="Open Sans" panose="020B0606030504020204" pitchFamily="34" charset="0"/>
              </a:rPr>
              <a:t> </a:t>
            </a:r>
            <a:r>
              <a:rPr lang="en-US" sz="5400" b="1" dirty="0">
                <a:solidFill>
                  <a:srgbClr val="002060"/>
                </a:solidFill>
                <a:latin typeface="Open Sans Hebrew" panose="00000500000000000000" pitchFamily="2" charset="-79"/>
                <a:ea typeface="Open Sans" panose="020B0606030504020204" pitchFamily="34" charset="0"/>
              </a:rPr>
              <a:t>Characteristics</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132692" y="1664043"/>
            <a:ext cx="5717908" cy="3777622"/>
          </a:xfrm>
        </p:spPr>
        <p:txBody>
          <a:bodyPr>
            <a:normAutofit/>
          </a:bodyPr>
          <a:lstStyle/>
          <a:p>
            <a:pPr algn="just" rtl="0">
              <a:buFont typeface="Arial" panose="020B0604020202020204" pitchFamily="34" charset="0"/>
              <a:buChar char="•"/>
            </a:pPr>
            <a:r>
              <a:rPr lang="en-US" sz="3600" dirty="0">
                <a:solidFill>
                  <a:srgbClr val="C00000"/>
                </a:solidFill>
              </a:rPr>
              <a:t>Dynamic</a:t>
            </a:r>
            <a:endParaRPr lang="he-IL" sz="3600" dirty="0">
              <a:solidFill>
                <a:srgbClr val="C00000"/>
              </a:solidFill>
            </a:endParaRPr>
          </a:p>
          <a:p>
            <a:pPr algn="just" rtl="0">
              <a:buFont typeface="Arial" panose="020B0604020202020204" pitchFamily="34" charset="0"/>
              <a:buChar char="•"/>
            </a:pPr>
            <a:r>
              <a:rPr lang="en-US" sz="3600" dirty="0">
                <a:solidFill>
                  <a:srgbClr val="C00000"/>
                </a:solidFill>
              </a:rPr>
              <a:t>Subjective</a:t>
            </a:r>
            <a:endParaRPr lang="he-IL" sz="3600" dirty="0">
              <a:solidFill>
                <a:srgbClr val="C00000"/>
              </a:solidFill>
            </a:endParaRPr>
          </a:p>
          <a:p>
            <a:pPr algn="just" rtl="0">
              <a:buFont typeface="Arial" panose="020B0604020202020204" pitchFamily="34" charset="0"/>
              <a:buChar char="•"/>
            </a:pPr>
            <a:r>
              <a:rPr lang="en-US" sz="3600" dirty="0">
                <a:solidFill>
                  <a:srgbClr val="C00000"/>
                </a:solidFill>
              </a:rPr>
              <a:t>Relative</a:t>
            </a:r>
            <a:endParaRPr lang="he-IL" sz="3600" dirty="0">
              <a:solidFill>
                <a:srgbClr val="C00000"/>
              </a:solidFill>
            </a:endParaRPr>
          </a:p>
        </p:txBody>
      </p:sp>
      <p:sp>
        <p:nvSpPr>
          <p:cNvPr id="6" name="מלבן 5">
            <a:extLst>
              <a:ext uri="{FF2B5EF4-FFF2-40B4-BE49-F238E27FC236}">
                <a16:creationId xmlns:a16="http://schemas.microsoft.com/office/drawing/2014/main" id="{D46E7A6C-EFE9-4B5D-BD09-49083B1D4CE8}"/>
              </a:ext>
            </a:extLst>
          </p:cNvPr>
          <p:cNvSpPr/>
          <p:nvPr/>
        </p:nvSpPr>
        <p:spPr>
          <a:xfrm>
            <a:off x="2235200" y="-2450767"/>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4912867" y="5641693"/>
            <a:ext cx="7499072" cy="48074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FC781B38-2F5D-4FDE-8F7F-BBA9FC83E6FB}"/>
              </a:ext>
            </a:extLst>
          </p:cNvPr>
          <p:cNvSpPr/>
          <p:nvPr/>
        </p:nvSpPr>
        <p:spPr>
          <a:xfrm>
            <a:off x="-12192" y="4435516"/>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תמונה 9">
            <a:extLst>
              <a:ext uri="{FF2B5EF4-FFF2-40B4-BE49-F238E27FC236}">
                <a16:creationId xmlns:a16="http://schemas.microsoft.com/office/drawing/2014/main" id="{8CCF66EF-DE01-440C-97CD-C64264536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88" y="1753182"/>
            <a:ext cx="5455535" cy="4091651"/>
          </a:xfrm>
          <a:prstGeom prst="rect">
            <a:avLst/>
          </a:prstGeom>
        </p:spPr>
      </p:pic>
    </p:spTree>
    <p:extLst>
      <p:ext uri="{BB962C8B-B14F-4D97-AF65-F5344CB8AC3E}">
        <p14:creationId xmlns:p14="http://schemas.microsoft.com/office/powerpoint/2010/main" val="92771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4905151" y="289367"/>
            <a:ext cx="11942618" cy="6470073"/>
          </a:xfrm>
        </p:spPr>
        <p:txBody>
          <a:bodyPr>
            <a:normAutofit/>
          </a:bodyPr>
          <a:lstStyle/>
          <a:p>
            <a:r>
              <a:rPr lang="he-IL" sz="4000" b="1" dirty="0">
                <a:solidFill>
                  <a:srgbClr val="002060"/>
                </a:solidFill>
                <a:latin typeface="Open Sans Hebrew" panose="00000500000000000000" pitchFamily="2" charset="-79"/>
                <a:ea typeface="Open Sans" panose="020B0606030504020204" pitchFamily="34" charset="0"/>
              </a:rPr>
              <a:t> </a:t>
            </a:r>
            <a:r>
              <a:rPr lang="en-US" sz="4000" b="1" dirty="0">
                <a:solidFill>
                  <a:srgbClr val="002060"/>
                </a:solidFill>
                <a:latin typeface="Open Sans Hebrew" panose="00000500000000000000" pitchFamily="2" charset="-79"/>
                <a:ea typeface="Open Sans" panose="020B0606030504020204" pitchFamily="34" charset="0"/>
              </a:rPr>
              <a:t>Tensions</a:t>
            </a:r>
            <a:r>
              <a:rPr lang="he-IL" sz="4000" b="1" dirty="0">
                <a:solidFill>
                  <a:srgbClr val="002060"/>
                </a:solidFill>
                <a:latin typeface="Open Sans Hebrew" panose="00000500000000000000" pitchFamily="2" charset="-79"/>
                <a:ea typeface="Open Sans" panose="020B0606030504020204" pitchFamily="34" charset="0"/>
              </a:rPr>
              <a:t>  </a:t>
            </a:r>
          </a:p>
        </p:txBody>
      </p:sp>
      <p:pic>
        <p:nvPicPr>
          <p:cNvPr id="3" name="מציין מיקום תוכן 2">
            <a:extLst>
              <a:ext uri="{FF2B5EF4-FFF2-40B4-BE49-F238E27FC236}">
                <a16:creationId xmlns:a16="http://schemas.microsoft.com/office/drawing/2014/main" id="{C73681C2-80D5-4F97-9B51-99C6AA5B87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1684" y="1098568"/>
            <a:ext cx="8477250" cy="3762375"/>
          </a:xfrm>
        </p:spPr>
      </p:pic>
      <p:sp>
        <p:nvSpPr>
          <p:cNvPr id="6" name="מלבן 5">
            <a:extLst>
              <a:ext uri="{FF2B5EF4-FFF2-40B4-BE49-F238E27FC236}">
                <a16:creationId xmlns:a16="http://schemas.microsoft.com/office/drawing/2014/main" id="{D46E7A6C-EFE9-4B5D-BD09-49083B1D4CE8}"/>
              </a:ext>
            </a:extLst>
          </p:cNvPr>
          <p:cNvSpPr/>
          <p:nvPr/>
        </p:nvSpPr>
        <p:spPr>
          <a:xfrm>
            <a:off x="2235200" y="-2450767"/>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4132162" y="5641693"/>
            <a:ext cx="8279777" cy="48074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FC781B38-2F5D-4FDE-8F7F-BBA9FC83E6FB}"/>
              </a:ext>
            </a:extLst>
          </p:cNvPr>
          <p:cNvSpPr/>
          <p:nvPr/>
        </p:nvSpPr>
        <p:spPr>
          <a:xfrm>
            <a:off x="-12192" y="4435516"/>
            <a:ext cx="4699939"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18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3490099" y="1163671"/>
            <a:ext cx="11064774" cy="1280890"/>
          </a:xfrm>
        </p:spPr>
        <p:txBody>
          <a:bodyPr>
            <a:normAutofit/>
          </a:bodyPr>
          <a:lstStyle/>
          <a:p>
            <a:r>
              <a:rPr lang="en-US" sz="4000" b="1" dirty="0">
                <a:solidFill>
                  <a:srgbClr val="002060"/>
                </a:solidFill>
                <a:latin typeface="Open Sans Hebrew" panose="00000500000000000000" pitchFamily="2" charset="-79"/>
                <a:ea typeface="Open Sans" panose="020B0606030504020204" pitchFamily="34" charset="0"/>
              </a:rPr>
              <a:t>Expansion of the Term</a:t>
            </a:r>
            <a:endParaRPr lang="he-IL" sz="4000" b="1" dirty="0">
              <a:solidFill>
                <a:srgbClr val="002060"/>
              </a:solidFill>
              <a:latin typeface="Open Sans Hebrew" panose="00000500000000000000" pitchFamily="2" charset="-79"/>
              <a:ea typeface="Open Sans" panose="020B0606030504020204" pitchFamily="34" charset="0"/>
            </a:endParaRPr>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תמונה 9">
            <a:extLst>
              <a:ext uri="{FF2B5EF4-FFF2-40B4-BE49-F238E27FC236}">
                <a16:creationId xmlns:a16="http://schemas.microsoft.com/office/drawing/2014/main" id="{F53CCBBD-47B9-4809-A282-38B43B92D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93" y="2152985"/>
            <a:ext cx="6787244" cy="4242027"/>
          </a:xfrm>
          <a:prstGeom prst="rect">
            <a:avLst/>
          </a:prstGeom>
        </p:spPr>
      </p:pic>
      <p:sp>
        <p:nvSpPr>
          <p:cNvPr id="5" name="מלבן 4">
            <a:extLst>
              <a:ext uri="{FF2B5EF4-FFF2-40B4-BE49-F238E27FC236}">
                <a16:creationId xmlns:a16="http://schemas.microsoft.com/office/drawing/2014/main" id="{CFA3E394-B292-4E22-B43A-36B5A2DA6CD4}"/>
              </a:ext>
            </a:extLst>
          </p:cNvPr>
          <p:cNvSpPr/>
          <p:nvPr/>
        </p:nvSpPr>
        <p:spPr>
          <a:xfrm>
            <a:off x="7110050" y="1973162"/>
            <a:ext cx="8135714" cy="359645"/>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322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069BE9A-8AE5-43DF-97C0-A9A984B3C209}"/>
              </a:ext>
            </a:extLst>
          </p:cNvPr>
          <p:cNvPicPr>
            <a:picLocks noChangeAspect="1"/>
          </p:cNvPicPr>
          <p:nvPr/>
        </p:nvPicPr>
        <p:blipFill rotWithShape="1">
          <a:blip r:embed="rId3">
            <a:extLst>
              <a:ext uri="{28A0092B-C50C-407E-A947-70E740481C1C}">
                <a14:useLocalDpi xmlns:a14="http://schemas.microsoft.com/office/drawing/2010/main" val="0"/>
              </a:ext>
            </a:extLst>
          </a:blip>
          <a:srcRect b="14843"/>
          <a:stretch/>
        </p:blipFill>
        <p:spPr>
          <a:xfrm>
            <a:off x="-24883" y="-239702"/>
            <a:ext cx="12216883" cy="5852160"/>
          </a:xfrm>
          <a:prstGeom prst="rect">
            <a:avLst/>
          </a:prstGeom>
        </p:spPr>
      </p:pic>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370391" y="5879016"/>
            <a:ext cx="11064774" cy="1280890"/>
          </a:xfrm>
        </p:spPr>
        <p:txBody>
          <a:bodyPr>
            <a:normAutofit/>
          </a:bodyPr>
          <a:lstStyle/>
          <a:p>
            <a:pPr algn="ctr"/>
            <a:r>
              <a:rPr lang="en-US" sz="4400" b="1" dirty="0">
                <a:solidFill>
                  <a:srgbClr val="002060"/>
                </a:solidFill>
                <a:latin typeface="Open Sans Hebrew" panose="00000500000000000000" pitchFamily="2" charset="-79"/>
                <a:ea typeface="Open Sans" panose="020B0606030504020204" pitchFamily="34" charset="0"/>
              </a:rPr>
              <a:t>Part II - </a:t>
            </a:r>
            <a:r>
              <a:rPr lang="en-US" sz="4400" dirty="0">
                <a:solidFill>
                  <a:srgbClr val="C00000"/>
                </a:solidFill>
                <a:latin typeface="Open Sans Hebrew" panose="00000500000000000000" pitchFamily="2" charset="-79"/>
                <a:ea typeface="Open Sans" panose="020B0606030504020204" pitchFamily="34" charset="0"/>
              </a:rPr>
              <a:t>Globalization</a:t>
            </a:r>
            <a:endParaRPr lang="he-IL" sz="4400" dirty="0">
              <a:solidFill>
                <a:srgbClr val="C00000"/>
              </a:solidFill>
              <a:latin typeface="Open Sans Hebrew" panose="00000500000000000000" pitchFamily="2" charset="-79"/>
              <a:ea typeface="Open Sans" panose="020B0606030504020204" pitchFamily="34" charset="0"/>
            </a:endParaRPr>
          </a:p>
        </p:txBody>
      </p:sp>
    </p:spTree>
    <p:extLst>
      <p:ext uri="{BB962C8B-B14F-4D97-AF65-F5344CB8AC3E}">
        <p14:creationId xmlns:p14="http://schemas.microsoft.com/office/powerpoint/2010/main" val="39163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0" y="387926"/>
            <a:ext cx="7647709" cy="6470073"/>
          </a:xfrm>
        </p:spPr>
        <p:txBody>
          <a:bodyPr>
            <a:normAutofit/>
          </a:bodyPr>
          <a:lstStyle/>
          <a:p>
            <a:pPr algn="ctr"/>
            <a:br>
              <a:rPr lang="he-IL" sz="5400" b="1" dirty="0">
                <a:solidFill>
                  <a:schemeClr val="bg1"/>
                </a:solidFill>
                <a:latin typeface="Open Sans Hebrew" panose="00000500000000000000" pitchFamily="2" charset="-79"/>
                <a:ea typeface="Open Sans" panose="020B0606030504020204" pitchFamily="34" charset="0"/>
              </a:rPr>
            </a:br>
            <a:br>
              <a:rPr lang="he-IL" sz="5400" b="1" dirty="0">
                <a:solidFill>
                  <a:schemeClr val="bg1"/>
                </a:solidFill>
                <a:latin typeface="Open Sans Hebrew" panose="00000500000000000000" pitchFamily="2" charset="-79"/>
                <a:ea typeface="Open Sans" panose="020B0606030504020204" pitchFamily="34" charset="0"/>
              </a:rPr>
            </a:br>
            <a:br>
              <a:rPr lang="he-IL" sz="5400" b="1" dirty="0">
                <a:solidFill>
                  <a:schemeClr val="bg1"/>
                </a:solidFill>
                <a:latin typeface="Open Sans Hebrew" panose="00000500000000000000" pitchFamily="2" charset="-79"/>
                <a:ea typeface="Open Sans" panose="020B0606030504020204" pitchFamily="34" charset="0"/>
              </a:rPr>
            </a:br>
            <a:endParaRPr lang="he-IL" sz="5400" b="1" dirty="0">
              <a:solidFill>
                <a:schemeClr val="bg1"/>
              </a:solidFill>
              <a:latin typeface="Open Sans Hebrew" panose="00000500000000000000" pitchFamily="2" charset="-79"/>
              <a:ea typeface="Open Sans" panose="020B0606030504020204" pitchFamily="34" charset="0"/>
            </a:endParaRPr>
          </a:p>
        </p:txBody>
      </p:sp>
      <p:sp>
        <p:nvSpPr>
          <p:cNvPr id="3" name="מלבן 2"/>
          <p:cNvSpPr/>
          <p:nvPr/>
        </p:nvSpPr>
        <p:spPr>
          <a:xfrm>
            <a:off x="6347603" y="0"/>
            <a:ext cx="5197383" cy="6124754"/>
          </a:xfrm>
          <a:prstGeom prst="rect">
            <a:avLst/>
          </a:prstGeom>
        </p:spPr>
        <p:txBody>
          <a:bodyPr wrap="square">
            <a:spAutoFit/>
          </a:bodyPr>
          <a:lstStyle/>
          <a:p>
            <a:pPr algn="r" rtl="1"/>
            <a:endParaRPr lang="he-IL" sz="4800" b="1" dirty="0">
              <a:solidFill>
                <a:srgbClr val="002060"/>
              </a:solidFill>
              <a:latin typeface="Open Sans Hebrew" panose="00000500000000000000" pitchFamily="2" charset="-79"/>
            </a:endParaRPr>
          </a:p>
          <a:p>
            <a:pPr rtl="1"/>
            <a:r>
              <a:rPr lang="en-US" sz="4800" b="1" dirty="0">
                <a:solidFill>
                  <a:srgbClr val="002060"/>
                </a:solidFill>
                <a:latin typeface="Open Sans Hebrew" panose="00000500000000000000" pitchFamily="2" charset="-79"/>
              </a:rPr>
              <a:t>Goal:</a:t>
            </a:r>
            <a:endParaRPr lang="he-IL" sz="4800" b="1" dirty="0">
              <a:solidFill>
                <a:srgbClr val="002060"/>
              </a:solidFill>
              <a:latin typeface="Open Sans Hebrew" panose="00000500000000000000" pitchFamily="2" charset="-79"/>
            </a:endParaRPr>
          </a:p>
          <a:p>
            <a:pPr algn="r" rtl="1"/>
            <a:endParaRPr lang="he-IL" sz="4400" b="1" dirty="0">
              <a:solidFill>
                <a:srgbClr val="002060"/>
              </a:solidFill>
              <a:latin typeface="Open Sans Hebrew" panose="00000500000000000000" pitchFamily="2" charset="-79"/>
            </a:endParaRPr>
          </a:p>
          <a:p>
            <a:pPr rtl="1"/>
            <a:r>
              <a:rPr lang="en-US" sz="3600" dirty="0">
                <a:solidFill>
                  <a:srgbClr val="C00000"/>
                </a:solidFill>
                <a:latin typeface="Open Sans Hebrew" panose="00000500000000000000" pitchFamily="2" charset="-79"/>
              </a:rPr>
              <a:t>Lay Theoretical and conceptual framework to the foundations of National Security as a phenomenon connected to the Age of Globalization</a:t>
            </a:r>
            <a:endParaRPr lang="he-IL" sz="900" dirty="0">
              <a:latin typeface="Open Sans Hebrew" panose="00000500000000000000" pitchFamily="2" charset="-79"/>
            </a:endParaRPr>
          </a:p>
        </p:txBody>
      </p:sp>
      <p:pic>
        <p:nvPicPr>
          <p:cNvPr id="9" name="תמונה 8">
            <a:extLst>
              <a:ext uri="{FF2B5EF4-FFF2-40B4-BE49-F238E27FC236}">
                <a16:creationId xmlns:a16="http://schemas.microsoft.com/office/drawing/2014/main" id="{7A2C012D-9876-47D6-AD6F-04BC8CCBE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0052"/>
            <a:ext cx="5669026" cy="3235124"/>
          </a:xfrm>
          <a:prstGeom prst="rect">
            <a:avLst/>
          </a:prstGeom>
        </p:spPr>
      </p:pic>
      <p:sp>
        <p:nvSpPr>
          <p:cNvPr id="10" name="מלבן 9">
            <a:extLst>
              <a:ext uri="{FF2B5EF4-FFF2-40B4-BE49-F238E27FC236}">
                <a16:creationId xmlns:a16="http://schemas.microsoft.com/office/drawing/2014/main" id="{9B5FA9CB-9950-4EE9-A35E-76BA7993DC3E}"/>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לבן 11">
            <a:extLst>
              <a:ext uri="{FF2B5EF4-FFF2-40B4-BE49-F238E27FC236}">
                <a16:creationId xmlns:a16="http://schemas.microsoft.com/office/drawing/2014/main" id="{ADB9E873-3176-49A5-88B0-11DAEB1AF961}"/>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מלבן 12">
            <a:extLst>
              <a:ext uri="{FF2B5EF4-FFF2-40B4-BE49-F238E27FC236}">
                <a16:creationId xmlns:a16="http://schemas.microsoft.com/office/drawing/2014/main" id="{658C839F-580C-4E55-9003-13ADC0A218EA}"/>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317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949124" y="905417"/>
            <a:ext cx="12036677" cy="1280890"/>
          </a:xfrm>
        </p:spPr>
        <p:txBody>
          <a:bodyPr>
            <a:normAutofit/>
          </a:bodyPr>
          <a:lstStyle/>
          <a:p>
            <a:r>
              <a:rPr lang="en-US" sz="4000" b="1" dirty="0">
                <a:solidFill>
                  <a:srgbClr val="002060"/>
                </a:solidFill>
                <a:latin typeface="Open Sans Hebrew" panose="00000500000000000000" pitchFamily="2" charset="-79"/>
                <a:ea typeface="Open Sans" panose="020B0606030504020204" pitchFamily="34" charset="0"/>
              </a:rPr>
              <a:t>What is Globalization?</a:t>
            </a:r>
            <a:endParaRPr lang="he-IL" sz="4000" b="1" dirty="0">
              <a:solidFill>
                <a:srgbClr val="002060"/>
              </a:solidFill>
              <a:latin typeface="Open Sans Hebrew" panose="00000500000000000000" pitchFamily="2" charset="-79"/>
              <a:ea typeface="Open Sans" panose="020B0606030504020204" pitchFamily="34" charset="0"/>
            </a:endParaRPr>
          </a:p>
        </p:txBody>
      </p:sp>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ציין מיקום תוכן 10">
            <a:extLst>
              <a:ext uri="{FF2B5EF4-FFF2-40B4-BE49-F238E27FC236}">
                <a16:creationId xmlns:a16="http://schemas.microsoft.com/office/drawing/2014/main" id="{8220729C-E9DA-4117-AF57-310361F93E3C}"/>
              </a:ext>
            </a:extLst>
          </p:cNvPr>
          <p:cNvSpPr>
            <a:spLocks noGrp="1"/>
          </p:cNvSpPr>
          <p:nvPr>
            <p:ph idx="1"/>
          </p:nvPr>
        </p:nvSpPr>
        <p:spPr/>
        <p:txBody>
          <a:bodyPr/>
          <a:lstStyle/>
          <a:p>
            <a:pPr>
              <a:buFont typeface="Arial" panose="020B0604020202020204" pitchFamily="34" charset="0"/>
              <a:buChar char="•"/>
            </a:pPr>
            <a:r>
              <a:rPr lang="he-IL" b="1" dirty="0"/>
              <a:t>כפר </a:t>
            </a:r>
            <a:r>
              <a:rPr lang="en-US" u="sng" dirty="0">
                <a:hlinkClick r:id="rId3"/>
              </a:rPr>
              <a:t>https://www.youtube.com/watch?v=jy96ZB8Zs_A</a:t>
            </a:r>
            <a:endParaRPr lang="en-US" dirty="0"/>
          </a:p>
          <a:p>
            <a:pPr>
              <a:buFont typeface="Arial" panose="020B0604020202020204" pitchFamily="34" charset="0"/>
              <a:buChar char="•"/>
            </a:pPr>
            <a:endParaRPr lang="he-IL" b="1" u="sng" dirty="0"/>
          </a:p>
          <a:p>
            <a:pPr>
              <a:buFont typeface="Arial" panose="020B0604020202020204" pitchFamily="34" charset="0"/>
              <a:buChar char="•"/>
            </a:pPr>
            <a:r>
              <a:rPr lang="he-IL" b="1" u="sng" dirty="0" err="1"/>
              <a:t>אקספו</a:t>
            </a:r>
            <a:r>
              <a:rPr lang="en-US" b="1" dirty="0"/>
              <a:t>  </a:t>
            </a:r>
            <a:r>
              <a:rPr lang="he-IL" dirty="0"/>
              <a:t> </a:t>
            </a:r>
            <a:r>
              <a:rPr lang="en-US" b="1" u="sng" dirty="0"/>
              <a:t>  </a:t>
            </a:r>
            <a:r>
              <a:rPr lang="en-US" u="sng" dirty="0">
                <a:hlinkClick r:id="rId4"/>
              </a:rPr>
              <a:t>https://www.youtube.com/watch?v=KmrrzqljFm8</a:t>
            </a:r>
            <a:endParaRPr lang="he-IL" b="1" u="sng" dirty="0"/>
          </a:p>
          <a:p>
            <a:pPr>
              <a:buFont typeface="Arial" panose="020B0604020202020204" pitchFamily="34" charset="0"/>
              <a:buChar char="•"/>
            </a:pPr>
            <a:endParaRPr lang="he-IL" u="sng" dirty="0"/>
          </a:p>
          <a:p>
            <a:pPr>
              <a:buFont typeface="Arial" panose="020B0604020202020204" pitchFamily="34" charset="0"/>
              <a:buChar char="•"/>
            </a:pPr>
            <a:r>
              <a:rPr lang="he-IL" b="1" dirty="0"/>
              <a:t>גלובליזציה </a:t>
            </a:r>
            <a:r>
              <a:rPr lang="he-IL" b="1" dirty="0">
                <a:sym typeface="Wingdings" panose="05000000000000000000" pitchFamily="2" charset="2"/>
              </a:rPr>
              <a:t></a:t>
            </a:r>
            <a:r>
              <a:rPr lang="he-IL" b="1" dirty="0"/>
              <a:t> </a:t>
            </a:r>
            <a:r>
              <a:rPr lang="en-US" u="sng" dirty="0">
                <a:hlinkClick r:id="rId5"/>
              </a:rPr>
              <a:t>https://www.youtube.com/watch?v=IuyBosQ86Fs</a:t>
            </a:r>
            <a:r>
              <a:rPr lang="en-US" dirty="0"/>
              <a:t> </a:t>
            </a:r>
          </a:p>
          <a:p>
            <a:pPr>
              <a:buFont typeface="Arial" panose="020B0604020202020204" pitchFamily="34" charset="0"/>
              <a:buChar char="•"/>
            </a:pPr>
            <a:endParaRPr lang="he-IL" dirty="0"/>
          </a:p>
          <a:p>
            <a:pPr>
              <a:buFont typeface="Arial" panose="020B0604020202020204" pitchFamily="34" charset="0"/>
              <a:buChar char="•"/>
            </a:pPr>
            <a:endParaRPr lang="he-IL" dirty="0"/>
          </a:p>
        </p:txBody>
      </p:sp>
      <p:pic>
        <p:nvPicPr>
          <p:cNvPr id="3" name="תמונה 2">
            <a:extLst>
              <a:ext uri="{FF2B5EF4-FFF2-40B4-BE49-F238E27FC236}">
                <a16:creationId xmlns:a16="http://schemas.microsoft.com/office/drawing/2014/main" id="{67913BD0-F1EF-48E1-95B9-230D0890B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248" y="5286221"/>
            <a:ext cx="2166874" cy="1853184"/>
          </a:xfrm>
          <a:prstGeom prst="rect">
            <a:avLst/>
          </a:prstGeom>
        </p:spPr>
      </p:pic>
    </p:spTree>
    <p:extLst>
      <p:ext uri="{BB962C8B-B14F-4D97-AF65-F5344CB8AC3E}">
        <p14:creationId xmlns:p14="http://schemas.microsoft.com/office/powerpoint/2010/main" val="377696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2580132" y="656150"/>
            <a:ext cx="11942618" cy="6470073"/>
          </a:xfrm>
        </p:spPr>
        <p:txBody>
          <a:bodyPr>
            <a:normAutofit/>
          </a:bodyPr>
          <a:lstStyle/>
          <a:p>
            <a:r>
              <a:rPr lang="he-IL" sz="5400" b="1" dirty="0">
                <a:solidFill>
                  <a:srgbClr val="002060"/>
                </a:solidFill>
                <a:latin typeface="Open Sans Hebrew" panose="00000500000000000000" pitchFamily="2" charset="-79"/>
                <a:ea typeface="Open Sans" panose="020B0606030504020204" pitchFamily="34" charset="0"/>
              </a:rPr>
              <a:t> </a:t>
            </a:r>
            <a:r>
              <a:rPr lang="en-US" sz="5400" b="1" dirty="0">
                <a:solidFill>
                  <a:srgbClr val="002060"/>
                </a:solidFill>
                <a:latin typeface="Open Sans Hebrew" panose="00000500000000000000" pitchFamily="2" charset="-79"/>
                <a:ea typeface="Open Sans" panose="020B0606030504020204" pitchFamily="34" charset="0"/>
              </a:rPr>
              <a:t>Characteristics </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012880" y="1664043"/>
            <a:ext cx="6036366" cy="3777622"/>
          </a:xfrm>
        </p:spPr>
        <p:txBody>
          <a:bodyPr>
            <a:normAutofit/>
          </a:bodyPr>
          <a:lstStyle/>
          <a:p>
            <a:pPr algn="l" rtl="0">
              <a:buFont typeface="Arial" panose="020B0604020202020204" pitchFamily="34" charset="0"/>
              <a:buChar char="•"/>
            </a:pPr>
            <a:r>
              <a:rPr lang="en-US" sz="3400">
                <a:solidFill>
                  <a:srgbClr val="C00000"/>
                </a:solidFill>
              </a:rPr>
              <a:t>Blurred Boundaries</a:t>
            </a:r>
            <a:endParaRPr lang="he-IL" sz="3400" dirty="0">
              <a:solidFill>
                <a:srgbClr val="C00000"/>
              </a:solidFill>
            </a:endParaRPr>
          </a:p>
          <a:p>
            <a:pPr algn="l" rtl="0">
              <a:buFont typeface="Arial" panose="020B0604020202020204" pitchFamily="34" charset="0"/>
              <a:buChar char="•"/>
            </a:pPr>
            <a:r>
              <a:rPr lang="en-US" sz="3400" dirty="0">
                <a:solidFill>
                  <a:srgbClr val="C00000"/>
                </a:solidFill>
              </a:rPr>
              <a:t>Expansion and Stretching</a:t>
            </a:r>
          </a:p>
          <a:p>
            <a:pPr algn="l" rtl="0">
              <a:buFont typeface="Arial" panose="020B0604020202020204" pitchFamily="34" charset="0"/>
              <a:buChar char="•"/>
            </a:pPr>
            <a:r>
              <a:rPr lang="en-US" sz="3400" dirty="0">
                <a:solidFill>
                  <a:srgbClr val="C00000"/>
                </a:solidFill>
              </a:rPr>
              <a:t>Compression of Time and Space</a:t>
            </a:r>
          </a:p>
          <a:p>
            <a:pPr algn="l" rtl="0">
              <a:buFont typeface="Arial" panose="020B0604020202020204" pitchFamily="34" charset="0"/>
              <a:buChar char="•"/>
            </a:pPr>
            <a:r>
              <a:rPr lang="en-US" sz="3400" dirty="0">
                <a:solidFill>
                  <a:srgbClr val="C00000"/>
                </a:solidFill>
              </a:rPr>
              <a:t> Affiliation Consciousness </a:t>
            </a:r>
          </a:p>
          <a:p>
            <a:pPr algn="l" rtl="0">
              <a:buFont typeface="Arial" panose="020B0604020202020204" pitchFamily="34" charset="0"/>
              <a:buChar char="•"/>
            </a:pPr>
            <a:endParaRPr lang="he-IL" sz="3600" dirty="0">
              <a:solidFill>
                <a:srgbClr val="C00000"/>
              </a:solidFill>
            </a:endParaRPr>
          </a:p>
          <a:p>
            <a:pPr algn="l" rtl="0">
              <a:buFont typeface="Arial" panose="020B0604020202020204" pitchFamily="34" charset="0"/>
              <a:buChar char="•"/>
            </a:pPr>
            <a:endParaRPr lang="he-IL" sz="3600" dirty="0">
              <a:solidFill>
                <a:srgbClr val="C00000"/>
              </a:solidFill>
            </a:endParaRPr>
          </a:p>
        </p:txBody>
      </p:sp>
      <p:sp>
        <p:nvSpPr>
          <p:cNvPr id="6" name="מלבן 5">
            <a:extLst>
              <a:ext uri="{FF2B5EF4-FFF2-40B4-BE49-F238E27FC236}">
                <a16:creationId xmlns:a16="http://schemas.microsoft.com/office/drawing/2014/main" id="{D46E7A6C-EFE9-4B5D-BD09-49083B1D4CE8}"/>
              </a:ext>
            </a:extLst>
          </p:cNvPr>
          <p:cNvSpPr/>
          <p:nvPr/>
        </p:nvSpPr>
        <p:spPr>
          <a:xfrm>
            <a:off x="2235200" y="-2450767"/>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4912867" y="5641693"/>
            <a:ext cx="7499072" cy="48074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FC781B38-2F5D-4FDE-8F7F-BBA9FC83E6FB}"/>
              </a:ext>
            </a:extLst>
          </p:cNvPr>
          <p:cNvSpPr/>
          <p:nvPr/>
        </p:nvSpPr>
        <p:spPr>
          <a:xfrm>
            <a:off x="-12192" y="4435516"/>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a:extLst>
              <a:ext uri="{FF2B5EF4-FFF2-40B4-BE49-F238E27FC236}">
                <a16:creationId xmlns:a16="http://schemas.microsoft.com/office/drawing/2014/main" id="{54B337B3-B666-45F9-B055-594E4CD88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12" y="2422484"/>
            <a:ext cx="5442969" cy="3423493"/>
          </a:xfrm>
          <a:prstGeom prst="rect">
            <a:avLst/>
          </a:prstGeom>
        </p:spPr>
      </p:pic>
    </p:spTree>
    <p:extLst>
      <p:ext uri="{BB962C8B-B14F-4D97-AF65-F5344CB8AC3E}">
        <p14:creationId xmlns:p14="http://schemas.microsoft.com/office/powerpoint/2010/main" val="239414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2662177" y="1151804"/>
            <a:ext cx="10572128" cy="6567423"/>
          </a:xfrm>
        </p:spPr>
        <p:txBody>
          <a:bodyPr>
            <a:normAutofit/>
          </a:bodyPr>
          <a:lstStyle/>
          <a:p>
            <a:pPr algn="r"/>
            <a:r>
              <a:rPr lang="he-IL" sz="4400" b="1" dirty="0">
                <a:solidFill>
                  <a:srgbClr val="002060"/>
                </a:solidFill>
                <a:latin typeface="Open Sans Hebrew" panose="00000500000000000000" pitchFamily="2" charset="-79"/>
                <a:ea typeface="Open Sans" panose="020B0606030504020204" pitchFamily="34" charset="0"/>
              </a:rPr>
              <a:t> 			</a:t>
            </a:r>
            <a:r>
              <a:rPr lang="en-US" sz="4400" b="1" dirty="0">
                <a:solidFill>
                  <a:srgbClr val="002060"/>
                </a:solidFill>
                <a:latin typeface="Open Sans Hebrew" panose="00000500000000000000" pitchFamily="2" charset="-79"/>
                <a:ea typeface="Open Sans" panose="020B0606030504020204" pitchFamily="34" charset="0"/>
              </a:rPr>
              <a:t>Manifestations of Globalization</a:t>
            </a:r>
            <a:endParaRPr lang="he-IL" sz="4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5424042" y="2284326"/>
            <a:ext cx="6486100" cy="3777622"/>
          </a:xfrm>
        </p:spPr>
        <p:txBody>
          <a:bodyPr>
            <a:normAutofit/>
          </a:bodyPr>
          <a:lstStyle/>
          <a:p>
            <a:pPr algn="l" rtl="0">
              <a:buFont typeface="Arial" panose="020B0604020202020204" pitchFamily="34" charset="0"/>
              <a:buChar char="•"/>
            </a:pPr>
            <a:r>
              <a:rPr lang="en-US" sz="3200" dirty="0">
                <a:solidFill>
                  <a:srgbClr val="C00000"/>
                </a:solidFill>
              </a:rPr>
              <a:t>Capitalist Economy</a:t>
            </a:r>
          </a:p>
          <a:p>
            <a:pPr algn="l" rtl="0">
              <a:buFont typeface="Arial" panose="020B0604020202020204" pitchFamily="34" charset="0"/>
              <a:buChar char="•"/>
            </a:pPr>
            <a:r>
              <a:rPr lang="en-US" sz="3200" dirty="0">
                <a:solidFill>
                  <a:srgbClr val="C00000"/>
                </a:solidFill>
              </a:rPr>
              <a:t>International workforce</a:t>
            </a:r>
          </a:p>
          <a:p>
            <a:pPr algn="l" rtl="0">
              <a:buFont typeface="Arial" panose="020B0604020202020204" pitchFamily="34" charset="0"/>
              <a:buChar char="•"/>
            </a:pPr>
            <a:r>
              <a:rPr lang="en-US" sz="3200" dirty="0">
                <a:solidFill>
                  <a:srgbClr val="C00000"/>
                </a:solidFill>
              </a:rPr>
              <a:t>Complexed Governance</a:t>
            </a:r>
            <a:endParaRPr lang="he-IL" sz="3200" dirty="0">
              <a:solidFill>
                <a:srgbClr val="C00000"/>
              </a:solidFill>
            </a:endParaRPr>
          </a:p>
          <a:p>
            <a:pPr algn="l" rtl="0">
              <a:buFont typeface="Arial" panose="020B0604020202020204" pitchFamily="34" charset="0"/>
              <a:buChar char="•"/>
            </a:pPr>
            <a:r>
              <a:rPr lang="en-US" sz="3200" dirty="0">
                <a:solidFill>
                  <a:srgbClr val="C00000"/>
                </a:solidFill>
              </a:rPr>
              <a:t>Interconnected Military Force</a:t>
            </a:r>
          </a:p>
          <a:p>
            <a:pPr algn="l" rtl="0">
              <a:buFont typeface="Arial" panose="020B0604020202020204" pitchFamily="34" charset="0"/>
              <a:buChar char="•"/>
            </a:pPr>
            <a:r>
              <a:rPr lang="en-US" sz="3200" dirty="0">
                <a:solidFill>
                  <a:srgbClr val="C00000"/>
                </a:solidFill>
              </a:rPr>
              <a:t>Cultural Standardization</a:t>
            </a:r>
            <a:endParaRPr lang="he-IL" sz="3200" dirty="0">
              <a:solidFill>
                <a:srgbClr val="C00000"/>
              </a:solidFill>
            </a:endParaRPr>
          </a:p>
          <a:p>
            <a:pPr marL="0" indent="0">
              <a:buNone/>
            </a:pPr>
            <a:endParaRPr lang="he-IL" sz="3200" dirty="0">
              <a:solidFill>
                <a:srgbClr val="C00000"/>
              </a:solidFill>
            </a:endParaRPr>
          </a:p>
        </p:txBody>
      </p:sp>
      <p:sp>
        <p:nvSpPr>
          <p:cNvPr id="6" name="מלבן 5">
            <a:extLst>
              <a:ext uri="{FF2B5EF4-FFF2-40B4-BE49-F238E27FC236}">
                <a16:creationId xmlns:a16="http://schemas.microsoft.com/office/drawing/2014/main" id="{D46E7A6C-EFE9-4B5D-BD09-49083B1D4CE8}"/>
              </a:ext>
            </a:extLst>
          </p:cNvPr>
          <p:cNvSpPr/>
          <p:nvPr/>
        </p:nvSpPr>
        <p:spPr>
          <a:xfrm>
            <a:off x="-12192" y="-2450767"/>
            <a:ext cx="5290248" cy="3034425"/>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4912867" y="5641693"/>
            <a:ext cx="7499072" cy="48074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FC781B38-2F5D-4FDE-8F7F-BBA9FC83E6FB}"/>
              </a:ext>
            </a:extLst>
          </p:cNvPr>
          <p:cNvSpPr/>
          <p:nvPr/>
        </p:nvSpPr>
        <p:spPr>
          <a:xfrm>
            <a:off x="-12192" y="4435516"/>
            <a:ext cx="529024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תמונה 11">
            <a:extLst>
              <a:ext uri="{FF2B5EF4-FFF2-40B4-BE49-F238E27FC236}">
                <a16:creationId xmlns:a16="http://schemas.microsoft.com/office/drawing/2014/main" id="{88734C50-7302-4261-82C6-B828EEA39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94" y="1471154"/>
            <a:ext cx="1264774" cy="1572165"/>
          </a:xfrm>
          <a:prstGeom prst="rect">
            <a:avLst/>
          </a:prstGeom>
        </p:spPr>
      </p:pic>
      <p:sp>
        <p:nvSpPr>
          <p:cNvPr id="13" name="מלבן 12">
            <a:extLst>
              <a:ext uri="{FF2B5EF4-FFF2-40B4-BE49-F238E27FC236}">
                <a16:creationId xmlns:a16="http://schemas.microsoft.com/office/drawing/2014/main" id="{82692600-829B-4491-9455-D294678236C1}"/>
              </a:ext>
            </a:extLst>
          </p:cNvPr>
          <p:cNvSpPr/>
          <p:nvPr/>
        </p:nvSpPr>
        <p:spPr>
          <a:xfrm>
            <a:off x="5034766" y="5359078"/>
            <a:ext cx="3576799" cy="14584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מלבן 13">
            <a:extLst>
              <a:ext uri="{FF2B5EF4-FFF2-40B4-BE49-F238E27FC236}">
                <a16:creationId xmlns:a16="http://schemas.microsoft.com/office/drawing/2014/main" id="{55354F14-07DB-49F2-9D3E-90508937DAF6}"/>
              </a:ext>
            </a:extLst>
          </p:cNvPr>
          <p:cNvSpPr/>
          <p:nvPr/>
        </p:nvSpPr>
        <p:spPr>
          <a:xfrm>
            <a:off x="4200213" y="5073858"/>
            <a:ext cx="3576799" cy="14584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a:extLst>
              <a:ext uri="{FF2B5EF4-FFF2-40B4-BE49-F238E27FC236}">
                <a16:creationId xmlns:a16="http://schemas.microsoft.com/office/drawing/2014/main" id="{47BDF728-A6F4-4B15-936E-7B013642C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94" y="3223286"/>
            <a:ext cx="5006104" cy="3339071"/>
          </a:xfrm>
          <a:prstGeom prst="rect">
            <a:avLst/>
          </a:prstGeom>
        </p:spPr>
      </p:pic>
    </p:spTree>
    <p:extLst>
      <p:ext uri="{BB962C8B-B14F-4D97-AF65-F5344CB8AC3E}">
        <p14:creationId xmlns:p14="http://schemas.microsoft.com/office/powerpoint/2010/main" val="124550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949124" y="905417"/>
            <a:ext cx="12036677" cy="1280890"/>
          </a:xfrm>
        </p:spPr>
        <p:txBody>
          <a:bodyPr>
            <a:normAutofit/>
          </a:bodyPr>
          <a:lstStyle/>
          <a:p>
            <a:r>
              <a:rPr lang="en-US" sz="4000" b="1" dirty="0">
                <a:solidFill>
                  <a:srgbClr val="002060"/>
                </a:solidFill>
                <a:latin typeface="Open Sans Hebrew" panose="00000500000000000000" pitchFamily="2" charset="-79"/>
                <a:ea typeface="Open Sans" panose="020B0606030504020204" pitchFamily="34" charset="0"/>
              </a:rPr>
              <a:t>What is Globalization?</a:t>
            </a:r>
            <a:endParaRPr lang="he-IL" sz="4000" b="1" dirty="0">
              <a:solidFill>
                <a:srgbClr val="002060"/>
              </a:solidFill>
              <a:latin typeface="Open Sans Hebrew" panose="00000500000000000000" pitchFamily="2" charset="-79"/>
              <a:ea typeface="Open Sans" panose="020B0606030504020204" pitchFamily="34" charset="0"/>
            </a:endParaRPr>
          </a:p>
        </p:txBody>
      </p:sp>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ציין מיקום תוכן 10">
            <a:extLst>
              <a:ext uri="{FF2B5EF4-FFF2-40B4-BE49-F238E27FC236}">
                <a16:creationId xmlns:a16="http://schemas.microsoft.com/office/drawing/2014/main" id="{8220729C-E9DA-4117-AF57-310361F93E3C}"/>
              </a:ext>
            </a:extLst>
          </p:cNvPr>
          <p:cNvSpPr>
            <a:spLocks noGrp="1"/>
          </p:cNvSpPr>
          <p:nvPr>
            <p:ph idx="1"/>
          </p:nvPr>
        </p:nvSpPr>
        <p:spPr/>
        <p:txBody>
          <a:bodyPr/>
          <a:lstStyle/>
          <a:p>
            <a:pPr>
              <a:buFont typeface="Arial" panose="020B0604020202020204" pitchFamily="34" charset="0"/>
              <a:buChar char="•"/>
            </a:pPr>
            <a:r>
              <a:rPr lang="he-IL" b="1" dirty="0"/>
              <a:t>כפר </a:t>
            </a:r>
            <a:r>
              <a:rPr lang="en-US" u="sng" dirty="0">
                <a:hlinkClick r:id="rId3"/>
              </a:rPr>
              <a:t>https://www.youtube.com/watch?v=jy96ZB8Zs_A</a:t>
            </a:r>
            <a:endParaRPr lang="en-US" dirty="0"/>
          </a:p>
          <a:p>
            <a:pPr>
              <a:buFont typeface="Arial" panose="020B0604020202020204" pitchFamily="34" charset="0"/>
              <a:buChar char="•"/>
            </a:pPr>
            <a:endParaRPr lang="he-IL" b="1" u="sng" dirty="0"/>
          </a:p>
          <a:p>
            <a:pPr>
              <a:buFont typeface="Arial" panose="020B0604020202020204" pitchFamily="34" charset="0"/>
              <a:buChar char="•"/>
            </a:pPr>
            <a:r>
              <a:rPr lang="he-IL" b="1" u="sng" dirty="0" err="1"/>
              <a:t>אקספו</a:t>
            </a:r>
            <a:r>
              <a:rPr lang="en-US" b="1" dirty="0"/>
              <a:t>  </a:t>
            </a:r>
            <a:r>
              <a:rPr lang="he-IL" dirty="0"/>
              <a:t> </a:t>
            </a:r>
            <a:r>
              <a:rPr lang="en-US" b="1" u="sng" dirty="0"/>
              <a:t>  </a:t>
            </a:r>
            <a:r>
              <a:rPr lang="en-US" u="sng" dirty="0">
                <a:hlinkClick r:id="rId4"/>
              </a:rPr>
              <a:t>https://www.youtube.com/watch?v=KmrrzqljFm8</a:t>
            </a:r>
            <a:endParaRPr lang="he-IL" b="1" u="sng" dirty="0"/>
          </a:p>
          <a:p>
            <a:pPr>
              <a:buFont typeface="Arial" panose="020B0604020202020204" pitchFamily="34" charset="0"/>
              <a:buChar char="•"/>
            </a:pPr>
            <a:endParaRPr lang="he-IL" u="sng" dirty="0"/>
          </a:p>
          <a:p>
            <a:pPr>
              <a:buFont typeface="Arial" panose="020B0604020202020204" pitchFamily="34" charset="0"/>
              <a:buChar char="•"/>
            </a:pPr>
            <a:r>
              <a:rPr lang="he-IL" b="1" dirty="0"/>
              <a:t>גלובליזציה </a:t>
            </a:r>
            <a:r>
              <a:rPr lang="he-IL" b="1" dirty="0">
                <a:sym typeface="Wingdings" panose="05000000000000000000" pitchFamily="2" charset="2"/>
              </a:rPr>
              <a:t></a:t>
            </a:r>
            <a:r>
              <a:rPr lang="he-IL" b="1" dirty="0"/>
              <a:t> </a:t>
            </a:r>
            <a:r>
              <a:rPr lang="en-US" u="sng" dirty="0">
                <a:hlinkClick r:id="rId5"/>
              </a:rPr>
              <a:t>https://www.youtube.com/watch?v=IuyBosQ86Fs</a:t>
            </a:r>
            <a:r>
              <a:rPr lang="en-US" dirty="0"/>
              <a:t> </a:t>
            </a:r>
          </a:p>
          <a:p>
            <a:pPr>
              <a:buFont typeface="Arial" panose="020B0604020202020204" pitchFamily="34" charset="0"/>
              <a:buChar char="•"/>
            </a:pPr>
            <a:endParaRPr lang="he-IL" dirty="0"/>
          </a:p>
          <a:p>
            <a:pPr>
              <a:buFont typeface="Arial" panose="020B0604020202020204" pitchFamily="34" charset="0"/>
              <a:buChar char="•"/>
            </a:pPr>
            <a:endParaRPr lang="he-IL" dirty="0"/>
          </a:p>
        </p:txBody>
      </p:sp>
      <p:pic>
        <p:nvPicPr>
          <p:cNvPr id="3" name="תמונה 2">
            <a:extLst>
              <a:ext uri="{FF2B5EF4-FFF2-40B4-BE49-F238E27FC236}">
                <a16:creationId xmlns:a16="http://schemas.microsoft.com/office/drawing/2014/main" id="{67913BD0-F1EF-48E1-95B9-230D0890B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248" y="5286221"/>
            <a:ext cx="2166874" cy="1853184"/>
          </a:xfrm>
          <a:prstGeom prst="rect">
            <a:avLst/>
          </a:prstGeom>
        </p:spPr>
      </p:pic>
    </p:spTree>
    <p:extLst>
      <p:ext uri="{BB962C8B-B14F-4D97-AF65-F5344CB8AC3E}">
        <p14:creationId xmlns:p14="http://schemas.microsoft.com/office/powerpoint/2010/main" val="3395842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descr="תמונה שמכילה שלט, חוץ, צהוב, שמים&#10;&#10;התיאור נוצר באופן אוטומטי">
            <a:extLst>
              <a:ext uri="{FF2B5EF4-FFF2-40B4-BE49-F238E27FC236}">
                <a16:creationId xmlns:a16="http://schemas.microsoft.com/office/drawing/2014/main" id="{FBD64787-37F6-4928-AA51-F48D0580F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1299202"/>
            <a:ext cx="3324349" cy="2493262"/>
          </a:xfrm>
          <a:prstGeom prst="rect">
            <a:avLst/>
          </a:prstGeom>
        </p:spPr>
      </p:pic>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5714766" y="751790"/>
            <a:ext cx="9047967" cy="6567423"/>
          </a:xfrm>
        </p:spPr>
        <p:txBody>
          <a:bodyPr>
            <a:normAutofit/>
          </a:bodyPr>
          <a:lstStyle/>
          <a:p>
            <a:r>
              <a:rPr lang="he-IL" sz="4400" b="1" dirty="0">
                <a:solidFill>
                  <a:srgbClr val="002060"/>
                </a:solidFill>
                <a:latin typeface="Open Sans Hebrew" panose="00000500000000000000" pitchFamily="2" charset="-79"/>
                <a:ea typeface="Open Sans" panose="020B0606030504020204" pitchFamily="34" charset="0"/>
              </a:rPr>
              <a:t> </a:t>
            </a:r>
            <a:r>
              <a:rPr lang="en-US" sz="4400" b="1" dirty="0">
                <a:solidFill>
                  <a:srgbClr val="002060"/>
                </a:solidFill>
                <a:latin typeface="Open Sans Hebrew" panose="00000500000000000000" pitchFamily="2" charset="-79"/>
                <a:ea typeface="Open Sans" panose="020B0606030504020204" pitchFamily="34" charset="0"/>
              </a:rPr>
              <a:t>Consequences</a:t>
            </a:r>
            <a:endParaRPr lang="he-IL" sz="4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5714766" y="1680274"/>
            <a:ext cx="4818196" cy="3777622"/>
          </a:xfrm>
        </p:spPr>
        <p:txBody>
          <a:bodyPr>
            <a:normAutofit/>
          </a:bodyPr>
          <a:lstStyle/>
          <a:p>
            <a:pPr algn="l" rtl="0">
              <a:buFont typeface="Arial" panose="020B0604020202020204" pitchFamily="34" charset="0"/>
              <a:buChar char="•"/>
            </a:pPr>
            <a:r>
              <a:rPr lang="en-US" sz="3200" dirty="0">
                <a:solidFill>
                  <a:srgbClr val="C00000"/>
                </a:solidFill>
              </a:rPr>
              <a:t>Weakening of the Nation State</a:t>
            </a:r>
            <a:endParaRPr lang="he-IL" sz="3200" dirty="0">
              <a:solidFill>
                <a:srgbClr val="C00000"/>
              </a:solidFill>
            </a:endParaRPr>
          </a:p>
          <a:p>
            <a:pPr algn="l" rtl="0">
              <a:buFont typeface="Arial" panose="020B0604020202020204" pitchFamily="34" charset="0"/>
              <a:buChar char="•"/>
            </a:pPr>
            <a:r>
              <a:rPr lang="en-US" sz="3200" dirty="0">
                <a:solidFill>
                  <a:srgbClr val="C00000"/>
                </a:solidFill>
              </a:rPr>
              <a:t>Risk Society</a:t>
            </a:r>
          </a:p>
          <a:p>
            <a:pPr algn="l" rtl="0">
              <a:buFont typeface="Arial" panose="020B0604020202020204" pitchFamily="34" charset="0"/>
              <a:buChar char="•"/>
            </a:pPr>
            <a:r>
              <a:rPr lang="en-US" sz="3200" dirty="0">
                <a:solidFill>
                  <a:srgbClr val="C00000"/>
                </a:solidFill>
              </a:rPr>
              <a:t>Detached Reality</a:t>
            </a:r>
            <a:endParaRPr lang="he-IL" sz="3200" dirty="0">
              <a:solidFill>
                <a:srgbClr val="C00000"/>
              </a:solidFill>
            </a:endParaRPr>
          </a:p>
        </p:txBody>
      </p:sp>
      <p:sp>
        <p:nvSpPr>
          <p:cNvPr id="6" name="מלבן 5">
            <a:extLst>
              <a:ext uri="{FF2B5EF4-FFF2-40B4-BE49-F238E27FC236}">
                <a16:creationId xmlns:a16="http://schemas.microsoft.com/office/drawing/2014/main" id="{D46E7A6C-EFE9-4B5D-BD09-49083B1D4CE8}"/>
              </a:ext>
            </a:extLst>
          </p:cNvPr>
          <p:cNvSpPr/>
          <p:nvPr/>
        </p:nvSpPr>
        <p:spPr>
          <a:xfrm>
            <a:off x="2235200" y="-2450767"/>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4912867" y="5641693"/>
            <a:ext cx="7499072" cy="48074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FC781B38-2F5D-4FDE-8F7F-BBA9FC83E6FB}"/>
              </a:ext>
            </a:extLst>
          </p:cNvPr>
          <p:cNvSpPr/>
          <p:nvPr/>
        </p:nvSpPr>
        <p:spPr>
          <a:xfrm>
            <a:off x="-12192" y="4435516"/>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517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3588462" y="895816"/>
            <a:ext cx="11064774" cy="1280890"/>
          </a:xfrm>
        </p:spPr>
        <p:txBody>
          <a:bodyPr>
            <a:normAutofit/>
          </a:bodyPr>
          <a:lstStyle/>
          <a:p>
            <a:pPr rtl="0"/>
            <a:r>
              <a:rPr lang="en-US" sz="4400" b="1" dirty="0">
                <a:solidFill>
                  <a:srgbClr val="002060"/>
                </a:solidFill>
                <a:latin typeface="Open Sans Hebrew" panose="00000500000000000000" pitchFamily="2" charset="-79"/>
                <a:ea typeface="Open Sans" panose="020B0606030504020204" pitchFamily="34" charset="0"/>
              </a:rPr>
              <a:t>Course Contents:</a:t>
            </a:r>
            <a:endParaRPr lang="he-IL" sz="4400" b="1" dirty="0">
              <a:solidFill>
                <a:srgbClr val="002060"/>
              </a:solidFill>
              <a:latin typeface="Open Sans Hebrew" panose="00000500000000000000" pitchFamily="2" charset="-79"/>
              <a:ea typeface="Open Sans" panose="020B0606030504020204" pitchFamily="34" charset="0"/>
            </a:endParaRPr>
          </a:p>
        </p:txBody>
      </p:sp>
      <p:sp>
        <p:nvSpPr>
          <p:cNvPr id="8" name="מלבן 7">
            <a:extLst>
              <a:ext uri="{FF2B5EF4-FFF2-40B4-BE49-F238E27FC236}">
                <a16:creationId xmlns:a16="http://schemas.microsoft.com/office/drawing/2014/main" id="{42719B4B-098D-4BCB-996D-97AABAB2EAEF}"/>
              </a:ext>
            </a:extLst>
          </p:cNvPr>
          <p:cNvSpPr/>
          <p:nvPr/>
        </p:nvSpPr>
        <p:spPr>
          <a:xfrm>
            <a:off x="2920800" y="-1524781"/>
            <a:ext cx="3402957" cy="254791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מציין מיקום תוכן 3">
            <a:extLst>
              <a:ext uri="{FF2B5EF4-FFF2-40B4-BE49-F238E27FC236}">
                <a16:creationId xmlns:a16="http://schemas.microsoft.com/office/drawing/2014/main" id="{20005B09-5AC7-4A90-A774-977548932C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0800" y="1754529"/>
            <a:ext cx="7631329" cy="4630468"/>
          </a:xfrm>
        </p:spPr>
      </p:pic>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32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תמונה 12" descr="תמונה שמכילה בגדים&#10;&#10;התיאור נוצר באופן אוטומטי">
            <a:extLst>
              <a:ext uri="{FF2B5EF4-FFF2-40B4-BE49-F238E27FC236}">
                <a16:creationId xmlns:a16="http://schemas.microsoft.com/office/drawing/2014/main" id="{78C4ACFE-A577-45A5-9FD5-383D050F9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201" y="3533800"/>
            <a:ext cx="3667300" cy="2750475"/>
          </a:xfrm>
          <a:prstGeom prst="rect">
            <a:avLst/>
          </a:prstGeom>
        </p:spPr>
      </p:pic>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0" y="450157"/>
            <a:ext cx="12478043" cy="6470073"/>
          </a:xfrm>
        </p:spPr>
        <p:txBody>
          <a:bodyPr>
            <a:normAutofit/>
          </a:bodyPr>
          <a:lstStyle/>
          <a:p>
            <a:r>
              <a:rPr lang="en-US" sz="5400" b="1" dirty="0">
                <a:solidFill>
                  <a:srgbClr val="002060"/>
                </a:solidFill>
                <a:latin typeface="Open Sans Hebrew" panose="00000500000000000000" pitchFamily="2" charset="-79"/>
                <a:ea typeface="Open Sans" panose="020B0606030504020204" pitchFamily="34" charset="0"/>
              </a:rPr>
              <a:t> </a:t>
            </a:r>
            <a:r>
              <a:rPr lang="en-US" sz="5200" b="1" dirty="0">
                <a:solidFill>
                  <a:srgbClr val="002060"/>
                </a:solidFill>
                <a:latin typeface="Open Sans Hebrew" panose="00000500000000000000" pitchFamily="2" charset="-79"/>
                <a:ea typeface="Open Sans" panose="020B0606030504020204" pitchFamily="34" charset="0"/>
              </a:rPr>
              <a:t>National Defense Foundation (11.9)</a:t>
            </a:r>
            <a:endParaRPr lang="he-IL" sz="52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248402" y="1664043"/>
            <a:ext cx="5602198" cy="3777622"/>
          </a:xfrm>
        </p:spPr>
        <p:txBody>
          <a:bodyPr>
            <a:normAutofit/>
          </a:bodyPr>
          <a:lstStyle/>
          <a:p>
            <a:pPr algn="l" rtl="0">
              <a:buFont typeface="Arial" panose="020B0604020202020204" pitchFamily="34" charset="0"/>
              <a:buChar char="•"/>
            </a:pPr>
            <a:r>
              <a:rPr lang="en-US" sz="3600" dirty="0">
                <a:solidFill>
                  <a:srgbClr val="C00000"/>
                </a:solidFill>
              </a:rPr>
              <a:t>Fighting Global Terror</a:t>
            </a:r>
            <a:endParaRPr lang="he-IL" sz="3600" dirty="0">
              <a:solidFill>
                <a:srgbClr val="C00000"/>
              </a:solidFill>
            </a:endParaRPr>
          </a:p>
          <a:p>
            <a:pPr algn="l" rtl="0">
              <a:buFont typeface="Arial" panose="020B0604020202020204" pitchFamily="34" charset="0"/>
              <a:buChar char="•"/>
            </a:pPr>
            <a:r>
              <a:rPr lang="en-US" sz="3600" dirty="0">
                <a:solidFill>
                  <a:srgbClr val="C00000"/>
                </a:solidFill>
              </a:rPr>
              <a:t>Group Work</a:t>
            </a:r>
            <a:endParaRPr lang="he-IL" sz="3600" dirty="0">
              <a:solidFill>
                <a:srgbClr val="C00000"/>
              </a:solidFill>
            </a:endParaRPr>
          </a:p>
        </p:txBody>
      </p:sp>
      <p:sp>
        <p:nvSpPr>
          <p:cNvPr id="6" name="מלבן 5">
            <a:extLst>
              <a:ext uri="{FF2B5EF4-FFF2-40B4-BE49-F238E27FC236}">
                <a16:creationId xmlns:a16="http://schemas.microsoft.com/office/drawing/2014/main" id="{26D33F20-957D-4099-A75D-04DB78F711D2}"/>
              </a:ext>
            </a:extLst>
          </p:cNvPr>
          <p:cNvSpPr/>
          <p:nvPr/>
        </p:nvSpPr>
        <p:spPr>
          <a:xfrm>
            <a:off x="4143737" y="7085323"/>
            <a:ext cx="9420308" cy="18358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A7C61F0-34CE-4809-B384-1D7F04FB0678}"/>
              </a:ext>
            </a:extLst>
          </p:cNvPr>
          <p:cNvSpPr/>
          <p:nvPr/>
        </p:nvSpPr>
        <p:spPr>
          <a:xfrm>
            <a:off x="6568439" y="-910667"/>
            <a:ext cx="4797899" cy="119573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מלבן 10">
            <a:extLst>
              <a:ext uri="{FF2B5EF4-FFF2-40B4-BE49-F238E27FC236}">
                <a16:creationId xmlns:a16="http://schemas.microsoft.com/office/drawing/2014/main" id="{5553D6F1-4859-4E6F-A396-F759151CB0C9}"/>
              </a:ext>
            </a:extLst>
          </p:cNvPr>
          <p:cNvSpPr/>
          <p:nvPr/>
        </p:nvSpPr>
        <p:spPr>
          <a:xfrm>
            <a:off x="2" y="4641448"/>
            <a:ext cx="509284" cy="22165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descr="תמונה שמכילה טקסט, ספר&#10;&#10;התיאור נוצר באופן אוטומטי">
            <a:extLst>
              <a:ext uri="{FF2B5EF4-FFF2-40B4-BE49-F238E27FC236}">
                <a16:creationId xmlns:a16="http://schemas.microsoft.com/office/drawing/2014/main" id="{3FE59B24-37C1-4DCD-ABB9-A65246667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44" y="2068977"/>
            <a:ext cx="5715000" cy="4429125"/>
          </a:xfrm>
          <a:prstGeom prst="rect">
            <a:avLst/>
          </a:prstGeom>
        </p:spPr>
      </p:pic>
    </p:spTree>
    <p:extLst>
      <p:ext uri="{BB962C8B-B14F-4D97-AF65-F5344CB8AC3E}">
        <p14:creationId xmlns:p14="http://schemas.microsoft.com/office/powerpoint/2010/main" val="4103562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E521A06-BF0E-4A78-B933-58D2FCA35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6236" y="1683194"/>
            <a:ext cx="7236044" cy="4824029"/>
          </a:xfrm>
          <a:prstGeom prst="rect">
            <a:avLst/>
          </a:prstGeom>
        </p:spPr>
      </p:pic>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1980839" y="860173"/>
            <a:ext cx="12732136" cy="6470073"/>
          </a:xfrm>
        </p:spPr>
        <p:txBody>
          <a:bodyPr>
            <a:normAutofit/>
          </a:bodyPr>
          <a:lstStyle/>
          <a:p>
            <a:pPr algn="ctr"/>
            <a:r>
              <a:rPr lang="en-US" sz="5400" b="1" dirty="0">
                <a:solidFill>
                  <a:srgbClr val="002060"/>
                </a:solidFill>
                <a:latin typeface="Open Sans Hebrew" panose="00000500000000000000" pitchFamily="2" charset="-79"/>
                <a:ea typeface="Open Sans" panose="020B0606030504020204" pitchFamily="34" charset="0"/>
              </a:rPr>
              <a:t>Economy Foundation</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4847476" y="2005797"/>
            <a:ext cx="5841921" cy="3777622"/>
          </a:xfrm>
        </p:spPr>
        <p:txBody>
          <a:bodyPr>
            <a:normAutofit/>
          </a:bodyPr>
          <a:lstStyle/>
          <a:p>
            <a:pPr algn="l" rtl="0">
              <a:buFont typeface="Arial" panose="020B0604020202020204" pitchFamily="34" charset="0"/>
              <a:buChar char="•"/>
            </a:pPr>
            <a:r>
              <a:rPr lang="en-US" sz="4000" dirty="0">
                <a:solidFill>
                  <a:srgbClr val="C00000"/>
                </a:solidFill>
              </a:rPr>
              <a:t>International Trade</a:t>
            </a:r>
            <a:endParaRPr lang="he-IL" sz="4000" dirty="0">
              <a:solidFill>
                <a:srgbClr val="C00000"/>
              </a:solidFill>
            </a:endParaRPr>
          </a:p>
          <a:p>
            <a:pPr algn="l" rtl="0">
              <a:buFont typeface="Arial" panose="020B0604020202020204" pitchFamily="34" charset="0"/>
              <a:buChar char="•"/>
            </a:pPr>
            <a:r>
              <a:rPr lang="en-US" sz="4000" dirty="0">
                <a:solidFill>
                  <a:srgbClr val="C00000"/>
                </a:solidFill>
              </a:rPr>
              <a:t>Energy</a:t>
            </a:r>
            <a:endParaRPr lang="he-IL" sz="4000" dirty="0">
              <a:solidFill>
                <a:srgbClr val="C00000"/>
              </a:solidFill>
            </a:endParaRPr>
          </a:p>
        </p:txBody>
      </p:sp>
      <p:sp>
        <p:nvSpPr>
          <p:cNvPr id="9" name="מלבן 8">
            <a:extLst>
              <a:ext uri="{FF2B5EF4-FFF2-40B4-BE49-F238E27FC236}">
                <a16:creationId xmlns:a16="http://schemas.microsoft.com/office/drawing/2014/main" id="{9BA06CC6-C67D-4AA7-BFDD-302AEF8797CE}"/>
              </a:ext>
            </a:extLst>
          </p:cNvPr>
          <p:cNvSpPr/>
          <p:nvPr/>
        </p:nvSpPr>
        <p:spPr>
          <a:xfrm>
            <a:off x="24119" y="-1623202"/>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מלבן 5">
            <a:extLst>
              <a:ext uri="{FF2B5EF4-FFF2-40B4-BE49-F238E27FC236}">
                <a16:creationId xmlns:a16="http://schemas.microsoft.com/office/drawing/2014/main" id="{06E98649-EBB0-4B12-8C0E-95DC431D6F2D}"/>
              </a:ext>
            </a:extLst>
          </p:cNvPr>
          <p:cNvSpPr/>
          <p:nvPr/>
        </p:nvSpPr>
        <p:spPr>
          <a:xfrm>
            <a:off x="1980839" y="6131070"/>
            <a:ext cx="7548391" cy="303654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9">
            <a:extLst>
              <a:ext uri="{FF2B5EF4-FFF2-40B4-BE49-F238E27FC236}">
                <a16:creationId xmlns:a16="http://schemas.microsoft.com/office/drawing/2014/main" id="{3AD9BC55-9A19-41B9-AAF7-9D7304AFDD65}"/>
              </a:ext>
            </a:extLst>
          </p:cNvPr>
          <p:cNvSpPr/>
          <p:nvPr/>
        </p:nvSpPr>
        <p:spPr>
          <a:xfrm>
            <a:off x="-2036062" y="4364736"/>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לבן 10">
            <a:extLst>
              <a:ext uri="{FF2B5EF4-FFF2-40B4-BE49-F238E27FC236}">
                <a16:creationId xmlns:a16="http://schemas.microsoft.com/office/drawing/2014/main" id="{B07DD75A-0B40-44AC-A26B-779392FD7EA3}"/>
              </a:ext>
            </a:extLst>
          </p:cNvPr>
          <p:cNvSpPr/>
          <p:nvPr/>
        </p:nvSpPr>
        <p:spPr>
          <a:xfrm>
            <a:off x="4559808" y="4791455"/>
            <a:ext cx="9809197" cy="819911"/>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לבן 11">
            <a:extLst>
              <a:ext uri="{FF2B5EF4-FFF2-40B4-BE49-F238E27FC236}">
                <a16:creationId xmlns:a16="http://schemas.microsoft.com/office/drawing/2014/main" id="{4A4DE994-DBC0-491F-817D-50D44B961AC3}"/>
              </a:ext>
            </a:extLst>
          </p:cNvPr>
          <p:cNvSpPr/>
          <p:nvPr/>
        </p:nvSpPr>
        <p:spPr>
          <a:xfrm>
            <a:off x="10850880" y="549979"/>
            <a:ext cx="4202252" cy="31019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תמונה 12" descr="תמונה שמכילה אדם, איש, חליפה, קיר&#10;&#10;התיאור נוצר באופן אוטומטי">
            <a:extLst>
              <a:ext uri="{FF2B5EF4-FFF2-40B4-BE49-F238E27FC236}">
                <a16:creationId xmlns:a16="http://schemas.microsoft.com/office/drawing/2014/main" id="{F20DB32A-1F4A-4E4F-B385-2FE6A9D44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814" y="4013960"/>
            <a:ext cx="2147423" cy="2493263"/>
          </a:xfrm>
          <a:prstGeom prst="rect">
            <a:avLst/>
          </a:prstGeom>
        </p:spPr>
      </p:pic>
    </p:spTree>
    <p:extLst>
      <p:ext uri="{BB962C8B-B14F-4D97-AF65-F5344CB8AC3E}">
        <p14:creationId xmlns:p14="http://schemas.microsoft.com/office/powerpoint/2010/main" val="4103562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135050" y="2869809"/>
            <a:ext cx="12327050" cy="5889917"/>
          </a:xfrm>
        </p:spPr>
        <p:txBody>
          <a:bodyPr>
            <a:normAutofit/>
          </a:bodyPr>
          <a:lstStyle/>
          <a:p>
            <a:pPr algn="r"/>
            <a:r>
              <a:rPr lang="en-US" dirty="0">
                <a:solidFill>
                  <a:srgbClr val="002060"/>
                </a:solidFill>
                <a:latin typeface="Open Sans Hebrew" panose="00000500000000000000" pitchFamily="2" charset="-79"/>
                <a:ea typeface="Open Sans" panose="020B0606030504020204" pitchFamily="34" charset="0"/>
              </a:rPr>
              <a:t>Senior Lecturer-</a:t>
            </a:r>
            <a:r>
              <a:rPr lang="he-IL" dirty="0">
                <a:solidFill>
                  <a:srgbClr val="002060"/>
                </a:solidFill>
                <a:latin typeface="Open Sans Hebrew" panose="00000500000000000000" pitchFamily="2" charset="-79"/>
                <a:ea typeface="Open Sans" panose="020B0606030504020204" pitchFamily="34" charset="0"/>
              </a:rPr>
              <a:t> </a:t>
            </a:r>
            <a:br>
              <a:rPr lang="en-US" sz="5400" b="1" dirty="0">
                <a:solidFill>
                  <a:srgbClr val="002060"/>
                </a:solidFill>
                <a:latin typeface="Open Sans Hebrew" panose="00000500000000000000" pitchFamily="2" charset="-79"/>
                <a:ea typeface="Open Sans" panose="020B0606030504020204" pitchFamily="34" charset="0"/>
              </a:rPr>
            </a:br>
            <a:r>
              <a:rPr lang="en-US" sz="5400" b="1" dirty="0">
                <a:solidFill>
                  <a:srgbClr val="002060"/>
                </a:solidFill>
                <a:latin typeface="Open Sans Hebrew" panose="00000500000000000000" pitchFamily="2" charset="-79"/>
                <a:ea typeface="Open Sans" panose="020B0606030504020204" pitchFamily="34" charset="0"/>
              </a:rPr>
              <a:t>Economy Foundation</a:t>
            </a:r>
            <a:endParaRPr lang="he-IL" sz="5400" b="1" dirty="0">
              <a:solidFill>
                <a:srgbClr val="002060"/>
              </a:solidFill>
              <a:latin typeface="Open Sans Hebrew" panose="00000500000000000000" pitchFamily="2" charset="-79"/>
              <a:ea typeface="Open Sans" panose="020B0606030504020204" pitchFamily="34" charset="0"/>
            </a:endParaRPr>
          </a:p>
        </p:txBody>
      </p:sp>
      <p:pic>
        <p:nvPicPr>
          <p:cNvPr id="6" name="Picture 5" descr="download.jpg"/>
          <p:cNvPicPr>
            <a:picLocks noChangeAspect="1"/>
          </p:cNvPicPr>
          <p:nvPr/>
        </p:nvPicPr>
        <p:blipFill>
          <a:blip r:embed="rId3" cstate="print"/>
          <a:stretch>
            <a:fillRect/>
          </a:stretch>
        </p:blipFill>
        <p:spPr>
          <a:xfrm>
            <a:off x="5486398" y="879895"/>
            <a:ext cx="3170614" cy="2136971"/>
          </a:xfrm>
          <a:prstGeom prst="rect">
            <a:avLst/>
          </a:prstGeom>
        </p:spPr>
      </p:pic>
      <p:sp>
        <p:nvSpPr>
          <p:cNvPr id="8" name="מלבן 7">
            <a:extLst>
              <a:ext uri="{FF2B5EF4-FFF2-40B4-BE49-F238E27FC236}">
                <a16:creationId xmlns:a16="http://schemas.microsoft.com/office/drawing/2014/main" id="{8DBD6542-CAE3-4C1C-8F46-9FDA354DB111}"/>
              </a:ext>
            </a:extLst>
          </p:cNvPr>
          <p:cNvSpPr/>
          <p:nvPr/>
        </p:nvSpPr>
        <p:spPr>
          <a:xfrm>
            <a:off x="2060181" y="-1585140"/>
            <a:ext cx="3426217" cy="217544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4A526E91-73A3-492D-8D47-815C12FC9868}"/>
              </a:ext>
            </a:extLst>
          </p:cNvPr>
          <p:cNvSpPr/>
          <p:nvPr/>
        </p:nvSpPr>
        <p:spPr>
          <a:xfrm>
            <a:off x="6918988" y="4176423"/>
            <a:ext cx="7548391" cy="45274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9">
            <a:extLst>
              <a:ext uri="{FF2B5EF4-FFF2-40B4-BE49-F238E27FC236}">
                <a16:creationId xmlns:a16="http://schemas.microsoft.com/office/drawing/2014/main" id="{A12D6A94-A19D-49EA-A92C-CF336E353A89}"/>
              </a:ext>
            </a:extLst>
          </p:cNvPr>
          <p:cNvSpPr/>
          <p:nvPr/>
        </p:nvSpPr>
        <p:spPr>
          <a:xfrm>
            <a:off x="0" y="4402798"/>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מלבן 12">
            <a:extLst>
              <a:ext uri="{FF2B5EF4-FFF2-40B4-BE49-F238E27FC236}">
                <a16:creationId xmlns:a16="http://schemas.microsoft.com/office/drawing/2014/main" id="{5E9EE551-E6F5-4162-A283-273D60FB1E7A}"/>
              </a:ext>
            </a:extLst>
          </p:cNvPr>
          <p:cNvSpPr/>
          <p:nvPr/>
        </p:nvSpPr>
        <p:spPr>
          <a:xfrm>
            <a:off x="8417804" y="5470956"/>
            <a:ext cx="7548391" cy="45274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us china.jpg"/>
          <p:cNvPicPr>
            <a:picLocks noChangeAspect="1"/>
          </p:cNvPicPr>
          <p:nvPr/>
        </p:nvPicPr>
        <p:blipFill>
          <a:blip r:embed="rId4" cstate="print"/>
          <a:stretch>
            <a:fillRect/>
          </a:stretch>
        </p:blipFill>
        <p:spPr>
          <a:xfrm>
            <a:off x="185816" y="879895"/>
            <a:ext cx="4738352" cy="5766992"/>
          </a:xfrm>
          <a:prstGeom prst="rect">
            <a:avLst/>
          </a:prstGeom>
        </p:spPr>
      </p:pic>
    </p:spTree>
    <p:extLst>
      <p:ext uri="{BB962C8B-B14F-4D97-AF65-F5344CB8AC3E}">
        <p14:creationId xmlns:p14="http://schemas.microsoft.com/office/powerpoint/2010/main" val="4103562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3C70832-FD60-49CE-95B5-5FF097416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629400" cy="4419600"/>
          </a:xfrm>
          <a:prstGeom prst="rect">
            <a:avLst/>
          </a:prstGeom>
        </p:spPr>
      </p:pic>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2703220" y="804614"/>
            <a:ext cx="11942618" cy="6470073"/>
          </a:xfrm>
        </p:spPr>
        <p:txBody>
          <a:bodyPr>
            <a:normAutofit/>
          </a:bodyPr>
          <a:lstStyle/>
          <a:p>
            <a:pPr algn="ctr"/>
            <a:r>
              <a:rPr lang="en-US" sz="5400" b="1" dirty="0">
                <a:solidFill>
                  <a:srgbClr val="002060"/>
                </a:solidFill>
                <a:latin typeface="Open Sans Hebrew" panose="00000500000000000000" pitchFamily="2" charset="-79"/>
                <a:ea typeface="Open Sans" panose="020B0606030504020204" pitchFamily="34" charset="0"/>
              </a:rPr>
              <a:t>Society Foundation</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096000" y="1828799"/>
            <a:ext cx="6621194" cy="3612865"/>
          </a:xfrm>
        </p:spPr>
        <p:txBody>
          <a:bodyPr>
            <a:normAutofit/>
          </a:bodyPr>
          <a:lstStyle/>
          <a:p>
            <a:pPr algn="l" rtl="0">
              <a:buFont typeface="Arial" panose="020B0604020202020204" pitchFamily="34" charset="0"/>
              <a:buChar char="•"/>
            </a:pPr>
            <a:r>
              <a:rPr lang="en-US" sz="3600" dirty="0">
                <a:solidFill>
                  <a:srgbClr val="C00000"/>
                </a:solidFill>
              </a:rPr>
              <a:t>Immigration</a:t>
            </a:r>
            <a:r>
              <a:rPr lang="he-IL" sz="3600" dirty="0">
                <a:solidFill>
                  <a:srgbClr val="C00000"/>
                </a:solidFill>
              </a:rPr>
              <a:t> - </a:t>
            </a:r>
            <a:r>
              <a:rPr lang="en-US" sz="3600" dirty="0">
                <a:solidFill>
                  <a:srgbClr val="C00000"/>
                </a:solidFill>
              </a:rPr>
              <a:t>Mobilities</a:t>
            </a:r>
            <a:endParaRPr lang="he-IL" sz="3600" dirty="0">
              <a:solidFill>
                <a:srgbClr val="C00000"/>
              </a:solidFill>
            </a:endParaRPr>
          </a:p>
          <a:p>
            <a:pPr algn="l" rtl="0">
              <a:buFont typeface="Arial" panose="020B0604020202020204" pitchFamily="34" charset="0"/>
              <a:buChar char="•"/>
            </a:pPr>
            <a:r>
              <a:rPr lang="en-US" sz="3600" dirty="0">
                <a:solidFill>
                  <a:srgbClr val="C00000"/>
                </a:solidFill>
              </a:rPr>
              <a:t>Group Work</a:t>
            </a:r>
            <a:endParaRPr lang="he-IL" sz="3600" dirty="0">
              <a:solidFill>
                <a:srgbClr val="C00000"/>
              </a:solidFill>
            </a:endParaRPr>
          </a:p>
        </p:txBody>
      </p:sp>
      <p:sp>
        <p:nvSpPr>
          <p:cNvPr id="8" name="מלבן 7">
            <a:extLst>
              <a:ext uri="{FF2B5EF4-FFF2-40B4-BE49-F238E27FC236}">
                <a16:creationId xmlns:a16="http://schemas.microsoft.com/office/drawing/2014/main" id="{A02A4CA5-3114-4384-B45E-BB721402E884}"/>
              </a:ext>
            </a:extLst>
          </p:cNvPr>
          <p:cNvSpPr/>
          <p:nvPr/>
        </p:nvSpPr>
        <p:spPr>
          <a:xfrm>
            <a:off x="3203183" y="-2302303"/>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B7759EA9-28C9-4E7B-8998-31270FF28805}"/>
              </a:ext>
            </a:extLst>
          </p:cNvPr>
          <p:cNvSpPr/>
          <p:nvPr/>
        </p:nvSpPr>
        <p:spPr>
          <a:xfrm>
            <a:off x="7144512" y="4672749"/>
            <a:ext cx="5047488" cy="104241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9">
            <a:extLst>
              <a:ext uri="{FF2B5EF4-FFF2-40B4-BE49-F238E27FC236}">
                <a16:creationId xmlns:a16="http://schemas.microsoft.com/office/drawing/2014/main" id="{26E7DE5F-4D99-44A0-9A1C-BD9947DF09D3}"/>
              </a:ext>
            </a:extLst>
          </p:cNvPr>
          <p:cNvSpPr/>
          <p:nvPr/>
        </p:nvSpPr>
        <p:spPr>
          <a:xfrm>
            <a:off x="-1774071" y="2764590"/>
            <a:ext cx="7729728" cy="23469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לבן 10">
            <a:extLst>
              <a:ext uri="{FF2B5EF4-FFF2-40B4-BE49-F238E27FC236}">
                <a16:creationId xmlns:a16="http://schemas.microsoft.com/office/drawing/2014/main" id="{81231D51-DAB4-46A8-BF57-5058F1761966}"/>
              </a:ext>
            </a:extLst>
          </p:cNvPr>
          <p:cNvSpPr/>
          <p:nvPr/>
        </p:nvSpPr>
        <p:spPr>
          <a:xfrm>
            <a:off x="-2231271" y="2311826"/>
            <a:ext cx="7729728" cy="23469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תמונה 11" descr="תמונה שמכילה אדם, אישה, בניין, מקורה&#10;&#10;התיאור נוצר באופן אוטומטי">
            <a:extLst>
              <a:ext uri="{FF2B5EF4-FFF2-40B4-BE49-F238E27FC236}">
                <a16:creationId xmlns:a16="http://schemas.microsoft.com/office/drawing/2014/main" id="{8BC9D15F-C603-4FB7-B736-E9C05A64C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00" y="357655"/>
            <a:ext cx="2900599" cy="1930217"/>
          </a:xfrm>
          <a:prstGeom prst="rect">
            <a:avLst/>
          </a:prstGeom>
        </p:spPr>
      </p:pic>
    </p:spTree>
    <p:extLst>
      <p:ext uri="{BB962C8B-B14F-4D97-AF65-F5344CB8AC3E}">
        <p14:creationId xmlns:p14="http://schemas.microsoft.com/office/powerpoint/2010/main" val="410356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5552232" y="561546"/>
            <a:ext cx="10221605" cy="6470073"/>
          </a:xfrm>
        </p:spPr>
        <p:txBody>
          <a:bodyPr>
            <a:normAutofit/>
          </a:bodyPr>
          <a:lstStyle/>
          <a:p>
            <a:r>
              <a:rPr lang="en-US" sz="5400" b="1" dirty="0">
                <a:solidFill>
                  <a:srgbClr val="002060"/>
                </a:solidFill>
                <a:latin typeface="Open Sans Hebrew" panose="00000500000000000000" pitchFamily="2" charset="-79"/>
                <a:ea typeface="Open Sans" panose="020B0606030504020204" pitchFamily="34" charset="0"/>
              </a:rPr>
              <a:t>Course Outline:</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5717893" y="1767739"/>
            <a:ext cx="6342927" cy="3777622"/>
          </a:xfrm>
        </p:spPr>
        <p:txBody>
          <a:bodyPr>
            <a:normAutofit/>
          </a:bodyPr>
          <a:lstStyle/>
          <a:p>
            <a:pPr algn="l" rtl="0">
              <a:buFont typeface="Arial" panose="020B0604020202020204" pitchFamily="34" charset="0"/>
              <a:buChar char="•"/>
            </a:pPr>
            <a:r>
              <a:rPr lang="en-US" sz="3200" dirty="0">
                <a:solidFill>
                  <a:srgbClr val="C00000"/>
                </a:solidFill>
              </a:rPr>
              <a:t>6 meetings, 12 lessons</a:t>
            </a:r>
            <a:endParaRPr lang="he-IL" sz="3200" dirty="0">
              <a:solidFill>
                <a:srgbClr val="C00000"/>
              </a:solidFill>
            </a:endParaRPr>
          </a:p>
          <a:p>
            <a:pPr algn="l" rtl="0">
              <a:buFont typeface="Arial" panose="020B0604020202020204" pitchFamily="34" charset="0"/>
              <a:buChar char="•"/>
            </a:pPr>
            <a:r>
              <a:rPr lang="en-US" sz="3200" dirty="0">
                <a:solidFill>
                  <a:srgbClr val="C00000"/>
                </a:solidFill>
              </a:rPr>
              <a:t>Guest lecturers and group work</a:t>
            </a:r>
          </a:p>
          <a:p>
            <a:pPr algn="l" rtl="0">
              <a:buFont typeface="Arial" panose="020B0604020202020204" pitchFamily="34" charset="0"/>
              <a:buChar char="•"/>
            </a:pPr>
            <a:r>
              <a:rPr lang="en-US" sz="3200" dirty="0">
                <a:solidFill>
                  <a:srgbClr val="C00000"/>
                </a:solidFill>
              </a:rPr>
              <a:t>Targeted Reading Materials</a:t>
            </a:r>
            <a:endParaRPr lang="he-IL" sz="3200" dirty="0">
              <a:solidFill>
                <a:srgbClr val="C00000"/>
              </a:solidFill>
            </a:endParaRPr>
          </a:p>
          <a:p>
            <a:pPr algn="l" rtl="0">
              <a:buFont typeface="Arial" panose="020B0604020202020204" pitchFamily="34" charset="0"/>
              <a:buChar char="•"/>
            </a:pPr>
            <a:r>
              <a:rPr lang="en-US" sz="3200" dirty="0">
                <a:solidFill>
                  <a:srgbClr val="C00000"/>
                </a:solidFill>
              </a:rPr>
              <a:t>Academic Course (2 Credits)</a:t>
            </a:r>
            <a:endParaRPr lang="he-IL" sz="3200" dirty="0">
              <a:solidFill>
                <a:srgbClr val="C00000"/>
              </a:solidFill>
            </a:endParaRPr>
          </a:p>
        </p:txBody>
      </p:sp>
      <p:pic>
        <p:nvPicPr>
          <p:cNvPr id="5" name="תמונה 4"/>
          <p:cNvPicPr>
            <a:picLocks noChangeAspect="1"/>
          </p:cNvPicPr>
          <p:nvPr/>
        </p:nvPicPr>
        <p:blipFill>
          <a:blip r:embed="rId3" cstate="print">
            <a:alphaModFix amt="82000"/>
            <a:extLst>
              <a:ext uri="{28A0092B-C50C-407E-A947-70E740481C1C}">
                <a14:useLocalDpi xmlns:a14="http://schemas.microsoft.com/office/drawing/2010/main" val="0"/>
              </a:ext>
            </a:extLst>
          </a:blip>
          <a:stretch>
            <a:fillRect/>
          </a:stretch>
        </p:blipFill>
        <p:spPr>
          <a:xfrm>
            <a:off x="1647139" y="1675527"/>
            <a:ext cx="3905094" cy="2925051"/>
          </a:xfrm>
          <a:prstGeom prst="rect">
            <a:avLst/>
          </a:prstGeom>
        </p:spPr>
      </p:pic>
      <p:sp>
        <p:nvSpPr>
          <p:cNvPr id="6" name="מלבן 5">
            <a:extLst>
              <a:ext uri="{FF2B5EF4-FFF2-40B4-BE49-F238E27FC236}">
                <a16:creationId xmlns:a16="http://schemas.microsoft.com/office/drawing/2014/main" id="{B13B85A2-1B70-4CD4-9A75-59175460A32F}"/>
              </a:ext>
            </a:extLst>
          </p:cNvPr>
          <p:cNvSpPr/>
          <p:nvPr/>
        </p:nvSpPr>
        <p:spPr>
          <a:xfrm>
            <a:off x="1647140" y="5806772"/>
            <a:ext cx="10632312" cy="311441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7BF38828-9159-4AD6-AE17-885FC9687548}"/>
              </a:ext>
            </a:extLst>
          </p:cNvPr>
          <p:cNvSpPr/>
          <p:nvPr/>
        </p:nvSpPr>
        <p:spPr>
          <a:xfrm>
            <a:off x="1647139" y="-1316689"/>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74DDBE60-5713-473F-9918-CFE833A1AE8E}"/>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62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3608832" y="868648"/>
            <a:ext cx="8915400" cy="6257575"/>
          </a:xfrm>
        </p:spPr>
        <p:txBody>
          <a:bodyPr>
            <a:normAutofit/>
          </a:bodyPr>
          <a:lstStyle/>
          <a:p>
            <a:pPr algn="ctr"/>
            <a:r>
              <a:rPr lang="he-IL" sz="5400" b="1" dirty="0">
                <a:solidFill>
                  <a:srgbClr val="002060"/>
                </a:solidFill>
                <a:latin typeface="Open Sans Hebrew" panose="00000500000000000000" pitchFamily="2" charset="-79"/>
                <a:ea typeface="Open Sans" panose="020B0606030504020204" pitchFamily="34" charset="0"/>
              </a:rPr>
              <a:t> </a:t>
            </a:r>
            <a:r>
              <a:rPr lang="en-US" sz="5400" b="1" dirty="0">
                <a:solidFill>
                  <a:srgbClr val="002060"/>
                </a:solidFill>
                <a:latin typeface="Open Sans Hebrew" panose="00000500000000000000" pitchFamily="2" charset="-79"/>
                <a:ea typeface="Open Sans" panose="020B0606030504020204" pitchFamily="34" charset="0"/>
              </a:rPr>
              <a:t>Diplomacy Foundation</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364202" y="1664043"/>
            <a:ext cx="5486398" cy="3777622"/>
          </a:xfrm>
        </p:spPr>
        <p:txBody>
          <a:bodyPr>
            <a:normAutofit/>
          </a:bodyPr>
          <a:lstStyle/>
          <a:p>
            <a:pPr algn="l" rtl="0">
              <a:buFont typeface="Arial" panose="020B0604020202020204" pitchFamily="34" charset="0"/>
              <a:buChar char="•"/>
            </a:pPr>
            <a:r>
              <a:rPr lang="en-US" sz="3600" dirty="0">
                <a:solidFill>
                  <a:srgbClr val="C00000"/>
                </a:solidFill>
              </a:rPr>
              <a:t>World Nuclear Order</a:t>
            </a:r>
            <a:endParaRPr lang="he-IL" sz="3600" dirty="0">
              <a:solidFill>
                <a:srgbClr val="C00000"/>
              </a:solidFill>
            </a:endParaRPr>
          </a:p>
          <a:p>
            <a:pPr algn="l" rtl="0">
              <a:buFont typeface="Arial" panose="020B0604020202020204" pitchFamily="34" charset="0"/>
              <a:buChar char="•"/>
            </a:pPr>
            <a:r>
              <a:rPr lang="en-US" sz="3600" dirty="0">
                <a:solidFill>
                  <a:srgbClr val="C00000"/>
                </a:solidFill>
              </a:rPr>
              <a:t>Iran Nuclear Deal</a:t>
            </a:r>
            <a:endParaRPr lang="he-IL" sz="3600" dirty="0">
              <a:solidFill>
                <a:srgbClr val="C00000"/>
              </a:solidFill>
            </a:endParaRPr>
          </a:p>
          <a:p>
            <a:pPr algn="l" rtl="0">
              <a:buFont typeface="Arial" panose="020B0604020202020204" pitchFamily="34" charset="0"/>
              <a:buChar char="•"/>
            </a:pPr>
            <a:r>
              <a:rPr lang="en-US" sz="3600" dirty="0">
                <a:solidFill>
                  <a:srgbClr val="C00000"/>
                </a:solidFill>
              </a:rPr>
              <a:t>Guest Lecturer</a:t>
            </a:r>
            <a:endParaRPr lang="he-IL" sz="3600" dirty="0">
              <a:solidFill>
                <a:srgbClr val="C00000"/>
              </a:solidFill>
            </a:endParaRPr>
          </a:p>
        </p:txBody>
      </p:sp>
      <p:pic>
        <p:nvPicPr>
          <p:cNvPr id="5" name="Picture 4" descr="___ש_¿_ס 4.jpg"/>
          <p:cNvPicPr>
            <a:picLocks noChangeAspect="1"/>
          </p:cNvPicPr>
          <p:nvPr/>
        </p:nvPicPr>
        <p:blipFill>
          <a:blip r:embed="rId3" cstate="print"/>
          <a:stretch>
            <a:fillRect/>
          </a:stretch>
        </p:blipFill>
        <p:spPr>
          <a:xfrm>
            <a:off x="351563" y="601099"/>
            <a:ext cx="2034741" cy="2004621"/>
          </a:xfrm>
          <a:prstGeom prst="rect">
            <a:avLst/>
          </a:prstGeom>
        </p:spPr>
      </p:pic>
      <p:sp>
        <p:nvSpPr>
          <p:cNvPr id="9" name="מלבן 8">
            <a:extLst>
              <a:ext uri="{FF2B5EF4-FFF2-40B4-BE49-F238E27FC236}">
                <a16:creationId xmlns:a16="http://schemas.microsoft.com/office/drawing/2014/main" id="{FC781B38-2F5D-4FDE-8F7F-BBA9FC83E6FB}"/>
              </a:ext>
            </a:extLst>
          </p:cNvPr>
          <p:cNvSpPr/>
          <p:nvPr/>
        </p:nvSpPr>
        <p:spPr>
          <a:xfrm>
            <a:off x="-12192" y="4435516"/>
            <a:ext cx="5486398" cy="249326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descr="תמונה שמכילה טקסט&#10;&#10;התיאור נוצר באופן אוטומטי">
            <a:extLst>
              <a:ext uri="{FF2B5EF4-FFF2-40B4-BE49-F238E27FC236}">
                <a16:creationId xmlns:a16="http://schemas.microsoft.com/office/drawing/2014/main" id="{6BCEAB00-D16C-4138-9470-ED87645DC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63" y="2711828"/>
            <a:ext cx="5826709" cy="3277524"/>
          </a:xfrm>
          <a:prstGeom prst="rect">
            <a:avLst/>
          </a:prstGeom>
        </p:spPr>
      </p:pic>
      <p:sp>
        <p:nvSpPr>
          <p:cNvPr id="6" name="מלבן 5">
            <a:extLst>
              <a:ext uri="{FF2B5EF4-FFF2-40B4-BE49-F238E27FC236}">
                <a16:creationId xmlns:a16="http://schemas.microsoft.com/office/drawing/2014/main" id="{D46E7A6C-EFE9-4B5D-BD09-49083B1D4CE8}"/>
              </a:ext>
            </a:extLst>
          </p:cNvPr>
          <p:cNvSpPr/>
          <p:nvPr/>
        </p:nvSpPr>
        <p:spPr>
          <a:xfrm>
            <a:off x="3608833" y="-37434"/>
            <a:ext cx="2569440" cy="261617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69FD7304-733F-4CBE-9667-D9C04A89EE8C}"/>
              </a:ext>
            </a:extLst>
          </p:cNvPr>
          <p:cNvSpPr/>
          <p:nvPr/>
        </p:nvSpPr>
        <p:spPr>
          <a:xfrm>
            <a:off x="3608831" y="6125806"/>
            <a:ext cx="8583169" cy="60589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62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928468" y="588011"/>
            <a:ext cx="11859064" cy="7080267"/>
          </a:xfrm>
        </p:spPr>
        <p:txBody>
          <a:bodyPr>
            <a:normAutofit/>
          </a:bodyPr>
          <a:lstStyle/>
          <a:p>
            <a:r>
              <a:rPr lang="en-US" sz="4400" b="1" dirty="0">
                <a:solidFill>
                  <a:srgbClr val="002060"/>
                </a:solidFill>
                <a:latin typeface="Open Sans Hebrew" panose="00000500000000000000" pitchFamily="2" charset="-79"/>
                <a:ea typeface="Open Sans" panose="020B0606030504020204" pitchFamily="34" charset="0"/>
              </a:rPr>
              <a:t>Senior Lecturer- Diplomatic Foundation</a:t>
            </a:r>
            <a:endParaRPr lang="he-IL" sz="4400" b="1" dirty="0">
              <a:solidFill>
                <a:srgbClr val="002060"/>
              </a:solidFill>
              <a:latin typeface="Open Sans Hebrew" panose="00000500000000000000" pitchFamily="2" charset="-79"/>
              <a:ea typeface="Open Sans" panose="020B0606030504020204" pitchFamily="34" charset="0"/>
            </a:endParaRPr>
          </a:p>
        </p:txBody>
      </p:sp>
      <p:pic>
        <p:nvPicPr>
          <p:cNvPr id="8" name="Content Placeholder 7" descr="e3Puppets-JPG.jpg"/>
          <p:cNvPicPr>
            <a:picLocks noGrp="1" noChangeAspect="1"/>
          </p:cNvPicPr>
          <p:nvPr>
            <p:ph idx="1"/>
          </p:nvPr>
        </p:nvPicPr>
        <p:blipFill>
          <a:blip r:embed="rId3" cstate="print"/>
          <a:stretch>
            <a:fillRect/>
          </a:stretch>
        </p:blipFill>
        <p:spPr>
          <a:xfrm>
            <a:off x="228917" y="2133600"/>
            <a:ext cx="6163129" cy="4314190"/>
          </a:xfrm>
        </p:spPr>
      </p:pic>
      <p:pic>
        <p:nvPicPr>
          <p:cNvPr id="9" name="Picture 8" descr="עוזי ארד.jpg"/>
          <p:cNvPicPr>
            <a:picLocks noChangeAspect="1"/>
          </p:cNvPicPr>
          <p:nvPr/>
        </p:nvPicPr>
        <p:blipFill>
          <a:blip r:embed="rId4" cstate="print"/>
          <a:stretch>
            <a:fillRect/>
          </a:stretch>
        </p:blipFill>
        <p:spPr>
          <a:xfrm>
            <a:off x="8466202" y="2348690"/>
            <a:ext cx="3293316" cy="2469987"/>
          </a:xfrm>
          <a:prstGeom prst="rect">
            <a:avLst/>
          </a:prstGeom>
        </p:spPr>
      </p:pic>
      <p:sp>
        <p:nvSpPr>
          <p:cNvPr id="5" name="מלבן 4">
            <a:extLst>
              <a:ext uri="{FF2B5EF4-FFF2-40B4-BE49-F238E27FC236}">
                <a16:creationId xmlns:a16="http://schemas.microsoft.com/office/drawing/2014/main" id="{EACB4194-AD93-45BD-8B64-083E854EE559}"/>
              </a:ext>
            </a:extLst>
          </p:cNvPr>
          <p:cNvSpPr/>
          <p:nvPr/>
        </p:nvSpPr>
        <p:spPr>
          <a:xfrm>
            <a:off x="24119" y="-1623201"/>
            <a:ext cx="3426217" cy="203341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מלבן 5">
            <a:extLst>
              <a:ext uri="{FF2B5EF4-FFF2-40B4-BE49-F238E27FC236}">
                <a16:creationId xmlns:a16="http://schemas.microsoft.com/office/drawing/2014/main" id="{FC508245-BDD0-428D-B245-9F35D0242F89}"/>
              </a:ext>
            </a:extLst>
          </p:cNvPr>
          <p:cNvSpPr/>
          <p:nvPr/>
        </p:nvSpPr>
        <p:spPr>
          <a:xfrm>
            <a:off x="2994655" y="6625590"/>
            <a:ext cx="9244593" cy="2469988"/>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9">
            <a:extLst>
              <a:ext uri="{FF2B5EF4-FFF2-40B4-BE49-F238E27FC236}">
                <a16:creationId xmlns:a16="http://schemas.microsoft.com/office/drawing/2014/main" id="{34847DFD-8D61-46D5-A26D-398656F047D8}"/>
              </a:ext>
            </a:extLst>
          </p:cNvPr>
          <p:cNvSpPr/>
          <p:nvPr/>
        </p:nvSpPr>
        <p:spPr>
          <a:xfrm flipV="1">
            <a:off x="5315712" y="2026308"/>
            <a:ext cx="6443806" cy="21458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62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124691" y="47646"/>
            <a:ext cx="11942618" cy="6470073"/>
          </a:xfrm>
        </p:spPr>
        <p:txBody>
          <a:bodyPr>
            <a:normAutofit/>
          </a:bodyPr>
          <a:lstStyle/>
          <a:p>
            <a:pPr algn="r"/>
            <a:r>
              <a:rPr lang="en-US" sz="3200" b="1" dirty="0">
                <a:solidFill>
                  <a:srgbClr val="002060"/>
                </a:solidFill>
                <a:latin typeface="Open Sans Hebrew" panose="00000500000000000000" pitchFamily="2" charset="-79"/>
                <a:ea typeface="Open Sans" panose="020B0606030504020204" pitchFamily="34" charset="0"/>
              </a:rPr>
              <a:t>Conclusion:</a:t>
            </a:r>
            <a:r>
              <a:rPr lang="he-IL" sz="3200" b="1" dirty="0">
                <a:solidFill>
                  <a:srgbClr val="002060"/>
                </a:solidFill>
                <a:latin typeface="Open Sans Hebrew" panose="00000500000000000000" pitchFamily="2" charset="-79"/>
                <a:ea typeface="Open Sans" panose="020B0606030504020204" pitchFamily="34" charset="0"/>
              </a:rPr>
              <a:t> </a:t>
            </a:r>
            <a:br>
              <a:rPr lang="en-US" sz="5400" b="1" dirty="0">
                <a:solidFill>
                  <a:srgbClr val="002060"/>
                </a:solidFill>
                <a:latin typeface="Open Sans Hebrew" panose="00000500000000000000" pitchFamily="2" charset="-79"/>
                <a:ea typeface="Open Sans" panose="020B0606030504020204" pitchFamily="34" charset="0"/>
              </a:rPr>
            </a:br>
            <a:r>
              <a:rPr lang="en-US" sz="5400" b="1" dirty="0">
                <a:solidFill>
                  <a:srgbClr val="002060"/>
                </a:solidFill>
                <a:latin typeface="Open Sans Hebrew" panose="00000500000000000000" pitchFamily="2" charset="-79"/>
                <a:ea typeface="Open Sans" panose="020B0606030504020204" pitchFamily="34" charset="0"/>
              </a:rPr>
              <a:t>The Revolt Against Globalization</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7441450" y="1705975"/>
            <a:ext cx="4774551" cy="3777622"/>
          </a:xfrm>
        </p:spPr>
        <p:txBody>
          <a:bodyPr>
            <a:normAutofit/>
          </a:bodyPr>
          <a:lstStyle/>
          <a:p>
            <a:pPr algn="l" rtl="0">
              <a:buFont typeface="Arial" panose="020B0604020202020204" pitchFamily="34" charset="0"/>
              <a:buChar char="•"/>
            </a:pPr>
            <a:r>
              <a:rPr lang="en-US" sz="3600" dirty="0">
                <a:solidFill>
                  <a:srgbClr val="C00000"/>
                </a:solidFill>
              </a:rPr>
              <a:t>Guest Lecturer</a:t>
            </a:r>
            <a:endParaRPr lang="he-IL" sz="3600" dirty="0">
              <a:solidFill>
                <a:srgbClr val="C00000"/>
              </a:solidFill>
            </a:endParaRPr>
          </a:p>
          <a:p>
            <a:pPr algn="l" rtl="0">
              <a:buFont typeface="Arial" panose="020B0604020202020204" pitchFamily="34" charset="0"/>
              <a:buChar char="•"/>
            </a:pPr>
            <a:r>
              <a:rPr lang="en-US" sz="3600" dirty="0">
                <a:solidFill>
                  <a:srgbClr val="C00000"/>
                </a:solidFill>
              </a:rPr>
              <a:t>Course Conclusion</a:t>
            </a:r>
            <a:endParaRPr lang="he-IL" sz="3600" dirty="0">
              <a:solidFill>
                <a:srgbClr val="C00000"/>
              </a:solidFill>
            </a:endParaRPr>
          </a:p>
          <a:p>
            <a:pPr>
              <a:buFont typeface="Arial" panose="020B0604020202020204" pitchFamily="34" charset="0"/>
              <a:buChar char="•"/>
            </a:pPr>
            <a:endParaRPr lang="he-IL" sz="3600" dirty="0">
              <a:solidFill>
                <a:srgbClr val="C00000"/>
              </a:solidFill>
            </a:endParaRPr>
          </a:p>
        </p:txBody>
      </p:sp>
      <p:pic>
        <p:nvPicPr>
          <p:cNvPr id="5" name="Picture 4" descr="נדב איל.jpg"/>
          <p:cNvPicPr>
            <a:picLocks noChangeAspect="1"/>
          </p:cNvPicPr>
          <p:nvPr/>
        </p:nvPicPr>
        <p:blipFill>
          <a:blip r:embed="rId3" cstate="print"/>
          <a:stretch>
            <a:fillRect/>
          </a:stretch>
        </p:blipFill>
        <p:spPr>
          <a:xfrm>
            <a:off x="24119" y="1661282"/>
            <a:ext cx="3440430" cy="5170045"/>
          </a:xfrm>
          <a:prstGeom prst="rect">
            <a:avLst/>
          </a:prstGeom>
        </p:spPr>
      </p:pic>
      <p:pic>
        <p:nvPicPr>
          <p:cNvPr id="6" name="Picture 5" descr="המרד נגד הגלובליזציה.jpg"/>
          <p:cNvPicPr>
            <a:picLocks noChangeAspect="1"/>
          </p:cNvPicPr>
          <p:nvPr/>
        </p:nvPicPr>
        <p:blipFill>
          <a:blip r:embed="rId4" cstate="print"/>
          <a:stretch>
            <a:fillRect/>
          </a:stretch>
        </p:blipFill>
        <p:spPr>
          <a:xfrm>
            <a:off x="3986519" y="1725992"/>
            <a:ext cx="3257550" cy="5132006"/>
          </a:xfrm>
          <a:prstGeom prst="rect">
            <a:avLst/>
          </a:prstGeom>
        </p:spPr>
      </p:pic>
      <p:sp>
        <p:nvSpPr>
          <p:cNvPr id="8" name="מלבן 7">
            <a:extLst>
              <a:ext uri="{FF2B5EF4-FFF2-40B4-BE49-F238E27FC236}">
                <a16:creationId xmlns:a16="http://schemas.microsoft.com/office/drawing/2014/main" id="{42357649-FD3A-4ED2-A7AA-F3C9BA8868E5}"/>
              </a:ext>
            </a:extLst>
          </p:cNvPr>
          <p:cNvSpPr/>
          <p:nvPr/>
        </p:nvSpPr>
        <p:spPr>
          <a:xfrm>
            <a:off x="24119" y="-1623202"/>
            <a:ext cx="3426217" cy="310691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מלבן 8">
            <a:extLst>
              <a:ext uri="{FF2B5EF4-FFF2-40B4-BE49-F238E27FC236}">
                <a16:creationId xmlns:a16="http://schemas.microsoft.com/office/drawing/2014/main" id="{597BDCDD-7427-4E0D-B4BB-139F0A249757}"/>
              </a:ext>
            </a:extLst>
          </p:cNvPr>
          <p:cNvSpPr/>
          <p:nvPr/>
        </p:nvSpPr>
        <p:spPr>
          <a:xfrm>
            <a:off x="1980839" y="6131070"/>
            <a:ext cx="7548391" cy="3036542"/>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9">
            <a:extLst>
              <a:ext uri="{FF2B5EF4-FFF2-40B4-BE49-F238E27FC236}">
                <a16:creationId xmlns:a16="http://schemas.microsoft.com/office/drawing/2014/main" id="{18C9039D-C9DA-4BBB-BF23-4BA740AFE7C5}"/>
              </a:ext>
            </a:extLst>
          </p:cNvPr>
          <p:cNvSpPr/>
          <p:nvPr/>
        </p:nvSpPr>
        <p:spPr>
          <a:xfrm>
            <a:off x="-2145790" y="5705856"/>
            <a:ext cx="10582654" cy="115214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לבן 11">
            <a:extLst>
              <a:ext uri="{FF2B5EF4-FFF2-40B4-BE49-F238E27FC236}">
                <a16:creationId xmlns:a16="http://schemas.microsoft.com/office/drawing/2014/main" id="{26CD7FC4-9A0F-4683-BB77-DABB33BBBEB6}"/>
              </a:ext>
            </a:extLst>
          </p:cNvPr>
          <p:cNvSpPr/>
          <p:nvPr/>
        </p:nvSpPr>
        <p:spPr>
          <a:xfrm>
            <a:off x="7441450" y="3552854"/>
            <a:ext cx="10582654" cy="115214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62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3747843" y="948759"/>
            <a:ext cx="11942618" cy="6470073"/>
          </a:xfrm>
        </p:spPr>
        <p:txBody>
          <a:bodyPr>
            <a:normAutofit/>
          </a:bodyPr>
          <a:lstStyle/>
          <a:p>
            <a:pPr algn="ct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33984" y="1313214"/>
            <a:ext cx="8977839" cy="4142077"/>
          </a:xfrm>
        </p:spPr>
        <p:txBody>
          <a:bodyPr>
            <a:normAutofit/>
          </a:bodyPr>
          <a:lstStyle/>
          <a:p>
            <a:pPr algn="l" rtl="0">
              <a:buFont typeface="Arial" panose="020B0604020202020204" pitchFamily="34" charset="0"/>
              <a:buChar char="•"/>
            </a:pPr>
            <a:r>
              <a:rPr lang="en-US" sz="4000" dirty="0">
                <a:solidFill>
                  <a:srgbClr val="C00000"/>
                </a:solidFill>
              </a:rPr>
              <a:t>Reading Materials</a:t>
            </a:r>
          </a:p>
          <a:p>
            <a:pPr algn="l" rtl="0">
              <a:buFont typeface="Arial" panose="020B0604020202020204" pitchFamily="34" charset="0"/>
              <a:buChar char="•"/>
            </a:pPr>
            <a:r>
              <a:rPr lang="en-US" sz="4000" dirty="0">
                <a:solidFill>
                  <a:srgbClr val="C00000"/>
                </a:solidFill>
              </a:rPr>
              <a:t>Final Assignment</a:t>
            </a:r>
            <a:endParaRPr lang="he-IL" sz="4000" dirty="0">
              <a:solidFill>
                <a:srgbClr val="C00000"/>
              </a:solidFill>
            </a:endParaRPr>
          </a:p>
          <a:p>
            <a:pPr marL="0" indent="0" algn="l" rtl="0">
              <a:buNone/>
            </a:pPr>
            <a:endParaRPr lang="he-IL" sz="4000" dirty="0">
              <a:solidFill>
                <a:srgbClr val="C00000"/>
              </a:solidFill>
            </a:endParaRPr>
          </a:p>
        </p:txBody>
      </p:sp>
      <p:sp>
        <p:nvSpPr>
          <p:cNvPr id="5" name="מלבן 4">
            <a:extLst>
              <a:ext uri="{FF2B5EF4-FFF2-40B4-BE49-F238E27FC236}">
                <a16:creationId xmlns:a16="http://schemas.microsoft.com/office/drawing/2014/main" id="{04B2DC71-1411-4BB0-8677-75739317D454}"/>
              </a:ext>
            </a:extLst>
          </p:cNvPr>
          <p:cNvSpPr/>
          <p:nvPr/>
        </p:nvSpPr>
        <p:spPr>
          <a:xfrm>
            <a:off x="-2852926" y="5609455"/>
            <a:ext cx="10814302" cy="115214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a:extLst>
              <a:ext uri="{FF2B5EF4-FFF2-40B4-BE49-F238E27FC236}">
                <a16:creationId xmlns:a16="http://schemas.microsoft.com/office/drawing/2014/main" id="{BD4C3529-05D5-4437-8797-76ED50495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866" y="4384793"/>
            <a:ext cx="3618008" cy="2557102"/>
          </a:xfrm>
          <a:prstGeom prst="rect">
            <a:avLst/>
          </a:prstGeom>
        </p:spPr>
      </p:pic>
      <p:sp>
        <p:nvSpPr>
          <p:cNvPr id="6" name="מלבן 5">
            <a:extLst>
              <a:ext uri="{FF2B5EF4-FFF2-40B4-BE49-F238E27FC236}">
                <a16:creationId xmlns:a16="http://schemas.microsoft.com/office/drawing/2014/main" id="{1709142D-1897-4DB8-851E-BBD2807C2DAB}"/>
              </a:ext>
            </a:extLst>
          </p:cNvPr>
          <p:cNvSpPr/>
          <p:nvPr/>
        </p:nvSpPr>
        <p:spPr>
          <a:xfrm>
            <a:off x="4120138" y="3045836"/>
            <a:ext cx="3951723" cy="830997"/>
          </a:xfrm>
          <a:prstGeom prst="rect">
            <a:avLst/>
          </a:prstGeom>
        </p:spPr>
        <p:txBody>
          <a:bodyPr wrap="none">
            <a:spAutoFit/>
          </a:bodyPr>
          <a:lstStyle/>
          <a:p>
            <a:r>
              <a:rPr lang="en-US" sz="4800" b="1" dirty="0">
                <a:solidFill>
                  <a:srgbClr val="C00000"/>
                </a:solidFill>
              </a:rPr>
              <a:t>Thank You </a:t>
            </a:r>
            <a:r>
              <a:rPr lang="en-US" sz="4800" b="1" dirty="0">
                <a:solidFill>
                  <a:srgbClr val="C00000"/>
                </a:solidFill>
                <a:sym typeface="Wingdings" panose="05000000000000000000" pitchFamily="2" charset="2"/>
              </a:rPr>
              <a:t></a:t>
            </a:r>
            <a:endParaRPr lang="he-IL" sz="4800" b="1" dirty="0">
              <a:solidFill>
                <a:srgbClr val="C00000"/>
              </a:solidFill>
            </a:endParaRPr>
          </a:p>
        </p:txBody>
      </p:sp>
      <p:sp>
        <p:nvSpPr>
          <p:cNvPr id="9" name="מלבן 8">
            <a:extLst>
              <a:ext uri="{FF2B5EF4-FFF2-40B4-BE49-F238E27FC236}">
                <a16:creationId xmlns:a16="http://schemas.microsoft.com/office/drawing/2014/main" id="{6E3DA73E-D134-4A08-8160-EA248ADC75CD}"/>
              </a:ext>
            </a:extLst>
          </p:cNvPr>
          <p:cNvSpPr/>
          <p:nvPr/>
        </p:nvSpPr>
        <p:spPr>
          <a:xfrm>
            <a:off x="0" y="-1678432"/>
            <a:ext cx="1987296" cy="2991646"/>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מלבן 9">
            <a:extLst>
              <a:ext uri="{FF2B5EF4-FFF2-40B4-BE49-F238E27FC236}">
                <a16:creationId xmlns:a16="http://schemas.microsoft.com/office/drawing/2014/main" id="{B3546A82-ABCA-468B-B5CC-2C7F1C3F6611}"/>
              </a:ext>
            </a:extLst>
          </p:cNvPr>
          <p:cNvSpPr/>
          <p:nvPr/>
        </p:nvSpPr>
        <p:spPr>
          <a:xfrm>
            <a:off x="7246306" y="-363595"/>
            <a:ext cx="4945693" cy="72718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62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6466839" y="983848"/>
            <a:ext cx="10078027" cy="6470073"/>
          </a:xfrm>
        </p:spPr>
        <p:txBody>
          <a:bodyPr>
            <a:normAutofit/>
          </a:bodyPr>
          <a:lstStyle/>
          <a:p>
            <a:r>
              <a:rPr lang="en-US" sz="5400" b="1" dirty="0">
                <a:solidFill>
                  <a:srgbClr val="002060"/>
                </a:solidFill>
                <a:latin typeface="Open Sans Hebrew" panose="00000500000000000000" pitchFamily="2" charset="-79"/>
                <a:ea typeface="Open Sans" panose="020B0606030504020204" pitchFamily="34" charset="0"/>
              </a:rPr>
              <a:t>Introduction</a:t>
            </a:r>
            <a:endParaRPr lang="he-IL" sz="5400" b="1" dirty="0">
              <a:solidFill>
                <a:srgbClr val="002060"/>
              </a:solidFill>
              <a:latin typeface="Open Sans Hebrew" panose="00000500000000000000" pitchFamily="2" charset="-79"/>
              <a:ea typeface="Open Sans" panose="020B0606030504020204" pitchFamily="34" charset="0"/>
            </a:endParaRPr>
          </a:p>
        </p:txBody>
      </p:sp>
      <p:sp>
        <p:nvSpPr>
          <p:cNvPr id="4" name="מציין מיקום תוכן 3"/>
          <p:cNvSpPr>
            <a:spLocks noGrp="1"/>
          </p:cNvSpPr>
          <p:nvPr>
            <p:ph idx="1"/>
          </p:nvPr>
        </p:nvSpPr>
        <p:spPr>
          <a:xfrm>
            <a:off x="6560402" y="1935874"/>
            <a:ext cx="4973206" cy="3777622"/>
          </a:xfrm>
        </p:spPr>
        <p:txBody>
          <a:bodyPr>
            <a:normAutofit/>
          </a:bodyPr>
          <a:lstStyle/>
          <a:p>
            <a:pPr algn="l" rtl="0">
              <a:buFont typeface="Arial" panose="020B0604020202020204" pitchFamily="34" charset="0"/>
              <a:buChar char="•"/>
            </a:pPr>
            <a:r>
              <a:rPr lang="en-US" sz="4000" dirty="0">
                <a:solidFill>
                  <a:srgbClr val="C00000"/>
                </a:solidFill>
              </a:rPr>
              <a:t>National Security</a:t>
            </a:r>
            <a:endParaRPr lang="he-IL" sz="4000" dirty="0">
              <a:solidFill>
                <a:srgbClr val="C00000"/>
              </a:solidFill>
            </a:endParaRPr>
          </a:p>
          <a:p>
            <a:pPr algn="l" rtl="0">
              <a:buFont typeface="Arial" panose="020B0604020202020204" pitchFamily="34" charset="0"/>
              <a:buChar char="•"/>
            </a:pPr>
            <a:r>
              <a:rPr lang="en-US" sz="4000" dirty="0">
                <a:solidFill>
                  <a:srgbClr val="C00000"/>
                </a:solidFill>
              </a:rPr>
              <a:t>Globalization</a:t>
            </a:r>
            <a:endParaRPr lang="he-IL" sz="4000" dirty="0">
              <a:solidFill>
                <a:srgbClr val="C00000"/>
              </a:solidFill>
            </a:endParaRPr>
          </a:p>
        </p:txBody>
      </p:sp>
      <p:pic>
        <p:nvPicPr>
          <p:cNvPr id="6" name="Picture 5" descr="National-Security.jpg"/>
          <p:cNvPicPr>
            <a:picLocks noChangeAspect="1"/>
          </p:cNvPicPr>
          <p:nvPr/>
        </p:nvPicPr>
        <p:blipFill>
          <a:blip r:embed="rId3" cstate="print"/>
          <a:stretch>
            <a:fillRect/>
          </a:stretch>
        </p:blipFill>
        <p:spPr>
          <a:xfrm>
            <a:off x="533400" y="2026920"/>
            <a:ext cx="5933440" cy="4450080"/>
          </a:xfrm>
          <a:prstGeom prst="rect">
            <a:avLst/>
          </a:prstGeom>
        </p:spPr>
      </p:pic>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6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C176A7-617C-4523-A2CD-8C0224A8495E}"/>
              </a:ext>
            </a:extLst>
          </p:cNvPr>
          <p:cNvSpPr>
            <a:spLocks noGrp="1"/>
          </p:cNvSpPr>
          <p:nvPr>
            <p:ph type="title"/>
          </p:nvPr>
        </p:nvSpPr>
        <p:spPr>
          <a:xfrm>
            <a:off x="66714" y="624110"/>
            <a:ext cx="11064774" cy="1280890"/>
          </a:xfrm>
        </p:spPr>
        <p:txBody>
          <a:bodyPr>
            <a:normAutofit/>
          </a:bodyPr>
          <a:lstStyle/>
          <a:p>
            <a:pPr algn="r"/>
            <a:r>
              <a:rPr lang="en-US" sz="5400" b="1" dirty="0">
                <a:solidFill>
                  <a:srgbClr val="002060"/>
                </a:solidFill>
                <a:latin typeface="Open Sans Hebrew" panose="00000500000000000000" pitchFamily="2" charset="-79"/>
                <a:ea typeface="Open Sans" panose="020B0606030504020204" pitchFamily="34" charset="0"/>
              </a:rPr>
              <a:t>Security</a:t>
            </a:r>
            <a:endParaRPr lang="he-IL" sz="5400" b="1" dirty="0">
              <a:solidFill>
                <a:srgbClr val="002060"/>
              </a:solidFill>
              <a:latin typeface="Open Sans Hebrew" panose="00000500000000000000" pitchFamily="2" charset="-79"/>
              <a:ea typeface="Open Sans" panose="020B0606030504020204" pitchFamily="34" charset="0"/>
            </a:endParaRPr>
          </a:p>
        </p:txBody>
      </p:sp>
      <p:pic>
        <p:nvPicPr>
          <p:cNvPr id="3" name="מציין מיקום תוכן 2" descr="תמונה שמכילה אדם, בגדים, מקורה, בניין&#10;&#10;התיאור נוצר באופן אוטומטי">
            <a:extLst>
              <a:ext uri="{FF2B5EF4-FFF2-40B4-BE49-F238E27FC236}">
                <a16:creationId xmlns:a16="http://schemas.microsoft.com/office/drawing/2014/main" id="{B1DB0ED4-C82B-4543-A254-A3C07B0E63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6931" y="1694722"/>
            <a:ext cx="3503192" cy="5207019"/>
          </a:xfrm>
        </p:spPr>
      </p:pic>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מציין מיקום תוכן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12" y="1264555"/>
            <a:ext cx="5287091" cy="4035813"/>
          </a:xfrm>
          <a:prstGeom prst="rect">
            <a:avLst/>
          </a:prstGeom>
        </p:spPr>
      </p:pic>
    </p:spTree>
    <p:extLst>
      <p:ext uri="{BB962C8B-B14F-4D97-AF65-F5344CB8AC3E}">
        <p14:creationId xmlns:p14="http://schemas.microsoft.com/office/powerpoint/2010/main" val="325733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810891" y="1551963"/>
            <a:ext cx="11064774" cy="4100290"/>
          </a:xfrm>
        </p:spPr>
        <p:txBody>
          <a:bodyPr>
            <a:normAutofit/>
          </a:bodyPr>
          <a:lstStyle/>
          <a:p>
            <a:pPr marL="0" indent="0" algn="l" rtl="0">
              <a:buNone/>
            </a:pPr>
            <a:r>
              <a:rPr lang="en-US" sz="2800" dirty="0">
                <a:solidFill>
                  <a:srgbClr val="C00000"/>
                </a:solidFill>
              </a:rPr>
              <a:t>A collective term encompassing both national defense and foreign relations of the United States with the purpose of gaining: </a:t>
            </a:r>
          </a:p>
        </p:txBody>
      </p:sp>
      <p:sp>
        <p:nvSpPr>
          <p:cNvPr id="5" name="מלבן 4">
            <a:extLst>
              <a:ext uri="{FF2B5EF4-FFF2-40B4-BE49-F238E27FC236}">
                <a16:creationId xmlns:a16="http://schemas.microsoft.com/office/drawing/2014/main" id="{CFA3E394-B292-4E22-B43A-36B5A2DA6CD4}"/>
              </a:ext>
            </a:extLst>
          </p:cNvPr>
          <p:cNvSpPr/>
          <p:nvPr/>
        </p:nvSpPr>
        <p:spPr>
          <a:xfrm>
            <a:off x="4190036" y="6678592"/>
            <a:ext cx="8135714" cy="22310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תמונה 10">
            <a:extLst>
              <a:ext uri="{FF2B5EF4-FFF2-40B4-BE49-F238E27FC236}">
                <a16:creationId xmlns:a16="http://schemas.microsoft.com/office/drawing/2014/main" id="{64113B7A-F2F8-403D-9E3E-6A00A3A95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38" y="436161"/>
            <a:ext cx="1539433" cy="809444"/>
          </a:xfrm>
          <a:prstGeom prst="rect">
            <a:avLst/>
          </a:prstGeom>
        </p:spPr>
      </p:pic>
      <p:sp>
        <p:nvSpPr>
          <p:cNvPr id="2" name="מלבן 1">
            <a:extLst>
              <a:ext uri="{FF2B5EF4-FFF2-40B4-BE49-F238E27FC236}">
                <a16:creationId xmlns:a16="http://schemas.microsoft.com/office/drawing/2014/main" id="{1223B062-BF4B-4752-A078-7F7B654A1D73}"/>
              </a:ext>
            </a:extLst>
          </p:cNvPr>
          <p:cNvSpPr/>
          <p:nvPr/>
        </p:nvSpPr>
        <p:spPr>
          <a:xfrm>
            <a:off x="1319202" y="3060980"/>
            <a:ext cx="10185410" cy="2677656"/>
          </a:xfrm>
          <a:prstGeom prst="rect">
            <a:avLst/>
          </a:prstGeom>
        </p:spPr>
        <p:txBody>
          <a:bodyPr wrap="square">
            <a:spAutoFit/>
          </a:bodyPr>
          <a:lstStyle/>
          <a:p>
            <a:r>
              <a:rPr lang="en-US" sz="2800" b="1" dirty="0">
                <a:solidFill>
                  <a:srgbClr val="194040"/>
                </a:solidFill>
              </a:rPr>
              <a:t>a. </a:t>
            </a:r>
            <a:r>
              <a:rPr lang="en-US" sz="2800" dirty="0">
                <a:solidFill>
                  <a:srgbClr val="C00000"/>
                </a:solidFill>
              </a:rPr>
              <a:t>A military or defense advantage over any foreign nation or group of nations; </a:t>
            </a:r>
          </a:p>
          <a:p>
            <a:r>
              <a:rPr lang="en-US" sz="2800" b="1" dirty="0">
                <a:solidFill>
                  <a:srgbClr val="194040"/>
                </a:solidFill>
              </a:rPr>
              <a:t>b.</a:t>
            </a:r>
            <a:r>
              <a:rPr lang="en-US" sz="2800" dirty="0">
                <a:solidFill>
                  <a:srgbClr val="194040"/>
                </a:solidFill>
              </a:rPr>
              <a:t> </a:t>
            </a:r>
            <a:r>
              <a:rPr lang="en-US" sz="2800" dirty="0">
                <a:solidFill>
                  <a:srgbClr val="C00000"/>
                </a:solidFill>
              </a:rPr>
              <a:t>A favorable foreign relations position; or </a:t>
            </a:r>
          </a:p>
          <a:p>
            <a:r>
              <a:rPr lang="en-US" sz="2800" b="1" dirty="0">
                <a:solidFill>
                  <a:srgbClr val="194040"/>
                </a:solidFill>
              </a:rPr>
              <a:t>c.</a:t>
            </a:r>
            <a:r>
              <a:rPr lang="en-US" sz="2800" dirty="0">
                <a:solidFill>
                  <a:srgbClr val="C00000"/>
                </a:solidFill>
              </a:rPr>
              <a:t> A defense posture capable of successfully resisting hostile or destructive action from within or without, overt or covert. See also </a:t>
            </a:r>
            <a:r>
              <a:rPr lang="en-US" sz="2800" b="1" dirty="0">
                <a:solidFill>
                  <a:srgbClr val="C00000"/>
                </a:solidFill>
              </a:rPr>
              <a:t>security. </a:t>
            </a:r>
            <a:endParaRPr lang="he-IL" sz="2800" dirty="0">
              <a:solidFill>
                <a:srgbClr val="C00000"/>
              </a:solidFill>
            </a:endParaRPr>
          </a:p>
        </p:txBody>
      </p:sp>
      <p:sp>
        <p:nvSpPr>
          <p:cNvPr id="3" name="מלבן 2">
            <a:extLst>
              <a:ext uri="{FF2B5EF4-FFF2-40B4-BE49-F238E27FC236}">
                <a16:creationId xmlns:a16="http://schemas.microsoft.com/office/drawing/2014/main" id="{3B94381D-A293-4DD8-99E5-33AAB392A5C3}"/>
              </a:ext>
            </a:extLst>
          </p:cNvPr>
          <p:cNvSpPr/>
          <p:nvPr/>
        </p:nvSpPr>
        <p:spPr>
          <a:xfrm>
            <a:off x="9716671" y="6324241"/>
            <a:ext cx="2388795" cy="369332"/>
          </a:xfrm>
          <a:prstGeom prst="rect">
            <a:avLst/>
          </a:prstGeom>
        </p:spPr>
        <p:txBody>
          <a:bodyPr wrap="none">
            <a:spAutoFit/>
          </a:bodyPr>
          <a:lstStyle/>
          <a:p>
            <a:r>
              <a:rPr lang="en-US" dirty="0">
                <a:solidFill>
                  <a:srgbClr val="C00000"/>
                </a:solidFill>
              </a:rPr>
              <a:t>(Joint Publication 1)</a:t>
            </a:r>
            <a:endParaRPr lang="en-US" dirty="0"/>
          </a:p>
        </p:txBody>
      </p:sp>
    </p:spTree>
    <p:extLst>
      <p:ext uri="{BB962C8B-B14F-4D97-AF65-F5344CB8AC3E}">
        <p14:creationId xmlns:p14="http://schemas.microsoft.com/office/powerpoint/2010/main" val="122338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42719B4B-098D-4BCB-996D-97AABAB2EAEF}"/>
              </a:ext>
            </a:extLst>
          </p:cNvPr>
          <p:cNvSpPr/>
          <p:nvPr/>
        </p:nvSpPr>
        <p:spPr>
          <a:xfrm>
            <a:off x="386962" y="-1786651"/>
            <a:ext cx="3897277" cy="2103515"/>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מציין מיקום תוכן 6">
            <a:extLst>
              <a:ext uri="{FF2B5EF4-FFF2-40B4-BE49-F238E27FC236}">
                <a16:creationId xmlns:a16="http://schemas.microsoft.com/office/drawing/2014/main" id="{2D7DB079-9F37-4508-8BC7-AC42CF3E22E0}"/>
              </a:ext>
            </a:extLst>
          </p:cNvPr>
          <p:cNvSpPr>
            <a:spLocks noGrp="1"/>
          </p:cNvSpPr>
          <p:nvPr>
            <p:ph idx="1"/>
          </p:nvPr>
        </p:nvSpPr>
        <p:spPr/>
        <p:txBody>
          <a:bodyPr/>
          <a:lstStyle/>
          <a:p>
            <a:endParaRPr lang="en-US"/>
          </a:p>
        </p:txBody>
      </p:sp>
      <p:pic>
        <p:nvPicPr>
          <p:cNvPr id="12" name="Picture 3">
            <a:extLst>
              <a:ext uri="{FF2B5EF4-FFF2-40B4-BE49-F238E27FC236}">
                <a16:creationId xmlns:a16="http://schemas.microsoft.com/office/drawing/2014/main" id="{33F901C0-E47D-4AA6-9C35-B0EE28F10BD1}"/>
              </a:ext>
            </a:extLst>
          </p:cNvPr>
          <p:cNvPicPr>
            <a:picLocks noChangeAspect="1"/>
          </p:cNvPicPr>
          <p:nvPr/>
        </p:nvPicPr>
        <p:blipFill rotWithShape="1">
          <a:blip r:embed="rId3"/>
          <a:srcRect l="27577" t="23698" r="2579" b="8204"/>
          <a:stretch/>
        </p:blipFill>
        <p:spPr>
          <a:xfrm>
            <a:off x="1288819" y="681254"/>
            <a:ext cx="10516220" cy="5500484"/>
          </a:xfrm>
          <a:prstGeom prst="rect">
            <a:avLst/>
          </a:prstGeom>
        </p:spPr>
      </p:pic>
      <p:sp>
        <p:nvSpPr>
          <p:cNvPr id="5" name="מלבן 4">
            <a:extLst>
              <a:ext uri="{FF2B5EF4-FFF2-40B4-BE49-F238E27FC236}">
                <a16:creationId xmlns:a16="http://schemas.microsoft.com/office/drawing/2014/main" id="{CFA3E394-B292-4E22-B43A-36B5A2DA6CD4}"/>
              </a:ext>
            </a:extLst>
          </p:cNvPr>
          <p:cNvSpPr/>
          <p:nvPr/>
        </p:nvSpPr>
        <p:spPr>
          <a:xfrm>
            <a:off x="1288819" y="6493397"/>
            <a:ext cx="11036931" cy="2416215"/>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מלבן 12">
            <a:extLst>
              <a:ext uri="{FF2B5EF4-FFF2-40B4-BE49-F238E27FC236}">
                <a16:creationId xmlns:a16="http://schemas.microsoft.com/office/drawing/2014/main" id="{50CA94DE-044A-4E22-9E70-DE2599CDFD89}"/>
              </a:ext>
            </a:extLst>
          </p:cNvPr>
          <p:cNvSpPr/>
          <p:nvPr/>
        </p:nvSpPr>
        <p:spPr>
          <a:xfrm>
            <a:off x="12192000" y="1404183"/>
            <a:ext cx="3897277" cy="6355194"/>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תמונה 10">
            <a:extLst>
              <a:ext uri="{FF2B5EF4-FFF2-40B4-BE49-F238E27FC236}">
                <a16:creationId xmlns:a16="http://schemas.microsoft.com/office/drawing/2014/main" id="{64113B7A-F2F8-403D-9E3E-6A00A3A95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49" y="125740"/>
            <a:ext cx="726973" cy="382247"/>
          </a:xfrm>
          <a:prstGeom prst="rect">
            <a:avLst/>
          </a:prstGeom>
        </p:spPr>
      </p:pic>
      <p:sp>
        <p:nvSpPr>
          <p:cNvPr id="14" name="מלבן 13">
            <a:extLst>
              <a:ext uri="{FF2B5EF4-FFF2-40B4-BE49-F238E27FC236}">
                <a16:creationId xmlns:a16="http://schemas.microsoft.com/office/drawing/2014/main" id="{A7539E7C-E3F5-4085-A751-AA6DC8E0556C}"/>
              </a:ext>
            </a:extLst>
          </p:cNvPr>
          <p:cNvSpPr/>
          <p:nvPr/>
        </p:nvSpPr>
        <p:spPr>
          <a:xfrm>
            <a:off x="-9622" y="676262"/>
            <a:ext cx="396584" cy="5400447"/>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84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1840373" y="2430684"/>
            <a:ext cx="9965179" cy="3040700"/>
          </a:xfrm>
        </p:spPr>
        <p:txBody>
          <a:bodyPr>
            <a:normAutofit/>
          </a:bodyPr>
          <a:lstStyle/>
          <a:p>
            <a:pPr marL="0" indent="0" algn="l" rtl="0">
              <a:buNone/>
            </a:pPr>
            <a:r>
              <a:rPr lang="en-US" sz="3100" dirty="0">
                <a:solidFill>
                  <a:srgbClr val="C00000"/>
                </a:solidFill>
              </a:rPr>
              <a:t>A secure and resilient nation: a networked government, a cohesive society, an engaged people </a:t>
            </a:r>
          </a:p>
          <a:p>
            <a:pPr marL="0" indent="0" algn="l" rtl="0">
              <a:buNone/>
            </a:pPr>
            <a:endParaRPr lang="he-IL" sz="4000" dirty="0">
              <a:solidFill>
                <a:srgbClr val="C00000"/>
              </a:solidFill>
            </a:endParaRPr>
          </a:p>
        </p:txBody>
      </p:sp>
      <p:sp>
        <p:nvSpPr>
          <p:cNvPr id="5" name="מלבן 4">
            <a:extLst>
              <a:ext uri="{FF2B5EF4-FFF2-40B4-BE49-F238E27FC236}">
                <a16:creationId xmlns:a16="http://schemas.microsoft.com/office/drawing/2014/main" id="{CFA3E394-B292-4E22-B43A-36B5A2DA6CD4}"/>
              </a:ext>
            </a:extLst>
          </p:cNvPr>
          <p:cNvSpPr/>
          <p:nvPr/>
        </p:nvSpPr>
        <p:spPr>
          <a:xfrm>
            <a:off x="4143737" y="5745566"/>
            <a:ext cx="8135714" cy="3175619"/>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38" y="585699"/>
            <a:ext cx="2546430" cy="1694534"/>
          </a:xfrm>
          <a:prstGeom prst="rect">
            <a:avLst/>
          </a:prstGeom>
        </p:spPr>
      </p:pic>
      <p:sp>
        <p:nvSpPr>
          <p:cNvPr id="3" name="מלבן 2">
            <a:extLst>
              <a:ext uri="{FF2B5EF4-FFF2-40B4-BE49-F238E27FC236}">
                <a16:creationId xmlns:a16="http://schemas.microsoft.com/office/drawing/2014/main" id="{2B19E7C1-4CC2-4D32-9013-39F876629C90}"/>
              </a:ext>
            </a:extLst>
          </p:cNvPr>
          <p:cNvSpPr/>
          <p:nvPr/>
        </p:nvSpPr>
        <p:spPr>
          <a:xfrm>
            <a:off x="4820590" y="5286718"/>
            <a:ext cx="6324167" cy="400110"/>
          </a:xfrm>
          <a:prstGeom prst="rect">
            <a:avLst/>
          </a:prstGeom>
        </p:spPr>
        <p:txBody>
          <a:bodyPr wrap="none">
            <a:spAutoFit/>
          </a:bodyPr>
          <a:lstStyle/>
          <a:p>
            <a:pPr algn="ctr"/>
            <a:r>
              <a:rPr lang="en-US" sz="2000" dirty="0">
                <a:solidFill>
                  <a:srgbClr val="002060"/>
                </a:solidFill>
              </a:rPr>
              <a:t>[National Security Coordination Secretariat NSCS]</a:t>
            </a:r>
          </a:p>
        </p:txBody>
      </p:sp>
    </p:spTree>
    <p:extLst>
      <p:ext uri="{BB962C8B-B14F-4D97-AF65-F5344CB8AC3E}">
        <p14:creationId xmlns:p14="http://schemas.microsoft.com/office/powerpoint/2010/main" val="285376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1354238" y="2103236"/>
            <a:ext cx="11064774" cy="4170241"/>
          </a:xfrm>
        </p:spPr>
        <p:txBody>
          <a:bodyPr>
            <a:normAutofit fontScale="47500" lnSpcReduction="20000"/>
          </a:bodyPr>
          <a:lstStyle/>
          <a:p>
            <a:pPr marL="171450" lvl="1" indent="0" algn="l" rtl="0">
              <a:buNone/>
            </a:pPr>
            <a:r>
              <a:rPr lang="en-US" sz="5100" b="1" dirty="0">
                <a:solidFill>
                  <a:srgbClr val="002060"/>
                </a:solidFill>
              </a:rPr>
              <a:t>National Security Interests</a:t>
            </a:r>
          </a:p>
          <a:p>
            <a:pPr marL="857250" lvl="1" indent="-685800" algn="l" rtl="0">
              <a:buFont typeface="Arial" panose="020B0604020202020204" pitchFamily="34" charset="0"/>
              <a:buChar char="•"/>
            </a:pPr>
            <a:r>
              <a:rPr lang="en-US" sz="4500" dirty="0">
                <a:solidFill>
                  <a:srgbClr val="C00000"/>
                </a:solidFill>
              </a:rPr>
              <a:t>protect the citizens, sovereignty and territorial integrity of our country</a:t>
            </a:r>
          </a:p>
          <a:p>
            <a:pPr marL="857250" lvl="1" indent="-685800" algn="l" rtl="0">
              <a:buFont typeface="Arial" panose="020B0604020202020204" pitchFamily="34" charset="0"/>
              <a:buChar char="•"/>
            </a:pPr>
            <a:r>
              <a:rPr lang="en-US" sz="4500" dirty="0">
                <a:solidFill>
                  <a:srgbClr val="C00000"/>
                </a:solidFill>
              </a:rPr>
              <a:t>protect the territorial integrity, sovereignty and citizens of our allies</a:t>
            </a:r>
          </a:p>
          <a:p>
            <a:pPr marL="857250" lvl="1" indent="-685800" algn="l" rtl="0">
              <a:buFont typeface="Arial" panose="020B0604020202020204" pitchFamily="34" charset="0"/>
              <a:buChar char="•"/>
            </a:pPr>
            <a:r>
              <a:rPr lang="en-US" sz="4500" dirty="0">
                <a:solidFill>
                  <a:srgbClr val="C00000"/>
                </a:solidFill>
              </a:rPr>
              <a:t>Maintain the rules-based international order on the basis of international law</a:t>
            </a:r>
          </a:p>
          <a:p>
            <a:pPr marL="857250" lvl="1" indent="-685800" algn="l" rtl="0">
              <a:buFont typeface="Arial" panose="020B0604020202020204" pitchFamily="34" charset="0"/>
              <a:buChar char="•"/>
            </a:pPr>
            <a:r>
              <a:rPr lang="en-US" sz="4500" dirty="0">
                <a:solidFill>
                  <a:srgbClr val="C00000"/>
                </a:solidFill>
              </a:rPr>
              <a:t>Ensure prosperity for our citizens through a strong German economy as well as free and unimpeded world trade</a:t>
            </a:r>
          </a:p>
          <a:p>
            <a:pPr marL="857250" lvl="1" indent="-685800" algn="l" rtl="0">
              <a:buFont typeface="Arial" panose="020B0604020202020204" pitchFamily="34" charset="0"/>
              <a:buChar char="•"/>
            </a:pPr>
            <a:r>
              <a:rPr lang="en-US" sz="4500" dirty="0">
                <a:solidFill>
                  <a:srgbClr val="C00000"/>
                </a:solidFill>
              </a:rPr>
              <a:t>Promote  the responsible use of limited goods and scarce resources throughout the world</a:t>
            </a:r>
          </a:p>
          <a:p>
            <a:pPr marL="857250" lvl="1" indent="-685800" algn="l" rtl="0">
              <a:buFont typeface="Arial" panose="020B0604020202020204" pitchFamily="34" charset="0"/>
              <a:buChar char="•"/>
            </a:pPr>
            <a:r>
              <a:rPr lang="en-US" sz="4500" dirty="0">
                <a:solidFill>
                  <a:srgbClr val="C00000"/>
                </a:solidFill>
              </a:rPr>
              <a:t>Deepen European integration</a:t>
            </a:r>
          </a:p>
          <a:p>
            <a:pPr marL="857250" lvl="1" indent="-685800" algn="l" rtl="0">
              <a:buFont typeface="Arial" panose="020B0604020202020204" pitchFamily="34" charset="0"/>
              <a:buChar char="•"/>
            </a:pPr>
            <a:r>
              <a:rPr lang="en-US" sz="4500" dirty="0">
                <a:solidFill>
                  <a:srgbClr val="C00000"/>
                </a:solidFill>
              </a:rPr>
              <a:t>Consolidate the transatlantic partnership</a:t>
            </a:r>
          </a:p>
          <a:p>
            <a:pPr marL="0" indent="0" algn="just" rtl="0">
              <a:buNone/>
            </a:pPr>
            <a:endParaRPr lang="he-IL" sz="4000" dirty="0">
              <a:solidFill>
                <a:srgbClr val="C00000"/>
              </a:solidFill>
            </a:endParaRPr>
          </a:p>
        </p:txBody>
      </p:sp>
      <p:sp>
        <p:nvSpPr>
          <p:cNvPr id="5" name="מלבן 4">
            <a:extLst>
              <a:ext uri="{FF2B5EF4-FFF2-40B4-BE49-F238E27FC236}">
                <a16:creationId xmlns:a16="http://schemas.microsoft.com/office/drawing/2014/main" id="{CFA3E394-B292-4E22-B43A-36B5A2DA6CD4}"/>
              </a:ext>
            </a:extLst>
          </p:cNvPr>
          <p:cNvSpPr/>
          <p:nvPr/>
        </p:nvSpPr>
        <p:spPr>
          <a:xfrm>
            <a:off x="4514126" y="5914663"/>
            <a:ext cx="7677873" cy="3070835"/>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7">
            <a:extLst>
              <a:ext uri="{FF2B5EF4-FFF2-40B4-BE49-F238E27FC236}">
                <a16:creationId xmlns:a16="http://schemas.microsoft.com/office/drawing/2014/main" id="{42719B4B-098D-4BCB-996D-97AABAB2EAEF}"/>
              </a:ext>
            </a:extLst>
          </p:cNvPr>
          <p:cNvSpPr/>
          <p:nvPr/>
        </p:nvSpPr>
        <p:spPr>
          <a:xfrm>
            <a:off x="2450326" y="-1652102"/>
            <a:ext cx="3897277" cy="2635950"/>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8">
            <a:extLst>
              <a:ext uri="{FF2B5EF4-FFF2-40B4-BE49-F238E27FC236}">
                <a16:creationId xmlns:a16="http://schemas.microsoft.com/office/drawing/2014/main" id="{2B717DC7-7073-440C-887C-CC7804763B35}"/>
              </a:ext>
            </a:extLst>
          </p:cNvPr>
          <p:cNvSpPr/>
          <p:nvPr/>
        </p:nvSpPr>
        <p:spPr>
          <a:xfrm>
            <a:off x="2" y="3023875"/>
            <a:ext cx="439836" cy="3834123"/>
          </a:xfrm>
          <a:prstGeom prst="rect">
            <a:avLst/>
          </a:prstGeom>
          <a:solidFill>
            <a:schemeClr val="tx1">
              <a:lumMod val="85000"/>
              <a:lumOff val="1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תמונה 9">
            <a:extLst>
              <a:ext uri="{FF2B5EF4-FFF2-40B4-BE49-F238E27FC236}">
                <a16:creationId xmlns:a16="http://schemas.microsoft.com/office/drawing/2014/main" id="{F5AF4DCA-1866-486D-AA46-3B2C93DD5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20" y="215940"/>
            <a:ext cx="2615877" cy="1569526"/>
          </a:xfrm>
          <a:prstGeom prst="rect">
            <a:avLst/>
          </a:prstGeom>
        </p:spPr>
      </p:pic>
    </p:spTree>
    <p:extLst>
      <p:ext uri="{BB962C8B-B14F-4D97-AF65-F5344CB8AC3E}">
        <p14:creationId xmlns:p14="http://schemas.microsoft.com/office/powerpoint/2010/main" val="330516613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4607</TotalTime>
  <Words>796</Words>
  <Application>Microsoft Office PowerPoint</Application>
  <PresentationFormat>מסך רחב</PresentationFormat>
  <Paragraphs>137</Paragraphs>
  <Slides>33</Slides>
  <Notes>33</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33</vt:i4>
      </vt:variant>
    </vt:vector>
  </HeadingPairs>
  <TitlesOfParts>
    <vt:vector size="39" baseType="lpstr">
      <vt:lpstr>Century Gothic</vt:lpstr>
      <vt:lpstr>Wingdings 3</vt:lpstr>
      <vt:lpstr>Open Sans Hebrew</vt:lpstr>
      <vt:lpstr>Calibri</vt:lpstr>
      <vt:lpstr>Arial</vt:lpstr>
      <vt:lpstr>Wisp</vt:lpstr>
      <vt:lpstr>   Dr. Anat Stern</vt:lpstr>
      <vt:lpstr>   </vt:lpstr>
      <vt:lpstr>Course Outline:</vt:lpstr>
      <vt:lpstr>Introduction</vt:lpstr>
      <vt:lpstr>Security</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Definitions of National Security</vt:lpstr>
      <vt:lpstr> National Security Defined</vt:lpstr>
      <vt:lpstr> Characteristics</vt:lpstr>
      <vt:lpstr> Tensions  </vt:lpstr>
      <vt:lpstr>Expansion of the Term</vt:lpstr>
      <vt:lpstr>Part II - Globalization</vt:lpstr>
      <vt:lpstr>What is Globalization?</vt:lpstr>
      <vt:lpstr> Characteristics </vt:lpstr>
      <vt:lpstr>    Manifestations of Globalization</vt:lpstr>
      <vt:lpstr>What is Globalization?</vt:lpstr>
      <vt:lpstr> Consequences</vt:lpstr>
      <vt:lpstr>Course Contents:</vt:lpstr>
      <vt:lpstr> National Defense Foundation (11.9)</vt:lpstr>
      <vt:lpstr>Economy Foundation</vt:lpstr>
      <vt:lpstr>Senior Lecturer-  Economy Foundation</vt:lpstr>
      <vt:lpstr>Society Foundation</vt:lpstr>
      <vt:lpstr> Diplomacy Foundation</vt:lpstr>
      <vt:lpstr>Senior Lecturer- Diplomatic Foundation</vt:lpstr>
      <vt:lpstr>Conclusion:  The Revolt Against Globalization</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מבצע קדש 1956</dc:title>
  <dc:creator>Gilli Stern</dc:creator>
  <cp:lastModifiedBy>anatstern1@gmail.com</cp:lastModifiedBy>
  <cp:revision>46</cp:revision>
  <dcterms:created xsi:type="dcterms:W3CDTF">2019-07-07T09:06:53Z</dcterms:created>
  <dcterms:modified xsi:type="dcterms:W3CDTF">2019-09-07T17:50:39Z</dcterms:modified>
</cp:coreProperties>
</file>