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41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53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170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120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455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704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62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32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13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26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65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28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1099"/>
            <a:ext cx="12192000" cy="1325563"/>
          </a:xfrm>
        </p:spPr>
        <p:txBody>
          <a:bodyPr/>
          <a:lstStyle/>
          <a:p>
            <a:pPr algn="ctr" rtl="0"/>
            <a:r>
              <a:rPr lang="en-US" dirty="0" smtClean="0"/>
              <a:t>Dutch Military Academy Visit to the IDF Military Colleges - Discussion </a:t>
            </a:r>
            <a:r>
              <a:rPr lang="en-US" dirty="0" smtClean="0"/>
              <a:t>Topics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Different teaching and training methods and the challenges these differences pose.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Different methods of avoiding conflict – from the tactical to the strategic level.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i="1" dirty="0" err="1" smtClean="0"/>
              <a:t>Jointness</a:t>
            </a:r>
            <a:r>
              <a:rPr lang="en-US" i="1" dirty="0" smtClean="0"/>
              <a:t> </a:t>
            </a:r>
            <a:r>
              <a:rPr lang="en-US" dirty="0" smtClean="0"/>
              <a:t>and the ways it manifests itself in the Dutch and Israeli militaries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Tactical flexibility – how is it realized? Are there similarities between the </a:t>
            </a:r>
            <a:r>
              <a:rPr lang="en-US" dirty="0" smtClean="0"/>
              <a:t>Dutch </a:t>
            </a:r>
            <a:r>
              <a:rPr lang="en-US" dirty="0" smtClean="0"/>
              <a:t>and Israeli militaries? Can both militaries learn from each other on this topic?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374" y="0"/>
            <a:ext cx="998851" cy="12803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304" y="0"/>
            <a:ext cx="1475803" cy="133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9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80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Dutch Military Academy Visit to the IDF Military Colleges - Discussion Topics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Topics</dc:title>
  <dc:creator>Mamram</dc:creator>
  <cp:lastModifiedBy>Mamram</cp:lastModifiedBy>
  <cp:revision>4</cp:revision>
  <dcterms:created xsi:type="dcterms:W3CDTF">2019-11-25T07:37:43Z</dcterms:created>
  <dcterms:modified xsi:type="dcterms:W3CDTF">2019-11-25T13:38:01Z</dcterms:modified>
</cp:coreProperties>
</file>