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4"/>
    <p:sldMasterId id="2147483835" r:id="rId5"/>
    <p:sldMasterId id="2147483847" r:id="rId6"/>
    <p:sldMasterId id="2147483876" r:id="rId7"/>
  </p:sldMasterIdLst>
  <p:notesMasterIdLst>
    <p:notesMasterId r:id="rId32"/>
  </p:notesMasterIdLst>
  <p:sldIdLst>
    <p:sldId id="259" r:id="rId8"/>
    <p:sldId id="323" r:id="rId9"/>
    <p:sldId id="324" r:id="rId10"/>
    <p:sldId id="347" r:id="rId11"/>
    <p:sldId id="340" r:id="rId12"/>
    <p:sldId id="344" r:id="rId13"/>
    <p:sldId id="341" r:id="rId14"/>
    <p:sldId id="342" r:id="rId15"/>
    <p:sldId id="343" r:id="rId16"/>
    <p:sldId id="330" r:id="rId17"/>
    <p:sldId id="326" r:id="rId18"/>
    <p:sldId id="328" r:id="rId19"/>
    <p:sldId id="338" r:id="rId20"/>
    <p:sldId id="459" r:id="rId21"/>
    <p:sldId id="461" r:id="rId22"/>
    <p:sldId id="497" r:id="rId23"/>
    <p:sldId id="568" r:id="rId24"/>
    <p:sldId id="562" r:id="rId25"/>
    <p:sldId id="561" r:id="rId26"/>
    <p:sldId id="563" r:id="rId27"/>
    <p:sldId id="565" r:id="rId28"/>
    <p:sldId id="569" r:id="rId29"/>
    <p:sldId id="567" r:id="rId30"/>
    <p:sldId id="374" r:id="rId31"/>
  </p:sldIdLst>
  <p:sldSz cx="12192000" cy="6858000"/>
  <p:notesSz cx="6858000" cy="9144000"/>
  <p:defaultText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53C9BD7-6154-49AB-BE48-C7FA92E090B7}">
          <p14:sldIdLst>
            <p14:sldId id="259"/>
          </p14:sldIdLst>
        </p14:section>
        <p14:section name="צורך" id="{38555C8D-FEB0-49F7-9CF0-1CDC4E9AC73B}">
          <p14:sldIdLst>
            <p14:sldId id="323"/>
            <p14:sldId id="324"/>
            <p14:sldId id="347"/>
            <p14:sldId id="340"/>
            <p14:sldId id="344"/>
            <p14:sldId id="341"/>
            <p14:sldId id="342"/>
            <p14:sldId id="343"/>
          </p14:sldIdLst>
        </p14:section>
        <p14:section name="מגמות" id="{2EF5498D-AD8E-474D-8108-B8FDCDF23520}">
          <p14:sldIdLst>
            <p14:sldId id="330"/>
            <p14:sldId id="326"/>
            <p14:sldId id="328"/>
            <p14:sldId id="338"/>
            <p14:sldId id="459"/>
            <p14:sldId id="461"/>
            <p14:sldId id="497"/>
            <p14:sldId id="568"/>
            <p14:sldId id="562"/>
            <p14:sldId id="561"/>
            <p14:sldId id="563"/>
            <p14:sldId id="565"/>
            <p14:sldId id="569"/>
            <p14:sldId id="567"/>
            <p14:sldId id="3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2F1"/>
    <a:srgbClr val="F3F3F3"/>
    <a:srgbClr val="ED8B00"/>
    <a:srgbClr val="E46C12"/>
    <a:srgbClr val="4E596E"/>
    <a:srgbClr val="4F4F4E"/>
    <a:srgbClr val="287359"/>
    <a:srgbClr val="F2BF63"/>
    <a:srgbClr val="FEE247"/>
    <a:srgbClr val="0097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95695" autoAdjust="0"/>
  </p:normalViewPr>
  <p:slideViewPr>
    <p:cSldViewPr snapToGrid="0">
      <p:cViewPr varScale="1">
        <p:scale>
          <a:sx n="69" d="100"/>
          <a:sy n="69" d="100"/>
        </p:scale>
        <p:origin x="750"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865BE4D2-99BD-474E-9348-0B4E35F49E55}" type="datetimeFigureOut">
              <a:rPr lang="he-IL" smtClean="0"/>
              <a:t>ט'/ניסן/תשע"ט</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13B04E85-0685-4E69-8BF4-036721B9A5CF}" type="slidenum">
              <a:rPr lang="he-IL" smtClean="0"/>
              <a:t>‹#›</a:t>
            </a:fld>
            <a:endParaRPr lang="he-IL"/>
          </a:p>
        </p:txBody>
      </p:sp>
    </p:spTree>
    <p:extLst>
      <p:ext uri="{BB962C8B-B14F-4D97-AF65-F5344CB8AC3E}">
        <p14:creationId xmlns:p14="http://schemas.microsoft.com/office/powerpoint/2010/main" val="3367885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pPr algn="r" rtl="1"/>
            <a:endParaRPr lang="en-GB"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73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2236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smtClean="0"/>
              <a:t>להגדי</a:t>
            </a:r>
            <a:r>
              <a:rPr lang="he-IL" baseline="0" dirty="0" smtClean="0"/>
              <a:t>ל גופן</a:t>
            </a:r>
          </a:p>
          <a:p>
            <a:r>
              <a:rPr lang="he-IL" baseline="0" dirty="0" smtClean="0"/>
              <a:t>להחליף כותרת</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48986DC-03A4-4A71-8629-15CAA1C0CE8D}"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696963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r" rtl="1">
              <a:buClr>
                <a:schemeClr val="accent1"/>
              </a:buClr>
              <a:buFont typeface="Wingdings" panose="05000000000000000000" pitchFamily="2" charset="2"/>
              <a:buChar char="§"/>
              <a:defRPr/>
            </a:pPr>
            <a:endParaRPr lang="he-IL" sz="1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pPr lvl="1" algn="r" rtl="1">
              <a:buClr>
                <a:schemeClr val="accent1"/>
              </a:buClr>
              <a:buFont typeface="Wingdings" panose="05000000000000000000" pitchFamily="2" charset="2"/>
              <a:buNone/>
              <a:defRPr/>
            </a:pPr>
            <a:endParaRPr lang="en-US" sz="1000" dirty="0" smtClean="0">
              <a:solidFill>
                <a:schemeClr val="bg1"/>
              </a:solidFill>
              <a:latin typeface="Tahoma" panose="020B0604030504040204" pitchFamily="34" charset="0"/>
              <a:ea typeface="Tahoma" panose="020B0604030504040204" pitchFamily="34" charset="0"/>
              <a:cs typeface="Tahoma" panose="020B0604030504040204" pitchFamily="34" charset="0"/>
            </a:endParaRPr>
          </a:p>
          <a:p>
            <a:endParaRPr lang="he-IL" dirty="0"/>
          </a:p>
        </p:txBody>
      </p:sp>
      <p:sp>
        <p:nvSpPr>
          <p:cNvPr id="4" name="Slide Number Placeholder 3"/>
          <p:cNvSpPr>
            <a:spLocks noGrp="1"/>
          </p:cNvSpPr>
          <p:nvPr>
            <p:ph type="sldNum" sz="quarter" idx="10"/>
          </p:nvPr>
        </p:nvSpPr>
        <p:spPr/>
        <p:txBody>
          <a:bodyPr/>
          <a:lstStyle/>
          <a:p>
            <a:fld id="{13B04E85-0685-4E69-8BF4-036721B9A5CF}" type="slidenum">
              <a:rPr lang="he-IL" smtClean="0"/>
              <a:t>16</a:t>
            </a:fld>
            <a:endParaRPr lang="he-IL"/>
          </a:p>
        </p:txBody>
      </p:sp>
    </p:spTree>
    <p:extLst>
      <p:ext uri="{BB962C8B-B14F-4D97-AF65-F5344CB8AC3E}">
        <p14:creationId xmlns:p14="http://schemas.microsoft.com/office/powerpoint/2010/main" val="3934635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smtClean="0"/>
              <a:t>להכניס קישור לדאמי</a:t>
            </a:r>
            <a:endParaRPr lang="he-IL"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B04E85-0685-4E69-8BF4-036721B9A5CF}"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4783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13B04E85-0685-4E69-8BF4-036721B9A5CF}" type="slidenum">
              <a:rPr lang="he-IL" smtClean="0"/>
              <a:t>20</a:t>
            </a:fld>
            <a:endParaRPr lang="he-IL"/>
          </a:p>
        </p:txBody>
      </p:sp>
    </p:spTree>
    <p:extLst>
      <p:ext uri="{BB962C8B-B14F-4D97-AF65-F5344CB8AC3E}">
        <p14:creationId xmlns:p14="http://schemas.microsoft.com/office/powerpoint/2010/main" val="3512630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7-8 </a:t>
            </a:r>
            <a:r>
              <a:rPr lang="he-IL" dirty="0" smtClean="0"/>
              <a:t>&gt;חת הניד</a:t>
            </a:r>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76391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41363"/>
            <a:ext cx="6578600" cy="37004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012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6970C323-1509-49FD-8214-D3E2E279A72C}" type="slidenum">
              <a:rPr kumimoji="0" lang="he-IL" altLang="he-I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r" defTabSz="1219170" rtl="0" eaLnBrk="1" fontAlgn="auto" latinLnBrk="0" hangingPunct="1">
                <a:lnSpc>
                  <a:spcPct val="100000"/>
                </a:lnSpc>
                <a:spcBef>
                  <a:spcPts val="0"/>
                </a:spcBef>
                <a:spcAft>
                  <a:spcPts val="0"/>
                </a:spcAft>
                <a:buClrTx/>
                <a:buSzTx/>
                <a:buFontTx/>
                <a:buNone/>
                <a:tabLst/>
                <a:defRPr/>
              </a:pPr>
              <a:t>5</a:t>
            </a:fld>
            <a:endParaRPr kumimoji="0" lang="en-US" altLang="he-I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he-IL" smtClean="0"/>
          </a:p>
        </p:txBody>
      </p:sp>
    </p:spTree>
    <p:extLst>
      <p:ext uri="{BB962C8B-B14F-4D97-AF65-F5344CB8AC3E}">
        <p14:creationId xmlns:p14="http://schemas.microsoft.com/office/powerpoint/2010/main" val="754315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robot, which uses AI at its core, can become the knowledge manager who will always make sure you will receive the right knowledge you need at the right time. While working on something, the robot can alert you that what you're working on was already done by someone else as it will recognize the text you're typing, it can push knowledge as it recognizes you need it, and can chat with you and answer questions as we will see later.</a:t>
            </a:r>
          </a:p>
          <a:p>
            <a:endParaRPr lang="he-IL" dirty="0"/>
          </a:p>
          <a:p>
            <a:endParaRPr lang="he-IL" dirty="0"/>
          </a:p>
        </p:txBody>
      </p:sp>
    </p:spTree>
    <p:extLst>
      <p:ext uri="{BB962C8B-B14F-4D97-AF65-F5344CB8AC3E}">
        <p14:creationId xmlns:p14="http://schemas.microsoft.com/office/powerpoint/2010/main" val="80686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dirty="0" smtClean="0"/>
              <a:t>Knowledge Management was critical to prevent knowledge loss when most employees were internal, hence today, when organizations' external workforce is growing, and more and more employees are contractual freelancers and temps, Knowledge Management becomes even more critical</a:t>
            </a:r>
          </a:p>
          <a:p>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3258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and more knowledge is being created while other knowledge is becoming obsolete at an accelerating rate, making it necessary to have methodology, technology and culture that support the knowledge capturing and proliferating in the organization.</a:t>
            </a:r>
          </a:p>
          <a:p>
            <a:r>
              <a:rPr lang="he-IL" dirty="0" smtClean="0"/>
              <a:t> </a:t>
            </a:r>
            <a:endParaRPr lang="en-US" dirty="0" smtClean="0"/>
          </a:p>
          <a:p>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7358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smtClean="0"/>
              <a:t>As veteran staff retire, organizations must ensure that valuable corporate knowledge which was accumulated throughout their careers is transferred and retained. Organizations have to proactively initiate knowledge transfer programs. Companies want their new hires to quickly get proficient, but how do you transfer all the veterans' knowledge to the newbies?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600" kern="1200" dirty="0" smtClean="0">
                <a:solidFill>
                  <a:schemeClr val="bg1"/>
                </a:solidFill>
                <a:latin typeface="Arial" panose="020B0604020202020204" pitchFamily="34" charset="0"/>
                <a:ea typeface="+mn-ea"/>
                <a:cs typeface="+mn-cs"/>
              </a:rPr>
              <a:t>LADWP aging workforce causes an expected </a:t>
            </a:r>
            <a:r>
              <a:rPr lang="en-US" sz="1600" kern="1200" dirty="0" smtClean="0">
                <a:solidFill>
                  <a:schemeClr val="accent1"/>
                </a:solidFill>
                <a:latin typeface="Arial" panose="020B0604020202020204" pitchFamily="34" charset="0"/>
                <a:ea typeface="+mn-ea"/>
                <a:cs typeface="+mn-cs"/>
              </a:rPr>
              <a:t>30% retirement of overall workforce </a:t>
            </a:r>
            <a:r>
              <a:rPr lang="en-US" sz="1600" kern="1200" dirty="0" smtClean="0">
                <a:solidFill>
                  <a:schemeClr val="bg1"/>
                </a:solidFill>
                <a:latin typeface="Arial" panose="020B0604020202020204" pitchFamily="34" charset="0"/>
                <a:ea typeface="+mn-ea"/>
                <a:cs typeface="+mn-cs"/>
              </a:rPr>
              <a:t>in the next 5 years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smtClean="0"/>
          </a:p>
          <a:p>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9179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08874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4.emf"/><Relationship Id="rId4" Type="http://schemas.openxmlformats.org/officeDocument/2006/relationships/oleObject" Target="../embeddings/oleObject4.bin"/></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_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3" name="Rectangle 2"/>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Tree>
    <p:extLst>
      <p:ext uri="{BB962C8B-B14F-4D97-AF65-F5344CB8AC3E}">
        <p14:creationId xmlns:p14="http://schemas.microsoft.com/office/powerpoint/2010/main" val="405690532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תוכן">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5" name="Title 4"/>
          <p:cNvSpPr>
            <a:spLocks noGrp="1"/>
          </p:cNvSpPr>
          <p:nvPr>
            <p:ph type="title"/>
          </p:nvPr>
        </p:nvSpPr>
        <p:spPr>
          <a:xfrm>
            <a:off x="304799" y="349516"/>
            <a:ext cx="11552767" cy="530266"/>
          </a:xfrm>
        </p:spPr>
        <p:txBody>
          <a:bodyPr/>
          <a:lstStyle>
            <a:lvl1pPr>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he-IL" dirty="0"/>
          </a:p>
        </p:txBody>
      </p:sp>
    </p:spTree>
    <p:extLst>
      <p:ext uri="{BB962C8B-B14F-4D97-AF65-F5344CB8AC3E}">
        <p14:creationId xmlns:p14="http://schemas.microsoft.com/office/powerpoint/2010/main" val="3772640871"/>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תוכן לבן">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4" name="Text Placeholder 3"/>
          <p:cNvSpPr>
            <a:spLocks noGrp="1"/>
          </p:cNvSpPr>
          <p:nvPr>
            <p:ph type="body" sz="quarter" idx="10"/>
          </p:nvPr>
        </p:nvSpPr>
        <p:spPr>
          <a:xfrm>
            <a:off x="304800" y="1050957"/>
            <a:ext cx="11552766" cy="5494221"/>
          </a:xfrm>
        </p:spPr>
        <p:txBody>
          <a:bodyPr/>
          <a:lstStyle>
            <a:lvl1pPr>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vl2pPr>
              <a:defRPr sz="1800">
                <a:solidFill>
                  <a:schemeClr val="tx1"/>
                </a:solidFill>
                <a:latin typeface="Tahoma" panose="020B0604030504040204" pitchFamily="34" charset="0"/>
                <a:ea typeface="Tahoma" panose="020B0604030504040204" pitchFamily="34" charset="0"/>
                <a:cs typeface="Tahoma" panose="020B0604030504040204" pitchFamily="34" charset="0"/>
              </a:defRPr>
            </a:lvl2pPr>
            <a:lvl3pPr>
              <a:defRPr sz="1800">
                <a:solidFill>
                  <a:schemeClr val="tx1"/>
                </a:solidFill>
                <a:latin typeface="Tahoma" panose="020B0604030504040204" pitchFamily="34" charset="0"/>
                <a:ea typeface="Tahoma" panose="020B0604030504040204" pitchFamily="34" charset="0"/>
                <a:cs typeface="Tahoma" panose="020B0604030504040204" pitchFamily="34" charset="0"/>
              </a:defRPr>
            </a:lvl3pPr>
            <a:lvl4pPr>
              <a:defRPr sz="1800">
                <a:solidFill>
                  <a:schemeClr val="tx1"/>
                </a:solidFill>
                <a:latin typeface="Tahoma" panose="020B0604030504040204" pitchFamily="34" charset="0"/>
                <a:ea typeface="Tahoma" panose="020B0604030504040204" pitchFamily="34" charset="0"/>
                <a:cs typeface="Tahoma" panose="020B0604030504040204" pitchFamily="34" charset="0"/>
              </a:defRPr>
            </a:lvl4pPr>
            <a:lvl5pPr>
              <a:defRPr sz="1800">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a:t>
            </a:r>
            <a:r>
              <a:rPr lang="en-US" dirty="0" err="1" smtClean="0"/>
              <a:t>levelsdsd</a:t>
            </a:r>
            <a:endParaRPr lang="he-IL" dirty="0"/>
          </a:p>
        </p:txBody>
      </p:sp>
      <p:sp>
        <p:nvSpPr>
          <p:cNvPr id="5" name="Title 4"/>
          <p:cNvSpPr>
            <a:spLocks noGrp="1"/>
          </p:cNvSpPr>
          <p:nvPr>
            <p:ph type="title"/>
          </p:nvPr>
        </p:nvSpPr>
        <p:spPr>
          <a:xfrm>
            <a:off x="304799" y="349516"/>
            <a:ext cx="11552767" cy="530266"/>
          </a:xfrm>
        </p:spPr>
        <p:txBody>
          <a:bodyPr/>
          <a:lstStyle>
            <a:lvl1pPr>
              <a:defRPr sz="28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he-IL" dirty="0"/>
          </a:p>
        </p:txBody>
      </p:sp>
    </p:spTree>
    <p:extLst>
      <p:ext uri="{BB962C8B-B14F-4D97-AF65-F5344CB8AC3E}">
        <p14:creationId xmlns:p14="http://schemas.microsoft.com/office/powerpoint/2010/main" val="3340804491"/>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תוכן לבן">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5" name="Title 4"/>
          <p:cNvSpPr>
            <a:spLocks noGrp="1"/>
          </p:cNvSpPr>
          <p:nvPr>
            <p:ph type="title"/>
          </p:nvPr>
        </p:nvSpPr>
        <p:spPr>
          <a:xfrm>
            <a:off x="304799" y="349516"/>
            <a:ext cx="11552767" cy="530266"/>
          </a:xfrm>
        </p:spPr>
        <p:txBody>
          <a:bodyPr/>
          <a:lstStyle>
            <a:lvl1pPr>
              <a:defRPr sz="28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he-IL" dirty="0"/>
          </a:p>
        </p:txBody>
      </p:sp>
    </p:spTree>
    <p:extLst>
      <p:ext uri="{BB962C8B-B14F-4D97-AF65-F5344CB8AC3E}">
        <p14:creationId xmlns:p14="http://schemas.microsoft.com/office/powerpoint/2010/main" val="972261558"/>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שער">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6" name="Group 15"/>
          <p:cNvGrpSpPr/>
          <p:nvPr userDrawn="1"/>
        </p:nvGrpSpPr>
        <p:grpSpPr>
          <a:xfrm>
            <a:off x="434613" y="468462"/>
            <a:ext cx="2201594" cy="418533"/>
            <a:chOff x="398463" y="404813"/>
            <a:chExt cx="1627187" cy="307976"/>
          </a:xfrm>
          <a:solidFill>
            <a:schemeClr val="bg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4"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5"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6"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7"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8"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grpSp>
      <p:sp>
        <p:nvSpPr>
          <p:cNvPr id="13" name="Title 1"/>
          <p:cNvSpPr>
            <a:spLocks noGrp="1"/>
          </p:cNvSpPr>
          <p:nvPr>
            <p:ph type="title"/>
          </p:nvPr>
        </p:nvSpPr>
        <p:spPr bwMode="gray">
          <a:xfrm>
            <a:off x="214185" y="5865341"/>
            <a:ext cx="11742868" cy="793771"/>
          </a:xfrm>
          <a:prstGeom prst="rect">
            <a:avLst/>
          </a:prstGeom>
        </p:spPr>
        <p:txBody>
          <a:bodyPr lIns="0" anchor="ctr"/>
          <a:lstStyle>
            <a:lvl1pPr algn="l" rtl="0">
              <a:lnSpc>
                <a:spcPct val="95000"/>
              </a:lnSpc>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9054902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408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תוכן 2">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315367" y="320676"/>
            <a:ext cx="11500617" cy="425450"/>
          </a:xfrm>
          <a:prstGeom prst="rect">
            <a:avLst/>
          </a:prstGeom>
        </p:spPr>
        <p:txBody>
          <a:bodyPr lIns="0"/>
          <a:lstStyle>
            <a:lvl1pPr algn="r" rtl="1">
              <a:defRPr sz="2800" b="1">
                <a:solidFill>
                  <a:schemeClr val="bg1"/>
                </a:solidFill>
                <a:latin typeface="+mj-lt"/>
              </a:defRPr>
            </a:lvl1pPr>
          </a:lstStyle>
          <a:p>
            <a:r>
              <a:rPr lang="en-US" dirty="0" smtClean="0"/>
              <a:t>Click to edit Master title style</a:t>
            </a:r>
            <a:endParaRPr lang="he-IL" dirty="0"/>
          </a:p>
        </p:txBody>
      </p:sp>
    </p:spTree>
    <p:extLst>
      <p:ext uri="{BB962C8B-B14F-4D97-AF65-F5344CB8AC3E}">
        <p14:creationId xmlns:p14="http://schemas.microsoft.com/office/powerpoint/2010/main" val="201705550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ריק">
    <p:spTree>
      <p:nvGrpSpPr>
        <p:cNvPr id="1" name=""/>
        <p:cNvGrpSpPr/>
        <p:nvPr/>
      </p:nvGrpSpPr>
      <p:grpSpPr>
        <a:xfrm>
          <a:off x="0" y="0"/>
          <a:ext cx="0" cy="0"/>
          <a:chOff x="0" y="0"/>
          <a:chExt cx="0" cy="0"/>
        </a:xfrm>
      </p:grpSpPr>
      <p:sp>
        <p:nvSpPr>
          <p:cNvPr id="2" name="Rectangle 1"/>
          <p:cNvSpPr/>
          <p:nvPr/>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grpSp>
        <p:nvGrpSpPr>
          <p:cNvPr id="3" name="Group 2"/>
          <p:cNvGrpSpPr/>
          <p:nvPr/>
        </p:nvGrpSpPr>
        <p:grpSpPr>
          <a:xfrm>
            <a:off x="343089" y="378000"/>
            <a:ext cx="2057353" cy="391121"/>
            <a:chOff x="398463" y="404813"/>
            <a:chExt cx="1627187" cy="307976"/>
          </a:xfrm>
          <a:solidFill>
            <a:schemeClr val="bg1"/>
          </a:solidFill>
        </p:grpSpPr>
        <p:sp>
          <p:nvSpPr>
            <p:cNvPr id="4"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5"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6"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7"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8"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9"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0"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1"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2"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3"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
        <p:nvSpPr>
          <p:cNvPr id="14" name="Rectangle 13"/>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6" name="Copyright">
            <a:extLst>
              <a:ext uri="{FF2B5EF4-FFF2-40B4-BE49-F238E27FC236}">
                <a16:creationId xmlns:a16="http://schemas.microsoft.com/office/drawing/2014/main" id="{5240C113-1EEA-45C4-B5CD-18B60FAB614B}"/>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412232650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ריק">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 name="Title 4"/>
          <p:cNvSpPr>
            <a:spLocks noGrp="1"/>
          </p:cNvSpPr>
          <p:nvPr>
            <p:ph type="title"/>
          </p:nvPr>
        </p:nvSpPr>
        <p:spPr>
          <a:xfrm>
            <a:off x="304799" y="955908"/>
            <a:ext cx="11552767" cy="530266"/>
          </a:xfrm>
        </p:spPr>
        <p:txBody>
          <a:bodyPr/>
          <a:lstStyle>
            <a:lvl1pPr>
              <a:defRPr sz="2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edit Master title style</a:t>
            </a:r>
            <a:endParaRPr lang="he-IL" dirty="0"/>
          </a:p>
        </p:txBody>
      </p:sp>
      <p:grpSp>
        <p:nvGrpSpPr>
          <p:cNvPr id="26" name="Group 25"/>
          <p:cNvGrpSpPr/>
          <p:nvPr/>
        </p:nvGrpSpPr>
        <p:grpSpPr>
          <a:xfrm>
            <a:off x="343089" y="378000"/>
            <a:ext cx="1390177" cy="264285"/>
            <a:chOff x="398463" y="404813"/>
            <a:chExt cx="1627187" cy="307976"/>
          </a:xfrm>
          <a:solidFill>
            <a:schemeClr val="bg1"/>
          </a:solidFill>
        </p:grpSpPr>
        <p:sp>
          <p:nvSpPr>
            <p:cNvPr id="2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6"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
        <p:nvSpPr>
          <p:cNvPr id="39" name="Copyright">
            <a:extLst>
              <a:ext uri="{FF2B5EF4-FFF2-40B4-BE49-F238E27FC236}">
                <a16:creationId xmlns:a16="http://schemas.microsoft.com/office/drawing/2014/main" id="{FB0577A5-44A1-4FFE-BA28-F95D2F1CB527}"/>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234582261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0_ריק">
    <p:spTree>
      <p:nvGrpSpPr>
        <p:cNvPr id="1" name=""/>
        <p:cNvGrpSpPr/>
        <p:nvPr/>
      </p:nvGrpSpPr>
      <p:grpSpPr>
        <a:xfrm>
          <a:off x="0" y="0"/>
          <a:ext cx="0" cy="0"/>
          <a:chOff x="0" y="0"/>
          <a:chExt cx="0" cy="0"/>
        </a:xfrm>
      </p:grpSpPr>
      <p:sp>
        <p:nvSpPr>
          <p:cNvPr id="2" name="Rectangle 1"/>
          <p:cNvSpPr/>
          <p:nvPr/>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grpSp>
        <p:nvGrpSpPr>
          <p:cNvPr id="26" name="Group 25"/>
          <p:cNvGrpSpPr/>
          <p:nvPr/>
        </p:nvGrpSpPr>
        <p:grpSpPr>
          <a:xfrm>
            <a:off x="343089" y="378000"/>
            <a:ext cx="1390177" cy="264285"/>
            <a:chOff x="398463" y="404813"/>
            <a:chExt cx="1627187" cy="307976"/>
          </a:xfrm>
          <a:solidFill>
            <a:schemeClr val="bg1"/>
          </a:solidFill>
        </p:grpSpPr>
        <p:sp>
          <p:nvSpPr>
            <p:cNvPr id="2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6"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Tree>
    <p:extLst>
      <p:ext uri="{BB962C8B-B14F-4D97-AF65-F5344CB8AC3E}">
        <p14:creationId xmlns:p14="http://schemas.microsoft.com/office/powerpoint/2010/main" val="811151315"/>
      </p:ext>
    </p:extLst>
  </p:cSld>
  <p:clrMapOvr>
    <a:masterClrMapping/>
  </p:clrMapOvr>
  <p:transition>
    <p:fade/>
  </p:transition>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9_ריק">
    <p:spTree>
      <p:nvGrpSpPr>
        <p:cNvPr id="1" name=""/>
        <p:cNvGrpSpPr/>
        <p:nvPr/>
      </p:nvGrpSpPr>
      <p:grpSpPr>
        <a:xfrm>
          <a:off x="0" y="0"/>
          <a:ext cx="0" cy="0"/>
          <a:chOff x="0" y="0"/>
          <a:chExt cx="0" cy="0"/>
        </a:xfrm>
      </p:grpSpPr>
      <p:sp>
        <p:nvSpPr>
          <p:cNvPr id="2" name="Rectangle 1"/>
          <p:cNvSpPr/>
          <p:nvPr/>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5" name="Title 4"/>
          <p:cNvSpPr>
            <a:spLocks noGrp="1"/>
          </p:cNvSpPr>
          <p:nvPr>
            <p:ph type="title"/>
          </p:nvPr>
        </p:nvSpPr>
        <p:spPr>
          <a:xfrm>
            <a:off x="304799" y="955908"/>
            <a:ext cx="11552767" cy="530266"/>
          </a:xfrm>
        </p:spPr>
        <p:txBody>
          <a:bodyPr/>
          <a:lstStyle>
            <a:lvl1pPr>
              <a:defRPr sz="2400" b="1">
                <a:solidFill>
                  <a:srgbClr val="86BC25"/>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he-IL" dirty="0"/>
          </a:p>
        </p:txBody>
      </p:sp>
      <p:grpSp>
        <p:nvGrpSpPr>
          <p:cNvPr id="26" name="Group 25"/>
          <p:cNvGrpSpPr/>
          <p:nvPr/>
        </p:nvGrpSpPr>
        <p:grpSpPr>
          <a:xfrm>
            <a:off x="343089" y="378000"/>
            <a:ext cx="1390177" cy="264285"/>
            <a:chOff x="398463" y="404813"/>
            <a:chExt cx="1627187" cy="307976"/>
          </a:xfrm>
          <a:solidFill>
            <a:schemeClr val="bg1"/>
          </a:solidFill>
        </p:grpSpPr>
        <p:sp>
          <p:nvSpPr>
            <p:cNvPr id="2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6"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
        <p:nvSpPr>
          <p:cNvPr id="15" name="Rectangle 14"/>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grpSp>
        <p:nvGrpSpPr>
          <p:cNvPr id="16" name="Group 15"/>
          <p:cNvGrpSpPr/>
          <p:nvPr userDrawn="1"/>
        </p:nvGrpSpPr>
        <p:grpSpPr>
          <a:xfrm>
            <a:off x="343089" y="378000"/>
            <a:ext cx="1390177" cy="264285"/>
            <a:chOff x="398463" y="404813"/>
            <a:chExt cx="1627187" cy="307976"/>
          </a:xfrm>
          <a:solidFill>
            <a:schemeClr val="bg1"/>
          </a:solidFill>
        </p:grpSpPr>
        <p:sp>
          <p:nvSpPr>
            <p:cNvPr id="1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1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2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sp>
          <p:nvSpPr>
            <p:cNvPr id="37"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solidFill>
                  <a:schemeClr val="bg1"/>
                </a:solidFill>
              </a:endParaRPr>
            </a:p>
          </p:txBody>
        </p:sp>
      </p:grpSp>
      <p:sp>
        <p:nvSpPr>
          <p:cNvPr id="39" name="Copyright">
            <a:extLst>
              <a:ext uri="{FF2B5EF4-FFF2-40B4-BE49-F238E27FC236}">
                <a16:creationId xmlns:a16="http://schemas.microsoft.com/office/drawing/2014/main" id="{7100A24E-F9F8-4289-A4A3-68219D995B54}"/>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377320008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429667" y="803276"/>
            <a:ext cx="11500617" cy="425450"/>
          </a:xfrm>
          <a:prstGeom prst="rect">
            <a:avLst/>
          </a:prstGeom>
        </p:spPr>
        <p:txBody>
          <a:bodyPr lIns="0"/>
          <a:lstStyle>
            <a:lvl1pPr algn="l" rtl="0">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he-IL" dirty="0"/>
          </a:p>
        </p:txBody>
      </p:sp>
      <p:sp>
        <p:nvSpPr>
          <p:cNvPr id="34" name="Text Placeholder 33"/>
          <p:cNvSpPr>
            <a:spLocks noGrp="1"/>
          </p:cNvSpPr>
          <p:nvPr>
            <p:ph type="body" sz="quarter" idx="10"/>
          </p:nvPr>
        </p:nvSpPr>
        <p:spPr>
          <a:xfrm>
            <a:off x="429667" y="1447341"/>
            <a:ext cx="11500617" cy="3067509"/>
          </a:xfrm>
          <a:prstGeom prst="rect">
            <a:avLst/>
          </a:prstGeom>
        </p:spPr>
        <p:txBody>
          <a:bodyPr lIns="0"/>
          <a:lstStyle>
            <a:lvl1pPr algn="l" rtl="0">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lgn="l" rtl="0">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algn="l" rtl="0">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algn="l" rtl="0">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algn="l" rtl="0">
              <a:defRPr sz="16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e-IL" dirty="0"/>
          </a:p>
        </p:txBody>
      </p:sp>
      <p:sp>
        <p:nvSpPr>
          <p:cNvPr id="16" name="Copyright">
            <a:extLst>
              <a:ext uri="{FF2B5EF4-FFF2-40B4-BE49-F238E27FC236}">
                <a16:creationId xmlns:a16="http://schemas.microsoft.com/office/drawing/2014/main" id="{003AD7BC-A8FB-4409-837B-E41BA475F302}"/>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1576329285"/>
      </p:ext>
    </p:extLst>
  </p:cSld>
  <p:clrMapOvr>
    <a:masterClrMapping/>
  </p:clrMapOvr>
  <p:transition>
    <p:fade/>
  </p:transition>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cSld name="5_Divider - Deloitte black">
    <p:bg bwMode="gray">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1447094" y="5783123"/>
            <a:ext cx="10517717" cy="441984"/>
          </a:xfrm>
          <a:prstGeom prst="rect">
            <a:avLst/>
          </a:prstGeom>
        </p:spPr>
        <p:txBody>
          <a:bodyPr rIns="0" anchor="ctr"/>
          <a:lstStyle>
            <a:lvl1pPr>
              <a:lnSpc>
                <a:spcPct val="95000"/>
              </a:lnSpc>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bwMode="gray">
          <a:xfrm>
            <a:off x="1447094" y="6225107"/>
            <a:ext cx="10517717" cy="434803"/>
          </a:xfrm>
          <a:prstGeom prst="rect">
            <a:avLst/>
          </a:prstGeom>
        </p:spPr>
        <p:txBody>
          <a:bodyPr lIns="0" tIns="0" rIns="0" bIns="0" anchor="ctr">
            <a:noAutofit/>
          </a:bodyPr>
          <a:lstStyle>
            <a:lvl1pPr marL="0" indent="0">
              <a:lnSpc>
                <a:spcPct val="95000"/>
              </a:lnSpc>
              <a:spcAft>
                <a:spcPts val="0"/>
              </a:spcAft>
              <a:buNone/>
              <a:defRPr sz="1800">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grpSp>
        <p:nvGrpSpPr>
          <p:cNvPr id="4" name="Group 3"/>
          <p:cNvGrpSpPr/>
          <p:nvPr userDrawn="1"/>
        </p:nvGrpSpPr>
        <p:grpSpPr>
          <a:xfrm>
            <a:off x="296318" y="352291"/>
            <a:ext cx="1438272" cy="273422"/>
            <a:chOff x="398463" y="404813"/>
            <a:chExt cx="1627187" cy="307976"/>
          </a:xfrm>
          <a:solidFill>
            <a:schemeClr val="bg1"/>
          </a:solidFill>
        </p:grpSpPr>
        <p:sp>
          <p:nvSpPr>
            <p:cNvPr id="5"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6"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7"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8"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9"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0"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1"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2"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3"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14"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grpSp>
    </p:spTree>
    <p:extLst>
      <p:ext uri="{BB962C8B-B14F-4D97-AF65-F5344CB8AC3E}">
        <p14:creationId xmlns:p14="http://schemas.microsoft.com/office/powerpoint/2010/main" val="9907432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0" name="Copyright">
            <a:extLst>
              <a:ext uri="{FF2B5EF4-FFF2-40B4-BE49-F238E27FC236}">
                <a16:creationId xmlns:a16="http://schemas.microsoft.com/office/drawing/2014/main" id="{C11A12F0-A955-4FA0-8D4B-35D5929A9C5B}"/>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
        <p:nvSpPr>
          <p:cNvPr id="2" name="Rectangle 1">
            <a:extLst>
              <a:ext uri="{FF2B5EF4-FFF2-40B4-BE49-F238E27FC236}">
                <a16:creationId xmlns:a16="http://schemas.microsoft.com/office/drawing/2014/main" id="{C424C76B-05AB-4DDD-AC6E-94724F27924C}"/>
              </a:ext>
            </a:extLst>
          </p:cNvPr>
          <p:cNvSpPr/>
          <p:nvPr userDrawn="1"/>
        </p:nvSpPr>
        <p:spPr bwMode="gray">
          <a:xfrm>
            <a:off x="233916" y="191386"/>
            <a:ext cx="3370521" cy="1573619"/>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Tree>
    <p:extLst>
      <p:ext uri="{BB962C8B-B14F-4D97-AF65-F5344CB8AC3E}">
        <p14:creationId xmlns:p14="http://schemas.microsoft.com/office/powerpoint/2010/main" val="358640824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ריק">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3" name="Title 2"/>
          <p:cNvSpPr>
            <a:spLocks noGrp="1"/>
          </p:cNvSpPr>
          <p:nvPr>
            <p:ph type="title"/>
          </p:nvPr>
        </p:nvSpPr>
        <p:spPr>
          <a:xfrm>
            <a:off x="405985" y="3439994"/>
            <a:ext cx="11380031" cy="692151"/>
          </a:xfrm>
        </p:spPr>
        <p:txBody>
          <a:bodyPr/>
          <a:lstStyle>
            <a:lvl1pPr algn="ctr">
              <a:defRPr sz="4000" b="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8" name="Copyright">
            <a:extLst>
              <a:ext uri="{FF2B5EF4-FFF2-40B4-BE49-F238E27FC236}">
                <a16:creationId xmlns:a16="http://schemas.microsoft.com/office/drawing/2014/main" id="{DCDDB8D7-686B-486B-99D6-399112E75F17}"/>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246709445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amp; subtitle">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1800" b="0">
                <a:solidFill>
                  <a:srgbClr val="575757"/>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noProof="0" dirty="0"/>
              <a:t>Click to add subtitle</a:t>
            </a:r>
          </a:p>
        </p:txBody>
      </p:sp>
      <p:sp>
        <p:nvSpPr>
          <p:cNvPr id="9"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stStyle>
          <a:p>
            <a:r>
              <a:rPr lang="en-US" noProof="0" dirty="0"/>
              <a:t>Click to edit Master title style</a:t>
            </a:r>
          </a:p>
        </p:txBody>
      </p:sp>
      <p:sp>
        <p:nvSpPr>
          <p:cNvPr id="12" name="Copyright">
            <a:extLst>
              <a:ext uri="{FF2B5EF4-FFF2-40B4-BE49-F238E27FC236}">
                <a16:creationId xmlns:a16="http://schemas.microsoft.com/office/drawing/2014/main" id="{757FC97E-B687-4D83-B74F-33F77E38A7CE}"/>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
        <p:nvSpPr>
          <p:cNvPr id="13" name="Rectangle 12">
            <a:extLst>
              <a:ext uri="{FF2B5EF4-FFF2-40B4-BE49-F238E27FC236}">
                <a16:creationId xmlns:a16="http://schemas.microsoft.com/office/drawing/2014/main" id="{85C18A4C-260D-43B6-9E1C-F44785272611}"/>
              </a:ext>
            </a:extLst>
          </p:cNvPr>
          <p:cNvSpPr/>
          <p:nvPr userDrawn="1"/>
        </p:nvSpPr>
        <p:spPr bwMode="gray">
          <a:xfrm>
            <a:off x="233916" y="191386"/>
            <a:ext cx="3370521" cy="1573619"/>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Tree>
    <p:extLst>
      <p:ext uri="{BB962C8B-B14F-4D97-AF65-F5344CB8AC3E}">
        <p14:creationId xmlns:p14="http://schemas.microsoft.com/office/powerpoint/2010/main" val="140960734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1_Divider - Deloitte black">
    <p:bg bwMode="gray">
      <p:bgPr>
        <a:solidFill>
          <a:schemeClr val="tx1"/>
        </a:solidFill>
        <a:effectLst/>
      </p:bgPr>
    </p:bg>
    <p:spTree>
      <p:nvGrpSpPr>
        <p:cNvPr id="1" name=""/>
        <p:cNvGrpSpPr/>
        <p:nvPr/>
      </p:nvGrpSpPr>
      <p:grpSpPr>
        <a:xfrm>
          <a:off x="0" y="0"/>
          <a:ext cx="0" cy="0"/>
          <a:chOff x="0" y="0"/>
          <a:chExt cx="0" cy="0"/>
        </a:xfrm>
      </p:grpSpPr>
      <p:pic>
        <p:nvPicPr>
          <p:cNvPr id="26" name="Picture 4" descr="תמונה"/>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50364"/>
          <a:stretch/>
        </p:blipFill>
        <p:spPr bwMode="auto">
          <a:xfrm flipH="1" flipV="1">
            <a:off x="10082543" y="1304086"/>
            <a:ext cx="2109457" cy="4249828"/>
          </a:xfrm>
          <a:prstGeom prst="rect">
            <a:avLst/>
          </a:prstGeom>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bwMode="gray">
          <a:xfrm>
            <a:off x="88330" y="1928092"/>
            <a:ext cx="10517717" cy="1592403"/>
          </a:xfrm>
          <a:prstGeom prst="rect">
            <a:avLst/>
          </a:prstGeom>
        </p:spPr>
        <p:txBody>
          <a:bodyPr lIns="0" anchor="b"/>
          <a:lstStyle>
            <a:lvl1pPr algn="l" rtl="0">
              <a:lnSpc>
                <a:spcPct val="95000"/>
              </a:lnSpc>
              <a:defRPr sz="36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Text Placeholder 2"/>
          <p:cNvSpPr>
            <a:spLocks noGrp="1"/>
          </p:cNvSpPr>
          <p:nvPr>
            <p:ph type="body" idx="1"/>
          </p:nvPr>
        </p:nvSpPr>
        <p:spPr bwMode="gray">
          <a:xfrm>
            <a:off x="88330" y="3651422"/>
            <a:ext cx="10517717" cy="1566532"/>
          </a:xfrm>
          <a:prstGeom prst="rect">
            <a:avLst/>
          </a:prstGeom>
        </p:spPr>
        <p:txBody>
          <a:bodyPr lIns="0" tIns="0" rIns="0" bIns="0">
            <a:noAutofit/>
          </a:bodyPr>
          <a:lstStyle>
            <a:lvl1pPr marL="0" indent="0" algn="l" rtl="0">
              <a:lnSpc>
                <a:spcPct val="95000"/>
              </a:lnSpc>
              <a:spcAft>
                <a:spcPts val="0"/>
              </a:spcAft>
              <a:buNone/>
              <a:defRPr sz="28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Copyright">
            <a:extLst>
              <a:ext uri="{FF2B5EF4-FFF2-40B4-BE49-F238E27FC236}">
                <a16:creationId xmlns:a16="http://schemas.microsoft.com/office/drawing/2014/main" id="{D2C661D0-BECC-43A1-916F-3363BEE9215F}"/>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
        <p:nvSpPr>
          <p:cNvPr id="4" name="Rectangle 3">
            <a:extLst>
              <a:ext uri="{FF2B5EF4-FFF2-40B4-BE49-F238E27FC236}">
                <a16:creationId xmlns:a16="http://schemas.microsoft.com/office/drawing/2014/main" id="{0E14F14A-86C9-409E-BB24-542F9EC86530}"/>
              </a:ext>
            </a:extLst>
          </p:cNvPr>
          <p:cNvSpPr/>
          <p:nvPr userDrawn="1"/>
        </p:nvSpPr>
        <p:spPr bwMode="gray">
          <a:xfrm>
            <a:off x="8697433" y="1063256"/>
            <a:ext cx="3494567" cy="4997302"/>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Tree>
    <p:extLst>
      <p:ext uri="{BB962C8B-B14F-4D97-AF65-F5344CB8AC3E}">
        <p14:creationId xmlns:p14="http://schemas.microsoft.com/office/powerpoint/2010/main" val="1477886698"/>
      </p:ext>
    </p:extLst>
  </p:cSld>
  <p:clrMapOvr>
    <a:masterClrMapping/>
  </p:clrMapOvr>
  <p:transition>
    <p:fade/>
  </p:transition>
  <p:extLst mod="1">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610" name="think-cell Slide" r:id="rId4" imgW="538" imgH="539" progId="TCLayout.ActiveDocument.1">
                  <p:embed/>
                </p:oleObj>
              </mc:Choice>
              <mc:Fallback>
                <p:oleObj name="think-cell Slide" r:id="rId4" imgW="538" imgH="539" progId="TCLayout.ActiveDocument.1">
                  <p:embed/>
                  <p:pic>
                    <p:nvPicPr>
                      <p:cNvPr id="7" name="Object 6"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533400" y="365126"/>
            <a:ext cx="10515600" cy="836354"/>
          </a:xfrm>
        </p:spPr>
        <p:txBody>
          <a:bodyPr anchor="t">
            <a:normAutofit/>
          </a:bodyPr>
          <a:lstStyle>
            <a:lvl1pPr>
              <a:defRPr sz="3200" b="0">
                <a:latin typeface="+mn-lt"/>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533400" y="1825625"/>
            <a:ext cx="10515600" cy="4351338"/>
          </a:xfrm>
        </p:spPr>
        <p:txBody>
          <a:bodyPr>
            <a:normAutofit/>
          </a:bodyPr>
          <a:lstStyle>
            <a:lvl1pPr>
              <a:defRPr sz="24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lvl1pPr eaLnBrk="1">
              <a:defRPr/>
            </a:lvl1pPr>
          </a:lstStyle>
          <a:p>
            <a:endParaRPr lang="en-US" dirty="0"/>
          </a:p>
        </p:txBody>
      </p:sp>
      <p:sp>
        <p:nvSpPr>
          <p:cNvPr id="6" name="Slide Number Placeholder 5"/>
          <p:cNvSpPr>
            <a:spLocks noGrp="1"/>
          </p:cNvSpPr>
          <p:nvPr>
            <p:ph type="sldNum" sz="quarter" idx="12"/>
          </p:nvPr>
        </p:nvSpPr>
        <p:spPr/>
        <p:txBody>
          <a:bodyPr/>
          <a:lstStyle/>
          <a:p>
            <a:fld id="{70127AF5-749D-4346-9ECF-C0B61553BD78}" type="slidenum">
              <a:rPr lang="en-US" smtClean="0"/>
              <a:t>‹#›</a:t>
            </a:fld>
            <a:endParaRPr lang="en-US" dirty="0"/>
          </a:p>
        </p:txBody>
      </p:sp>
      <p:sp>
        <p:nvSpPr>
          <p:cNvPr id="11" name="Rectangle 10">
            <a:extLst>
              <a:ext uri="{FF2B5EF4-FFF2-40B4-BE49-F238E27FC236}">
                <a16:creationId xmlns:a16="http://schemas.microsoft.com/office/drawing/2014/main" id="{CB1A0BA3-598A-4373-A1CB-C76AE82854D4}"/>
              </a:ext>
            </a:extLst>
          </p:cNvPr>
          <p:cNvSpPr/>
          <p:nvPr userDrawn="1"/>
        </p:nvSpPr>
        <p:spPr bwMode="gray">
          <a:xfrm>
            <a:off x="294967" y="276941"/>
            <a:ext cx="3048000" cy="1012723"/>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sp>
        <p:nvSpPr>
          <p:cNvPr id="16" name="Copyright">
            <a:extLst>
              <a:ext uri="{FF2B5EF4-FFF2-40B4-BE49-F238E27FC236}">
                <a16:creationId xmlns:a16="http://schemas.microsoft.com/office/drawing/2014/main" id="{415175EC-8579-49F0-BBBA-2465CE0D8586}"/>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690244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4_Divider - Deloitte black">
    <p:bg bwMode="gray">
      <p:bgPr>
        <a:solidFill>
          <a:schemeClr val="tx1"/>
        </a:solidFill>
        <a:effectLst/>
      </p:bgPr>
    </p:bg>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77E8360F-CEB0-4E21-968B-865A7B8464C2}"/>
              </a:ext>
            </a:extLst>
          </p:cNvPr>
          <p:cNvSpPr>
            <a:spLocks noGrp="1"/>
          </p:cNvSpPr>
          <p:nvPr>
            <p:ph type="body" sz="quarter" idx="13"/>
          </p:nvPr>
        </p:nvSpPr>
        <p:spPr>
          <a:xfrm>
            <a:off x="469900" y="736688"/>
            <a:ext cx="11252200" cy="757255"/>
          </a:xfrm>
        </p:spPr>
        <p:txBody>
          <a:bodyPr/>
          <a:lstStyle>
            <a:lvl1pPr>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dirty="0"/>
              <a:t>Page subtitle</a:t>
            </a:r>
          </a:p>
        </p:txBody>
      </p:sp>
      <p:sp>
        <p:nvSpPr>
          <p:cNvPr id="18" name="Title 2">
            <a:extLst>
              <a:ext uri="{FF2B5EF4-FFF2-40B4-BE49-F238E27FC236}">
                <a16:creationId xmlns:a16="http://schemas.microsoft.com/office/drawing/2014/main" id="{EEF60B88-CB2E-4594-BAC0-CFDFB8B2DAA7}"/>
              </a:ext>
            </a:extLst>
          </p:cNvPr>
          <p:cNvSpPr>
            <a:spLocks noGrp="1"/>
          </p:cNvSpPr>
          <p:nvPr>
            <p:ph type="title"/>
          </p:nvPr>
        </p:nvSpPr>
        <p:spPr>
          <a:xfrm>
            <a:off x="469900" y="402587"/>
            <a:ext cx="11252200" cy="334102"/>
          </a:xfrm>
        </p:spPr>
        <p:txBody>
          <a:bodyPr/>
          <a:lstStyle>
            <a:lvl1pPr>
              <a:defRPr>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noProof="0" dirty="0"/>
              <a:t>Text boxes with arrows</a:t>
            </a:r>
          </a:p>
        </p:txBody>
      </p:sp>
      <p:sp>
        <p:nvSpPr>
          <p:cNvPr id="10" name="Copyright">
            <a:extLst>
              <a:ext uri="{FF2B5EF4-FFF2-40B4-BE49-F238E27FC236}">
                <a16:creationId xmlns:a16="http://schemas.microsoft.com/office/drawing/2014/main" id="{27B5A4A6-C0A9-488B-BA9C-45D7EFD3582D}"/>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327821944"/>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3_Divider - Deloitte black">
    <p:bg bwMode="gray">
      <p:bgPr>
        <a:solidFill>
          <a:schemeClr val="tx1"/>
        </a:solidFill>
        <a:effectLst/>
      </p:bgPr>
    </p:bg>
    <p:spTree>
      <p:nvGrpSpPr>
        <p:cNvPr id="1" name=""/>
        <p:cNvGrpSpPr/>
        <p:nvPr/>
      </p:nvGrpSpPr>
      <p:grpSpPr>
        <a:xfrm>
          <a:off x="0" y="0"/>
          <a:ext cx="0" cy="0"/>
          <a:chOff x="0" y="0"/>
          <a:chExt cx="0" cy="0"/>
        </a:xfrm>
      </p:grpSpPr>
      <p:sp>
        <p:nvSpPr>
          <p:cNvPr id="8" name="Copyright">
            <a:extLst>
              <a:ext uri="{FF2B5EF4-FFF2-40B4-BE49-F238E27FC236}">
                <a16:creationId xmlns:a16="http://schemas.microsoft.com/office/drawing/2014/main" id="{40ABC36E-E1BD-41A1-A4B1-68234C9E4307}"/>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2018622724"/>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2_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429667" y="803276"/>
            <a:ext cx="11500617" cy="425450"/>
          </a:xfrm>
          <a:prstGeom prst="rect">
            <a:avLst/>
          </a:prstGeom>
        </p:spPr>
        <p:txBody>
          <a:bodyPr lIns="0"/>
          <a:lstStyle>
            <a:lvl1pPr algn="l" rtl="0">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he-IL" dirty="0"/>
          </a:p>
        </p:txBody>
      </p:sp>
      <p:sp>
        <p:nvSpPr>
          <p:cNvPr id="9" name="Copyright">
            <a:extLst>
              <a:ext uri="{FF2B5EF4-FFF2-40B4-BE49-F238E27FC236}">
                <a16:creationId xmlns:a16="http://schemas.microsoft.com/office/drawing/2014/main" id="{221E1D8D-095E-4DDD-A1DF-2C3E24443BDC}"/>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3928890916"/>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75325" y="4102100"/>
            <a:ext cx="8555263" cy="2197101"/>
          </a:xfrm>
        </p:spPr>
        <p:txBody>
          <a:bodyPr anchor="b" anchorCtr="0">
            <a:noAutofit/>
          </a:bodyPr>
          <a:lstStyle>
            <a:lvl1pPr>
              <a:lnSpc>
                <a:spcPct val="100000"/>
              </a:lnSpc>
              <a:spcAft>
                <a:spcPts val="800"/>
              </a:spcAft>
              <a:defRPr sz="900">
                <a:latin typeface="Verdana" panose="020B0604030504040204" pitchFamily="34" charset="0"/>
                <a:ea typeface="Verdana" panose="020B0604030504040204" pitchFamily="34" charset="0"/>
                <a:cs typeface="Verdana" panose="020B0604030504040204" pitchFamily="34" charset="0"/>
              </a:defRPr>
            </a:lvl1pPr>
          </a:lstStyle>
          <a:p>
            <a:pPr lvl="0"/>
            <a:r>
              <a:rPr lang="en-US" noProof="0" dirty="0"/>
              <a:t>Edit Master text styles</a:t>
            </a:r>
          </a:p>
        </p:txBody>
      </p:sp>
      <p:sp>
        <p:nvSpPr>
          <p:cNvPr id="3" name="Picture Placeholder 2"/>
          <p:cNvSpPr>
            <a:spLocks noGrp="1"/>
          </p:cNvSpPr>
          <p:nvPr>
            <p:ph type="pic" sz="quarter" idx="14" hasCustomPrompt="1"/>
          </p:nvPr>
        </p:nvSpPr>
        <p:spPr>
          <a:xfrm>
            <a:off x="9402597" y="4102100"/>
            <a:ext cx="2319503" cy="1725448"/>
          </a:xfrm>
        </p:spPr>
        <p:txBody>
          <a:bodyPr anchor="ctr" anchorCtr="0"/>
          <a:lstStyle>
            <a:lvl1pPr algn="ctr">
              <a:defRPr sz="1200">
                <a:latin typeface="Verdana" panose="020B0604030504040204" pitchFamily="34" charset="0"/>
                <a:ea typeface="Verdana" panose="020B0604030504040204" pitchFamily="34" charset="0"/>
                <a:cs typeface="Verdana" panose="020B0604030504040204" pitchFamily="34" charset="0"/>
              </a:defRPr>
            </a:lvl1pPr>
          </a:lstStyle>
          <a:p>
            <a:r>
              <a:rPr lang="en-US" sz="1200" noProof="0" dirty="0"/>
              <a:t>Insert sponsorship mark here</a:t>
            </a:r>
            <a:endParaRPr lang="en-US" noProof="0" dirty="0"/>
          </a:p>
        </p:txBody>
      </p:sp>
      <p:sp>
        <p:nvSpPr>
          <p:cNvPr id="11" name="Copyright">
            <a:extLst>
              <a:ext uri="{FF2B5EF4-FFF2-40B4-BE49-F238E27FC236}">
                <a16:creationId xmlns:a16="http://schemas.microsoft.com/office/drawing/2014/main" id="{5113086B-CEC0-4097-90C2-580EE6030837}"/>
              </a:ext>
            </a:extLst>
          </p:cNvPr>
          <p:cNvSpPr txBox="1"/>
          <p:nvPr userDrawn="1"/>
        </p:nvSpPr>
        <p:spPr>
          <a:xfrm>
            <a:off x="469900" y="6477000"/>
            <a:ext cx="5355167" cy="100027"/>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wrap="square" lIns="0" tIns="0" rIns="0" bIns="0" rtlCol="0" anchor="t">
            <a:noAutofit/>
          </a:bodyPr>
          <a:lstStyle/>
          <a:p>
            <a:pPr marL="0" indent="0" algn="l" defTabSz="1219170" rtl="0" eaLnBrk="1" latinLnBrk="0" hangingPunct="1">
              <a:spcBef>
                <a:spcPts val="800"/>
              </a:spcBef>
              <a:buSzPct val="100000"/>
              <a:buFont typeface="Arial"/>
              <a:buNone/>
            </a:pPr>
            <a:r>
              <a:rPr lang="en-US" sz="650" b="0" noProof="0" dirty="0">
                <a:solidFill>
                  <a:schemeClr val="bg1"/>
                </a:solidFill>
                <a:latin typeface="+mn-lt"/>
              </a:rPr>
              <a:t>Copyright © 2018 Deloitte Development LLC. All rights reserved.</a:t>
            </a:r>
          </a:p>
        </p:txBody>
      </p:sp>
    </p:spTree>
    <p:extLst>
      <p:ext uri="{BB962C8B-B14F-4D97-AF65-F5344CB8AC3E}">
        <p14:creationId xmlns:p14="http://schemas.microsoft.com/office/powerpoint/2010/main" val="1860650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3_Divider - Deloitte black">
    <p:bg bwMode="gray">
      <p:bgRef idx="1001">
        <a:schemeClr val="bg1"/>
      </p:bgRef>
    </p:bg>
    <p:spTree>
      <p:nvGrpSpPr>
        <p:cNvPr id="1" name=""/>
        <p:cNvGrpSpPr/>
        <p:nvPr/>
      </p:nvGrpSpPr>
      <p:grpSpPr>
        <a:xfrm>
          <a:off x="0" y="0"/>
          <a:ext cx="0" cy="0"/>
          <a:chOff x="0" y="0"/>
          <a:chExt cx="0" cy="0"/>
        </a:xfrm>
      </p:grpSpPr>
      <p:sp>
        <p:nvSpPr>
          <p:cNvPr id="32" name="Title 31"/>
          <p:cNvSpPr>
            <a:spLocks noGrp="1"/>
          </p:cNvSpPr>
          <p:nvPr>
            <p:ph type="title"/>
          </p:nvPr>
        </p:nvSpPr>
        <p:spPr>
          <a:xfrm>
            <a:off x="216024" y="654625"/>
            <a:ext cx="11714261" cy="425450"/>
          </a:xfrm>
          <a:prstGeom prst="rect">
            <a:avLst/>
          </a:prstGeom>
        </p:spPr>
        <p:txBody>
          <a:bodyPr lIns="0"/>
          <a:lstStyle>
            <a:lvl1pPr algn="l" rtl="0">
              <a:defRPr sz="2400" b="1">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he-IL"/>
          </a:p>
        </p:txBody>
      </p:sp>
      <p:sp>
        <p:nvSpPr>
          <p:cNvPr id="34" name="Text Placeholder 33"/>
          <p:cNvSpPr>
            <a:spLocks noGrp="1"/>
          </p:cNvSpPr>
          <p:nvPr>
            <p:ph type="body" sz="quarter" idx="10"/>
          </p:nvPr>
        </p:nvSpPr>
        <p:spPr>
          <a:xfrm>
            <a:off x="216024" y="1253303"/>
            <a:ext cx="11714261" cy="3067509"/>
          </a:xfrm>
          <a:prstGeom prst="rect">
            <a:avLst/>
          </a:prstGeom>
        </p:spPr>
        <p:txBody>
          <a:bodyPr lIns="0"/>
          <a:lstStyle>
            <a:lvl1pPr algn="l" rtl="0">
              <a:defRPr sz="180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gn="l" rtl="0">
              <a:defRPr sz="1800">
                <a:solidFill>
                  <a:schemeClr val="tx1"/>
                </a:solidFill>
                <a:latin typeface="Tahoma" panose="020B0604030504040204" pitchFamily="34" charset="0"/>
                <a:ea typeface="Tahoma" panose="020B0604030504040204" pitchFamily="34" charset="0"/>
                <a:cs typeface="Tahoma" panose="020B0604030504040204" pitchFamily="34" charset="0"/>
              </a:defRPr>
            </a:lvl2pPr>
            <a:lvl3pPr algn="l" rtl="0">
              <a:defRPr sz="1800">
                <a:solidFill>
                  <a:schemeClr val="tx1"/>
                </a:solidFill>
                <a:latin typeface="Tahoma" panose="020B0604030504040204" pitchFamily="34" charset="0"/>
                <a:ea typeface="Tahoma" panose="020B0604030504040204" pitchFamily="34" charset="0"/>
                <a:cs typeface="Tahoma" panose="020B0604030504040204" pitchFamily="34" charset="0"/>
              </a:defRPr>
            </a:lvl3pPr>
            <a:lvl4pPr algn="l" rtl="0">
              <a:defRPr sz="1800">
                <a:solidFill>
                  <a:schemeClr val="tx1"/>
                </a:solidFill>
                <a:latin typeface="Tahoma" panose="020B0604030504040204" pitchFamily="34" charset="0"/>
                <a:ea typeface="Tahoma" panose="020B0604030504040204" pitchFamily="34" charset="0"/>
                <a:cs typeface="Tahoma" panose="020B0604030504040204" pitchFamily="34" charset="0"/>
              </a:defRPr>
            </a:lvl4pPr>
            <a:lvl5pPr algn="l" rtl="0">
              <a:defRPr sz="1800">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grpSp>
        <p:nvGrpSpPr>
          <p:cNvPr id="2" name="Group 1"/>
          <p:cNvGrpSpPr/>
          <p:nvPr userDrawn="1"/>
        </p:nvGrpSpPr>
        <p:grpSpPr>
          <a:xfrm>
            <a:off x="216025" y="249029"/>
            <a:ext cx="1222327" cy="232370"/>
            <a:chOff x="216023" y="249029"/>
            <a:chExt cx="1222327" cy="232370"/>
          </a:xfrm>
        </p:grpSpPr>
        <p:sp>
          <p:nvSpPr>
            <p:cNvPr id="29" name="Oval 5"/>
            <p:cNvSpPr>
              <a:spLocks noChangeArrowheads="1"/>
            </p:cNvSpPr>
            <p:nvPr userDrawn="1"/>
          </p:nvSpPr>
          <p:spPr bwMode="auto">
            <a:xfrm>
              <a:off x="1372762" y="415521"/>
              <a:ext cx="65588" cy="6587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0" name="Freeform 6"/>
            <p:cNvSpPr>
              <a:spLocks noEditPoints="1"/>
            </p:cNvSpPr>
            <p:nvPr userDrawn="1"/>
          </p:nvSpPr>
          <p:spPr bwMode="auto">
            <a:xfrm>
              <a:off x="216023" y="250227"/>
              <a:ext cx="186032" cy="227578"/>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7"/>
            <p:cNvSpPr>
              <a:spLocks noChangeArrowheads="1"/>
            </p:cNvSpPr>
            <p:nvPr userDrawn="1"/>
          </p:nvSpPr>
          <p:spPr bwMode="auto">
            <a:xfrm>
              <a:off x="597628" y="249029"/>
              <a:ext cx="56048" cy="228776"/>
            </a:xfrm>
            <a:prstGeom prst="rect">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3" name="Freeform 8"/>
            <p:cNvSpPr>
              <a:spLocks noEditPoints="1"/>
            </p:cNvSpPr>
            <p:nvPr userDrawn="1"/>
          </p:nvSpPr>
          <p:spPr bwMode="auto">
            <a:xfrm>
              <a:off x="676334" y="305325"/>
              <a:ext cx="162182" cy="174876"/>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5" name="Rectangle 9"/>
            <p:cNvSpPr>
              <a:spLocks noChangeArrowheads="1"/>
            </p:cNvSpPr>
            <p:nvPr userDrawn="1"/>
          </p:nvSpPr>
          <p:spPr bwMode="auto">
            <a:xfrm>
              <a:off x="861173" y="307721"/>
              <a:ext cx="56048" cy="170085"/>
            </a:xfrm>
            <a:prstGeom prst="rect">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6" name="Rectangle 10"/>
            <p:cNvSpPr>
              <a:spLocks noChangeArrowheads="1"/>
            </p:cNvSpPr>
            <p:nvPr userDrawn="1"/>
          </p:nvSpPr>
          <p:spPr bwMode="auto">
            <a:xfrm>
              <a:off x="861173" y="249029"/>
              <a:ext cx="56048" cy="38329"/>
            </a:xfrm>
            <a:prstGeom prst="rect">
              <a:avLst/>
            </a:pr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7" name="Freeform 11"/>
            <p:cNvSpPr>
              <a:spLocks/>
            </p:cNvSpPr>
            <p:nvPr userDrawn="1"/>
          </p:nvSpPr>
          <p:spPr bwMode="auto">
            <a:xfrm>
              <a:off x="939879" y="253820"/>
              <a:ext cx="119251" cy="226381"/>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8" name="Freeform 12"/>
            <p:cNvSpPr>
              <a:spLocks/>
            </p:cNvSpPr>
            <p:nvPr userDrawn="1"/>
          </p:nvSpPr>
          <p:spPr bwMode="auto">
            <a:xfrm>
              <a:off x="1069863" y="253820"/>
              <a:ext cx="119251" cy="226381"/>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9" name="Freeform 13"/>
            <p:cNvSpPr>
              <a:spLocks noEditPoints="1"/>
            </p:cNvSpPr>
            <p:nvPr userDrawn="1"/>
          </p:nvSpPr>
          <p:spPr bwMode="auto">
            <a:xfrm>
              <a:off x="1201040" y="305325"/>
              <a:ext cx="158604" cy="174876"/>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0" name="Freeform 14"/>
            <p:cNvSpPr>
              <a:spLocks noEditPoints="1"/>
            </p:cNvSpPr>
            <p:nvPr userDrawn="1"/>
          </p:nvSpPr>
          <p:spPr bwMode="auto">
            <a:xfrm>
              <a:off x="418750" y="305325"/>
              <a:ext cx="157412" cy="174876"/>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322019936"/>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תוכן 2">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315367" y="320676"/>
            <a:ext cx="11500617" cy="425450"/>
          </a:xfrm>
          <a:prstGeom prst="rect">
            <a:avLst/>
          </a:prstGeom>
        </p:spPr>
        <p:txBody>
          <a:bodyPr lIns="0"/>
          <a:lstStyle>
            <a:lvl1pPr algn="r" rtl="1">
              <a:defRPr sz="2800" b="1">
                <a:solidFill>
                  <a:schemeClr val="bg1"/>
                </a:solidFill>
                <a:latin typeface="+mj-lt"/>
              </a:defRPr>
            </a:lvl1pPr>
          </a:lstStyle>
          <a:p>
            <a:r>
              <a:rPr lang="en-US" dirty="0" smtClean="0"/>
              <a:t>Click to edit Master title style</a:t>
            </a:r>
            <a:endParaRPr lang="he-IL" dirty="0"/>
          </a:p>
        </p:txBody>
      </p:sp>
    </p:spTree>
    <p:extLst>
      <p:ext uri="{BB962C8B-B14F-4D97-AF65-F5344CB8AC3E}">
        <p14:creationId xmlns:p14="http://schemas.microsoft.com/office/powerpoint/2010/main" val="2400369342"/>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1_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216024" y="654625"/>
            <a:ext cx="11714261" cy="425450"/>
          </a:xfrm>
          <a:prstGeom prst="rect">
            <a:avLst/>
          </a:prstGeom>
        </p:spPr>
        <p:txBody>
          <a:bodyPr lIns="0"/>
          <a:lstStyle>
            <a:lvl1pPr algn="l" rtl="0">
              <a:defRPr sz="2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he-IL"/>
          </a:p>
        </p:txBody>
      </p:sp>
      <p:sp>
        <p:nvSpPr>
          <p:cNvPr id="34" name="Text Placeholder 33"/>
          <p:cNvSpPr>
            <a:spLocks noGrp="1"/>
          </p:cNvSpPr>
          <p:nvPr>
            <p:ph type="body" sz="quarter" idx="10"/>
          </p:nvPr>
        </p:nvSpPr>
        <p:spPr>
          <a:xfrm>
            <a:off x="216024" y="1253303"/>
            <a:ext cx="11714261" cy="3067509"/>
          </a:xfrm>
          <a:prstGeom prst="rect">
            <a:avLst/>
          </a:prstGeom>
        </p:spPr>
        <p:txBody>
          <a:bodyPr lIns="0"/>
          <a:lstStyle>
            <a:lvl1pPr algn="l" rtl="0">
              <a:spcAft>
                <a:spcPts val="600"/>
              </a:spcAft>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l" rtl="0">
              <a:spcAft>
                <a:spcPts val="600"/>
              </a:spcAft>
              <a:defRPr sz="18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lgn="l" rtl="0">
              <a:spcAft>
                <a:spcPts val="600"/>
              </a:spcAft>
              <a:defRPr sz="18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lgn="l" rtl="0">
              <a:spcAft>
                <a:spcPts val="600"/>
              </a:spcAft>
              <a:defRPr sz="18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lgn="l" rtl="0">
              <a:spcAft>
                <a:spcPts val="600"/>
              </a:spcAft>
              <a:defRPr sz="18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grpSp>
        <p:nvGrpSpPr>
          <p:cNvPr id="28" name="Group 27"/>
          <p:cNvGrpSpPr/>
          <p:nvPr userDrawn="1"/>
        </p:nvGrpSpPr>
        <p:grpSpPr>
          <a:xfrm>
            <a:off x="216025" y="249029"/>
            <a:ext cx="1222327" cy="232370"/>
            <a:chOff x="398463" y="404813"/>
            <a:chExt cx="1627187" cy="307976"/>
          </a:xfrm>
          <a:solidFill>
            <a:schemeClr val="bg1"/>
          </a:solidFill>
        </p:grpSpPr>
        <p:sp>
          <p:nvSpPr>
            <p:cNvPr id="29"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0"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860307577"/>
      </p:ext>
    </p:extLst>
  </p:cSld>
  <p:clrMapOvr>
    <a:masterClrMapping/>
  </p:clrMapOvr>
  <p:transition>
    <p:fade/>
  </p:transition>
  <p:extLst mod="1">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4_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216024" y="654625"/>
            <a:ext cx="11714261" cy="425450"/>
          </a:xfrm>
          <a:prstGeom prst="rect">
            <a:avLst/>
          </a:prstGeom>
        </p:spPr>
        <p:txBody>
          <a:bodyPr lIns="0"/>
          <a:lstStyle>
            <a:lvl1pPr algn="l" rtl="0">
              <a:defRPr sz="2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endParaRPr lang="he-IL"/>
          </a:p>
        </p:txBody>
      </p:sp>
    </p:spTree>
    <p:extLst>
      <p:ext uri="{BB962C8B-B14F-4D97-AF65-F5344CB8AC3E}">
        <p14:creationId xmlns:p14="http://schemas.microsoft.com/office/powerpoint/2010/main" val="4001954807"/>
      </p:ext>
    </p:extLst>
  </p:cSld>
  <p:clrMapOvr>
    <a:masterClrMapping/>
  </p:clrMapOvr>
  <p:transition>
    <p:fade/>
  </p:transition>
  <p:extLst mod="1">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_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a:solidFill>
                <a:schemeClr val="bg1"/>
              </a:solidFill>
            </a:endParaRPr>
          </a:p>
        </p:txBody>
      </p:sp>
      <p:grpSp>
        <p:nvGrpSpPr>
          <p:cNvPr id="3" name="Group 14"/>
          <p:cNvGrpSpPr/>
          <p:nvPr userDrawn="1"/>
        </p:nvGrpSpPr>
        <p:grpSpPr>
          <a:xfrm>
            <a:off x="216025" y="305890"/>
            <a:ext cx="1222327" cy="232370"/>
            <a:chOff x="216023" y="249029"/>
            <a:chExt cx="1222327" cy="232370"/>
          </a:xfrm>
        </p:grpSpPr>
        <p:sp>
          <p:nvSpPr>
            <p:cNvPr id="4" name="Oval 5"/>
            <p:cNvSpPr>
              <a:spLocks noChangeArrowheads="1"/>
            </p:cNvSpPr>
            <p:nvPr userDrawn="1"/>
          </p:nvSpPr>
          <p:spPr bwMode="auto">
            <a:xfrm>
              <a:off x="1372762" y="415521"/>
              <a:ext cx="65588" cy="6587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Freeform 6"/>
            <p:cNvSpPr>
              <a:spLocks noEditPoints="1"/>
            </p:cNvSpPr>
            <p:nvPr userDrawn="1"/>
          </p:nvSpPr>
          <p:spPr bwMode="auto">
            <a:xfrm>
              <a:off x="216023" y="250227"/>
              <a:ext cx="186032" cy="227578"/>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7"/>
            <p:cNvSpPr>
              <a:spLocks noChangeArrowheads="1"/>
            </p:cNvSpPr>
            <p:nvPr userDrawn="1"/>
          </p:nvSpPr>
          <p:spPr bwMode="auto">
            <a:xfrm>
              <a:off x="597628" y="249029"/>
              <a:ext cx="56048" cy="228776"/>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Freeform 8"/>
            <p:cNvSpPr>
              <a:spLocks noEditPoints="1"/>
            </p:cNvSpPr>
            <p:nvPr userDrawn="1"/>
          </p:nvSpPr>
          <p:spPr bwMode="auto">
            <a:xfrm>
              <a:off x="676334" y="305325"/>
              <a:ext cx="162182" cy="174876"/>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9"/>
            <p:cNvSpPr>
              <a:spLocks noChangeArrowheads="1"/>
            </p:cNvSpPr>
            <p:nvPr userDrawn="1"/>
          </p:nvSpPr>
          <p:spPr bwMode="auto">
            <a:xfrm>
              <a:off x="861173" y="307721"/>
              <a:ext cx="56048" cy="170085"/>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10"/>
            <p:cNvSpPr>
              <a:spLocks noChangeArrowheads="1"/>
            </p:cNvSpPr>
            <p:nvPr userDrawn="1"/>
          </p:nvSpPr>
          <p:spPr bwMode="auto">
            <a:xfrm>
              <a:off x="861173" y="249029"/>
              <a:ext cx="56048" cy="38329"/>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Freeform 11"/>
            <p:cNvSpPr>
              <a:spLocks/>
            </p:cNvSpPr>
            <p:nvPr userDrawn="1"/>
          </p:nvSpPr>
          <p:spPr bwMode="auto">
            <a:xfrm>
              <a:off x="939879" y="253820"/>
              <a:ext cx="119251" cy="226381"/>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Freeform 12"/>
            <p:cNvSpPr>
              <a:spLocks/>
            </p:cNvSpPr>
            <p:nvPr userDrawn="1"/>
          </p:nvSpPr>
          <p:spPr bwMode="auto">
            <a:xfrm>
              <a:off x="1069863" y="253820"/>
              <a:ext cx="119251" cy="226381"/>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Freeform 13"/>
            <p:cNvSpPr>
              <a:spLocks noEditPoints="1"/>
            </p:cNvSpPr>
            <p:nvPr userDrawn="1"/>
          </p:nvSpPr>
          <p:spPr bwMode="auto">
            <a:xfrm>
              <a:off x="1201040" y="305325"/>
              <a:ext cx="158604" cy="174876"/>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Freeform 14"/>
            <p:cNvSpPr>
              <a:spLocks noEditPoints="1"/>
            </p:cNvSpPr>
            <p:nvPr userDrawn="1"/>
          </p:nvSpPr>
          <p:spPr bwMode="auto">
            <a:xfrm>
              <a:off x="418750" y="305325"/>
              <a:ext cx="157412" cy="174876"/>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776995268"/>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408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1_contante layout">
    <p:bg bwMode="gray">
      <p:bgRef idx="1001">
        <a:schemeClr val="bg1"/>
      </p:bgRef>
    </p:bg>
    <p:spTree>
      <p:nvGrpSpPr>
        <p:cNvPr id="1" name=""/>
        <p:cNvGrpSpPr/>
        <p:nvPr/>
      </p:nvGrpSpPr>
      <p:grpSpPr>
        <a:xfrm>
          <a:off x="0" y="0"/>
          <a:ext cx="0" cy="0"/>
          <a:chOff x="0" y="0"/>
          <a:chExt cx="0" cy="0"/>
        </a:xfrm>
      </p:grpSpPr>
      <p:sp>
        <p:nvSpPr>
          <p:cNvPr id="32" name="Title 31"/>
          <p:cNvSpPr>
            <a:spLocks noGrp="1"/>
          </p:cNvSpPr>
          <p:nvPr>
            <p:ph type="title"/>
          </p:nvPr>
        </p:nvSpPr>
        <p:spPr>
          <a:xfrm>
            <a:off x="315369" y="320676"/>
            <a:ext cx="11500617" cy="425450"/>
          </a:xfrm>
          <a:prstGeom prst="rect">
            <a:avLst/>
          </a:prstGeom>
        </p:spPr>
        <p:txBody>
          <a:bodyPr lIns="0"/>
          <a:lstStyle>
            <a:lvl1pPr algn="l" rtl="0">
              <a:defRPr sz="2800" b="1">
                <a:solidFill>
                  <a:schemeClr val="tx1"/>
                </a:solidFill>
                <a:latin typeface="+mj-lt"/>
              </a:defRPr>
            </a:lvl1pPr>
          </a:lstStyle>
          <a:p>
            <a:r>
              <a:rPr lang="en-US" dirty="0"/>
              <a:t>Click to edit Master title style</a:t>
            </a:r>
            <a:endParaRPr lang="he-IL" dirty="0"/>
          </a:p>
        </p:txBody>
      </p:sp>
      <p:sp>
        <p:nvSpPr>
          <p:cNvPr id="34" name="Text Placeholder 33"/>
          <p:cNvSpPr>
            <a:spLocks noGrp="1"/>
          </p:cNvSpPr>
          <p:nvPr>
            <p:ph type="body" sz="quarter" idx="10"/>
          </p:nvPr>
        </p:nvSpPr>
        <p:spPr>
          <a:xfrm>
            <a:off x="315369" y="964743"/>
            <a:ext cx="11500617" cy="3067509"/>
          </a:xfrm>
          <a:prstGeom prst="rect">
            <a:avLst/>
          </a:prstGeom>
        </p:spPr>
        <p:txBody>
          <a:bodyPr lIns="0"/>
          <a:lstStyle>
            <a:lvl1pPr algn="l" rtl="0">
              <a:defRPr sz="1600">
                <a:solidFill>
                  <a:schemeClr val="tx1"/>
                </a:solidFill>
                <a:latin typeface="+mj-lt"/>
              </a:defRPr>
            </a:lvl1pPr>
            <a:lvl2pPr algn="l" rtl="0">
              <a:defRPr sz="1600">
                <a:solidFill>
                  <a:schemeClr val="tx1"/>
                </a:solidFill>
                <a:latin typeface="+mj-lt"/>
              </a:defRPr>
            </a:lvl2pPr>
            <a:lvl3pPr algn="l" rtl="0">
              <a:defRPr sz="1600">
                <a:solidFill>
                  <a:schemeClr val="tx1"/>
                </a:solidFill>
                <a:latin typeface="+mj-lt"/>
              </a:defRPr>
            </a:lvl3pPr>
            <a:lvl4pPr algn="l" rtl="0">
              <a:defRPr sz="1600">
                <a:solidFill>
                  <a:schemeClr val="tx1"/>
                </a:solidFill>
                <a:latin typeface="+mj-lt"/>
              </a:defRPr>
            </a:lvl4pPr>
            <a:lvl5pPr algn="l" rtl="0">
              <a:defRPr sz="1600">
                <a:solidFill>
                  <a:schemeClr val="tx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dirty="0"/>
          </a:p>
        </p:txBody>
      </p:sp>
    </p:spTree>
    <p:extLst>
      <p:ext uri="{BB962C8B-B14F-4D97-AF65-F5344CB8AC3E}">
        <p14:creationId xmlns:p14="http://schemas.microsoft.com/office/powerpoint/2010/main" val="877008138"/>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CFCCFA3-586A-4120-AA69-4DF5BE4D83D7}" type="datetimeFigureOut">
              <a:rPr lang="en-US" smtClean="0"/>
              <a:t>4/14/2019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989192-AC26-4911-A925-8376918395BE}" type="slidenum">
              <a:rPr lang="en-US" smtClean="0"/>
              <a:t>‹#›</a:t>
            </a:fld>
            <a:endParaRPr lang="en-US"/>
          </a:p>
        </p:txBody>
      </p:sp>
      <p:sp>
        <p:nvSpPr>
          <p:cNvPr id="7" name="TextBox 6">
            <a:extLst>
              <a:ext uri="{FF2B5EF4-FFF2-40B4-BE49-F238E27FC236}">
                <a16:creationId xmlns:a16="http://schemas.microsoft.com/office/drawing/2014/main" id="{899B7F92-E701-424F-B042-E1E731B6B534}"/>
              </a:ext>
            </a:extLst>
          </p:cNvPr>
          <p:cNvSpPr txBox="1"/>
          <p:nvPr userDrawn="1"/>
        </p:nvSpPr>
        <p:spPr>
          <a:xfrm>
            <a:off x="11414125" y="6477000"/>
            <a:ext cx="473075" cy="115416"/>
          </a:xfrm>
          <a:prstGeom prst="rect">
            <a:avLst/>
          </a:prstGeom>
          <a:noFill/>
        </p:spPr>
        <p:txBody>
          <a:bodyPr wrap="square" lIns="0" tIns="0" rIns="0" bIns="0" rtlCol="0">
            <a:spAutoFit/>
          </a:bodyPr>
          <a:lstStyle/>
          <a:p>
            <a:pPr algn="r" defTabSz="914378">
              <a:spcBef>
                <a:spcPts val="600"/>
              </a:spcBef>
              <a:buSzPct val="100000"/>
              <a:buFont typeface="Arial"/>
              <a:buNone/>
            </a:pPr>
            <a:fld id="{C58DF478-B544-4ED8-9ED4-6A2648E2D233}" type="slidenum">
              <a:rPr lang="en-US" sz="750">
                <a:solidFill>
                  <a:schemeClr val="tx1"/>
                </a:solidFill>
              </a:rPr>
              <a:pPr algn="r" defTabSz="914378">
                <a:spcBef>
                  <a:spcPts val="600"/>
                </a:spcBef>
                <a:buSzPct val="100000"/>
                <a:buFont typeface="Arial"/>
                <a:buNone/>
              </a:pPr>
              <a:t>‹#›</a:t>
            </a:fld>
            <a:endParaRPr lang="en-US" sz="750" dirty="0">
              <a:solidFill>
                <a:schemeClr val="tx1"/>
              </a:solidFill>
            </a:endParaRPr>
          </a:p>
        </p:txBody>
      </p:sp>
    </p:spTree>
    <p:extLst>
      <p:ext uri="{BB962C8B-B14F-4D97-AF65-F5344CB8AC3E}">
        <p14:creationId xmlns:p14="http://schemas.microsoft.com/office/powerpoint/2010/main" val="13201332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ריק">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50636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40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4_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216023" y="654625"/>
            <a:ext cx="11714261" cy="425450"/>
          </a:xfrm>
          <a:prstGeom prst="rect">
            <a:avLst/>
          </a:prstGeom>
        </p:spPr>
        <p:txBody>
          <a:bodyPr lIns="0"/>
          <a:lstStyle>
            <a:lvl1pPr algn="l" rtl="0">
              <a:defRPr sz="24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he-IL" dirty="0"/>
          </a:p>
        </p:txBody>
      </p:sp>
    </p:spTree>
    <p:extLst>
      <p:ext uri="{BB962C8B-B14F-4D97-AF65-F5344CB8AC3E}">
        <p14:creationId xmlns:p14="http://schemas.microsoft.com/office/powerpoint/2010/main" val="6185198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2_Divider - Deloitte black">
    <p:bg bwMode="gray">
      <p:bgPr>
        <a:solidFill>
          <a:schemeClr val="tx1"/>
        </a:solidFill>
        <a:effectLst/>
      </p:bgPr>
    </p:bg>
    <p:spTree>
      <p:nvGrpSpPr>
        <p:cNvPr id="1" name=""/>
        <p:cNvGrpSpPr/>
        <p:nvPr/>
      </p:nvGrpSpPr>
      <p:grpSpPr>
        <a:xfrm>
          <a:off x="0" y="0"/>
          <a:ext cx="0" cy="0"/>
          <a:chOff x="0" y="0"/>
          <a:chExt cx="0" cy="0"/>
        </a:xfrm>
      </p:grpSpPr>
      <p:sp>
        <p:nvSpPr>
          <p:cNvPr id="32" name="Title 31"/>
          <p:cNvSpPr>
            <a:spLocks noGrp="1"/>
          </p:cNvSpPr>
          <p:nvPr>
            <p:ph type="title"/>
          </p:nvPr>
        </p:nvSpPr>
        <p:spPr>
          <a:xfrm>
            <a:off x="315367" y="320676"/>
            <a:ext cx="11500617" cy="425450"/>
          </a:xfrm>
          <a:prstGeom prst="rect">
            <a:avLst/>
          </a:prstGeom>
        </p:spPr>
        <p:txBody>
          <a:bodyPr lIns="0"/>
          <a:lstStyle>
            <a:lvl1pPr algn="l" rtl="0">
              <a:defRPr sz="2800" b="1">
                <a:solidFill>
                  <a:schemeClr val="bg1"/>
                </a:solidFill>
                <a:latin typeface="+mj-lt"/>
              </a:defRPr>
            </a:lvl1pPr>
          </a:lstStyle>
          <a:p>
            <a:r>
              <a:rPr lang="en-US" dirty="0" smtClean="0"/>
              <a:t>Click to edit Master title style</a:t>
            </a:r>
            <a:endParaRPr lang="he-IL" dirty="0"/>
          </a:p>
        </p:txBody>
      </p:sp>
    </p:spTree>
    <p:extLst>
      <p:ext uri="{BB962C8B-B14F-4D97-AF65-F5344CB8AC3E}">
        <p14:creationId xmlns:p14="http://schemas.microsoft.com/office/powerpoint/2010/main" val="600429121"/>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2_Divider - Deloitte black">
    <p:bg bwMode="gray">
      <p:bgPr>
        <a:solidFill>
          <a:schemeClr val="tx1"/>
        </a:solidFill>
        <a:effectLst/>
      </p:bgPr>
    </p:bg>
    <p:spTree>
      <p:nvGrpSpPr>
        <p:cNvPr id="1" name=""/>
        <p:cNvGrpSpPr/>
        <p:nvPr/>
      </p:nvGrpSpPr>
      <p:grpSpPr>
        <a:xfrm>
          <a:off x="0" y="0"/>
          <a:ext cx="0" cy="0"/>
          <a:chOff x="0" y="0"/>
          <a:chExt cx="0" cy="0"/>
        </a:xfrm>
      </p:grpSpPr>
      <p:grpSp>
        <p:nvGrpSpPr>
          <p:cNvPr id="26" name="Group 25"/>
          <p:cNvGrpSpPr/>
          <p:nvPr userDrawn="1"/>
        </p:nvGrpSpPr>
        <p:grpSpPr>
          <a:xfrm>
            <a:off x="429667" y="428491"/>
            <a:ext cx="1222327" cy="232370"/>
            <a:chOff x="398463" y="404813"/>
            <a:chExt cx="1627187" cy="307976"/>
          </a:xfrm>
          <a:solidFill>
            <a:schemeClr val="bg1"/>
          </a:solidFill>
        </p:grpSpPr>
        <p:sp>
          <p:nvSpPr>
            <p:cNvPr id="27"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8"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9"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0"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1"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2"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3"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4"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5"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6"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grpSp>
    </p:spTree>
    <p:extLst>
      <p:ext uri="{BB962C8B-B14F-4D97-AF65-F5344CB8AC3E}">
        <p14:creationId xmlns:p14="http://schemas.microsoft.com/office/powerpoint/2010/main" val="368543405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4_ריק">
    <p:spTree>
      <p:nvGrpSpPr>
        <p:cNvPr id="1" name=""/>
        <p:cNvGrpSpPr/>
        <p:nvPr/>
      </p:nvGrpSpPr>
      <p:grpSpPr>
        <a:xfrm>
          <a:off x="0" y="0"/>
          <a:ext cx="0" cy="0"/>
          <a:chOff x="0" y="0"/>
          <a:chExt cx="0" cy="0"/>
        </a:xfrm>
      </p:grpSpPr>
      <p:sp>
        <p:nvSpPr>
          <p:cNvPr id="2" name="Rectangle 1"/>
          <p:cNvSpPr/>
          <p:nvPr/>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r" rtl="1">
              <a:lnSpc>
                <a:spcPct val="106000"/>
              </a:lnSpc>
              <a:buFont typeface="Wingdings 2" pitchFamily="18" charset="2"/>
              <a:buNone/>
            </a:pPr>
            <a:endParaRPr lang="en-US" sz="1600" b="1" dirty="0" smtClean="0">
              <a:solidFill>
                <a:schemeClr val="bg1"/>
              </a:solidFill>
            </a:endParaRPr>
          </a:p>
        </p:txBody>
      </p:sp>
      <p:sp>
        <p:nvSpPr>
          <p:cNvPr id="4" name="Text Placeholder 3"/>
          <p:cNvSpPr>
            <a:spLocks noGrp="1"/>
          </p:cNvSpPr>
          <p:nvPr>
            <p:ph type="body" sz="quarter" idx="10"/>
          </p:nvPr>
        </p:nvSpPr>
        <p:spPr>
          <a:xfrm>
            <a:off x="304800" y="1050957"/>
            <a:ext cx="11552766" cy="5494221"/>
          </a:xfrm>
        </p:spPr>
        <p:txBody>
          <a:bodyPr/>
          <a:lstStyle>
            <a:lvl1pPr algn="r" rtl="1">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r" rtl="1">
              <a:defRPr sz="18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lgn="r" rtl="1">
              <a:defRPr sz="18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lgn="r" rtl="1">
              <a:defRPr sz="18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lgn="r" rtl="1">
              <a:defRPr sz="18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dirty="0"/>
          </a:p>
        </p:txBody>
      </p:sp>
      <p:sp>
        <p:nvSpPr>
          <p:cNvPr id="5" name="Title 4"/>
          <p:cNvSpPr>
            <a:spLocks noGrp="1"/>
          </p:cNvSpPr>
          <p:nvPr>
            <p:ph type="title"/>
          </p:nvPr>
        </p:nvSpPr>
        <p:spPr>
          <a:xfrm>
            <a:off x="304799" y="349516"/>
            <a:ext cx="11552767" cy="530266"/>
          </a:xfrm>
        </p:spPr>
        <p:txBody>
          <a:bodyPr/>
          <a:lstStyle>
            <a:lvl1pPr algn="r" rtl="1">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smtClean="0"/>
              <a:t>Click to edit Master title style</a:t>
            </a:r>
            <a:endParaRPr lang="he-IL" dirty="0"/>
          </a:p>
        </p:txBody>
      </p:sp>
    </p:spTree>
    <p:extLst>
      <p:ext uri="{BB962C8B-B14F-4D97-AF65-F5344CB8AC3E}">
        <p14:creationId xmlns:p14="http://schemas.microsoft.com/office/powerpoint/2010/main" val="2757256602"/>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תוכן">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5" name="Title 4"/>
          <p:cNvSpPr>
            <a:spLocks noGrp="1"/>
          </p:cNvSpPr>
          <p:nvPr>
            <p:ph type="title"/>
          </p:nvPr>
        </p:nvSpPr>
        <p:spPr>
          <a:xfrm>
            <a:off x="304799" y="349516"/>
            <a:ext cx="11552767" cy="530266"/>
          </a:xfrm>
        </p:spPr>
        <p:txBody>
          <a:bodyPr/>
          <a:lstStyle>
            <a:lvl1pPr>
              <a:defRPr sz="28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edit Master title style</a:t>
            </a:r>
            <a:endParaRPr lang="he-IL" dirty="0"/>
          </a:p>
        </p:txBody>
      </p:sp>
    </p:spTree>
    <p:extLst>
      <p:ext uri="{BB962C8B-B14F-4D97-AF65-F5344CB8AC3E}">
        <p14:creationId xmlns:p14="http://schemas.microsoft.com/office/powerpoint/2010/main" val="4004921556"/>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ריק">
    <p:spTree>
      <p:nvGrpSpPr>
        <p:cNvPr id="1" name=""/>
        <p:cNvGrpSpPr/>
        <p:nvPr/>
      </p:nvGrpSpPr>
      <p:grpSpPr>
        <a:xfrm>
          <a:off x="0" y="0"/>
          <a:ext cx="0" cy="0"/>
          <a:chOff x="0" y="0"/>
          <a:chExt cx="0" cy="0"/>
        </a:xfrm>
      </p:grpSpPr>
      <p:sp>
        <p:nvSpPr>
          <p:cNvPr id="2" name="Rectangle 1"/>
          <p:cNvSpPr/>
          <p:nvPr userDrawn="1"/>
        </p:nvSpPr>
        <p:spPr bwMode="gray">
          <a:xfrm>
            <a:off x="0" y="0"/>
            <a:ext cx="12192000"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Tree>
    <p:extLst>
      <p:ext uri="{BB962C8B-B14F-4D97-AF65-F5344CB8AC3E}">
        <p14:creationId xmlns:p14="http://schemas.microsoft.com/office/powerpoint/2010/main" val="3497308167"/>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vmlDrawing" Target="../drawings/vmlDrawing1.v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vmlDrawing" Target="../drawings/vmlDrawing2.vml"/><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emf"/><Relationship Id="rId5" Type="http://schemas.openxmlformats.org/officeDocument/2006/relationships/slideLayout" Target="../slideLayouts/slideLayout13.xml"/><Relationship Id="rId10" Type="http://schemas.openxmlformats.org/officeDocument/2006/relationships/oleObject" Target="../embeddings/oleObject2.bin"/><Relationship Id="rId4" Type="http://schemas.openxmlformats.org/officeDocument/2006/relationships/slideLayout" Target="../slideLayouts/slideLayout12.xml"/><Relationship Id="rId9"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oleObject" Target="../embeddings/oleObject3.bin"/><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ags" Target="../tags/tag3.xml"/><Relationship Id="rId2" Type="http://schemas.openxmlformats.org/officeDocument/2006/relationships/slideLayout" Target="../slideLayouts/slideLayout16.xml"/><Relationship Id="rId16" Type="http://schemas.openxmlformats.org/officeDocument/2006/relationships/vmlDrawing" Target="../drawings/vmlDrawing3.v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3.xml"/><Relationship Id="rId10" Type="http://schemas.openxmlformats.org/officeDocument/2006/relationships/slideLayout" Target="../slideLayouts/slideLayout24.xml"/><Relationship Id="rId19" Type="http://schemas.openxmlformats.org/officeDocument/2006/relationships/image" Target="../media/image1.emf"/><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1.emf"/><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oleObject" Target="../embeddings/oleObject5.bin"/><Relationship Id="rId5" Type="http://schemas.openxmlformats.org/officeDocument/2006/relationships/slideLayout" Target="../slideLayouts/slideLayout33.xml"/><Relationship Id="rId10" Type="http://schemas.openxmlformats.org/officeDocument/2006/relationships/tags" Target="../tags/tag5.xml"/><Relationship Id="rId4" Type="http://schemas.openxmlformats.org/officeDocument/2006/relationships/slideLayout" Target="../slideLayouts/slideLayout32.xml"/><Relationship Id="rId9" Type="http://schemas.openxmlformats.org/officeDocument/2006/relationships/vmlDrawing" Target="../drawings/vmlDrawing5.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1"/>
            </p:custDataLs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9506" name="think-cell Slide" r:id="rId12" imgW="270" imgH="270" progId="TCLayout.ActiveDocument.1">
                  <p:embed/>
                </p:oleObj>
              </mc:Choice>
              <mc:Fallback>
                <p:oleObj name="think-cell Slide" r:id="rId12" imgW="270" imgH="270" progId="TCLayout.ActiveDocument.1">
                  <p:embed/>
                  <p:pic>
                    <p:nvPicPr>
                      <p:cNvPr id="4" name="Object 3" hidden="1"/>
                      <p:cNvPicPr/>
                      <p:nvPr/>
                    </p:nvPicPr>
                    <p:blipFill>
                      <a:blip r:embed="rId13"/>
                      <a:stretch>
                        <a:fillRect/>
                      </a:stretch>
                    </p:blipFill>
                    <p:spPr>
                      <a:xfrm>
                        <a:off x="2118" y="1589"/>
                        <a:ext cx="2116" cy="1587"/>
                      </a:xfrm>
                      <a:prstGeom prst="rect">
                        <a:avLst/>
                      </a:prstGeom>
                    </p:spPr>
                  </p:pic>
                </p:oleObj>
              </mc:Fallback>
            </mc:AlternateContent>
          </a:graphicData>
        </a:graphic>
      </p:graphicFrame>
    </p:spTree>
    <p:extLst>
      <p:ext uri="{BB962C8B-B14F-4D97-AF65-F5344CB8AC3E}">
        <p14:creationId xmlns:p14="http://schemas.microsoft.com/office/powerpoint/2010/main" val="3528946229"/>
      </p:ext>
    </p:extLst>
  </p:cSld>
  <p:clrMap bg1="lt1" tx1="dk1" bg2="lt2" tx2="dk2" accent1="accent1" accent2="accent2" accent3="accent3" accent4="accent4" accent5="accent5" accent6="accent6" hlink="hlink" folHlink="folHlink"/>
  <p:sldLayoutIdLst>
    <p:sldLayoutId id="2147483794" r:id="rId1"/>
    <p:sldLayoutId id="2147483811" r:id="rId2"/>
    <p:sldLayoutId id="2147483812" r:id="rId3"/>
    <p:sldLayoutId id="2147483813" r:id="rId4"/>
    <p:sldLayoutId id="2147483816" r:id="rId5"/>
    <p:sldLayoutId id="2147483821" r:id="rId6"/>
    <p:sldLayoutId id="2147483885" r:id="rId7"/>
    <p:sldLayoutId id="2147483886" r:id="rId8"/>
  </p:sldLayoutIdLst>
  <p:transition>
    <p:fade/>
  </p:transition>
  <p:timing>
    <p:tnLst>
      <p:par>
        <p:cTn id="1" dur="indefinite" restart="never" nodeType="tmRoot"/>
      </p:par>
    </p:tnLst>
  </p:timing>
  <p:hf hdr="0" dt="0"/>
  <p:txStyles>
    <p:titleStyle>
      <a:lvl1pPr algn="l" defTabSz="914400" rtl="0" eaLnBrk="1" latinLnBrk="0" hangingPunct="1">
        <a:spcBef>
          <a:spcPct val="0"/>
        </a:spcBef>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400" rtl="0" eaLnBrk="1" latinLnBrk="0" hangingPunct="1">
        <a:spcBef>
          <a:spcPts val="0"/>
        </a:spcBef>
        <a:spcAft>
          <a:spcPts val="1000"/>
        </a:spcAft>
        <a:buSzPct val="100000"/>
        <a:buFontTx/>
        <a:buNone/>
        <a:defRPr sz="12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27000" indent="-127000" algn="l" defTabSz="914400" rtl="0" eaLnBrk="1" latinLnBrk="0" hangingPunct="1">
        <a:spcBef>
          <a:spcPts val="0"/>
        </a:spcBef>
        <a:spcAft>
          <a:spcPts val="1000"/>
        </a:spcAft>
        <a:buClrTx/>
        <a:buSzPct val="100000"/>
        <a:buFont typeface="Arial" panose="020B0604020202020204" pitchFamily="34" charset="0"/>
        <a:buChar char="•"/>
        <a:defRPr lang="en-US" sz="12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279400" indent="-127000" algn="l" defTabSz="914400" rtl="0" eaLnBrk="1" latinLnBrk="0" hangingPunct="1">
        <a:spcBef>
          <a:spcPts val="0"/>
        </a:spcBef>
        <a:spcAft>
          <a:spcPts val="1000"/>
        </a:spcAft>
        <a:buClrTx/>
        <a:buSzPct val="100000"/>
        <a:buFont typeface="Arial" panose="020B0604020202020204" pitchFamily="34" charset="0"/>
        <a:buChar char="−"/>
        <a:def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431800" indent="-127000" algn="l" defTabSz="914400" rtl="0" eaLnBrk="1" latinLnBrk="0" hangingPunct="1">
        <a:spcBef>
          <a:spcPts val="0"/>
        </a:spcBef>
        <a:spcAft>
          <a:spcPts val="1000"/>
        </a:spcAft>
        <a:buClrTx/>
        <a:buSzPct val="100000"/>
        <a:buFont typeface="Arial" panose="020B0604020202020204" pitchFamily="34" charset="0"/>
        <a:buChar char="◦"/>
        <a:defRPr lang="en-US" sz="12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584200" indent="-127000" algn="l" defTabSz="798513" rtl="0" eaLnBrk="1" latinLnBrk="0" hangingPunct="1">
        <a:spcBef>
          <a:spcPts val="0"/>
        </a:spcBef>
        <a:spcAft>
          <a:spcPts val="1000"/>
        </a:spcAft>
        <a:buClrTx/>
        <a:buSzPct val="100000"/>
        <a:buFont typeface="Arial" panose="020B0604020202020204" pitchFamily="34" charset="0"/>
        <a:buChar char="−"/>
        <a:tabLst/>
        <a:defRPr lang="en-US" sz="12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800" indent="-176400" algn="l" defTabSz="914400"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800" indent="-176400" algn="l" defTabSz="914400"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4">
          <p15:clr>
            <a:srgbClr val="F26B43"/>
          </p15:clr>
        </p15:guide>
        <p15:guide id="2" orient="horz" pos="2160">
          <p15:clr>
            <a:srgbClr val="F26B43"/>
          </p15:clr>
        </p15:guide>
        <p15:guide id="3" orient="horz" pos="4020">
          <p15:clr>
            <a:srgbClr val="F26B43"/>
          </p15:clr>
        </p15:guide>
        <p15:guide id="4" pos="237">
          <p15:clr>
            <a:srgbClr val="F26B43"/>
          </p15:clr>
        </p15:guide>
        <p15:guide id="5" pos="5523">
          <p15:clr>
            <a:srgbClr val="F26B43"/>
          </p15:clr>
        </p15:guide>
        <p15:guide id="6" orient="horz" pos="1071">
          <p15:clr>
            <a:srgbClr val="F26B43"/>
          </p15:clr>
        </p15:guide>
        <p15:guide id="7" orient="horz" pos="200">
          <p15:clr>
            <a:srgbClr val="F26B43"/>
          </p15:clr>
        </p15:guide>
        <p15:guide id="8" orient="horz" pos="4080">
          <p15:clr>
            <a:srgbClr val="F26B43"/>
          </p15:clr>
        </p15:guide>
        <p15:guide id="10" pos="3721">
          <p15:clr>
            <a:srgbClr val="F26B43"/>
          </p15:clr>
        </p15:guide>
        <p15:guide id="11" orient="horz" pos="236">
          <p15:clr>
            <a:srgbClr val="F26B43"/>
          </p15:clr>
        </p15:guide>
        <p15:guide id="12" pos="1022">
          <p15:clr>
            <a:srgbClr val="F26B43"/>
          </p15:clr>
        </p15:guide>
        <p15:guide id="13" pos="1137">
          <p15:clr>
            <a:srgbClr val="F26B43"/>
          </p15:clr>
        </p15:guide>
        <p15:guide id="14" pos="1920">
          <p15:clr>
            <a:srgbClr val="F26B43"/>
          </p15:clr>
        </p15:guide>
        <p15:guide id="15" pos="2033">
          <p15:clr>
            <a:srgbClr val="F26B43"/>
          </p15:clr>
        </p15:guide>
        <p15:guide id="16" pos="4620">
          <p15:clr>
            <a:srgbClr val="F26B43"/>
          </p15:clr>
        </p15:guide>
        <p15:guide id="17" pos="2823">
          <p15:clr>
            <a:srgbClr val="F26B43"/>
          </p15:clr>
        </p15:guide>
        <p15:guide id="18" pos="2937">
          <p15:clr>
            <a:srgbClr val="F26B43"/>
          </p15:clr>
        </p15:guide>
        <p15:guide id="19" pos="2880">
          <p15:clr>
            <a:srgbClr val="F26B43"/>
          </p15:clr>
        </p15:guide>
        <p15:guide id="20" pos="4734">
          <p15:clr>
            <a:srgbClr val="F26B43"/>
          </p15:clr>
        </p15:guide>
        <p15:guide id="21" orient="horz" pos="1049">
          <p15:clr>
            <a:srgbClr val="F26B43"/>
          </p15:clr>
        </p15:guide>
        <p15:guide id="22" orient="horz" pos="6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9"/>
            </p:custDataLs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12545" name="think-cell Slide" r:id="rId10" imgW="270" imgH="270" progId="TCLayout.ActiveDocument.1">
                  <p:embed/>
                </p:oleObj>
              </mc:Choice>
              <mc:Fallback>
                <p:oleObj name="think-cell Slide" r:id="rId10" imgW="270" imgH="270" progId="TCLayout.ActiveDocument.1">
                  <p:embed/>
                  <p:pic>
                    <p:nvPicPr>
                      <p:cNvPr id="4" name="Object 3" hidden="1"/>
                      <p:cNvPicPr/>
                      <p:nvPr/>
                    </p:nvPicPr>
                    <p:blipFill>
                      <a:blip r:embed="rId11"/>
                      <a:stretch>
                        <a:fillRect/>
                      </a:stretch>
                    </p:blipFill>
                    <p:spPr>
                      <a:xfrm>
                        <a:off x="2119" y="1589"/>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s-ES_tradnl" noProof="0" smtClean="0"/>
              <a:t>Clic para editar título</a:t>
            </a:r>
            <a:endParaRPr lang="en-US" noProof="0" dirty="0"/>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endParaRPr lang="en-US" noProof="0" dirty="0"/>
          </a:p>
        </p:txBody>
      </p:sp>
    </p:spTree>
    <p:extLst>
      <p:ext uri="{BB962C8B-B14F-4D97-AF65-F5344CB8AC3E}">
        <p14:creationId xmlns:p14="http://schemas.microsoft.com/office/powerpoint/2010/main" val="1618559119"/>
      </p:ext>
    </p:extLst>
  </p:cSld>
  <p:clrMap bg1="lt1" tx1="dk1" bg2="lt2" tx2="dk2" accent1="accent1" accent2="accent2" accent3="accent3" accent4="accent4" accent5="accent5" accent6="accent6" hlink="hlink" folHlink="folHlink"/>
  <p:sldLayoutIdLst>
    <p:sldLayoutId id="2147483836" r:id="rId1"/>
    <p:sldLayoutId id="2147483838" r:id="rId2"/>
    <p:sldLayoutId id="2147483839" r:id="rId3"/>
    <p:sldLayoutId id="2147483840" r:id="rId4"/>
    <p:sldLayoutId id="2147483841" r:id="rId5"/>
    <p:sldLayoutId id="2147483863" r:id="rId6"/>
  </p:sldLayoutIdLst>
  <p:transition>
    <p:fade/>
  </p:transition>
  <p:timing>
    <p:tnLst>
      <p:par>
        <p:cTn id="1" dur="indefinite" restart="never" nodeType="tmRoot"/>
      </p:par>
    </p:tnLst>
  </p:timing>
  <p:hf hdr="0" dt="0"/>
  <p:txStyles>
    <p:titleStyle>
      <a:lvl1pPr algn="l" defTabSz="1219170" rtl="0" eaLnBrk="1" latinLnBrk="0" hangingPunct="1">
        <a:spcBef>
          <a:spcPct val="0"/>
        </a:spcBef>
        <a:buNone/>
        <a:defRPr sz="20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7"/>
            </p:custDataLs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14586" name="think-cell Slide" r:id="rId18" imgW="270" imgH="270" progId="TCLayout.ActiveDocument.1">
                  <p:embed/>
                </p:oleObj>
              </mc:Choice>
              <mc:Fallback>
                <p:oleObj name="think-cell Slide" r:id="rId18" imgW="270" imgH="270" progId="TCLayout.ActiveDocument.1">
                  <p:embed/>
                  <p:pic>
                    <p:nvPicPr>
                      <p:cNvPr id="4" name="Object 3" hidden="1"/>
                      <p:cNvPicPr/>
                      <p:nvPr/>
                    </p:nvPicPr>
                    <p:blipFill>
                      <a:blip r:embed="rId19"/>
                      <a:stretch>
                        <a:fillRect/>
                      </a:stretch>
                    </p:blipFill>
                    <p:spPr>
                      <a:xfrm>
                        <a:off x="2119" y="1589"/>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69900" y="402586"/>
            <a:ext cx="11252200" cy="692151"/>
          </a:xfrm>
          <a:prstGeom prst="rect">
            <a:avLst/>
          </a:prstGeom>
        </p:spPr>
        <p:txBody>
          <a:bodyPr vert="horz" lIns="0" tIns="0" rIns="0" bIns="0" rtlCol="0" anchor="t" anchorCtr="0">
            <a:noAutofit/>
          </a:bodyPr>
          <a:lstStyle/>
          <a:p>
            <a:r>
              <a:rPr lang="es-ES_tradnl" noProof="0"/>
              <a:t>Clic para editar título</a:t>
            </a:r>
            <a:endParaRPr lang="en-US" noProof="0" dirty="0"/>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s-ES_tradnl" noProof="0"/>
              <a:t>Haga clic para modificar el estilo de texto del patrón</a:t>
            </a:r>
          </a:p>
          <a:p>
            <a:pPr lvl="1"/>
            <a:r>
              <a:rPr lang="es-ES_tradnl" noProof="0"/>
              <a:t>Segundo nivel</a:t>
            </a:r>
          </a:p>
          <a:p>
            <a:pPr lvl="2"/>
            <a:r>
              <a:rPr lang="es-ES_tradnl" noProof="0"/>
              <a:t>Tercer nivel</a:t>
            </a:r>
          </a:p>
          <a:p>
            <a:pPr lvl="3"/>
            <a:r>
              <a:rPr lang="es-ES_tradnl" noProof="0"/>
              <a:t>Cuarto nivel</a:t>
            </a:r>
          </a:p>
          <a:p>
            <a:pPr lvl="4"/>
            <a:r>
              <a:rPr lang="es-ES_tradnl" noProof="0"/>
              <a:t>Quinto nivel</a:t>
            </a:r>
            <a:endParaRPr lang="en-US" noProof="0" dirty="0"/>
          </a:p>
        </p:txBody>
      </p:sp>
      <p:grpSp>
        <p:nvGrpSpPr>
          <p:cNvPr id="5" name="Group 4">
            <a:extLst>
              <a:ext uri="{FF2B5EF4-FFF2-40B4-BE49-F238E27FC236}">
                <a16:creationId xmlns:a16="http://schemas.microsoft.com/office/drawing/2014/main" id="{8FCD2BAD-9538-4609-A0DE-241FE1D9B235}"/>
              </a:ext>
            </a:extLst>
          </p:cNvPr>
          <p:cNvGrpSpPr>
            <a:grpSpLocks noChangeAspect="1"/>
          </p:cNvGrpSpPr>
          <p:nvPr userDrawn="1"/>
        </p:nvGrpSpPr>
        <p:grpSpPr>
          <a:xfrm>
            <a:off x="469900" y="457761"/>
            <a:ext cx="1998000" cy="374400"/>
            <a:chOff x="398463" y="404813"/>
            <a:chExt cx="1627187" cy="307976"/>
          </a:xfrm>
          <a:solidFill>
            <a:schemeClr val="tx1"/>
          </a:solidFill>
        </p:grpSpPr>
        <p:sp>
          <p:nvSpPr>
            <p:cNvPr id="6" name="Oval 5">
              <a:extLst>
                <a:ext uri="{FF2B5EF4-FFF2-40B4-BE49-F238E27FC236}">
                  <a16:creationId xmlns:a16="http://schemas.microsoft.com/office/drawing/2014/main" id="{D56CFC3E-19FB-4B1B-87E4-D562D5D701BA}"/>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7" name="Freeform 6">
              <a:extLst>
                <a:ext uri="{FF2B5EF4-FFF2-40B4-BE49-F238E27FC236}">
                  <a16:creationId xmlns:a16="http://schemas.microsoft.com/office/drawing/2014/main" id="{77EDF199-A1D0-40E5-9B0A-2C87A500A385}"/>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8" name="Rectangle 7">
              <a:extLst>
                <a:ext uri="{FF2B5EF4-FFF2-40B4-BE49-F238E27FC236}">
                  <a16:creationId xmlns:a16="http://schemas.microsoft.com/office/drawing/2014/main" id="{90BFF702-4A19-4819-96CA-C29245315D6D}"/>
                </a:ext>
              </a:extLst>
            </p:cNvPr>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9" name="Freeform 8">
              <a:extLst>
                <a:ext uri="{FF2B5EF4-FFF2-40B4-BE49-F238E27FC236}">
                  <a16:creationId xmlns:a16="http://schemas.microsoft.com/office/drawing/2014/main" id="{FEE92D59-5634-4447-BE34-3E3D1AA7FC6F}"/>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0" name="Rectangle 9">
              <a:extLst>
                <a:ext uri="{FF2B5EF4-FFF2-40B4-BE49-F238E27FC236}">
                  <a16:creationId xmlns:a16="http://schemas.microsoft.com/office/drawing/2014/main" id="{E92F96BD-97A8-4DDC-B7B4-BAC06BDDE6EC}"/>
                </a:ext>
              </a:extLst>
            </p:cNvPr>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1" name="Rectangle 10">
              <a:extLst>
                <a:ext uri="{FF2B5EF4-FFF2-40B4-BE49-F238E27FC236}">
                  <a16:creationId xmlns:a16="http://schemas.microsoft.com/office/drawing/2014/main" id="{EB8320AC-EAAC-46AB-A33F-9EED3363B072}"/>
                </a:ext>
              </a:extLst>
            </p:cNvPr>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2" name="Freeform 11">
              <a:extLst>
                <a:ext uri="{FF2B5EF4-FFF2-40B4-BE49-F238E27FC236}">
                  <a16:creationId xmlns:a16="http://schemas.microsoft.com/office/drawing/2014/main" id="{7CFED773-3A67-4DEA-BBC4-6AF1101D0CB7}"/>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3" name="Freeform 12">
              <a:extLst>
                <a:ext uri="{FF2B5EF4-FFF2-40B4-BE49-F238E27FC236}">
                  <a16:creationId xmlns:a16="http://schemas.microsoft.com/office/drawing/2014/main" id="{89591019-3094-4D8C-9C07-1D65E6D306F9}"/>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4" name="Freeform 13">
              <a:extLst>
                <a:ext uri="{FF2B5EF4-FFF2-40B4-BE49-F238E27FC236}">
                  <a16:creationId xmlns:a16="http://schemas.microsoft.com/office/drawing/2014/main" id="{0F36D691-DF13-4A53-98EB-649CF89B64B8}"/>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sp>
          <p:nvSpPr>
            <p:cNvPr id="15" name="Freeform 14">
              <a:extLst>
                <a:ext uri="{FF2B5EF4-FFF2-40B4-BE49-F238E27FC236}">
                  <a16:creationId xmlns:a16="http://schemas.microsoft.com/office/drawing/2014/main" id="{D86117FF-DC06-4BCE-A063-B66A23CBA7AF}"/>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dirty="0">
                <a:solidFill>
                  <a:schemeClr val="bg1"/>
                </a:solidFill>
              </a:endParaRPr>
            </a:p>
          </p:txBody>
        </p:sp>
      </p:grpSp>
    </p:spTree>
    <p:extLst>
      <p:ext uri="{BB962C8B-B14F-4D97-AF65-F5344CB8AC3E}">
        <p14:creationId xmlns:p14="http://schemas.microsoft.com/office/powerpoint/2010/main" val="382064469"/>
      </p:ext>
    </p:extLst>
  </p:cSld>
  <p:clrMap bg1="lt1" tx1="dk1" bg2="lt2" tx2="dk2" accent1="accent1" accent2="accent2" accent3="accent3" accent4="accent4" accent5="accent5" accent6="accent6" hlink="hlink" folHlink="folHlink"/>
  <p:sldLayoutIdLst>
    <p:sldLayoutId id="2147483848"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Lst>
  <p:transition>
    <p:fade/>
  </p:transition>
  <p:hf hdr="0" ftr="0" dt="0"/>
  <p:txStyles>
    <p:titleStyle>
      <a:lvl1pPr algn="l" defTabSz="1219170" rtl="0" eaLnBrk="1" latinLnBrk="0" hangingPunct="1">
        <a:spcBef>
          <a:spcPct val="0"/>
        </a:spcBef>
        <a:buNone/>
        <a:defRPr sz="20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0"/>
            </p:custDataLst>
            <p:ext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spid="_x0000_s17581" name="think-cell Slide" r:id="rId11" imgW="270" imgH="270" progId="TCLayout.ActiveDocument.1">
                  <p:embed/>
                </p:oleObj>
              </mc:Choice>
              <mc:Fallback>
                <p:oleObj name="think-cell Slide" r:id="rId11" imgW="270" imgH="270" progId="TCLayout.ActiveDocument.1">
                  <p:embed/>
                  <p:pic>
                    <p:nvPicPr>
                      <p:cNvPr id="4" name="Object 3" hidden="1"/>
                      <p:cNvPicPr/>
                      <p:nvPr/>
                    </p:nvPicPr>
                    <p:blipFill>
                      <a:blip r:embed="rId12"/>
                      <a:stretch>
                        <a:fillRect/>
                      </a:stretch>
                    </p:blipFill>
                    <p:spPr>
                      <a:xfrm>
                        <a:off x="2119" y="1591"/>
                        <a:ext cx="2116" cy="1587"/>
                      </a:xfrm>
                      <a:prstGeom prst="rect">
                        <a:avLst/>
                      </a:prstGeom>
                    </p:spPr>
                  </p:pic>
                </p:oleObj>
              </mc:Fallback>
            </mc:AlternateContent>
          </a:graphicData>
        </a:graphic>
      </p:graphicFrame>
      <p:grpSp>
        <p:nvGrpSpPr>
          <p:cNvPr id="3" name="Group 14"/>
          <p:cNvGrpSpPr/>
          <p:nvPr userDrawn="1"/>
        </p:nvGrpSpPr>
        <p:grpSpPr>
          <a:xfrm>
            <a:off x="216025" y="296654"/>
            <a:ext cx="1222327" cy="232370"/>
            <a:chOff x="216023" y="249029"/>
            <a:chExt cx="1222327" cy="232370"/>
          </a:xfrm>
        </p:grpSpPr>
        <p:sp>
          <p:nvSpPr>
            <p:cNvPr id="5" name="Oval 5"/>
            <p:cNvSpPr>
              <a:spLocks noChangeArrowheads="1"/>
            </p:cNvSpPr>
            <p:nvPr userDrawn="1"/>
          </p:nvSpPr>
          <p:spPr bwMode="auto">
            <a:xfrm>
              <a:off x="1372762" y="415521"/>
              <a:ext cx="65588" cy="6587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Freeform 6"/>
            <p:cNvSpPr>
              <a:spLocks noEditPoints="1"/>
            </p:cNvSpPr>
            <p:nvPr userDrawn="1"/>
          </p:nvSpPr>
          <p:spPr bwMode="auto">
            <a:xfrm>
              <a:off x="216023" y="250227"/>
              <a:ext cx="186032" cy="227578"/>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7"/>
            <p:cNvSpPr>
              <a:spLocks noChangeArrowheads="1"/>
            </p:cNvSpPr>
            <p:nvPr userDrawn="1"/>
          </p:nvSpPr>
          <p:spPr bwMode="auto">
            <a:xfrm>
              <a:off x="597628" y="249029"/>
              <a:ext cx="56048" cy="228776"/>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Freeform 8"/>
            <p:cNvSpPr>
              <a:spLocks noEditPoints="1"/>
            </p:cNvSpPr>
            <p:nvPr userDrawn="1"/>
          </p:nvSpPr>
          <p:spPr bwMode="auto">
            <a:xfrm>
              <a:off x="676334" y="305325"/>
              <a:ext cx="162182" cy="174876"/>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9"/>
            <p:cNvSpPr>
              <a:spLocks noChangeArrowheads="1"/>
            </p:cNvSpPr>
            <p:nvPr userDrawn="1"/>
          </p:nvSpPr>
          <p:spPr bwMode="auto">
            <a:xfrm>
              <a:off x="861173" y="307721"/>
              <a:ext cx="56048" cy="170085"/>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10"/>
            <p:cNvSpPr>
              <a:spLocks noChangeArrowheads="1"/>
            </p:cNvSpPr>
            <p:nvPr userDrawn="1"/>
          </p:nvSpPr>
          <p:spPr bwMode="auto">
            <a:xfrm>
              <a:off x="861173" y="249029"/>
              <a:ext cx="56048" cy="38329"/>
            </a:xfrm>
            <a:prstGeom prst="rect">
              <a:avLst/>
            </a:pr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1" name="Freeform 11"/>
            <p:cNvSpPr>
              <a:spLocks/>
            </p:cNvSpPr>
            <p:nvPr userDrawn="1"/>
          </p:nvSpPr>
          <p:spPr bwMode="auto">
            <a:xfrm>
              <a:off x="939879" y="253820"/>
              <a:ext cx="119251" cy="226381"/>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 name="Freeform 12"/>
            <p:cNvSpPr>
              <a:spLocks/>
            </p:cNvSpPr>
            <p:nvPr userDrawn="1"/>
          </p:nvSpPr>
          <p:spPr bwMode="auto">
            <a:xfrm>
              <a:off x="1069863" y="253820"/>
              <a:ext cx="119251" cy="226381"/>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Freeform 13"/>
            <p:cNvSpPr>
              <a:spLocks noEditPoints="1"/>
            </p:cNvSpPr>
            <p:nvPr userDrawn="1"/>
          </p:nvSpPr>
          <p:spPr bwMode="auto">
            <a:xfrm>
              <a:off x="1201040" y="305325"/>
              <a:ext cx="158604" cy="174876"/>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4" name="Freeform 14"/>
            <p:cNvSpPr>
              <a:spLocks noEditPoints="1"/>
            </p:cNvSpPr>
            <p:nvPr userDrawn="1"/>
          </p:nvSpPr>
          <p:spPr bwMode="auto">
            <a:xfrm>
              <a:off x="418750" y="305325"/>
              <a:ext cx="157412" cy="174876"/>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US" sz="1400" noProof="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38506134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3" r:id="rId6"/>
    <p:sldLayoutId id="2147483884" r:id="rId7"/>
  </p:sldLayoutIdLst>
  <p:transition>
    <p:fade/>
  </p:transition>
  <p:hf hdr="0" dt="0"/>
  <p:txStyles>
    <p:titleStyle>
      <a:lvl1pPr algn="l" defTabSz="914377" rtl="0" eaLnBrk="1" latinLnBrk="0" hangingPunct="1">
        <a:spcBef>
          <a:spcPct val="0"/>
        </a:spcBef>
        <a:buNone/>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377" rtl="0" eaLnBrk="1" latinLnBrk="0" hangingPunct="1">
        <a:spcBef>
          <a:spcPts val="0"/>
        </a:spcBef>
        <a:spcAft>
          <a:spcPts val="1000"/>
        </a:spcAft>
        <a:buSzPct val="100000"/>
        <a:buFontTx/>
        <a:buNone/>
        <a:defRPr sz="12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126997" indent="-126997" algn="l" defTabSz="914377" rtl="0" eaLnBrk="1" latinLnBrk="0" hangingPunct="1">
        <a:spcBef>
          <a:spcPts val="0"/>
        </a:spcBef>
        <a:spcAft>
          <a:spcPts val="1000"/>
        </a:spcAft>
        <a:buClrTx/>
        <a:buSzPct val="100000"/>
        <a:buFont typeface="Arial" panose="020B0604020202020204" pitchFamily="34" charset="0"/>
        <a:buChar char="•"/>
        <a:defRPr lang="en-US" sz="1200" b="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279393" indent="-126997" algn="l" defTabSz="914377" rtl="0" eaLnBrk="1" latinLnBrk="0" hangingPunct="1">
        <a:spcBef>
          <a:spcPts val="0"/>
        </a:spcBef>
        <a:spcAft>
          <a:spcPts val="1000"/>
        </a:spcAft>
        <a:buClrTx/>
        <a:buSzPct val="100000"/>
        <a:buFont typeface="Arial" panose="020B0604020202020204" pitchFamily="34" charset="0"/>
        <a:buChar char="−"/>
        <a:defRPr lang="en-US" sz="12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431789" indent="-126997" algn="l" defTabSz="914377" rtl="0" eaLnBrk="1" latinLnBrk="0" hangingPunct="1">
        <a:spcBef>
          <a:spcPts val="0"/>
        </a:spcBef>
        <a:spcAft>
          <a:spcPts val="1000"/>
        </a:spcAft>
        <a:buClrTx/>
        <a:buSzPct val="100000"/>
        <a:buFont typeface="Arial" panose="020B0604020202020204" pitchFamily="34" charset="0"/>
        <a:buChar char="◦"/>
        <a:defRPr lang="en-US" sz="12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584185" indent="-126997" algn="l" defTabSz="798493" rtl="0" eaLnBrk="1" latinLnBrk="0" hangingPunct="1">
        <a:spcBef>
          <a:spcPts val="0"/>
        </a:spcBef>
        <a:spcAft>
          <a:spcPts val="1000"/>
        </a:spcAft>
        <a:buClrTx/>
        <a:buSzPct val="100000"/>
        <a:buFont typeface="Arial" panose="020B0604020202020204" pitchFamily="34" charset="0"/>
        <a:buChar char="−"/>
        <a:tabLst/>
        <a:defRPr lang="en-US" sz="1200" kern="120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787" indent="-176396" algn="l" defTabSz="914377"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787" indent="-176396" algn="l" defTabSz="914377"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5">
          <p15:clr>
            <a:srgbClr val="F26B43"/>
          </p15:clr>
        </p15:guide>
        <p15:guide id="2" orient="horz" pos="2160">
          <p15:clr>
            <a:srgbClr val="F26B43"/>
          </p15:clr>
        </p15:guide>
        <p15:guide id="3" orient="horz" pos="4020">
          <p15:clr>
            <a:srgbClr val="F26B43"/>
          </p15:clr>
        </p15:guide>
        <p15:guide id="4" pos="237">
          <p15:clr>
            <a:srgbClr val="F26B43"/>
          </p15:clr>
        </p15:guide>
        <p15:guide id="5" pos="5523">
          <p15:clr>
            <a:srgbClr val="F26B43"/>
          </p15:clr>
        </p15:guide>
        <p15:guide id="6" orient="horz" pos="1071">
          <p15:clr>
            <a:srgbClr val="F26B43"/>
          </p15:clr>
        </p15:guide>
        <p15:guide id="7" orient="horz" pos="200">
          <p15:clr>
            <a:srgbClr val="F26B43"/>
          </p15:clr>
        </p15:guide>
        <p15:guide id="8" orient="horz" pos="4080">
          <p15:clr>
            <a:srgbClr val="F26B43"/>
          </p15:clr>
        </p15:guide>
        <p15:guide id="10" pos="3721">
          <p15:clr>
            <a:srgbClr val="F26B43"/>
          </p15:clr>
        </p15:guide>
        <p15:guide id="11" orient="horz" pos="236">
          <p15:clr>
            <a:srgbClr val="F26B43"/>
          </p15:clr>
        </p15:guide>
        <p15:guide id="12" pos="1023">
          <p15:clr>
            <a:srgbClr val="F26B43"/>
          </p15:clr>
        </p15:guide>
        <p15:guide id="13" pos="1137">
          <p15:clr>
            <a:srgbClr val="F26B43"/>
          </p15:clr>
        </p15:guide>
        <p15:guide id="14" pos="1920">
          <p15:clr>
            <a:srgbClr val="F26B43"/>
          </p15:clr>
        </p15:guide>
        <p15:guide id="15" pos="2033">
          <p15:clr>
            <a:srgbClr val="F26B43"/>
          </p15:clr>
        </p15:guide>
        <p15:guide id="16" pos="4620">
          <p15:clr>
            <a:srgbClr val="F26B43"/>
          </p15:clr>
        </p15:guide>
        <p15:guide id="17" pos="2823">
          <p15:clr>
            <a:srgbClr val="F26B43"/>
          </p15:clr>
        </p15:guide>
        <p15:guide id="18" pos="2937">
          <p15:clr>
            <a:srgbClr val="F26B43"/>
          </p15:clr>
        </p15:guide>
        <p15:guide id="19" pos="2880">
          <p15:clr>
            <a:srgbClr val="F26B43"/>
          </p15:clr>
        </p15:guide>
        <p15:guide id="20" pos="4735">
          <p15:clr>
            <a:srgbClr val="F26B43"/>
          </p15:clr>
        </p15:guide>
        <p15:guide id="21" orient="horz" pos="1049">
          <p15:clr>
            <a:srgbClr val="F26B43"/>
          </p15:clr>
        </p15:guide>
        <p15:guide id="22" orient="horz" pos="6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jpg"/><Relationship Id="rId7"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 Id="rId9" Type="http://schemas.openxmlformats.org/officeDocument/2006/relationships/image" Target="../media/image26.emf"/></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hyperlink" Target="https://xd.adobe.com/view/7efc6f36-df9a-4937-66a9-7625a27953f8-08cd/?fullscre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prstGeom prst="rect">
            <a:avLst/>
          </a:prstGeom>
        </p:spPr>
        <p:txBody>
          <a:bodyPr/>
          <a:lstStyle/>
          <a:p>
            <a:pPr algn="l"/>
            <a:r>
              <a:rPr lang="en-US" sz="2400" dirty="0">
                <a:solidFill>
                  <a:srgbClr val="86BC25"/>
                </a:solidFill>
              </a:rPr>
              <a:t>Deloitte KM - Knowledge Management Strategy for the Public Sector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0597" y="-503327"/>
            <a:ext cx="6858000" cy="6858000"/>
          </a:xfrm>
          <a:prstGeom prst="rect">
            <a:avLst/>
          </a:prstGeom>
        </p:spPr>
      </p:pic>
    </p:spTree>
    <p:extLst>
      <p:ext uri="{BB962C8B-B14F-4D97-AF65-F5344CB8AC3E}">
        <p14:creationId xmlns:p14="http://schemas.microsoft.com/office/powerpoint/2010/main" val="289798590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2" name="Rectangle 91"/>
          <p:cNvSpPr/>
          <p:nvPr/>
        </p:nvSpPr>
        <p:spPr>
          <a:xfrm>
            <a:off x="368201" y="1818497"/>
            <a:ext cx="4999381" cy="1200329"/>
          </a:xfrm>
          <a:prstGeom prst="rect">
            <a:avLst/>
          </a:prstGeom>
        </p:spPr>
        <p:txBody>
          <a:bodyPr wrap="square">
            <a:spAutoFit/>
          </a:bodyPr>
          <a:lstStyle/>
          <a:p>
            <a:pPr lvl="0" algn="ctr" defTabSz="1219170">
              <a:defRPr/>
            </a:pPr>
            <a:r>
              <a:rPr kumimoji="0" lang="he-IL" sz="2400" b="0" i="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a:t>
            </a:r>
            <a:r>
              <a:rPr lang="en-US" sz="2400" dirty="0">
                <a:latin typeface="Tahoma" panose="020B0604030504040204" pitchFamily="34" charset="0"/>
                <a:ea typeface="Tahoma" panose="020B0604030504040204" pitchFamily="34" charset="0"/>
                <a:cs typeface="Tahoma" panose="020B0604030504040204" pitchFamily="34" charset="0"/>
              </a:rPr>
              <a:t>There is no single communication channel, there are many ways to communicate in the </a:t>
            </a:r>
            <a:r>
              <a:rPr lang="en-US" sz="2400" dirty="0" smtClean="0">
                <a:latin typeface="Tahoma" panose="020B0604030504040204" pitchFamily="34" charset="0"/>
                <a:ea typeface="Tahoma" panose="020B0604030504040204" pitchFamily="34" charset="0"/>
                <a:cs typeface="Tahoma" panose="020B0604030504040204" pitchFamily="34" charset="0"/>
              </a:rPr>
              <a:t>workplace."</a:t>
            </a:r>
            <a:endParaRPr kumimoji="0" lang="en-US" sz="2400" b="0"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1" name="קבוצה 10"/>
          <p:cNvGrpSpPr/>
          <p:nvPr/>
        </p:nvGrpSpPr>
        <p:grpSpPr>
          <a:xfrm rot="1524415">
            <a:off x="5307489" y="2745932"/>
            <a:ext cx="4645753" cy="3168996"/>
            <a:chOff x="1232352" y="3641451"/>
            <a:chExt cx="4645753" cy="3168996"/>
          </a:xfrm>
        </p:grpSpPr>
        <p:sp>
          <p:nvSpPr>
            <p:cNvPr id="43" name="Rectangle 99"/>
            <p:cNvSpPr/>
            <p:nvPr/>
          </p:nvSpPr>
          <p:spPr>
            <a:xfrm>
              <a:off x="1672183" y="5579341"/>
              <a:ext cx="1374861" cy="123110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rPr>
                <a:t>67 %</a:t>
              </a:r>
              <a:endParaRPr kumimoji="0" lang="he-IL" sz="1800" b="1" i="0" u="none" strike="noStrike" kern="1200" cap="none" spc="0" normalizeH="0" baseline="0" noProof="0" dirty="0" smtClean="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endParaRPr>
            </a:p>
            <a:p>
              <a:pPr lvl="0" algn="ctr" defTabSz="1219170">
                <a:defRPr/>
              </a:pPr>
              <a:r>
                <a:rPr kumimoji="0" lang="he-I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Significant increase in the use of media for work "</a:t>
              </a:r>
              <a:endPar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4" name="סוגר זוויתי 43"/>
            <p:cNvSpPr/>
            <p:nvPr/>
          </p:nvSpPr>
          <p:spPr bwMode="gray">
            <a:xfrm rot="16200000">
              <a:off x="2262633" y="5094552"/>
              <a:ext cx="193963" cy="511951"/>
            </a:xfrm>
            <a:prstGeom prst="chevron">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45" name="Rectangle 94"/>
            <p:cNvSpPr/>
            <p:nvPr/>
          </p:nvSpPr>
          <p:spPr>
            <a:xfrm>
              <a:off x="2846979" y="3882375"/>
              <a:ext cx="1136249" cy="1015663"/>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rPr>
                <a:t>44 %</a:t>
              </a:r>
              <a:endParaRPr kumimoji="0" lang="he-IL"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endParaRPr>
            </a:p>
            <a:p>
              <a:pPr lvl="0" algn="ctr" defTabSz="1219170">
                <a:defRP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Decrease in face-to-face meetings</a:t>
              </a:r>
              <a:endPar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6" name="סוגר זוויתי 45"/>
            <p:cNvSpPr/>
            <p:nvPr/>
          </p:nvSpPr>
          <p:spPr bwMode="gray">
            <a:xfrm rot="5400000" flipV="1">
              <a:off x="3287364" y="4807710"/>
              <a:ext cx="193963" cy="511951"/>
            </a:xfrm>
            <a:prstGeom prst="chevron">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47" name="Rectangle 104"/>
            <p:cNvSpPr/>
            <p:nvPr/>
          </p:nvSpPr>
          <p:spPr>
            <a:xfrm>
              <a:off x="4503244" y="3641451"/>
              <a:ext cx="1374861" cy="123110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rPr>
                <a:t>30%</a:t>
              </a:r>
              <a:endParaRPr kumimoji="0" lang="he-IL"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endParaRPr>
            </a:p>
            <a:p>
              <a:pPr lvl="0" algn="ctr" defTabSz="1219170">
                <a:defRP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Decreased phone and message usage</a:t>
              </a:r>
              <a:endPar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8" name="סוגר זוויתי 47"/>
            <p:cNvSpPr/>
            <p:nvPr/>
          </p:nvSpPr>
          <p:spPr bwMode="gray">
            <a:xfrm rot="5400000" flipV="1">
              <a:off x="5093693" y="4681712"/>
              <a:ext cx="193963" cy="511951"/>
            </a:xfrm>
            <a:prstGeom prst="chevron">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49" name="Rectangle 96"/>
            <p:cNvSpPr/>
            <p:nvPr/>
          </p:nvSpPr>
          <p:spPr>
            <a:xfrm>
              <a:off x="3364059" y="5549610"/>
              <a:ext cx="1663582" cy="123110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rPr>
                <a:t>70 %</a:t>
              </a:r>
              <a:endParaRPr kumimoji="0" lang="he-IL"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endParaRPr>
            </a:p>
            <a:p>
              <a:pPr lvl="0" algn="ctr" defTabSz="1219170">
                <a:defRP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Significant increase in platform collaboration</a:t>
              </a:r>
              <a:endPar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0" name="סוגר זוויתי 49"/>
            <p:cNvSpPr/>
            <p:nvPr/>
          </p:nvSpPr>
          <p:spPr bwMode="gray">
            <a:xfrm rot="16200000">
              <a:off x="4098869" y="5177934"/>
              <a:ext cx="193963" cy="511951"/>
            </a:xfrm>
            <a:prstGeom prst="chevron">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51" name="Rectangle 101"/>
            <p:cNvSpPr/>
            <p:nvPr/>
          </p:nvSpPr>
          <p:spPr>
            <a:xfrm>
              <a:off x="1232352" y="3854408"/>
              <a:ext cx="1374861" cy="1015663"/>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rPr>
                <a:t>62 %</a:t>
              </a:r>
              <a:endParaRPr kumimoji="0" lang="he-IL" sz="1800" b="1" i="0" u="none" strike="noStrike" kern="1200" cap="none" spc="0" normalizeH="0" baseline="0" noProof="0" dirty="0">
                <a:ln>
                  <a:noFill/>
                </a:ln>
                <a:solidFill>
                  <a:srgbClr val="046A38"/>
                </a:solidFill>
                <a:uLnTx/>
                <a:uFillTx/>
                <a:latin typeface="Tahoma" panose="020B0604030504040204" pitchFamily="34" charset="0"/>
                <a:ea typeface="Tahoma" panose="020B0604030504040204" pitchFamily="34" charset="0"/>
                <a:cs typeface="Tahoma" panose="020B0604030504040204" pitchFamily="34" charset="0"/>
              </a:endParaRPr>
            </a:p>
            <a:p>
              <a:pPr lvl="0" algn="ctr" defTabSz="1219170">
                <a:defRPr/>
              </a:pPr>
              <a:r>
                <a:rPr lang="en-US" sz="1400" dirty="0">
                  <a:solidFill>
                    <a:prstClr val="black"/>
                  </a:solidFill>
                  <a:latin typeface="Tahoma" panose="020B0604030504040204" pitchFamily="34" charset="0"/>
                  <a:ea typeface="Tahoma" panose="020B0604030504040204" pitchFamily="34" charset="0"/>
                  <a:cs typeface="Tahoma" panose="020B0604030504040204" pitchFamily="34" charset="0"/>
                </a:rPr>
                <a:t>Increased use of instant messaging</a:t>
              </a:r>
              <a:endParaRPr kumimoji="0" lang="he-I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2" name="סוגר זוויתי 51"/>
            <p:cNvSpPr/>
            <p:nvPr/>
          </p:nvSpPr>
          <p:spPr bwMode="gray">
            <a:xfrm rot="16200000">
              <a:off x="1802013" y="3482733"/>
              <a:ext cx="193963" cy="511951"/>
            </a:xfrm>
            <a:prstGeom prst="chevron">
              <a:avLst/>
            </a:prstGeom>
            <a:solidFill>
              <a:srgbClr val="046A38"/>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grpSp>
      <p:sp>
        <p:nvSpPr>
          <p:cNvPr id="16" name="Title 3"/>
          <p:cNvSpPr txBox="1">
            <a:spLocks/>
          </p:cNvSpPr>
          <p:nvPr/>
        </p:nvSpPr>
        <p:spPr>
          <a:xfrm>
            <a:off x="235528" y="674212"/>
            <a:ext cx="12192001" cy="602127"/>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solidFill>
                  <a:schemeClr val="tx1"/>
                </a:solidFill>
                <a:effectLst>
                  <a:outerShdw blurRad="38100" dist="38100" dir="2700000" algn="tl">
                    <a:srgbClr val="000000">
                      <a:alpha val="43137"/>
                    </a:srgbClr>
                  </a:outerShdw>
                </a:effectLst>
              </a:rPr>
              <a:t>Communication and Collaboration</a:t>
            </a:r>
            <a:endParaRPr lang="en-US" sz="3200" b="0" dirty="0">
              <a:solidFill>
                <a:schemeClr val="tx1"/>
              </a:solidFill>
              <a:effectLst>
                <a:outerShdw blurRad="38100" dist="38100" dir="2700000" algn="tl">
                  <a:srgbClr val="000000">
                    <a:alpha val="43137"/>
                  </a:srgbClr>
                </a:outerShdw>
              </a:effectLst>
            </a:endParaRPr>
          </a:p>
        </p:txBody>
      </p:sp>
      <p:sp>
        <p:nvSpPr>
          <p:cNvPr id="17" name="כותרת 2"/>
          <p:cNvSpPr txBox="1">
            <a:spLocks/>
          </p:cNvSpPr>
          <p:nvPr/>
        </p:nvSpPr>
        <p:spPr>
          <a:xfrm>
            <a:off x="0" y="-12831"/>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a:t>
            </a:r>
            <a:r>
              <a:rPr lang="en-US" sz="3200" b="0" dirty="0" smtClean="0"/>
              <a:t>Management</a:t>
            </a:r>
            <a:r>
              <a:rPr lang="he-IL" sz="3200" b="0" dirty="0" smtClean="0"/>
              <a:t>| </a:t>
            </a:r>
            <a:r>
              <a:rPr lang="en-US" sz="3200" b="0" dirty="0" smtClean="0">
                <a:solidFill>
                  <a:srgbClr val="A0DCFF"/>
                </a:solidFill>
              </a:rPr>
              <a:t>Trends</a:t>
            </a:r>
            <a:endParaRPr lang="en-US" sz="3200" b="0" dirty="0"/>
          </a:p>
        </p:txBody>
      </p:sp>
    </p:spTree>
    <p:extLst>
      <p:ext uri="{BB962C8B-B14F-4D97-AF65-F5344CB8AC3E}">
        <p14:creationId xmlns:p14="http://schemas.microsoft.com/office/powerpoint/2010/main" val="289476410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3"/>
          <p:cNvSpPr/>
          <p:nvPr/>
        </p:nvSpPr>
        <p:spPr bwMode="gray">
          <a:xfrm>
            <a:off x="2748116" y="2169243"/>
            <a:ext cx="6695769" cy="2519514"/>
          </a:xfrm>
          <a:prstGeom prst="rect">
            <a:avLst/>
          </a:prstGeom>
          <a:solidFill>
            <a:schemeClr val="tx1">
              <a:alpha val="20000"/>
            </a:schemeClr>
          </a:solidFill>
          <a:ln w="19050" algn="ctr">
            <a:noFill/>
            <a:miter lim="800000"/>
            <a:headEnd/>
            <a:tailEnd/>
          </a:ln>
        </p:spPr>
        <p:txBody>
          <a:bodyPr wrap="square" lIns="180000" tIns="180000" rIns="288000" bIns="180000" rtlCol="0" anchor="ctr"/>
          <a:lstStyle/>
          <a:p>
            <a:pPr lvl="0" algn="ctr" defTabSz="1219170">
              <a:lnSpc>
                <a:spcPct val="150000"/>
              </a:lnSpc>
              <a:spcBef>
                <a:spcPts val="600"/>
              </a:spcBef>
              <a:buSzPct val="100000"/>
              <a:defRPr/>
            </a:pPr>
            <a:r>
              <a:rPr lang="en-US" sz="2400" dirty="0">
                <a:solidFill>
                  <a:srgbClr val="FFFFFF"/>
                </a:solidFill>
              </a:rPr>
              <a:t>Extracting keywords and auto-tagging tools to update and build taxonomy and search efficiency will reduce time and investment by manually </a:t>
            </a:r>
            <a:r>
              <a:rPr lang="en-US" sz="2400" dirty="0" smtClean="0">
                <a:solidFill>
                  <a:srgbClr val="FFFFFF"/>
                </a:solidFill>
              </a:rPr>
              <a:t>tagging.</a:t>
            </a:r>
            <a:endParaRPr kumimoji="0" lang="en-US" sz="2400"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itle 3"/>
          <p:cNvSpPr txBox="1">
            <a:spLocks/>
          </p:cNvSpPr>
          <p:nvPr/>
        </p:nvSpPr>
        <p:spPr>
          <a:xfrm>
            <a:off x="0" y="683862"/>
            <a:ext cx="12192001" cy="602127"/>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a:r>
              <a:rPr lang="en-US" sz="3200" b="0" dirty="0" smtClean="0"/>
              <a:t>  Data </a:t>
            </a:r>
            <a:r>
              <a:rPr lang="en-US" sz="3200" b="0" dirty="0" smtClean="0"/>
              <a:t>Analysis </a:t>
            </a:r>
            <a:r>
              <a:rPr lang="en-US" sz="3200" b="0" dirty="0"/>
              <a:t>and </a:t>
            </a:r>
            <a:r>
              <a:rPr lang="en-US" sz="3200" b="0" dirty="0" smtClean="0"/>
              <a:t>Automatic </a:t>
            </a:r>
            <a:r>
              <a:rPr lang="en-US" sz="3200" b="0" dirty="0"/>
              <a:t>Geotagging</a:t>
            </a:r>
            <a:endParaRPr lang="en-US" sz="3200" b="0" dirty="0">
              <a:solidFill>
                <a:schemeClr val="tx1"/>
              </a:solidFill>
              <a:effectLst>
                <a:outerShdw blurRad="38100" dist="38100" dir="2700000" algn="tl">
                  <a:srgbClr val="000000">
                    <a:alpha val="43137"/>
                  </a:srgbClr>
                </a:outerShdw>
              </a:effectLst>
            </a:endParaRPr>
          </a:p>
        </p:txBody>
      </p:sp>
      <p:sp>
        <p:nvSpPr>
          <p:cNvPr id="6"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a:t>
            </a:r>
            <a:r>
              <a:rPr lang="en-US" sz="3200" b="0" dirty="0"/>
              <a:t>Management</a:t>
            </a:r>
            <a:r>
              <a:rPr lang="he-IL" sz="3200" b="0" dirty="0"/>
              <a:t>| </a:t>
            </a:r>
            <a:r>
              <a:rPr lang="en-US" sz="3200" b="0" dirty="0">
                <a:solidFill>
                  <a:srgbClr val="A0DCFF"/>
                </a:solidFill>
              </a:rPr>
              <a:t>Trends</a:t>
            </a:r>
            <a:endParaRPr lang="en-US" sz="3200" b="0" dirty="0"/>
          </a:p>
        </p:txBody>
      </p:sp>
    </p:spTree>
    <p:extLst>
      <p:ext uri="{BB962C8B-B14F-4D97-AF65-F5344CB8AC3E}">
        <p14:creationId xmlns:p14="http://schemas.microsoft.com/office/powerpoint/2010/main" val="937437588"/>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2" name="Rectangle 3"/>
          <p:cNvSpPr/>
          <p:nvPr/>
        </p:nvSpPr>
        <p:spPr bwMode="gray">
          <a:xfrm>
            <a:off x="5307354" y="1586327"/>
            <a:ext cx="6880929" cy="1848852"/>
          </a:xfrm>
          <a:prstGeom prst="rect">
            <a:avLst/>
          </a:prstGeom>
          <a:solidFill>
            <a:schemeClr val="bg1">
              <a:alpha val="50000"/>
            </a:schemeClr>
          </a:solidFill>
          <a:ln w="19050" algn="ctr">
            <a:noFill/>
            <a:miter lim="800000"/>
            <a:headEnd/>
            <a:tailEnd/>
          </a:ln>
        </p:spPr>
        <p:txBody>
          <a:bodyPr wrap="square" lIns="180000" tIns="180000" rIns="288000" bIns="180000" rtlCol="0" anchor="ctr"/>
          <a:lstStyle/>
          <a:p>
            <a:pPr marL="914400" marR="0" lvl="2" indent="0" algn="ctr" defTabSz="1219170" rtl="0" eaLnBrk="1" fontAlgn="auto" latinLnBrk="0" hangingPunct="1">
              <a:lnSpc>
                <a:spcPct val="100000"/>
              </a:lnSpc>
              <a:spcBef>
                <a:spcPts val="0"/>
              </a:spcBef>
              <a:spcAft>
                <a:spcPts val="0"/>
              </a:spcAft>
              <a:buClrTx/>
              <a:buSzTx/>
              <a:buFontTx/>
              <a:buNone/>
              <a:tabLst/>
              <a:defRPr/>
            </a:pPr>
            <a:endParaRPr kumimoji="0" lang="he-IL" sz="2400" b="0" i="0" u="none" strike="noStrike" kern="1200" cap="all"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endParaRPr>
          </a:p>
          <a:p>
            <a:pPr marL="914400" marR="0" lvl="2" indent="0" algn="ctr" defTabSz="1219170" rtl="0" eaLnBrk="1" fontAlgn="auto" latinLnBrk="0" hangingPunct="1">
              <a:lnSpc>
                <a:spcPct val="100000"/>
              </a:lnSpc>
              <a:spcBef>
                <a:spcPts val="0"/>
              </a:spcBef>
              <a:spcAft>
                <a:spcPts val="0"/>
              </a:spcAft>
              <a:buClrTx/>
              <a:buSzTx/>
              <a:buFontTx/>
              <a:buNone/>
              <a:tabLst/>
              <a:defRPr/>
            </a:pPr>
            <a:endParaRPr lang="he-IL" sz="2400" cap="all" dirty="0">
              <a:latin typeface="Tahoma" panose="020B0604030504040204" pitchFamily="34" charset="0"/>
              <a:ea typeface="Tahoma" panose="020B0604030504040204" pitchFamily="34" charset="0"/>
              <a:cs typeface="Tahoma" panose="020B0604030504040204" pitchFamily="34" charset="0"/>
            </a:endParaRPr>
          </a:p>
          <a:p>
            <a:pPr lvl="2" algn="ctr" defTabSz="1219170">
              <a:defRPr/>
            </a:pPr>
            <a:r>
              <a:rPr lang="en-US" sz="2400" dirty="0">
                <a:latin typeface="Tahoma" panose="020B0604030504040204" pitchFamily="34" charset="0"/>
                <a:ea typeface="Tahoma" panose="020B0604030504040204" pitchFamily="34" charset="0"/>
                <a:cs typeface="Tahoma" panose="020B0604030504040204" pitchFamily="34" charset="0"/>
              </a:rPr>
              <a:t>Full personalization and knowledge management through the use of artificial intelligence and cognitive abilities by "pushing" and "pulling" the </a:t>
            </a:r>
            <a:r>
              <a:rPr lang="en-US" sz="2400" dirty="0" smtClean="0">
                <a:latin typeface="Tahoma" panose="020B0604030504040204" pitchFamily="34" charset="0"/>
                <a:ea typeface="Tahoma" panose="020B0604030504040204" pitchFamily="34" charset="0"/>
                <a:cs typeface="Tahoma" panose="020B0604030504040204" pitchFamily="34" charset="0"/>
              </a:rPr>
              <a:t>content.</a:t>
            </a:r>
            <a:endParaRPr kumimoji="0" lang="en-US" sz="2400" b="0" i="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effectLst/>
              <a:uLnTx/>
              <a:uFillTx/>
              <a:latin typeface="Calibri" panose="020F0502020204030204" pitchFamily="34" charset="0"/>
              <a:ea typeface="Tahoma" panose="020B0604030504040204" pitchFamily="34" charset="0"/>
              <a:cs typeface="Calibri" panose="020F050202020403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he-IL" sz="2400" b="0" i="0" u="none" strike="noStrike" kern="1200" cap="none" spc="0" normalizeH="0" baseline="0" noProof="0" dirty="0">
              <a:ln>
                <a:noFill/>
              </a:ln>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2" name="מלבן 1"/>
          <p:cNvSpPr/>
          <p:nvPr/>
        </p:nvSpPr>
        <p:spPr>
          <a:xfrm>
            <a:off x="6367581" y="4178839"/>
            <a:ext cx="5307354" cy="707886"/>
          </a:xfrm>
          <a:prstGeom prst="rect">
            <a:avLst/>
          </a:prstGeom>
          <a:solidFill>
            <a:schemeClr val="bg1">
              <a:alpha val="63000"/>
            </a:schemeClr>
          </a:solidFill>
        </p:spPr>
        <p:txBody>
          <a:bodyPr wrap="square">
            <a:spAutoFit/>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E8658D"/>
                </a:solidFill>
                <a:effectLst/>
                <a:uLnTx/>
                <a:uFillTx/>
                <a:latin typeface="Calibri" panose="020F0502020204030204" pitchFamily="34" charset="0"/>
                <a:ea typeface="+mn-ea"/>
                <a:cs typeface="Calibri" panose="020F0502020204030204" pitchFamily="34" charset="0"/>
              </a:rPr>
              <a:t>“We now live in a world where each employee’s learning needs are unique to </a:t>
            </a:r>
            <a:r>
              <a:rPr kumimoji="0" lang="en-US" sz="2000" b="1" i="1" u="none" strike="noStrike" kern="1200" cap="none" spc="0" normalizeH="0" baseline="0" noProof="0" dirty="0" smtClean="0">
                <a:ln>
                  <a:noFill/>
                </a:ln>
                <a:solidFill>
                  <a:srgbClr val="E8658D"/>
                </a:solidFill>
                <a:effectLst/>
                <a:uLnTx/>
                <a:uFillTx/>
                <a:latin typeface="Calibri" panose="020F0502020204030204" pitchFamily="34" charset="0"/>
                <a:ea typeface="+mn-ea"/>
                <a:cs typeface="Calibri" panose="020F0502020204030204" pitchFamily="34" charset="0"/>
              </a:rPr>
              <a:t>them.”</a:t>
            </a:r>
            <a:endParaRPr kumimoji="0" lang="en-US" sz="2000" b="1" i="1" u="none" strike="noStrike" kern="1200" cap="none" spc="0" normalizeH="0" baseline="0" noProof="0" dirty="0">
              <a:ln>
                <a:noFill/>
              </a:ln>
              <a:solidFill>
                <a:srgbClr val="E8658D"/>
              </a:solidFill>
              <a:effectLst/>
              <a:uLnTx/>
              <a:uFillTx/>
              <a:latin typeface="Calibri" panose="020F0502020204030204" pitchFamily="34" charset="0"/>
              <a:ea typeface="+mn-ea"/>
              <a:cs typeface="Calibri" panose="020F0502020204030204" pitchFamily="34" charset="0"/>
            </a:endParaRPr>
          </a:p>
        </p:txBody>
      </p:sp>
      <p:sp>
        <p:nvSpPr>
          <p:cNvPr id="13" name="Rectangle 5"/>
          <p:cNvSpPr/>
          <p:nvPr/>
        </p:nvSpPr>
        <p:spPr>
          <a:xfrm>
            <a:off x="10840348" y="6338271"/>
            <a:ext cx="1351652" cy="271036"/>
          </a:xfrm>
          <a:prstGeom prst="rect">
            <a:avLst/>
          </a:prstGeom>
        </p:spPr>
        <p:txBody>
          <a:bodyPr wrap="none">
            <a:spAutoFit/>
          </a:bodyPr>
          <a:lstStyle/>
          <a:p>
            <a:pPr marL="0" marR="0" lvl="0" indent="0" algn="r" defTabSz="914400" rtl="1" eaLnBrk="1" fontAlgn="auto" latinLnBrk="0" hangingPunct="1">
              <a:lnSpc>
                <a:spcPct val="106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Verdana"/>
                <a:ea typeface="Tahoma" panose="020B0604030504040204" pitchFamily="34" charset="0"/>
                <a:cs typeface="Tahoma" panose="020B0604030504040204" pitchFamily="34" charset="0"/>
              </a:rPr>
              <a:t>*</a:t>
            </a:r>
            <a:r>
              <a:rPr kumimoji="0" lang="en-US" sz="1200" b="0" i="0" u="none" strike="noStrike" kern="1200" cap="none" spc="0" normalizeH="0" baseline="0" noProof="0" dirty="0" err="1">
                <a:ln>
                  <a:noFill/>
                </a:ln>
                <a:solidFill>
                  <a:prstClr val="white"/>
                </a:solidFill>
                <a:effectLst/>
                <a:uLnTx/>
                <a:uFillTx/>
                <a:latin typeface="Verdana"/>
                <a:ea typeface="Tahoma" panose="020B0604030504040204" pitchFamily="34" charset="0"/>
                <a:cs typeface="Tahoma" panose="020B0604030504040204" pitchFamily="34" charset="0"/>
              </a:rPr>
              <a:t>Bersin</a:t>
            </a:r>
            <a:r>
              <a:rPr kumimoji="0" lang="en-US" sz="1200" b="0" i="0" u="none" strike="noStrike" kern="1200" cap="none" spc="0" normalizeH="0" baseline="0" noProof="0" dirty="0">
                <a:ln>
                  <a:noFill/>
                </a:ln>
                <a:solidFill>
                  <a:prstClr val="white"/>
                </a:solidFill>
                <a:effectLst/>
                <a:uLnTx/>
                <a:uFillTx/>
                <a:latin typeface="Verdana"/>
                <a:ea typeface="Tahoma" panose="020B0604030504040204" pitchFamily="34" charset="0"/>
                <a:cs typeface="Tahoma" panose="020B0604030504040204" pitchFamily="34" charset="0"/>
              </a:rPr>
              <a:t> (2017)</a:t>
            </a:r>
            <a:endParaRPr kumimoji="0" lang="he-IL" sz="1200" b="0" i="0" u="none" strike="noStrike" kern="1200" cap="none" spc="0" normalizeH="0" baseline="0" noProof="0" dirty="0">
              <a:ln>
                <a:noFill/>
              </a:ln>
              <a:solidFill>
                <a:prstClr val="white"/>
              </a:solidFill>
              <a:effectLst/>
              <a:uLnTx/>
              <a:uFillTx/>
              <a:latin typeface="Verdana"/>
              <a:ea typeface="Tahoma" panose="020B0604030504040204" pitchFamily="34" charset="0"/>
              <a:cs typeface="Tahoma" panose="020B0604030504040204" pitchFamily="34" charset="0"/>
            </a:endParaRPr>
          </a:p>
        </p:txBody>
      </p:sp>
      <p:sp>
        <p:nvSpPr>
          <p:cNvPr id="14" name="Title 3"/>
          <p:cNvSpPr txBox="1">
            <a:spLocks/>
          </p:cNvSpPr>
          <p:nvPr/>
        </p:nvSpPr>
        <p:spPr>
          <a:xfrm>
            <a:off x="0" y="698500"/>
            <a:ext cx="12192001" cy="602127"/>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solidFill>
                  <a:schemeClr val="tx1"/>
                </a:solidFill>
                <a:effectLst>
                  <a:outerShdw blurRad="38100" dist="38100" dir="2700000" algn="tl">
                    <a:srgbClr val="000000">
                      <a:alpha val="43137"/>
                    </a:srgbClr>
                  </a:outerShdw>
                </a:effectLst>
              </a:rPr>
              <a:t>  Personal </a:t>
            </a:r>
            <a:r>
              <a:rPr lang="en-US" sz="3200" b="0" dirty="0">
                <a:solidFill>
                  <a:schemeClr val="tx1"/>
                </a:solidFill>
                <a:effectLst>
                  <a:outerShdw blurRad="38100" dist="38100" dir="2700000" algn="tl">
                    <a:srgbClr val="000000">
                      <a:alpha val="43137"/>
                    </a:srgbClr>
                  </a:outerShdw>
                </a:effectLst>
              </a:rPr>
              <a:t>customization</a:t>
            </a:r>
          </a:p>
        </p:txBody>
      </p:sp>
      <p:sp>
        <p:nvSpPr>
          <p:cNvPr id="15"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a:t>
            </a:r>
            <a:r>
              <a:rPr lang="en-US" sz="3200" b="0" dirty="0"/>
              <a:t>Management</a:t>
            </a:r>
            <a:r>
              <a:rPr lang="he-IL" sz="3200" b="0" dirty="0"/>
              <a:t>| </a:t>
            </a:r>
            <a:r>
              <a:rPr lang="en-US" sz="3200" b="0" dirty="0">
                <a:solidFill>
                  <a:srgbClr val="A0DCFF"/>
                </a:solidFill>
              </a:rPr>
              <a:t>Trends</a:t>
            </a:r>
            <a:endParaRPr lang="en-US" sz="3200" b="0" dirty="0"/>
          </a:p>
        </p:txBody>
      </p:sp>
    </p:spTree>
    <p:extLst>
      <p:ext uri="{BB962C8B-B14F-4D97-AF65-F5344CB8AC3E}">
        <p14:creationId xmlns:p14="http://schemas.microsoft.com/office/powerpoint/2010/main" val="271498367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50"/>
          <p:cNvSpPr/>
          <p:nvPr/>
        </p:nvSpPr>
        <p:spPr>
          <a:xfrm>
            <a:off x="649160" y="4235501"/>
            <a:ext cx="1188489" cy="523220"/>
          </a:xfrm>
          <a:prstGeom prst="rect">
            <a:avLst/>
          </a:prstGeom>
          <a:solidFill>
            <a:schemeClr val="bg1">
              <a:alpha val="34000"/>
            </a:schemeClr>
          </a:solidFill>
        </p:spPr>
        <p:txBody>
          <a:bodyPr wrap="square">
            <a:spAutoFit/>
          </a:bodyPr>
          <a:lstStyle/>
          <a:p>
            <a:pPr lvl="0" algn="ctr" defTabSz="1219170">
              <a:defRPr/>
            </a:pPr>
            <a:r>
              <a:rPr lang="en-US" sz="1400" b="1" dirty="0">
                <a:latin typeface="Tahoma" panose="020B0604030504040204" pitchFamily="34" charset="0"/>
                <a:ea typeface="Tahoma" panose="020B0604030504040204" pitchFamily="34" charset="0"/>
                <a:cs typeface="Tahoma" panose="020B0604030504040204" pitchFamily="34" charset="0"/>
              </a:rPr>
              <a:t>Promotion of items</a:t>
            </a:r>
            <a:endParaRPr kumimoji="0" lang="he-IL"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2" name="Picture 51"/>
          <p:cNvPicPr>
            <a:picLocks noChangeAspect="1"/>
          </p:cNvPicPr>
          <p:nvPr/>
        </p:nvPicPr>
        <p:blipFill>
          <a:blip r:embed="rId4"/>
          <a:stretch>
            <a:fillRect/>
          </a:stretch>
        </p:blipFill>
        <p:spPr>
          <a:xfrm>
            <a:off x="951365" y="3599346"/>
            <a:ext cx="584079" cy="578463"/>
          </a:xfrm>
          <a:prstGeom prst="rect">
            <a:avLst/>
          </a:prstGeom>
        </p:spPr>
      </p:pic>
      <p:sp>
        <p:nvSpPr>
          <p:cNvPr id="50" name="Oval 49"/>
          <p:cNvSpPr/>
          <p:nvPr/>
        </p:nvSpPr>
        <p:spPr bwMode="gray">
          <a:xfrm>
            <a:off x="898481" y="3549640"/>
            <a:ext cx="676267" cy="676267"/>
          </a:xfrm>
          <a:prstGeom prst="ellipse">
            <a:avLst/>
          </a:prstGeom>
          <a:noFill/>
          <a:ln w="19050" algn="ctr">
            <a:solidFill>
              <a:srgbClr val="EA6C18"/>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0" name="Rectangle 59"/>
          <p:cNvSpPr/>
          <p:nvPr/>
        </p:nvSpPr>
        <p:spPr>
          <a:xfrm>
            <a:off x="2859010" y="3210408"/>
            <a:ext cx="1216628" cy="738664"/>
          </a:xfrm>
          <a:prstGeom prst="rect">
            <a:avLst/>
          </a:prstGeom>
          <a:solidFill>
            <a:schemeClr val="bg1">
              <a:alpha val="34000"/>
            </a:schemeClr>
          </a:solidFill>
        </p:spPr>
        <p:txBody>
          <a:bodyPr wrap="square">
            <a:spAutoFit/>
          </a:bodyPr>
          <a:lstStyle/>
          <a:p>
            <a:pPr lvl="0" algn="ctr" defTabSz="1219170">
              <a:defRPr/>
            </a:pPr>
            <a:r>
              <a:rPr lang="en-US" sz="1400" b="1" dirty="0">
                <a:latin typeface="Tahoma" panose="020B0604030504040204" pitchFamily="34" charset="0"/>
                <a:ea typeface="Tahoma" panose="020B0604030504040204" pitchFamily="34" charset="0"/>
                <a:cs typeface="Tahoma" panose="020B0604030504040204" pitchFamily="34" charset="0"/>
              </a:rPr>
              <a:t>A diverse search language</a:t>
            </a:r>
            <a:endParaRPr kumimoji="0" lang="he-IL"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1" name="Picture 60"/>
          <p:cNvPicPr>
            <a:picLocks noChangeAspect="1"/>
          </p:cNvPicPr>
          <p:nvPr/>
        </p:nvPicPr>
        <p:blipFill>
          <a:blip r:embed="rId5"/>
          <a:stretch>
            <a:fillRect/>
          </a:stretch>
        </p:blipFill>
        <p:spPr>
          <a:xfrm>
            <a:off x="3154412" y="2557275"/>
            <a:ext cx="597908" cy="592158"/>
          </a:xfrm>
          <a:prstGeom prst="rect">
            <a:avLst/>
          </a:prstGeom>
        </p:spPr>
      </p:pic>
      <p:sp>
        <p:nvSpPr>
          <p:cNvPr id="59" name="Oval 58"/>
          <p:cNvSpPr/>
          <p:nvPr/>
        </p:nvSpPr>
        <p:spPr bwMode="gray">
          <a:xfrm>
            <a:off x="3107226" y="2508308"/>
            <a:ext cx="692279" cy="692278"/>
          </a:xfrm>
          <a:prstGeom prst="ellipse">
            <a:avLst/>
          </a:prstGeom>
          <a:noFill/>
          <a:ln w="19050" algn="ctr">
            <a:solidFill>
              <a:srgbClr val="587FC0"/>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6" name="Rectangle 65"/>
          <p:cNvSpPr/>
          <p:nvPr/>
        </p:nvSpPr>
        <p:spPr>
          <a:xfrm>
            <a:off x="2703610" y="5344870"/>
            <a:ext cx="1193436" cy="738664"/>
          </a:xfrm>
          <a:prstGeom prst="rect">
            <a:avLst/>
          </a:prstGeom>
          <a:solidFill>
            <a:schemeClr val="bg1">
              <a:alpha val="34000"/>
            </a:schemeClr>
          </a:solidFill>
        </p:spPr>
        <p:txBody>
          <a:bodyPr wrap="square">
            <a:spAutoFit/>
          </a:bodyPr>
          <a:lstStyle/>
          <a:p>
            <a:pPr lvl="0" algn="ctr" defTabSz="1219170">
              <a:defRPr/>
            </a:pPr>
            <a:r>
              <a:rPr lang="en-US" sz="1400" b="1" dirty="0">
                <a:latin typeface="Tahoma" panose="020B0604030504040204" pitchFamily="34" charset="0"/>
                <a:ea typeface="Tahoma" panose="020B0604030504040204" pitchFamily="34" charset="0"/>
                <a:cs typeface="Tahoma" panose="020B0604030504040204" pitchFamily="34" charset="0"/>
              </a:rPr>
              <a:t>Dynamic Search and Filtering</a:t>
            </a:r>
            <a:endParaRPr kumimoji="0" lang="he-IL"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7" name="Picture 66"/>
          <p:cNvPicPr>
            <a:picLocks noChangeAspect="1"/>
          </p:cNvPicPr>
          <p:nvPr/>
        </p:nvPicPr>
        <p:blipFill>
          <a:blip r:embed="rId6"/>
          <a:stretch>
            <a:fillRect/>
          </a:stretch>
        </p:blipFill>
        <p:spPr>
          <a:xfrm>
            <a:off x="3007073" y="4702307"/>
            <a:ext cx="586510" cy="586510"/>
          </a:xfrm>
          <a:prstGeom prst="rect">
            <a:avLst/>
          </a:prstGeom>
        </p:spPr>
      </p:pic>
      <p:sp>
        <p:nvSpPr>
          <p:cNvPr id="65" name="Oval 64"/>
          <p:cNvSpPr/>
          <p:nvPr/>
        </p:nvSpPr>
        <p:spPr bwMode="gray">
          <a:xfrm>
            <a:off x="2954725" y="4656154"/>
            <a:ext cx="679082" cy="679082"/>
          </a:xfrm>
          <a:prstGeom prst="ellipse">
            <a:avLst/>
          </a:prstGeom>
          <a:noFill/>
          <a:ln w="19050" algn="ctr">
            <a:solidFill>
              <a:srgbClr val="587FC0"/>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0" name="Rectangle 69"/>
          <p:cNvSpPr/>
          <p:nvPr/>
        </p:nvSpPr>
        <p:spPr>
          <a:xfrm>
            <a:off x="8113807" y="3487243"/>
            <a:ext cx="1292593" cy="738664"/>
          </a:xfrm>
          <a:prstGeom prst="rect">
            <a:avLst/>
          </a:prstGeom>
          <a:solidFill>
            <a:schemeClr val="bg1">
              <a:alpha val="34000"/>
            </a:schemeClr>
          </a:solidFill>
        </p:spPr>
        <p:txBody>
          <a:bodyPr wrap="square">
            <a:spAutoFit/>
          </a:bodyPr>
          <a:lstStyle/>
          <a:p>
            <a:pPr lvl="0" algn="ctr" defTabSz="1219170">
              <a:defRPr/>
            </a:pPr>
            <a:r>
              <a:rPr lang="en-US" sz="1400" b="1" dirty="0">
                <a:latin typeface="Tahoma" panose="020B0604030504040204" pitchFamily="34" charset="0"/>
                <a:ea typeface="Tahoma" panose="020B0604030504040204" pitchFamily="34" charset="0"/>
                <a:cs typeface="Tahoma" panose="020B0604030504040204" pitchFamily="34" charset="0"/>
              </a:rPr>
              <a:t>Suggestions for similar items</a:t>
            </a:r>
            <a:endParaRPr kumimoji="0" lang="he-IL"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1" name="Picture 70"/>
          <p:cNvPicPr>
            <a:picLocks noChangeAspect="1"/>
          </p:cNvPicPr>
          <p:nvPr/>
        </p:nvPicPr>
        <p:blipFill>
          <a:blip r:embed="rId7"/>
          <a:stretch>
            <a:fillRect/>
          </a:stretch>
        </p:blipFill>
        <p:spPr>
          <a:xfrm>
            <a:off x="8480902" y="2881169"/>
            <a:ext cx="558406" cy="558406"/>
          </a:xfrm>
          <a:prstGeom prst="rect">
            <a:avLst/>
          </a:prstGeom>
        </p:spPr>
      </p:pic>
      <p:sp>
        <p:nvSpPr>
          <p:cNvPr id="72" name="Oval 71"/>
          <p:cNvSpPr/>
          <p:nvPr/>
        </p:nvSpPr>
        <p:spPr bwMode="gray">
          <a:xfrm>
            <a:off x="8436833" y="2832050"/>
            <a:ext cx="646542" cy="646542"/>
          </a:xfrm>
          <a:prstGeom prst="ellipse">
            <a:avLst/>
          </a:prstGeom>
          <a:noFill/>
          <a:ln w="19050" algn="ctr">
            <a:solidFill>
              <a:srgbClr val="F7B82D"/>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5" name="Rectangle 74"/>
          <p:cNvSpPr/>
          <p:nvPr/>
        </p:nvSpPr>
        <p:spPr>
          <a:xfrm>
            <a:off x="9193061" y="5204308"/>
            <a:ext cx="1351049" cy="1169551"/>
          </a:xfrm>
          <a:prstGeom prst="rect">
            <a:avLst/>
          </a:prstGeom>
          <a:solidFill>
            <a:schemeClr val="bg1">
              <a:alpha val="34000"/>
            </a:schemeClr>
          </a:solidFill>
        </p:spPr>
        <p:txBody>
          <a:bodyPr wrap="square">
            <a:spAutoFit/>
          </a:bodyPr>
          <a:lstStyle/>
          <a:p>
            <a:pPr lvl="0" algn="ctr" defTabSz="1219170">
              <a:defRPr/>
            </a:pPr>
            <a:r>
              <a:rPr lang="en-US" sz="1400" b="1" dirty="0">
                <a:latin typeface="Tahoma" panose="020B0604030504040204" pitchFamily="34" charset="0"/>
                <a:ea typeface="Tahoma" panose="020B0604030504040204" pitchFamily="34" charset="0"/>
                <a:cs typeface="Tahoma" panose="020B0604030504040204" pitchFamily="34" charset="0"/>
              </a:rPr>
              <a:t>Visual knowledge is displayed in search results</a:t>
            </a:r>
            <a:endParaRPr kumimoji="0" lang="he-IL" sz="1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6" name="Picture 75"/>
          <p:cNvPicPr>
            <a:picLocks noChangeAspect="1"/>
          </p:cNvPicPr>
          <p:nvPr/>
        </p:nvPicPr>
        <p:blipFill>
          <a:blip r:embed="rId8"/>
          <a:stretch>
            <a:fillRect/>
          </a:stretch>
        </p:blipFill>
        <p:spPr>
          <a:xfrm>
            <a:off x="9566781" y="4521319"/>
            <a:ext cx="603608" cy="603608"/>
          </a:xfrm>
          <a:prstGeom prst="rect">
            <a:avLst/>
          </a:prstGeom>
        </p:spPr>
      </p:pic>
      <p:sp>
        <p:nvSpPr>
          <p:cNvPr id="77" name="Oval 76"/>
          <p:cNvSpPr/>
          <p:nvPr/>
        </p:nvSpPr>
        <p:spPr bwMode="gray">
          <a:xfrm>
            <a:off x="9519146" y="4474238"/>
            <a:ext cx="698878" cy="698879"/>
          </a:xfrm>
          <a:prstGeom prst="ellipse">
            <a:avLst/>
          </a:prstGeom>
          <a:noFill/>
          <a:ln w="19050" algn="ctr">
            <a:solidFill>
              <a:srgbClr val="EC6B18"/>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0" name="Rectangle 79"/>
          <p:cNvSpPr/>
          <p:nvPr/>
        </p:nvSpPr>
        <p:spPr>
          <a:xfrm>
            <a:off x="10271244" y="2964184"/>
            <a:ext cx="1073106" cy="523220"/>
          </a:xfrm>
          <a:prstGeom prst="rect">
            <a:avLst/>
          </a:prstGeom>
          <a:solidFill>
            <a:schemeClr val="bg1">
              <a:alpha val="34000"/>
            </a:schemeClr>
          </a:solidFill>
        </p:spPr>
        <p:txBody>
          <a:bodyPr wrap="square">
            <a:spAutoFit/>
          </a:bodyPr>
          <a:lstStyle/>
          <a:p>
            <a:pPr lvl="0" algn="ctr" defTabSz="1219170">
              <a:defRPr/>
            </a:pPr>
            <a:r>
              <a:rPr lang="en-US" sz="1400" b="1" dirty="0" smtClean="0">
                <a:latin typeface="Tahoma" panose="020B0604030504040204" pitchFamily="34" charset="0"/>
                <a:ea typeface="Tahoma" panose="020B0604030504040204" pitchFamily="34" charset="0"/>
                <a:cs typeface="Tahoma" panose="020B0604030504040204" pitchFamily="34" charset="0"/>
              </a:rPr>
              <a:t>Auto-correct</a:t>
            </a:r>
            <a:endParaRPr kumimoji="0" lang="he-IL" sz="12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1" name="Picture 80"/>
          <p:cNvPicPr>
            <a:picLocks noChangeAspect="1"/>
          </p:cNvPicPr>
          <p:nvPr/>
        </p:nvPicPr>
        <p:blipFill>
          <a:blip r:embed="rId9"/>
          <a:stretch>
            <a:fillRect/>
          </a:stretch>
        </p:blipFill>
        <p:spPr>
          <a:xfrm>
            <a:off x="10544110" y="2377584"/>
            <a:ext cx="527375" cy="527374"/>
          </a:xfrm>
          <a:prstGeom prst="rect">
            <a:avLst/>
          </a:prstGeom>
        </p:spPr>
      </p:pic>
      <p:sp>
        <p:nvSpPr>
          <p:cNvPr id="82" name="Oval 81"/>
          <p:cNvSpPr/>
          <p:nvPr/>
        </p:nvSpPr>
        <p:spPr bwMode="gray">
          <a:xfrm>
            <a:off x="10499073" y="2347117"/>
            <a:ext cx="610613" cy="610612"/>
          </a:xfrm>
          <a:prstGeom prst="ellipse">
            <a:avLst/>
          </a:prstGeom>
          <a:noFill/>
          <a:ln w="19050" algn="ctr">
            <a:solidFill>
              <a:srgbClr val="4B3F66"/>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Title 3"/>
          <p:cNvSpPr txBox="1">
            <a:spLocks/>
          </p:cNvSpPr>
          <p:nvPr/>
        </p:nvSpPr>
        <p:spPr>
          <a:xfrm>
            <a:off x="0" y="698500"/>
            <a:ext cx="12192001" cy="602127"/>
          </a:xfrm>
          <a:prstGeom prst="rect">
            <a:avLst/>
          </a:prstGeom>
          <a:solidFill>
            <a:schemeClr val="bg1">
              <a:alpha val="50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solidFill>
                  <a:schemeClr val="tx1"/>
                </a:solidFill>
                <a:effectLst>
                  <a:outerShdw blurRad="38100" dist="38100" dir="2700000" algn="tl">
                    <a:srgbClr val="000000">
                      <a:alpha val="43137"/>
                    </a:srgbClr>
                  </a:outerShdw>
                </a:effectLst>
              </a:rPr>
              <a:t>  A </a:t>
            </a:r>
            <a:r>
              <a:rPr lang="en-US" sz="3200" b="0" dirty="0">
                <a:solidFill>
                  <a:schemeClr val="tx1"/>
                </a:solidFill>
                <a:effectLst>
                  <a:outerShdw blurRad="38100" dist="38100" dir="2700000" algn="tl">
                    <a:srgbClr val="000000">
                      <a:alpha val="43137"/>
                    </a:srgbClr>
                  </a:outerShdw>
                </a:effectLst>
              </a:rPr>
              <a:t>strong, context-based search experience</a:t>
            </a:r>
          </a:p>
        </p:txBody>
      </p:sp>
      <p:sp>
        <p:nvSpPr>
          <p:cNvPr id="23"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a:t>
            </a:r>
            <a:r>
              <a:rPr lang="en-US" sz="3200" b="0" dirty="0"/>
              <a:t>Management</a:t>
            </a:r>
            <a:r>
              <a:rPr lang="he-IL" sz="3200" b="0" dirty="0"/>
              <a:t>| </a:t>
            </a:r>
            <a:r>
              <a:rPr lang="en-US" sz="3200" b="0" dirty="0">
                <a:solidFill>
                  <a:srgbClr val="A0DCFF"/>
                </a:solidFill>
              </a:rPr>
              <a:t>Trends</a:t>
            </a:r>
            <a:endParaRPr lang="en-US" sz="3200" b="0" dirty="0"/>
          </a:p>
        </p:txBody>
      </p:sp>
    </p:spTree>
    <p:extLst>
      <p:ext uri="{BB962C8B-B14F-4D97-AF65-F5344CB8AC3E}">
        <p14:creationId xmlns:p14="http://schemas.microsoft.com/office/powerpoint/2010/main" val="240342433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ssorted books on wooden table"/>
          <p:cNvPicPr>
            <a:picLocks noChangeAspect="1" noChangeArrowheads="1"/>
          </p:cNvPicPr>
          <p:nvPr/>
        </p:nvPicPr>
        <p:blipFill rotWithShape="1">
          <a:blip r:embed="rId2">
            <a:extLst>
              <a:ext uri="{28A0092B-C50C-407E-A947-70E740481C1C}">
                <a14:useLocalDpi xmlns:a14="http://schemas.microsoft.com/office/drawing/2010/main" val="0"/>
              </a:ext>
            </a:extLst>
          </a:blip>
          <a:srcRect b="162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gray">
          <a:xfrm>
            <a:off x="174705" y="1945179"/>
            <a:ext cx="12192000" cy="3909816"/>
          </a:xfrm>
          <a:prstGeom prst="rect">
            <a:avLst/>
          </a:prstGeom>
          <a:solidFill>
            <a:schemeClr val="bg1">
              <a:alpha val="6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10" name="Rectangle 9"/>
          <p:cNvSpPr/>
          <p:nvPr/>
        </p:nvSpPr>
        <p:spPr>
          <a:xfrm>
            <a:off x="2550013" y="3708575"/>
            <a:ext cx="7092006" cy="584775"/>
          </a:xfrm>
          <a:prstGeom prst="rect">
            <a:avLst/>
          </a:prstGeom>
        </p:spPr>
        <p:txBody>
          <a:bodyPr wrap="none">
            <a:spAutoFit/>
          </a:bodyPr>
          <a:lstStyle/>
          <a:p>
            <a:pPr algn="ctr">
              <a:spcBef>
                <a:spcPct val="0"/>
              </a:spcBef>
            </a:pPr>
            <a:r>
              <a:rPr lang="en-US" sz="3200" dirty="0">
                <a:latin typeface="Tahoma" panose="020B0604030504040204" pitchFamily="34" charset="0"/>
                <a:ea typeface="Tahoma" panose="020B0604030504040204" pitchFamily="34" charset="0"/>
                <a:cs typeface="Tahoma" panose="020B0604030504040204" pitchFamily="34" charset="0"/>
              </a:rPr>
              <a:t>Knowledge </a:t>
            </a:r>
            <a:r>
              <a:rPr lang="en-US" sz="3200" dirty="0" smtClean="0">
                <a:latin typeface="Tahoma" panose="020B0604030504040204" pitchFamily="34" charset="0"/>
                <a:ea typeface="Tahoma" panose="020B0604030504040204" pitchFamily="34" charset="0"/>
                <a:cs typeface="Tahoma" panose="020B0604030504040204" pitchFamily="34" charset="0"/>
              </a:rPr>
              <a:t>Management Methodology</a:t>
            </a:r>
            <a:endParaRPr lang="en-US" sz="3200" dirty="0">
              <a:latin typeface="Tahoma" panose="020B0604030504040204" pitchFamily="34" charset="0"/>
              <a:ea typeface="Tahoma" panose="020B0604030504040204" pitchFamily="34" charset="0"/>
              <a:cs typeface="Tahoma" panose="020B0604030504040204" pitchFamily="34" charset="0"/>
            </a:endParaRPr>
          </a:p>
        </p:txBody>
      </p:sp>
      <p:grpSp>
        <p:nvGrpSpPr>
          <p:cNvPr id="35" name="Group 541"/>
          <p:cNvGrpSpPr>
            <a:grpSpLocks noChangeAspect="1"/>
          </p:cNvGrpSpPr>
          <p:nvPr/>
        </p:nvGrpSpPr>
        <p:grpSpPr bwMode="auto">
          <a:xfrm>
            <a:off x="5645999" y="2564651"/>
            <a:ext cx="900000" cy="900000"/>
            <a:chOff x="5326" y="2494"/>
            <a:chExt cx="340" cy="340"/>
          </a:xfrm>
          <a:solidFill>
            <a:schemeClr val="tx1"/>
          </a:solidFill>
        </p:grpSpPr>
        <p:sp>
          <p:nvSpPr>
            <p:cNvPr id="36" name="Freeform 542"/>
            <p:cNvSpPr>
              <a:spLocks noEditPoints="1"/>
            </p:cNvSpPr>
            <p:nvPr/>
          </p:nvSpPr>
          <p:spPr bwMode="auto">
            <a:xfrm>
              <a:off x="5430" y="2558"/>
              <a:ext cx="132" cy="212"/>
            </a:xfrm>
            <a:custGeom>
              <a:avLst/>
              <a:gdLst>
                <a:gd name="T0" fmla="*/ 99 w 199"/>
                <a:gd name="T1" fmla="*/ 0 h 320"/>
                <a:gd name="T2" fmla="*/ 99 w 199"/>
                <a:gd name="T3" fmla="*/ 0 h 320"/>
                <a:gd name="T4" fmla="*/ 99 w 199"/>
                <a:gd name="T5" fmla="*/ 0 h 320"/>
                <a:gd name="T6" fmla="*/ 99 w 199"/>
                <a:gd name="T7" fmla="*/ 0 h 320"/>
                <a:gd name="T8" fmla="*/ 98 w 199"/>
                <a:gd name="T9" fmla="*/ 0 h 320"/>
                <a:gd name="T10" fmla="*/ 0 w 199"/>
                <a:gd name="T11" fmla="*/ 95 h 320"/>
                <a:gd name="T12" fmla="*/ 19 w 199"/>
                <a:gd name="T13" fmla="*/ 158 h 320"/>
                <a:gd name="T14" fmla="*/ 45 w 199"/>
                <a:gd name="T15" fmla="*/ 213 h 320"/>
                <a:gd name="T16" fmla="*/ 45 w 199"/>
                <a:gd name="T17" fmla="*/ 245 h 320"/>
                <a:gd name="T18" fmla="*/ 46 w 199"/>
                <a:gd name="T19" fmla="*/ 246 h 320"/>
                <a:gd name="T20" fmla="*/ 45 w 199"/>
                <a:gd name="T21" fmla="*/ 247 h 320"/>
                <a:gd name="T22" fmla="*/ 56 w 199"/>
                <a:gd name="T23" fmla="*/ 311 h 320"/>
                <a:gd name="T24" fmla="*/ 67 w 199"/>
                <a:gd name="T25" fmla="*/ 320 h 320"/>
                <a:gd name="T26" fmla="*/ 131 w 199"/>
                <a:gd name="T27" fmla="*/ 320 h 320"/>
                <a:gd name="T28" fmla="*/ 141 w 199"/>
                <a:gd name="T29" fmla="*/ 311 h 320"/>
                <a:gd name="T30" fmla="*/ 152 w 199"/>
                <a:gd name="T31" fmla="*/ 247 h 320"/>
                <a:gd name="T32" fmla="*/ 152 w 199"/>
                <a:gd name="T33" fmla="*/ 246 h 320"/>
                <a:gd name="T34" fmla="*/ 152 w 199"/>
                <a:gd name="T35" fmla="*/ 245 h 320"/>
                <a:gd name="T36" fmla="*/ 152 w 199"/>
                <a:gd name="T37" fmla="*/ 213 h 320"/>
                <a:gd name="T38" fmla="*/ 179 w 199"/>
                <a:gd name="T39" fmla="*/ 158 h 320"/>
                <a:gd name="T40" fmla="*/ 199 w 199"/>
                <a:gd name="T41" fmla="*/ 95 h 320"/>
                <a:gd name="T42" fmla="*/ 99 w 199"/>
                <a:gd name="T43" fmla="*/ 0 h 320"/>
                <a:gd name="T44" fmla="*/ 122 w 199"/>
                <a:gd name="T45" fmla="*/ 298 h 320"/>
                <a:gd name="T46" fmla="*/ 76 w 199"/>
                <a:gd name="T47" fmla="*/ 298 h 320"/>
                <a:gd name="T48" fmla="*/ 69 w 199"/>
                <a:gd name="T49" fmla="*/ 256 h 320"/>
                <a:gd name="T50" fmla="*/ 129 w 199"/>
                <a:gd name="T51" fmla="*/ 256 h 320"/>
                <a:gd name="T52" fmla="*/ 122 w 199"/>
                <a:gd name="T53" fmla="*/ 298 h 320"/>
                <a:gd name="T54" fmla="*/ 161 w 199"/>
                <a:gd name="T55" fmla="*/ 147 h 320"/>
                <a:gd name="T56" fmla="*/ 131 w 199"/>
                <a:gd name="T57" fmla="*/ 213 h 320"/>
                <a:gd name="T58" fmla="*/ 131 w 199"/>
                <a:gd name="T59" fmla="*/ 234 h 320"/>
                <a:gd name="T60" fmla="*/ 109 w 199"/>
                <a:gd name="T61" fmla="*/ 234 h 320"/>
                <a:gd name="T62" fmla="*/ 109 w 199"/>
                <a:gd name="T63" fmla="*/ 153 h 320"/>
                <a:gd name="T64" fmla="*/ 128 w 199"/>
                <a:gd name="T65" fmla="*/ 135 h 320"/>
                <a:gd name="T66" fmla="*/ 128 w 199"/>
                <a:gd name="T67" fmla="*/ 120 h 320"/>
                <a:gd name="T68" fmla="*/ 112 w 199"/>
                <a:gd name="T69" fmla="*/ 120 h 320"/>
                <a:gd name="T70" fmla="*/ 99 w 199"/>
                <a:gd name="T71" fmla="*/ 134 h 320"/>
                <a:gd name="T72" fmla="*/ 85 w 199"/>
                <a:gd name="T73" fmla="*/ 120 h 320"/>
                <a:gd name="T74" fmla="*/ 70 w 199"/>
                <a:gd name="T75" fmla="*/ 120 h 320"/>
                <a:gd name="T76" fmla="*/ 70 w 199"/>
                <a:gd name="T77" fmla="*/ 135 h 320"/>
                <a:gd name="T78" fmla="*/ 88 w 199"/>
                <a:gd name="T79" fmla="*/ 153 h 320"/>
                <a:gd name="T80" fmla="*/ 88 w 199"/>
                <a:gd name="T81" fmla="*/ 234 h 320"/>
                <a:gd name="T82" fmla="*/ 67 w 199"/>
                <a:gd name="T83" fmla="*/ 234 h 320"/>
                <a:gd name="T84" fmla="*/ 67 w 199"/>
                <a:gd name="T85" fmla="*/ 213 h 320"/>
                <a:gd name="T86" fmla="*/ 37 w 199"/>
                <a:gd name="T87" fmla="*/ 146 h 320"/>
                <a:gd name="T88" fmla="*/ 21 w 199"/>
                <a:gd name="T89" fmla="*/ 95 h 320"/>
                <a:gd name="T90" fmla="*/ 99 w 199"/>
                <a:gd name="T91" fmla="*/ 21 h 320"/>
                <a:gd name="T92" fmla="*/ 177 w 199"/>
                <a:gd name="T93" fmla="*/ 95 h 320"/>
                <a:gd name="T94" fmla="*/ 161 w 199"/>
                <a:gd name="T95" fmla="*/ 147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 h="320">
                  <a:moveTo>
                    <a:pt x="99" y="0"/>
                  </a:moveTo>
                  <a:cubicBezTo>
                    <a:pt x="99" y="0"/>
                    <a:pt x="99" y="0"/>
                    <a:pt x="99" y="0"/>
                  </a:cubicBezTo>
                  <a:cubicBezTo>
                    <a:pt x="99" y="0"/>
                    <a:pt x="99" y="0"/>
                    <a:pt x="99" y="0"/>
                  </a:cubicBezTo>
                  <a:cubicBezTo>
                    <a:pt x="99" y="0"/>
                    <a:pt x="99" y="0"/>
                    <a:pt x="99" y="0"/>
                  </a:cubicBezTo>
                  <a:cubicBezTo>
                    <a:pt x="99" y="0"/>
                    <a:pt x="99" y="0"/>
                    <a:pt x="98" y="0"/>
                  </a:cubicBezTo>
                  <a:cubicBezTo>
                    <a:pt x="45" y="0"/>
                    <a:pt x="0" y="44"/>
                    <a:pt x="0" y="95"/>
                  </a:cubicBezTo>
                  <a:cubicBezTo>
                    <a:pt x="0" y="129"/>
                    <a:pt x="18" y="157"/>
                    <a:pt x="19" y="158"/>
                  </a:cubicBezTo>
                  <a:cubicBezTo>
                    <a:pt x="32" y="179"/>
                    <a:pt x="45" y="206"/>
                    <a:pt x="45" y="213"/>
                  </a:cubicBezTo>
                  <a:cubicBezTo>
                    <a:pt x="45" y="245"/>
                    <a:pt x="45" y="245"/>
                    <a:pt x="45" y="245"/>
                  </a:cubicBezTo>
                  <a:cubicBezTo>
                    <a:pt x="45" y="245"/>
                    <a:pt x="45" y="246"/>
                    <a:pt x="46" y="246"/>
                  </a:cubicBezTo>
                  <a:cubicBezTo>
                    <a:pt x="46" y="246"/>
                    <a:pt x="45" y="246"/>
                    <a:pt x="45" y="247"/>
                  </a:cubicBezTo>
                  <a:cubicBezTo>
                    <a:pt x="56" y="311"/>
                    <a:pt x="56" y="311"/>
                    <a:pt x="56" y="311"/>
                  </a:cubicBezTo>
                  <a:cubicBezTo>
                    <a:pt x="57" y="316"/>
                    <a:pt x="61" y="320"/>
                    <a:pt x="67" y="320"/>
                  </a:cubicBezTo>
                  <a:cubicBezTo>
                    <a:pt x="131" y="320"/>
                    <a:pt x="131" y="320"/>
                    <a:pt x="131" y="320"/>
                  </a:cubicBezTo>
                  <a:cubicBezTo>
                    <a:pt x="136" y="320"/>
                    <a:pt x="140" y="316"/>
                    <a:pt x="141" y="311"/>
                  </a:cubicBezTo>
                  <a:cubicBezTo>
                    <a:pt x="152" y="247"/>
                    <a:pt x="152" y="247"/>
                    <a:pt x="152" y="247"/>
                  </a:cubicBezTo>
                  <a:cubicBezTo>
                    <a:pt x="152" y="246"/>
                    <a:pt x="152" y="246"/>
                    <a:pt x="152" y="246"/>
                  </a:cubicBezTo>
                  <a:cubicBezTo>
                    <a:pt x="152" y="246"/>
                    <a:pt x="152" y="245"/>
                    <a:pt x="152" y="245"/>
                  </a:cubicBezTo>
                  <a:cubicBezTo>
                    <a:pt x="152" y="213"/>
                    <a:pt x="152" y="213"/>
                    <a:pt x="152" y="213"/>
                  </a:cubicBezTo>
                  <a:cubicBezTo>
                    <a:pt x="152" y="206"/>
                    <a:pt x="166" y="179"/>
                    <a:pt x="179" y="158"/>
                  </a:cubicBezTo>
                  <a:cubicBezTo>
                    <a:pt x="180" y="157"/>
                    <a:pt x="199" y="129"/>
                    <a:pt x="199" y="95"/>
                  </a:cubicBezTo>
                  <a:cubicBezTo>
                    <a:pt x="199" y="44"/>
                    <a:pt x="153" y="0"/>
                    <a:pt x="99" y="0"/>
                  </a:cubicBezTo>
                  <a:close/>
                  <a:moveTo>
                    <a:pt x="122" y="298"/>
                  </a:moveTo>
                  <a:cubicBezTo>
                    <a:pt x="76" y="298"/>
                    <a:pt x="76" y="298"/>
                    <a:pt x="76" y="298"/>
                  </a:cubicBezTo>
                  <a:cubicBezTo>
                    <a:pt x="69" y="256"/>
                    <a:pt x="69" y="256"/>
                    <a:pt x="69" y="256"/>
                  </a:cubicBezTo>
                  <a:cubicBezTo>
                    <a:pt x="129" y="256"/>
                    <a:pt x="129" y="256"/>
                    <a:pt x="129" y="256"/>
                  </a:cubicBezTo>
                  <a:lnTo>
                    <a:pt x="122" y="298"/>
                  </a:lnTo>
                  <a:close/>
                  <a:moveTo>
                    <a:pt x="161" y="147"/>
                  </a:moveTo>
                  <a:cubicBezTo>
                    <a:pt x="154" y="158"/>
                    <a:pt x="131" y="196"/>
                    <a:pt x="131" y="213"/>
                  </a:cubicBezTo>
                  <a:cubicBezTo>
                    <a:pt x="131" y="234"/>
                    <a:pt x="131" y="234"/>
                    <a:pt x="131" y="234"/>
                  </a:cubicBezTo>
                  <a:cubicBezTo>
                    <a:pt x="109" y="234"/>
                    <a:pt x="109" y="234"/>
                    <a:pt x="109" y="234"/>
                  </a:cubicBezTo>
                  <a:cubicBezTo>
                    <a:pt x="109" y="153"/>
                    <a:pt x="109" y="153"/>
                    <a:pt x="109" y="153"/>
                  </a:cubicBezTo>
                  <a:cubicBezTo>
                    <a:pt x="128" y="135"/>
                    <a:pt x="128" y="135"/>
                    <a:pt x="128" y="135"/>
                  </a:cubicBezTo>
                  <a:cubicBezTo>
                    <a:pt x="132" y="131"/>
                    <a:pt x="132" y="124"/>
                    <a:pt x="128" y="120"/>
                  </a:cubicBezTo>
                  <a:cubicBezTo>
                    <a:pt x="123" y="116"/>
                    <a:pt x="117" y="116"/>
                    <a:pt x="112" y="120"/>
                  </a:cubicBezTo>
                  <a:cubicBezTo>
                    <a:pt x="99" y="134"/>
                    <a:pt x="99" y="134"/>
                    <a:pt x="99" y="134"/>
                  </a:cubicBezTo>
                  <a:cubicBezTo>
                    <a:pt x="85" y="120"/>
                    <a:pt x="85" y="120"/>
                    <a:pt x="85" y="120"/>
                  </a:cubicBezTo>
                  <a:cubicBezTo>
                    <a:pt x="81" y="116"/>
                    <a:pt x="74" y="116"/>
                    <a:pt x="70" y="120"/>
                  </a:cubicBezTo>
                  <a:cubicBezTo>
                    <a:pt x="66" y="124"/>
                    <a:pt x="66" y="131"/>
                    <a:pt x="70" y="135"/>
                  </a:cubicBezTo>
                  <a:cubicBezTo>
                    <a:pt x="88" y="153"/>
                    <a:pt x="88" y="153"/>
                    <a:pt x="88" y="153"/>
                  </a:cubicBezTo>
                  <a:cubicBezTo>
                    <a:pt x="88" y="234"/>
                    <a:pt x="88" y="234"/>
                    <a:pt x="88" y="234"/>
                  </a:cubicBezTo>
                  <a:cubicBezTo>
                    <a:pt x="67" y="234"/>
                    <a:pt x="67" y="234"/>
                    <a:pt x="67" y="234"/>
                  </a:cubicBezTo>
                  <a:cubicBezTo>
                    <a:pt x="67" y="213"/>
                    <a:pt x="67" y="213"/>
                    <a:pt x="67" y="213"/>
                  </a:cubicBezTo>
                  <a:cubicBezTo>
                    <a:pt x="67" y="196"/>
                    <a:pt x="44" y="158"/>
                    <a:pt x="37" y="146"/>
                  </a:cubicBezTo>
                  <a:cubicBezTo>
                    <a:pt x="37" y="146"/>
                    <a:pt x="21" y="123"/>
                    <a:pt x="21" y="95"/>
                  </a:cubicBezTo>
                  <a:cubicBezTo>
                    <a:pt x="21" y="55"/>
                    <a:pt x="57" y="21"/>
                    <a:pt x="99" y="21"/>
                  </a:cubicBezTo>
                  <a:cubicBezTo>
                    <a:pt x="141" y="21"/>
                    <a:pt x="177" y="55"/>
                    <a:pt x="177" y="95"/>
                  </a:cubicBezTo>
                  <a:cubicBezTo>
                    <a:pt x="177" y="122"/>
                    <a:pt x="161" y="146"/>
                    <a:pt x="161" y="14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543"/>
            <p:cNvSpPr>
              <a:spLocks noEditPoints="1"/>
            </p:cNvSpPr>
            <p:nvPr/>
          </p:nvSpPr>
          <p:spPr bwMode="auto">
            <a:xfrm>
              <a:off x="5326" y="2494"/>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72967193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2"/>
          <p:cNvSpPr>
            <a:spLocks noGrp="1"/>
          </p:cNvSpPr>
          <p:nvPr>
            <p:ph type="title"/>
          </p:nvPr>
        </p:nvSpPr>
        <p:spPr/>
        <p:txBody>
          <a:bodyPr/>
          <a:lstStyle/>
          <a:p>
            <a:pPr algn="l" rtl="0"/>
            <a:r>
              <a:rPr lang="en-US" b="0" dirty="0">
                <a:latin typeface="Tahoma" panose="020B0604030504040204" pitchFamily="34" charset="0"/>
                <a:ea typeface="Tahoma" panose="020B0604030504040204" pitchFamily="34" charset="0"/>
                <a:cs typeface="Tahoma" panose="020B0604030504040204" pitchFamily="34" charset="0"/>
              </a:rPr>
              <a:t>A </a:t>
            </a:r>
            <a:r>
              <a:rPr lang="en-US" b="0" dirty="0" smtClean="0">
                <a:latin typeface="Tahoma" panose="020B0604030504040204" pitchFamily="34" charset="0"/>
                <a:ea typeface="Tahoma" panose="020B0604030504040204" pitchFamily="34" charset="0"/>
                <a:cs typeface="Tahoma" panose="020B0604030504040204" pitchFamily="34" charset="0"/>
              </a:rPr>
              <a:t>Successful Knowledge Management Solution Requires Work </a:t>
            </a:r>
            <a:r>
              <a:rPr lang="en-US" b="0" dirty="0">
                <a:latin typeface="Tahoma" panose="020B0604030504040204" pitchFamily="34" charset="0"/>
                <a:ea typeface="Tahoma" panose="020B0604030504040204" pitchFamily="34" charset="0"/>
                <a:cs typeface="Tahoma" panose="020B0604030504040204" pitchFamily="34" charset="0"/>
              </a:rPr>
              <a:t>in </a:t>
            </a:r>
            <a:r>
              <a:rPr lang="en-US" b="0" dirty="0" smtClean="0">
                <a:latin typeface="Tahoma" panose="020B0604030504040204" pitchFamily="34" charset="0"/>
                <a:ea typeface="Tahoma" panose="020B0604030504040204" pitchFamily="34" charset="0"/>
                <a:cs typeface="Tahoma" panose="020B0604030504040204" pitchFamily="34" charset="0"/>
              </a:rPr>
              <a:t>Six Parts</a:t>
            </a:r>
            <a:endParaRPr lang="he-IL" b="0" dirty="0">
              <a:latin typeface="Tahoma" panose="020B0604030504040204" pitchFamily="34" charset="0"/>
              <a:ea typeface="Tahoma" panose="020B0604030504040204" pitchFamily="34" charset="0"/>
              <a:cs typeface="Tahoma" panose="020B0604030504040204" pitchFamily="34" charset="0"/>
            </a:endParaRPr>
          </a:p>
        </p:txBody>
      </p:sp>
      <p:sp>
        <p:nvSpPr>
          <p:cNvPr id="73" name="Rectangle 72"/>
          <p:cNvSpPr/>
          <p:nvPr/>
        </p:nvSpPr>
        <p:spPr bwMode="gray">
          <a:xfrm>
            <a:off x="11309140" y="2159730"/>
            <a:ext cx="322851" cy="1560944"/>
          </a:xfrm>
          <a:prstGeom prst="rect">
            <a:avLst/>
          </a:prstGeom>
          <a:solidFill>
            <a:srgbClr val="86BC25"/>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84" name="Oval 83"/>
          <p:cNvSpPr/>
          <p:nvPr/>
        </p:nvSpPr>
        <p:spPr bwMode="gray">
          <a:xfrm>
            <a:off x="11027652" y="1629129"/>
            <a:ext cx="885825" cy="885825"/>
          </a:xfrm>
          <a:prstGeom prst="ellipse">
            <a:avLst/>
          </a:prstGeom>
          <a:solidFill>
            <a:srgbClr val="86BC25"/>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Organiza-tional</a:t>
            </a: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Strategy</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5" name="Oval 84"/>
          <p:cNvSpPr/>
          <p:nvPr/>
        </p:nvSpPr>
        <p:spPr bwMode="gray">
          <a:xfrm>
            <a:off x="11027652" y="3340377"/>
            <a:ext cx="885825" cy="885825"/>
          </a:xfrm>
          <a:prstGeom prst="ellipse">
            <a:avLst/>
          </a:prstGeom>
          <a:solidFill>
            <a:srgbClr val="86BC25"/>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Goals and Business Objectives</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2" name="Half Frame 91"/>
          <p:cNvSpPr/>
          <p:nvPr/>
        </p:nvSpPr>
        <p:spPr bwMode="gray">
          <a:xfrm rot="13478009" flipH="1">
            <a:off x="10794004" y="1940312"/>
            <a:ext cx="268528" cy="268528"/>
          </a:xfrm>
          <a:prstGeom prst="halfFrame">
            <a:avLst/>
          </a:prstGeom>
          <a:solidFill>
            <a:srgbClr val="86BC25"/>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93" name="TextBox 92"/>
          <p:cNvSpPr txBox="1"/>
          <p:nvPr/>
        </p:nvSpPr>
        <p:spPr>
          <a:xfrm>
            <a:off x="9817428" y="1975064"/>
            <a:ext cx="960972" cy="369332"/>
          </a:xfrm>
          <a:prstGeom prst="rect">
            <a:avLst/>
          </a:prstGeom>
          <a:noFill/>
        </p:spPr>
        <p:txBody>
          <a:bodyPr wrap="square" lIns="0" tIns="0" rIns="0" bIns="0" rtlCol="1">
            <a:spAutoFit/>
          </a:bodyPr>
          <a:lstStyle/>
          <a:p>
            <a:pPr marL="0" marR="0" lvl="0" indent="0" algn="ctr" defTabSz="914400" rtl="1"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dirty="0" smtClean="0">
                <a:ln>
                  <a:noFill/>
                </a:ln>
                <a:solidFill>
                  <a:srgbClr val="86BC25"/>
                </a:solidFill>
                <a:effectLst/>
                <a:uLnTx/>
                <a:uFillTx/>
                <a:latin typeface="Tahoma" panose="020B0604030504040204" pitchFamily="34" charset="0"/>
                <a:ea typeface="Tahoma" panose="020B0604030504040204" pitchFamily="34" charset="0"/>
                <a:cs typeface="Tahoma" panose="020B0604030504040204" pitchFamily="34" charset="0"/>
              </a:rPr>
              <a:t>Progression</a:t>
            </a:r>
            <a:r>
              <a:rPr kumimoji="0" lang="en-US" sz="1200" b="1" i="0" u="none" strike="noStrike" kern="1200" cap="none" spc="0" normalizeH="0" noProof="0" dirty="0" smtClean="0">
                <a:ln>
                  <a:noFill/>
                </a:ln>
                <a:solidFill>
                  <a:srgbClr val="86BC25"/>
                </a:solidFill>
                <a:effectLst/>
                <a:uLnTx/>
                <a:uFillTx/>
                <a:latin typeface="Tahoma" panose="020B0604030504040204" pitchFamily="34" charset="0"/>
                <a:ea typeface="Tahoma" panose="020B0604030504040204" pitchFamily="34" charset="0"/>
                <a:cs typeface="Tahoma" panose="020B0604030504040204" pitchFamily="34" charset="0"/>
              </a:rPr>
              <a:t> of </a:t>
            </a:r>
            <a:r>
              <a:rPr lang="en-US" sz="1200" b="1" dirty="0" smtClean="0">
                <a:solidFill>
                  <a:srgbClr val="86BC25"/>
                </a:solidFill>
                <a:latin typeface="Tahoma" panose="020B0604030504040204" pitchFamily="34" charset="0"/>
                <a:ea typeface="Tahoma" panose="020B0604030504040204" pitchFamily="34" charset="0"/>
                <a:cs typeface="Tahoma" panose="020B0604030504040204" pitchFamily="34" charset="0"/>
              </a:rPr>
              <a:t>Strategy</a:t>
            </a:r>
            <a:endParaRPr kumimoji="0" lang="he-IL" sz="1200" b="1" i="0" u="none" strike="noStrike" kern="1200" cap="none" spc="0" normalizeH="0" baseline="0" noProof="0" dirty="0" smtClean="0">
              <a:ln>
                <a:noFill/>
              </a:ln>
              <a:solidFill>
                <a:srgbClr val="86BC25"/>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4" name="Rectangle 93"/>
          <p:cNvSpPr/>
          <p:nvPr/>
        </p:nvSpPr>
        <p:spPr bwMode="gray">
          <a:xfrm rot="5400000">
            <a:off x="10218860" y="2019015"/>
            <a:ext cx="322851" cy="1857707"/>
          </a:xfrm>
          <a:prstGeom prst="rect">
            <a:avLst/>
          </a:prstGeom>
          <a:solidFill>
            <a:srgbClr val="86BC25"/>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95" name="Rectangle 94"/>
          <p:cNvSpPr/>
          <p:nvPr/>
        </p:nvSpPr>
        <p:spPr bwMode="gray">
          <a:xfrm>
            <a:off x="9128582" y="2159730"/>
            <a:ext cx="322851" cy="1560944"/>
          </a:xfrm>
          <a:prstGeom prst="rect">
            <a:avLst/>
          </a:prstGeom>
          <a:solidFill>
            <a:srgbClr val="009A44"/>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96" name="Oval 95"/>
          <p:cNvSpPr/>
          <p:nvPr/>
        </p:nvSpPr>
        <p:spPr bwMode="gray">
          <a:xfrm>
            <a:off x="8859707" y="3340377"/>
            <a:ext cx="885825" cy="885825"/>
          </a:xfrm>
          <a:prstGeom prst="ellipse">
            <a:avLst/>
          </a:prstGeom>
          <a:solidFill>
            <a:srgbClr val="009A44"/>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Measuring </a:t>
            </a: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Operation-al Effective-ness</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8" name="Oval 97"/>
          <p:cNvSpPr/>
          <p:nvPr/>
        </p:nvSpPr>
        <p:spPr bwMode="gray">
          <a:xfrm>
            <a:off x="8847094" y="1629129"/>
            <a:ext cx="885825" cy="885825"/>
          </a:xfrm>
          <a:prstGeom prst="ellipse">
            <a:avLst/>
          </a:prstGeom>
          <a:solidFill>
            <a:srgbClr val="009A44"/>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Govern-</a:t>
            </a:r>
            <a:r>
              <a:rPr kumimoji="0" lang="en-US" sz="1000" b="0"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ance</a:t>
            </a: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Model</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0" name="Rectangle 99"/>
          <p:cNvSpPr/>
          <p:nvPr/>
        </p:nvSpPr>
        <p:spPr bwMode="gray">
          <a:xfrm rot="5400000">
            <a:off x="8554666" y="2496345"/>
            <a:ext cx="322851" cy="907708"/>
          </a:xfrm>
          <a:prstGeom prst="rect">
            <a:avLst/>
          </a:prstGeom>
          <a:solidFill>
            <a:srgbClr val="009A44"/>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02" name="Rectangle 101"/>
          <p:cNvSpPr/>
          <p:nvPr/>
        </p:nvSpPr>
        <p:spPr bwMode="gray">
          <a:xfrm>
            <a:off x="7954570" y="2159730"/>
            <a:ext cx="322851" cy="2617577"/>
          </a:xfrm>
          <a:prstGeom prst="rect">
            <a:avLst/>
          </a:prstGeom>
          <a:solidFill>
            <a:srgbClr val="009A44"/>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10" name="Oval 109"/>
          <p:cNvSpPr/>
          <p:nvPr/>
        </p:nvSpPr>
        <p:spPr bwMode="gray">
          <a:xfrm>
            <a:off x="7671979" y="1629525"/>
            <a:ext cx="885825" cy="885825"/>
          </a:xfrm>
          <a:prstGeom prst="ellipse">
            <a:avLst/>
          </a:prstGeom>
          <a:solidFill>
            <a:srgbClr val="009A44"/>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Defining Roles and Responsibilities</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1" name="Half Frame 110"/>
          <p:cNvSpPr/>
          <p:nvPr/>
        </p:nvSpPr>
        <p:spPr bwMode="gray">
          <a:xfrm rot="13478009" flipH="1">
            <a:off x="7664449" y="2813602"/>
            <a:ext cx="268528" cy="268528"/>
          </a:xfrm>
          <a:prstGeom prst="halfFrame">
            <a:avLst/>
          </a:prstGeom>
          <a:solidFill>
            <a:srgbClr val="009A44"/>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12" name="TextBox 111"/>
          <p:cNvSpPr txBox="1"/>
          <p:nvPr/>
        </p:nvSpPr>
        <p:spPr>
          <a:xfrm flipH="1">
            <a:off x="6221638" y="3104419"/>
            <a:ext cx="1726766" cy="369332"/>
          </a:xfrm>
          <a:prstGeom prst="rect">
            <a:avLst/>
          </a:prstGeom>
          <a:noFill/>
        </p:spPr>
        <p:txBody>
          <a:bodyPr wrap="square" lIns="0" tIns="0" rIns="0" bIns="0" rtlCol="1">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dirty="0" smtClean="0">
                <a:ln>
                  <a:noFill/>
                </a:ln>
                <a:solidFill>
                  <a:srgbClr val="009A44"/>
                </a:solidFill>
                <a:effectLst/>
                <a:uLnTx/>
                <a:uFillTx/>
                <a:latin typeface="Tahoma" panose="020B0604030504040204" pitchFamily="34" charset="0"/>
                <a:ea typeface="Tahoma" panose="020B0604030504040204" pitchFamily="34" charset="0"/>
                <a:cs typeface="Tahoma" panose="020B0604030504040204" pitchFamily="34" charset="0"/>
              </a:rPr>
              <a:t>Management and Leadership</a:t>
            </a:r>
            <a:endParaRPr kumimoji="0" lang="he-IL" sz="1200" b="1" i="0" u="none" strike="noStrike" kern="1200" cap="none" spc="0" normalizeH="0" baseline="0" noProof="0" dirty="0" smtClean="0">
              <a:ln>
                <a:noFill/>
              </a:ln>
              <a:solidFill>
                <a:srgbClr val="009A44"/>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3" name="Rectangle 112"/>
          <p:cNvSpPr/>
          <p:nvPr/>
        </p:nvSpPr>
        <p:spPr bwMode="gray">
          <a:xfrm rot="5400000">
            <a:off x="8255226" y="3773309"/>
            <a:ext cx="322851" cy="2069556"/>
          </a:xfrm>
          <a:prstGeom prst="rect">
            <a:avLst/>
          </a:prstGeom>
          <a:solidFill>
            <a:srgbClr val="00768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17" name="Oval 116"/>
          <p:cNvSpPr/>
          <p:nvPr/>
        </p:nvSpPr>
        <p:spPr bwMode="gray">
          <a:xfrm>
            <a:off x="8896795" y="4370188"/>
            <a:ext cx="885825" cy="885825"/>
          </a:xfrm>
          <a:prstGeom prst="ellipse">
            <a:avLst/>
          </a:prstGeom>
          <a:solidFill>
            <a:srgbClr val="00768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Work Processes and Policies</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8" name="Rectangle 117"/>
          <p:cNvSpPr/>
          <p:nvPr/>
        </p:nvSpPr>
        <p:spPr bwMode="gray">
          <a:xfrm rot="10800000">
            <a:off x="7954412" y="4690540"/>
            <a:ext cx="322851" cy="786742"/>
          </a:xfrm>
          <a:prstGeom prst="rect">
            <a:avLst/>
          </a:prstGeom>
          <a:solidFill>
            <a:srgbClr val="00768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25" name="Oval 124"/>
          <p:cNvSpPr/>
          <p:nvPr/>
        </p:nvSpPr>
        <p:spPr bwMode="gray">
          <a:xfrm>
            <a:off x="7675574" y="5323767"/>
            <a:ext cx="885825" cy="885825"/>
          </a:xfrm>
          <a:prstGeom prst="ellipse">
            <a:avLst/>
          </a:prstGeom>
          <a:solidFill>
            <a:srgbClr val="00768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8" name="Picture 5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07677" y="5364098"/>
            <a:ext cx="816319" cy="824211"/>
          </a:xfrm>
          <a:prstGeom prst="rect">
            <a:avLst/>
          </a:prstGeom>
          <a:noFill/>
          <a:ln w="9525">
            <a:noFill/>
            <a:miter lim="800000"/>
            <a:headEnd/>
            <a:tailEnd/>
          </a:ln>
        </p:spPr>
      </p:pic>
      <p:sp>
        <p:nvSpPr>
          <p:cNvPr id="139" name="Half Frame 138"/>
          <p:cNvSpPr/>
          <p:nvPr/>
        </p:nvSpPr>
        <p:spPr bwMode="gray">
          <a:xfrm rot="8121991">
            <a:off x="9752293" y="4689651"/>
            <a:ext cx="268528" cy="268528"/>
          </a:xfrm>
          <a:prstGeom prst="halfFrame">
            <a:avLst/>
          </a:prstGeom>
          <a:solidFill>
            <a:srgbClr val="00768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0" name="TextBox 139"/>
          <p:cNvSpPr txBox="1"/>
          <p:nvPr/>
        </p:nvSpPr>
        <p:spPr>
          <a:xfrm>
            <a:off x="10116717" y="4675236"/>
            <a:ext cx="1804501" cy="369332"/>
          </a:xfrm>
          <a:prstGeom prst="rect">
            <a:avLst/>
          </a:prstGeom>
          <a:noFill/>
        </p:spPr>
        <p:txBody>
          <a:bodyPr wrap="square" lIns="0" tIns="0" rIns="0" bIns="0" rtlCol="1">
            <a:spAutoFit/>
          </a:bodyPr>
          <a:lstStyle/>
          <a:p>
            <a:pPr marL="0" marR="0" lvl="0" indent="0" algn="ctr" defTabSz="914400" rtl="1" eaLnBrk="1" fontAlgn="auto" latinLnBrk="0" hangingPunct="1">
              <a:lnSpc>
                <a:spcPct val="100000"/>
              </a:lnSpc>
              <a:spcBef>
                <a:spcPts val="0"/>
              </a:spcBef>
              <a:spcAft>
                <a:spcPts val="0"/>
              </a:spcAft>
              <a:buClrTx/>
              <a:buSzPct val="100000"/>
              <a:buFontTx/>
              <a:buNone/>
              <a:tabLst/>
              <a:defRPr/>
            </a:pPr>
            <a:r>
              <a:rPr lang="en-US" sz="1200" b="1" dirty="0" smtClean="0">
                <a:solidFill>
                  <a:srgbClr val="007680"/>
                </a:solidFill>
                <a:latin typeface="Tahoma" panose="020B0604030504040204" pitchFamily="34" charset="0"/>
                <a:ea typeface="Tahoma" panose="020B0604030504040204" pitchFamily="34" charset="0"/>
                <a:cs typeface="Tahoma" panose="020B0604030504040204" pitchFamily="34" charset="0"/>
              </a:rPr>
              <a:t>Flow of Organizational Knowledge Process </a:t>
            </a:r>
            <a:endParaRPr kumimoji="0" lang="he-IL" sz="1200" b="1" i="0" u="none" strike="noStrike" kern="1200" cap="none" spc="0" normalizeH="0" baseline="0" noProof="0" dirty="0" smtClean="0">
              <a:ln>
                <a:noFill/>
              </a:ln>
              <a:solidFill>
                <a:srgbClr val="00768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1" name="Rectangle 140"/>
          <p:cNvSpPr/>
          <p:nvPr/>
        </p:nvSpPr>
        <p:spPr bwMode="gray">
          <a:xfrm rot="16200000">
            <a:off x="5317634" y="2905267"/>
            <a:ext cx="322851" cy="3805631"/>
          </a:xfrm>
          <a:prstGeom prst="rect">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2" name="Rectangle 141"/>
          <p:cNvSpPr/>
          <p:nvPr/>
        </p:nvSpPr>
        <p:spPr bwMode="gray">
          <a:xfrm>
            <a:off x="6510230" y="4900436"/>
            <a:ext cx="322851" cy="576847"/>
          </a:xfrm>
          <a:prstGeom prst="rect">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3" name="Oval 142"/>
          <p:cNvSpPr/>
          <p:nvPr/>
        </p:nvSpPr>
        <p:spPr bwMode="gray">
          <a:xfrm>
            <a:off x="6221638" y="5323767"/>
            <a:ext cx="885825" cy="885825"/>
          </a:xfrm>
          <a:prstGeom prst="ellipse">
            <a:avLst/>
          </a:prstGeom>
          <a:solidFill>
            <a:srgbClr val="00A3E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t>
            </a:r>
            <a:r>
              <a:rPr lang="en-US" sz="10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ajor</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 Events in the Organization</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4" name="Rectangle 143"/>
          <p:cNvSpPr/>
          <p:nvPr/>
        </p:nvSpPr>
        <p:spPr bwMode="gray">
          <a:xfrm>
            <a:off x="5404500" y="4900436"/>
            <a:ext cx="322851" cy="576847"/>
          </a:xfrm>
          <a:prstGeom prst="rect">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5" name="Oval 144"/>
          <p:cNvSpPr/>
          <p:nvPr/>
        </p:nvSpPr>
        <p:spPr bwMode="gray">
          <a:xfrm>
            <a:off x="5115908" y="5323767"/>
            <a:ext cx="885825" cy="885825"/>
          </a:xfrm>
          <a:prstGeom prst="ellipse">
            <a:avLst/>
          </a:prstGeom>
          <a:solidFill>
            <a:srgbClr val="00A3E0"/>
          </a:solidFill>
          <a:ln w="19050" algn="ctr">
            <a:noFill/>
            <a:miter lim="800000"/>
            <a:headEnd/>
            <a:tailEnd/>
          </a:ln>
        </p:spPr>
        <p:txBody>
          <a:bodyPr wrap="square" lIns="0" tIns="0" rIns="0" bIns="0" rtlCol="0" anchor="ctr"/>
          <a:lstStyle/>
          <a:p>
            <a:pPr lvl="0" algn="ctr">
              <a:defRPr/>
            </a:pPr>
            <a:r>
              <a:rPr lang="en-US" sz="1000" dirty="0">
                <a:solidFill>
                  <a:prstClr val="white"/>
                </a:solidFill>
                <a:latin typeface="Tahoma" panose="020B0604030504040204" pitchFamily="34" charset="0"/>
                <a:ea typeface="Tahoma" panose="020B0604030504040204" pitchFamily="34" charset="0"/>
                <a:cs typeface="Tahoma" panose="020B0604030504040204" pitchFamily="34" charset="0"/>
              </a:rPr>
              <a:t>Central </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Content </a:t>
            </a:r>
            <a:r>
              <a:rPr lang="en-US" sz="1000" dirty="0">
                <a:solidFill>
                  <a:prstClr val="white"/>
                </a:solidFill>
                <a:latin typeface="Tahoma" panose="020B0604030504040204" pitchFamily="34" charset="0"/>
                <a:ea typeface="Tahoma" panose="020B0604030504040204" pitchFamily="34" charset="0"/>
                <a:cs typeface="Tahoma" panose="020B0604030504040204" pitchFamily="34" charset="0"/>
              </a:rPr>
              <a:t>in the </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Organization</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6" name="Rectangle 145"/>
          <p:cNvSpPr/>
          <p:nvPr/>
        </p:nvSpPr>
        <p:spPr bwMode="gray">
          <a:xfrm>
            <a:off x="4298770" y="4900436"/>
            <a:ext cx="322851" cy="576847"/>
          </a:xfrm>
          <a:prstGeom prst="rect">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7" name="Oval 146"/>
          <p:cNvSpPr/>
          <p:nvPr/>
        </p:nvSpPr>
        <p:spPr bwMode="gray">
          <a:xfrm>
            <a:off x="4010178" y="5323767"/>
            <a:ext cx="885825" cy="885825"/>
          </a:xfrm>
          <a:prstGeom prst="ellipse">
            <a:avLst/>
          </a:prstGeom>
          <a:solidFill>
            <a:srgbClr val="00A3E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Experts</a:t>
            </a:r>
            <a:r>
              <a:rPr kumimoji="0" lang="en-US" sz="1000" b="0" i="0" u="none" strike="noStrike" kern="1200" cap="none" spc="0" normalizeH="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in the Organization</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8" name="Half Frame 147"/>
          <p:cNvSpPr/>
          <p:nvPr/>
        </p:nvSpPr>
        <p:spPr bwMode="gray">
          <a:xfrm rot="13478009" flipH="1">
            <a:off x="3751618" y="5604667"/>
            <a:ext cx="268528" cy="268528"/>
          </a:xfrm>
          <a:prstGeom prst="halfFrame">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49" name="TextBox 148"/>
          <p:cNvSpPr txBox="1"/>
          <p:nvPr/>
        </p:nvSpPr>
        <p:spPr>
          <a:xfrm flipH="1">
            <a:off x="2564167" y="5626180"/>
            <a:ext cx="836859" cy="553998"/>
          </a:xfrm>
          <a:prstGeom prst="rect">
            <a:avLst/>
          </a:prstGeom>
          <a:noFill/>
        </p:spPr>
        <p:txBody>
          <a:bodyPr wrap="square" lIns="0" tIns="0" rIns="0" bIns="0" rtlCol="1">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dirty="0" smtClean="0">
                <a:ln>
                  <a:noFill/>
                </a:ln>
                <a:solidFill>
                  <a:srgbClr val="00A3E0"/>
                </a:solidFill>
                <a:effectLst/>
                <a:uLnTx/>
                <a:uFillTx/>
                <a:latin typeface="Tahoma" panose="020B0604030504040204" pitchFamily="34" charset="0"/>
                <a:ea typeface="Tahoma" panose="020B0604030504040204" pitchFamily="34" charset="0"/>
                <a:cs typeface="Tahoma" panose="020B0604030504040204" pitchFamily="34" charset="0"/>
              </a:rPr>
              <a:t>C</a:t>
            </a:r>
            <a:r>
              <a:rPr lang="en-US" sz="1200" b="1" dirty="0" err="1" smtClean="0">
                <a:solidFill>
                  <a:srgbClr val="00A3E0"/>
                </a:solidFill>
                <a:latin typeface="Tahoma" panose="020B0604030504040204" pitchFamily="34" charset="0"/>
                <a:ea typeface="Tahoma" panose="020B0604030504040204" pitchFamily="34" charset="0"/>
                <a:cs typeface="Tahoma" panose="020B0604030504040204" pitchFamily="34" charset="0"/>
              </a:rPr>
              <a:t>ontent</a:t>
            </a:r>
            <a:r>
              <a:rPr lang="en-US" sz="1200" b="1" dirty="0" smtClean="0">
                <a:solidFill>
                  <a:srgbClr val="00A3E0"/>
                </a:solidFill>
                <a:latin typeface="Tahoma" panose="020B0604030504040204" pitchFamily="34" charset="0"/>
                <a:ea typeface="Tahoma" panose="020B0604030504040204" pitchFamily="34" charset="0"/>
                <a:cs typeface="Tahoma" panose="020B0604030504040204" pitchFamily="34" charset="0"/>
              </a:rPr>
              <a:t> and Context</a:t>
            </a:r>
            <a:endParaRPr kumimoji="0" lang="he-IL" sz="1200" b="1" i="0" u="none" strike="noStrike" kern="1200" cap="none" spc="0" normalizeH="0" baseline="0" noProof="0" dirty="0" smtClean="0">
              <a:ln>
                <a:noFill/>
              </a:ln>
              <a:solidFill>
                <a:srgbClr val="00A3E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0" name="Rectangle 149"/>
          <p:cNvSpPr/>
          <p:nvPr/>
        </p:nvSpPr>
        <p:spPr bwMode="gray">
          <a:xfrm rot="5400000">
            <a:off x="2039789" y="3433057"/>
            <a:ext cx="325046" cy="2747859"/>
          </a:xfrm>
          <a:prstGeom prst="rect">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51" name="Rectangle 150"/>
          <p:cNvSpPr/>
          <p:nvPr/>
        </p:nvSpPr>
        <p:spPr bwMode="gray">
          <a:xfrm>
            <a:off x="1643087" y="1929861"/>
            <a:ext cx="322851" cy="3547422"/>
          </a:xfrm>
          <a:prstGeom prst="rect">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52" name="Oval 151"/>
          <p:cNvSpPr/>
          <p:nvPr/>
        </p:nvSpPr>
        <p:spPr bwMode="gray">
          <a:xfrm>
            <a:off x="412735" y="4352427"/>
            <a:ext cx="885825" cy="885825"/>
          </a:xfrm>
          <a:prstGeom prst="ellipse">
            <a:avLst/>
          </a:prstGeom>
          <a:solidFill>
            <a:srgbClr val="005587"/>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a:t>
            </a:r>
            <a:r>
              <a:rPr lang="en-US" sz="10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tructure</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3" name="Oval 152"/>
          <p:cNvSpPr/>
          <p:nvPr/>
        </p:nvSpPr>
        <p:spPr bwMode="gray">
          <a:xfrm>
            <a:off x="1364171" y="5323767"/>
            <a:ext cx="885825" cy="885825"/>
          </a:xfrm>
          <a:prstGeom prst="ellipse">
            <a:avLst/>
          </a:prstGeom>
          <a:solidFill>
            <a:srgbClr val="005587"/>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he-IL"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he-IL" sz="1000" b="0" i="0" u="none" strike="noStrike" kern="1200" cap="none" spc="0" normalizeH="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000" b="0" i="0" u="none" strike="noStrike" kern="1200" cap="none" spc="0" normalizeH="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ingle Point of Access</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4" name="Rectangle 153"/>
          <p:cNvSpPr/>
          <p:nvPr/>
        </p:nvSpPr>
        <p:spPr bwMode="gray">
          <a:xfrm rot="5400000">
            <a:off x="1281815" y="3411269"/>
            <a:ext cx="322851" cy="770205"/>
          </a:xfrm>
          <a:prstGeom prst="rect">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55" name="Rectangle 154"/>
          <p:cNvSpPr/>
          <p:nvPr/>
        </p:nvSpPr>
        <p:spPr bwMode="gray">
          <a:xfrm rot="5400000">
            <a:off x="1281815" y="2403944"/>
            <a:ext cx="322851" cy="770205"/>
          </a:xfrm>
          <a:prstGeom prst="rect">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56" name="Rectangle 155"/>
          <p:cNvSpPr/>
          <p:nvPr/>
        </p:nvSpPr>
        <p:spPr bwMode="gray">
          <a:xfrm rot="5400000">
            <a:off x="1350611" y="1327822"/>
            <a:ext cx="322851" cy="907800"/>
          </a:xfrm>
          <a:prstGeom prst="rect">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57" name="Oval 156"/>
          <p:cNvSpPr/>
          <p:nvPr/>
        </p:nvSpPr>
        <p:spPr bwMode="gray">
          <a:xfrm>
            <a:off x="412735" y="3344616"/>
            <a:ext cx="885825" cy="885825"/>
          </a:xfrm>
          <a:prstGeom prst="ellipse">
            <a:avLst/>
          </a:prstGeom>
          <a:solidFill>
            <a:srgbClr val="005587"/>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r>
              <a:rPr lang="en-US" sz="10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ontent</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8" name="Oval 157"/>
          <p:cNvSpPr/>
          <p:nvPr/>
        </p:nvSpPr>
        <p:spPr bwMode="gray">
          <a:xfrm>
            <a:off x="412735" y="2336806"/>
            <a:ext cx="885825" cy="885825"/>
          </a:xfrm>
          <a:prstGeom prst="ellipse">
            <a:avLst/>
          </a:prstGeom>
          <a:solidFill>
            <a:srgbClr val="005587"/>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t>
            </a:r>
            <a:r>
              <a:rPr lang="en-US" sz="10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ools</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9" name="Oval 158"/>
          <p:cNvSpPr/>
          <p:nvPr/>
        </p:nvSpPr>
        <p:spPr bwMode="gray">
          <a:xfrm>
            <a:off x="344099" y="1328996"/>
            <a:ext cx="954461" cy="885825"/>
          </a:xfrm>
          <a:prstGeom prst="ellipse">
            <a:avLst/>
          </a:prstGeom>
          <a:solidFill>
            <a:srgbClr val="005587"/>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r>
              <a:rPr lang="en-US" sz="10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apture</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 and </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Dis-</a:t>
            </a:r>
            <a:r>
              <a:rPr lang="en-US" sz="1000" dirty="0" err="1" smtClean="0">
                <a:solidFill>
                  <a:prstClr val="white"/>
                </a:solidFill>
                <a:latin typeface="Tahoma" panose="020B0604030504040204" pitchFamily="34" charset="0"/>
                <a:ea typeface="Tahoma" panose="020B0604030504040204" pitchFamily="34" charset="0"/>
                <a:cs typeface="Tahoma" panose="020B0604030504040204" pitchFamily="34" charset="0"/>
              </a:rPr>
              <a:t>seminate</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k</a:t>
            </a:r>
            <a:r>
              <a:rPr lang="en-US" sz="1000" dirty="0" smtClean="0">
                <a:solidFill>
                  <a:prstClr val="white"/>
                </a:solidFill>
                <a:latin typeface="Tahoma" panose="020B0604030504040204" pitchFamily="34" charset="0"/>
                <a:ea typeface="Tahoma" panose="020B0604030504040204" pitchFamily="34" charset="0"/>
                <a:cs typeface="Tahoma" panose="020B0604030504040204" pitchFamily="34" charset="0"/>
              </a:rPr>
              <a:t>nowledge</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0" name="Rectangle 159"/>
          <p:cNvSpPr/>
          <p:nvPr/>
        </p:nvSpPr>
        <p:spPr bwMode="gray">
          <a:xfrm rot="5400000">
            <a:off x="3815320" y="771149"/>
            <a:ext cx="322851" cy="4035795"/>
          </a:xfrm>
          <a:prstGeom prst="rect">
            <a:avLst/>
          </a:prstGeom>
          <a:solidFill>
            <a:srgbClr val="ED8B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61" name="Rectangle 160"/>
          <p:cNvSpPr/>
          <p:nvPr/>
        </p:nvSpPr>
        <p:spPr bwMode="gray">
          <a:xfrm>
            <a:off x="5676888" y="2099069"/>
            <a:ext cx="322851" cy="1362955"/>
          </a:xfrm>
          <a:prstGeom prst="rect">
            <a:avLst/>
          </a:prstGeom>
          <a:solidFill>
            <a:srgbClr val="ED8B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62" name="Rectangle 161"/>
          <p:cNvSpPr/>
          <p:nvPr/>
        </p:nvSpPr>
        <p:spPr bwMode="gray">
          <a:xfrm>
            <a:off x="4358512" y="2099070"/>
            <a:ext cx="322851" cy="1362954"/>
          </a:xfrm>
          <a:prstGeom prst="rect">
            <a:avLst/>
          </a:prstGeom>
          <a:solidFill>
            <a:srgbClr val="ED8B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63" name="Oval 162"/>
          <p:cNvSpPr/>
          <p:nvPr/>
        </p:nvSpPr>
        <p:spPr bwMode="gray">
          <a:xfrm>
            <a:off x="5395400" y="1442158"/>
            <a:ext cx="885825" cy="885825"/>
          </a:xfrm>
          <a:prstGeom prst="ellipse">
            <a:avLst/>
          </a:prstGeom>
          <a:solidFill>
            <a:srgbClr val="ED8B00"/>
          </a:solidFill>
          <a:ln w="19050" algn="ctr">
            <a:noFill/>
            <a:miter lim="800000"/>
            <a:headEnd/>
            <a:tailEnd/>
          </a:ln>
        </p:spPr>
        <p:txBody>
          <a:bodyPr wrap="square" lIns="0" tIns="0" rIns="0" bIns="0" rtlCol="0" anchor="ctr"/>
          <a:lstStyle/>
          <a:p>
            <a:pPr lvl="0" algn="ctr">
              <a:defRPr/>
            </a:pPr>
            <a:r>
              <a:rPr lang="en-US" sz="1000" dirty="0">
                <a:solidFill>
                  <a:prstClr val="white"/>
                </a:solidFill>
                <a:latin typeface="Tahoma" panose="020B0604030504040204" pitchFamily="34" charset="0"/>
                <a:ea typeface="Tahoma" panose="020B0604030504040204" pitchFamily="34" charset="0"/>
                <a:cs typeface="Tahoma" panose="020B0604030504040204" pitchFamily="34" charset="0"/>
              </a:rPr>
              <a:t>Skills</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4" name="Oval 163"/>
          <p:cNvSpPr/>
          <p:nvPr/>
        </p:nvSpPr>
        <p:spPr bwMode="gray">
          <a:xfrm>
            <a:off x="5395400" y="3249987"/>
            <a:ext cx="885825" cy="885825"/>
          </a:xfrm>
          <a:prstGeom prst="ellipse">
            <a:avLst/>
          </a:prstGeom>
          <a:solidFill>
            <a:srgbClr val="ED8B0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lang="en-US" sz="1000" noProof="0" dirty="0" smtClean="0">
                <a:solidFill>
                  <a:prstClr val="white"/>
                </a:solidFill>
                <a:latin typeface="Tahoma" panose="020B0604030504040204" pitchFamily="34" charset="0"/>
                <a:ea typeface="Tahoma" panose="020B0604030504040204" pitchFamily="34" charset="0"/>
                <a:cs typeface="Tahoma" panose="020B0604030504040204" pitchFamily="34" charset="0"/>
              </a:rPr>
              <a:t>nstruction/Training</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5" name="Oval 164"/>
          <p:cNvSpPr/>
          <p:nvPr/>
        </p:nvSpPr>
        <p:spPr bwMode="gray">
          <a:xfrm>
            <a:off x="4053812" y="3249987"/>
            <a:ext cx="885825" cy="885825"/>
          </a:xfrm>
          <a:prstGeom prst="ellipse">
            <a:avLst/>
          </a:prstGeom>
          <a:solidFill>
            <a:srgbClr val="ED8B00"/>
          </a:solidFill>
          <a:ln w="19050" algn="ctr">
            <a:noFill/>
            <a:miter lim="800000"/>
            <a:headEnd/>
            <a:tailEnd/>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Motivation</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6" name="Oval 165"/>
          <p:cNvSpPr/>
          <p:nvPr/>
        </p:nvSpPr>
        <p:spPr bwMode="gray">
          <a:xfrm>
            <a:off x="4053812" y="1440876"/>
            <a:ext cx="885825" cy="885825"/>
          </a:xfrm>
          <a:prstGeom prst="ellipse">
            <a:avLst/>
          </a:prstGeom>
          <a:solidFill>
            <a:srgbClr val="ED8B00"/>
          </a:solidFill>
          <a:ln w="19050" algn="ctr">
            <a:noFill/>
            <a:miter lim="800000"/>
            <a:headEnd/>
            <a:tailEnd/>
          </a:ln>
        </p:spPr>
        <p:txBody>
          <a:bodyPr wrap="square" lIns="0" tIns="0" rIns="0" bIns="0" rtlCol="0" anchor="ctr"/>
          <a:lstStyle/>
          <a:p>
            <a:pPr lvl="0" algn="ctr">
              <a:defRPr/>
            </a:pPr>
            <a:r>
              <a:rPr lang="en-US" sz="1000" dirty="0">
                <a:solidFill>
                  <a:prstClr val="white"/>
                </a:solidFill>
                <a:latin typeface="Tahoma" panose="020B0604030504040204" pitchFamily="34" charset="0"/>
                <a:ea typeface="Tahoma" panose="020B0604030504040204" pitchFamily="34" charset="0"/>
                <a:cs typeface="Tahoma" panose="020B0604030504040204" pitchFamily="34" charset="0"/>
              </a:rPr>
              <a:t>Behaviors</a:t>
            </a:r>
            <a:endParaRPr kumimoji="0" lang="he-IL" sz="1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7" name="Half Frame 166"/>
          <p:cNvSpPr/>
          <p:nvPr/>
        </p:nvSpPr>
        <p:spPr bwMode="gray">
          <a:xfrm rot="8121991">
            <a:off x="1964717" y="1858402"/>
            <a:ext cx="268528" cy="268528"/>
          </a:xfrm>
          <a:prstGeom prst="halfFrame">
            <a:avLst/>
          </a:prstGeom>
          <a:solidFill>
            <a:srgbClr val="005587"/>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68" name="TextBox 167"/>
          <p:cNvSpPr txBox="1"/>
          <p:nvPr/>
        </p:nvSpPr>
        <p:spPr>
          <a:xfrm>
            <a:off x="2546407" y="1959077"/>
            <a:ext cx="883255" cy="184666"/>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dirty="0" smtClean="0">
                <a:ln>
                  <a:noFill/>
                </a:ln>
                <a:solidFill>
                  <a:srgbClr val="005587"/>
                </a:solidFill>
                <a:effectLst/>
                <a:uLnTx/>
                <a:uFillTx/>
                <a:latin typeface="Tahoma" panose="020B0604030504040204" pitchFamily="34" charset="0"/>
                <a:ea typeface="Tahoma" panose="020B0604030504040204" pitchFamily="34" charset="0"/>
                <a:cs typeface="Tahoma" panose="020B0604030504040204" pitchFamily="34" charset="0"/>
              </a:rPr>
              <a:t>T</a:t>
            </a:r>
            <a:r>
              <a:rPr lang="en-US" sz="1200" b="1" dirty="0" err="1" smtClean="0">
                <a:solidFill>
                  <a:srgbClr val="005587"/>
                </a:solidFill>
                <a:latin typeface="Tahoma" panose="020B0604030504040204" pitchFamily="34" charset="0"/>
                <a:ea typeface="Tahoma" panose="020B0604030504040204" pitchFamily="34" charset="0"/>
                <a:cs typeface="Tahoma" panose="020B0604030504040204" pitchFamily="34" charset="0"/>
              </a:rPr>
              <a:t>echnology</a:t>
            </a:r>
            <a:endParaRPr kumimoji="0" lang="he-IL" sz="1200" b="1" i="0" u="none" strike="noStrike" kern="1200" cap="none" spc="0" normalizeH="0" baseline="0" noProof="0" dirty="0" smtClean="0">
              <a:ln>
                <a:noFill/>
              </a:ln>
              <a:solidFill>
                <a:srgbClr val="005587"/>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9" name="Half Frame 168"/>
          <p:cNvSpPr/>
          <p:nvPr/>
        </p:nvSpPr>
        <p:spPr bwMode="gray">
          <a:xfrm rot="13478009" flipH="1">
            <a:off x="3806032" y="3573515"/>
            <a:ext cx="268528" cy="268528"/>
          </a:xfrm>
          <a:prstGeom prst="halfFrame">
            <a:avLst/>
          </a:prstGeom>
          <a:solidFill>
            <a:srgbClr val="FFC0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70" name="TextBox 169"/>
          <p:cNvSpPr txBox="1"/>
          <p:nvPr/>
        </p:nvSpPr>
        <p:spPr>
          <a:xfrm flipH="1">
            <a:off x="2234813" y="3611705"/>
            <a:ext cx="1463542" cy="184666"/>
          </a:xfrm>
          <a:prstGeom prst="rect">
            <a:avLst/>
          </a:prstGeom>
          <a:noFill/>
        </p:spPr>
        <p:txBody>
          <a:bodyPr wrap="none" lIns="0" tIns="0" rIns="0" bIns="0" rtlCol="1">
            <a:spAutoFit/>
          </a:bodyPr>
          <a:lstStyle/>
          <a:p>
            <a:pPr marL="0" marR="0" lvl="0" indent="0" algn="ctr" defTabSz="914400" rtl="0" eaLnBrk="1" fontAlgn="auto" latinLnBrk="0" hangingPunct="1">
              <a:lnSpc>
                <a:spcPct val="100000"/>
              </a:lnSpc>
              <a:spcBef>
                <a:spcPts val="0"/>
              </a:spcBef>
              <a:spcAft>
                <a:spcPts val="0"/>
              </a:spcAft>
              <a:buClrTx/>
              <a:buSzPct val="100000"/>
              <a:buFontTx/>
              <a:buNone/>
              <a:tabLst/>
              <a:defRPr/>
            </a:pPr>
            <a:r>
              <a:rPr kumimoji="0" lang="en-US" sz="1200" b="1" i="0" u="none" strike="noStrike" kern="1200" cap="none" spc="0" normalizeH="0" baseline="0" noProof="0" dirty="0" smtClean="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P</a:t>
            </a:r>
            <a:r>
              <a:rPr lang="en-US" sz="1200" b="1" dirty="0" err="1" smtClean="0">
                <a:solidFill>
                  <a:srgbClr val="FFC000"/>
                </a:solidFill>
                <a:latin typeface="Tahoma" panose="020B0604030504040204" pitchFamily="34" charset="0"/>
                <a:ea typeface="Tahoma" panose="020B0604030504040204" pitchFamily="34" charset="0"/>
                <a:cs typeface="Tahoma" panose="020B0604030504040204" pitchFamily="34" charset="0"/>
              </a:rPr>
              <a:t>eople</a:t>
            </a:r>
            <a:r>
              <a:rPr lang="en-US" sz="1200" b="1" dirty="0" smtClean="0">
                <a:solidFill>
                  <a:srgbClr val="FFC000"/>
                </a:solidFill>
                <a:latin typeface="Tahoma" panose="020B0604030504040204" pitchFamily="34" charset="0"/>
                <a:ea typeface="Tahoma" panose="020B0604030504040204" pitchFamily="34" charset="0"/>
                <a:cs typeface="Tahoma" panose="020B0604030504040204" pitchFamily="34" charset="0"/>
              </a:rPr>
              <a:t> and Culture</a:t>
            </a:r>
            <a:endParaRPr kumimoji="0" lang="he-IL" sz="1200" b="1" i="0" u="none" strike="noStrike" kern="1200" cap="none" spc="0" normalizeH="0" baseline="0" noProof="0" dirty="0" smtClean="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1" name="Isosceles Triangle 170"/>
          <p:cNvSpPr/>
          <p:nvPr/>
        </p:nvSpPr>
        <p:spPr bwMode="gray">
          <a:xfrm rot="10800000">
            <a:off x="7956495" y="4646801"/>
            <a:ext cx="327655" cy="282462"/>
          </a:xfrm>
          <a:prstGeom prst="triangle">
            <a:avLst/>
          </a:prstGeom>
          <a:solidFill>
            <a:schemeClr val="bg1"/>
          </a:solidFill>
          <a:ln w="19050" algn="ctr">
            <a:noFill/>
            <a:miter lim="800000"/>
            <a:headEnd/>
            <a:tailEnd/>
          </a:ln>
          <a:effectLst>
            <a:outerShdw blurRad="50800" dist="38100" dir="5400000" algn="t"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72" name="Isosceles Triangle 171"/>
          <p:cNvSpPr/>
          <p:nvPr/>
        </p:nvSpPr>
        <p:spPr bwMode="gray">
          <a:xfrm rot="16200000">
            <a:off x="7080126" y="4668798"/>
            <a:ext cx="318958" cy="282462"/>
          </a:xfrm>
          <a:prstGeom prst="triangle">
            <a:avLst/>
          </a:prstGeom>
          <a:solidFill>
            <a:schemeClr val="bg1"/>
          </a:solidFill>
          <a:ln w="19050" algn="ctr">
            <a:noFill/>
            <a:miter lim="800000"/>
            <a:headEnd/>
            <a:tailEnd/>
          </a:ln>
          <a:effectLst>
            <a:outerShdw blurRad="50800" dist="38100" dir="8100000" algn="tr"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73" name="Isosceles Triangle 172"/>
          <p:cNvSpPr/>
          <p:nvPr/>
        </p:nvSpPr>
        <p:spPr bwMode="gray">
          <a:xfrm rot="16200000">
            <a:off x="3272836" y="4668798"/>
            <a:ext cx="318958" cy="282462"/>
          </a:xfrm>
          <a:prstGeom prst="triangle">
            <a:avLst/>
          </a:prstGeom>
          <a:solidFill>
            <a:schemeClr val="bg1"/>
          </a:solidFill>
          <a:ln w="19050" algn="ctr">
            <a:noFill/>
            <a:miter lim="800000"/>
            <a:headEnd/>
            <a:tailEnd/>
          </a:ln>
          <a:effectLst>
            <a:outerShdw blurRad="50800" dist="38100" dir="8100000" algn="tr"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a:ln>
                <a:noFill/>
              </a:ln>
              <a:solidFill>
                <a:prstClr val="white"/>
              </a:solidFill>
              <a:effectLst/>
              <a:uLnTx/>
              <a:uFillTx/>
              <a:latin typeface="Verdana"/>
              <a:ea typeface="+mn-ea"/>
              <a:cs typeface="+mn-cs"/>
            </a:endParaRPr>
          </a:p>
        </p:txBody>
      </p:sp>
      <p:sp>
        <p:nvSpPr>
          <p:cNvPr id="174" name="Isosceles Triangle 173"/>
          <p:cNvSpPr/>
          <p:nvPr/>
        </p:nvSpPr>
        <p:spPr bwMode="gray">
          <a:xfrm rot="5400000">
            <a:off x="1944144" y="2638487"/>
            <a:ext cx="318958" cy="282462"/>
          </a:xfrm>
          <a:prstGeom prst="triangle">
            <a:avLst/>
          </a:prstGeom>
          <a:solidFill>
            <a:schemeClr val="bg1"/>
          </a:solidFill>
          <a:ln w="19050" algn="ctr">
            <a:noFill/>
            <a:miter lim="800000"/>
            <a:headEnd/>
            <a:tailEnd/>
          </a:ln>
          <a:effectLst>
            <a:outerShdw blurRad="50800" dist="38100" dir="2700000" algn="tl"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175" name="TextBox 174"/>
          <p:cNvSpPr txBox="1"/>
          <p:nvPr/>
        </p:nvSpPr>
        <p:spPr>
          <a:xfrm>
            <a:off x="10183299" y="1566278"/>
            <a:ext cx="229229" cy="430887"/>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800" b="1" i="0" u="none" strike="noStrike" kern="1200" cap="none" spc="0" normalizeH="0" baseline="0" noProof="0" dirty="0" smtClean="0">
                <a:ln>
                  <a:noFill/>
                </a:ln>
                <a:solidFill>
                  <a:srgbClr val="86BC25"/>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76" name="TextBox 175"/>
          <p:cNvSpPr txBox="1"/>
          <p:nvPr/>
        </p:nvSpPr>
        <p:spPr>
          <a:xfrm>
            <a:off x="6967588" y="2620239"/>
            <a:ext cx="229229" cy="430887"/>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800" b="1" i="0" u="none" strike="noStrike" kern="1200" cap="none" spc="0" normalizeH="0" baseline="0" noProof="0" dirty="0" smtClean="0">
                <a:ln>
                  <a:noFill/>
                </a:ln>
                <a:solidFill>
                  <a:srgbClr val="009A44"/>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
        <p:nvSpPr>
          <p:cNvPr id="177" name="TextBox 176"/>
          <p:cNvSpPr txBox="1"/>
          <p:nvPr/>
        </p:nvSpPr>
        <p:spPr>
          <a:xfrm>
            <a:off x="10813653" y="4244349"/>
            <a:ext cx="229229" cy="430887"/>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800" b="1" i="0" u="none" strike="noStrike" kern="1200" cap="none" spc="0" normalizeH="0" baseline="0" noProof="0" dirty="0" smtClean="0">
                <a:ln>
                  <a:noFill/>
                </a:ln>
                <a:solidFill>
                  <a:srgbClr val="007680"/>
                </a:solidFill>
                <a:effectLst/>
                <a:uLnTx/>
                <a:uFillTx/>
                <a:latin typeface="Tahoma" panose="020B0604030504040204" pitchFamily="34" charset="0"/>
                <a:ea typeface="Tahoma" panose="020B0604030504040204" pitchFamily="34" charset="0"/>
                <a:cs typeface="Tahoma" panose="020B0604030504040204" pitchFamily="34" charset="0"/>
              </a:rPr>
              <a:t>3</a:t>
            </a:r>
          </a:p>
        </p:txBody>
      </p:sp>
      <p:sp>
        <p:nvSpPr>
          <p:cNvPr id="178" name="TextBox 177"/>
          <p:cNvSpPr txBox="1"/>
          <p:nvPr/>
        </p:nvSpPr>
        <p:spPr>
          <a:xfrm>
            <a:off x="2915767" y="5220901"/>
            <a:ext cx="148203" cy="430887"/>
          </a:xfrm>
          <a:prstGeom prst="rect">
            <a:avLst/>
          </a:prstGeom>
          <a:noFill/>
        </p:spPr>
        <p:txBody>
          <a:bodyPr wrap="squar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800" b="1" i="0" u="none" strike="noStrike" kern="1200" cap="none" spc="0" normalizeH="0" baseline="0" noProof="0" dirty="0" smtClean="0">
                <a:ln>
                  <a:noFill/>
                </a:ln>
                <a:solidFill>
                  <a:srgbClr val="00A3E0"/>
                </a:solidFill>
                <a:effectLst/>
                <a:uLnTx/>
                <a:uFillTx/>
                <a:latin typeface="Tahoma" panose="020B0604030504040204" pitchFamily="34" charset="0"/>
                <a:ea typeface="Tahoma" panose="020B0604030504040204" pitchFamily="34" charset="0"/>
                <a:cs typeface="Tahoma" panose="020B0604030504040204" pitchFamily="34" charset="0"/>
              </a:rPr>
              <a:t>4</a:t>
            </a:r>
          </a:p>
        </p:txBody>
      </p:sp>
      <p:sp>
        <p:nvSpPr>
          <p:cNvPr id="179" name="TextBox 178"/>
          <p:cNvSpPr txBox="1"/>
          <p:nvPr/>
        </p:nvSpPr>
        <p:spPr>
          <a:xfrm>
            <a:off x="2881234" y="1544809"/>
            <a:ext cx="229229" cy="430887"/>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800" b="1" i="0" u="none" strike="noStrike" kern="1200" cap="none" spc="0" normalizeH="0" baseline="0" noProof="0" dirty="0" smtClean="0">
                <a:ln>
                  <a:noFill/>
                </a:ln>
                <a:solidFill>
                  <a:srgbClr val="005587"/>
                </a:solidFill>
                <a:effectLst/>
                <a:uLnTx/>
                <a:uFillTx/>
                <a:latin typeface="Tahoma" panose="020B0604030504040204" pitchFamily="34" charset="0"/>
                <a:ea typeface="Tahoma" panose="020B0604030504040204" pitchFamily="34" charset="0"/>
                <a:cs typeface="Tahoma" panose="020B0604030504040204" pitchFamily="34" charset="0"/>
              </a:rPr>
              <a:t>5</a:t>
            </a:r>
          </a:p>
        </p:txBody>
      </p:sp>
      <p:sp>
        <p:nvSpPr>
          <p:cNvPr id="180" name="TextBox 179"/>
          <p:cNvSpPr txBox="1"/>
          <p:nvPr/>
        </p:nvSpPr>
        <p:spPr>
          <a:xfrm>
            <a:off x="2867590" y="3144355"/>
            <a:ext cx="229229" cy="430887"/>
          </a:xfrm>
          <a:prstGeom prst="rect">
            <a:avLst/>
          </a:prstGeom>
          <a:noFill/>
        </p:spPr>
        <p:txBody>
          <a:bodyPr wrap="none" lIns="0" tIns="0" rIns="0" bIns="0" rtlCol="1">
            <a:spAutoFit/>
          </a:bodyPr>
          <a:lstStyle/>
          <a:p>
            <a:pPr marL="0" marR="0" lvl="0" indent="0" algn="ctr" defTabSz="914400" rtl="1" eaLnBrk="1" fontAlgn="auto" latinLnBrk="0" hangingPunct="1">
              <a:lnSpc>
                <a:spcPct val="100000"/>
              </a:lnSpc>
              <a:spcBef>
                <a:spcPts val="600"/>
              </a:spcBef>
              <a:spcAft>
                <a:spcPts val="0"/>
              </a:spcAft>
              <a:buClrTx/>
              <a:buSzPct val="100000"/>
              <a:buFontTx/>
              <a:buNone/>
              <a:tabLst/>
              <a:defRPr/>
            </a:pPr>
            <a:r>
              <a:rPr kumimoji="0" lang="he-IL" sz="2800" b="1" i="0" u="none" strike="noStrike" kern="1200" cap="none" spc="0" normalizeH="0" baseline="0" noProof="0" dirty="0" smtClean="0">
                <a:ln>
                  <a:noFill/>
                </a:ln>
                <a:solidFill>
                  <a:srgbClr val="FFC000"/>
                </a:solidFill>
                <a:effectLst/>
                <a:uLnTx/>
                <a:uFillTx/>
                <a:latin typeface="Tahoma" panose="020B0604030504040204" pitchFamily="34" charset="0"/>
                <a:ea typeface="Tahoma" panose="020B0604030504040204" pitchFamily="34" charset="0"/>
                <a:cs typeface="Tahoma" panose="020B0604030504040204" pitchFamily="34" charset="0"/>
              </a:rPr>
              <a:t>6</a:t>
            </a:r>
          </a:p>
        </p:txBody>
      </p:sp>
      <p:sp>
        <p:nvSpPr>
          <p:cNvPr id="181" name="Isosceles Triangle 180"/>
          <p:cNvSpPr/>
          <p:nvPr/>
        </p:nvSpPr>
        <p:spPr bwMode="gray">
          <a:xfrm rot="16200000">
            <a:off x="9152193" y="2809039"/>
            <a:ext cx="327655" cy="282462"/>
          </a:xfrm>
          <a:prstGeom prst="triangle">
            <a:avLst/>
          </a:prstGeom>
          <a:solidFill>
            <a:schemeClr val="bg1"/>
          </a:solidFill>
          <a:ln w="19050" algn="ctr">
            <a:noFill/>
            <a:miter lim="800000"/>
            <a:headEnd/>
            <a:tailEnd/>
          </a:ln>
          <a:effectLst>
            <a:outerShdw blurRad="50800" dist="38100" dir="8100000" algn="tr" rotWithShape="0">
              <a:prstClr val="black">
                <a:alpha val="40000"/>
              </a:prstClr>
            </a:outerShdw>
          </a:effectLst>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b="1" i="0" u="none" strike="noStrike" kern="1200" cap="none" spc="0" normalizeH="0" baseline="0" noProof="0" dirty="0" smtClean="0">
              <a:ln>
                <a:noFill/>
              </a:ln>
              <a:solidFill>
                <a:prstClr val="white"/>
              </a:solidFill>
              <a:effectLst/>
              <a:uLnTx/>
              <a:uFillTx/>
              <a:latin typeface="Verdana"/>
              <a:ea typeface="+mn-ea"/>
              <a:cs typeface="+mn-cs"/>
            </a:endParaRPr>
          </a:p>
        </p:txBody>
      </p:sp>
    </p:spTree>
    <p:extLst>
      <p:ext uri="{BB962C8B-B14F-4D97-AF65-F5344CB8AC3E}">
        <p14:creationId xmlns:p14="http://schemas.microsoft.com/office/powerpoint/2010/main" val="186402891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29" y="171749"/>
            <a:ext cx="11807598" cy="498122"/>
          </a:xfrm>
        </p:spPr>
        <p:txBody>
          <a:bodyPr/>
          <a:lstStyle/>
          <a:p>
            <a:pPr algn="l"/>
            <a:r>
              <a:rPr lang="en-US" sz="2000" b="0" dirty="0"/>
              <a:t>Create </a:t>
            </a:r>
            <a:r>
              <a:rPr lang="en-US" sz="2000" b="0" dirty="0" smtClean="0"/>
              <a:t>Membership </a:t>
            </a:r>
            <a:r>
              <a:rPr lang="en-US" sz="2000" b="0" dirty="0"/>
              <a:t>B</a:t>
            </a:r>
            <a:r>
              <a:rPr lang="en-US" sz="2000" b="0" dirty="0" smtClean="0"/>
              <a:t>enefits</a:t>
            </a:r>
            <a:endParaRPr lang="he-IL" sz="2000" b="0" dirty="0"/>
          </a:p>
        </p:txBody>
      </p:sp>
      <p:grpSp>
        <p:nvGrpSpPr>
          <p:cNvPr id="55" name="Group 54"/>
          <p:cNvGrpSpPr/>
          <p:nvPr/>
        </p:nvGrpSpPr>
        <p:grpSpPr>
          <a:xfrm>
            <a:off x="727531" y="978388"/>
            <a:ext cx="1198836" cy="917883"/>
            <a:chOff x="359998" y="1752242"/>
            <a:chExt cx="1198836" cy="917883"/>
          </a:xfrm>
        </p:grpSpPr>
        <p:sp>
          <p:nvSpPr>
            <p:cNvPr id="26" name="Rectangle 25"/>
            <p:cNvSpPr/>
            <p:nvPr/>
          </p:nvSpPr>
          <p:spPr bwMode="gray">
            <a:xfrm>
              <a:off x="359998" y="1752242"/>
              <a:ext cx="1198836"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en-US" sz="1050" b="1" dirty="0" smtClean="0">
                  <a:solidFill>
                    <a:schemeClr val="bg1"/>
                  </a:solidFill>
                  <a:latin typeface="Tahoma" panose="020B0604030504040204" pitchFamily="34" charset="0"/>
                  <a:ea typeface="Tahoma" panose="020B0604030504040204" pitchFamily="34" charset="0"/>
                  <a:cs typeface="Tahoma" panose="020B0604030504040204" pitchFamily="34" charset="0"/>
                </a:rPr>
                <a:t>Time </a:t>
              </a: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S</a:t>
              </a:r>
              <a:r>
                <a:rPr lang="en-US" sz="105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aving</a:t>
              </a:r>
              <a:endParaRPr lang="he-IL" sz="105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1" name="Freeform 327"/>
            <p:cNvSpPr>
              <a:spLocks noEditPoints="1"/>
            </p:cNvSpPr>
            <p:nvPr/>
          </p:nvSpPr>
          <p:spPr bwMode="auto">
            <a:xfrm>
              <a:off x="760349" y="2209251"/>
              <a:ext cx="406781" cy="460874"/>
            </a:xfrm>
            <a:custGeom>
              <a:avLst/>
              <a:gdLst>
                <a:gd name="T0" fmla="*/ 149 w 284"/>
                <a:gd name="T1" fmla="*/ 106 h 320"/>
                <a:gd name="T2" fmla="*/ 149 w 284"/>
                <a:gd name="T3" fmla="*/ 181 h 320"/>
                <a:gd name="T4" fmla="*/ 139 w 284"/>
                <a:gd name="T5" fmla="*/ 192 h 320"/>
                <a:gd name="T6" fmla="*/ 128 w 284"/>
                <a:gd name="T7" fmla="*/ 181 h 320"/>
                <a:gd name="T8" fmla="*/ 128 w 284"/>
                <a:gd name="T9" fmla="*/ 106 h 320"/>
                <a:gd name="T10" fmla="*/ 139 w 284"/>
                <a:gd name="T11" fmla="*/ 96 h 320"/>
                <a:gd name="T12" fmla="*/ 149 w 284"/>
                <a:gd name="T13" fmla="*/ 106 h 320"/>
                <a:gd name="T14" fmla="*/ 280 w 284"/>
                <a:gd name="T15" fmla="*/ 64 h 320"/>
                <a:gd name="T16" fmla="*/ 280 w 284"/>
                <a:gd name="T17" fmla="*/ 79 h 320"/>
                <a:gd name="T18" fmla="*/ 272 w 284"/>
                <a:gd name="T19" fmla="*/ 82 h 320"/>
                <a:gd name="T20" fmla="*/ 265 w 284"/>
                <a:gd name="T21" fmla="*/ 79 h 320"/>
                <a:gd name="T22" fmla="*/ 250 w 284"/>
                <a:gd name="T23" fmla="*/ 64 h 320"/>
                <a:gd name="T24" fmla="*/ 233 w 284"/>
                <a:gd name="T25" fmla="*/ 80 h 320"/>
                <a:gd name="T26" fmla="*/ 277 w 284"/>
                <a:gd name="T27" fmla="*/ 181 h 320"/>
                <a:gd name="T28" fmla="*/ 139 w 284"/>
                <a:gd name="T29" fmla="*/ 320 h 320"/>
                <a:gd name="T30" fmla="*/ 0 w 284"/>
                <a:gd name="T31" fmla="*/ 181 h 320"/>
                <a:gd name="T32" fmla="*/ 128 w 284"/>
                <a:gd name="T33" fmla="*/ 43 h 320"/>
                <a:gd name="T34" fmla="*/ 128 w 284"/>
                <a:gd name="T35" fmla="*/ 21 h 320"/>
                <a:gd name="T36" fmla="*/ 107 w 284"/>
                <a:gd name="T37" fmla="*/ 21 h 320"/>
                <a:gd name="T38" fmla="*/ 96 w 284"/>
                <a:gd name="T39" fmla="*/ 10 h 320"/>
                <a:gd name="T40" fmla="*/ 107 w 284"/>
                <a:gd name="T41" fmla="*/ 0 h 320"/>
                <a:gd name="T42" fmla="*/ 171 w 284"/>
                <a:gd name="T43" fmla="*/ 0 h 320"/>
                <a:gd name="T44" fmla="*/ 181 w 284"/>
                <a:gd name="T45" fmla="*/ 10 h 320"/>
                <a:gd name="T46" fmla="*/ 171 w 284"/>
                <a:gd name="T47" fmla="*/ 21 h 320"/>
                <a:gd name="T48" fmla="*/ 149 w 284"/>
                <a:gd name="T49" fmla="*/ 21 h 320"/>
                <a:gd name="T50" fmla="*/ 149 w 284"/>
                <a:gd name="T51" fmla="*/ 43 h 320"/>
                <a:gd name="T52" fmla="*/ 217 w 284"/>
                <a:gd name="T53" fmla="*/ 67 h 320"/>
                <a:gd name="T54" fmla="*/ 235 w 284"/>
                <a:gd name="T55" fmla="*/ 49 h 320"/>
                <a:gd name="T56" fmla="*/ 220 w 284"/>
                <a:gd name="T57" fmla="*/ 33 h 320"/>
                <a:gd name="T58" fmla="*/ 220 w 284"/>
                <a:gd name="T59" fmla="*/ 18 h 320"/>
                <a:gd name="T60" fmla="*/ 235 w 284"/>
                <a:gd name="T61" fmla="*/ 18 h 320"/>
                <a:gd name="T62" fmla="*/ 280 w 284"/>
                <a:gd name="T63" fmla="*/ 64 h 320"/>
                <a:gd name="T64" fmla="*/ 139 w 284"/>
                <a:gd name="T65" fmla="*/ 64 h 320"/>
                <a:gd name="T66" fmla="*/ 21 w 284"/>
                <a:gd name="T67" fmla="*/ 181 h 320"/>
                <a:gd name="T68" fmla="*/ 139 w 284"/>
                <a:gd name="T69" fmla="*/ 298 h 320"/>
                <a:gd name="T70" fmla="*/ 256 w 284"/>
                <a:gd name="T71" fmla="*/ 181 h 320"/>
                <a:gd name="T72" fmla="*/ 139 w 284"/>
                <a:gd name="T73" fmla="*/ 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4" h="320">
                  <a:moveTo>
                    <a:pt x="149" y="106"/>
                  </a:moveTo>
                  <a:cubicBezTo>
                    <a:pt x="149" y="181"/>
                    <a:pt x="149" y="181"/>
                    <a:pt x="149" y="181"/>
                  </a:cubicBezTo>
                  <a:cubicBezTo>
                    <a:pt x="149" y="187"/>
                    <a:pt x="145" y="192"/>
                    <a:pt x="139" y="192"/>
                  </a:cubicBezTo>
                  <a:cubicBezTo>
                    <a:pt x="133" y="192"/>
                    <a:pt x="128" y="187"/>
                    <a:pt x="128" y="181"/>
                  </a:cubicBezTo>
                  <a:cubicBezTo>
                    <a:pt x="128" y="106"/>
                    <a:pt x="128" y="106"/>
                    <a:pt x="128" y="106"/>
                  </a:cubicBezTo>
                  <a:cubicBezTo>
                    <a:pt x="128" y="100"/>
                    <a:pt x="133" y="96"/>
                    <a:pt x="139" y="96"/>
                  </a:cubicBezTo>
                  <a:cubicBezTo>
                    <a:pt x="145" y="96"/>
                    <a:pt x="149" y="100"/>
                    <a:pt x="149" y="106"/>
                  </a:cubicBezTo>
                  <a:close/>
                  <a:moveTo>
                    <a:pt x="280" y="64"/>
                  </a:moveTo>
                  <a:cubicBezTo>
                    <a:pt x="284" y="68"/>
                    <a:pt x="284" y="75"/>
                    <a:pt x="280" y="79"/>
                  </a:cubicBezTo>
                  <a:cubicBezTo>
                    <a:pt x="278" y="81"/>
                    <a:pt x="275" y="82"/>
                    <a:pt x="272" y="82"/>
                  </a:cubicBezTo>
                  <a:cubicBezTo>
                    <a:pt x="270" y="82"/>
                    <a:pt x="267" y="81"/>
                    <a:pt x="265" y="79"/>
                  </a:cubicBezTo>
                  <a:cubicBezTo>
                    <a:pt x="250" y="64"/>
                    <a:pt x="250" y="64"/>
                    <a:pt x="250" y="64"/>
                  </a:cubicBezTo>
                  <a:cubicBezTo>
                    <a:pt x="233" y="80"/>
                    <a:pt x="233" y="80"/>
                    <a:pt x="233" y="80"/>
                  </a:cubicBezTo>
                  <a:cubicBezTo>
                    <a:pt x="260" y="105"/>
                    <a:pt x="277" y="141"/>
                    <a:pt x="277" y="181"/>
                  </a:cubicBezTo>
                  <a:cubicBezTo>
                    <a:pt x="277" y="257"/>
                    <a:pt x="215" y="320"/>
                    <a:pt x="139" y="320"/>
                  </a:cubicBezTo>
                  <a:cubicBezTo>
                    <a:pt x="62" y="320"/>
                    <a:pt x="0" y="257"/>
                    <a:pt x="0" y="181"/>
                  </a:cubicBezTo>
                  <a:cubicBezTo>
                    <a:pt x="0" y="108"/>
                    <a:pt x="57" y="48"/>
                    <a:pt x="128" y="43"/>
                  </a:cubicBezTo>
                  <a:cubicBezTo>
                    <a:pt x="128" y="21"/>
                    <a:pt x="128" y="21"/>
                    <a:pt x="128" y="21"/>
                  </a:cubicBezTo>
                  <a:cubicBezTo>
                    <a:pt x="107" y="21"/>
                    <a:pt x="107" y="21"/>
                    <a:pt x="107" y="21"/>
                  </a:cubicBezTo>
                  <a:cubicBezTo>
                    <a:pt x="101" y="21"/>
                    <a:pt x="96" y="16"/>
                    <a:pt x="96" y="10"/>
                  </a:cubicBezTo>
                  <a:cubicBezTo>
                    <a:pt x="96" y="4"/>
                    <a:pt x="101" y="0"/>
                    <a:pt x="107" y="0"/>
                  </a:cubicBezTo>
                  <a:cubicBezTo>
                    <a:pt x="171" y="0"/>
                    <a:pt x="171" y="0"/>
                    <a:pt x="171" y="0"/>
                  </a:cubicBezTo>
                  <a:cubicBezTo>
                    <a:pt x="177" y="0"/>
                    <a:pt x="181" y="4"/>
                    <a:pt x="181" y="10"/>
                  </a:cubicBezTo>
                  <a:cubicBezTo>
                    <a:pt x="181" y="16"/>
                    <a:pt x="177" y="21"/>
                    <a:pt x="171" y="21"/>
                  </a:cubicBezTo>
                  <a:cubicBezTo>
                    <a:pt x="149" y="21"/>
                    <a:pt x="149" y="21"/>
                    <a:pt x="149" y="21"/>
                  </a:cubicBezTo>
                  <a:cubicBezTo>
                    <a:pt x="149" y="43"/>
                    <a:pt x="149" y="43"/>
                    <a:pt x="149" y="43"/>
                  </a:cubicBezTo>
                  <a:cubicBezTo>
                    <a:pt x="174" y="45"/>
                    <a:pt x="197" y="53"/>
                    <a:pt x="217" y="67"/>
                  </a:cubicBezTo>
                  <a:cubicBezTo>
                    <a:pt x="235" y="49"/>
                    <a:pt x="235" y="49"/>
                    <a:pt x="235" y="49"/>
                  </a:cubicBezTo>
                  <a:cubicBezTo>
                    <a:pt x="220" y="33"/>
                    <a:pt x="220" y="33"/>
                    <a:pt x="220" y="33"/>
                  </a:cubicBezTo>
                  <a:cubicBezTo>
                    <a:pt x="215" y="29"/>
                    <a:pt x="215" y="23"/>
                    <a:pt x="220" y="18"/>
                  </a:cubicBezTo>
                  <a:cubicBezTo>
                    <a:pt x="224" y="14"/>
                    <a:pt x="231" y="14"/>
                    <a:pt x="235" y="18"/>
                  </a:cubicBezTo>
                  <a:lnTo>
                    <a:pt x="280" y="64"/>
                  </a:lnTo>
                  <a:close/>
                  <a:moveTo>
                    <a:pt x="139" y="64"/>
                  </a:moveTo>
                  <a:cubicBezTo>
                    <a:pt x="74" y="64"/>
                    <a:pt x="21" y="116"/>
                    <a:pt x="21" y="181"/>
                  </a:cubicBezTo>
                  <a:cubicBezTo>
                    <a:pt x="21" y="246"/>
                    <a:pt x="74" y="298"/>
                    <a:pt x="139" y="298"/>
                  </a:cubicBezTo>
                  <a:cubicBezTo>
                    <a:pt x="203" y="298"/>
                    <a:pt x="256" y="246"/>
                    <a:pt x="256" y="181"/>
                  </a:cubicBezTo>
                  <a:cubicBezTo>
                    <a:pt x="256" y="116"/>
                    <a:pt x="203" y="64"/>
                    <a:pt x="139" y="64"/>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a:p>
          </p:txBody>
        </p:sp>
      </p:grpSp>
      <p:grpSp>
        <p:nvGrpSpPr>
          <p:cNvPr id="52" name="Group 51"/>
          <p:cNvGrpSpPr/>
          <p:nvPr/>
        </p:nvGrpSpPr>
        <p:grpSpPr>
          <a:xfrm>
            <a:off x="9693456" y="3612814"/>
            <a:ext cx="1198836" cy="812361"/>
            <a:chOff x="10607857" y="1795372"/>
            <a:chExt cx="1198836" cy="812361"/>
          </a:xfrm>
        </p:grpSpPr>
        <p:sp>
          <p:nvSpPr>
            <p:cNvPr id="23" name="Rectangle 22"/>
            <p:cNvSpPr/>
            <p:nvPr/>
          </p:nvSpPr>
          <p:spPr bwMode="gray">
            <a:xfrm>
              <a:off x="10607857" y="1795372"/>
              <a:ext cx="1198836"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he-IL" sz="1050" b="1" dirty="0" smtClean="0">
                  <a:solidFill>
                    <a:schemeClr val="bg1"/>
                  </a:solidFill>
                  <a:latin typeface="Tahoma" panose="020B0604030504040204" pitchFamily="34" charset="0"/>
                  <a:ea typeface="Tahoma" panose="020B0604030504040204" pitchFamily="34" charset="0"/>
                  <a:cs typeface="Tahoma" panose="020B0604030504040204" pitchFamily="34" charset="0"/>
                </a:rPr>
                <a:t>י</a:t>
              </a: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Operational grounds</a:t>
              </a:r>
              <a:endParaRPr lang="he-IL" sz="105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3" name="Freeform 455"/>
            <p:cNvSpPr>
              <a:spLocks noEditPoints="1"/>
            </p:cNvSpPr>
            <p:nvPr/>
          </p:nvSpPr>
          <p:spPr bwMode="auto">
            <a:xfrm>
              <a:off x="11038804" y="2240551"/>
              <a:ext cx="369342" cy="367182"/>
            </a:xfrm>
            <a:custGeom>
              <a:avLst/>
              <a:gdLst>
                <a:gd name="T0" fmla="*/ 253 w 258"/>
                <a:gd name="T1" fmla="*/ 49 h 256"/>
                <a:gd name="T2" fmla="*/ 238 w 258"/>
                <a:gd name="T3" fmla="*/ 49 h 256"/>
                <a:gd name="T4" fmla="*/ 193 w 258"/>
                <a:gd name="T5" fmla="*/ 94 h 256"/>
                <a:gd name="T6" fmla="*/ 163 w 258"/>
                <a:gd name="T7" fmla="*/ 64 h 256"/>
                <a:gd name="T8" fmla="*/ 208 w 258"/>
                <a:gd name="T9" fmla="*/ 19 h 256"/>
                <a:gd name="T10" fmla="*/ 208 w 258"/>
                <a:gd name="T11" fmla="*/ 4 h 256"/>
                <a:gd name="T12" fmla="*/ 193 w 258"/>
                <a:gd name="T13" fmla="*/ 4 h 256"/>
                <a:gd name="T14" fmla="*/ 148 w 258"/>
                <a:gd name="T15" fmla="*/ 49 h 256"/>
                <a:gd name="T16" fmla="*/ 133 w 258"/>
                <a:gd name="T17" fmla="*/ 34 h 256"/>
                <a:gd name="T18" fmla="*/ 125 w 258"/>
                <a:gd name="T19" fmla="*/ 27 h 256"/>
                <a:gd name="T20" fmla="*/ 110 w 258"/>
                <a:gd name="T21" fmla="*/ 27 h 256"/>
                <a:gd name="T22" fmla="*/ 110 w 258"/>
                <a:gd name="T23" fmla="*/ 42 h 256"/>
                <a:gd name="T24" fmla="*/ 72 w 258"/>
                <a:gd name="T25" fmla="*/ 79 h 256"/>
                <a:gd name="T26" fmla="*/ 51 w 258"/>
                <a:gd name="T27" fmla="*/ 132 h 256"/>
                <a:gd name="T28" fmla="*/ 65 w 258"/>
                <a:gd name="T29" fmla="*/ 177 h 256"/>
                <a:gd name="T30" fmla="*/ 5 w 258"/>
                <a:gd name="T31" fmla="*/ 238 h 256"/>
                <a:gd name="T32" fmla="*/ 5 w 258"/>
                <a:gd name="T33" fmla="*/ 253 h 256"/>
                <a:gd name="T34" fmla="*/ 12 w 258"/>
                <a:gd name="T35" fmla="*/ 256 h 256"/>
                <a:gd name="T36" fmla="*/ 20 w 258"/>
                <a:gd name="T37" fmla="*/ 253 h 256"/>
                <a:gd name="T38" fmla="*/ 81 w 258"/>
                <a:gd name="T39" fmla="*/ 192 h 256"/>
                <a:gd name="T40" fmla="*/ 125 w 258"/>
                <a:gd name="T41" fmla="*/ 207 h 256"/>
                <a:gd name="T42" fmla="*/ 178 w 258"/>
                <a:gd name="T43" fmla="*/ 185 h 256"/>
                <a:gd name="T44" fmla="*/ 216 w 258"/>
                <a:gd name="T45" fmla="*/ 147 h 256"/>
                <a:gd name="T46" fmla="*/ 216 w 258"/>
                <a:gd name="T47" fmla="*/ 147 h 256"/>
                <a:gd name="T48" fmla="*/ 223 w 258"/>
                <a:gd name="T49" fmla="*/ 150 h 256"/>
                <a:gd name="T50" fmla="*/ 231 w 258"/>
                <a:gd name="T51" fmla="*/ 147 h 256"/>
                <a:gd name="T52" fmla="*/ 231 w 258"/>
                <a:gd name="T53" fmla="*/ 132 h 256"/>
                <a:gd name="T54" fmla="*/ 223 w 258"/>
                <a:gd name="T55" fmla="*/ 125 h 256"/>
                <a:gd name="T56" fmla="*/ 208 w 258"/>
                <a:gd name="T57" fmla="*/ 109 h 256"/>
                <a:gd name="T58" fmla="*/ 253 w 258"/>
                <a:gd name="T59" fmla="*/ 64 h 256"/>
                <a:gd name="T60" fmla="*/ 253 w 258"/>
                <a:gd name="T61" fmla="*/ 49 h 256"/>
                <a:gd name="T62" fmla="*/ 163 w 258"/>
                <a:gd name="T63" fmla="*/ 170 h 256"/>
                <a:gd name="T64" fmla="*/ 125 w 258"/>
                <a:gd name="T65" fmla="*/ 185 h 256"/>
                <a:gd name="T66" fmla="*/ 87 w 258"/>
                <a:gd name="T67" fmla="*/ 170 h 256"/>
                <a:gd name="T68" fmla="*/ 72 w 258"/>
                <a:gd name="T69" fmla="*/ 132 h 256"/>
                <a:gd name="T70" fmla="*/ 87 w 258"/>
                <a:gd name="T71" fmla="*/ 94 h 256"/>
                <a:gd name="T72" fmla="*/ 125 w 258"/>
                <a:gd name="T73" fmla="*/ 57 h 256"/>
                <a:gd name="T74" fmla="*/ 201 w 258"/>
                <a:gd name="T75" fmla="*/ 132 h 256"/>
                <a:gd name="T76" fmla="*/ 163 w 258"/>
                <a:gd name="T77" fmla="*/ 17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256">
                  <a:moveTo>
                    <a:pt x="253" y="49"/>
                  </a:moveTo>
                  <a:cubicBezTo>
                    <a:pt x="249" y="45"/>
                    <a:pt x="243" y="45"/>
                    <a:pt x="238" y="49"/>
                  </a:cubicBezTo>
                  <a:cubicBezTo>
                    <a:pt x="193" y="94"/>
                    <a:pt x="193" y="94"/>
                    <a:pt x="193" y="94"/>
                  </a:cubicBezTo>
                  <a:cubicBezTo>
                    <a:pt x="163" y="64"/>
                    <a:pt x="163" y="64"/>
                    <a:pt x="163" y="64"/>
                  </a:cubicBezTo>
                  <a:cubicBezTo>
                    <a:pt x="208" y="19"/>
                    <a:pt x="208" y="19"/>
                    <a:pt x="208" y="19"/>
                  </a:cubicBezTo>
                  <a:cubicBezTo>
                    <a:pt x="212" y="15"/>
                    <a:pt x="212" y="8"/>
                    <a:pt x="208" y="4"/>
                  </a:cubicBezTo>
                  <a:cubicBezTo>
                    <a:pt x="204" y="0"/>
                    <a:pt x="197" y="0"/>
                    <a:pt x="193" y="4"/>
                  </a:cubicBezTo>
                  <a:cubicBezTo>
                    <a:pt x="148" y="49"/>
                    <a:pt x="148" y="49"/>
                    <a:pt x="148" y="49"/>
                  </a:cubicBezTo>
                  <a:cubicBezTo>
                    <a:pt x="133" y="34"/>
                    <a:pt x="133" y="34"/>
                    <a:pt x="133" y="34"/>
                  </a:cubicBezTo>
                  <a:cubicBezTo>
                    <a:pt x="125" y="27"/>
                    <a:pt x="125" y="27"/>
                    <a:pt x="125" y="27"/>
                  </a:cubicBezTo>
                  <a:cubicBezTo>
                    <a:pt x="121" y="22"/>
                    <a:pt x="114" y="22"/>
                    <a:pt x="110" y="27"/>
                  </a:cubicBezTo>
                  <a:cubicBezTo>
                    <a:pt x="106" y="31"/>
                    <a:pt x="106" y="37"/>
                    <a:pt x="110" y="42"/>
                  </a:cubicBezTo>
                  <a:cubicBezTo>
                    <a:pt x="72" y="79"/>
                    <a:pt x="72" y="79"/>
                    <a:pt x="72" y="79"/>
                  </a:cubicBezTo>
                  <a:cubicBezTo>
                    <a:pt x="58" y="93"/>
                    <a:pt x="51" y="112"/>
                    <a:pt x="51" y="132"/>
                  </a:cubicBezTo>
                  <a:cubicBezTo>
                    <a:pt x="51" y="148"/>
                    <a:pt x="56" y="164"/>
                    <a:pt x="65" y="177"/>
                  </a:cubicBezTo>
                  <a:cubicBezTo>
                    <a:pt x="5" y="238"/>
                    <a:pt x="5" y="238"/>
                    <a:pt x="5" y="238"/>
                  </a:cubicBezTo>
                  <a:cubicBezTo>
                    <a:pt x="0" y="242"/>
                    <a:pt x="0" y="249"/>
                    <a:pt x="5" y="253"/>
                  </a:cubicBezTo>
                  <a:cubicBezTo>
                    <a:pt x="7" y="255"/>
                    <a:pt x="9" y="256"/>
                    <a:pt x="12" y="256"/>
                  </a:cubicBezTo>
                  <a:cubicBezTo>
                    <a:pt x="15" y="256"/>
                    <a:pt x="18" y="255"/>
                    <a:pt x="20" y="253"/>
                  </a:cubicBezTo>
                  <a:cubicBezTo>
                    <a:pt x="81" y="192"/>
                    <a:pt x="81" y="192"/>
                    <a:pt x="81" y="192"/>
                  </a:cubicBezTo>
                  <a:cubicBezTo>
                    <a:pt x="93" y="202"/>
                    <a:pt x="109" y="207"/>
                    <a:pt x="125" y="207"/>
                  </a:cubicBezTo>
                  <a:cubicBezTo>
                    <a:pt x="145" y="207"/>
                    <a:pt x="164" y="199"/>
                    <a:pt x="178" y="185"/>
                  </a:cubicBezTo>
                  <a:cubicBezTo>
                    <a:pt x="216" y="147"/>
                    <a:pt x="216" y="147"/>
                    <a:pt x="216" y="147"/>
                  </a:cubicBezTo>
                  <a:cubicBezTo>
                    <a:pt x="216" y="147"/>
                    <a:pt x="216" y="147"/>
                    <a:pt x="216" y="147"/>
                  </a:cubicBezTo>
                  <a:cubicBezTo>
                    <a:pt x="218" y="149"/>
                    <a:pt x="221" y="150"/>
                    <a:pt x="223" y="150"/>
                  </a:cubicBezTo>
                  <a:cubicBezTo>
                    <a:pt x="226" y="150"/>
                    <a:pt x="229" y="149"/>
                    <a:pt x="231" y="147"/>
                  </a:cubicBezTo>
                  <a:cubicBezTo>
                    <a:pt x="235" y="143"/>
                    <a:pt x="235" y="136"/>
                    <a:pt x="231" y="132"/>
                  </a:cubicBezTo>
                  <a:cubicBezTo>
                    <a:pt x="223" y="125"/>
                    <a:pt x="223" y="125"/>
                    <a:pt x="223" y="125"/>
                  </a:cubicBezTo>
                  <a:cubicBezTo>
                    <a:pt x="208" y="109"/>
                    <a:pt x="208" y="109"/>
                    <a:pt x="208" y="109"/>
                  </a:cubicBezTo>
                  <a:cubicBezTo>
                    <a:pt x="253" y="64"/>
                    <a:pt x="253" y="64"/>
                    <a:pt x="253" y="64"/>
                  </a:cubicBezTo>
                  <a:cubicBezTo>
                    <a:pt x="258" y="60"/>
                    <a:pt x="258" y="53"/>
                    <a:pt x="253" y="49"/>
                  </a:cubicBezTo>
                  <a:close/>
                  <a:moveTo>
                    <a:pt x="163" y="170"/>
                  </a:moveTo>
                  <a:cubicBezTo>
                    <a:pt x="153" y="180"/>
                    <a:pt x="139" y="185"/>
                    <a:pt x="125" y="185"/>
                  </a:cubicBezTo>
                  <a:cubicBezTo>
                    <a:pt x="111" y="185"/>
                    <a:pt x="98" y="180"/>
                    <a:pt x="87" y="170"/>
                  </a:cubicBezTo>
                  <a:cubicBezTo>
                    <a:pt x="77" y="160"/>
                    <a:pt x="72" y="146"/>
                    <a:pt x="72" y="132"/>
                  </a:cubicBezTo>
                  <a:cubicBezTo>
                    <a:pt x="72" y="118"/>
                    <a:pt x="77" y="104"/>
                    <a:pt x="87" y="94"/>
                  </a:cubicBezTo>
                  <a:cubicBezTo>
                    <a:pt x="125" y="57"/>
                    <a:pt x="125" y="57"/>
                    <a:pt x="125" y="57"/>
                  </a:cubicBezTo>
                  <a:cubicBezTo>
                    <a:pt x="201" y="132"/>
                    <a:pt x="201" y="132"/>
                    <a:pt x="201" y="132"/>
                  </a:cubicBezTo>
                  <a:lnTo>
                    <a:pt x="163" y="17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grpSp>
      <p:grpSp>
        <p:nvGrpSpPr>
          <p:cNvPr id="54" name="Group 53"/>
          <p:cNvGrpSpPr/>
          <p:nvPr/>
        </p:nvGrpSpPr>
        <p:grpSpPr>
          <a:xfrm>
            <a:off x="6326366" y="3547559"/>
            <a:ext cx="1198836" cy="940246"/>
            <a:chOff x="10607857" y="5237791"/>
            <a:chExt cx="1198836" cy="940246"/>
          </a:xfrm>
        </p:grpSpPr>
        <p:sp>
          <p:nvSpPr>
            <p:cNvPr id="25" name="Rectangle 24"/>
            <p:cNvSpPr/>
            <p:nvPr/>
          </p:nvSpPr>
          <p:spPr bwMode="gray">
            <a:xfrm>
              <a:off x="10607857" y="5237791"/>
              <a:ext cx="1198836"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en-US" sz="1050" b="1" dirty="0" smtClean="0">
                  <a:solidFill>
                    <a:schemeClr val="bg1"/>
                  </a:solidFill>
                  <a:latin typeface="Tahoma" panose="020B0604030504040204" pitchFamily="34" charset="0"/>
                  <a:ea typeface="Tahoma" panose="020B0604030504040204" pitchFamily="34" charset="0"/>
                  <a:cs typeface="Tahoma" panose="020B0604030504040204" pitchFamily="34" charset="0"/>
                </a:rPr>
                <a:t>Innovations</a:t>
              </a:r>
              <a:endParaRPr lang="he-IL" sz="11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7" name="Freeform 1005"/>
            <p:cNvSpPr>
              <a:spLocks noEditPoints="1"/>
            </p:cNvSpPr>
            <p:nvPr/>
          </p:nvSpPr>
          <p:spPr bwMode="auto">
            <a:xfrm>
              <a:off x="10976161" y="5776297"/>
              <a:ext cx="460057" cy="401740"/>
            </a:xfrm>
            <a:custGeom>
              <a:avLst/>
              <a:gdLst>
                <a:gd name="T0" fmla="*/ 320 w 321"/>
                <a:gd name="T1" fmla="*/ 27 h 280"/>
                <a:gd name="T2" fmla="*/ 312 w 321"/>
                <a:gd name="T3" fmla="*/ 19 h 280"/>
                <a:gd name="T4" fmla="*/ 147 w 321"/>
                <a:gd name="T5" fmla="*/ 32 h 280"/>
                <a:gd name="T6" fmla="*/ 133 w 321"/>
                <a:gd name="T7" fmla="*/ 56 h 280"/>
                <a:gd name="T8" fmla="*/ 9 w 321"/>
                <a:gd name="T9" fmla="*/ 55 h 280"/>
                <a:gd name="T10" fmla="*/ 1 w 321"/>
                <a:gd name="T11" fmla="*/ 63 h 280"/>
                <a:gd name="T12" fmla="*/ 4 w 321"/>
                <a:gd name="T13" fmla="*/ 73 h 280"/>
                <a:gd name="T14" fmla="*/ 114 w 321"/>
                <a:gd name="T15" fmla="*/ 140 h 280"/>
                <a:gd name="T16" fmla="*/ 125 w 321"/>
                <a:gd name="T17" fmla="*/ 139 h 280"/>
                <a:gd name="T18" fmla="*/ 129 w 321"/>
                <a:gd name="T19" fmla="*/ 138 h 280"/>
                <a:gd name="T20" fmla="*/ 129 w 321"/>
                <a:gd name="T21" fmla="*/ 269 h 280"/>
                <a:gd name="T22" fmla="*/ 139 w 321"/>
                <a:gd name="T23" fmla="*/ 280 h 280"/>
                <a:gd name="T24" fmla="*/ 150 w 321"/>
                <a:gd name="T25" fmla="*/ 269 h 280"/>
                <a:gd name="T26" fmla="*/ 150 w 321"/>
                <a:gd name="T27" fmla="*/ 125 h 280"/>
                <a:gd name="T28" fmla="*/ 165 w 321"/>
                <a:gd name="T29" fmla="*/ 133 h 280"/>
                <a:gd name="T30" fmla="*/ 176 w 321"/>
                <a:gd name="T31" fmla="*/ 134 h 280"/>
                <a:gd name="T32" fmla="*/ 318 w 321"/>
                <a:gd name="T33" fmla="*/ 37 h 280"/>
                <a:gd name="T34" fmla="*/ 320 w 321"/>
                <a:gd name="T35" fmla="*/ 27 h 280"/>
                <a:gd name="T36" fmla="*/ 119 w 321"/>
                <a:gd name="T37" fmla="*/ 118 h 280"/>
                <a:gd name="T38" fmla="*/ 33 w 321"/>
                <a:gd name="T39" fmla="*/ 72 h 280"/>
                <a:gd name="T40" fmla="*/ 124 w 321"/>
                <a:gd name="T41" fmla="*/ 75 h 280"/>
                <a:gd name="T42" fmla="*/ 131 w 321"/>
                <a:gd name="T43" fmla="*/ 82 h 280"/>
                <a:gd name="T44" fmla="*/ 132 w 321"/>
                <a:gd name="T45" fmla="*/ 92 h 280"/>
                <a:gd name="T46" fmla="*/ 134 w 321"/>
                <a:gd name="T47" fmla="*/ 96 h 280"/>
                <a:gd name="T48" fmla="*/ 132 w 321"/>
                <a:gd name="T49" fmla="*/ 99 h 280"/>
                <a:gd name="T50" fmla="*/ 119 w 321"/>
                <a:gd name="T51" fmla="*/ 118 h 280"/>
                <a:gd name="T52" fmla="*/ 171 w 321"/>
                <a:gd name="T53" fmla="*/ 112 h 280"/>
                <a:gd name="T54" fmla="*/ 153 w 321"/>
                <a:gd name="T55" fmla="*/ 87 h 280"/>
                <a:gd name="T56" fmla="*/ 153 w 321"/>
                <a:gd name="T57" fmla="*/ 87 h 280"/>
                <a:gd name="T58" fmla="*/ 162 w 321"/>
                <a:gd name="T59" fmla="*/ 47 h 280"/>
                <a:gd name="T60" fmla="*/ 224 w 321"/>
                <a:gd name="T61" fmla="*/ 29 h 280"/>
                <a:gd name="T62" fmla="*/ 290 w 321"/>
                <a:gd name="T63" fmla="*/ 36 h 280"/>
                <a:gd name="T64" fmla="*/ 171 w 321"/>
                <a:gd name="T65" fmla="*/ 112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280">
                  <a:moveTo>
                    <a:pt x="320" y="27"/>
                  </a:moveTo>
                  <a:cubicBezTo>
                    <a:pt x="319" y="23"/>
                    <a:pt x="316" y="20"/>
                    <a:pt x="312" y="19"/>
                  </a:cubicBezTo>
                  <a:cubicBezTo>
                    <a:pt x="229" y="0"/>
                    <a:pt x="173" y="4"/>
                    <a:pt x="147" y="32"/>
                  </a:cubicBezTo>
                  <a:cubicBezTo>
                    <a:pt x="140" y="40"/>
                    <a:pt x="136" y="48"/>
                    <a:pt x="133" y="56"/>
                  </a:cubicBezTo>
                  <a:cubicBezTo>
                    <a:pt x="110" y="41"/>
                    <a:pt x="68" y="41"/>
                    <a:pt x="9" y="55"/>
                  </a:cubicBezTo>
                  <a:cubicBezTo>
                    <a:pt x="5" y="56"/>
                    <a:pt x="2" y="59"/>
                    <a:pt x="1" y="63"/>
                  </a:cubicBezTo>
                  <a:cubicBezTo>
                    <a:pt x="0" y="66"/>
                    <a:pt x="1" y="70"/>
                    <a:pt x="4" y="73"/>
                  </a:cubicBezTo>
                  <a:cubicBezTo>
                    <a:pt x="11" y="81"/>
                    <a:pt x="71" y="140"/>
                    <a:pt x="114" y="140"/>
                  </a:cubicBezTo>
                  <a:cubicBezTo>
                    <a:pt x="118" y="140"/>
                    <a:pt x="122" y="140"/>
                    <a:pt x="125" y="139"/>
                  </a:cubicBezTo>
                  <a:cubicBezTo>
                    <a:pt x="126" y="139"/>
                    <a:pt x="127" y="138"/>
                    <a:pt x="129" y="138"/>
                  </a:cubicBezTo>
                  <a:cubicBezTo>
                    <a:pt x="129" y="269"/>
                    <a:pt x="129" y="269"/>
                    <a:pt x="129" y="269"/>
                  </a:cubicBezTo>
                  <a:cubicBezTo>
                    <a:pt x="129" y="275"/>
                    <a:pt x="133" y="280"/>
                    <a:pt x="139" y="280"/>
                  </a:cubicBezTo>
                  <a:cubicBezTo>
                    <a:pt x="145" y="280"/>
                    <a:pt x="150" y="275"/>
                    <a:pt x="150" y="269"/>
                  </a:cubicBezTo>
                  <a:cubicBezTo>
                    <a:pt x="150" y="125"/>
                    <a:pt x="150" y="125"/>
                    <a:pt x="150" y="125"/>
                  </a:cubicBezTo>
                  <a:cubicBezTo>
                    <a:pt x="154" y="129"/>
                    <a:pt x="160" y="132"/>
                    <a:pt x="165" y="133"/>
                  </a:cubicBezTo>
                  <a:cubicBezTo>
                    <a:pt x="169" y="134"/>
                    <a:pt x="173" y="134"/>
                    <a:pt x="176" y="134"/>
                  </a:cubicBezTo>
                  <a:cubicBezTo>
                    <a:pt x="230" y="134"/>
                    <a:pt x="309" y="47"/>
                    <a:pt x="318" y="37"/>
                  </a:cubicBezTo>
                  <a:cubicBezTo>
                    <a:pt x="320" y="34"/>
                    <a:pt x="321" y="30"/>
                    <a:pt x="320" y="27"/>
                  </a:cubicBezTo>
                  <a:close/>
                  <a:moveTo>
                    <a:pt x="119" y="118"/>
                  </a:moveTo>
                  <a:cubicBezTo>
                    <a:pt x="100" y="124"/>
                    <a:pt x="61" y="97"/>
                    <a:pt x="33" y="72"/>
                  </a:cubicBezTo>
                  <a:cubicBezTo>
                    <a:pt x="92" y="60"/>
                    <a:pt x="116" y="68"/>
                    <a:pt x="124" y="75"/>
                  </a:cubicBezTo>
                  <a:cubicBezTo>
                    <a:pt x="127" y="77"/>
                    <a:pt x="129" y="80"/>
                    <a:pt x="131" y="82"/>
                  </a:cubicBezTo>
                  <a:cubicBezTo>
                    <a:pt x="131" y="87"/>
                    <a:pt x="132" y="91"/>
                    <a:pt x="132" y="92"/>
                  </a:cubicBezTo>
                  <a:cubicBezTo>
                    <a:pt x="133" y="94"/>
                    <a:pt x="133" y="95"/>
                    <a:pt x="134" y="96"/>
                  </a:cubicBezTo>
                  <a:cubicBezTo>
                    <a:pt x="133" y="97"/>
                    <a:pt x="133" y="98"/>
                    <a:pt x="132" y="99"/>
                  </a:cubicBezTo>
                  <a:cubicBezTo>
                    <a:pt x="129" y="116"/>
                    <a:pt x="122" y="118"/>
                    <a:pt x="119" y="118"/>
                  </a:cubicBezTo>
                  <a:close/>
                  <a:moveTo>
                    <a:pt x="171" y="112"/>
                  </a:moveTo>
                  <a:cubicBezTo>
                    <a:pt x="168" y="112"/>
                    <a:pt x="158" y="109"/>
                    <a:pt x="153" y="87"/>
                  </a:cubicBezTo>
                  <a:cubicBezTo>
                    <a:pt x="153" y="87"/>
                    <a:pt x="153" y="87"/>
                    <a:pt x="153" y="87"/>
                  </a:cubicBezTo>
                  <a:cubicBezTo>
                    <a:pt x="153" y="86"/>
                    <a:pt x="147" y="63"/>
                    <a:pt x="162" y="47"/>
                  </a:cubicBezTo>
                  <a:cubicBezTo>
                    <a:pt x="171" y="38"/>
                    <a:pt x="189" y="29"/>
                    <a:pt x="224" y="29"/>
                  </a:cubicBezTo>
                  <a:cubicBezTo>
                    <a:pt x="241" y="29"/>
                    <a:pt x="263" y="31"/>
                    <a:pt x="290" y="36"/>
                  </a:cubicBezTo>
                  <a:cubicBezTo>
                    <a:pt x="253" y="74"/>
                    <a:pt x="198" y="119"/>
                    <a:pt x="171" y="112"/>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grpSp>
      <p:grpSp>
        <p:nvGrpSpPr>
          <p:cNvPr id="56" name="Group 55"/>
          <p:cNvGrpSpPr/>
          <p:nvPr/>
        </p:nvGrpSpPr>
        <p:grpSpPr>
          <a:xfrm>
            <a:off x="2231066" y="3379798"/>
            <a:ext cx="1198836" cy="771060"/>
            <a:chOff x="381520" y="3590964"/>
            <a:chExt cx="1198836" cy="771060"/>
          </a:xfrm>
        </p:grpSpPr>
        <p:sp>
          <p:nvSpPr>
            <p:cNvPr id="27" name="Rectangle 26"/>
            <p:cNvSpPr/>
            <p:nvPr/>
          </p:nvSpPr>
          <p:spPr bwMode="gray">
            <a:xfrm>
              <a:off x="381520" y="3590964"/>
              <a:ext cx="1198836"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Decision Making</a:t>
              </a:r>
              <a:endParaRPr lang="he-IL" sz="105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38" name="Group 979"/>
            <p:cNvGrpSpPr>
              <a:grpSpLocks noChangeAspect="1"/>
            </p:cNvGrpSpPr>
            <p:nvPr/>
          </p:nvGrpSpPr>
          <p:grpSpPr bwMode="auto">
            <a:xfrm>
              <a:off x="761459" y="4006984"/>
              <a:ext cx="395924" cy="355040"/>
              <a:chOff x="2110" y="4320"/>
              <a:chExt cx="184" cy="165"/>
            </a:xfrm>
            <a:solidFill>
              <a:schemeClr val="accent1"/>
            </a:solidFill>
          </p:grpSpPr>
          <p:sp>
            <p:nvSpPr>
              <p:cNvPr id="40" name="Freeform 981"/>
              <p:cNvSpPr>
                <a:spLocks/>
              </p:cNvSpPr>
              <p:nvPr/>
            </p:nvSpPr>
            <p:spPr bwMode="auto">
              <a:xfrm>
                <a:off x="2110" y="447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sp>
            <p:nvSpPr>
              <p:cNvPr id="41" name="Freeform 982"/>
              <p:cNvSpPr>
                <a:spLocks noEditPoints="1"/>
              </p:cNvSpPr>
              <p:nvPr/>
            </p:nvSpPr>
            <p:spPr bwMode="auto">
              <a:xfrm>
                <a:off x="2130" y="4320"/>
                <a:ext cx="164" cy="165"/>
              </a:xfrm>
              <a:custGeom>
                <a:avLst/>
                <a:gdLst>
                  <a:gd name="T0" fmla="*/ 244 w 248"/>
                  <a:gd name="T1" fmla="*/ 230 h 248"/>
                  <a:gd name="T2" fmla="*/ 148 w 248"/>
                  <a:gd name="T3" fmla="*/ 132 h 248"/>
                  <a:gd name="T4" fmla="*/ 148 w 248"/>
                  <a:gd name="T5" fmla="*/ 132 h 248"/>
                  <a:gd name="T6" fmla="*/ 185 w 248"/>
                  <a:gd name="T7" fmla="*/ 95 h 248"/>
                  <a:gd name="T8" fmla="*/ 193 w 248"/>
                  <a:gd name="T9" fmla="*/ 98 h 248"/>
                  <a:gd name="T10" fmla="*/ 200 w 248"/>
                  <a:gd name="T11" fmla="*/ 95 h 248"/>
                  <a:gd name="T12" fmla="*/ 200 w 248"/>
                  <a:gd name="T13" fmla="*/ 79 h 248"/>
                  <a:gd name="T14" fmla="*/ 125 w 248"/>
                  <a:gd name="T15" fmla="*/ 4 h 248"/>
                  <a:gd name="T16" fmla="*/ 110 w 248"/>
                  <a:gd name="T17" fmla="*/ 4 h 248"/>
                  <a:gd name="T18" fmla="*/ 110 w 248"/>
                  <a:gd name="T19" fmla="*/ 19 h 248"/>
                  <a:gd name="T20" fmla="*/ 19 w 248"/>
                  <a:gd name="T21" fmla="*/ 110 h 248"/>
                  <a:gd name="T22" fmla="*/ 4 w 248"/>
                  <a:gd name="T23" fmla="*/ 110 h 248"/>
                  <a:gd name="T24" fmla="*/ 4 w 248"/>
                  <a:gd name="T25" fmla="*/ 125 h 248"/>
                  <a:gd name="T26" fmla="*/ 80 w 248"/>
                  <a:gd name="T27" fmla="*/ 200 h 248"/>
                  <a:gd name="T28" fmla="*/ 87 w 248"/>
                  <a:gd name="T29" fmla="*/ 203 h 248"/>
                  <a:gd name="T30" fmla="*/ 95 w 248"/>
                  <a:gd name="T31" fmla="*/ 200 h 248"/>
                  <a:gd name="T32" fmla="*/ 95 w 248"/>
                  <a:gd name="T33" fmla="*/ 185 h 248"/>
                  <a:gd name="T34" fmla="*/ 95 w 248"/>
                  <a:gd name="T35" fmla="*/ 185 h 248"/>
                  <a:gd name="T36" fmla="*/ 132 w 248"/>
                  <a:gd name="T37" fmla="*/ 147 h 248"/>
                  <a:gd name="T38" fmla="*/ 229 w 248"/>
                  <a:gd name="T39" fmla="*/ 245 h 248"/>
                  <a:gd name="T40" fmla="*/ 237 w 248"/>
                  <a:gd name="T41" fmla="*/ 248 h 248"/>
                  <a:gd name="T42" fmla="*/ 244 w 248"/>
                  <a:gd name="T43" fmla="*/ 245 h 248"/>
                  <a:gd name="T44" fmla="*/ 244 w 248"/>
                  <a:gd name="T45" fmla="*/ 230 h 248"/>
                  <a:gd name="T46" fmla="*/ 34 w 248"/>
                  <a:gd name="T47" fmla="*/ 125 h 248"/>
                  <a:gd name="T48" fmla="*/ 125 w 248"/>
                  <a:gd name="T49" fmla="*/ 34 h 248"/>
                  <a:gd name="T50" fmla="*/ 170 w 248"/>
                  <a:gd name="T51" fmla="*/ 79 h 248"/>
                  <a:gd name="T52" fmla="*/ 80 w 248"/>
                  <a:gd name="T53" fmla="*/ 170 h 248"/>
                  <a:gd name="T54" fmla="*/ 34 w 248"/>
                  <a:gd name="T55" fmla="*/ 12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8" h="248">
                    <a:moveTo>
                      <a:pt x="244" y="230"/>
                    </a:moveTo>
                    <a:cubicBezTo>
                      <a:pt x="148" y="132"/>
                      <a:pt x="148" y="132"/>
                      <a:pt x="148" y="132"/>
                    </a:cubicBezTo>
                    <a:cubicBezTo>
                      <a:pt x="148" y="132"/>
                      <a:pt x="148" y="132"/>
                      <a:pt x="148" y="132"/>
                    </a:cubicBezTo>
                    <a:cubicBezTo>
                      <a:pt x="185" y="95"/>
                      <a:pt x="185" y="95"/>
                      <a:pt x="185" y="95"/>
                    </a:cubicBezTo>
                    <a:cubicBezTo>
                      <a:pt x="187" y="97"/>
                      <a:pt x="190" y="98"/>
                      <a:pt x="193" y="98"/>
                    </a:cubicBezTo>
                    <a:cubicBezTo>
                      <a:pt x="196" y="98"/>
                      <a:pt x="198" y="97"/>
                      <a:pt x="200" y="95"/>
                    </a:cubicBezTo>
                    <a:cubicBezTo>
                      <a:pt x="205" y="90"/>
                      <a:pt x="205" y="84"/>
                      <a:pt x="200" y="79"/>
                    </a:cubicBezTo>
                    <a:cubicBezTo>
                      <a:pt x="125" y="4"/>
                      <a:pt x="125" y="4"/>
                      <a:pt x="125" y="4"/>
                    </a:cubicBezTo>
                    <a:cubicBezTo>
                      <a:pt x="121" y="0"/>
                      <a:pt x="114" y="0"/>
                      <a:pt x="110" y="4"/>
                    </a:cubicBezTo>
                    <a:cubicBezTo>
                      <a:pt x="106" y="8"/>
                      <a:pt x="106" y="15"/>
                      <a:pt x="110" y="19"/>
                    </a:cubicBezTo>
                    <a:cubicBezTo>
                      <a:pt x="19" y="110"/>
                      <a:pt x="19" y="110"/>
                      <a:pt x="19" y="110"/>
                    </a:cubicBezTo>
                    <a:cubicBezTo>
                      <a:pt x="15" y="105"/>
                      <a:pt x="8" y="105"/>
                      <a:pt x="4" y="110"/>
                    </a:cubicBezTo>
                    <a:cubicBezTo>
                      <a:pt x="0" y="114"/>
                      <a:pt x="0" y="121"/>
                      <a:pt x="4" y="125"/>
                    </a:cubicBezTo>
                    <a:cubicBezTo>
                      <a:pt x="80" y="200"/>
                      <a:pt x="80" y="200"/>
                      <a:pt x="80" y="200"/>
                    </a:cubicBezTo>
                    <a:cubicBezTo>
                      <a:pt x="82" y="202"/>
                      <a:pt x="84" y="203"/>
                      <a:pt x="87" y="203"/>
                    </a:cubicBezTo>
                    <a:cubicBezTo>
                      <a:pt x="90" y="203"/>
                      <a:pt x="93" y="202"/>
                      <a:pt x="95" y="200"/>
                    </a:cubicBezTo>
                    <a:cubicBezTo>
                      <a:pt x="99" y="196"/>
                      <a:pt x="99" y="189"/>
                      <a:pt x="95" y="185"/>
                    </a:cubicBezTo>
                    <a:cubicBezTo>
                      <a:pt x="95" y="185"/>
                      <a:pt x="95" y="185"/>
                      <a:pt x="95" y="185"/>
                    </a:cubicBezTo>
                    <a:cubicBezTo>
                      <a:pt x="132" y="147"/>
                      <a:pt x="132" y="147"/>
                      <a:pt x="132" y="147"/>
                    </a:cubicBezTo>
                    <a:cubicBezTo>
                      <a:pt x="229" y="245"/>
                      <a:pt x="229" y="245"/>
                      <a:pt x="229" y="245"/>
                    </a:cubicBezTo>
                    <a:cubicBezTo>
                      <a:pt x="231" y="247"/>
                      <a:pt x="234" y="248"/>
                      <a:pt x="237" y="248"/>
                    </a:cubicBezTo>
                    <a:cubicBezTo>
                      <a:pt x="239" y="248"/>
                      <a:pt x="242" y="247"/>
                      <a:pt x="244" y="245"/>
                    </a:cubicBezTo>
                    <a:cubicBezTo>
                      <a:pt x="248" y="241"/>
                      <a:pt x="248" y="234"/>
                      <a:pt x="244" y="230"/>
                    </a:cubicBezTo>
                    <a:close/>
                    <a:moveTo>
                      <a:pt x="34" y="125"/>
                    </a:moveTo>
                    <a:cubicBezTo>
                      <a:pt x="125" y="34"/>
                      <a:pt x="125" y="34"/>
                      <a:pt x="125" y="34"/>
                    </a:cubicBezTo>
                    <a:cubicBezTo>
                      <a:pt x="170" y="79"/>
                      <a:pt x="170" y="79"/>
                      <a:pt x="170" y="79"/>
                    </a:cubicBezTo>
                    <a:cubicBezTo>
                      <a:pt x="80" y="170"/>
                      <a:pt x="80" y="170"/>
                      <a:pt x="80" y="170"/>
                    </a:cubicBezTo>
                    <a:lnTo>
                      <a:pt x="34" y="1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grpSp>
      </p:grpSp>
      <p:grpSp>
        <p:nvGrpSpPr>
          <p:cNvPr id="57" name="Group 56"/>
          <p:cNvGrpSpPr/>
          <p:nvPr/>
        </p:nvGrpSpPr>
        <p:grpSpPr>
          <a:xfrm>
            <a:off x="4894014" y="1053799"/>
            <a:ext cx="1198836" cy="916704"/>
            <a:chOff x="359998" y="5263669"/>
            <a:chExt cx="1198836" cy="916704"/>
          </a:xfrm>
        </p:grpSpPr>
        <p:sp>
          <p:nvSpPr>
            <p:cNvPr id="28" name="Rectangle 27"/>
            <p:cNvSpPr/>
            <p:nvPr/>
          </p:nvSpPr>
          <p:spPr bwMode="gray">
            <a:xfrm>
              <a:off x="359998" y="5263669"/>
              <a:ext cx="1198836"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Risk Management</a:t>
              </a:r>
              <a:endParaRPr lang="he-IL" sz="105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42" name="Group 4"/>
            <p:cNvGrpSpPr>
              <a:grpSpLocks noChangeAspect="1"/>
            </p:cNvGrpSpPr>
            <p:nvPr/>
          </p:nvGrpSpPr>
          <p:grpSpPr bwMode="auto">
            <a:xfrm>
              <a:off x="788001" y="5596440"/>
              <a:ext cx="342806" cy="583933"/>
              <a:chOff x="5436" y="855"/>
              <a:chExt cx="118" cy="201"/>
            </a:xfrm>
            <a:solidFill>
              <a:schemeClr val="accent1"/>
            </a:solidFill>
          </p:grpSpPr>
          <p:sp>
            <p:nvSpPr>
              <p:cNvPr id="43" name="Line 5"/>
              <p:cNvSpPr>
                <a:spLocks noChangeShapeType="1"/>
              </p:cNvSpPr>
              <p:nvPr/>
            </p:nvSpPr>
            <p:spPr bwMode="auto">
              <a:xfrm>
                <a:off x="5495" y="855"/>
                <a:ext cx="0" cy="0"/>
              </a:xfrm>
              <a:prstGeom prst="line">
                <a:avLst/>
              </a:prstGeom>
              <a:grpFill/>
              <a:ln w="15875" cap="rnd">
                <a:solidFill>
                  <a:srgbClr val="000000"/>
                </a:solidFill>
                <a:prstDash val="solid"/>
                <a:round/>
                <a:headEnd/>
                <a:tailEnd/>
              </a:ln>
              <a:extLst/>
            </p:spPr>
            <p:txBody>
              <a:bodyPr vert="horz" wrap="square" lIns="91440" tIns="45720" rIns="91440" bIns="45720" numCol="1" anchor="t" anchorCtr="0" compatLnSpc="1">
                <a:prstTxWarp prst="textNoShape">
                  <a:avLst/>
                </a:prstTxWarp>
              </a:bodyPr>
              <a:lstStyle/>
              <a:p>
                <a:endParaRPr lang="en-GB" sz="1600" b="1"/>
              </a:p>
            </p:txBody>
          </p:sp>
          <p:sp>
            <p:nvSpPr>
              <p:cNvPr id="44" name="Freeform 6"/>
              <p:cNvSpPr>
                <a:spLocks noEditPoints="1"/>
              </p:cNvSpPr>
              <p:nvPr/>
            </p:nvSpPr>
            <p:spPr bwMode="auto">
              <a:xfrm>
                <a:off x="5447" y="898"/>
                <a:ext cx="96" cy="105"/>
              </a:xfrm>
              <a:custGeom>
                <a:avLst/>
                <a:gdLst>
                  <a:gd name="T0" fmla="*/ 149 w 192"/>
                  <a:gd name="T1" fmla="*/ 213 h 213"/>
                  <a:gd name="T2" fmla="*/ 42 w 192"/>
                  <a:gd name="T3" fmla="*/ 213 h 213"/>
                  <a:gd name="T4" fmla="*/ 35 w 192"/>
                  <a:gd name="T5" fmla="*/ 210 h 213"/>
                  <a:gd name="T6" fmla="*/ 32 w 192"/>
                  <a:gd name="T7" fmla="*/ 202 h 213"/>
                  <a:gd name="T8" fmla="*/ 32 w 192"/>
                  <a:gd name="T9" fmla="*/ 167 h 213"/>
                  <a:gd name="T10" fmla="*/ 0 w 192"/>
                  <a:gd name="T11" fmla="*/ 96 h 213"/>
                  <a:gd name="T12" fmla="*/ 96 w 192"/>
                  <a:gd name="T13" fmla="*/ 0 h 213"/>
                  <a:gd name="T14" fmla="*/ 192 w 192"/>
                  <a:gd name="T15" fmla="*/ 96 h 213"/>
                  <a:gd name="T16" fmla="*/ 160 w 192"/>
                  <a:gd name="T17" fmla="*/ 167 h 213"/>
                  <a:gd name="T18" fmla="*/ 160 w 192"/>
                  <a:gd name="T19" fmla="*/ 202 h 213"/>
                  <a:gd name="T20" fmla="*/ 149 w 192"/>
                  <a:gd name="T21" fmla="*/ 213 h 213"/>
                  <a:gd name="T22" fmla="*/ 53 w 192"/>
                  <a:gd name="T23" fmla="*/ 192 h 213"/>
                  <a:gd name="T24" fmla="*/ 138 w 192"/>
                  <a:gd name="T25" fmla="*/ 192 h 213"/>
                  <a:gd name="T26" fmla="*/ 138 w 192"/>
                  <a:gd name="T27" fmla="*/ 162 h 213"/>
                  <a:gd name="T28" fmla="*/ 143 w 192"/>
                  <a:gd name="T29" fmla="*/ 154 h 213"/>
                  <a:gd name="T30" fmla="*/ 170 w 192"/>
                  <a:gd name="T31" fmla="*/ 96 h 213"/>
                  <a:gd name="T32" fmla="*/ 96 w 192"/>
                  <a:gd name="T33" fmla="*/ 21 h 213"/>
                  <a:gd name="T34" fmla="*/ 21 w 192"/>
                  <a:gd name="T35" fmla="*/ 96 h 213"/>
                  <a:gd name="T36" fmla="*/ 49 w 192"/>
                  <a:gd name="T37" fmla="*/ 154 h 213"/>
                  <a:gd name="T38" fmla="*/ 53 w 192"/>
                  <a:gd name="T39" fmla="*/ 162 h 213"/>
                  <a:gd name="T40" fmla="*/ 53 w 192"/>
                  <a:gd name="T41" fmla="*/ 19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13">
                    <a:moveTo>
                      <a:pt x="149" y="213"/>
                    </a:moveTo>
                    <a:cubicBezTo>
                      <a:pt x="42" y="213"/>
                      <a:pt x="42" y="213"/>
                      <a:pt x="42" y="213"/>
                    </a:cubicBezTo>
                    <a:cubicBezTo>
                      <a:pt x="40" y="213"/>
                      <a:pt x="37" y="212"/>
                      <a:pt x="35" y="210"/>
                    </a:cubicBezTo>
                    <a:cubicBezTo>
                      <a:pt x="33" y="208"/>
                      <a:pt x="32" y="205"/>
                      <a:pt x="32" y="202"/>
                    </a:cubicBezTo>
                    <a:cubicBezTo>
                      <a:pt x="32" y="167"/>
                      <a:pt x="32" y="167"/>
                      <a:pt x="32" y="167"/>
                    </a:cubicBezTo>
                    <a:cubicBezTo>
                      <a:pt x="11" y="149"/>
                      <a:pt x="0" y="123"/>
                      <a:pt x="0" y="96"/>
                    </a:cubicBezTo>
                    <a:cubicBezTo>
                      <a:pt x="0" y="43"/>
                      <a:pt x="43" y="0"/>
                      <a:pt x="96" y="0"/>
                    </a:cubicBezTo>
                    <a:cubicBezTo>
                      <a:pt x="149" y="0"/>
                      <a:pt x="192" y="43"/>
                      <a:pt x="192" y="96"/>
                    </a:cubicBezTo>
                    <a:cubicBezTo>
                      <a:pt x="192" y="125"/>
                      <a:pt x="180" y="150"/>
                      <a:pt x="160" y="167"/>
                    </a:cubicBezTo>
                    <a:cubicBezTo>
                      <a:pt x="160" y="202"/>
                      <a:pt x="160" y="202"/>
                      <a:pt x="160" y="202"/>
                    </a:cubicBezTo>
                    <a:cubicBezTo>
                      <a:pt x="160" y="208"/>
                      <a:pt x="155" y="213"/>
                      <a:pt x="149" y="213"/>
                    </a:cubicBezTo>
                    <a:close/>
                    <a:moveTo>
                      <a:pt x="53" y="192"/>
                    </a:moveTo>
                    <a:cubicBezTo>
                      <a:pt x="138" y="192"/>
                      <a:pt x="138" y="192"/>
                      <a:pt x="138" y="192"/>
                    </a:cubicBezTo>
                    <a:cubicBezTo>
                      <a:pt x="138" y="162"/>
                      <a:pt x="138" y="162"/>
                      <a:pt x="138" y="162"/>
                    </a:cubicBezTo>
                    <a:cubicBezTo>
                      <a:pt x="138" y="159"/>
                      <a:pt x="140" y="156"/>
                      <a:pt x="143" y="154"/>
                    </a:cubicBezTo>
                    <a:cubicBezTo>
                      <a:pt x="161" y="141"/>
                      <a:pt x="170" y="120"/>
                      <a:pt x="170" y="96"/>
                    </a:cubicBezTo>
                    <a:cubicBezTo>
                      <a:pt x="170" y="54"/>
                      <a:pt x="137" y="21"/>
                      <a:pt x="96" y="21"/>
                    </a:cubicBezTo>
                    <a:cubicBezTo>
                      <a:pt x="54" y="21"/>
                      <a:pt x="21" y="54"/>
                      <a:pt x="21" y="96"/>
                    </a:cubicBezTo>
                    <a:cubicBezTo>
                      <a:pt x="21" y="118"/>
                      <a:pt x="31" y="140"/>
                      <a:pt x="49" y="154"/>
                    </a:cubicBezTo>
                    <a:cubicBezTo>
                      <a:pt x="52" y="156"/>
                      <a:pt x="53" y="159"/>
                      <a:pt x="53" y="162"/>
                    </a:cubicBezTo>
                    <a:lnTo>
                      <a:pt x="53" y="19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sp>
            <p:nvSpPr>
              <p:cNvPr id="45" name="Freeform 7"/>
              <p:cNvSpPr>
                <a:spLocks/>
              </p:cNvSpPr>
              <p:nvPr/>
            </p:nvSpPr>
            <p:spPr bwMode="auto">
              <a:xfrm>
                <a:off x="5436" y="1008"/>
                <a:ext cx="118" cy="48"/>
              </a:xfrm>
              <a:custGeom>
                <a:avLst/>
                <a:gdLst>
                  <a:gd name="T0" fmla="*/ 229 w 237"/>
                  <a:gd name="T1" fmla="*/ 77 h 98"/>
                  <a:gd name="T2" fmla="*/ 151 w 237"/>
                  <a:gd name="T3" fmla="*/ 50 h 98"/>
                  <a:gd name="T4" fmla="*/ 229 w 237"/>
                  <a:gd name="T5" fmla="*/ 22 h 98"/>
                  <a:gd name="T6" fmla="*/ 235 w 237"/>
                  <a:gd name="T7" fmla="*/ 9 h 98"/>
                  <a:gd name="T8" fmla="*/ 222 w 237"/>
                  <a:gd name="T9" fmla="*/ 2 h 98"/>
                  <a:gd name="T10" fmla="*/ 119 w 237"/>
                  <a:gd name="T11" fmla="*/ 38 h 98"/>
                  <a:gd name="T12" fmla="*/ 16 w 237"/>
                  <a:gd name="T13" fmla="*/ 2 h 98"/>
                  <a:gd name="T14" fmla="*/ 2 w 237"/>
                  <a:gd name="T15" fmla="*/ 9 h 98"/>
                  <a:gd name="T16" fmla="*/ 8 w 237"/>
                  <a:gd name="T17" fmla="*/ 22 h 98"/>
                  <a:gd name="T18" fmla="*/ 86 w 237"/>
                  <a:gd name="T19" fmla="*/ 50 h 98"/>
                  <a:gd name="T20" fmla="*/ 8 w 237"/>
                  <a:gd name="T21" fmla="*/ 77 h 98"/>
                  <a:gd name="T22" fmla="*/ 2 w 237"/>
                  <a:gd name="T23" fmla="*/ 91 h 98"/>
                  <a:gd name="T24" fmla="*/ 12 w 237"/>
                  <a:gd name="T25" fmla="*/ 98 h 98"/>
                  <a:gd name="T26" fmla="*/ 16 w 237"/>
                  <a:gd name="T27" fmla="*/ 97 h 98"/>
                  <a:gd name="T28" fmla="*/ 119 w 237"/>
                  <a:gd name="T29" fmla="*/ 61 h 98"/>
                  <a:gd name="T30" fmla="*/ 222 w 237"/>
                  <a:gd name="T31" fmla="*/ 97 h 98"/>
                  <a:gd name="T32" fmla="*/ 225 w 237"/>
                  <a:gd name="T33" fmla="*/ 98 h 98"/>
                  <a:gd name="T34" fmla="*/ 235 w 237"/>
                  <a:gd name="T35" fmla="*/ 91 h 98"/>
                  <a:gd name="T36" fmla="*/ 229 w 237"/>
                  <a:gd name="T37"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7" h="98">
                    <a:moveTo>
                      <a:pt x="229" y="77"/>
                    </a:moveTo>
                    <a:cubicBezTo>
                      <a:pt x="151" y="50"/>
                      <a:pt x="151" y="50"/>
                      <a:pt x="151" y="50"/>
                    </a:cubicBezTo>
                    <a:cubicBezTo>
                      <a:pt x="229" y="22"/>
                      <a:pt x="229" y="22"/>
                      <a:pt x="229" y="22"/>
                    </a:cubicBezTo>
                    <a:cubicBezTo>
                      <a:pt x="234" y="20"/>
                      <a:pt x="237" y="14"/>
                      <a:pt x="235" y="9"/>
                    </a:cubicBezTo>
                    <a:cubicBezTo>
                      <a:pt x="233" y="3"/>
                      <a:pt x="227" y="0"/>
                      <a:pt x="222" y="2"/>
                    </a:cubicBezTo>
                    <a:cubicBezTo>
                      <a:pt x="119" y="38"/>
                      <a:pt x="119" y="38"/>
                      <a:pt x="119" y="38"/>
                    </a:cubicBezTo>
                    <a:cubicBezTo>
                      <a:pt x="16" y="2"/>
                      <a:pt x="16" y="2"/>
                      <a:pt x="16" y="2"/>
                    </a:cubicBezTo>
                    <a:cubicBezTo>
                      <a:pt x="10" y="0"/>
                      <a:pt x="4" y="3"/>
                      <a:pt x="2" y="9"/>
                    </a:cubicBezTo>
                    <a:cubicBezTo>
                      <a:pt x="0" y="14"/>
                      <a:pt x="3" y="20"/>
                      <a:pt x="8" y="22"/>
                    </a:cubicBezTo>
                    <a:cubicBezTo>
                      <a:pt x="86" y="50"/>
                      <a:pt x="86" y="50"/>
                      <a:pt x="86" y="50"/>
                    </a:cubicBezTo>
                    <a:cubicBezTo>
                      <a:pt x="8" y="77"/>
                      <a:pt x="8" y="77"/>
                      <a:pt x="8" y="77"/>
                    </a:cubicBezTo>
                    <a:cubicBezTo>
                      <a:pt x="3" y="79"/>
                      <a:pt x="0" y="85"/>
                      <a:pt x="2" y="91"/>
                    </a:cubicBezTo>
                    <a:cubicBezTo>
                      <a:pt x="3" y="95"/>
                      <a:pt x="8" y="98"/>
                      <a:pt x="12" y="98"/>
                    </a:cubicBezTo>
                    <a:cubicBezTo>
                      <a:pt x="13" y="98"/>
                      <a:pt x="14" y="97"/>
                      <a:pt x="16" y="97"/>
                    </a:cubicBezTo>
                    <a:cubicBezTo>
                      <a:pt x="119" y="61"/>
                      <a:pt x="119" y="61"/>
                      <a:pt x="119" y="61"/>
                    </a:cubicBezTo>
                    <a:cubicBezTo>
                      <a:pt x="222" y="97"/>
                      <a:pt x="222" y="97"/>
                      <a:pt x="222" y="97"/>
                    </a:cubicBezTo>
                    <a:cubicBezTo>
                      <a:pt x="223" y="97"/>
                      <a:pt x="224" y="98"/>
                      <a:pt x="225" y="98"/>
                    </a:cubicBezTo>
                    <a:cubicBezTo>
                      <a:pt x="230" y="98"/>
                      <a:pt x="234" y="95"/>
                      <a:pt x="235" y="91"/>
                    </a:cubicBezTo>
                    <a:cubicBezTo>
                      <a:pt x="237" y="85"/>
                      <a:pt x="234" y="79"/>
                      <a:pt x="229" y="7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sp>
            <p:nvSpPr>
              <p:cNvPr id="46" name="Freeform 8"/>
              <p:cNvSpPr>
                <a:spLocks/>
              </p:cNvSpPr>
              <p:nvPr/>
            </p:nvSpPr>
            <p:spPr bwMode="auto">
              <a:xfrm>
                <a:off x="5474" y="945"/>
                <a:ext cx="10" cy="11"/>
              </a:xfrm>
              <a:custGeom>
                <a:avLst/>
                <a:gdLst>
                  <a:gd name="T0" fmla="*/ 11 w 21"/>
                  <a:gd name="T1" fmla="*/ 21 h 21"/>
                  <a:gd name="T2" fmla="*/ 3 w 21"/>
                  <a:gd name="T3" fmla="*/ 18 h 21"/>
                  <a:gd name="T4" fmla="*/ 0 w 21"/>
                  <a:gd name="T5" fmla="*/ 10 h 21"/>
                  <a:gd name="T6" fmla="*/ 3 w 21"/>
                  <a:gd name="T7" fmla="*/ 3 h 21"/>
                  <a:gd name="T8" fmla="*/ 11 w 21"/>
                  <a:gd name="T9" fmla="*/ 0 h 21"/>
                  <a:gd name="T10" fmla="*/ 18 w 21"/>
                  <a:gd name="T11" fmla="*/ 3 h 21"/>
                  <a:gd name="T12" fmla="*/ 21 w 21"/>
                  <a:gd name="T13" fmla="*/ 10 h 21"/>
                  <a:gd name="T14" fmla="*/ 18 w 21"/>
                  <a:gd name="T15" fmla="*/ 18 h 21"/>
                  <a:gd name="T16" fmla="*/ 11 w 21"/>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11" y="21"/>
                    </a:moveTo>
                    <a:cubicBezTo>
                      <a:pt x="8" y="21"/>
                      <a:pt x="5" y="20"/>
                      <a:pt x="3" y="18"/>
                    </a:cubicBezTo>
                    <a:cubicBezTo>
                      <a:pt x="1" y="16"/>
                      <a:pt x="0" y="13"/>
                      <a:pt x="0" y="10"/>
                    </a:cubicBezTo>
                    <a:cubicBezTo>
                      <a:pt x="0" y="8"/>
                      <a:pt x="1" y="5"/>
                      <a:pt x="3" y="3"/>
                    </a:cubicBezTo>
                    <a:cubicBezTo>
                      <a:pt x="5" y="1"/>
                      <a:pt x="8" y="0"/>
                      <a:pt x="11" y="0"/>
                    </a:cubicBezTo>
                    <a:cubicBezTo>
                      <a:pt x="13" y="0"/>
                      <a:pt x="16" y="1"/>
                      <a:pt x="18" y="3"/>
                    </a:cubicBezTo>
                    <a:cubicBezTo>
                      <a:pt x="20" y="5"/>
                      <a:pt x="21" y="8"/>
                      <a:pt x="21" y="10"/>
                    </a:cubicBezTo>
                    <a:cubicBezTo>
                      <a:pt x="21" y="13"/>
                      <a:pt x="20" y="16"/>
                      <a:pt x="18" y="18"/>
                    </a:cubicBezTo>
                    <a:cubicBezTo>
                      <a:pt x="16" y="20"/>
                      <a:pt x="13" y="21"/>
                      <a:pt x="11"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sp>
            <p:nvSpPr>
              <p:cNvPr id="47" name="Freeform 9"/>
              <p:cNvSpPr>
                <a:spLocks/>
              </p:cNvSpPr>
              <p:nvPr/>
            </p:nvSpPr>
            <p:spPr bwMode="auto">
              <a:xfrm>
                <a:off x="5505" y="945"/>
                <a:ext cx="11" cy="11"/>
              </a:xfrm>
              <a:custGeom>
                <a:avLst/>
                <a:gdLst>
                  <a:gd name="T0" fmla="*/ 11 w 21"/>
                  <a:gd name="T1" fmla="*/ 21 h 21"/>
                  <a:gd name="T2" fmla="*/ 3 w 21"/>
                  <a:gd name="T3" fmla="*/ 18 h 21"/>
                  <a:gd name="T4" fmla="*/ 0 w 21"/>
                  <a:gd name="T5" fmla="*/ 10 h 21"/>
                  <a:gd name="T6" fmla="*/ 3 w 21"/>
                  <a:gd name="T7" fmla="*/ 3 h 21"/>
                  <a:gd name="T8" fmla="*/ 11 w 21"/>
                  <a:gd name="T9" fmla="*/ 0 h 21"/>
                  <a:gd name="T10" fmla="*/ 18 w 21"/>
                  <a:gd name="T11" fmla="*/ 3 h 21"/>
                  <a:gd name="T12" fmla="*/ 21 w 21"/>
                  <a:gd name="T13" fmla="*/ 10 h 21"/>
                  <a:gd name="T14" fmla="*/ 18 w 21"/>
                  <a:gd name="T15" fmla="*/ 18 h 21"/>
                  <a:gd name="T16" fmla="*/ 11 w 21"/>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1">
                    <a:moveTo>
                      <a:pt x="11" y="21"/>
                    </a:moveTo>
                    <a:cubicBezTo>
                      <a:pt x="8" y="21"/>
                      <a:pt x="5" y="20"/>
                      <a:pt x="3" y="18"/>
                    </a:cubicBezTo>
                    <a:cubicBezTo>
                      <a:pt x="1" y="16"/>
                      <a:pt x="0" y="13"/>
                      <a:pt x="0" y="10"/>
                    </a:cubicBezTo>
                    <a:cubicBezTo>
                      <a:pt x="0" y="8"/>
                      <a:pt x="1" y="5"/>
                      <a:pt x="3" y="3"/>
                    </a:cubicBezTo>
                    <a:cubicBezTo>
                      <a:pt x="5" y="1"/>
                      <a:pt x="8" y="0"/>
                      <a:pt x="11" y="0"/>
                    </a:cubicBezTo>
                    <a:cubicBezTo>
                      <a:pt x="13" y="0"/>
                      <a:pt x="16" y="1"/>
                      <a:pt x="18" y="3"/>
                    </a:cubicBezTo>
                    <a:cubicBezTo>
                      <a:pt x="20" y="5"/>
                      <a:pt x="21" y="8"/>
                      <a:pt x="21" y="10"/>
                    </a:cubicBezTo>
                    <a:cubicBezTo>
                      <a:pt x="21" y="13"/>
                      <a:pt x="20" y="16"/>
                      <a:pt x="18" y="18"/>
                    </a:cubicBezTo>
                    <a:cubicBezTo>
                      <a:pt x="16" y="20"/>
                      <a:pt x="13" y="21"/>
                      <a:pt x="11" y="2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grpSp>
      </p:grpSp>
      <p:grpSp>
        <p:nvGrpSpPr>
          <p:cNvPr id="53" name="Group 52"/>
          <p:cNvGrpSpPr/>
          <p:nvPr/>
        </p:nvGrpSpPr>
        <p:grpSpPr>
          <a:xfrm>
            <a:off x="7792057" y="5580431"/>
            <a:ext cx="1198836" cy="915388"/>
            <a:chOff x="10607857" y="3507955"/>
            <a:chExt cx="1198836" cy="915388"/>
          </a:xfrm>
        </p:grpSpPr>
        <p:sp>
          <p:nvSpPr>
            <p:cNvPr id="24" name="Rectangle 23"/>
            <p:cNvSpPr/>
            <p:nvPr/>
          </p:nvSpPr>
          <p:spPr bwMode="gray">
            <a:xfrm>
              <a:off x="10607857" y="3507955"/>
              <a:ext cx="1198836" cy="367068"/>
            </a:xfrm>
            <a:prstGeom prst="rect">
              <a:avLst/>
            </a:prstGeom>
            <a:noFill/>
            <a:ln w="38100" algn="ctr">
              <a:noFill/>
              <a:miter lim="800000"/>
              <a:headEnd/>
              <a:tailEnd/>
            </a:ln>
          </p:spPr>
          <p:txBody>
            <a:bodyPr wrap="square" lIns="0" tIns="0" rIns="0" bIns="0" rtlCol="0" anchor="ctr"/>
            <a:lstStyle/>
            <a:p>
              <a:pPr algn="ctr">
                <a:lnSpc>
                  <a:spcPct val="106000"/>
                </a:lnSpc>
                <a:buFont typeface="Wingdings 2" pitchFamily="18" charset="2"/>
                <a:buNone/>
              </a:pP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Quality components</a:t>
              </a:r>
              <a:endParaRPr lang="he-IL" sz="105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1" name="Freeform 228"/>
            <p:cNvSpPr>
              <a:spLocks noEditPoints="1"/>
            </p:cNvSpPr>
            <p:nvPr/>
          </p:nvSpPr>
          <p:spPr bwMode="auto">
            <a:xfrm>
              <a:off x="10977032" y="4042482"/>
              <a:ext cx="460476" cy="380861"/>
            </a:xfrm>
            <a:custGeom>
              <a:avLst/>
              <a:gdLst>
                <a:gd name="T0" fmla="*/ 320 w 322"/>
                <a:gd name="T1" fmla="*/ 91 h 267"/>
                <a:gd name="T2" fmla="*/ 277 w 322"/>
                <a:gd name="T3" fmla="*/ 6 h 267"/>
                <a:gd name="T4" fmla="*/ 267 w 322"/>
                <a:gd name="T5" fmla="*/ 0 h 267"/>
                <a:gd name="T6" fmla="*/ 54 w 322"/>
                <a:gd name="T7" fmla="*/ 0 h 267"/>
                <a:gd name="T8" fmla="*/ 44 w 322"/>
                <a:gd name="T9" fmla="*/ 6 h 267"/>
                <a:gd name="T10" fmla="*/ 2 w 322"/>
                <a:gd name="T11" fmla="*/ 91 h 267"/>
                <a:gd name="T12" fmla="*/ 4 w 322"/>
                <a:gd name="T13" fmla="*/ 103 h 267"/>
                <a:gd name="T14" fmla="*/ 153 w 322"/>
                <a:gd name="T15" fmla="*/ 263 h 267"/>
                <a:gd name="T16" fmla="*/ 161 w 322"/>
                <a:gd name="T17" fmla="*/ 267 h 267"/>
                <a:gd name="T18" fmla="*/ 168 w 322"/>
                <a:gd name="T19" fmla="*/ 263 h 267"/>
                <a:gd name="T20" fmla="*/ 318 w 322"/>
                <a:gd name="T21" fmla="*/ 103 h 267"/>
                <a:gd name="T22" fmla="*/ 320 w 322"/>
                <a:gd name="T23" fmla="*/ 91 h 267"/>
                <a:gd name="T24" fmla="*/ 214 w 322"/>
                <a:gd name="T25" fmla="*/ 107 h 267"/>
                <a:gd name="T26" fmla="*/ 161 w 322"/>
                <a:gd name="T27" fmla="*/ 229 h 267"/>
                <a:gd name="T28" fmla="*/ 108 w 322"/>
                <a:gd name="T29" fmla="*/ 107 h 267"/>
                <a:gd name="T30" fmla="*/ 214 w 322"/>
                <a:gd name="T31" fmla="*/ 107 h 267"/>
                <a:gd name="T32" fmla="*/ 118 w 322"/>
                <a:gd name="T33" fmla="*/ 85 h 267"/>
                <a:gd name="T34" fmla="*/ 161 w 322"/>
                <a:gd name="T35" fmla="*/ 28 h 267"/>
                <a:gd name="T36" fmla="*/ 203 w 322"/>
                <a:gd name="T37" fmla="*/ 85 h 267"/>
                <a:gd name="T38" fmla="*/ 118 w 322"/>
                <a:gd name="T39" fmla="*/ 85 h 267"/>
                <a:gd name="T40" fmla="*/ 185 w 322"/>
                <a:gd name="T41" fmla="*/ 21 h 267"/>
                <a:gd name="T42" fmla="*/ 251 w 322"/>
                <a:gd name="T43" fmla="*/ 21 h 267"/>
                <a:gd name="T44" fmla="*/ 226 w 322"/>
                <a:gd name="T45" fmla="*/ 78 h 267"/>
                <a:gd name="T46" fmla="*/ 185 w 322"/>
                <a:gd name="T47" fmla="*/ 21 h 267"/>
                <a:gd name="T48" fmla="*/ 95 w 322"/>
                <a:gd name="T49" fmla="*/ 78 h 267"/>
                <a:gd name="T50" fmla="*/ 71 w 322"/>
                <a:gd name="T51" fmla="*/ 21 h 267"/>
                <a:gd name="T52" fmla="*/ 137 w 322"/>
                <a:gd name="T53" fmla="*/ 21 h 267"/>
                <a:gd name="T54" fmla="*/ 95 w 322"/>
                <a:gd name="T55" fmla="*/ 78 h 267"/>
                <a:gd name="T56" fmla="*/ 76 w 322"/>
                <a:gd name="T57" fmla="*/ 85 h 267"/>
                <a:gd name="T58" fmla="*/ 29 w 322"/>
                <a:gd name="T59" fmla="*/ 85 h 267"/>
                <a:gd name="T60" fmla="*/ 54 w 322"/>
                <a:gd name="T61" fmla="*/ 35 h 267"/>
                <a:gd name="T62" fmla="*/ 76 w 322"/>
                <a:gd name="T63" fmla="*/ 85 h 267"/>
                <a:gd name="T64" fmla="*/ 85 w 322"/>
                <a:gd name="T65" fmla="*/ 107 h 267"/>
                <a:gd name="T66" fmla="*/ 129 w 322"/>
                <a:gd name="T67" fmla="*/ 207 h 267"/>
                <a:gd name="T68" fmla="*/ 36 w 322"/>
                <a:gd name="T69" fmla="*/ 107 h 267"/>
                <a:gd name="T70" fmla="*/ 85 w 322"/>
                <a:gd name="T71" fmla="*/ 107 h 267"/>
                <a:gd name="T72" fmla="*/ 236 w 322"/>
                <a:gd name="T73" fmla="*/ 107 h 267"/>
                <a:gd name="T74" fmla="*/ 285 w 322"/>
                <a:gd name="T75" fmla="*/ 107 h 267"/>
                <a:gd name="T76" fmla="*/ 192 w 322"/>
                <a:gd name="T77" fmla="*/ 207 h 267"/>
                <a:gd name="T78" fmla="*/ 236 w 322"/>
                <a:gd name="T79" fmla="*/ 107 h 267"/>
                <a:gd name="T80" fmla="*/ 245 w 322"/>
                <a:gd name="T81" fmla="*/ 85 h 267"/>
                <a:gd name="T82" fmla="*/ 267 w 322"/>
                <a:gd name="T83" fmla="*/ 35 h 267"/>
                <a:gd name="T84" fmla="*/ 293 w 322"/>
                <a:gd name="T85" fmla="*/ 85 h 267"/>
                <a:gd name="T86" fmla="*/ 245 w 322"/>
                <a:gd name="T87" fmla="*/ 85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2" h="267">
                  <a:moveTo>
                    <a:pt x="320" y="91"/>
                  </a:moveTo>
                  <a:cubicBezTo>
                    <a:pt x="277" y="6"/>
                    <a:pt x="277" y="6"/>
                    <a:pt x="277" y="6"/>
                  </a:cubicBezTo>
                  <a:cubicBezTo>
                    <a:pt x="275" y="2"/>
                    <a:pt x="271" y="0"/>
                    <a:pt x="267" y="0"/>
                  </a:cubicBezTo>
                  <a:cubicBezTo>
                    <a:pt x="54" y="0"/>
                    <a:pt x="54" y="0"/>
                    <a:pt x="54" y="0"/>
                  </a:cubicBezTo>
                  <a:cubicBezTo>
                    <a:pt x="50" y="0"/>
                    <a:pt x="46" y="2"/>
                    <a:pt x="44" y="6"/>
                  </a:cubicBezTo>
                  <a:cubicBezTo>
                    <a:pt x="2" y="91"/>
                    <a:pt x="2" y="91"/>
                    <a:pt x="2" y="91"/>
                  </a:cubicBezTo>
                  <a:cubicBezTo>
                    <a:pt x="0" y="95"/>
                    <a:pt x="0" y="100"/>
                    <a:pt x="4" y="103"/>
                  </a:cubicBezTo>
                  <a:cubicBezTo>
                    <a:pt x="153" y="263"/>
                    <a:pt x="153" y="263"/>
                    <a:pt x="153" y="263"/>
                  </a:cubicBezTo>
                  <a:cubicBezTo>
                    <a:pt x="155" y="265"/>
                    <a:pt x="158" y="267"/>
                    <a:pt x="161" y="267"/>
                  </a:cubicBezTo>
                  <a:cubicBezTo>
                    <a:pt x="164" y="267"/>
                    <a:pt x="166" y="265"/>
                    <a:pt x="168" y="263"/>
                  </a:cubicBezTo>
                  <a:cubicBezTo>
                    <a:pt x="318" y="103"/>
                    <a:pt x="318" y="103"/>
                    <a:pt x="318" y="103"/>
                  </a:cubicBezTo>
                  <a:cubicBezTo>
                    <a:pt x="321" y="100"/>
                    <a:pt x="322" y="95"/>
                    <a:pt x="320" y="91"/>
                  </a:cubicBezTo>
                  <a:close/>
                  <a:moveTo>
                    <a:pt x="214" y="107"/>
                  </a:moveTo>
                  <a:cubicBezTo>
                    <a:pt x="161" y="229"/>
                    <a:pt x="161" y="229"/>
                    <a:pt x="161" y="229"/>
                  </a:cubicBezTo>
                  <a:cubicBezTo>
                    <a:pt x="108" y="107"/>
                    <a:pt x="108" y="107"/>
                    <a:pt x="108" y="107"/>
                  </a:cubicBezTo>
                  <a:lnTo>
                    <a:pt x="214" y="107"/>
                  </a:lnTo>
                  <a:close/>
                  <a:moveTo>
                    <a:pt x="118" y="85"/>
                  </a:moveTo>
                  <a:cubicBezTo>
                    <a:pt x="161" y="28"/>
                    <a:pt x="161" y="28"/>
                    <a:pt x="161" y="28"/>
                  </a:cubicBezTo>
                  <a:cubicBezTo>
                    <a:pt x="203" y="85"/>
                    <a:pt x="203" y="85"/>
                    <a:pt x="203" y="85"/>
                  </a:cubicBezTo>
                  <a:lnTo>
                    <a:pt x="118" y="85"/>
                  </a:lnTo>
                  <a:close/>
                  <a:moveTo>
                    <a:pt x="185" y="21"/>
                  </a:moveTo>
                  <a:cubicBezTo>
                    <a:pt x="251" y="21"/>
                    <a:pt x="251" y="21"/>
                    <a:pt x="251" y="21"/>
                  </a:cubicBezTo>
                  <a:cubicBezTo>
                    <a:pt x="226" y="78"/>
                    <a:pt x="226" y="78"/>
                    <a:pt x="226" y="78"/>
                  </a:cubicBezTo>
                  <a:lnTo>
                    <a:pt x="185" y="21"/>
                  </a:lnTo>
                  <a:close/>
                  <a:moveTo>
                    <a:pt x="95" y="78"/>
                  </a:moveTo>
                  <a:cubicBezTo>
                    <a:pt x="71" y="21"/>
                    <a:pt x="71" y="21"/>
                    <a:pt x="71" y="21"/>
                  </a:cubicBezTo>
                  <a:cubicBezTo>
                    <a:pt x="137" y="21"/>
                    <a:pt x="137" y="21"/>
                    <a:pt x="137" y="21"/>
                  </a:cubicBezTo>
                  <a:lnTo>
                    <a:pt x="95" y="78"/>
                  </a:lnTo>
                  <a:close/>
                  <a:moveTo>
                    <a:pt x="76" y="85"/>
                  </a:moveTo>
                  <a:cubicBezTo>
                    <a:pt x="29" y="85"/>
                    <a:pt x="29" y="85"/>
                    <a:pt x="29" y="85"/>
                  </a:cubicBezTo>
                  <a:cubicBezTo>
                    <a:pt x="54" y="35"/>
                    <a:pt x="54" y="35"/>
                    <a:pt x="54" y="35"/>
                  </a:cubicBezTo>
                  <a:lnTo>
                    <a:pt x="76" y="85"/>
                  </a:lnTo>
                  <a:close/>
                  <a:moveTo>
                    <a:pt x="85" y="107"/>
                  </a:moveTo>
                  <a:cubicBezTo>
                    <a:pt x="129" y="207"/>
                    <a:pt x="129" y="207"/>
                    <a:pt x="129" y="207"/>
                  </a:cubicBezTo>
                  <a:cubicBezTo>
                    <a:pt x="36" y="107"/>
                    <a:pt x="36" y="107"/>
                    <a:pt x="36" y="107"/>
                  </a:cubicBezTo>
                  <a:lnTo>
                    <a:pt x="85" y="107"/>
                  </a:lnTo>
                  <a:close/>
                  <a:moveTo>
                    <a:pt x="236" y="107"/>
                  </a:moveTo>
                  <a:cubicBezTo>
                    <a:pt x="285" y="107"/>
                    <a:pt x="285" y="107"/>
                    <a:pt x="285" y="107"/>
                  </a:cubicBezTo>
                  <a:cubicBezTo>
                    <a:pt x="192" y="207"/>
                    <a:pt x="192" y="207"/>
                    <a:pt x="192" y="207"/>
                  </a:cubicBezTo>
                  <a:lnTo>
                    <a:pt x="236" y="107"/>
                  </a:lnTo>
                  <a:close/>
                  <a:moveTo>
                    <a:pt x="245" y="85"/>
                  </a:moveTo>
                  <a:cubicBezTo>
                    <a:pt x="267" y="35"/>
                    <a:pt x="267" y="35"/>
                    <a:pt x="267" y="35"/>
                  </a:cubicBezTo>
                  <a:cubicBezTo>
                    <a:pt x="293" y="85"/>
                    <a:pt x="293" y="85"/>
                    <a:pt x="293" y="85"/>
                  </a:cubicBezTo>
                  <a:lnTo>
                    <a:pt x="245" y="85"/>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600" b="1"/>
            </a:p>
          </p:txBody>
        </p:sp>
      </p:grpSp>
      <p:sp>
        <p:nvSpPr>
          <p:cNvPr id="58" name="Freeform 57"/>
          <p:cNvSpPr/>
          <p:nvPr/>
        </p:nvSpPr>
        <p:spPr bwMode="gray">
          <a:xfrm>
            <a:off x="651984" y="2109948"/>
            <a:ext cx="11099800" cy="3096616"/>
          </a:xfrm>
          <a:custGeom>
            <a:avLst/>
            <a:gdLst>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5295900 w 11049000"/>
              <a:gd name="connsiteY6" fmla="*/ 1984296 h 2975099"/>
              <a:gd name="connsiteX7" fmla="*/ 6381750 w 11049000"/>
              <a:gd name="connsiteY7" fmla="*/ 2955846 h 2975099"/>
              <a:gd name="connsiteX8" fmla="*/ 10134600 w 11049000"/>
              <a:gd name="connsiteY8" fmla="*/ 2593896 h 2975099"/>
              <a:gd name="connsiteX9" fmla="*/ 11049000 w 11049000"/>
              <a:gd name="connsiteY9" fmla="*/ 2136696 h 2975099"/>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5295900 w 11049000"/>
              <a:gd name="connsiteY6" fmla="*/ 1984296 h 2975099"/>
              <a:gd name="connsiteX7" fmla="*/ 6381750 w 11049000"/>
              <a:gd name="connsiteY7" fmla="*/ 2955846 h 2975099"/>
              <a:gd name="connsiteX8" fmla="*/ 10134600 w 11049000"/>
              <a:gd name="connsiteY8" fmla="*/ 2593896 h 2975099"/>
              <a:gd name="connsiteX9" fmla="*/ 11049000 w 11049000"/>
              <a:gd name="connsiteY9" fmla="*/ 2136696 h 2975099"/>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5295900 w 11049000"/>
              <a:gd name="connsiteY6" fmla="*/ 1984296 h 2975099"/>
              <a:gd name="connsiteX7" fmla="*/ 6381750 w 11049000"/>
              <a:gd name="connsiteY7" fmla="*/ 2955846 h 2975099"/>
              <a:gd name="connsiteX8" fmla="*/ 10134600 w 11049000"/>
              <a:gd name="connsiteY8" fmla="*/ 2593896 h 2975099"/>
              <a:gd name="connsiteX9" fmla="*/ 11049000 w 11049000"/>
              <a:gd name="connsiteY9" fmla="*/ 2136696 h 2975099"/>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5295900 w 11049000"/>
              <a:gd name="connsiteY6" fmla="*/ 1984296 h 2975099"/>
              <a:gd name="connsiteX7" fmla="*/ 6381750 w 11049000"/>
              <a:gd name="connsiteY7" fmla="*/ 2955846 h 2975099"/>
              <a:gd name="connsiteX8" fmla="*/ 10134600 w 11049000"/>
              <a:gd name="connsiteY8" fmla="*/ 2593896 h 2975099"/>
              <a:gd name="connsiteX9" fmla="*/ 11049000 w 11049000"/>
              <a:gd name="connsiteY9" fmla="*/ 2136696 h 2975099"/>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6381750 w 11049000"/>
              <a:gd name="connsiteY6" fmla="*/ 2955846 h 2975099"/>
              <a:gd name="connsiteX7" fmla="*/ 10134600 w 11049000"/>
              <a:gd name="connsiteY7" fmla="*/ 2593896 h 2975099"/>
              <a:gd name="connsiteX8" fmla="*/ 11049000 w 11049000"/>
              <a:gd name="connsiteY8" fmla="*/ 2136696 h 2975099"/>
              <a:gd name="connsiteX0" fmla="*/ 0 w 11049000"/>
              <a:gd name="connsiteY0" fmla="*/ 276146 h 2975099"/>
              <a:gd name="connsiteX1" fmla="*/ 1308100 w 11049000"/>
              <a:gd name="connsiteY1" fmla="*/ 79296 h 2975099"/>
              <a:gd name="connsiteX2" fmla="*/ 3143250 w 11049000"/>
              <a:gd name="connsiteY2" fmla="*/ 1431846 h 2975099"/>
              <a:gd name="connsiteX3" fmla="*/ 4864100 w 11049000"/>
              <a:gd name="connsiteY3" fmla="*/ 1558846 h 2975099"/>
              <a:gd name="connsiteX4" fmla="*/ 5619750 w 11049000"/>
              <a:gd name="connsiteY4" fmla="*/ 682546 h 2975099"/>
              <a:gd name="connsiteX5" fmla="*/ 4984750 w 11049000"/>
              <a:gd name="connsiteY5" fmla="*/ 777796 h 2975099"/>
              <a:gd name="connsiteX6" fmla="*/ 6381750 w 11049000"/>
              <a:gd name="connsiteY6" fmla="*/ 2955846 h 2975099"/>
              <a:gd name="connsiteX7" fmla="*/ 10134600 w 11049000"/>
              <a:gd name="connsiteY7" fmla="*/ 2593896 h 2975099"/>
              <a:gd name="connsiteX8" fmla="*/ 11049000 w 11049000"/>
              <a:gd name="connsiteY8" fmla="*/ 2136696 h 2975099"/>
              <a:gd name="connsiteX0" fmla="*/ 0 w 11049000"/>
              <a:gd name="connsiteY0" fmla="*/ 276146 h 2932577"/>
              <a:gd name="connsiteX1" fmla="*/ 1308100 w 11049000"/>
              <a:gd name="connsiteY1" fmla="*/ 79296 h 2932577"/>
              <a:gd name="connsiteX2" fmla="*/ 3143250 w 11049000"/>
              <a:gd name="connsiteY2" fmla="*/ 1431846 h 2932577"/>
              <a:gd name="connsiteX3" fmla="*/ 4864100 w 11049000"/>
              <a:gd name="connsiteY3" fmla="*/ 1558846 h 2932577"/>
              <a:gd name="connsiteX4" fmla="*/ 5619750 w 11049000"/>
              <a:gd name="connsiteY4" fmla="*/ 682546 h 2932577"/>
              <a:gd name="connsiteX5" fmla="*/ 4984750 w 11049000"/>
              <a:gd name="connsiteY5" fmla="*/ 777796 h 2932577"/>
              <a:gd name="connsiteX6" fmla="*/ 6604000 w 11049000"/>
              <a:gd name="connsiteY6" fmla="*/ 2911396 h 2932577"/>
              <a:gd name="connsiteX7" fmla="*/ 10134600 w 11049000"/>
              <a:gd name="connsiteY7" fmla="*/ 2593896 h 2932577"/>
              <a:gd name="connsiteX8" fmla="*/ 11049000 w 11049000"/>
              <a:gd name="connsiteY8" fmla="*/ 2136696 h 2932577"/>
              <a:gd name="connsiteX0" fmla="*/ 0 w 11049000"/>
              <a:gd name="connsiteY0" fmla="*/ 276146 h 3053182"/>
              <a:gd name="connsiteX1" fmla="*/ 1308100 w 11049000"/>
              <a:gd name="connsiteY1" fmla="*/ 79296 h 3053182"/>
              <a:gd name="connsiteX2" fmla="*/ 3143250 w 11049000"/>
              <a:gd name="connsiteY2" fmla="*/ 1431846 h 3053182"/>
              <a:gd name="connsiteX3" fmla="*/ 4864100 w 11049000"/>
              <a:gd name="connsiteY3" fmla="*/ 1558846 h 3053182"/>
              <a:gd name="connsiteX4" fmla="*/ 5619750 w 11049000"/>
              <a:gd name="connsiteY4" fmla="*/ 682546 h 3053182"/>
              <a:gd name="connsiteX5" fmla="*/ 4984750 w 11049000"/>
              <a:gd name="connsiteY5" fmla="*/ 777796 h 3053182"/>
              <a:gd name="connsiteX6" fmla="*/ 6604000 w 11049000"/>
              <a:gd name="connsiteY6" fmla="*/ 2911396 h 3053182"/>
              <a:gd name="connsiteX7" fmla="*/ 10134600 w 11049000"/>
              <a:gd name="connsiteY7" fmla="*/ 2593896 h 3053182"/>
              <a:gd name="connsiteX8" fmla="*/ 11049000 w 11049000"/>
              <a:gd name="connsiteY8" fmla="*/ 2136696 h 3053182"/>
              <a:gd name="connsiteX0" fmla="*/ 0 w 11049000"/>
              <a:gd name="connsiteY0" fmla="*/ 276146 h 3053182"/>
              <a:gd name="connsiteX1" fmla="*/ 1308100 w 11049000"/>
              <a:gd name="connsiteY1" fmla="*/ 79296 h 3053182"/>
              <a:gd name="connsiteX2" fmla="*/ 3143250 w 11049000"/>
              <a:gd name="connsiteY2" fmla="*/ 1431846 h 3053182"/>
              <a:gd name="connsiteX3" fmla="*/ 4864100 w 11049000"/>
              <a:gd name="connsiteY3" fmla="*/ 1558846 h 3053182"/>
              <a:gd name="connsiteX4" fmla="*/ 5619750 w 11049000"/>
              <a:gd name="connsiteY4" fmla="*/ 682546 h 3053182"/>
              <a:gd name="connsiteX5" fmla="*/ 4984750 w 11049000"/>
              <a:gd name="connsiteY5" fmla="*/ 777796 h 3053182"/>
              <a:gd name="connsiteX6" fmla="*/ 6604000 w 11049000"/>
              <a:gd name="connsiteY6" fmla="*/ 2911396 h 3053182"/>
              <a:gd name="connsiteX7" fmla="*/ 10134600 w 11049000"/>
              <a:gd name="connsiteY7" fmla="*/ 2593896 h 3053182"/>
              <a:gd name="connsiteX8" fmla="*/ 11049000 w 11049000"/>
              <a:gd name="connsiteY8" fmla="*/ 2136696 h 3053182"/>
              <a:gd name="connsiteX0" fmla="*/ 0 w 11049000"/>
              <a:gd name="connsiteY0" fmla="*/ 276146 h 3032867"/>
              <a:gd name="connsiteX1" fmla="*/ 1308100 w 11049000"/>
              <a:gd name="connsiteY1" fmla="*/ 79296 h 3032867"/>
              <a:gd name="connsiteX2" fmla="*/ 3143250 w 11049000"/>
              <a:gd name="connsiteY2" fmla="*/ 1431846 h 3032867"/>
              <a:gd name="connsiteX3" fmla="*/ 4864100 w 11049000"/>
              <a:gd name="connsiteY3" fmla="*/ 1558846 h 3032867"/>
              <a:gd name="connsiteX4" fmla="*/ 5619750 w 11049000"/>
              <a:gd name="connsiteY4" fmla="*/ 682546 h 3032867"/>
              <a:gd name="connsiteX5" fmla="*/ 4984750 w 11049000"/>
              <a:gd name="connsiteY5" fmla="*/ 777796 h 3032867"/>
              <a:gd name="connsiteX6" fmla="*/ 6604000 w 11049000"/>
              <a:gd name="connsiteY6" fmla="*/ 2911396 h 3032867"/>
              <a:gd name="connsiteX7" fmla="*/ 9486900 w 11049000"/>
              <a:gd name="connsiteY7" fmla="*/ 2701846 h 3032867"/>
              <a:gd name="connsiteX8" fmla="*/ 11049000 w 11049000"/>
              <a:gd name="connsiteY8" fmla="*/ 2136696 h 3032867"/>
              <a:gd name="connsiteX0" fmla="*/ 0 w 11036300"/>
              <a:gd name="connsiteY0" fmla="*/ 276146 h 3045155"/>
              <a:gd name="connsiteX1" fmla="*/ 1308100 w 11036300"/>
              <a:gd name="connsiteY1" fmla="*/ 79296 h 3045155"/>
              <a:gd name="connsiteX2" fmla="*/ 3143250 w 11036300"/>
              <a:gd name="connsiteY2" fmla="*/ 1431846 h 3045155"/>
              <a:gd name="connsiteX3" fmla="*/ 4864100 w 11036300"/>
              <a:gd name="connsiteY3" fmla="*/ 1558846 h 3045155"/>
              <a:gd name="connsiteX4" fmla="*/ 5619750 w 11036300"/>
              <a:gd name="connsiteY4" fmla="*/ 682546 h 3045155"/>
              <a:gd name="connsiteX5" fmla="*/ 4984750 w 11036300"/>
              <a:gd name="connsiteY5" fmla="*/ 777796 h 3045155"/>
              <a:gd name="connsiteX6" fmla="*/ 6604000 w 11036300"/>
              <a:gd name="connsiteY6" fmla="*/ 2911396 h 3045155"/>
              <a:gd name="connsiteX7" fmla="*/ 9486900 w 11036300"/>
              <a:gd name="connsiteY7" fmla="*/ 2701846 h 3045155"/>
              <a:gd name="connsiteX8" fmla="*/ 11036300 w 11036300"/>
              <a:gd name="connsiteY8" fmla="*/ 1717596 h 3045155"/>
              <a:gd name="connsiteX0" fmla="*/ 0 w 11036300"/>
              <a:gd name="connsiteY0" fmla="*/ 276146 h 3045155"/>
              <a:gd name="connsiteX1" fmla="*/ 1308100 w 11036300"/>
              <a:gd name="connsiteY1" fmla="*/ 79296 h 3045155"/>
              <a:gd name="connsiteX2" fmla="*/ 3143250 w 11036300"/>
              <a:gd name="connsiteY2" fmla="*/ 1431846 h 3045155"/>
              <a:gd name="connsiteX3" fmla="*/ 4864100 w 11036300"/>
              <a:gd name="connsiteY3" fmla="*/ 1558846 h 3045155"/>
              <a:gd name="connsiteX4" fmla="*/ 5619750 w 11036300"/>
              <a:gd name="connsiteY4" fmla="*/ 682546 h 3045155"/>
              <a:gd name="connsiteX5" fmla="*/ 4984750 w 11036300"/>
              <a:gd name="connsiteY5" fmla="*/ 777796 h 3045155"/>
              <a:gd name="connsiteX6" fmla="*/ 6604000 w 11036300"/>
              <a:gd name="connsiteY6" fmla="*/ 2911396 h 3045155"/>
              <a:gd name="connsiteX7" fmla="*/ 9486900 w 11036300"/>
              <a:gd name="connsiteY7" fmla="*/ 2701846 h 3045155"/>
              <a:gd name="connsiteX8" fmla="*/ 11036300 w 11036300"/>
              <a:gd name="connsiteY8" fmla="*/ 1717596 h 3045155"/>
              <a:gd name="connsiteX0" fmla="*/ 0 w 11036300"/>
              <a:gd name="connsiteY0" fmla="*/ 276146 h 3060742"/>
              <a:gd name="connsiteX1" fmla="*/ 1308100 w 11036300"/>
              <a:gd name="connsiteY1" fmla="*/ 79296 h 3060742"/>
              <a:gd name="connsiteX2" fmla="*/ 3143250 w 11036300"/>
              <a:gd name="connsiteY2" fmla="*/ 1431846 h 3060742"/>
              <a:gd name="connsiteX3" fmla="*/ 4864100 w 11036300"/>
              <a:gd name="connsiteY3" fmla="*/ 1558846 h 3060742"/>
              <a:gd name="connsiteX4" fmla="*/ 5619750 w 11036300"/>
              <a:gd name="connsiteY4" fmla="*/ 682546 h 3060742"/>
              <a:gd name="connsiteX5" fmla="*/ 4984750 w 11036300"/>
              <a:gd name="connsiteY5" fmla="*/ 777796 h 3060742"/>
              <a:gd name="connsiteX6" fmla="*/ 6604000 w 11036300"/>
              <a:gd name="connsiteY6" fmla="*/ 2911396 h 3060742"/>
              <a:gd name="connsiteX7" fmla="*/ 9486900 w 11036300"/>
              <a:gd name="connsiteY7" fmla="*/ 2701846 h 3060742"/>
              <a:gd name="connsiteX8" fmla="*/ 11036300 w 11036300"/>
              <a:gd name="connsiteY8" fmla="*/ 1717596 h 3060742"/>
              <a:gd name="connsiteX0" fmla="*/ 0 w 11036300"/>
              <a:gd name="connsiteY0" fmla="*/ 276146 h 3073913"/>
              <a:gd name="connsiteX1" fmla="*/ 1308100 w 11036300"/>
              <a:gd name="connsiteY1" fmla="*/ 79296 h 3073913"/>
              <a:gd name="connsiteX2" fmla="*/ 3143250 w 11036300"/>
              <a:gd name="connsiteY2" fmla="*/ 1431846 h 3073913"/>
              <a:gd name="connsiteX3" fmla="*/ 4864100 w 11036300"/>
              <a:gd name="connsiteY3" fmla="*/ 1558846 h 3073913"/>
              <a:gd name="connsiteX4" fmla="*/ 5619750 w 11036300"/>
              <a:gd name="connsiteY4" fmla="*/ 682546 h 3073913"/>
              <a:gd name="connsiteX5" fmla="*/ 4984750 w 11036300"/>
              <a:gd name="connsiteY5" fmla="*/ 777796 h 3073913"/>
              <a:gd name="connsiteX6" fmla="*/ 6604000 w 11036300"/>
              <a:gd name="connsiteY6" fmla="*/ 2911396 h 3073913"/>
              <a:gd name="connsiteX7" fmla="*/ 9620250 w 11036300"/>
              <a:gd name="connsiteY7" fmla="*/ 2739946 h 3073913"/>
              <a:gd name="connsiteX8" fmla="*/ 11036300 w 11036300"/>
              <a:gd name="connsiteY8" fmla="*/ 1717596 h 3073913"/>
              <a:gd name="connsiteX0" fmla="*/ 0 w 11036300"/>
              <a:gd name="connsiteY0" fmla="*/ 276146 h 3109382"/>
              <a:gd name="connsiteX1" fmla="*/ 1308100 w 11036300"/>
              <a:gd name="connsiteY1" fmla="*/ 79296 h 3109382"/>
              <a:gd name="connsiteX2" fmla="*/ 3143250 w 11036300"/>
              <a:gd name="connsiteY2" fmla="*/ 1431846 h 3109382"/>
              <a:gd name="connsiteX3" fmla="*/ 4864100 w 11036300"/>
              <a:gd name="connsiteY3" fmla="*/ 1558846 h 3109382"/>
              <a:gd name="connsiteX4" fmla="*/ 5619750 w 11036300"/>
              <a:gd name="connsiteY4" fmla="*/ 682546 h 3109382"/>
              <a:gd name="connsiteX5" fmla="*/ 4984750 w 11036300"/>
              <a:gd name="connsiteY5" fmla="*/ 777796 h 3109382"/>
              <a:gd name="connsiteX6" fmla="*/ 6604000 w 11036300"/>
              <a:gd name="connsiteY6" fmla="*/ 2911396 h 3109382"/>
              <a:gd name="connsiteX7" fmla="*/ 9715500 w 11036300"/>
              <a:gd name="connsiteY7" fmla="*/ 2828846 h 3109382"/>
              <a:gd name="connsiteX8" fmla="*/ 11036300 w 11036300"/>
              <a:gd name="connsiteY8" fmla="*/ 1717596 h 3109382"/>
              <a:gd name="connsiteX0" fmla="*/ 0 w 11036300"/>
              <a:gd name="connsiteY0" fmla="*/ 276146 h 3129172"/>
              <a:gd name="connsiteX1" fmla="*/ 1308100 w 11036300"/>
              <a:gd name="connsiteY1" fmla="*/ 79296 h 3129172"/>
              <a:gd name="connsiteX2" fmla="*/ 3143250 w 11036300"/>
              <a:gd name="connsiteY2" fmla="*/ 1431846 h 3129172"/>
              <a:gd name="connsiteX3" fmla="*/ 4864100 w 11036300"/>
              <a:gd name="connsiteY3" fmla="*/ 1558846 h 3129172"/>
              <a:gd name="connsiteX4" fmla="*/ 5619750 w 11036300"/>
              <a:gd name="connsiteY4" fmla="*/ 682546 h 3129172"/>
              <a:gd name="connsiteX5" fmla="*/ 4984750 w 11036300"/>
              <a:gd name="connsiteY5" fmla="*/ 777796 h 3129172"/>
              <a:gd name="connsiteX6" fmla="*/ 6604000 w 11036300"/>
              <a:gd name="connsiteY6" fmla="*/ 2911396 h 3129172"/>
              <a:gd name="connsiteX7" fmla="*/ 9715500 w 11036300"/>
              <a:gd name="connsiteY7" fmla="*/ 2828846 h 3129172"/>
              <a:gd name="connsiteX8" fmla="*/ 11036300 w 11036300"/>
              <a:gd name="connsiteY8" fmla="*/ 1717596 h 3129172"/>
              <a:gd name="connsiteX0" fmla="*/ 0 w 11099800"/>
              <a:gd name="connsiteY0" fmla="*/ 276146 h 3115143"/>
              <a:gd name="connsiteX1" fmla="*/ 1308100 w 11099800"/>
              <a:gd name="connsiteY1" fmla="*/ 79296 h 3115143"/>
              <a:gd name="connsiteX2" fmla="*/ 3143250 w 11099800"/>
              <a:gd name="connsiteY2" fmla="*/ 1431846 h 3115143"/>
              <a:gd name="connsiteX3" fmla="*/ 4864100 w 11099800"/>
              <a:gd name="connsiteY3" fmla="*/ 1558846 h 3115143"/>
              <a:gd name="connsiteX4" fmla="*/ 5619750 w 11099800"/>
              <a:gd name="connsiteY4" fmla="*/ 682546 h 3115143"/>
              <a:gd name="connsiteX5" fmla="*/ 4984750 w 11099800"/>
              <a:gd name="connsiteY5" fmla="*/ 777796 h 3115143"/>
              <a:gd name="connsiteX6" fmla="*/ 6604000 w 11099800"/>
              <a:gd name="connsiteY6" fmla="*/ 2911396 h 3115143"/>
              <a:gd name="connsiteX7" fmla="*/ 9715500 w 11099800"/>
              <a:gd name="connsiteY7" fmla="*/ 2828846 h 3115143"/>
              <a:gd name="connsiteX8" fmla="*/ 11099800 w 11099800"/>
              <a:gd name="connsiteY8" fmla="*/ 1146096 h 3115143"/>
              <a:gd name="connsiteX0" fmla="*/ 0 w 11099800"/>
              <a:gd name="connsiteY0" fmla="*/ 276146 h 3115143"/>
              <a:gd name="connsiteX1" fmla="*/ 1308100 w 11099800"/>
              <a:gd name="connsiteY1" fmla="*/ 79296 h 3115143"/>
              <a:gd name="connsiteX2" fmla="*/ 3143250 w 11099800"/>
              <a:gd name="connsiteY2" fmla="*/ 1431846 h 3115143"/>
              <a:gd name="connsiteX3" fmla="*/ 4864100 w 11099800"/>
              <a:gd name="connsiteY3" fmla="*/ 1558846 h 3115143"/>
              <a:gd name="connsiteX4" fmla="*/ 5619750 w 11099800"/>
              <a:gd name="connsiteY4" fmla="*/ 682546 h 3115143"/>
              <a:gd name="connsiteX5" fmla="*/ 4984750 w 11099800"/>
              <a:gd name="connsiteY5" fmla="*/ 777796 h 3115143"/>
              <a:gd name="connsiteX6" fmla="*/ 6604000 w 11099800"/>
              <a:gd name="connsiteY6" fmla="*/ 2911396 h 3115143"/>
              <a:gd name="connsiteX7" fmla="*/ 9715500 w 11099800"/>
              <a:gd name="connsiteY7" fmla="*/ 2828846 h 3115143"/>
              <a:gd name="connsiteX8" fmla="*/ 11099800 w 11099800"/>
              <a:gd name="connsiteY8" fmla="*/ 1146096 h 3115143"/>
              <a:gd name="connsiteX0" fmla="*/ 0 w 11099800"/>
              <a:gd name="connsiteY0" fmla="*/ 276146 h 3115143"/>
              <a:gd name="connsiteX1" fmla="*/ 1308100 w 11099800"/>
              <a:gd name="connsiteY1" fmla="*/ 79296 h 3115143"/>
              <a:gd name="connsiteX2" fmla="*/ 3143250 w 11099800"/>
              <a:gd name="connsiteY2" fmla="*/ 1431846 h 3115143"/>
              <a:gd name="connsiteX3" fmla="*/ 4864100 w 11099800"/>
              <a:gd name="connsiteY3" fmla="*/ 1558846 h 3115143"/>
              <a:gd name="connsiteX4" fmla="*/ 5619750 w 11099800"/>
              <a:gd name="connsiteY4" fmla="*/ 682546 h 3115143"/>
              <a:gd name="connsiteX5" fmla="*/ 4984750 w 11099800"/>
              <a:gd name="connsiteY5" fmla="*/ 777796 h 3115143"/>
              <a:gd name="connsiteX6" fmla="*/ 6604000 w 11099800"/>
              <a:gd name="connsiteY6" fmla="*/ 2911396 h 3115143"/>
              <a:gd name="connsiteX7" fmla="*/ 9715500 w 11099800"/>
              <a:gd name="connsiteY7" fmla="*/ 2828846 h 3115143"/>
              <a:gd name="connsiteX8" fmla="*/ 11099800 w 11099800"/>
              <a:gd name="connsiteY8" fmla="*/ 1146096 h 3115143"/>
              <a:gd name="connsiteX0" fmla="*/ 0 w 11099800"/>
              <a:gd name="connsiteY0" fmla="*/ 276146 h 3115143"/>
              <a:gd name="connsiteX1" fmla="*/ 1308100 w 11099800"/>
              <a:gd name="connsiteY1" fmla="*/ 79296 h 3115143"/>
              <a:gd name="connsiteX2" fmla="*/ 3143250 w 11099800"/>
              <a:gd name="connsiteY2" fmla="*/ 1431846 h 3115143"/>
              <a:gd name="connsiteX3" fmla="*/ 4864100 w 11099800"/>
              <a:gd name="connsiteY3" fmla="*/ 1558846 h 3115143"/>
              <a:gd name="connsiteX4" fmla="*/ 5619750 w 11099800"/>
              <a:gd name="connsiteY4" fmla="*/ 682546 h 3115143"/>
              <a:gd name="connsiteX5" fmla="*/ 4984750 w 11099800"/>
              <a:gd name="connsiteY5" fmla="*/ 777796 h 3115143"/>
              <a:gd name="connsiteX6" fmla="*/ 6604000 w 11099800"/>
              <a:gd name="connsiteY6" fmla="*/ 2911396 h 3115143"/>
              <a:gd name="connsiteX7" fmla="*/ 9715500 w 11099800"/>
              <a:gd name="connsiteY7" fmla="*/ 2828846 h 3115143"/>
              <a:gd name="connsiteX8" fmla="*/ 11099800 w 11099800"/>
              <a:gd name="connsiteY8" fmla="*/ 1146096 h 3115143"/>
              <a:gd name="connsiteX0" fmla="*/ 0 w 11099800"/>
              <a:gd name="connsiteY0" fmla="*/ 276146 h 3115143"/>
              <a:gd name="connsiteX1" fmla="*/ 1308100 w 11099800"/>
              <a:gd name="connsiteY1" fmla="*/ 79296 h 3115143"/>
              <a:gd name="connsiteX2" fmla="*/ 3143250 w 11099800"/>
              <a:gd name="connsiteY2" fmla="*/ 1431846 h 3115143"/>
              <a:gd name="connsiteX3" fmla="*/ 4533900 w 11099800"/>
              <a:gd name="connsiteY3" fmla="*/ 1660446 h 3115143"/>
              <a:gd name="connsiteX4" fmla="*/ 5619750 w 11099800"/>
              <a:gd name="connsiteY4" fmla="*/ 682546 h 3115143"/>
              <a:gd name="connsiteX5" fmla="*/ 4984750 w 11099800"/>
              <a:gd name="connsiteY5" fmla="*/ 777796 h 3115143"/>
              <a:gd name="connsiteX6" fmla="*/ 6604000 w 11099800"/>
              <a:gd name="connsiteY6" fmla="*/ 2911396 h 3115143"/>
              <a:gd name="connsiteX7" fmla="*/ 9715500 w 11099800"/>
              <a:gd name="connsiteY7" fmla="*/ 2828846 h 3115143"/>
              <a:gd name="connsiteX8" fmla="*/ 11099800 w 11099800"/>
              <a:gd name="connsiteY8" fmla="*/ 1146096 h 3115143"/>
              <a:gd name="connsiteX0" fmla="*/ 0 w 11099800"/>
              <a:gd name="connsiteY0" fmla="*/ 276146 h 3125042"/>
              <a:gd name="connsiteX1" fmla="*/ 1308100 w 11099800"/>
              <a:gd name="connsiteY1" fmla="*/ 79296 h 3125042"/>
              <a:gd name="connsiteX2" fmla="*/ 3143250 w 11099800"/>
              <a:gd name="connsiteY2" fmla="*/ 1431846 h 3125042"/>
              <a:gd name="connsiteX3" fmla="*/ 4533900 w 11099800"/>
              <a:gd name="connsiteY3" fmla="*/ 1660446 h 3125042"/>
              <a:gd name="connsiteX4" fmla="*/ 5619750 w 11099800"/>
              <a:gd name="connsiteY4" fmla="*/ 682546 h 3125042"/>
              <a:gd name="connsiteX5" fmla="*/ 4502150 w 11099800"/>
              <a:gd name="connsiteY5" fmla="*/ 638096 h 3125042"/>
              <a:gd name="connsiteX6" fmla="*/ 6604000 w 11099800"/>
              <a:gd name="connsiteY6" fmla="*/ 2911396 h 3125042"/>
              <a:gd name="connsiteX7" fmla="*/ 9715500 w 11099800"/>
              <a:gd name="connsiteY7" fmla="*/ 2828846 h 3125042"/>
              <a:gd name="connsiteX8" fmla="*/ 11099800 w 11099800"/>
              <a:gd name="connsiteY8" fmla="*/ 1146096 h 3125042"/>
              <a:gd name="connsiteX0" fmla="*/ 0 w 11099800"/>
              <a:gd name="connsiteY0" fmla="*/ 276146 h 3125042"/>
              <a:gd name="connsiteX1" fmla="*/ 1308100 w 11099800"/>
              <a:gd name="connsiteY1" fmla="*/ 79296 h 3125042"/>
              <a:gd name="connsiteX2" fmla="*/ 3143250 w 11099800"/>
              <a:gd name="connsiteY2" fmla="*/ 1431846 h 3125042"/>
              <a:gd name="connsiteX3" fmla="*/ 4533900 w 11099800"/>
              <a:gd name="connsiteY3" fmla="*/ 1660446 h 3125042"/>
              <a:gd name="connsiteX4" fmla="*/ 5137150 w 11099800"/>
              <a:gd name="connsiteY4" fmla="*/ 574596 h 3125042"/>
              <a:gd name="connsiteX5" fmla="*/ 4502150 w 11099800"/>
              <a:gd name="connsiteY5" fmla="*/ 638096 h 3125042"/>
              <a:gd name="connsiteX6" fmla="*/ 6604000 w 11099800"/>
              <a:gd name="connsiteY6" fmla="*/ 2911396 h 3125042"/>
              <a:gd name="connsiteX7" fmla="*/ 9715500 w 11099800"/>
              <a:gd name="connsiteY7" fmla="*/ 2828846 h 3125042"/>
              <a:gd name="connsiteX8" fmla="*/ 11099800 w 11099800"/>
              <a:gd name="connsiteY8" fmla="*/ 1146096 h 3125042"/>
              <a:gd name="connsiteX0" fmla="*/ 0 w 11099800"/>
              <a:gd name="connsiteY0" fmla="*/ 276146 h 3125042"/>
              <a:gd name="connsiteX1" fmla="*/ 1308100 w 11099800"/>
              <a:gd name="connsiteY1" fmla="*/ 79296 h 3125042"/>
              <a:gd name="connsiteX2" fmla="*/ 3143250 w 11099800"/>
              <a:gd name="connsiteY2" fmla="*/ 1431846 h 3125042"/>
              <a:gd name="connsiteX3" fmla="*/ 4533900 w 11099800"/>
              <a:gd name="connsiteY3" fmla="*/ 1660446 h 3125042"/>
              <a:gd name="connsiteX4" fmla="*/ 5137150 w 11099800"/>
              <a:gd name="connsiteY4" fmla="*/ 574596 h 3125042"/>
              <a:gd name="connsiteX5" fmla="*/ 4502150 w 11099800"/>
              <a:gd name="connsiteY5" fmla="*/ 638096 h 3125042"/>
              <a:gd name="connsiteX6" fmla="*/ 6604000 w 11099800"/>
              <a:gd name="connsiteY6" fmla="*/ 2911396 h 3125042"/>
              <a:gd name="connsiteX7" fmla="*/ 9715500 w 11099800"/>
              <a:gd name="connsiteY7" fmla="*/ 2828846 h 3125042"/>
              <a:gd name="connsiteX8" fmla="*/ 11099800 w 11099800"/>
              <a:gd name="connsiteY8" fmla="*/ 1146096 h 3125042"/>
              <a:gd name="connsiteX0" fmla="*/ 0 w 11099800"/>
              <a:gd name="connsiteY0" fmla="*/ 276146 h 3125042"/>
              <a:gd name="connsiteX1" fmla="*/ 1308100 w 11099800"/>
              <a:gd name="connsiteY1" fmla="*/ 79296 h 3125042"/>
              <a:gd name="connsiteX2" fmla="*/ 3143250 w 11099800"/>
              <a:gd name="connsiteY2" fmla="*/ 1431846 h 3125042"/>
              <a:gd name="connsiteX3" fmla="*/ 4533900 w 11099800"/>
              <a:gd name="connsiteY3" fmla="*/ 1660446 h 3125042"/>
              <a:gd name="connsiteX4" fmla="*/ 5137150 w 11099800"/>
              <a:gd name="connsiteY4" fmla="*/ 574596 h 3125042"/>
              <a:gd name="connsiteX5" fmla="*/ 4502150 w 11099800"/>
              <a:gd name="connsiteY5" fmla="*/ 638096 h 3125042"/>
              <a:gd name="connsiteX6" fmla="*/ 6604000 w 11099800"/>
              <a:gd name="connsiteY6" fmla="*/ 2911396 h 3125042"/>
              <a:gd name="connsiteX7" fmla="*/ 9715500 w 11099800"/>
              <a:gd name="connsiteY7" fmla="*/ 2828846 h 3125042"/>
              <a:gd name="connsiteX8" fmla="*/ 11099800 w 11099800"/>
              <a:gd name="connsiteY8" fmla="*/ 1146096 h 3125042"/>
              <a:gd name="connsiteX0" fmla="*/ 0 w 11099800"/>
              <a:gd name="connsiteY0" fmla="*/ 276146 h 3002811"/>
              <a:gd name="connsiteX1" fmla="*/ 1308100 w 11099800"/>
              <a:gd name="connsiteY1" fmla="*/ 79296 h 3002811"/>
              <a:gd name="connsiteX2" fmla="*/ 3143250 w 11099800"/>
              <a:gd name="connsiteY2" fmla="*/ 1431846 h 3002811"/>
              <a:gd name="connsiteX3" fmla="*/ 4533900 w 11099800"/>
              <a:gd name="connsiteY3" fmla="*/ 1660446 h 3002811"/>
              <a:gd name="connsiteX4" fmla="*/ 5137150 w 11099800"/>
              <a:gd name="connsiteY4" fmla="*/ 574596 h 3002811"/>
              <a:gd name="connsiteX5" fmla="*/ 4502150 w 11099800"/>
              <a:gd name="connsiteY5" fmla="*/ 638096 h 3002811"/>
              <a:gd name="connsiteX6" fmla="*/ 6032500 w 11099800"/>
              <a:gd name="connsiteY6" fmla="*/ 2701846 h 3002811"/>
              <a:gd name="connsiteX7" fmla="*/ 9715500 w 11099800"/>
              <a:gd name="connsiteY7" fmla="*/ 2828846 h 3002811"/>
              <a:gd name="connsiteX8" fmla="*/ 11099800 w 11099800"/>
              <a:gd name="connsiteY8" fmla="*/ 1146096 h 3002811"/>
              <a:gd name="connsiteX0" fmla="*/ 0 w 11099800"/>
              <a:gd name="connsiteY0" fmla="*/ 276146 h 3022082"/>
              <a:gd name="connsiteX1" fmla="*/ 1308100 w 11099800"/>
              <a:gd name="connsiteY1" fmla="*/ 79296 h 3022082"/>
              <a:gd name="connsiteX2" fmla="*/ 3143250 w 11099800"/>
              <a:gd name="connsiteY2" fmla="*/ 1431846 h 3022082"/>
              <a:gd name="connsiteX3" fmla="*/ 4533900 w 11099800"/>
              <a:gd name="connsiteY3" fmla="*/ 1660446 h 3022082"/>
              <a:gd name="connsiteX4" fmla="*/ 5137150 w 11099800"/>
              <a:gd name="connsiteY4" fmla="*/ 574596 h 3022082"/>
              <a:gd name="connsiteX5" fmla="*/ 4502150 w 11099800"/>
              <a:gd name="connsiteY5" fmla="*/ 638096 h 3022082"/>
              <a:gd name="connsiteX6" fmla="*/ 6032500 w 11099800"/>
              <a:gd name="connsiteY6" fmla="*/ 2701846 h 3022082"/>
              <a:gd name="connsiteX7" fmla="*/ 9715500 w 11099800"/>
              <a:gd name="connsiteY7" fmla="*/ 2828846 h 3022082"/>
              <a:gd name="connsiteX8" fmla="*/ 11099800 w 11099800"/>
              <a:gd name="connsiteY8" fmla="*/ 1146096 h 3022082"/>
              <a:gd name="connsiteX0" fmla="*/ 0 w 11099800"/>
              <a:gd name="connsiteY0" fmla="*/ 276146 h 3022082"/>
              <a:gd name="connsiteX1" fmla="*/ 1308100 w 11099800"/>
              <a:gd name="connsiteY1" fmla="*/ 79296 h 3022082"/>
              <a:gd name="connsiteX2" fmla="*/ 3143250 w 11099800"/>
              <a:gd name="connsiteY2" fmla="*/ 1431846 h 3022082"/>
              <a:gd name="connsiteX3" fmla="*/ 4533900 w 11099800"/>
              <a:gd name="connsiteY3" fmla="*/ 1660446 h 3022082"/>
              <a:gd name="connsiteX4" fmla="*/ 5137150 w 11099800"/>
              <a:gd name="connsiteY4" fmla="*/ 574596 h 3022082"/>
              <a:gd name="connsiteX5" fmla="*/ 4502150 w 11099800"/>
              <a:gd name="connsiteY5" fmla="*/ 638096 h 3022082"/>
              <a:gd name="connsiteX6" fmla="*/ 6032500 w 11099800"/>
              <a:gd name="connsiteY6" fmla="*/ 2701846 h 3022082"/>
              <a:gd name="connsiteX7" fmla="*/ 9715500 w 11099800"/>
              <a:gd name="connsiteY7" fmla="*/ 2828846 h 3022082"/>
              <a:gd name="connsiteX8" fmla="*/ 11099800 w 11099800"/>
              <a:gd name="connsiteY8" fmla="*/ 1146096 h 3022082"/>
              <a:gd name="connsiteX0" fmla="*/ 0 w 11099800"/>
              <a:gd name="connsiteY0" fmla="*/ 276146 h 3012431"/>
              <a:gd name="connsiteX1" fmla="*/ 1308100 w 11099800"/>
              <a:gd name="connsiteY1" fmla="*/ 79296 h 3012431"/>
              <a:gd name="connsiteX2" fmla="*/ 3143250 w 11099800"/>
              <a:gd name="connsiteY2" fmla="*/ 1431846 h 3012431"/>
              <a:gd name="connsiteX3" fmla="*/ 4533900 w 11099800"/>
              <a:gd name="connsiteY3" fmla="*/ 1660446 h 3012431"/>
              <a:gd name="connsiteX4" fmla="*/ 5137150 w 11099800"/>
              <a:gd name="connsiteY4" fmla="*/ 574596 h 3012431"/>
              <a:gd name="connsiteX5" fmla="*/ 4502150 w 11099800"/>
              <a:gd name="connsiteY5" fmla="*/ 638096 h 3012431"/>
              <a:gd name="connsiteX6" fmla="*/ 5848350 w 11099800"/>
              <a:gd name="connsiteY6" fmla="*/ 2682796 h 3012431"/>
              <a:gd name="connsiteX7" fmla="*/ 9715500 w 11099800"/>
              <a:gd name="connsiteY7" fmla="*/ 2828846 h 3012431"/>
              <a:gd name="connsiteX8" fmla="*/ 11099800 w 11099800"/>
              <a:gd name="connsiteY8" fmla="*/ 1146096 h 3012431"/>
              <a:gd name="connsiteX0" fmla="*/ 0 w 11099800"/>
              <a:gd name="connsiteY0" fmla="*/ 276146 h 3012431"/>
              <a:gd name="connsiteX1" fmla="*/ 1308100 w 11099800"/>
              <a:gd name="connsiteY1" fmla="*/ 79296 h 3012431"/>
              <a:gd name="connsiteX2" fmla="*/ 3143250 w 11099800"/>
              <a:gd name="connsiteY2" fmla="*/ 1431846 h 3012431"/>
              <a:gd name="connsiteX3" fmla="*/ 4533900 w 11099800"/>
              <a:gd name="connsiteY3" fmla="*/ 1660446 h 3012431"/>
              <a:gd name="connsiteX4" fmla="*/ 5137150 w 11099800"/>
              <a:gd name="connsiteY4" fmla="*/ 574596 h 3012431"/>
              <a:gd name="connsiteX5" fmla="*/ 4502150 w 11099800"/>
              <a:gd name="connsiteY5" fmla="*/ 638096 h 3012431"/>
              <a:gd name="connsiteX6" fmla="*/ 5848350 w 11099800"/>
              <a:gd name="connsiteY6" fmla="*/ 2682796 h 3012431"/>
              <a:gd name="connsiteX7" fmla="*/ 9715500 w 11099800"/>
              <a:gd name="connsiteY7" fmla="*/ 2828846 h 3012431"/>
              <a:gd name="connsiteX8" fmla="*/ 11099800 w 11099800"/>
              <a:gd name="connsiteY8" fmla="*/ 1146096 h 3012431"/>
              <a:gd name="connsiteX0" fmla="*/ 0 w 11099800"/>
              <a:gd name="connsiteY0" fmla="*/ 276146 h 2982298"/>
              <a:gd name="connsiteX1" fmla="*/ 1308100 w 11099800"/>
              <a:gd name="connsiteY1" fmla="*/ 79296 h 2982298"/>
              <a:gd name="connsiteX2" fmla="*/ 3143250 w 11099800"/>
              <a:gd name="connsiteY2" fmla="*/ 1431846 h 2982298"/>
              <a:gd name="connsiteX3" fmla="*/ 4533900 w 11099800"/>
              <a:gd name="connsiteY3" fmla="*/ 1660446 h 2982298"/>
              <a:gd name="connsiteX4" fmla="*/ 5137150 w 11099800"/>
              <a:gd name="connsiteY4" fmla="*/ 574596 h 2982298"/>
              <a:gd name="connsiteX5" fmla="*/ 4502150 w 11099800"/>
              <a:gd name="connsiteY5" fmla="*/ 638096 h 2982298"/>
              <a:gd name="connsiteX6" fmla="*/ 5848350 w 11099800"/>
              <a:gd name="connsiteY6" fmla="*/ 2682796 h 2982298"/>
              <a:gd name="connsiteX7" fmla="*/ 9715500 w 11099800"/>
              <a:gd name="connsiteY7" fmla="*/ 2828846 h 2982298"/>
              <a:gd name="connsiteX8" fmla="*/ 11099800 w 11099800"/>
              <a:gd name="connsiteY8" fmla="*/ 1146096 h 2982298"/>
              <a:gd name="connsiteX0" fmla="*/ 0 w 11099800"/>
              <a:gd name="connsiteY0" fmla="*/ 276146 h 3080132"/>
              <a:gd name="connsiteX1" fmla="*/ 1308100 w 11099800"/>
              <a:gd name="connsiteY1" fmla="*/ 79296 h 3080132"/>
              <a:gd name="connsiteX2" fmla="*/ 3143250 w 11099800"/>
              <a:gd name="connsiteY2" fmla="*/ 1431846 h 3080132"/>
              <a:gd name="connsiteX3" fmla="*/ 4533900 w 11099800"/>
              <a:gd name="connsiteY3" fmla="*/ 1660446 h 3080132"/>
              <a:gd name="connsiteX4" fmla="*/ 5137150 w 11099800"/>
              <a:gd name="connsiteY4" fmla="*/ 574596 h 3080132"/>
              <a:gd name="connsiteX5" fmla="*/ 4502150 w 11099800"/>
              <a:gd name="connsiteY5" fmla="*/ 638096 h 3080132"/>
              <a:gd name="connsiteX6" fmla="*/ 6057900 w 11099800"/>
              <a:gd name="connsiteY6" fmla="*/ 2866946 h 3080132"/>
              <a:gd name="connsiteX7" fmla="*/ 9715500 w 11099800"/>
              <a:gd name="connsiteY7" fmla="*/ 2828846 h 3080132"/>
              <a:gd name="connsiteX8" fmla="*/ 11099800 w 11099800"/>
              <a:gd name="connsiteY8" fmla="*/ 1146096 h 3080132"/>
              <a:gd name="connsiteX0" fmla="*/ 0 w 11099800"/>
              <a:gd name="connsiteY0" fmla="*/ 276146 h 3096616"/>
              <a:gd name="connsiteX1" fmla="*/ 1308100 w 11099800"/>
              <a:gd name="connsiteY1" fmla="*/ 79296 h 3096616"/>
              <a:gd name="connsiteX2" fmla="*/ 3143250 w 11099800"/>
              <a:gd name="connsiteY2" fmla="*/ 1431846 h 3096616"/>
              <a:gd name="connsiteX3" fmla="*/ 4533900 w 11099800"/>
              <a:gd name="connsiteY3" fmla="*/ 1660446 h 3096616"/>
              <a:gd name="connsiteX4" fmla="*/ 5137150 w 11099800"/>
              <a:gd name="connsiteY4" fmla="*/ 574596 h 3096616"/>
              <a:gd name="connsiteX5" fmla="*/ 4502150 w 11099800"/>
              <a:gd name="connsiteY5" fmla="*/ 625396 h 3096616"/>
              <a:gd name="connsiteX6" fmla="*/ 6057900 w 11099800"/>
              <a:gd name="connsiteY6" fmla="*/ 2866946 h 3096616"/>
              <a:gd name="connsiteX7" fmla="*/ 9715500 w 11099800"/>
              <a:gd name="connsiteY7" fmla="*/ 2828846 h 3096616"/>
              <a:gd name="connsiteX8" fmla="*/ 11099800 w 11099800"/>
              <a:gd name="connsiteY8" fmla="*/ 1146096 h 3096616"/>
              <a:gd name="connsiteX0" fmla="*/ 0 w 11099800"/>
              <a:gd name="connsiteY0" fmla="*/ 276146 h 3096616"/>
              <a:gd name="connsiteX1" fmla="*/ 1308100 w 11099800"/>
              <a:gd name="connsiteY1" fmla="*/ 79296 h 3096616"/>
              <a:gd name="connsiteX2" fmla="*/ 3143250 w 11099800"/>
              <a:gd name="connsiteY2" fmla="*/ 1431846 h 3096616"/>
              <a:gd name="connsiteX3" fmla="*/ 4533900 w 11099800"/>
              <a:gd name="connsiteY3" fmla="*/ 1660446 h 3096616"/>
              <a:gd name="connsiteX4" fmla="*/ 5137150 w 11099800"/>
              <a:gd name="connsiteY4" fmla="*/ 574596 h 3096616"/>
              <a:gd name="connsiteX5" fmla="*/ 4502150 w 11099800"/>
              <a:gd name="connsiteY5" fmla="*/ 625396 h 3096616"/>
              <a:gd name="connsiteX6" fmla="*/ 6057900 w 11099800"/>
              <a:gd name="connsiteY6" fmla="*/ 2866946 h 3096616"/>
              <a:gd name="connsiteX7" fmla="*/ 9715500 w 11099800"/>
              <a:gd name="connsiteY7" fmla="*/ 2828846 h 3096616"/>
              <a:gd name="connsiteX8" fmla="*/ 11099800 w 11099800"/>
              <a:gd name="connsiteY8" fmla="*/ 1146096 h 3096616"/>
              <a:gd name="connsiteX0" fmla="*/ 0 w 11099800"/>
              <a:gd name="connsiteY0" fmla="*/ 276146 h 3096616"/>
              <a:gd name="connsiteX1" fmla="*/ 1308100 w 11099800"/>
              <a:gd name="connsiteY1" fmla="*/ 79296 h 3096616"/>
              <a:gd name="connsiteX2" fmla="*/ 3143250 w 11099800"/>
              <a:gd name="connsiteY2" fmla="*/ 1431846 h 3096616"/>
              <a:gd name="connsiteX3" fmla="*/ 4533900 w 11099800"/>
              <a:gd name="connsiteY3" fmla="*/ 1660446 h 3096616"/>
              <a:gd name="connsiteX4" fmla="*/ 5137150 w 11099800"/>
              <a:gd name="connsiteY4" fmla="*/ 574596 h 3096616"/>
              <a:gd name="connsiteX5" fmla="*/ 4502150 w 11099800"/>
              <a:gd name="connsiteY5" fmla="*/ 625396 h 3096616"/>
              <a:gd name="connsiteX6" fmla="*/ 6057900 w 11099800"/>
              <a:gd name="connsiteY6" fmla="*/ 2866946 h 3096616"/>
              <a:gd name="connsiteX7" fmla="*/ 9715500 w 11099800"/>
              <a:gd name="connsiteY7" fmla="*/ 2828846 h 3096616"/>
              <a:gd name="connsiteX8" fmla="*/ 11099800 w 11099800"/>
              <a:gd name="connsiteY8" fmla="*/ 1146096 h 3096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9800" h="3096616">
                <a:moveTo>
                  <a:pt x="0" y="276146"/>
                </a:moveTo>
                <a:cubicBezTo>
                  <a:pt x="392112" y="81412"/>
                  <a:pt x="784225" y="-113321"/>
                  <a:pt x="1308100" y="79296"/>
                </a:cubicBezTo>
                <a:cubicBezTo>
                  <a:pt x="1831975" y="271913"/>
                  <a:pt x="2605617" y="1168321"/>
                  <a:pt x="3143250" y="1431846"/>
                </a:cubicBezTo>
                <a:cubicBezTo>
                  <a:pt x="3680883" y="1695371"/>
                  <a:pt x="4201583" y="1803321"/>
                  <a:pt x="4533900" y="1660446"/>
                </a:cubicBezTo>
                <a:cubicBezTo>
                  <a:pt x="4866217" y="1517571"/>
                  <a:pt x="5224992" y="1058254"/>
                  <a:pt x="5137150" y="574596"/>
                </a:cubicBezTo>
                <a:cubicBezTo>
                  <a:pt x="5049308" y="90938"/>
                  <a:pt x="4589992" y="65538"/>
                  <a:pt x="4502150" y="625396"/>
                </a:cubicBezTo>
                <a:cubicBezTo>
                  <a:pt x="4414308" y="1185254"/>
                  <a:pt x="5189008" y="2499704"/>
                  <a:pt x="6057900" y="2866946"/>
                </a:cubicBezTo>
                <a:cubicBezTo>
                  <a:pt x="6926792" y="3234188"/>
                  <a:pt x="8875183" y="3115654"/>
                  <a:pt x="9715500" y="2828846"/>
                </a:cubicBezTo>
                <a:cubicBezTo>
                  <a:pt x="10555817" y="2542038"/>
                  <a:pt x="10929937" y="2208133"/>
                  <a:pt x="11099800" y="1146096"/>
                </a:cubicBezTo>
              </a:path>
            </a:pathLst>
          </a:custGeom>
          <a:noFill/>
          <a:ln w="57150" cap="rnd" algn="ctr">
            <a:solidFill>
              <a:schemeClr val="bg1"/>
            </a:solidFill>
            <a:prstDash val="dash"/>
            <a:miter lim="800000"/>
            <a:headEnd type="none" w="med" len="med"/>
            <a:tailEnd type="arrow" w="med" len="med"/>
          </a:ln>
        </p:spPr>
        <p:txBody>
          <a:bodyPr rtlCol="1"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he-IL"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endParaRPr>
          </a:p>
        </p:txBody>
      </p:sp>
      <p:sp>
        <p:nvSpPr>
          <p:cNvPr id="3" name="Teardrop 2"/>
          <p:cNvSpPr/>
          <p:nvPr/>
        </p:nvSpPr>
        <p:spPr bwMode="gray">
          <a:xfrm rot="7929602">
            <a:off x="689683" y="740244"/>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400" b="1" dirty="0" smtClean="0">
              <a:solidFill>
                <a:schemeClr val="bg1"/>
              </a:solidFill>
            </a:endParaRPr>
          </a:p>
        </p:txBody>
      </p:sp>
      <p:sp>
        <p:nvSpPr>
          <p:cNvPr id="60" name="Teardrop 59"/>
          <p:cNvSpPr/>
          <p:nvPr/>
        </p:nvSpPr>
        <p:spPr bwMode="gray">
          <a:xfrm rot="7929602">
            <a:off x="4908448" y="740243"/>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400" b="1" dirty="0" smtClean="0">
              <a:solidFill>
                <a:schemeClr val="bg1"/>
              </a:solidFill>
            </a:endParaRPr>
          </a:p>
        </p:txBody>
      </p:sp>
      <p:sp>
        <p:nvSpPr>
          <p:cNvPr id="61" name="Teardrop 60"/>
          <p:cNvSpPr/>
          <p:nvPr/>
        </p:nvSpPr>
        <p:spPr bwMode="gray">
          <a:xfrm rot="7929602">
            <a:off x="6272196" y="3427993"/>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400" b="1" dirty="0" smtClean="0">
              <a:solidFill>
                <a:schemeClr val="bg1"/>
              </a:solidFill>
            </a:endParaRPr>
          </a:p>
        </p:txBody>
      </p:sp>
      <p:sp>
        <p:nvSpPr>
          <p:cNvPr id="62" name="Teardrop 61"/>
          <p:cNvSpPr/>
          <p:nvPr/>
        </p:nvSpPr>
        <p:spPr bwMode="gray">
          <a:xfrm rot="7929602">
            <a:off x="9646421" y="3343336"/>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400" b="1" dirty="0" smtClean="0">
              <a:solidFill>
                <a:schemeClr val="bg1"/>
              </a:solidFill>
            </a:endParaRPr>
          </a:p>
        </p:txBody>
      </p:sp>
      <p:sp>
        <p:nvSpPr>
          <p:cNvPr id="63" name="Teardrop 62"/>
          <p:cNvSpPr/>
          <p:nvPr/>
        </p:nvSpPr>
        <p:spPr bwMode="gray">
          <a:xfrm rot="13670398" flipV="1">
            <a:off x="2186228" y="3173957"/>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400" b="1" dirty="0" smtClean="0">
              <a:solidFill>
                <a:schemeClr val="bg1"/>
              </a:solidFill>
            </a:endParaRPr>
          </a:p>
        </p:txBody>
      </p:sp>
      <p:sp>
        <p:nvSpPr>
          <p:cNvPr id="64" name="Teardrop 63"/>
          <p:cNvSpPr/>
          <p:nvPr/>
        </p:nvSpPr>
        <p:spPr bwMode="gray">
          <a:xfrm rot="13670398" flipV="1">
            <a:off x="7761469" y="5521009"/>
            <a:ext cx="1260000" cy="1260000"/>
          </a:xfrm>
          <a:prstGeom prst="teardrop">
            <a:avLst/>
          </a:prstGeom>
          <a:noFill/>
          <a:ln w="19050" algn="ctr">
            <a:solidFill>
              <a:srgbClr val="86BC25"/>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400" b="1" dirty="0" smtClean="0">
              <a:solidFill>
                <a:schemeClr val="bg1"/>
              </a:solidFill>
            </a:endParaRPr>
          </a:p>
        </p:txBody>
      </p:sp>
      <p:sp>
        <p:nvSpPr>
          <p:cNvPr id="35" name="Text Placeholder 5"/>
          <p:cNvSpPr txBox="1">
            <a:spLocks/>
          </p:cNvSpPr>
          <p:nvPr/>
        </p:nvSpPr>
        <p:spPr>
          <a:xfrm>
            <a:off x="2027630" y="1050889"/>
            <a:ext cx="1704879" cy="958803"/>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Quick access to knowledge</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Reduces search time</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Saving resources</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Learning from past mistakes</a:t>
            </a:r>
          </a:p>
        </p:txBody>
      </p:sp>
      <p:sp>
        <p:nvSpPr>
          <p:cNvPr id="36" name="Text Placeholder 5"/>
          <p:cNvSpPr txBox="1">
            <a:spLocks/>
          </p:cNvSpPr>
          <p:nvPr/>
        </p:nvSpPr>
        <p:spPr>
          <a:xfrm>
            <a:off x="1804946" y="4563680"/>
            <a:ext cx="1825309" cy="910105"/>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Better decisions and insights in collaboration</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Finding the right information at the right time at a higher speed</a:t>
            </a:r>
            <a:endParaRPr lang="he-IL"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9" name="Text Placeholder 5"/>
          <p:cNvSpPr txBox="1">
            <a:spLocks/>
          </p:cNvSpPr>
          <p:nvPr/>
        </p:nvSpPr>
        <p:spPr>
          <a:xfrm>
            <a:off x="6153858" y="1136534"/>
            <a:ext cx="1378141" cy="693127"/>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Protecting the organization's assets through regulation</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Updated procedures and version management</a:t>
            </a:r>
            <a:endParaRPr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8" name="Text Placeholder 5"/>
          <p:cNvSpPr txBox="1">
            <a:spLocks/>
          </p:cNvSpPr>
          <p:nvPr/>
        </p:nvSpPr>
        <p:spPr>
          <a:xfrm>
            <a:off x="7545303" y="3222717"/>
            <a:ext cx="1492860" cy="1016751"/>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marL="172572" lvl="8" indent="-172572"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The growth and documentation of new ideas</a:t>
            </a:r>
          </a:p>
          <a:p>
            <a:pPr marL="172572" lvl="8" indent="-172572"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Sharing ideas among project members</a:t>
            </a:r>
          </a:p>
        </p:txBody>
      </p:sp>
      <p:sp>
        <p:nvSpPr>
          <p:cNvPr id="49" name="Text Placeholder 5"/>
          <p:cNvSpPr txBox="1">
            <a:spLocks/>
          </p:cNvSpPr>
          <p:nvPr/>
        </p:nvSpPr>
        <p:spPr>
          <a:xfrm>
            <a:off x="9062602" y="5638206"/>
            <a:ext cx="1553986" cy="857613"/>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Quality of products</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Quality standard</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Customer Satisfaction (Citizens)</a:t>
            </a:r>
            <a:endParaRPr lang="en-GB"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0" name="Text Placeholder 5"/>
          <p:cNvSpPr txBox="1">
            <a:spLocks/>
          </p:cNvSpPr>
          <p:nvPr/>
        </p:nvSpPr>
        <p:spPr>
          <a:xfrm>
            <a:off x="8990893" y="2075492"/>
            <a:ext cx="2760891" cy="1702605"/>
          </a:xfrm>
          <a:prstGeom prst="rect">
            <a:avLst/>
          </a:prstGeom>
          <a:ln w="12700">
            <a:noFill/>
          </a:ln>
        </p:spPr>
        <p:txBody>
          <a:bodyPr wrap="square" lIns="34939" tIns="34939" rIns="34939" bIns="34939"/>
          <a:lstStyle>
            <a:lvl1pPr marL="0" indent="0" algn="l" defTabSz="957263" rtl="0" eaLnBrk="1" fontAlgn="base" hangingPunct="1">
              <a:lnSpc>
                <a:spcPct val="100000"/>
              </a:lnSpc>
              <a:spcBef>
                <a:spcPts val="400"/>
              </a:spcBef>
              <a:spcAft>
                <a:spcPts val="0"/>
              </a:spcAft>
              <a:buFont typeface="Arial" charset="0"/>
              <a:defRPr lang="en-US" sz="1400" kern="1200">
                <a:solidFill>
                  <a:schemeClr val="tx2"/>
                </a:solidFill>
                <a:latin typeface="+mn-lt"/>
                <a:ea typeface="+mn-ea"/>
                <a:cs typeface="+mn-cs"/>
              </a:defRPr>
            </a:lvl1pPr>
            <a:lvl2pPr marL="180000" indent="-180000" algn="l" defTabSz="957263" rtl="0" eaLnBrk="1" fontAlgn="base" hangingPunct="1">
              <a:lnSpc>
                <a:spcPct val="100000"/>
              </a:lnSpc>
              <a:spcBef>
                <a:spcPts val="400"/>
              </a:spcBef>
              <a:spcAft>
                <a:spcPts val="0"/>
              </a:spcAft>
              <a:buFont typeface="Arial" charset="0"/>
              <a:buChar char="•"/>
              <a:defRPr lang="en-US" sz="1400" kern="1200">
                <a:solidFill>
                  <a:schemeClr val="tx2"/>
                </a:solidFill>
                <a:latin typeface="+mn-lt"/>
                <a:ea typeface="+mj-ea"/>
                <a:cs typeface="+mj-cs"/>
              </a:defRPr>
            </a:lvl2pPr>
            <a:lvl3pPr marL="36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3pPr>
            <a:lvl4pPr marL="540000" indent="-180000" algn="l" defTabSz="957263" rtl="0" eaLnBrk="1" fontAlgn="base" hangingPunct="1">
              <a:lnSpc>
                <a:spcPct val="100000"/>
              </a:lnSpc>
              <a:spcBef>
                <a:spcPts val="400"/>
              </a:spcBef>
              <a:spcAft>
                <a:spcPts val="0"/>
              </a:spcAft>
              <a:buFont typeface="Arial" charset="0"/>
              <a:buChar char="•"/>
              <a:defRPr lang="en-US" sz="1200" kern="1200">
                <a:solidFill>
                  <a:schemeClr val="tx2"/>
                </a:solidFill>
                <a:latin typeface="+mn-lt"/>
                <a:ea typeface="+mj-ea"/>
                <a:cs typeface="+mj-cs"/>
              </a:defRPr>
            </a:lvl4pPr>
            <a:lvl5pPr marL="720000" indent="-179388" algn="l" defTabSz="957263" rtl="0" eaLnBrk="1" fontAlgn="base" hangingPunct="1">
              <a:lnSpc>
                <a:spcPct val="100000"/>
              </a:lnSpc>
              <a:spcBef>
                <a:spcPts val="400"/>
              </a:spcBef>
              <a:spcAft>
                <a:spcPts val="0"/>
              </a:spcAft>
              <a:buFont typeface="Arial" charset="0"/>
              <a:buChar char="‒"/>
              <a:defRPr lang="en-GB" sz="1200" kern="1200">
                <a:solidFill>
                  <a:schemeClr val="tx2"/>
                </a:solidFill>
                <a:latin typeface="+mn-lt"/>
                <a:ea typeface="+mj-ea"/>
                <a:cs typeface="+mj-cs"/>
              </a:defRPr>
            </a:lvl5pPr>
            <a:lvl6pPr marL="900000" indent="-180000" algn="l" defTabSz="859512" rtl="0" eaLnBrk="1" latinLnBrk="0" hangingPunct="1">
              <a:lnSpc>
                <a:spcPct val="100000"/>
              </a:lnSpc>
              <a:spcBef>
                <a:spcPts val="400"/>
              </a:spcBef>
              <a:spcAft>
                <a:spcPts val="0"/>
              </a:spcAft>
              <a:buFont typeface="Arial" pitchFamily="34" charset="0"/>
              <a:buChar char="•"/>
              <a:defRPr sz="1200" kern="1200" baseline="0">
                <a:solidFill>
                  <a:schemeClr val="accent1"/>
                </a:solidFill>
                <a:latin typeface="+mn-lt"/>
                <a:ea typeface="+mn-ea"/>
                <a:cs typeface="+mn-cs"/>
              </a:defRPr>
            </a:lvl6pPr>
            <a:lvl7pPr marL="108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7pPr>
            <a:lvl8pPr marL="126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8pPr>
            <a:lvl9pPr marL="1440000" indent="-180000" algn="l" defTabSz="859512" rtl="0" eaLnBrk="1" latinLnBrk="0" hangingPunct="1">
              <a:lnSpc>
                <a:spcPct val="100000"/>
              </a:lnSpc>
              <a:spcBef>
                <a:spcPts val="400"/>
              </a:spcBef>
              <a:spcAft>
                <a:spcPts val="0"/>
              </a:spcAft>
              <a:buFont typeface="Arial" pitchFamily="34" charset="0"/>
              <a:buChar char="‒"/>
              <a:defRPr sz="1200" kern="1200">
                <a:solidFill>
                  <a:schemeClr val="accent1"/>
                </a:solidFill>
                <a:latin typeface="+mn-lt"/>
                <a:ea typeface="+mn-ea"/>
                <a:cs typeface="+mn-cs"/>
              </a:defRPr>
            </a:lvl9pPr>
          </a:lstStyle>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Management and utilization of knowledge</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Reducing redundant work</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Operational flexibility</a:t>
            </a:r>
          </a:p>
          <a:p>
            <a:pPr lvl="1" algn="l">
              <a:buClr>
                <a:schemeClr val="accent1"/>
              </a:buClr>
              <a:buFont typeface="Wingdings" panose="05000000000000000000" pitchFamily="2" charset="2"/>
              <a:buChar char="§"/>
              <a:defRPr/>
            </a:pPr>
            <a:r>
              <a:rPr lang="en-US" sz="1100" dirty="0">
                <a:solidFill>
                  <a:schemeClr val="bg1"/>
                </a:solidFill>
                <a:latin typeface="Tahoma" panose="020B0604030504040204" pitchFamily="34" charset="0"/>
                <a:ea typeface="Tahoma" panose="020B0604030504040204" pitchFamily="34" charset="0"/>
                <a:cs typeface="Tahoma" panose="020B0604030504040204" pitchFamily="34" charset="0"/>
              </a:rPr>
              <a:t>Engage employees in more effective ways</a:t>
            </a:r>
            <a:endParaRPr lang="en-GB"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201640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5B6A93C-9DB4-944E-BBA6-E05B0F849EFD}"/>
              </a:ext>
            </a:extLst>
          </p:cNvPr>
          <p:cNvSpPr/>
          <p:nvPr/>
        </p:nvSpPr>
        <p:spPr>
          <a:xfrm>
            <a:off x="167941" y="2087139"/>
            <a:ext cx="2661361" cy="830997"/>
          </a:xfrm>
          <a:prstGeom prst="rect">
            <a:avLst/>
          </a:prstGeom>
        </p:spPr>
        <p:txBody>
          <a:bodyPr wrap="square">
            <a:spAutoFit/>
          </a:bodyPr>
          <a:lstStyle/>
          <a:p>
            <a:pPr lvl="0" algn="ctr" defTabSz="1219170" fontAlgn="b">
              <a:defRPr/>
            </a:pPr>
            <a:r>
              <a:rPr lang="en-US" sz="1600" dirty="0">
                <a:solidFill>
                  <a:prstClr val="white"/>
                </a:solidFill>
                <a:latin typeface="Calibri" panose="020F0502020204030204" pitchFamily="34" charset="0"/>
                <a:ea typeface="Tahoma" panose="020B0604030504040204" pitchFamily="34" charset="0"/>
                <a:cs typeface="Calibri" panose="020F0502020204030204" pitchFamily="34" charset="0"/>
              </a:rPr>
              <a:t>Efficiency, quality, productivity, minimization of errors and repeated failures</a:t>
            </a:r>
            <a:endParaRPr lang="he-IL" sz="1600" dirty="0">
              <a:solidFill>
                <a:prstClr val="white"/>
              </a:solidFill>
              <a:latin typeface="Calibri" panose="020F0502020204030204" pitchFamily="34" charset="0"/>
              <a:ea typeface="Tahoma" panose="020B060403050404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8B250194-3FFF-0747-806C-001194C25237}"/>
              </a:ext>
            </a:extLst>
          </p:cNvPr>
          <p:cNvSpPr/>
          <p:nvPr/>
        </p:nvSpPr>
        <p:spPr>
          <a:xfrm>
            <a:off x="9576898" y="2135546"/>
            <a:ext cx="2329354" cy="584775"/>
          </a:xfrm>
          <a:prstGeom prst="rect">
            <a:avLst/>
          </a:prstGeom>
        </p:spPr>
        <p:txBody>
          <a:bodyPr wrap="square">
            <a:spAutoFit/>
          </a:bodyPr>
          <a:lstStyle/>
          <a:p>
            <a:pPr lvl="0" algn="ctr" defTabSz="1219170" fontAlgn="b">
              <a:defRPr/>
            </a:pPr>
            <a:r>
              <a:rPr lang="en-US" sz="1600" dirty="0">
                <a:solidFill>
                  <a:prstClr val="white"/>
                </a:solidFill>
                <a:latin typeface="Calibri" panose="020F0502020204030204" pitchFamily="34" charset="0"/>
                <a:ea typeface="Tahoma" panose="020B0604030504040204" pitchFamily="34" charset="0"/>
                <a:cs typeface="Calibri" panose="020F0502020204030204" pitchFamily="34" charset="0"/>
              </a:rPr>
              <a:t>Skills, training, and learning organization</a:t>
            </a:r>
            <a:endParaRPr lang="he-IL" sz="1600" dirty="0">
              <a:solidFill>
                <a:prstClr val="white"/>
              </a:solidFill>
              <a:latin typeface="Calibri" panose="020F0502020204030204" pitchFamily="34" charset="0"/>
              <a:ea typeface="Tahoma" panose="020B060403050404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07987DCB-5615-A947-9EBE-A5BFB5064661}"/>
              </a:ext>
            </a:extLst>
          </p:cNvPr>
          <p:cNvSpPr/>
          <p:nvPr/>
        </p:nvSpPr>
        <p:spPr>
          <a:xfrm>
            <a:off x="420186" y="5487523"/>
            <a:ext cx="2972733" cy="830997"/>
          </a:xfrm>
          <a:prstGeom prst="rect">
            <a:avLst/>
          </a:prstGeom>
        </p:spPr>
        <p:txBody>
          <a:bodyPr wrap="square">
            <a:spAutoFit/>
          </a:bodyPr>
          <a:lstStyle/>
          <a:p>
            <a:pPr lvl="0" algn="ctr" defTabSz="1219170" fontAlgn="b">
              <a:defRPr/>
            </a:pPr>
            <a:r>
              <a:rPr lang="en-US" sz="1600" dirty="0">
                <a:solidFill>
                  <a:prstClr val="white"/>
                </a:solidFill>
                <a:latin typeface="Calibri" panose="020F0502020204030204" pitchFamily="34" charset="0"/>
                <a:ea typeface="Tahoma" panose="020B0604030504040204" pitchFamily="34" charset="0"/>
                <a:cs typeface="Calibri" panose="020F0502020204030204" pitchFamily="34" charset="0"/>
              </a:rPr>
              <a:t>Employee satisfaction, employee retention and a sense of belonging</a:t>
            </a:r>
            <a:endParaRPr lang="he-IL" sz="1600" dirty="0">
              <a:solidFill>
                <a:prstClr val="white"/>
              </a:solidFill>
              <a:latin typeface="Calibri" panose="020F0502020204030204" pitchFamily="34" charset="0"/>
              <a:ea typeface="Tahoma" panose="020B0604030504040204" pitchFamily="34" charset="0"/>
              <a:cs typeface="Calibri" panose="020F0502020204030204" pitchFamily="34" charset="0"/>
            </a:endParaRPr>
          </a:p>
        </p:txBody>
      </p:sp>
      <p:grpSp>
        <p:nvGrpSpPr>
          <p:cNvPr id="8" name="Group 7"/>
          <p:cNvGrpSpPr/>
          <p:nvPr/>
        </p:nvGrpSpPr>
        <p:grpSpPr>
          <a:xfrm flipH="1">
            <a:off x="528581" y="1494006"/>
            <a:ext cx="2610767" cy="712723"/>
            <a:chOff x="520846" y="1494006"/>
            <a:chExt cx="2610767" cy="712723"/>
          </a:xfrm>
        </p:grpSpPr>
        <p:sp>
          <p:nvSpPr>
            <p:cNvPr id="34" name="Rectangle 33">
              <a:extLst>
                <a:ext uri="{FF2B5EF4-FFF2-40B4-BE49-F238E27FC236}">
                  <a16:creationId xmlns:a16="http://schemas.microsoft.com/office/drawing/2014/main" id="{DAEE891E-8E7E-9C42-96E9-B38B862647A0}"/>
                </a:ext>
              </a:extLst>
            </p:cNvPr>
            <p:cNvSpPr/>
            <p:nvPr/>
          </p:nvSpPr>
          <p:spPr>
            <a:xfrm>
              <a:off x="1148721" y="1621954"/>
              <a:ext cx="1982892" cy="584775"/>
            </a:xfrm>
            <a:prstGeom prst="rect">
              <a:avLst/>
            </a:prstGeom>
          </p:spPr>
          <p:txBody>
            <a:bodyPr wrap="square">
              <a:spAutoFit/>
            </a:bodyPr>
            <a:lstStyle/>
            <a:p>
              <a:pPr lvl="0" algn="r" defTabSz="1219170" fontAlgn="b">
                <a:defRPr/>
              </a:pPr>
              <a:r>
                <a:rPr lang="en-US" sz="1400" dirty="0">
                  <a:solidFill>
                    <a:srgbClr val="00A3E0"/>
                  </a:solidFill>
                  <a:latin typeface="Calibri" panose="020F0502020204030204" pitchFamily="34" charset="0"/>
                  <a:ea typeface="Tahoma" panose="020B0604030504040204" pitchFamily="34" charset="0"/>
                  <a:cs typeface="Calibri" panose="020F0502020204030204" pitchFamily="34" charset="0"/>
                </a:rPr>
                <a:t>Knowledge management supports execution</a:t>
              </a:r>
              <a:r>
                <a:rPr lang="he-IL" dirty="0" smtClean="0">
                  <a:solidFill>
                    <a:srgbClr val="00A3E0"/>
                  </a:solidFill>
                  <a:latin typeface="Calibri" panose="020F0502020204030204" pitchFamily="34" charset="0"/>
                  <a:ea typeface="Tahoma" panose="020B0604030504040204" pitchFamily="34" charset="0"/>
                  <a:cs typeface="Calibri" panose="020F0502020204030204" pitchFamily="34" charset="0"/>
                </a:rPr>
                <a:t> </a:t>
              </a:r>
              <a:endParaRPr lang="he-IL" dirty="0">
                <a:solidFill>
                  <a:srgbClr val="00A3E0"/>
                </a:solidFill>
                <a:latin typeface="Calibri" panose="020F0502020204030204" pitchFamily="34" charset="0"/>
                <a:ea typeface="Tahoma" panose="020B0604030504040204" pitchFamily="34" charset="0"/>
                <a:cs typeface="Calibri" panose="020F0502020204030204" pitchFamily="34" charset="0"/>
              </a:endParaRPr>
            </a:p>
          </p:txBody>
        </p:sp>
        <p:grpSp>
          <p:nvGrpSpPr>
            <p:cNvPr id="35" name="Group 726">
              <a:extLst>
                <a:ext uri="{FF2B5EF4-FFF2-40B4-BE49-F238E27FC236}">
                  <a16:creationId xmlns:a16="http://schemas.microsoft.com/office/drawing/2014/main" id="{014D6DFB-E531-F848-BAFE-294EDC516475}"/>
                </a:ext>
              </a:extLst>
            </p:cNvPr>
            <p:cNvGrpSpPr>
              <a:grpSpLocks noChangeAspect="1"/>
            </p:cNvGrpSpPr>
            <p:nvPr/>
          </p:nvGrpSpPr>
          <p:grpSpPr bwMode="auto">
            <a:xfrm>
              <a:off x="520846" y="1494006"/>
              <a:ext cx="540000" cy="540000"/>
              <a:chOff x="5022" y="3403"/>
              <a:chExt cx="340" cy="340"/>
            </a:xfrm>
            <a:solidFill>
              <a:srgbClr val="00A3E0"/>
            </a:solidFill>
          </p:grpSpPr>
          <p:sp>
            <p:nvSpPr>
              <p:cNvPr id="36" name="Freeform 727">
                <a:extLst>
                  <a:ext uri="{FF2B5EF4-FFF2-40B4-BE49-F238E27FC236}">
                    <a16:creationId xmlns:a16="http://schemas.microsoft.com/office/drawing/2014/main" id="{340FC6FF-8671-7448-9418-5C38D8F1C479}"/>
                  </a:ext>
                </a:extLst>
              </p:cNvPr>
              <p:cNvSpPr>
                <a:spLocks noEditPoints="1"/>
              </p:cNvSpPr>
              <p:nvPr/>
            </p:nvSpPr>
            <p:spPr bwMode="auto">
              <a:xfrm>
                <a:off x="5022" y="3403"/>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7" name="Freeform 728">
                <a:extLst>
                  <a:ext uri="{FF2B5EF4-FFF2-40B4-BE49-F238E27FC236}">
                    <a16:creationId xmlns:a16="http://schemas.microsoft.com/office/drawing/2014/main" id="{708182DE-3DC3-4C45-B981-78A88518038C}"/>
                  </a:ext>
                </a:extLst>
              </p:cNvPr>
              <p:cNvSpPr>
                <a:spLocks noEditPoints="1"/>
              </p:cNvSpPr>
              <p:nvPr/>
            </p:nvSpPr>
            <p:spPr bwMode="auto">
              <a:xfrm>
                <a:off x="5100" y="3473"/>
                <a:ext cx="191" cy="192"/>
              </a:xfrm>
              <a:custGeom>
                <a:avLst/>
                <a:gdLst>
                  <a:gd name="T0" fmla="*/ 256 w 288"/>
                  <a:gd name="T1" fmla="*/ 32 h 288"/>
                  <a:gd name="T2" fmla="*/ 245 w 288"/>
                  <a:gd name="T3" fmla="*/ 0 h 288"/>
                  <a:gd name="T4" fmla="*/ 235 w 288"/>
                  <a:gd name="T5" fmla="*/ 39 h 288"/>
                  <a:gd name="T6" fmla="*/ 139 w 288"/>
                  <a:gd name="T7" fmla="*/ 11 h 288"/>
                  <a:gd name="T8" fmla="*/ 44 w 288"/>
                  <a:gd name="T9" fmla="*/ 251 h 288"/>
                  <a:gd name="T10" fmla="*/ 24 w 288"/>
                  <a:gd name="T11" fmla="*/ 285 h 288"/>
                  <a:gd name="T12" fmla="*/ 40 w 288"/>
                  <a:gd name="T13" fmla="*/ 285 h 288"/>
                  <a:gd name="T14" fmla="*/ 139 w 288"/>
                  <a:gd name="T15" fmla="*/ 288 h 288"/>
                  <a:gd name="T16" fmla="*/ 238 w 288"/>
                  <a:gd name="T17" fmla="*/ 285 h 288"/>
                  <a:gd name="T18" fmla="*/ 253 w 288"/>
                  <a:gd name="T19" fmla="*/ 285 h 288"/>
                  <a:gd name="T20" fmla="*/ 233 w 288"/>
                  <a:gd name="T21" fmla="*/ 251 h 288"/>
                  <a:gd name="T22" fmla="*/ 244 w 288"/>
                  <a:gd name="T23" fmla="*/ 60 h 288"/>
                  <a:gd name="T24" fmla="*/ 277 w 288"/>
                  <a:gd name="T25" fmla="*/ 54 h 288"/>
                  <a:gd name="T26" fmla="*/ 277 w 288"/>
                  <a:gd name="T27" fmla="*/ 32 h 288"/>
                  <a:gd name="T28" fmla="*/ 139 w 288"/>
                  <a:gd name="T29" fmla="*/ 267 h 288"/>
                  <a:gd name="T30" fmla="*/ 139 w 288"/>
                  <a:gd name="T31" fmla="*/ 32 h 288"/>
                  <a:gd name="T32" fmla="*/ 199 w 288"/>
                  <a:gd name="T33" fmla="*/ 75 h 288"/>
                  <a:gd name="T34" fmla="*/ 43 w 288"/>
                  <a:gd name="T35" fmla="*/ 150 h 288"/>
                  <a:gd name="T36" fmla="*/ 235 w 288"/>
                  <a:gd name="T37" fmla="*/ 150 h 288"/>
                  <a:gd name="T38" fmla="*/ 229 w 288"/>
                  <a:gd name="T39" fmla="*/ 75 h 288"/>
                  <a:gd name="T40" fmla="*/ 213 w 288"/>
                  <a:gd name="T41" fmla="*/ 150 h 288"/>
                  <a:gd name="T42" fmla="*/ 64 w 288"/>
                  <a:gd name="T43" fmla="*/ 150 h 288"/>
                  <a:gd name="T44" fmla="*/ 183 w 288"/>
                  <a:gd name="T45" fmla="*/ 90 h 288"/>
                  <a:gd name="T46" fmla="*/ 139 w 288"/>
                  <a:gd name="T47" fmla="*/ 96 h 288"/>
                  <a:gd name="T48" fmla="*/ 139 w 288"/>
                  <a:gd name="T49" fmla="*/ 203 h 288"/>
                  <a:gd name="T50" fmla="*/ 183 w 288"/>
                  <a:gd name="T51" fmla="*/ 120 h 288"/>
                  <a:gd name="T52" fmla="*/ 213 w 288"/>
                  <a:gd name="T53" fmla="*/ 150 h 288"/>
                  <a:gd name="T54" fmla="*/ 139 w 288"/>
                  <a:gd name="T55" fmla="*/ 182 h 288"/>
                  <a:gd name="T56" fmla="*/ 139 w 288"/>
                  <a:gd name="T57" fmla="*/ 118 h 288"/>
                  <a:gd name="T58" fmla="*/ 131 w 288"/>
                  <a:gd name="T59" fmla="*/ 142 h 288"/>
                  <a:gd name="T60" fmla="*/ 139 w 288"/>
                  <a:gd name="T61" fmla="*/ 160 h 288"/>
                  <a:gd name="T62" fmla="*/ 167 w 288"/>
                  <a:gd name="T63" fmla="*/ 13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 h="288">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grpSp>
        <p:nvGrpSpPr>
          <p:cNvPr id="9" name="Group 8"/>
          <p:cNvGrpSpPr/>
          <p:nvPr/>
        </p:nvGrpSpPr>
        <p:grpSpPr>
          <a:xfrm flipH="1">
            <a:off x="577708" y="4633132"/>
            <a:ext cx="2524950" cy="923330"/>
            <a:chOff x="520846" y="4633132"/>
            <a:chExt cx="2524950" cy="923330"/>
          </a:xfrm>
        </p:grpSpPr>
        <p:sp>
          <p:nvSpPr>
            <p:cNvPr id="38" name="Rectangle 37">
              <a:extLst>
                <a:ext uri="{FF2B5EF4-FFF2-40B4-BE49-F238E27FC236}">
                  <a16:creationId xmlns:a16="http://schemas.microsoft.com/office/drawing/2014/main" id="{37AE0011-D40C-FB49-90CA-A455C37B8BDF}"/>
                </a:ext>
              </a:extLst>
            </p:cNvPr>
            <p:cNvSpPr/>
            <p:nvPr/>
          </p:nvSpPr>
          <p:spPr>
            <a:xfrm>
              <a:off x="1099593" y="4633132"/>
              <a:ext cx="1946203" cy="923330"/>
            </a:xfrm>
            <a:prstGeom prst="rect">
              <a:avLst/>
            </a:prstGeom>
          </p:spPr>
          <p:txBody>
            <a:bodyPr wrap="square">
              <a:spAutoFit/>
            </a:bodyPr>
            <a:lstStyle/>
            <a:p>
              <a:pPr lvl="0" algn="r" defTabSz="1219170" fontAlgn="b">
                <a:defRPr/>
              </a:pPr>
              <a:r>
                <a:rPr lang="en-US" dirty="0">
                  <a:solidFill>
                    <a:srgbClr val="FFCD00"/>
                  </a:solidFill>
                  <a:latin typeface="Calibri" panose="020F0502020204030204" pitchFamily="34" charset="0"/>
                  <a:ea typeface="Tahoma" panose="020B0604030504040204" pitchFamily="34" charset="0"/>
                  <a:cs typeface="Calibri" panose="020F0502020204030204" pitchFamily="34" charset="0"/>
                </a:rPr>
                <a:t>Intra-organizational communication</a:t>
              </a:r>
              <a:endParaRPr lang="he-IL" dirty="0">
                <a:solidFill>
                  <a:srgbClr val="FFCD00"/>
                </a:solidFill>
                <a:latin typeface="Calibri" panose="020F0502020204030204" pitchFamily="34" charset="0"/>
                <a:ea typeface="Tahoma" panose="020B0604030504040204" pitchFamily="34" charset="0"/>
                <a:cs typeface="Calibri" panose="020F0502020204030204" pitchFamily="34" charset="0"/>
              </a:endParaRPr>
            </a:p>
          </p:txBody>
        </p:sp>
        <p:grpSp>
          <p:nvGrpSpPr>
            <p:cNvPr id="39" name="Group 186">
              <a:extLst>
                <a:ext uri="{FF2B5EF4-FFF2-40B4-BE49-F238E27FC236}">
                  <a16:creationId xmlns:a16="http://schemas.microsoft.com/office/drawing/2014/main" id="{0271D9E4-2E77-CB4B-90A3-A0FEAD330D0E}"/>
                </a:ext>
              </a:extLst>
            </p:cNvPr>
            <p:cNvGrpSpPr>
              <a:grpSpLocks noChangeAspect="1"/>
            </p:cNvGrpSpPr>
            <p:nvPr/>
          </p:nvGrpSpPr>
          <p:grpSpPr bwMode="auto">
            <a:xfrm>
              <a:off x="520846" y="4767308"/>
              <a:ext cx="540000" cy="540000"/>
              <a:chOff x="6560" y="394"/>
              <a:chExt cx="340" cy="340"/>
            </a:xfrm>
            <a:solidFill>
              <a:srgbClr val="FFCD00"/>
            </a:solidFill>
          </p:grpSpPr>
          <p:sp>
            <p:nvSpPr>
              <p:cNvPr id="40" name="Freeform 187">
                <a:extLst>
                  <a:ext uri="{FF2B5EF4-FFF2-40B4-BE49-F238E27FC236}">
                    <a16:creationId xmlns:a16="http://schemas.microsoft.com/office/drawing/2014/main" id="{B7945EB0-377A-4D4E-87FC-D60BDAE95A16}"/>
                  </a:ext>
                </a:extLst>
              </p:cNvPr>
              <p:cNvSpPr>
                <a:spLocks noEditPoints="1"/>
              </p:cNvSpPr>
              <p:nvPr/>
            </p:nvSpPr>
            <p:spPr bwMode="auto">
              <a:xfrm>
                <a:off x="6560" y="394"/>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Freeform 188">
                <a:extLst>
                  <a:ext uri="{FF2B5EF4-FFF2-40B4-BE49-F238E27FC236}">
                    <a16:creationId xmlns:a16="http://schemas.microsoft.com/office/drawing/2014/main" id="{EB3C45B5-051E-BE4D-AE42-52D3561460A0}"/>
                  </a:ext>
                </a:extLst>
              </p:cNvPr>
              <p:cNvSpPr>
                <a:spLocks noEditPoints="1"/>
              </p:cNvSpPr>
              <p:nvPr/>
            </p:nvSpPr>
            <p:spPr bwMode="auto">
              <a:xfrm>
                <a:off x="6623" y="471"/>
                <a:ext cx="185" cy="185"/>
              </a:xfrm>
              <a:custGeom>
                <a:avLst/>
                <a:gdLst>
                  <a:gd name="T0" fmla="*/ 273 w 278"/>
                  <a:gd name="T1" fmla="*/ 3 h 278"/>
                  <a:gd name="T2" fmla="*/ 262 w 278"/>
                  <a:gd name="T3" fmla="*/ 2 h 278"/>
                  <a:gd name="T4" fmla="*/ 6 w 278"/>
                  <a:gd name="T5" fmla="*/ 152 h 278"/>
                  <a:gd name="T6" fmla="*/ 1 w 278"/>
                  <a:gd name="T7" fmla="*/ 162 h 278"/>
                  <a:gd name="T8" fmla="*/ 7 w 278"/>
                  <a:gd name="T9" fmla="*/ 171 h 278"/>
                  <a:gd name="T10" fmla="*/ 89 w 278"/>
                  <a:gd name="T11" fmla="*/ 204 h 278"/>
                  <a:gd name="T12" fmla="*/ 108 w 278"/>
                  <a:gd name="T13" fmla="*/ 271 h 278"/>
                  <a:gd name="T14" fmla="*/ 117 w 278"/>
                  <a:gd name="T15" fmla="*/ 278 h 278"/>
                  <a:gd name="T16" fmla="*/ 118 w 278"/>
                  <a:gd name="T17" fmla="*/ 278 h 278"/>
                  <a:gd name="T18" fmla="*/ 127 w 278"/>
                  <a:gd name="T19" fmla="*/ 274 h 278"/>
                  <a:gd name="T20" fmla="*/ 127 w 278"/>
                  <a:gd name="T21" fmla="*/ 274 h 278"/>
                  <a:gd name="T22" fmla="*/ 157 w 278"/>
                  <a:gd name="T23" fmla="*/ 232 h 278"/>
                  <a:gd name="T24" fmla="*/ 242 w 278"/>
                  <a:gd name="T25" fmla="*/ 267 h 278"/>
                  <a:gd name="T26" fmla="*/ 246 w 278"/>
                  <a:gd name="T27" fmla="*/ 268 h 278"/>
                  <a:gd name="T28" fmla="*/ 252 w 278"/>
                  <a:gd name="T29" fmla="*/ 266 h 278"/>
                  <a:gd name="T30" fmla="*/ 257 w 278"/>
                  <a:gd name="T31" fmla="*/ 258 h 278"/>
                  <a:gd name="T32" fmla="*/ 278 w 278"/>
                  <a:gd name="T33" fmla="*/ 13 h 278"/>
                  <a:gd name="T34" fmla="*/ 273 w 278"/>
                  <a:gd name="T35" fmla="*/ 3 h 278"/>
                  <a:gd name="T36" fmla="*/ 92 w 278"/>
                  <a:gd name="T37" fmla="*/ 182 h 278"/>
                  <a:gd name="T38" fmla="*/ 35 w 278"/>
                  <a:gd name="T39" fmla="*/ 159 h 278"/>
                  <a:gd name="T40" fmla="*/ 209 w 278"/>
                  <a:gd name="T41" fmla="*/ 58 h 278"/>
                  <a:gd name="T42" fmla="*/ 92 w 278"/>
                  <a:gd name="T43" fmla="*/ 182 h 278"/>
                  <a:gd name="T44" fmla="*/ 199 w 278"/>
                  <a:gd name="T45" fmla="*/ 100 h 278"/>
                  <a:gd name="T46" fmla="*/ 130 w 278"/>
                  <a:gd name="T47" fmla="*/ 209 h 278"/>
                  <a:gd name="T48" fmla="*/ 129 w 278"/>
                  <a:gd name="T49" fmla="*/ 210 h 278"/>
                  <a:gd name="T50" fmla="*/ 120 w 278"/>
                  <a:gd name="T51" fmla="*/ 235 h 278"/>
                  <a:gd name="T52" fmla="*/ 109 w 278"/>
                  <a:gd name="T53" fmla="*/ 196 h 278"/>
                  <a:gd name="T54" fmla="*/ 199 w 278"/>
                  <a:gd name="T55" fmla="*/ 100 h 278"/>
                  <a:gd name="T56" fmla="*/ 237 w 278"/>
                  <a:gd name="T57" fmla="*/ 242 h 278"/>
                  <a:gd name="T58" fmla="*/ 156 w 278"/>
                  <a:gd name="T59" fmla="*/ 209 h 278"/>
                  <a:gd name="T60" fmla="*/ 253 w 278"/>
                  <a:gd name="T61" fmla="*/ 54 h 278"/>
                  <a:gd name="T62" fmla="*/ 237 w 278"/>
                  <a:gd name="T63" fmla="*/ 24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8" h="278">
                    <a:moveTo>
                      <a:pt x="273" y="3"/>
                    </a:moveTo>
                    <a:cubicBezTo>
                      <a:pt x="270" y="1"/>
                      <a:pt x="265" y="0"/>
                      <a:pt x="262" y="2"/>
                    </a:cubicBezTo>
                    <a:cubicBezTo>
                      <a:pt x="6" y="152"/>
                      <a:pt x="6" y="152"/>
                      <a:pt x="6" y="152"/>
                    </a:cubicBezTo>
                    <a:cubicBezTo>
                      <a:pt x="2" y="154"/>
                      <a:pt x="0" y="158"/>
                      <a:pt x="1" y="162"/>
                    </a:cubicBezTo>
                    <a:cubicBezTo>
                      <a:pt x="1" y="166"/>
                      <a:pt x="4" y="169"/>
                      <a:pt x="7" y="171"/>
                    </a:cubicBezTo>
                    <a:cubicBezTo>
                      <a:pt x="89" y="204"/>
                      <a:pt x="89" y="204"/>
                      <a:pt x="89" y="204"/>
                    </a:cubicBezTo>
                    <a:cubicBezTo>
                      <a:pt x="108" y="271"/>
                      <a:pt x="108" y="271"/>
                      <a:pt x="108" y="271"/>
                    </a:cubicBezTo>
                    <a:cubicBezTo>
                      <a:pt x="109" y="275"/>
                      <a:pt x="113" y="278"/>
                      <a:pt x="117" y="278"/>
                    </a:cubicBezTo>
                    <a:cubicBezTo>
                      <a:pt x="118" y="278"/>
                      <a:pt x="118" y="278"/>
                      <a:pt x="118" y="278"/>
                    </a:cubicBezTo>
                    <a:cubicBezTo>
                      <a:pt x="121" y="278"/>
                      <a:pt x="125" y="277"/>
                      <a:pt x="127" y="274"/>
                    </a:cubicBezTo>
                    <a:cubicBezTo>
                      <a:pt x="127" y="274"/>
                      <a:pt x="127" y="274"/>
                      <a:pt x="127" y="274"/>
                    </a:cubicBezTo>
                    <a:cubicBezTo>
                      <a:pt x="157" y="232"/>
                      <a:pt x="157" y="232"/>
                      <a:pt x="157" y="232"/>
                    </a:cubicBezTo>
                    <a:cubicBezTo>
                      <a:pt x="242" y="267"/>
                      <a:pt x="242" y="267"/>
                      <a:pt x="242" y="267"/>
                    </a:cubicBezTo>
                    <a:cubicBezTo>
                      <a:pt x="243" y="267"/>
                      <a:pt x="245" y="268"/>
                      <a:pt x="246" y="268"/>
                    </a:cubicBezTo>
                    <a:cubicBezTo>
                      <a:pt x="248" y="268"/>
                      <a:pt x="250" y="267"/>
                      <a:pt x="252" y="266"/>
                    </a:cubicBezTo>
                    <a:cubicBezTo>
                      <a:pt x="254" y="264"/>
                      <a:pt x="256" y="261"/>
                      <a:pt x="257" y="258"/>
                    </a:cubicBezTo>
                    <a:cubicBezTo>
                      <a:pt x="278" y="13"/>
                      <a:pt x="278" y="13"/>
                      <a:pt x="278" y="13"/>
                    </a:cubicBezTo>
                    <a:cubicBezTo>
                      <a:pt x="278" y="9"/>
                      <a:pt x="276" y="5"/>
                      <a:pt x="273" y="3"/>
                    </a:cubicBezTo>
                    <a:close/>
                    <a:moveTo>
                      <a:pt x="92" y="182"/>
                    </a:moveTo>
                    <a:cubicBezTo>
                      <a:pt x="35" y="159"/>
                      <a:pt x="35" y="159"/>
                      <a:pt x="35" y="159"/>
                    </a:cubicBezTo>
                    <a:cubicBezTo>
                      <a:pt x="209" y="58"/>
                      <a:pt x="209" y="58"/>
                      <a:pt x="209" y="58"/>
                    </a:cubicBezTo>
                    <a:lnTo>
                      <a:pt x="92" y="182"/>
                    </a:lnTo>
                    <a:close/>
                    <a:moveTo>
                      <a:pt x="199" y="100"/>
                    </a:moveTo>
                    <a:cubicBezTo>
                      <a:pt x="130" y="209"/>
                      <a:pt x="130" y="209"/>
                      <a:pt x="130" y="209"/>
                    </a:cubicBezTo>
                    <a:cubicBezTo>
                      <a:pt x="130" y="209"/>
                      <a:pt x="130" y="210"/>
                      <a:pt x="129" y="210"/>
                    </a:cubicBezTo>
                    <a:cubicBezTo>
                      <a:pt x="120" y="235"/>
                      <a:pt x="120" y="235"/>
                      <a:pt x="120" y="235"/>
                    </a:cubicBezTo>
                    <a:cubicBezTo>
                      <a:pt x="109" y="196"/>
                      <a:pt x="109" y="196"/>
                      <a:pt x="109" y="196"/>
                    </a:cubicBezTo>
                    <a:lnTo>
                      <a:pt x="199" y="100"/>
                    </a:lnTo>
                    <a:close/>
                    <a:moveTo>
                      <a:pt x="237" y="242"/>
                    </a:moveTo>
                    <a:cubicBezTo>
                      <a:pt x="156" y="209"/>
                      <a:pt x="156" y="209"/>
                      <a:pt x="156" y="209"/>
                    </a:cubicBezTo>
                    <a:cubicBezTo>
                      <a:pt x="253" y="54"/>
                      <a:pt x="253" y="54"/>
                      <a:pt x="253" y="54"/>
                    </a:cubicBezTo>
                    <a:lnTo>
                      <a:pt x="237" y="24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grpSp>
        <p:nvGrpSpPr>
          <p:cNvPr id="6" name="Group 5"/>
          <p:cNvGrpSpPr/>
          <p:nvPr/>
        </p:nvGrpSpPr>
        <p:grpSpPr>
          <a:xfrm flipH="1">
            <a:off x="9342626" y="1494006"/>
            <a:ext cx="1668949" cy="540000"/>
            <a:chOff x="9435600" y="1494006"/>
            <a:chExt cx="1668949" cy="540000"/>
          </a:xfrm>
        </p:grpSpPr>
        <p:grpSp>
          <p:nvGrpSpPr>
            <p:cNvPr id="42" name="Group 932">
              <a:extLst>
                <a:ext uri="{FF2B5EF4-FFF2-40B4-BE49-F238E27FC236}">
                  <a16:creationId xmlns:a16="http://schemas.microsoft.com/office/drawing/2014/main" id="{AAB5C466-0FCD-1349-8DCA-45FB198252D9}"/>
                </a:ext>
              </a:extLst>
            </p:cNvPr>
            <p:cNvGrpSpPr>
              <a:grpSpLocks noChangeAspect="1"/>
            </p:cNvGrpSpPr>
            <p:nvPr/>
          </p:nvGrpSpPr>
          <p:grpSpPr bwMode="auto">
            <a:xfrm>
              <a:off x="9435600" y="1494006"/>
              <a:ext cx="540000" cy="540000"/>
              <a:chOff x="5795" y="3560"/>
              <a:chExt cx="340" cy="340"/>
            </a:xfrm>
            <a:solidFill>
              <a:schemeClr val="accent3">
                <a:lumMod val="60000"/>
                <a:lumOff val="40000"/>
              </a:schemeClr>
            </a:solidFill>
          </p:grpSpPr>
          <p:sp>
            <p:nvSpPr>
              <p:cNvPr id="43" name="Freeform 933">
                <a:extLst>
                  <a:ext uri="{FF2B5EF4-FFF2-40B4-BE49-F238E27FC236}">
                    <a16:creationId xmlns:a16="http://schemas.microsoft.com/office/drawing/2014/main" id="{F26CD4C5-C343-1546-A8FB-9B01F3178F79}"/>
                  </a:ext>
                </a:extLst>
              </p:cNvPr>
              <p:cNvSpPr>
                <a:spLocks noEditPoints="1"/>
              </p:cNvSpPr>
              <p:nvPr/>
            </p:nvSpPr>
            <p:spPr bwMode="auto">
              <a:xfrm>
                <a:off x="5859" y="3652"/>
                <a:ext cx="212" cy="148"/>
              </a:xfrm>
              <a:custGeom>
                <a:avLst/>
                <a:gdLst>
                  <a:gd name="T0" fmla="*/ 313 w 320"/>
                  <a:gd name="T1" fmla="*/ 54 h 224"/>
                  <a:gd name="T2" fmla="*/ 163 w 320"/>
                  <a:gd name="T3" fmla="*/ 1 h 224"/>
                  <a:gd name="T4" fmla="*/ 156 w 320"/>
                  <a:gd name="T5" fmla="*/ 1 h 224"/>
                  <a:gd name="T6" fmla="*/ 7 w 320"/>
                  <a:gd name="T7" fmla="*/ 54 h 224"/>
                  <a:gd name="T8" fmla="*/ 0 w 320"/>
                  <a:gd name="T9" fmla="*/ 64 h 224"/>
                  <a:gd name="T10" fmla="*/ 6 w 320"/>
                  <a:gd name="T11" fmla="*/ 74 h 224"/>
                  <a:gd name="T12" fmla="*/ 63 w 320"/>
                  <a:gd name="T13" fmla="*/ 98 h 224"/>
                  <a:gd name="T14" fmla="*/ 53 w 320"/>
                  <a:gd name="T15" fmla="*/ 170 h 224"/>
                  <a:gd name="T16" fmla="*/ 54 w 320"/>
                  <a:gd name="T17" fmla="*/ 176 h 224"/>
                  <a:gd name="T18" fmla="*/ 160 w 320"/>
                  <a:gd name="T19" fmla="*/ 224 h 224"/>
                  <a:gd name="T20" fmla="*/ 264 w 320"/>
                  <a:gd name="T21" fmla="*/ 178 h 224"/>
                  <a:gd name="T22" fmla="*/ 266 w 320"/>
                  <a:gd name="T23" fmla="*/ 170 h 224"/>
                  <a:gd name="T24" fmla="*/ 257 w 320"/>
                  <a:gd name="T25" fmla="*/ 98 h 224"/>
                  <a:gd name="T26" fmla="*/ 288 w 320"/>
                  <a:gd name="T27" fmla="*/ 85 h 224"/>
                  <a:gd name="T28" fmla="*/ 288 w 320"/>
                  <a:gd name="T29" fmla="*/ 214 h 224"/>
                  <a:gd name="T30" fmla="*/ 298 w 320"/>
                  <a:gd name="T31" fmla="*/ 224 h 224"/>
                  <a:gd name="T32" fmla="*/ 309 w 320"/>
                  <a:gd name="T33" fmla="*/ 214 h 224"/>
                  <a:gd name="T34" fmla="*/ 309 w 320"/>
                  <a:gd name="T35" fmla="*/ 76 h 224"/>
                  <a:gd name="T36" fmla="*/ 313 w 320"/>
                  <a:gd name="T37" fmla="*/ 74 h 224"/>
                  <a:gd name="T38" fmla="*/ 320 w 320"/>
                  <a:gd name="T39" fmla="*/ 64 h 224"/>
                  <a:gd name="T40" fmla="*/ 313 w 320"/>
                  <a:gd name="T41" fmla="*/ 54 h 224"/>
                  <a:gd name="T42" fmla="*/ 244 w 320"/>
                  <a:gd name="T43" fmla="*/ 167 h 224"/>
                  <a:gd name="T44" fmla="*/ 160 w 320"/>
                  <a:gd name="T45" fmla="*/ 203 h 224"/>
                  <a:gd name="T46" fmla="*/ 75 w 320"/>
                  <a:gd name="T47" fmla="*/ 168 h 224"/>
                  <a:gd name="T48" fmla="*/ 83 w 320"/>
                  <a:gd name="T49" fmla="*/ 107 h 224"/>
                  <a:gd name="T50" fmla="*/ 155 w 320"/>
                  <a:gd name="T51" fmla="*/ 138 h 224"/>
                  <a:gd name="T52" fmla="*/ 160 w 320"/>
                  <a:gd name="T53" fmla="*/ 139 h 224"/>
                  <a:gd name="T54" fmla="*/ 164 w 320"/>
                  <a:gd name="T55" fmla="*/ 138 h 224"/>
                  <a:gd name="T56" fmla="*/ 236 w 320"/>
                  <a:gd name="T57" fmla="*/ 107 h 224"/>
                  <a:gd name="T58" fmla="*/ 244 w 320"/>
                  <a:gd name="T59" fmla="*/ 167 h 224"/>
                  <a:gd name="T60" fmla="*/ 160 w 320"/>
                  <a:gd name="T61" fmla="*/ 117 h 224"/>
                  <a:gd name="T62" fmla="*/ 40 w 320"/>
                  <a:gd name="T63" fmla="*/ 65 h 224"/>
                  <a:gd name="T64" fmla="*/ 160 w 320"/>
                  <a:gd name="T65" fmla="*/ 22 h 224"/>
                  <a:gd name="T66" fmla="*/ 280 w 320"/>
                  <a:gd name="T67" fmla="*/ 65 h 224"/>
                  <a:gd name="T68" fmla="*/ 160 w 320"/>
                  <a:gd name="T69" fmla="*/ 117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0" h="224">
                    <a:moveTo>
                      <a:pt x="313" y="54"/>
                    </a:moveTo>
                    <a:cubicBezTo>
                      <a:pt x="163" y="1"/>
                      <a:pt x="163" y="1"/>
                      <a:pt x="163" y="1"/>
                    </a:cubicBezTo>
                    <a:cubicBezTo>
                      <a:pt x="161" y="0"/>
                      <a:pt x="158" y="0"/>
                      <a:pt x="156" y="1"/>
                    </a:cubicBezTo>
                    <a:cubicBezTo>
                      <a:pt x="7" y="54"/>
                      <a:pt x="7" y="54"/>
                      <a:pt x="7" y="54"/>
                    </a:cubicBezTo>
                    <a:cubicBezTo>
                      <a:pt x="3" y="56"/>
                      <a:pt x="0" y="60"/>
                      <a:pt x="0" y="64"/>
                    </a:cubicBezTo>
                    <a:cubicBezTo>
                      <a:pt x="0" y="68"/>
                      <a:pt x="2" y="72"/>
                      <a:pt x="6" y="74"/>
                    </a:cubicBezTo>
                    <a:cubicBezTo>
                      <a:pt x="63" y="98"/>
                      <a:pt x="63" y="98"/>
                      <a:pt x="63" y="98"/>
                    </a:cubicBezTo>
                    <a:cubicBezTo>
                      <a:pt x="53" y="170"/>
                      <a:pt x="53" y="170"/>
                      <a:pt x="53" y="170"/>
                    </a:cubicBezTo>
                    <a:cubicBezTo>
                      <a:pt x="53" y="172"/>
                      <a:pt x="53" y="174"/>
                      <a:pt x="54" y="176"/>
                    </a:cubicBezTo>
                    <a:cubicBezTo>
                      <a:pt x="56" y="178"/>
                      <a:pt x="83" y="224"/>
                      <a:pt x="160" y="224"/>
                    </a:cubicBezTo>
                    <a:cubicBezTo>
                      <a:pt x="223" y="224"/>
                      <a:pt x="262" y="180"/>
                      <a:pt x="264" y="178"/>
                    </a:cubicBezTo>
                    <a:cubicBezTo>
                      <a:pt x="266" y="176"/>
                      <a:pt x="267" y="173"/>
                      <a:pt x="266" y="170"/>
                    </a:cubicBezTo>
                    <a:cubicBezTo>
                      <a:pt x="257" y="98"/>
                      <a:pt x="257" y="98"/>
                      <a:pt x="257" y="98"/>
                    </a:cubicBezTo>
                    <a:cubicBezTo>
                      <a:pt x="288" y="85"/>
                      <a:pt x="288" y="85"/>
                      <a:pt x="288" y="85"/>
                    </a:cubicBezTo>
                    <a:cubicBezTo>
                      <a:pt x="288" y="214"/>
                      <a:pt x="288" y="214"/>
                      <a:pt x="288" y="214"/>
                    </a:cubicBezTo>
                    <a:cubicBezTo>
                      <a:pt x="288" y="220"/>
                      <a:pt x="292" y="224"/>
                      <a:pt x="298" y="224"/>
                    </a:cubicBezTo>
                    <a:cubicBezTo>
                      <a:pt x="304" y="224"/>
                      <a:pt x="309" y="220"/>
                      <a:pt x="309" y="214"/>
                    </a:cubicBezTo>
                    <a:cubicBezTo>
                      <a:pt x="309" y="76"/>
                      <a:pt x="309" y="76"/>
                      <a:pt x="309" y="76"/>
                    </a:cubicBezTo>
                    <a:cubicBezTo>
                      <a:pt x="313" y="74"/>
                      <a:pt x="313" y="74"/>
                      <a:pt x="313" y="74"/>
                    </a:cubicBezTo>
                    <a:cubicBezTo>
                      <a:pt x="317" y="72"/>
                      <a:pt x="320" y="68"/>
                      <a:pt x="320" y="64"/>
                    </a:cubicBezTo>
                    <a:cubicBezTo>
                      <a:pt x="320" y="60"/>
                      <a:pt x="317" y="56"/>
                      <a:pt x="313" y="54"/>
                    </a:cubicBezTo>
                    <a:close/>
                    <a:moveTo>
                      <a:pt x="244" y="167"/>
                    </a:moveTo>
                    <a:cubicBezTo>
                      <a:pt x="235" y="177"/>
                      <a:pt x="203" y="203"/>
                      <a:pt x="160" y="203"/>
                    </a:cubicBezTo>
                    <a:cubicBezTo>
                      <a:pt x="105" y="203"/>
                      <a:pt x="81" y="177"/>
                      <a:pt x="75" y="168"/>
                    </a:cubicBezTo>
                    <a:cubicBezTo>
                      <a:pt x="83" y="107"/>
                      <a:pt x="83" y="107"/>
                      <a:pt x="83" y="107"/>
                    </a:cubicBezTo>
                    <a:cubicBezTo>
                      <a:pt x="155" y="138"/>
                      <a:pt x="155" y="138"/>
                      <a:pt x="155" y="138"/>
                    </a:cubicBezTo>
                    <a:cubicBezTo>
                      <a:pt x="157" y="139"/>
                      <a:pt x="158" y="139"/>
                      <a:pt x="160" y="139"/>
                    </a:cubicBezTo>
                    <a:cubicBezTo>
                      <a:pt x="161" y="139"/>
                      <a:pt x="163" y="139"/>
                      <a:pt x="164" y="138"/>
                    </a:cubicBezTo>
                    <a:cubicBezTo>
                      <a:pt x="236" y="107"/>
                      <a:pt x="236" y="107"/>
                      <a:pt x="236" y="107"/>
                    </a:cubicBezTo>
                    <a:lnTo>
                      <a:pt x="244" y="167"/>
                    </a:lnTo>
                    <a:close/>
                    <a:moveTo>
                      <a:pt x="160" y="117"/>
                    </a:moveTo>
                    <a:cubicBezTo>
                      <a:pt x="40" y="65"/>
                      <a:pt x="40" y="65"/>
                      <a:pt x="40" y="65"/>
                    </a:cubicBezTo>
                    <a:cubicBezTo>
                      <a:pt x="160" y="22"/>
                      <a:pt x="160" y="22"/>
                      <a:pt x="160" y="22"/>
                    </a:cubicBezTo>
                    <a:cubicBezTo>
                      <a:pt x="280" y="65"/>
                      <a:pt x="280" y="65"/>
                      <a:pt x="280" y="65"/>
                    </a:cubicBezTo>
                    <a:lnTo>
                      <a:pt x="160" y="11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4" name="Freeform 934">
                <a:extLst>
                  <a:ext uri="{FF2B5EF4-FFF2-40B4-BE49-F238E27FC236}">
                    <a16:creationId xmlns:a16="http://schemas.microsoft.com/office/drawing/2014/main" id="{5B064A4D-7E85-344E-899E-4259289CFBF3}"/>
                  </a:ext>
                </a:extLst>
              </p:cNvPr>
              <p:cNvSpPr>
                <a:spLocks noEditPoints="1"/>
              </p:cNvSpPr>
              <p:nvPr/>
            </p:nvSpPr>
            <p:spPr bwMode="auto">
              <a:xfrm>
                <a:off x="5795" y="3560"/>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45" name="Rectangle 44">
              <a:extLst>
                <a:ext uri="{FF2B5EF4-FFF2-40B4-BE49-F238E27FC236}">
                  <a16:creationId xmlns:a16="http://schemas.microsoft.com/office/drawing/2014/main" id="{61E2DE41-A710-2D45-819A-597DD3209851}"/>
                </a:ext>
              </a:extLst>
            </p:cNvPr>
            <p:cNvSpPr/>
            <p:nvPr/>
          </p:nvSpPr>
          <p:spPr>
            <a:xfrm>
              <a:off x="10110366" y="1610118"/>
              <a:ext cx="994183" cy="369332"/>
            </a:xfrm>
            <a:prstGeom prst="rect">
              <a:avLst/>
            </a:prstGeom>
            <a:noFill/>
          </p:spPr>
          <p:txBody>
            <a:bodyPr wrap="none">
              <a:spAutoFit/>
            </a:bodyPr>
            <a:lstStyle/>
            <a:p>
              <a:pPr lvl="0" algn="r" rtl="1">
                <a:defRPr/>
              </a:pPr>
              <a:r>
                <a:rPr lang="en-US" dirty="0" smtClean="0">
                  <a:solidFill>
                    <a:srgbClr val="A5A5A5">
                      <a:lumMod val="60000"/>
                      <a:lumOff val="40000"/>
                    </a:srgbClr>
                  </a:solidFill>
                  <a:latin typeface="Calibri" panose="020F0502020204030204" pitchFamily="34" charset="0"/>
                  <a:ea typeface="Tahoma" panose="020B0604030504040204" pitchFamily="34" charset="0"/>
                  <a:cs typeface="Calibri" panose="020F0502020204030204" pitchFamily="34" charset="0"/>
                </a:rPr>
                <a:t>Learning</a:t>
              </a:r>
              <a:endParaRPr kumimoji="0" lang="en-US" b="0" i="0" u="none" strike="noStrike" kern="1200" cap="none" spc="0" normalizeH="0" baseline="0" noProof="0" dirty="0">
                <a:ln>
                  <a:noFill/>
                </a:ln>
                <a:solidFill>
                  <a:srgbClr val="A5A5A5">
                    <a:lumMod val="60000"/>
                    <a:lumOff val="40000"/>
                  </a:srgbClr>
                </a:solidFill>
                <a:effectLst/>
                <a:uLnTx/>
                <a:uFillTx/>
                <a:latin typeface="Calibri" panose="020F0502020204030204" pitchFamily="34" charset="0"/>
                <a:cs typeface="Calibri" panose="020F0502020204030204" pitchFamily="34" charset="0"/>
              </a:endParaRPr>
            </a:p>
          </p:txBody>
        </p:sp>
      </p:grpSp>
      <p:sp>
        <p:nvSpPr>
          <p:cNvPr id="32" name="Rectangle 31">
            <a:extLst>
              <a:ext uri="{FF2B5EF4-FFF2-40B4-BE49-F238E27FC236}">
                <a16:creationId xmlns:a16="http://schemas.microsoft.com/office/drawing/2014/main" id="{370850A9-DB11-B847-BE5A-AEF820D724A7}"/>
              </a:ext>
            </a:extLst>
          </p:cNvPr>
          <p:cNvSpPr/>
          <p:nvPr/>
        </p:nvSpPr>
        <p:spPr>
          <a:xfrm>
            <a:off x="9385126" y="5487523"/>
            <a:ext cx="2156707" cy="1323439"/>
          </a:xfrm>
          <a:prstGeom prst="rect">
            <a:avLst/>
          </a:prstGeom>
        </p:spPr>
        <p:txBody>
          <a:bodyPr wrap="square">
            <a:spAutoFit/>
          </a:bodyPr>
          <a:lstStyle/>
          <a:p>
            <a:pPr lvl="0" algn="ctr" defTabSz="1219170" fontAlgn="b">
              <a:defRPr/>
            </a:pPr>
            <a:r>
              <a:rPr lang="en-US" sz="1600" dirty="0">
                <a:solidFill>
                  <a:prstClr val="white"/>
                </a:solidFill>
                <a:latin typeface="Calibri" panose="020F0502020204030204" pitchFamily="34" charset="0"/>
                <a:ea typeface="Tahoma" panose="020B0604030504040204" pitchFamily="34" charset="0"/>
                <a:cs typeface="Calibri" panose="020F0502020204030204" pitchFamily="34" charset="0"/>
              </a:rPr>
              <a:t>Risk management and litigation,</a:t>
            </a:r>
          </a:p>
          <a:p>
            <a:pPr lvl="0" algn="ctr" defTabSz="1219170" fontAlgn="b">
              <a:defRPr/>
            </a:pPr>
            <a:r>
              <a:rPr lang="en-US" sz="1600" dirty="0">
                <a:solidFill>
                  <a:prstClr val="white"/>
                </a:solidFill>
                <a:latin typeface="Calibri" panose="020F0502020204030204" pitchFamily="34" charset="0"/>
                <a:ea typeface="Tahoma" panose="020B0604030504040204" pitchFamily="34" charset="0"/>
                <a:cs typeface="Calibri" panose="020F0502020204030204" pitchFamily="34" charset="0"/>
              </a:rPr>
              <a:t>Compliance with regulation,</a:t>
            </a:r>
          </a:p>
          <a:p>
            <a:pPr lvl="0" algn="ctr" defTabSz="1219170" fontAlgn="b">
              <a:defRPr/>
            </a:pPr>
            <a:r>
              <a:rPr lang="en-US" sz="1600" dirty="0">
                <a:solidFill>
                  <a:prstClr val="white"/>
                </a:solidFill>
                <a:latin typeface="Calibri" panose="020F0502020204030204" pitchFamily="34" charset="0"/>
                <a:ea typeface="Tahoma" panose="020B0604030504040204" pitchFamily="34" charset="0"/>
                <a:cs typeface="Calibri" panose="020F0502020204030204" pitchFamily="34" charset="0"/>
              </a:rPr>
              <a:t>Business Continuity</a:t>
            </a:r>
            <a:endParaRPr lang="he-IL" sz="1600" dirty="0">
              <a:solidFill>
                <a:prstClr val="white"/>
              </a:solidFill>
              <a:latin typeface="Calibri" panose="020F0502020204030204" pitchFamily="34" charset="0"/>
              <a:ea typeface="Tahoma" panose="020B0604030504040204" pitchFamily="34" charset="0"/>
              <a:cs typeface="Calibri" panose="020F0502020204030204" pitchFamily="34" charset="0"/>
            </a:endParaRPr>
          </a:p>
        </p:txBody>
      </p:sp>
      <p:grpSp>
        <p:nvGrpSpPr>
          <p:cNvPr id="7" name="Group 6"/>
          <p:cNvGrpSpPr/>
          <p:nvPr/>
        </p:nvGrpSpPr>
        <p:grpSpPr>
          <a:xfrm flipH="1">
            <a:off x="9088008" y="4688770"/>
            <a:ext cx="2504101" cy="923330"/>
            <a:chOff x="9435600" y="4605095"/>
            <a:chExt cx="2504101" cy="923330"/>
          </a:xfrm>
        </p:grpSpPr>
        <p:grpSp>
          <p:nvGrpSpPr>
            <p:cNvPr id="46" name="Group 587">
              <a:extLst>
                <a:ext uri="{FF2B5EF4-FFF2-40B4-BE49-F238E27FC236}">
                  <a16:creationId xmlns:a16="http://schemas.microsoft.com/office/drawing/2014/main" id="{4435F17B-278E-7248-B49B-A938D97E5AE7}"/>
                </a:ext>
              </a:extLst>
            </p:cNvPr>
            <p:cNvGrpSpPr>
              <a:grpSpLocks noChangeAspect="1"/>
            </p:cNvGrpSpPr>
            <p:nvPr/>
          </p:nvGrpSpPr>
          <p:grpSpPr bwMode="auto">
            <a:xfrm>
              <a:off x="9435600" y="4767308"/>
              <a:ext cx="540000" cy="540000"/>
              <a:chOff x="2878" y="2417"/>
              <a:chExt cx="340" cy="340"/>
            </a:xfrm>
            <a:solidFill>
              <a:srgbClr val="43B02A"/>
            </a:solidFill>
          </p:grpSpPr>
          <p:sp>
            <p:nvSpPr>
              <p:cNvPr id="47" name="Freeform 588">
                <a:extLst>
                  <a:ext uri="{FF2B5EF4-FFF2-40B4-BE49-F238E27FC236}">
                    <a16:creationId xmlns:a16="http://schemas.microsoft.com/office/drawing/2014/main" id="{00ED4EE9-DD1C-F944-938B-E6E6768925AE}"/>
                  </a:ext>
                </a:extLst>
              </p:cNvPr>
              <p:cNvSpPr>
                <a:spLocks/>
              </p:cNvSpPr>
              <p:nvPr/>
            </p:nvSpPr>
            <p:spPr bwMode="auto">
              <a:xfrm>
                <a:off x="2942" y="2509"/>
                <a:ext cx="212" cy="156"/>
              </a:xfrm>
              <a:custGeom>
                <a:avLst/>
                <a:gdLst>
                  <a:gd name="T0" fmla="*/ 309 w 320"/>
                  <a:gd name="T1" fmla="*/ 214 h 235"/>
                  <a:gd name="T2" fmla="*/ 21 w 320"/>
                  <a:gd name="T3" fmla="*/ 214 h 235"/>
                  <a:gd name="T4" fmla="*/ 21 w 320"/>
                  <a:gd name="T5" fmla="*/ 11 h 235"/>
                  <a:gd name="T6" fmla="*/ 10 w 320"/>
                  <a:gd name="T7" fmla="*/ 0 h 235"/>
                  <a:gd name="T8" fmla="*/ 0 w 320"/>
                  <a:gd name="T9" fmla="*/ 11 h 235"/>
                  <a:gd name="T10" fmla="*/ 0 w 320"/>
                  <a:gd name="T11" fmla="*/ 224 h 235"/>
                  <a:gd name="T12" fmla="*/ 10 w 320"/>
                  <a:gd name="T13" fmla="*/ 235 h 235"/>
                  <a:gd name="T14" fmla="*/ 309 w 320"/>
                  <a:gd name="T15" fmla="*/ 235 h 235"/>
                  <a:gd name="T16" fmla="*/ 320 w 320"/>
                  <a:gd name="T17" fmla="*/ 224 h 235"/>
                  <a:gd name="T18" fmla="*/ 309 w 320"/>
                  <a:gd name="T19" fmla="*/ 214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0" h="235">
                    <a:moveTo>
                      <a:pt x="309" y="214"/>
                    </a:moveTo>
                    <a:cubicBezTo>
                      <a:pt x="21" y="214"/>
                      <a:pt x="21" y="214"/>
                      <a:pt x="21" y="214"/>
                    </a:cubicBezTo>
                    <a:cubicBezTo>
                      <a:pt x="21" y="11"/>
                      <a:pt x="21" y="11"/>
                      <a:pt x="21" y="11"/>
                    </a:cubicBezTo>
                    <a:cubicBezTo>
                      <a:pt x="21" y="5"/>
                      <a:pt x="16" y="0"/>
                      <a:pt x="10" y="0"/>
                    </a:cubicBezTo>
                    <a:cubicBezTo>
                      <a:pt x="4" y="0"/>
                      <a:pt x="0" y="5"/>
                      <a:pt x="0" y="11"/>
                    </a:cubicBezTo>
                    <a:cubicBezTo>
                      <a:pt x="0" y="224"/>
                      <a:pt x="0" y="224"/>
                      <a:pt x="0" y="224"/>
                    </a:cubicBezTo>
                    <a:cubicBezTo>
                      <a:pt x="0" y="230"/>
                      <a:pt x="4" y="235"/>
                      <a:pt x="10" y="235"/>
                    </a:cubicBezTo>
                    <a:cubicBezTo>
                      <a:pt x="309" y="235"/>
                      <a:pt x="309" y="235"/>
                      <a:pt x="309" y="235"/>
                    </a:cubicBezTo>
                    <a:cubicBezTo>
                      <a:pt x="315" y="235"/>
                      <a:pt x="320" y="230"/>
                      <a:pt x="320" y="224"/>
                    </a:cubicBezTo>
                    <a:cubicBezTo>
                      <a:pt x="320" y="218"/>
                      <a:pt x="315" y="214"/>
                      <a:pt x="309" y="2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8" name="Freeform 589">
                <a:extLst>
                  <a:ext uri="{FF2B5EF4-FFF2-40B4-BE49-F238E27FC236}">
                    <a16:creationId xmlns:a16="http://schemas.microsoft.com/office/drawing/2014/main" id="{BA3CFFE3-1E45-A64B-8C5D-4D3ABB865DB5}"/>
                  </a:ext>
                </a:extLst>
              </p:cNvPr>
              <p:cNvSpPr>
                <a:spLocks/>
              </p:cNvSpPr>
              <p:nvPr/>
            </p:nvSpPr>
            <p:spPr bwMode="auto">
              <a:xfrm>
                <a:off x="2969" y="2523"/>
                <a:ext cx="186" cy="99"/>
              </a:xfrm>
              <a:custGeom>
                <a:avLst/>
                <a:gdLst>
                  <a:gd name="T0" fmla="*/ 12 w 280"/>
                  <a:gd name="T1" fmla="*/ 150 h 150"/>
                  <a:gd name="T2" fmla="*/ 20 w 280"/>
                  <a:gd name="T3" fmla="*/ 147 h 150"/>
                  <a:gd name="T4" fmla="*/ 87 w 280"/>
                  <a:gd name="T5" fmla="*/ 80 h 150"/>
                  <a:gd name="T6" fmla="*/ 143 w 280"/>
                  <a:gd name="T7" fmla="*/ 136 h 150"/>
                  <a:gd name="T8" fmla="*/ 158 w 280"/>
                  <a:gd name="T9" fmla="*/ 136 h 150"/>
                  <a:gd name="T10" fmla="*/ 276 w 280"/>
                  <a:gd name="T11" fmla="*/ 19 h 150"/>
                  <a:gd name="T12" fmla="*/ 276 w 280"/>
                  <a:gd name="T13" fmla="*/ 4 h 150"/>
                  <a:gd name="T14" fmla="*/ 260 w 280"/>
                  <a:gd name="T15" fmla="*/ 4 h 150"/>
                  <a:gd name="T16" fmla="*/ 151 w 280"/>
                  <a:gd name="T17" fmla="*/ 114 h 150"/>
                  <a:gd name="T18" fmla="*/ 94 w 280"/>
                  <a:gd name="T19" fmla="*/ 57 h 150"/>
                  <a:gd name="T20" fmla="*/ 79 w 280"/>
                  <a:gd name="T21" fmla="*/ 57 h 150"/>
                  <a:gd name="T22" fmla="*/ 4 w 280"/>
                  <a:gd name="T23" fmla="*/ 132 h 150"/>
                  <a:gd name="T24" fmla="*/ 4 w 280"/>
                  <a:gd name="T25" fmla="*/ 147 h 150"/>
                  <a:gd name="T26" fmla="*/ 12 w 28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0" h="150">
                    <a:moveTo>
                      <a:pt x="12" y="150"/>
                    </a:moveTo>
                    <a:cubicBezTo>
                      <a:pt x="15" y="150"/>
                      <a:pt x="17" y="149"/>
                      <a:pt x="20" y="147"/>
                    </a:cubicBezTo>
                    <a:cubicBezTo>
                      <a:pt x="87" y="80"/>
                      <a:pt x="87" y="80"/>
                      <a:pt x="87" y="80"/>
                    </a:cubicBezTo>
                    <a:cubicBezTo>
                      <a:pt x="143" y="136"/>
                      <a:pt x="143" y="136"/>
                      <a:pt x="143" y="136"/>
                    </a:cubicBezTo>
                    <a:cubicBezTo>
                      <a:pt x="147" y="140"/>
                      <a:pt x="154" y="140"/>
                      <a:pt x="158" y="136"/>
                    </a:cubicBezTo>
                    <a:cubicBezTo>
                      <a:pt x="276" y="19"/>
                      <a:pt x="276" y="19"/>
                      <a:pt x="276" y="19"/>
                    </a:cubicBezTo>
                    <a:cubicBezTo>
                      <a:pt x="280" y="15"/>
                      <a:pt x="280" y="8"/>
                      <a:pt x="276" y="4"/>
                    </a:cubicBezTo>
                    <a:cubicBezTo>
                      <a:pt x="271" y="0"/>
                      <a:pt x="265" y="0"/>
                      <a:pt x="260" y="4"/>
                    </a:cubicBezTo>
                    <a:cubicBezTo>
                      <a:pt x="151" y="114"/>
                      <a:pt x="151" y="114"/>
                      <a:pt x="151" y="114"/>
                    </a:cubicBezTo>
                    <a:cubicBezTo>
                      <a:pt x="94" y="57"/>
                      <a:pt x="94" y="57"/>
                      <a:pt x="94" y="57"/>
                    </a:cubicBezTo>
                    <a:cubicBezTo>
                      <a:pt x="90" y="53"/>
                      <a:pt x="83" y="53"/>
                      <a:pt x="79" y="57"/>
                    </a:cubicBezTo>
                    <a:cubicBezTo>
                      <a:pt x="4" y="132"/>
                      <a:pt x="4" y="132"/>
                      <a:pt x="4" y="132"/>
                    </a:cubicBezTo>
                    <a:cubicBezTo>
                      <a:pt x="0" y="136"/>
                      <a:pt x="0" y="143"/>
                      <a:pt x="4" y="147"/>
                    </a:cubicBezTo>
                    <a:cubicBezTo>
                      <a:pt x="7" y="149"/>
                      <a:pt x="9" y="150"/>
                      <a:pt x="12" y="15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9" name="Freeform 590">
                <a:extLst>
                  <a:ext uri="{FF2B5EF4-FFF2-40B4-BE49-F238E27FC236}">
                    <a16:creationId xmlns:a16="http://schemas.microsoft.com/office/drawing/2014/main" id="{16A36B33-43E0-2849-A9B1-F1DCFCF27127}"/>
                  </a:ext>
                </a:extLst>
              </p:cNvPr>
              <p:cNvSpPr>
                <a:spLocks noEditPoints="1"/>
              </p:cNvSpPr>
              <p:nvPr/>
            </p:nvSpPr>
            <p:spPr bwMode="auto">
              <a:xfrm>
                <a:off x="2878" y="2417"/>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50" name="Rectangle 49">
              <a:extLst>
                <a:ext uri="{FF2B5EF4-FFF2-40B4-BE49-F238E27FC236}">
                  <a16:creationId xmlns:a16="http://schemas.microsoft.com/office/drawing/2014/main" id="{C0266AD7-05AE-6E41-BE77-BC1E167FEDE7}"/>
                </a:ext>
              </a:extLst>
            </p:cNvPr>
            <p:cNvSpPr/>
            <p:nvPr/>
          </p:nvSpPr>
          <p:spPr>
            <a:xfrm>
              <a:off x="9982234" y="4605095"/>
              <a:ext cx="1957467" cy="923330"/>
            </a:xfrm>
            <a:prstGeom prst="rect">
              <a:avLst/>
            </a:prstGeom>
          </p:spPr>
          <p:txBody>
            <a:bodyPr wrap="square">
              <a:spAutoFit/>
            </a:bodyPr>
            <a:lstStyle/>
            <a:p>
              <a:pPr lvl="0" algn="r" defTabSz="1219170" fontAlgn="b">
                <a:defRPr/>
              </a:pPr>
              <a:r>
                <a:rPr lang="en-US" dirty="0">
                  <a:solidFill>
                    <a:srgbClr val="43B02A"/>
                  </a:solidFill>
                  <a:latin typeface="Calibri" panose="020F0502020204030204" pitchFamily="34" charset="0"/>
                  <a:ea typeface="Tahoma" panose="020B0604030504040204" pitchFamily="34" charset="0"/>
                  <a:cs typeface="Calibri" panose="020F0502020204030204" pitchFamily="34" charset="0"/>
                </a:rPr>
                <a:t>Continuity and preservation of knowledge</a:t>
              </a:r>
              <a:endParaRPr lang="he-IL" dirty="0">
                <a:solidFill>
                  <a:srgbClr val="43B02A"/>
                </a:solidFill>
                <a:latin typeface="Calibri" panose="020F0502020204030204" pitchFamily="34" charset="0"/>
                <a:ea typeface="Tahoma" panose="020B0604030504040204" pitchFamily="34" charset="0"/>
                <a:cs typeface="Calibri" panose="020F0502020204030204" pitchFamily="34" charset="0"/>
              </a:endParaRPr>
            </a:p>
          </p:txBody>
        </p:sp>
      </p:grpSp>
      <p:sp>
        <p:nvSpPr>
          <p:cNvPr id="60" name="Pie 59">
            <a:extLst>
              <a:ext uri="{FF2B5EF4-FFF2-40B4-BE49-F238E27FC236}">
                <a16:creationId xmlns:a16="http://schemas.microsoft.com/office/drawing/2014/main" id="{06AC36D5-F118-FE48-8B58-C7D760C0F702}"/>
              </a:ext>
            </a:extLst>
          </p:cNvPr>
          <p:cNvSpPr/>
          <p:nvPr/>
        </p:nvSpPr>
        <p:spPr bwMode="gray">
          <a:xfrm rot="5400000">
            <a:off x="2786714" y="98897"/>
            <a:ext cx="6647344" cy="6647344"/>
          </a:xfrm>
          <a:prstGeom prst="pie">
            <a:avLst>
              <a:gd name="adj1" fmla="val 10795688"/>
              <a:gd name="adj2" fmla="val 16200000"/>
            </a:avLst>
          </a:prstGeom>
          <a:solidFill>
            <a:schemeClr val="accent3">
              <a:lumMod val="60000"/>
              <a:lumOff val="4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srgbClr val="00A3E0"/>
              </a:solidFill>
              <a:effectLst/>
              <a:uLnTx/>
              <a:uFillTx/>
              <a:latin typeface="Calibri" panose="020F0502020204030204" pitchFamily="34" charset="0"/>
              <a:ea typeface="+mn-ea"/>
              <a:cs typeface="Calibri" panose="020F0502020204030204" pitchFamily="34" charset="0"/>
            </a:endParaRPr>
          </a:p>
        </p:txBody>
      </p:sp>
      <p:sp>
        <p:nvSpPr>
          <p:cNvPr id="61" name="Pie 60">
            <a:extLst>
              <a:ext uri="{FF2B5EF4-FFF2-40B4-BE49-F238E27FC236}">
                <a16:creationId xmlns:a16="http://schemas.microsoft.com/office/drawing/2014/main" id="{49800948-1726-F14C-A79C-344C20688B2E}"/>
              </a:ext>
            </a:extLst>
          </p:cNvPr>
          <p:cNvSpPr/>
          <p:nvPr/>
        </p:nvSpPr>
        <p:spPr bwMode="gray">
          <a:xfrm>
            <a:off x="2775099" y="94167"/>
            <a:ext cx="6648601" cy="6647349"/>
          </a:xfrm>
          <a:prstGeom prst="pie">
            <a:avLst>
              <a:gd name="adj1" fmla="val 10795688"/>
              <a:gd name="adj2" fmla="val 16200000"/>
            </a:avLst>
          </a:prstGeom>
          <a:solidFill>
            <a:srgbClr val="00A3E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Structured knowledge items</a:t>
            </a: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2" name="Pie 61">
            <a:extLst>
              <a:ext uri="{FF2B5EF4-FFF2-40B4-BE49-F238E27FC236}">
                <a16:creationId xmlns:a16="http://schemas.microsoft.com/office/drawing/2014/main" id="{658F8F92-19FC-2841-877E-7D2A92A2C4A6}"/>
              </a:ext>
            </a:extLst>
          </p:cNvPr>
          <p:cNvSpPr/>
          <p:nvPr/>
        </p:nvSpPr>
        <p:spPr bwMode="gray">
          <a:xfrm rot="16200000">
            <a:off x="2786716" y="98895"/>
            <a:ext cx="6647344" cy="6647344"/>
          </a:xfrm>
          <a:prstGeom prst="pie">
            <a:avLst>
              <a:gd name="adj1" fmla="val 10795688"/>
              <a:gd name="adj2" fmla="val 16200000"/>
            </a:avLst>
          </a:prstGeom>
          <a:solidFill>
            <a:srgbClr val="FFFF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14" name="Straight Connector 13">
            <a:extLst>
              <a:ext uri="{FF2B5EF4-FFF2-40B4-BE49-F238E27FC236}">
                <a16:creationId xmlns:a16="http://schemas.microsoft.com/office/drawing/2014/main" id="{4ADF9AE4-2812-F443-BFA1-1D35FDE47AFB}"/>
              </a:ext>
            </a:extLst>
          </p:cNvPr>
          <p:cNvCxnSpPr>
            <a:cxnSpLocks/>
          </p:cNvCxnSpPr>
          <p:nvPr/>
        </p:nvCxnSpPr>
        <p:spPr>
          <a:xfrm>
            <a:off x="6105115" y="0"/>
            <a:ext cx="0" cy="687600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06061E95-B6BC-EC48-A9C4-1F5CD68611D3}"/>
              </a:ext>
            </a:extLst>
          </p:cNvPr>
          <p:cNvCxnSpPr/>
          <p:nvPr/>
        </p:nvCxnSpPr>
        <p:spPr>
          <a:xfrm>
            <a:off x="-14885" y="3417680"/>
            <a:ext cx="12240000" cy="0"/>
          </a:xfrm>
          <a:prstGeom prst="line">
            <a:avLst/>
          </a:prstGeom>
          <a:ln w="95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8" name="Oval 67">
            <a:extLst>
              <a:ext uri="{FF2B5EF4-FFF2-40B4-BE49-F238E27FC236}">
                <a16:creationId xmlns:a16="http://schemas.microsoft.com/office/drawing/2014/main" id="{B07158E4-6A65-1449-AF4D-7C24F7081AD0}"/>
              </a:ext>
            </a:extLst>
          </p:cNvPr>
          <p:cNvSpPr/>
          <p:nvPr/>
        </p:nvSpPr>
        <p:spPr bwMode="gray">
          <a:xfrm>
            <a:off x="3406420" y="712529"/>
            <a:ext cx="5450278" cy="5450276"/>
          </a:xfrm>
          <a:prstGeom prst="ellipse">
            <a:avLst/>
          </a:prstGeom>
          <a:solidFill>
            <a:schemeClr val="tx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2" name="Pie 71">
            <a:extLst>
              <a:ext uri="{FF2B5EF4-FFF2-40B4-BE49-F238E27FC236}">
                <a16:creationId xmlns:a16="http://schemas.microsoft.com/office/drawing/2014/main" id="{CC1C5EAB-717C-F048-BFEA-65EEF84BB36B}"/>
              </a:ext>
            </a:extLst>
          </p:cNvPr>
          <p:cNvSpPr/>
          <p:nvPr/>
        </p:nvSpPr>
        <p:spPr bwMode="gray">
          <a:xfrm>
            <a:off x="3481178" y="787286"/>
            <a:ext cx="5300764" cy="5300764"/>
          </a:xfrm>
          <a:prstGeom prst="pie">
            <a:avLst>
              <a:gd name="adj1" fmla="val 0"/>
              <a:gd name="adj2" fmla="val 10793535"/>
            </a:avLst>
          </a:prstGeom>
          <a:solidFill>
            <a:srgbClr val="C4D6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3" name="Oval 72">
            <a:extLst>
              <a:ext uri="{FF2B5EF4-FFF2-40B4-BE49-F238E27FC236}">
                <a16:creationId xmlns:a16="http://schemas.microsoft.com/office/drawing/2014/main" id="{B07158E4-6A65-1449-AF4D-7C24F7081AD0}"/>
              </a:ext>
            </a:extLst>
          </p:cNvPr>
          <p:cNvSpPr/>
          <p:nvPr/>
        </p:nvSpPr>
        <p:spPr bwMode="gray">
          <a:xfrm>
            <a:off x="4072617" y="1371683"/>
            <a:ext cx="4131970" cy="4131970"/>
          </a:xfrm>
          <a:prstGeom prst="ellipse">
            <a:avLst/>
          </a:prstGeom>
          <a:solidFill>
            <a:schemeClr val="tx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4" name="Pie 73"/>
          <p:cNvSpPr/>
          <p:nvPr/>
        </p:nvSpPr>
        <p:spPr bwMode="gray">
          <a:xfrm rot="16200000" flipH="1" flipV="1">
            <a:off x="4134690" y="1433755"/>
            <a:ext cx="4007824" cy="4007824"/>
          </a:xfrm>
          <a:prstGeom prst="pie">
            <a:avLst/>
          </a:prstGeom>
          <a:solidFill>
            <a:srgbClr val="6FC2B4"/>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smtClean="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8" name="Oval 77">
            <a:extLst>
              <a:ext uri="{FF2B5EF4-FFF2-40B4-BE49-F238E27FC236}">
                <a16:creationId xmlns:a16="http://schemas.microsoft.com/office/drawing/2014/main" id="{B07158E4-6A65-1449-AF4D-7C24F7081AD0}"/>
              </a:ext>
            </a:extLst>
          </p:cNvPr>
          <p:cNvSpPr/>
          <p:nvPr/>
        </p:nvSpPr>
        <p:spPr bwMode="gray">
          <a:xfrm>
            <a:off x="4687909" y="1986974"/>
            <a:ext cx="2901388" cy="2901386"/>
          </a:xfrm>
          <a:prstGeom prst="ellipse">
            <a:avLst/>
          </a:prstGeom>
          <a:solidFill>
            <a:schemeClr val="tx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2" name="Oval 81">
            <a:extLst>
              <a:ext uri="{FF2B5EF4-FFF2-40B4-BE49-F238E27FC236}">
                <a16:creationId xmlns:a16="http://schemas.microsoft.com/office/drawing/2014/main" id="{7D71C01F-3286-114A-BE90-88B8CF68586B}"/>
              </a:ext>
            </a:extLst>
          </p:cNvPr>
          <p:cNvSpPr/>
          <p:nvPr/>
        </p:nvSpPr>
        <p:spPr bwMode="gray">
          <a:xfrm>
            <a:off x="5285706" y="2584772"/>
            <a:ext cx="1705792" cy="1705790"/>
          </a:xfrm>
          <a:prstGeom prst="ellipse">
            <a:avLst/>
          </a:prstGeom>
          <a:solidFill>
            <a:schemeClr val="tx1"/>
          </a:solidFill>
          <a:ln w="123825"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4" name="Oval 83">
            <a:extLst>
              <a:ext uri="{FF2B5EF4-FFF2-40B4-BE49-F238E27FC236}">
                <a16:creationId xmlns:a16="http://schemas.microsoft.com/office/drawing/2014/main" id="{7D71C01F-3286-114A-BE90-88B8CF68586B}"/>
              </a:ext>
            </a:extLst>
          </p:cNvPr>
          <p:cNvSpPr/>
          <p:nvPr/>
        </p:nvSpPr>
        <p:spPr bwMode="gray">
          <a:xfrm>
            <a:off x="4872960" y="2162811"/>
            <a:ext cx="2560320" cy="2560320"/>
          </a:xfrm>
          <a:prstGeom prst="ellipse">
            <a:avLst/>
          </a:prstGeom>
          <a:solidFill>
            <a:srgbClr val="DDEFE8"/>
          </a:solidFill>
          <a:ln w="123825"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86" name="Rectangle 85">
            <a:extLst>
              <a:ext uri="{FF2B5EF4-FFF2-40B4-BE49-F238E27FC236}">
                <a16:creationId xmlns:a16="http://schemas.microsoft.com/office/drawing/2014/main" id="{26ABF098-53EA-FB46-8956-6A920AE8EB9D}"/>
              </a:ext>
            </a:extLst>
          </p:cNvPr>
          <p:cNvSpPr/>
          <p:nvPr/>
        </p:nvSpPr>
        <p:spPr>
          <a:xfrm>
            <a:off x="3584326" y="1229661"/>
            <a:ext cx="606256" cy="223907"/>
          </a:xfrm>
          <a:prstGeom prst="rect">
            <a:avLst/>
          </a:prstGeom>
        </p:spPr>
        <p:txBody>
          <a:bodyPr wrap="none">
            <a:spAutoFit/>
          </a:bodyPr>
          <a:lstStyle/>
          <a:p>
            <a:pPr lvl="0" algn="ctr" defTabSz="1219170">
              <a:lnSpc>
                <a:spcPct val="95000"/>
              </a:lnSpc>
              <a:defRPr/>
            </a:pPr>
            <a:r>
              <a:rPr lang="en-US" sz="900" dirty="0">
                <a:solidFill>
                  <a:prstClr val="white"/>
                </a:solidFill>
                <a:latin typeface="Calibri" panose="020F0502020204030204" pitchFamily="34" charset="0"/>
                <a:ea typeface="Tahoma" panose="020B0604030504040204" pitchFamily="34" charset="0"/>
                <a:cs typeface="Calibri" panose="020F0502020204030204" pitchFamily="34" charset="0"/>
              </a:rPr>
              <a:t>Analytics</a:t>
            </a:r>
            <a:endPar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87" name="Rectangle 86">
            <a:extLst>
              <a:ext uri="{FF2B5EF4-FFF2-40B4-BE49-F238E27FC236}">
                <a16:creationId xmlns:a16="http://schemas.microsoft.com/office/drawing/2014/main" id="{EC35784E-9B7A-B64E-855B-105DD8B3B9C4}"/>
              </a:ext>
            </a:extLst>
          </p:cNvPr>
          <p:cNvSpPr/>
          <p:nvPr/>
        </p:nvSpPr>
        <p:spPr>
          <a:xfrm>
            <a:off x="2669070" y="2234044"/>
            <a:ext cx="1263624" cy="223907"/>
          </a:xfrm>
          <a:prstGeom prst="rect">
            <a:avLst/>
          </a:prstGeom>
        </p:spPr>
        <p:txBody>
          <a:bodyPr wrap="square">
            <a:spAutoFit/>
          </a:bodyPr>
          <a:lstStyle/>
          <a:p>
            <a:pPr lvl="0" algn="ctr" defTabSz="1219170">
              <a:lnSpc>
                <a:spcPct val="95000"/>
              </a:lnSpc>
              <a:defRPr/>
            </a:pPr>
            <a:r>
              <a:rPr lang="en-US" sz="900" dirty="0">
                <a:solidFill>
                  <a:prstClr val="white"/>
                </a:solidFill>
                <a:latin typeface="Calibri" panose="020F0502020204030204" pitchFamily="34" charset="0"/>
                <a:ea typeface="Tahoma" panose="020B0604030504040204" pitchFamily="34" charset="0"/>
                <a:cs typeface="Calibri" panose="020F0502020204030204" pitchFamily="34" charset="0"/>
              </a:rPr>
              <a:t>Decision trees</a:t>
            </a:r>
            <a:endPar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88" name="Rectangle 87">
            <a:extLst>
              <a:ext uri="{FF2B5EF4-FFF2-40B4-BE49-F238E27FC236}">
                <a16:creationId xmlns:a16="http://schemas.microsoft.com/office/drawing/2014/main" id="{53818D6D-CADB-BA49-94DD-5A9FE5862275}"/>
              </a:ext>
            </a:extLst>
          </p:cNvPr>
          <p:cNvSpPr/>
          <p:nvPr/>
        </p:nvSpPr>
        <p:spPr>
          <a:xfrm>
            <a:off x="6984292" y="1839646"/>
            <a:ext cx="583805" cy="923330"/>
          </a:xfrm>
          <a:prstGeom prst="rect">
            <a:avLst/>
          </a:prstGeom>
        </p:spPr>
        <p:txBody>
          <a:bodyPr wrap="square">
            <a:spAutoFit/>
          </a:bodyPr>
          <a:lstStyle/>
          <a:p>
            <a:pPr marL="0" marR="0" lvl="0" indent="0" algn="ctr" defTabSz="121917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DAP (Digital Adoption Platform)</a:t>
            </a:r>
            <a:endPar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90" name="Rectangle 89">
            <a:extLst>
              <a:ext uri="{FF2B5EF4-FFF2-40B4-BE49-F238E27FC236}">
                <a16:creationId xmlns:a16="http://schemas.microsoft.com/office/drawing/2014/main" id="{307FE28C-C3D4-BF46-8A24-66B8D0F58658}"/>
              </a:ext>
            </a:extLst>
          </p:cNvPr>
          <p:cNvSpPr/>
          <p:nvPr/>
        </p:nvSpPr>
        <p:spPr>
          <a:xfrm>
            <a:off x="4251018" y="2427934"/>
            <a:ext cx="841562" cy="230832"/>
          </a:xfrm>
          <a:prstGeom prst="rect">
            <a:avLst/>
          </a:prstGeom>
        </p:spPr>
        <p:txBody>
          <a:bodyPr wrap="square">
            <a:spAutoFit/>
          </a:bodyPr>
          <a:lstStyle/>
          <a:p>
            <a:pPr marL="0" marR="0" lvl="0" indent="0" algn="ctr" defTabSz="121917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rPr>
              <a:t>Chat Bot</a:t>
            </a:r>
            <a:endParaRPr kumimoji="0" lang="en-US" sz="900" b="0"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91" name="Rectangle 90">
            <a:extLst>
              <a:ext uri="{FF2B5EF4-FFF2-40B4-BE49-F238E27FC236}">
                <a16:creationId xmlns:a16="http://schemas.microsoft.com/office/drawing/2014/main" id="{3DC12E8C-AB1F-B74C-B887-261DA86B130B}"/>
              </a:ext>
            </a:extLst>
          </p:cNvPr>
          <p:cNvSpPr/>
          <p:nvPr/>
        </p:nvSpPr>
        <p:spPr>
          <a:xfrm>
            <a:off x="7589297" y="1093712"/>
            <a:ext cx="1128990" cy="355482"/>
          </a:xfrm>
          <a:prstGeom prst="rect">
            <a:avLst/>
          </a:prstGeom>
        </p:spPr>
        <p:txBody>
          <a:bodyPr wrap="square">
            <a:spAutoFit/>
          </a:bodyPr>
          <a:lstStyle/>
          <a:p>
            <a:pPr lvl="0" algn="ctr" defTabSz="1219170">
              <a:lnSpc>
                <a:spcPct val="95000"/>
              </a:lnSpc>
              <a:defRPr/>
            </a:pPr>
            <a:r>
              <a:rPr lang="en-US" sz="900" dirty="0">
                <a:solidFill>
                  <a:prstClr val="black"/>
                </a:solidFill>
                <a:latin typeface="Calibri" panose="020F0502020204030204" pitchFamily="34" charset="0"/>
                <a:ea typeface="Tahoma" panose="020B0604030504040204" pitchFamily="34" charset="0"/>
                <a:cs typeface="Calibri" panose="020F0502020204030204" pitchFamily="34" charset="0"/>
              </a:rPr>
              <a:t>Learning Experience Platform</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93" name="Rectangle 92">
            <a:extLst>
              <a:ext uri="{FF2B5EF4-FFF2-40B4-BE49-F238E27FC236}">
                <a16:creationId xmlns:a16="http://schemas.microsoft.com/office/drawing/2014/main" id="{46E452E0-4743-404F-9CB5-F70462274739}"/>
              </a:ext>
            </a:extLst>
          </p:cNvPr>
          <p:cNvSpPr/>
          <p:nvPr/>
        </p:nvSpPr>
        <p:spPr>
          <a:xfrm>
            <a:off x="5401067" y="5643522"/>
            <a:ext cx="1360224" cy="223907"/>
          </a:xfrm>
          <a:prstGeom prst="rect">
            <a:avLst/>
          </a:prstGeom>
        </p:spPr>
        <p:txBody>
          <a:bodyPr wrap="square">
            <a:spAutoFit/>
          </a:bodyPr>
          <a:lstStyle/>
          <a:p>
            <a:pPr lvl="0" algn="ctr" defTabSz="1219170">
              <a:lnSpc>
                <a:spcPct val="95000"/>
              </a:lnSpc>
              <a:defRPr/>
            </a:pPr>
            <a:r>
              <a:rPr lang="en-US" sz="900" dirty="0"/>
              <a:t>Task management</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95" name="Rectangle 94">
            <a:extLst>
              <a:ext uri="{FF2B5EF4-FFF2-40B4-BE49-F238E27FC236}">
                <a16:creationId xmlns:a16="http://schemas.microsoft.com/office/drawing/2014/main" id="{4A9E6D1C-DE4D-B84E-9C7F-0E48BA6F4D47}"/>
              </a:ext>
            </a:extLst>
          </p:cNvPr>
          <p:cNvSpPr/>
          <p:nvPr/>
        </p:nvSpPr>
        <p:spPr>
          <a:xfrm>
            <a:off x="2785174" y="4337008"/>
            <a:ext cx="999198" cy="355482"/>
          </a:xfrm>
          <a:prstGeom prst="rect">
            <a:avLst/>
          </a:prstGeom>
        </p:spPr>
        <p:txBody>
          <a:bodyPr wrap="square">
            <a:spAutoFit/>
          </a:bodyPr>
          <a:lstStyle/>
          <a:p>
            <a:pPr lvl="0" algn="ctr" defTabSz="1219170">
              <a:lnSpc>
                <a:spcPct val="95000"/>
              </a:lnSpc>
              <a:defRPr/>
            </a:pPr>
            <a:r>
              <a:rPr lang="en-US" sz="900" dirty="0">
                <a:solidFill>
                  <a:prstClr val="black"/>
                </a:solidFill>
                <a:latin typeface="Calibri" panose="020F0502020204030204" pitchFamily="34" charset="0"/>
                <a:ea typeface="Tahoma" panose="020B0604030504040204" pitchFamily="34" charset="0"/>
                <a:cs typeface="Calibri" panose="020F0502020204030204" pitchFamily="34" charset="0"/>
              </a:rPr>
              <a:t>Automation of processes</a:t>
            </a:r>
            <a:endParaRPr lang="he-IL" sz="900" dirty="0">
              <a:solidFill>
                <a:prstClr val="black"/>
              </a:solidFill>
              <a:latin typeface="Calibri" panose="020F0502020204030204" pitchFamily="34" charset="0"/>
              <a:ea typeface="Tahoma" panose="020B0604030504040204" pitchFamily="34" charset="0"/>
              <a:cs typeface="Calibri" panose="020F0502020204030204" pitchFamily="34" charset="0"/>
            </a:endParaRPr>
          </a:p>
        </p:txBody>
      </p:sp>
      <p:sp>
        <p:nvSpPr>
          <p:cNvPr id="97" name="Rectangle 96">
            <a:extLst>
              <a:ext uri="{FF2B5EF4-FFF2-40B4-BE49-F238E27FC236}">
                <a16:creationId xmlns:a16="http://schemas.microsoft.com/office/drawing/2014/main" id="{DFC36949-F053-FC40-9B2C-BDA4C46B7501}"/>
              </a:ext>
            </a:extLst>
          </p:cNvPr>
          <p:cNvSpPr/>
          <p:nvPr/>
        </p:nvSpPr>
        <p:spPr>
          <a:xfrm>
            <a:off x="5357635" y="2294294"/>
            <a:ext cx="1523115" cy="223907"/>
          </a:xfrm>
          <a:prstGeom prst="rect">
            <a:avLst/>
          </a:prstGeom>
        </p:spPr>
        <p:txBody>
          <a:bodyPr wrap="square">
            <a:spAutoFit/>
          </a:bodyPr>
          <a:lstStyle/>
          <a:p>
            <a:pPr lvl="0" algn="ctr">
              <a:lnSpc>
                <a:spcPct val="95000"/>
              </a:lnSpc>
              <a:defRPr/>
            </a:pPr>
            <a:r>
              <a:rPr lang="en-US" sz="900" dirty="0">
                <a:solidFill>
                  <a:prstClr val="black"/>
                </a:solidFill>
                <a:latin typeface="Calibri" panose="020F0502020204030204" pitchFamily="34" charset="0"/>
                <a:ea typeface="Tahoma" panose="020B0604030504040204" pitchFamily="34" charset="0"/>
                <a:cs typeface="Calibri" panose="020F0502020204030204" pitchFamily="34" charset="0"/>
              </a:rPr>
              <a:t>Document Management</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100" name="Rectangle 99">
            <a:extLst>
              <a:ext uri="{FF2B5EF4-FFF2-40B4-BE49-F238E27FC236}">
                <a16:creationId xmlns:a16="http://schemas.microsoft.com/office/drawing/2014/main" id="{26ABF098-53EA-FB46-8956-6A920AE8EB9D}"/>
              </a:ext>
            </a:extLst>
          </p:cNvPr>
          <p:cNvSpPr/>
          <p:nvPr/>
        </p:nvSpPr>
        <p:spPr>
          <a:xfrm>
            <a:off x="6924526" y="5113053"/>
            <a:ext cx="664772" cy="750205"/>
          </a:xfrm>
          <a:prstGeom prst="rect">
            <a:avLst/>
          </a:prstGeom>
        </p:spPr>
        <p:txBody>
          <a:bodyPr wrap="square">
            <a:spAutoFit/>
          </a:bodyPr>
          <a:lstStyle/>
          <a:p>
            <a:pPr lvl="0" algn="ctr" defTabSz="1219170">
              <a:lnSpc>
                <a:spcPct val="95000"/>
              </a:lnSpc>
              <a:defRPr/>
            </a:pPr>
            <a:r>
              <a:rPr lang="en-US" sz="900" dirty="0"/>
              <a:t>The lessons as learning tool</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3" name="Flowchart: Connector 2"/>
          <p:cNvSpPr/>
          <p:nvPr/>
        </p:nvSpPr>
        <p:spPr>
          <a:xfrm>
            <a:off x="5397465" y="2674520"/>
            <a:ext cx="1554480" cy="1554480"/>
          </a:xfrm>
          <a:prstGeom prst="flowChartConnector">
            <a:avLst/>
          </a:prstGeom>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p:cNvGrpSpPr/>
          <p:nvPr/>
        </p:nvGrpSpPr>
        <p:grpSpPr>
          <a:xfrm>
            <a:off x="5622569" y="3224062"/>
            <a:ext cx="1129796" cy="513995"/>
            <a:chOff x="5472611" y="4337449"/>
            <a:chExt cx="1129796" cy="513995"/>
          </a:xfrm>
        </p:grpSpPr>
        <p:sp>
          <p:nvSpPr>
            <p:cNvPr id="98" name="Rectangle 97">
              <a:extLst>
                <a:ext uri="{FF2B5EF4-FFF2-40B4-BE49-F238E27FC236}">
                  <a16:creationId xmlns:a16="http://schemas.microsoft.com/office/drawing/2014/main" id="{40738032-6AFE-1944-8B01-89FF6979CEB6}"/>
                </a:ext>
              </a:extLst>
            </p:cNvPr>
            <p:cNvSpPr/>
            <p:nvPr/>
          </p:nvSpPr>
          <p:spPr>
            <a:xfrm>
              <a:off x="5472611" y="4554440"/>
              <a:ext cx="1129796" cy="297004"/>
            </a:xfrm>
            <a:prstGeom prst="rect">
              <a:avLst/>
            </a:prstGeom>
          </p:spPr>
          <p:txBody>
            <a:bodyPr wrap="none">
              <a:spAutoFit/>
            </a:bodyPr>
            <a:lstStyle/>
            <a:p>
              <a:pPr lvl="0" algn="ctr" defTabSz="1219170">
                <a:lnSpc>
                  <a:spcPct val="95000"/>
                </a:lnSpc>
                <a:defRPr/>
              </a:pPr>
              <a:r>
                <a:rPr lang="en-US" sz="1400" dirty="0">
                  <a:solidFill>
                    <a:prstClr val="black"/>
                  </a:solidFill>
                  <a:latin typeface="Calibri" panose="020F0502020204030204" pitchFamily="34" charset="0"/>
                  <a:ea typeface="Tahoma" panose="020B0604030504040204" pitchFamily="34" charset="0"/>
                  <a:cs typeface="Calibri" panose="020F0502020204030204" pitchFamily="34" charset="0"/>
                </a:rPr>
                <a:t>Auto-tagging</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99" name="Rectangle 98">
              <a:extLst>
                <a:ext uri="{FF2B5EF4-FFF2-40B4-BE49-F238E27FC236}">
                  <a16:creationId xmlns:a16="http://schemas.microsoft.com/office/drawing/2014/main" id="{26ABF098-53EA-FB46-8956-6A920AE8EB9D}"/>
                </a:ext>
              </a:extLst>
            </p:cNvPr>
            <p:cNvSpPr/>
            <p:nvPr/>
          </p:nvSpPr>
          <p:spPr>
            <a:xfrm>
              <a:off x="5713187" y="4337449"/>
              <a:ext cx="672556" cy="297004"/>
            </a:xfrm>
            <a:prstGeom prst="rect">
              <a:avLst/>
            </a:prstGeom>
          </p:spPr>
          <p:txBody>
            <a:bodyPr wrap="none">
              <a:spAutoFit/>
            </a:bodyPr>
            <a:lstStyle/>
            <a:p>
              <a:pPr lvl="0" algn="ctr" defTabSz="1219170">
                <a:lnSpc>
                  <a:spcPct val="95000"/>
                </a:lnSpc>
                <a:defRPr/>
              </a:pPr>
              <a:r>
                <a:rPr lang="en-US" sz="1400" dirty="0">
                  <a:solidFill>
                    <a:prstClr val="black"/>
                  </a:solidFill>
                  <a:latin typeface="Calibri" panose="020F0502020204030204" pitchFamily="34" charset="0"/>
                  <a:ea typeface="Tahoma" panose="020B0604030504040204" pitchFamily="34" charset="0"/>
                  <a:cs typeface="Calibri" panose="020F0502020204030204" pitchFamily="34" charset="0"/>
                </a:rPr>
                <a:t>Search</a:t>
              </a:r>
              <a:endParaRPr kumimoji="0" lang="en-US" sz="1050" b="0"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grpSp>
      <p:sp>
        <p:nvSpPr>
          <p:cNvPr id="51" name="Rectangle 50">
            <a:extLst>
              <a:ext uri="{FF2B5EF4-FFF2-40B4-BE49-F238E27FC236}">
                <a16:creationId xmlns:a16="http://schemas.microsoft.com/office/drawing/2014/main" id="{26ABF098-53EA-FB46-8956-6A920AE8EB9D}"/>
              </a:ext>
            </a:extLst>
          </p:cNvPr>
          <p:cNvSpPr/>
          <p:nvPr/>
        </p:nvSpPr>
        <p:spPr>
          <a:xfrm>
            <a:off x="4331729" y="383052"/>
            <a:ext cx="2090637" cy="245837"/>
          </a:xfrm>
          <a:prstGeom prst="rect">
            <a:avLst/>
          </a:prstGeom>
        </p:spPr>
        <p:txBody>
          <a:bodyPr wrap="none">
            <a:spAutoFit/>
          </a:bodyPr>
          <a:lstStyle/>
          <a:p>
            <a:pPr lvl="0" algn="ctr" defTabSz="1219170">
              <a:lnSpc>
                <a:spcPct val="95000"/>
              </a:lnSpc>
              <a:defRPr/>
            </a:pPr>
            <a:r>
              <a:rPr lang="en-US" sz="1050" dirty="0"/>
              <a:t>Structured knowledge items</a:t>
            </a:r>
            <a:endParaRPr kumimoji="0" lang="en-US" sz="1050" b="0"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52" name="Rectangle 51">
            <a:extLst>
              <a:ext uri="{FF2B5EF4-FFF2-40B4-BE49-F238E27FC236}">
                <a16:creationId xmlns:a16="http://schemas.microsoft.com/office/drawing/2014/main" id="{C81D8FEC-E89D-A141-A753-E814E7C50D6B}"/>
              </a:ext>
            </a:extLst>
          </p:cNvPr>
          <p:cNvSpPr/>
          <p:nvPr/>
        </p:nvSpPr>
        <p:spPr>
          <a:xfrm>
            <a:off x="4024694" y="5721268"/>
            <a:ext cx="760296" cy="355482"/>
          </a:xfrm>
          <a:prstGeom prst="rect">
            <a:avLst/>
          </a:prstGeom>
        </p:spPr>
        <p:txBody>
          <a:bodyPr wrap="square">
            <a:spAutoFit/>
          </a:bodyPr>
          <a:lstStyle/>
          <a:p>
            <a:pPr lvl="0" algn="ctr" defTabSz="1219170">
              <a:lnSpc>
                <a:spcPct val="95000"/>
              </a:lnSpc>
              <a:defRPr/>
            </a:pPr>
            <a:r>
              <a:rPr lang="en-US" sz="900" dirty="0" smtClean="0">
                <a:solidFill>
                  <a:prstClr val="black"/>
                </a:solidFill>
                <a:latin typeface="Calibri" panose="020F0502020204030204" pitchFamily="34" charset="0"/>
                <a:ea typeface="Tahoma" panose="020B0604030504040204" pitchFamily="34" charset="0"/>
                <a:cs typeface="Calibri" panose="020F0502020204030204" pitchFamily="34" charset="0"/>
              </a:rPr>
              <a:t>So</a:t>
            </a:r>
            <a:r>
              <a:rPr lang="en-US" sz="900" dirty="0" smtClean="0">
                <a:solidFill>
                  <a:prstClr val="black"/>
                </a:solidFill>
                <a:latin typeface="Calibri" panose="020F0502020204030204" pitchFamily="34" charset="0"/>
                <a:ea typeface="Tahoma" panose="020B0604030504040204" pitchFamily="34" charset="0"/>
                <a:cs typeface="Calibri" panose="020F0502020204030204" pitchFamily="34" charset="0"/>
              </a:rPr>
              <a:t>cial </a:t>
            </a:r>
            <a:r>
              <a:rPr lang="en-US" sz="900" dirty="0">
                <a:solidFill>
                  <a:prstClr val="black"/>
                </a:solidFill>
                <a:latin typeface="Calibri" panose="020F0502020204030204" pitchFamily="34" charset="0"/>
                <a:ea typeface="Tahoma" panose="020B0604030504040204" pitchFamily="34" charset="0"/>
                <a:cs typeface="Calibri" panose="020F0502020204030204" pitchFamily="34" charset="0"/>
              </a:rPr>
              <a:t>M</a:t>
            </a:r>
            <a:r>
              <a:rPr lang="en-US" sz="900" dirty="0" smtClean="0">
                <a:solidFill>
                  <a:prstClr val="black"/>
                </a:solidFill>
                <a:latin typeface="Calibri" panose="020F0502020204030204" pitchFamily="34" charset="0"/>
                <a:ea typeface="Tahoma" panose="020B0604030504040204" pitchFamily="34" charset="0"/>
                <a:cs typeface="Calibri" panose="020F0502020204030204" pitchFamily="34" charset="0"/>
              </a:rPr>
              <a:t>edia</a:t>
            </a:r>
            <a:endParaRPr lang="he-IL" sz="900" dirty="0">
              <a:solidFill>
                <a:prstClr val="black"/>
              </a:solidFill>
              <a:latin typeface="Calibri" panose="020F0502020204030204" pitchFamily="34" charset="0"/>
              <a:ea typeface="Tahoma" panose="020B0604030504040204" pitchFamily="34" charset="0"/>
              <a:cs typeface="Calibri" panose="020F0502020204030204" pitchFamily="34" charset="0"/>
            </a:endParaRPr>
          </a:p>
        </p:txBody>
      </p:sp>
      <p:sp>
        <p:nvSpPr>
          <p:cNvPr id="54" name="Title 8"/>
          <p:cNvSpPr txBox="1">
            <a:spLocks/>
          </p:cNvSpPr>
          <p:nvPr/>
        </p:nvSpPr>
        <p:spPr>
          <a:xfrm>
            <a:off x="262061" y="-2272"/>
            <a:ext cx="11714261" cy="425450"/>
          </a:xfrm>
          <a:prstGeom prst="rect">
            <a:avLst/>
          </a:prstGeom>
        </p:spPr>
        <p:txBody>
          <a:bodyPr lIns="0"/>
          <a:lstStyle>
            <a:lvl1pPr algn="l" defTabSz="914400" rtl="0" eaLnBrk="1" latinLnBrk="0" hangingPunct="1">
              <a:spcBef>
                <a:spcPct val="0"/>
              </a:spcBef>
              <a:buNone/>
              <a:defRPr sz="24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rtl="1">
              <a:defRPr/>
            </a:pPr>
            <a:r>
              <a:rPr lang="en-US" sz="2800" b="0" dirty="0">
                <a:solidFill>
                  <a:prstClr val="white"/>
                </a:solidFill>
              </a:rPr>
              <a:t>Deloitte Knowledge Management Solutions</a:t>
            </a:r>
            <a:r>
              <a:rPr kumimoji="0" lang="he-IL" sz="28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r>
            <a:br>
              <a:rPr kumimoji="0" lang="he-IL" sz="28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he-IL" sz="2800" b="0" i="0" u="none" strike="noStrike" kern="1200" cap="none" spc="0" normalizeH="0" baseline="0" noProof="0" dirty="0">
              <a:ln>
                <a:noFill/>
              </a:ln>
              <a:solidFill>
                <a:sysClr val="window" lastClr="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5473101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our person holding assorted-color jigsaw puzzles inside room"/>
          <p:cNvPicPr>
            <a:picLocks noChangeAspect="1" noChangeArrowheads="1"/>
          </p:cNvPicPr>
          <p:nvPr/>
        </p:nvPicPr>
        <p:blipFill rotWithShape="1">
          <a:blip r:embed="rId2">
            <a:extLst>
              <a:ext uri="{28A0092B-C50C-407E-A947-70E740481C1C}">
                <a14:useLocalDpi xmlns:a14="http://schemas.microsoft.com/office/drawing/2010/main" val="0"/>
              </a:ext>
            </a:extLst>
          </a:blip>
          <a:srcRect t="7217" b="8428"/>
          <a:stretch/>
        </p:blipFill>
        <p:spPr bwMode="auto">
          <a:xfrm>
            <a:off x="0" y="1"/>
            <a:ext cx="12197367"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gray">
          <a:xfrm>
            <a:off x="0" y="1945179"/>
            <a:ext cx="12192000" cy="2967644"/>
          </a:xfrm>
          <a:prstGeom prst="rect">
            <a:avLst/>
          </a:prstGeom>
          <a:solidFill>
            <a:schemeClr val="bg1">
              <a:alpha val="6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sp>
        <p:nvSpPr>
          <p:cNvPr id="10" name="Rectangle 9"/>
          <p:cNvSpPr/>
          <p:nvPr/>
        </p:nvSpPr>
        <p:spPr>
          <a:xfrm>
            <a:off x="2930023" y="3708575"/>
            <a:ext cx="6331990" cy="584775"/>
          </a:xfrm>
          <a:prstGeom prst="rect">
            <a:avLst/>
          </a:prstGeom>
        </p:spPr>
        <p:txBody>
          <a:bodyPr wrap="none">
            <a:spAutoFit/>
          </a:bodyPr>
          <a:lstStyle/>
          <a:p>
            <a:pPr algn="ctr"/>
            <a:r>
              <a:rPr lang="en-US" sz="3200" dirty="0">
                <a:latin typeface="Tahoma" panose="020B0604030504040204" pitchFamily="34" charset="0"/>
                <a:ea typeface="Tahoma" panose="020B0604030504040204" pitchFamily="34" charset="0"/>
                <a:cs typeface="Tahoma" panose="020B0604030504040204" pitchFamily="34" charset="0"/>
              </a:rPr>
              <a:t>Case Study - Ministry of Transport</a:t>
            </a:r>
          </a:p>
        </p:txBody>
      </p:sp>
      <p:grpSp>
        <p:nvGrpSpPr>
          <p:cNvPr id="20" name="Group 19"/>
          <p:cNvGrpSpPr/>
          <p:nvPr/>
        </p:nvGrpSpPr>
        <p:grpSpPr>
          <a:xfrm>
            <a:off x="429667" y="428491"/>
            <a:ext cx="1222327" cy="232370"/>
            <a:chOff x="398463" y="404813"/>
            <a:chExt cx="1627187" cy="307976"/>
          </a:xfrm>
          <a:solidFill>
            <a:schemeClr val="bg1"/>
          </a:solidFill>
        </p:grpSpPr>
        <p:sp>
          <p:nvSpPr>
            <p:cNvPr id="21"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2"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3"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4"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5"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6"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7"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8"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29"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sp>
          <p:nvSpPr>
            <p:cNvPr id="30"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32" noProof="0" dirty="0">
                <a:solidFill>
                  <a:schemeClr val="bg1"/>
                </a:solidFill>
              </a:endParaRPr>
            </a:p>
          </p:txBody>
        </p:sp>
      </p:grpSp>
      <p:grpSp>
        <p:nvGrpSpPr>
          <p:cNvPr id="35" name="Group 592"/>
          <p:cNvGrpSpPr>
            <a:grpSpLocks noChangeAspect="1"/>
          </p:cNvGrpSpPr>
          <p:nvPr/>
        </p:nvGrpSpPr>
        <p:grpSpPr bwMode="auto">
          <a:xfrm>
            <a:off x="5645999" y="2564651"/>
            <a:ext cx="902646" cy="900000"/>
            <a:chOff x="373" y="1933"/>
            <a:chExt cx="341" cy="340"/>
          </a:xfrm>
          <a:solidFill>
            <a:schemeClr val="tx1"/>
          </a:solidFill>
        </p:grpSpPr>
        <p:sp>
          <p:nvSpPr>
            <p:cNvPr id="36" name="Freeform 35"/>
            <p:cNvSpPr>
              <a:spLocks/>
            </p:cNvSpPr>
            <p:nvPr/>
          </p:nvSpPr>
          <p:spPr bwMode="auto">
            <a:xfrm>
              <a:off x="436" y="2031"/>
              <a:ext cx="207" cy="157"/>
            </a:xfrm>
            <a:custGeom>
              <a:avLst/>
              <a:gdLst>
                <a:gd name="T0" fmla="*/ 307 w 311"/>
                <a:gd name="T1" fmla="*/ 4 h 236"/>
                <a:gd name="T2" fmla="*/ 292 w 311"/>
                <a:gd name="T3" fmla="*/ 4 h 236"/>
                <a:gd name="T4" fmla="*/ 86 w 311"/>
                <a:gd name="T5" fmla="*/ 210 h 236"/>
                <a:gd name="T6" fmla="*/ 19 w 311"/>
                <a:gd name="T7" fmla="*/ 143 h 236"/>
                <a:gd name="T8" fmla="*/ 4 w 311"/>
                <a:gd name="T9" fmla="*/ 143 h 236"/>
                <a:gd name="T10" fmla="*/ 4 w 311"/>
                <a:gd name="T11" fmla="*/ 158 h 236"/>
                <a:gd name="T12" fmla="*/ 78 w 311"/>
                <a:gd name="T13" fmla="*/ 233 h 236"/>
                <a:gd name="T14" fmla="*/ 86 w 311"/>
                <a:gd name="T15" fmla="*/ 236 h 236"/>
                <a:gd name="T16" fmla="*/ 94 w 311"/>
                <a:gd name="T17" fmla="*/ 233 h 236"/>
                <a:gd name="T18" fmla="*/ 307 w 311"/>
                <a:gd name="T19" fmla="*/ 19 h 236"/>
                <a:gd name="T20" fmla="*/ 307 w 311"/>
                <a:gd name="T21" fmla="*/ 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236">
                  <a:moveTo>
                    <a:pt x="307" y="4"/>
                  </a:moveTo>
                  <a:cubicBezTo>
                    <a:pt x="303" y="0"/>
                    <a:pt x="296" y="0"/>
                    <a:pt x="292" y="4"/>
                  </a:cubicBezTo>
                  <a:cubicBezTo>
                    <a:pt x="86" y="210"/>
                    <a:pt x="86" y="210"/>
                    <a:pt x="86" y="210"/>
                  </a:cubicBezTo>
                  <a:cubicBezTo>
                    <a:pt x="19" y="143"/>
                    <a:pt x="19" y="143"/>
                    <a:pt x="19" y="143"/>
                  </a:cubicBezTo>
                  <a:cubicBezTo>
                    <a:pt x="15" y="139"/>
                    <a:pt x="8" y="139"/>
                    <a:pt x="4" y="143"/>
                  </a:cubicBezTo>
                  <a:cubicBezTo>
                    <a:pt x="0" y="147"/>
                    <a:pt x="0" y="154"/>
                    <a:pt x="4" y="158"/>
                  </a:cubicBezTo>
                  <a:cubicBezTo>
                    <a:pt x="78" y="233"/>
                    <a:pt x="78" y="233"/>
                    <a:pt x="78" y="233"/>
                  </a:cubicBezTo>
                  <a:cubicBezTo>
                    <a:pt x="81" y="235"/>
                    <a:pt x="83" y="236"/>
                    <a:pt x="86" y="236"/>
                  </a:cubicBezTo>
                  <a:cubicBezTo>
                    <a:pt x="89" y="236"/>
                    <a:pt x="91" y="235"/>
                    <a:pt x="94" y="233"/>
                  </a:cubicBezTo>
                  <a:cubicBezTo>
                    <a:pt x="307" y="19"/>
                    <a:pt x="307" y="19"/>
                    <a:pt x="307" y="19"/>
                  </a:cubicBezTo>
                  <a:cubicBezTo>
                    <a:pt x="311" y="15"/>
                    <a:pt x="311" y="8"/>
                    <a:pt x="30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6"/>
            <p:cNvSpPr>
              <a:spLocks noEditPoints="1"/>
            </p:cNvSpPr>
            <p:nvPr/>
          </p:nvSpPr>
          <p:spPr bwMode="auto">
            <a:xfrm>
              <a:off x="373" y="1933"/>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17067668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6489" t="-619" r="22250" b="619"/>
          <a:stretch/>
        </p:blipFill>
        <p:spPr>
          <a:xfrm>
            <a:off x="7995745" y="-41834"/>
            <a:ext cx="4275291" cy="6912000"/>
          </a:xfrm>
          <a:prstGeom prst="rect">
            <a:avLst/>
          </a:prstGeom>
        </p:spPr>
      </p:pic>
      <p:sp>
        <p:nvSpPr>
          <p:cNvPr id="5" name="Rectangle 4">
            <a:hlinkClick r:id="rId4"/>
          </p:cNvPr>
          <p:cNvSpPr/>
          <p:nvPr/>
        </p:nvSpPr>
        <p:spPr bwMode="gray">
          <a:xfrm>
            <a:off x="8801092" y="2714"/>
            <a:ext cx="3463819" cy="6858000"/>
          </a:xfrm>
          <a:prstGeom prst="rect">
            <a:avLst/>
          </a:prstGeom>
          <a:solidFill>
            <a:schemeClr val="accent1">
              <a:alpha val="30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sp>
        <p:nvSpPr>
          <p:cNvPr id="68" name="Rectangle 27"/>
          <p:cNvSpPr/>
          <p:nvPr/>
        </p:nvSpPr>
        <p:spPr bwMode="gray">
          <a:xfrm flipH="1">
            <a:off x="7338701" y="2714"/>
            <a:ext cx="2848187" cy="6858000"/>
          </a:xfrm>
          <a:custGeom>
            <a:avLst/>
            <a:gdLst>
              <a:gd name="connsiteX0" fmla="*/ 0 w 2015067"/>
              <a:gd name="connsiteY0" fmla="*/ 0 h 6858000"/>
              <a:gd name="connsiteX1" fmla="*/ 2015067 w 2015067"/>
              <a:gd name="connsiteY1" fmla="*/ 0 h 6858000"/>
              <a:gd name="connsiteX2" fmla="*/ 2015067 w 2015067"/>
              <a:gd name="connsiteY2" fmla="*/ 6858000 h 6858000"/>
              <a:gd name="connsiteX3" fmla="*/ 0 w 2015067"/>
              <a:gd name="connsiteY3" fmla="*/ 6858000 h 6858000"/>
              <a:gd name="connsiteX4" fmla="*/ 0 w 2015067"/>
              <a:gd name="connsiteY4" fmla="*/ 0 h 6858000"/>
              <a:gd name="connsiteX0" fmla="*/ 0 w 2015067"/>
              <a:gd name="connsiteY0" fmla="*/ 0 h 6858000"/>
              <a:gd name="connsiteX1" fmla="*/ 2015067 w 2015067"/>
              <a:gd name="connsiteY1" fmla="*/ 0 h 6858000"/>
              <a:gd name="connsiteX2" fmla="*/ 2015067 w 2015067"/>
              <a:gd name="connsiteY2" fmla="*/ 6858000 h 6858000"/>
              <a:gd name="connsiteX3" fmla="*/ 0 w 2015067"/>
              <a:gd name="connsiteY3" fmla="*/ 6858000 h 6858000"/>
              <a:gd name="connsiteX4" fmla="*/ 0 w 2015067"/>
              <a:gd name="connsiteY4" fmla="*/ 0 h 6858000"/>
              <a:gd name="connsiteX0" fmla="*/ 787400 w 2802467"/>
              <a:gd name="connsiteY0" fmla="*/ 0 h 6858000"/>
              <a:gd name="connsiteX1" fmla="*/ 2802467 w 2802467"/>
              <a:gd name="connsiteY1" fmla="*/ 0 h 6858000"/>
              <a:gd name="connsiteX2" fmla="*/ 2802467 w 2802467"/>
              <a:gd name="connsiteY2" fmla="*/ 6858000 h 6858000"/>
              <a:gd name="connsiteX3" fmla="*/ 0 w 2802467"/>
              <a:gd name="connsiteY3" fmla="*/ 6849533 h 6858000"/>
              <a:gd name="connsiteX4" fmla="*/ 787400 w 2802467"/>
              <a:gd name="connsiteY4" fmla="*/ 0 h 6858000"/>
              <a:gd name="connsiteX0" fmla="*/ 833120 w 2848187"/>
              <a:gd name="connsiteY0" fmla="*/ 0 h 6858000"/>
              <a:gd name="connsiteX1" fmla="*/ 2848187 w 2848187"/>
              <a:gd name="connsiteY1" fmla="*/ 0 h 6858000"/>
              <a:gd name="connsiteX2" fmla="*/ 2848187 w 2848187"/>
              <a:gd name="connsiteY2" fmla="*/ 6858000 h 6858000"/>
              <a:gd name="connsiteX3" fmla="*/ 0 w 2848187"/>
              <a:gd name="connsiteY3" fmla="*/ 6854613 h 6858000"/>
              <a:gd name="connsiteX4" fmla="*/ 833120 w 284818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187" h="6858000">
                <a:moveTo>
                  <a:pt x="833120" y="0"/>
                </a:moveTo>
                <a:lnTo>
                  <a:pt x="2848187" y="0"/>
                </a:lnTo>
                <a:lnTo>
                  <a:pt x="2848187" y="6858000"/>
                </a:lnTo>
                <a:lnTo>
                  <a:pt x="0" y="6854613"/>
                </a:lnTo>
                <a:cubicBezTo>
                  <a:pt x="0" y="4568613"/>
                  <a:pt x="2255520" y="3445933"/>
                  <a:pt x="833120" y="0"/>
                </a:cubicBezTo>
                <a:close/>
              </a:path>
            </a:pathLst>
          </a:custGeom>
          <a:solidFill>
            <a:schemeClr val="tx1"/>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he-IL" sz="1600" b="1" i="0" u="none" strike="noStrike" kern="1200" cap="none" spc="0" normalizeH="0" baseline="0" noProof="0" dirty="0" smtClean="0">
              <a:ln>
                <a:noFill/>
              </a:ln>
              <a:solidFill>
                <a:prstClr val="white"/>
              </a:solidFill>
              <a:effectLst/>
              <a:uLnTx/>
              <a:uFillTx/>
              <a:latin typeface="Verdana"/>
              <a:ea typeface="+mn-ea"/>
              <a:cs typeface="+mn-cs"/>
            </a:endParaRPr>
          </a:p>
        </p:txBody>
      </p:sp>
      <p:grpSp>
        <p:nvGrpSpPr>
          <p:cNvPr id="8" name="קבוצה 7"/>
          <p:cNvGrpSpPr/>
          <p:nvPr/>
        </p:nvGrpSpPr>
        <p:grpSpPr>
          <a:xfrm>
            <a:off x="0" y="4985233"/>
            <a:ext cx="10319435" cy="1343958"/>
            <a:chOff x="0" y="4985233"/>
            <a:chExt cx="10319435" cy="1343958"/>
          </a:xfrm>
        </p:grpSpPr>
        <p:sp>
          <p:nvSpPr>
            <p:cNvPr id="53" name="TextBox 52"/>
            <p:cNvSpPr txBox="1"/>
            <p:nvPr/>
          </p:nvSpPr>
          <p:spPr>
            <a:xfrm>
              <a:off x="1632544" y="4985233"/>
              <a:ext cx="7362580" cy="1343958"/>
            </a:xfrm>
            <a:prstGeom prst="rect">
              <a:avLst/>
            </a:prstGeom>
            <a:noFill/>
          </p:spPr>
          <p:txBody>
            <a:bodyPr vert="horz" wrap="square" lIns="0" tIns="0" rIns="0" bIns="0" rtlCol="0" anchor="ctr">
              <a:spAutoFit/>
            </a:bodyPr>
            <a:lstStyle>
              <a:defPPr>
                <a:defRPr lang="en-US"/>
              </a:defPPr>
              <a:lvl1pPr algn="ctr">
                <a:spcBef>
                  <a:spcPts val="200"/>
                </a:spcBef>
                <a:buSzPct val="100000"/>
                <a:defRPr sz="14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285750" lvl="0" indent="-285750" algn="l" defTabSz="1219170">
                <a:buFont typeface="Arial" panose="020B0604020202020204" pitchFamily="34" charset="0"/>
                <a:buChar char="•"/>
                <a:defRPr/>
              </a:pPr>
              <a:r>
                <a:rPr lang="en-US" dirty="0">
                  <a:solidFill>
                    <a:prstClr val="white"/>
                  </a:solidFill>
                </a:rPr>
                <a:t>Creating professional continuity by re-using the accumulated experience and translating it into execution-supporting knowledge</a:t>
              </a:r>
            </a:p>
            <a:p>
              <a:pPr marL="285750" lvl="0" indent="-285750" algn="l" defTabSz="1219170">
                <a:buFont typeface="Arial" panose="020B0604020202020204" pitchFamily="34" charset="0"/>
                <a:buChar char="•"/>
                <a:defRPr/>
              </a:pPr>
              <a:r>
                <a:rPr lang="en-US" dirty="0">
                  <a:solidFill>
                    <a:prstClr val="white"/>
                  </a:solidFill>
                </a:rPr>
                <a:t>An efficient and successful process for conveying hidden knowledge and knowledge from retired employees</a:t>
              </a:r>
            </a:p>
            <a:p>
              <a:pPr marL="285750" lvl="0" indent="-285750" algn="l" defTabSz="1219170">
                <a:buFont typeface="Arial" panose="020B0604020202020204" pitchFamily="34" charset="0"/>
                <a:buChar char="•"/>
                <a:defRPr/>
              </a:pPr>
              <a:r>
                <a:rPr lang="en-US" dirty="0">
                  <a:solidFill>
                    <a:prstClr val="white"/>
                  </a:solidFill>
                </a:rPr>
                <a:t>Raising the level of organizational maturity for optimal knowledge management and utilization of intellectual capital</a:t>
              </a:r>
              <a:endParaRPr kumimoji="0" lang="he-I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79" name="Group 40"/>
            <p:cNvGrpSpPr/>
            <p:nvPr/>
          </p:nvGrpSpPr>
          <p:grpSpPr>
            <a:xfrm>
              <a:off x="9397797" y="5153181"/>
              <a:ext cx="921638" cy="921638"/>
              <a:chOff x="8172892" y="4069159"/>
              <a:chExt cx="921638" cy="921638"/>
            </a:xfrm>
          </p:grpSpPr>
          <p:sp>
            <p:nvSpPr>
              <p:cNvPr id="80" name="Oval 41"/>
              <p:cNvSpPr/>
              <p:nvPr/>
            </p:nvSpPr>
            <p:spPr bwMode="gray">
              <a:xfrm>
                <a:off x="8172892" y="4069159"/>
                <a:ext cx="921638" cy="921638"/>
              </a:xfrm>
              <a:prstGeom prst="ellipse">
                <a:avLst/>
              </a:prstGeom>
              <a:solidFill>
                <a:schemeClr val="accent1"/>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81" name="Group 669"/>
              <p:cNvGrpSpPr>
                <a:grpSpLocks noChangeAspect="1"/>
              </p:cNvGrpSpPr>
              <p:nvPr/>
            </p:nvGrpSpPr>
            <p:grpSpPr bwMode="auto">
              <a:xfrm>
                <a:off x="8259581" y="4164818"/>
                <a:ext cx="755217" cy="746435"/>
                <a:chOff x="2001" y="2344"/>
                <a:chExt cx="344" cy="340"/>
              </a:xfrm>
              <a:solidFill>
                <a:schemeClr val="bg1"/>
              </a:solidFill>
            </p:grpSpPr>
            <p:sp>
              <p:nvSpPr>
                <p:cNvPr id="82" name="Freeform 670"/>
                <p:cNvSpPr>
                  <a:spLocks noEditPoints="1"/>
                </p:cNvSpPr>
                <p:nvPr/>
              </p:nvSpPr>
              <p:spPr bwMode="auto">
                <a:xfrm>
                  <a:off x="2001" y="2344"/>
                  <a:ext cx="344"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3" name="Freeform 671"/>
                <p:cNvSpPr>
                  <a:spLocks noEditPoints="1"/>
                </p:cNvSpPr>
                <p:nvPr/>
              </p:nvSpPr>
              <p:spPr bwMode="auto">
                <a:xfrm>
                  <a:off x="2066" y="2408"/>
                  <a:ext cx="214" cy="212"/>
                </a:xfrm>
                <a:custGeom>
                  <a:avLst/>
                  <a:gdLst>
                    <a:gd name="T0" fmla="*/ 298 w 322"/>
                    <a:gd name="T1" fmla="*/ 67 h 320"/>
                    <a:gd name="T2" fmla="*/ 246 w 322"/>
                    <a:gd name="T3" fmla="*/ 55 h 320"/>
                    <a:gd name="T4" fmla="*/ 246 w 322"/>
                    <a:gd name="T5" fmla="*/ 10 h 320"/>
                    <a:gd name="T6" fmla="*/ 235 w 322"/>
                    <a:gd name="T7" fmla="*/ 0 h 320"/>
                    <a:gd name="T8" fmla="*/ 86 w 322"/>
                    <a:gd name="T9" fmla="*/ 0 h 320"/>
                    <a:gd name="T10" fmla="*/ 75 w 322"/>
                    <a:gd name="T11" fmla="*/ 10 h 320"/>
                    <a:gd name="T12" fmla="*/ 76 w 322"/>
                    <a:gd name="T13" fmla="*/ 55 h 320"/>
                    <a:gd name="T14" fmla="*/ 23 w 322"/>
                    <a:gd name="T15" fmla="*/ 67 h 320"/>
                    <a:gd name="T16" fmla="*/ 52 w 322"/>
                    <a:gd name="T17" fmla="*/ 177 h 320"/>
                    <a:gd name="T18" fmla="*/ 104 w 322"/>
                    <a:gd name="T19" fmla="*/ 213 h 320"/>
                    <a:gd name="T20" fmla="*/ 107 w 322"/>
                    <a:gd name="T21" fmla="*/ 213 h 320"/>
                    <a:gd name="T22" fmla="*/ 109 w 322"/>
                    <a:gd name="T23" fmla="*/ 213 h 320"/>
                    <a:gd name="T24" fmla="*/ 121 w 322"/>
                    <a:gd name="T25" fmla="*/ 227 h 320"/>
                    <a:gd name="T26" fmla="*/ 146 w 322"/>
                    <a:gd name="T27" fmla="*/ 243 h 320"/>
                    <a:gd name="T28" fmla="*/ 119 w 322"/>
                    <a:gd name="T29" fmla="*/ 305 h 320"/>
                    <a:gd name="T30" fmla="*/ 120 w 322"/>
                    <a:gd name="T31" fmla="*/ 315 h 320"/>
                    <a:gd name="T32" fmla="*/ 129 w 322"/>
                    <a:gd name="T33" fmla="*/ 320 h 320"/>
                    <a:gd name="T34" fmla="*/ 193 w 322"/>
                    <a:gd name="T35" fmla="*/ 320 h 320"/>
                    <a:gd name="T36" fmla="*/ 202 w 322"/>
                    <a:gd name="T37" fmla="*/ 315 h 320"/>
                    <a:gd name="T38" fmla="*/ 202 w 322"/>
                    <a:gd name="T39" fmla="*/ 305 h 320"/>
                    <a:gd name="T40" fmla="*/ 176 w 322"/>
                    <a:gd name="T41" fmla="*/ 243 h 320"/>
                    <a:gd name="T42" fmla="*/ 201 w 322"/>
                    <a:gd name="T43" fmla="*/ 227 h 320"/>
                    <a:gd name="T44" fmla="*/ 212 w 322"/>
                    <a:gd name="T45" fmla="*/ 213 h 320"/>
                    <a:gd name="T46" fmla="*/ 214 w 322"/>
                    <a:gd name="T47" fmla="*/ 213 h 320"/>
                    <a:gd name="T48" fmla="*/ 217 w 322"/>
                    <a:gd name="T49" fmla="*/ 213 h 320"/>
                    <a:gd name="T50" fmla="*/ 270 w 322"/>
                    <a:gd name="T51" fmla="*/ 177 h 320"/>
                    <a:gd name="T52" fmla="*/ 298 w 322"/>
                    <a:gd name="T53" fmla="*/ 67 h 320"/>
                    <a:gd name="T54" fmla="*/ 66 w 322"/>
                    <a:gd name="T55" fmla="*/ 161 h 320"/>
                    <a:gd name="T56" fmla="*/ 39 w 322"/>
                    <a:gd name="T57" fmla="*/ 81 h 320"/>
                    <a:gd name="T58" fmla="*/ 77 w 322"/>
                    <a:gd name="T59" fmla="*/ 77 h 320"/>
                    <a:gd name="T60" fmla="*/ 97 w 322"/>
                    <a:gd name="T61" fmla="*/ 186 h 320"/>
                    <a:gd name="T62" fmla="*/ 66 w 322"/>
                    <a:gd name="T63" fmla="*/ 161 h 320"/>
                    <a:gd name="T64" fmla="*/ 145 w 322"/>
                    <a:gd name="T65" fmla="*/ 298 h 320"/>
                    <a:gd name="T66" fmla="*/ 161 w 322"/>
                    <a:gd name="T67" fmla="*/ 262 h 320"/>
                    <a:gd name="T68" fmla="*/ 176 w 322"/>
                    <a:gd name="T69" fmla="*/ 298 h 320"/>
                    <a:gd name="T70" fmla="*/ 145 w 322"/>
                    <a:gd name="T71" fmla="*/ 298 h 320"/>
                    <a:gd name="T72" fmla="*/ 185 w 322"/>
                    <a:gd name="T73" fmla="*/ 213 h 320"/>
                    <a:gd name="T74" fmla="*/ 161 w 322"/>
                    <a:gd name="T75" fmla="*/ 224 h 320"/>
                    <a:gd name="T76" fmla="*/ 136 w 322"/>
                    <a:gd name="T77" fmla="*/ 213 h 320"/>
                    <a:gd name="T78" fmla="*/ 96 w 322"/>
                    <a:gd name="T79" fmla="*/ 21 h 320"/>
                    <a:gd name="T80" fmla="*/ 225 w 322"/>
                    <a:gd name="T81" fmla="*/ 21 h 320"/>
                    <a:gd name="T82" fmla="*/ 185 w 322"/>
                    <a:gd name="T83" fmla="*/ 213 h 320"/>
                    <a:gd name="T84" fmla="*/ 255 w 322"/>
                    <a:gd name="T85" fmla="*/ 161 h 320"/>
                    <a:gd name="T86" fmla="*/ 225 w 322"/>
                    <a:gd name="T87" fmla="*/ 186 h 320"/>
                    <a:gd name="T88" fmla="*/ 245 w 322"/>
                    <a:gd name="T89" fmla="*/ 77 h 320"/>
                    <a:gd name="T90" fmla="*/ 283 w 322"/>
                    <a:gd name="T91" fmla="*/ 81 h 320"/>
                    <a:gd name="T92" fmla="*/ 255 w 322"/>
                    <a:gd name="T93" fmla="*/ 16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22" h="320">
                      <a:moveTo>
                        <a:pt x="298" y="67"/>
                      </a:moveTo>
                      <a:cubicBezTo>
                        <a:pt x="286" y="54"/>
                        <a:pt x="268" y="50"/>
                        <a:pt x="246" y="55"/>
                      </a:cubicBezTo>
                      <a:cubicBezTo>
                        <a:pt x="247" y="30"/>
                        <a:pt x="246" y="12"/>
                        <a:pt x="246" y="10"/>
                      </a:cubicBezTo>
                      <a:cubicBezTo>
                        <a:pt x="246" y="4"/>
                        <a:pt x="241" y="0"/>
                        <a:pt x="235" y="0"/>
                      </a:cubicBezTo>
                      <a:cubicBezTo>
                        <a:pt x="86" y="0"/>
                        <a:pt x="86" y="0"/>
                        <a:pt x="86" y="0"/>
                      </a:cubicBezTo>
                      <a:cubicBezTo>
                        <a:pt x="80" y="0"/>
                        <a:pt x="76" y="4"/>
                        <a:pt x="75" y="10"/>
                      </a:cubicBezTo>
                      <a:cubicBezTo>
                        <a:pt x="75" y="12"/>
                        <a:pt x="75" y="30"/>
                        <a:pt x="76" y="55"/>
                      </a:cubicBezTo>
                      <a:cubicBezTo>
                        <a:pt x="54" y="50"/>
                        <a:pt x="35" y="54"/>
                        <a:pt x="23" y="67"/>
                      </a:cubicBezTo>
                      <a:cubicBezTo>
                        <a:pt x="0" y="92"/>
                        <a:pt x="12" y="140"/>
                        <a:pt x="52" y="177"/>
                      </a:cubicBezTo>
                      <a:cubicBezTo>
                        <a:pt x="67" y="191"/>
                        <a:pt x="85" y="207"/>
                        <a:pt x="104" y="213"/>
                      </a:cubicBezTo>
                      <a:cubicBezTo>
                        <a:pt x="105" y="213"/>
                        <a:pt x="106" y="213"/>
                        <a:pt x="107" y="213"/>
                      </a:cubicBezTo>
                      <a:cubicBezTo>
                        <a:pt x="108" y="213"/>
                        <a:pt x="109" y="213"/>
                        <a:pt x="109" y="213"/>
                      </a:cubicBezTo>
                      <a:cubicBezTo>
                        <a:pt x="113" y="218"/>
                        <a:pt x="117" y="223"/>
                        <a:pt x="121" y="227"/>
                      </a:cubicBezTo>
                      <a:cubicBezTo>
                        <a:pt x="128" y="235"/>
                        <a:pt x="136" y="240"/>
                        <a:pt x="146" y="243"/>
                      </a:cubicBezTo>
                      <a:cubicBezTo>
                        <a:pt x="119" y="305"/>
                        <a:pt x="119" y="305"/>
                        <a:pt x="119" y="305"/>
                      </a:cubicBezTo>
                      <a:cubicBezTo>
                        <a:pt x="117" y="308"/>
                        <a:pt x="118" y="312"/>
                        <a:pt x="120" y="315"/>
                      </a:cubicBezTo>
                      <a:cubicBezTo>
                        <a:pt x="122" y="318"/>
                        <a:pt x="125" y="320"/>
                        <a:pt x="129" y="320"/>
                      </a:cubicBezTo>
                      <a:cubicBezTo>
                        <a:pt x="193" y="320"/>
                        <a:pt x="193" y="320"/>
                        <a:pt x="193" y="320"/>
                      </a:cubicBezTo>
                      <a:cubicBezTo>
                        <a:pt x="196" y="320"/>
                        <a:pt x="200" y="318"/>
                        <a:pt x="202" y="315"/>
                      </a:cubicBezTo>
                      <a:cubicBezTo>
                        <a:pt x="204" y="312"/>
                        <a:pt x="204" y="308"/>
                        <a:pt x="202" y="305"/>
                      </a:cubicBezTo>
                      <a:cubicBezTo>
                        <a:pt x="176" y="243"/>
                        <a:pt x="176" y="243"/>
                        <a:pt x="176" y="243"/>
                      </a:cubicBezTo>
                      <a:cubicBezTo>
                        <a:pt x="185" y="240"/>
                        <a:pt x="193" y="235"/>
                        <a:pt x="201" y="227"/>
                      </a:cubicBezTo>
                      <a:cubicBezTo>
                        <a:pt x="205" y="223"/>
                        <a:pt x="209" y="218"/>
                        <a:pt x="212" y="213"/>
                      </a:cubicBezTo>
                      <a:cubicBezTo>
                        <a:pt x="213" y="213"/>
                        <a:pt x="213" y="213"/>
                        <a:pt x="214" y="213"/>
                      </a:cubicBezTo>
                      <a:cubicBezTo>
                        <a:pt x="215" y="213"/>
                        <a:pt x="216" y="213"/>
                        <a:pt x="217" y="213"/>
                      </a:cubicBezTo>
                      <a:cubicBezTo>
                        <a:pt x="236" y="207"/>
                        <a:pt x="254" y="191"/>
                        <a:pt x="270" y="177"/>
                      </a:cubicBezTo>
                      <a:cubicBezTo>
                        <a:pt x="309" y="140"/>
                        <a:pt x="322" y="92"/>
                        <a:pt x="298" y="67"/>
                      </a:cubicBezTo>
                      <a:close/>
                      <a:moveTo>
                        <a:pt x="66" y="161"/>
                      </a:moveTo>
                      <a:cubicBezTo>
                        <a:pt x="37" y="134"/>
                        <a:pt x="24" y="97"/>
                        <a:pt x="39" y="81"/>
                      </a:cubicBezTo>
                      <a:cubicBezTo>
                        <a:pt x="46" y="74"/>
                        <a:pt x="60" y="72"/>
                        <a:pt x="77" y="77"/>
                      </a:cubicBezTo>
                      <a:cubicBezTo>
                        <a:pt x="79" y="112"/>
                        <a:pt x="85" y="153"/>
                        <a:pt x="97" y="186"/>
                      </a:cubicBezTo>
                      <a:cubicBezTo>
                        <a:pt x="86" y="179"/>
                        <a:pt x="76" y="170"/>
                        <a:pt x="66" y="161"/>
                      </a:cubicBezTo>
                      <a:close/>
                      <a:moveTo>
                        <a:pt x="145" y="298"/>
                      </a:moveTo>
                      <a:cubicBezTo>
                        <a:pt x="161" y="262"/>
                        <a:pt x="161" y="262"/>
                        <a:pt x="161" y="262"/>
                      </a:cubicBezTo>
                      <a:cubicBezTo>
                        <a:pt x="176" y="298"/>
                        <a:pt x="176" y="298"/>
                        <a:pt x="176" y="298"/>
                      </a:cubicBezTo>
                      <a:lnTo>
                        <a:pt x="145" y="298"/>
                      </a:lnTo>
                      <a:close/>
                      <a:moveTo>
                        <a:pt x="185" y="213"/>
                      </a:moveTo>
                      <a:cubicBezTo>
                        <a:pt x="178" y="220"/>
                        <a:pt x="170" y="224"/>
                        <a:pt x="161" y="224"/>
                      </a:cubicBezTo>
                      <a:cubicBezTo>
                        <a:pt x="151" y="224"/>
                        <a:pt x="143" y="220"/>
                        <a:pt x="136" y="213"/>
                      </a:cubicBezTo>
                      <a:cubicBezTo>
                        <a:pt x="102" y="177"/>
                        <a:pt x="96" y="70"/>
                        <a:pt x="96" y="21"/>
                      </a:cubicBezTo>
                      <a:cubicBezTo>
                        <a:pt x="225" y="21"/>
                        <a:pt x="225" y="21"/>
                        <a:pt x="225" y="21"/>
                      </a:cubicBezTo>
                      <a:cubicBezTo>
                        <a:pt x="225" y="70"/>
                        <a:pt x="220" y="177"/>
                        <a:pt x="185" y="213"/>
                      </a:cubicBezTo>
                      <a:close/>
                      <a:moveTo>
                        <a:pt x="255" y="161"/>
                      </a:moveTo>
                      <a:cubicBezTo>
                        <a:pt x="246" y="170"/>
                        <a:pt x="235" y="179"/>
                        <a:pt x="225" y="186"/>
                      </a:cubicBezTo>
                      <a:cubicBezTo>
                        <a:pt x="237" y="153"/>
                        <a:pt x="242" y="112"/>
                        <a:pt x="245" y="77"/>
                      </a:cubicBezTo>
                      <a:cubicBezTo>
                        <a:pt x="261" y="72"/>
                        <a:pt x="275" y="74"/>
                        <a:pt x="283" y="81"/>
                      </a:cubicBezTo>
                      <a:cubicBezTo>
                        <a:pt x="297" y="97"/>
                        <a:pt x="284" y="134"/>
                        <a:pt x="255" y="16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sp>
          <p:nvSpPr>
            <p:cNvPr id="84" name="Rectangle 55"/>
            <p:cNvSpPr/>
            <p:nvPr/>
          </p:nvSpPr>
          <p:spPr>
            <a:xfrm>
              <a:off x="0" y="5502438"/>
              <a:ext cx="1366080" cy="461665"/>
            </a:xfrm>
            <a:prstGeom prst="rect">
              <a:avLst/>
            </a:prstGeom>
          </p:spPr>
          <p:txBody>
            <a:bodyPr wrap="none">
              <a:spAutoFit/>
            </a:bodyPr>
            <a:lstStyle/>
            <a:p>
              <a:pPr lvl="0" algn="r" defTabSz="685814" fontAlgn="base">
                <a:spcBef>
                  <a:spcPct val="0"/>
                </a:spcBef>
                <a:spcAft>
                  <a:spcPct val="0"/>
                </a:spcAft>
                <a:defRPr/>
              </a:pPr>
              <a:r>
                <a:rPr lang="en-US" sz="2400" kern="0" spc="300" dirty="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Impact</a:t>
              </a:r>
              <a:endParaRPr kumimoji="0" lang="en-US" sz="2400" b="0" i="0" u="none" strike="noStrike" kern="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6" name="קבוצה 5"/>
          <p:cNvGrpSpPr/>
          <p:nvPr/>
        </p:nvGrpSpPr>
        <p:grpSpPr>
          <a:xfrm>
            <a:off x="-1" y="3204446"/>
            <a:ext cx="9738704" cy="1155147"/>
            <a:chOff x="-1" y="3379934"/>
            <a:chExt cx="9738704" cy="1155147"/>
          </a:xfrm>
        </p:grpSpPr>
        <p:sp>
          <p:nvSpPr>
            <p:cNvPr id="52" name="TextBox 51"/>
            <p:cNvSpPr txBox="1"/>
            <p:nvPr/>
          </p:nvSpPr>
          <p:spPr>
            <a:xfrm>
              <a:off x="2053203" y="3622011"/>
              <a:ext cx="6834604" cy="913070"/>
            </a:xfrm>
            <a:prstGeom prst="rect">
              <a:avLst/>
            </a:prstGeom>
            <a:noFill/>
          </p:spPr>
          <p:txBody>
            <a:bodyPr vert="horz" wrap="square" lIns="0" tIns="0" rIns="0" bIns="0" rtlCol="0" anchor="ctr">
              <a:spAutoFit/>
            </a:bodyPr>
            <a:lstStyle>
              <a:defPPr>
                <a:defRPr lang="en-US"/>
              </a:defPPr>
              <a:lvl1pPr algn="ctr">
                <a:spcBef>
                  <a:spcPts val="200"/>
                </a:spcBef>
                <a:buSzPct val="100000"/>
                <a:defRPr sz="14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285750" lvl="0" indent="-285750" algn="l" defTabSz="1219170">
                <a:buFont typeface="Arial" panose="020B0604020202020204" pitchFamily="34" charset="0"/>
                <a:buChar char="•"/>
                <a:defRPr/>
              </a:pPr>
              <a:r>
                <a:rPr lang="en-US" dirty="0">
                  <a:solidFill>
                    <a:prstClr val="white"/>
                  </a:solidFill>
                </a:rPr>
                <a:t>Extracting critical knowledge and experience (processes, how's, etc.)</a:t>
              </a:r>
            </a:p>
            <a:p>
              <a:pPr marL="285750" lvl="0" indent="-285750" algn="l" defTabSz="1219170">
                <a:buFont typeface="Arial" panose="020B0604020202020204" pitchFamily="34" charset="0"/>
                <a:buChar char="•"/>
                <a:defRPr/>
              </a:pPr>
              <a:r>
                <a:rPr lang="en-US" dirty="0">
                  <a:solidFill>
                    <a:prstClr val="white"/>
                  </a:solidFill>
                </a:rPr>
                <a:t>Characterizing a knowledge management solution for sharing insights and preserving knowledge</a:t>
              </a:r>
            </a:p>
            <a:p>
              <a:pPr marL="285750" lvl="0" indent="-285750" algn="l" defTabSz="1219170">
                <a:buFont typeface="Arial" panose="020B0604020202020204" pitchFamily="34" charset="0"/>
                <a:buChar char="•"/>
                <a:defRPr/>
              </a:pPr>
              <a:r>
                <a:rPr lang="en-US" dirty="0">
                  <a:solidFill>
                    <a:prstClr val="white"/>
                  </a:solidFill>
                </a:rPr>
                <a:t>Building knowledge capture processes through the future technological solution</a:t>
              </a:r>
              <a:endParaRPr kumimoji="0" lang="he-I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74" name="Group 35"/>
            <p:cNvGrpSpPr/>
            <p:nvPr/>
          </p:nvGrpSpPr>
          <p:grpSpPr>
            <a:xfrm>
              <a:off x="8817065" y="3379934"/>
              <a:ext cx="921638" cy="921638"/>
              <a:chOff x="5635181" y="3104586"/>
              <a:chExt cx="921638" cy="921638"/>
            </a:xfrm>
          </p:grpSpPr>
          <p:sp>
            <p:nvSpPr>
              <p:cNvPr id="75" name="Oval 36"/>
              <p:cNvSpPr/>
              <p:nvPr/>
            </p:nvSpPr>
            <p:spPr bwMode="gray">
              <a:xfrm>
                <a:off x="5635181" y="3104586"/>
                <a:ext cx="921638" cy="921638"/>
              </a:xfrm>
              <a:prstGeom prst="ellipse">
                <a:avLst/>
              </a:prstGeom>
              <a:solidFill>
                <a:schemeClr val="accent1"/>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76" name="Group 508"/>
              <p:cNvGrpSpPr>
                <a:grpSpLocks noChangeAspect="1"/>
              </p:cNvGrpSpPr>
              <p:nvPr/>
            </p:nvGrpSpPr>
            <p:grpSpPr bwMode="auto">
              <a:xfrm>
                <a:off x="5718000" y="3179361"/>
                <a:ext cx="756000" cy="756000"/>
                <a:chOff x="5068" y="1937"/>
                <a:chExt cx="340" cy="340"/>
              </a:xfrm>
              <a:solidFill>
                <a:schemeClr val="bg1"/>
              </a:solidFill>
            </p:grpSpPr>
            <p:sp>
              <p:nvSpPr>
                <p:cNvPr id="77" name="Freeform 509"/>
                <p:cNvSpPr>
                  <a:spLocks noEditPoints="1"/>
                </p:cNvSpPr>
                <p:nvPr/>
              </p:nvSpPr>
              <p:spPr bwMode="auto">
                <a:xfrm>
                  <a:off x="5068" y="1937"/>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8" name="Freeform 510"/>
                <p:cNvSpPr>
                  <a:spLocks noEditPoints="1"/>
                </p:cNvSpPr>
                <p:nvPr/>
              </p:nvSpPr>
              <p:spPr bwMode="auto">
                <a:xfrm>
                  <a:off x="5138" y="2036"/>
                  <a:ext cx="206" cy="156"/>
                </a:xfrm>
                <a:custGeom>
                  <a:avLst/>
                  <a:gdLst>
                    <a:gd name="T0" fmla="*/ 283 w 310"/>
                    <a:gd name="T1" fmla="*/ 45 h 235"/>
                    <a:gd name="T2" fmla="*/ 239 w 310"/>
                    <a:gd name="T3" fmla="*/ 57 h 235"/>
                    <a:gd name="T4" fmla="*/ 235 w 310"/>
                    <a:gd name="T5" fmla="*/ 61 h 235"/>
                    <a:gd name="T6" fmla="*/ 235 w 310"/>
                    <a:gd name="T7" fmla="*/ 11 h 235"/>
                    <a:gd name="T8" fmla="*/ 224 w 310"/>
                    <a:gd name="T9" fmla="*/ 0 h 235"/>
                    <a:gd name="T10" fmla="*/ 140 w 310"/>
                    <a:gd name="T11" fmla="*/ 0 h 235"/>
                    <a:gd name="T12" fmla="*/ 131 w 310"/>
                    <a:gd name="T13" fmla="*/ 7 h 235"/>
                    <a:gd name="T14" fmla="*/ 153 w 310"/>
                    <a:gd name="T15" fmla="*/ 41 h 235"/>
                    <a:gd name="T16" fmla="*/ 159 w 310"/>
                    <a:gd name="T17" fmla="*/ 62 h 235"/>
                    <a:gd name="T18" fmla="*/ 134 w 310"/>
                    <a:gd name="T19" fmla="*/ 75 h 235"/>
                    <a:gd name="T20" fmla="*/ 102 w 310"/>
                    <a:gd name="T21" fmla="*/ 75 h 235"/>
                    <a:gd name="T22" fmla="*/ 76 w 310"/>
                    <a:gd name="T23" fmla="*/ 62 h 235"/>
                    <a:gd name="T24" fmla="*/ 83 w 310"/>
                    <a:gd name="T25" fmla="*/ 41 h 235"/>
                    <a:gd name="T26" fmla="*/ 105 w 310"/>
                    <a:gd name="T27" fmla="*/ 7 h 235"/>
                    <a:gd name="T28" fmla="*/ 95 w 310"/>
                    <a:gd name="T29" fmla="*/ 0 h 235"/>
                    <a:gd name="T30" fmla="*/ 11 w 310"/>
                    <a:gd name="T31" fmla="*/ 0 h 235"/>
                    <a:gd name="T32" fmla="*/ 0 w 310"/>
                    <a:gd name="T33" fmla="*/ 11 h 235"/>
                    <a:gd name="T34" fmla="*/ 0 w 310"/>
                    <a:gd name="T35" fmla="*/ 224 h 235"/>
                    <a:gd name="T36" fmla="*/ 11 w 310"/>
                    <a:gd name="T37" fmla="*/ 235 h 235"/>
                    <a:gd name="T38" fmla="*/ 224 w 310"/>
                    <a:gd name="T39" fmla="*/ 235 h 235"/>
                    <a:gd name="T40" fmla="*/ 235 w 310"/>
                    <a:gd name="T41" fmla="*/ 224 h 235"/>
                    <a:gd name="T42" fmla="*/ 235 w 310"/>
                    <a:gd name="T43" fmla="*/ 152 h 235"/>
                    <a:gd name="T44" fmla="*/ 239 w 310"/>
                    <a:gd name="T45" fmla="*/ 156 h 235"/>
                    <a:gd name="T46" fmla="*/ 283 w 310"/>
                    <a:gd name="T47" fmla="*/ 168 h 235"/>
                    <a:gd name="T48" fmla="*/ 310 w 310"/>
                    <a:gd name="T49" fmla="*/ 123 h 235"/>
                    <a:gd name="T50" fmla="*/ 310 w 310"/>
                    <a:gd name="T51" fmla="*/ 91 h 235"/>
                    <a:gd name="T52" fmla="*/ 283 w 310"/>
                    <a:gd name="T53" fmla="*/ 45 h 235"/>
                    <a:gd name="T54" fmla="*/ 288 w 310"/>
                    <a:gd name="T55" fmla="*/ 123 h 235"/>
                    <a:gd name="T56" fmla="*/ 276 w 310"/>
                    <a:gd name="T57" fmla="*/ 148 h 235"/>
                    <a:gd name="T58" fmla="*/ 255 w 310"/>
                    <a:gd name="T59" fmla="*/ 142 h 235"/>
                    <a:gd name="T60" fmla="*/ 220 w 310"/>
                    <a:gd name="T61" fmla="*/ 119 h 235"/>
                    <a:gd name="T62" fmla="*/ 214 w 310"/>
                    <a:gd name="T63" fmla="*/ 129 h 235"/>
                    <a:gd name="T64" fmla="*/ 214 w 310"/>
                    <a:gd name="T65" fmla="*/ 213 h 235"/>
                    <a:gd name="T66" fmla="*/ 22 w 310"/>
                    <a:gd name="T67" fmla="*/ 213 h 235"/>
                    <a:gd name="T68" fmla="*/ 22 w 310"/>
                    <a:gd name="T69" fmla="*/ 21 h 235"/>
                    <a:gd name="T70" fmla="*/ 73 w 310"/>
                    <a:gd name="T71" fmla="*/ 21 h 235"/>
                    <a:gd name="T72" fmla="*/ 68 w 310"/>
                    <a:gd name="T73" fmla="*/ 25 h 235"/>
                    <a:gd name="T74" fmla="*/ 56 w 310"/>
                    <a:gd name="T75" fmla="*/ 70 h 235"/>
                    <a:gd name="T76" fmla="*/ 102 w 310"/>
                    <a:gd name="T77" fmla="*/ 96 h 235"/>
                    <a:gd name="T78" fmla="*/ 134 w 310"/>
                    <a:gd name="T79" fmla="*/ 96 h 235"/>
                    <a:gd name="T80" fmla="*/ 179 w 310"/>
                    <a:gd name="T81" fmla="*/ 70 h 235"/>
                    <a:gd name="T82" fmla="*/ 167 w 310"/>
                    <a:gd name="T83" fmla="*/ 25 h 235"/>
                    <a:gd name="T84" fmla="*/ 163 w 310"/>
                    <a:gd name="T85" fmla="*/ 21 h 235"/>
                    <a:gd name="T86" fmla="*/ 214 w 310"/>
                    <a:gd name="T87" fmla="*/ 21 h 235"/>
                    <a:gd name="T88" fmla="*/ 214 w 310"/>
                    <a:gd name="T89" fmla="*/ 84 h 235"/>
                    <a:gd name="T90" fmla="*/ 220 w 310"/>
                    <a:gd name="T91" fmla="*/ 94 h 235"/>
                    <a:gd name="T92" fmla="*/ 255 w 310"/>
                    <a:gd name="T93" fmla="*/ 72 h 235"/>
                    <a:gd name="T94" fmla="*/ 276 w 310"/>
                    <a:gd name="T95" fmla="*/ 65 h 235"/>
                    <a:gd name="T96" fmla="*/ 288 w 310"/>
                    <a:gd name="T97" fmla="*/ 91 h 235"/>
                    <a:gd name="T98" fmla="*/ 288 w 310"/>
                    <a:gd name="T99" fmla="*/ 12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0" h="235">
                      <a:moveTo>
                        <a:pt x="283" y="45"/>
                      </a:moveTo>
                      <a:cubicBezTo>
                        <a:pt x="268" y="39"/>
                        <a:pt x="251" y="44"/>
                        <a:pt x="239" y="57"/>
                      </a:cubicBezTo>
                      <a:cubicBezTo>
                        <a:pt x="237" y="59"/>
                        <a:pt x="236" y="60"/>
                        <a:pt x="235" y="61"/>
                      </a:cubicBezTo>
                      <a:cubicBezTo>
                        <a:pt x="235" y="11"/>
                        <a:pt x="235" y="11"/>
                        <a:pt x="235" y="11"/>
                      </a:cubicBezTo>
                      <a:cubicBezTo>
                        <a:pt x="235" y="5"/>
                        <a:pt x="230" y="0"/>
                        <a:pt x="224" y="0"/>
                      </a:cubicBezTo>
                      <a:cubicBezTo>
                        <a:pt x="140" y="0"/>
                        <a:pt x="140" y="0"/>
                        <a:pt x="140" y="0"/>
                      </a:cubicBezTo>
                      <a:cubicBezTo>
                        <a:pt x="136" y="0"/>
                        <a:pt x="132" y="3"/>
                        <a:pt x="131" y="7"/>
                      </a:cubicBezTo>
                      <a:cubicBezTo>
                        <a:pt x="128" y="14"/>
                        <a:pt x="130" y="21"/>
                        <a:pt x="153" y="41"/>
                      </a:cubicBezTo>
                      <a:cubicBezTo>
                        <a:pt x="159" y="47"/>
                        <a:pt x="162" y="55"/>
                        <a:pt x="159" y="62"/>
                      </a:cubicBezTo>
                      <a:cubicBezTo>
                        <a:pt x="156" y="70"/>
                        <a:pt x="147" y="75"/>
                        <a:pt x="134" y="75"/>
                      </a:cubicBezTo>
                      <a:cubicBezTo>
                        <a:pt x="102" y="75"/>
                        <a:pt x="102" y="75"/>
                        <a:pt x="102" y="75"/>
                      </a:cubicBezTo>
                      <a:cubicBezTo>
                        <a:pt x="88" y="75"/>
                        <a:pt x="79" y="70"/>
                        <a:pt x="76" y="62"/>
                      </a:cubicBezTo>
                      <a:cubicBezTo>
                        <a:pt x="73" y="55"/>
                        <a:pt x="76" y="47"/>
                        <a:pt x="83" y="41"/>
                      </a:cubicBezTo>
                      <a:cubicBezTo>
                        <a:pt x="105" y="21"/>
                        <a:pt x="108" y="14"/>
                        <a:pt x="105" y="7"/>
                      </a:cubicBezTo>
                      <a:cubicBezTo>
                        <a:pt x="103" y="3"/>
                        <a:pt x="99" y="0"/>
                        <a:pt x="95" y="0"/>
                      </a:cubicBezTo>
                      <a:cubicBezTo>
                        <a:pt x="11" y="0"/>
                        <a:pt x="11" y="0"/>
                        <a:pt x="11" y="0"/>
                      </a:cubicBezTo>
                      <a:cubicBezTo>
                        <a:pt x="5" y="0"/>
                        <a:pt x="0" y="5"/>
                        <a:pt x="0" y="11"/>
                      </a:cubicBezTo>
                      <a:cubicBezTo>
                        <a:pt x="0" y="224"/>
                        <a:pt x="0" y="224"/>
                        <a:pt x="0" y="224"/>
                      </a:cubicBezTo>
                      <a:cubicBezTo>
                        <a:pt x="0" y="230"/>
                        <a:pt x="5" y="235"/>
                        <a:pt x="11" y="235"/>
                      </a:cubicBezTo>
                      <a:cubicBezTo>
                        <a:pt x="224" y="235"/>
                        <a:pt x="224" y="235"/>
                        <a:pt x="224" y="235"/>
                      </a:cubicBezTo>
                      <a:cubicBezTo>
                        <a:pt x="230" y="235"/>
                        <a:pt x="235" y="230"/>
                        <a:pt x="235" y="224"/>
                      </a:cubicBezTo>
                      <a:cubicBezTo>
                        <a:pt x="235" y="152"/>
                        <a:pt x="235" y="152"/>
                        <a:pt x="235" y="152"/>
                      </a:cubicBezTo>
                      <a:cubicBezTo>
                        <a:pt x="236" y="153"/>
                        <a:pt x="237" y="154"/>
                        <a:pt x="239" y="156"/>
                      </a:cubicBezTo>
                      <a:cubicBezTo>
                        <a:pt x="251" y="169"/>
                        <a:pt x="268" y="174"/>
                        <a:pt x="283" y="168"/>
                      </a:cubicBezTo>
                      <a:cubicBezTo>
                        <a:pt x="300" y="162"/>
                        <a:pt x="310" y="145"/>
                        <a:pt x="310" y="123"/>
                      </a:cubicBezTo>
                      <a:cubicBezTo>
                        <a:pt x="310" y="91"/>
                        <a:pt x="310" y="91"/>
                        <a:pt x="310" y="91"/>
                      </a:cubicBezTo>
                      <a:cubicBezTo>
                        <a:pt x="310" y="68"/>
                        <a:pt x="300" y="51"/>
                        <a:pt x="283" y="45"/>
                      </a:cubicBezTo>
                      <a:close/>
                      <a:moveTo>
                        <a:pt x="288" y="123"/>
                      </a:moveTo>
                      <a:cubicBezTo>
                        <a:pt x="288" y="136"/>
                        <a:pt x="284" y="145"/>
                        <a:pt x="276" y="148"/>
                      </a:cubicBezTo>
                      <a:cubicBezTo>
                        <a:pt x="269" y="151"/>
                        <a:pt x="261" y="148"/>
                        <a:pt x="255" y="142"/>
                      </a:cubicBezTo>
                      <a:cubicBezTo>
                        <a:pt x="235" y="120"/>
                        <a:pt x="227" y="117"/>
                        <a:pt x="220" y="119"/>
                      </a:cubicBezTo>
                      <a:cubicBezTo>
                        <a:pt x="216" y="121"/>
                        <a:pt x="214" y="125"/>
                        <a:pt x="214" y="129"/>
                      </a:cubicBezTo>
                      <a:cubicBezTo>
                        <a:pt x="214" y="213"/>
                        <a:pt x="214" y="213"/>
                        <a:pt x="214" y="213"/>
                      </a:cubicBezTo>
                      <a:cubicBezTo>
                        <a:pt x="22" y="213"/>
                        <a:pt x="22" y="213"/>
                        <a:pt x="22" y="213"/>
                      </a:cubicBezTo>
                      <a:cubicBezTo>
                        <a:pt x="22" y="21"/>
                        <a:pt x="22" y="21"/>
                        <a:pt x="22" y="21"/>
                      </a:cubicBezTo>
                      <a:cubicBezTo>
                        <a:pt x="73" y="21"/>
                        <a:pt x="73" y="21"/>
                        <a:pt x="73" y="21"/>
                      </a:cubicBezTo>
                      <a:cubicBezTo>
                        <a:pt x="71" y="23"/>
                        <a:pt x="70" y="24"/>
                        <a:pt x="68" y="25"/>
                      </a:cubicBezTo>
                      <a:cubicBezTo>
                        <a:pt x="55" y="37"/>
                        <a:pt x="50" y="55"/>
                        <a:pt x="56" y="70"/>
                      </a:cubicBezTo>
                      <a:cubicBezTo>
                        <a:pt x="62" y="86"/>
                        <a:pt x="79" y="96"/>
                        <a:pt x="102" y="96"/>
                      </a:cubicBezTo>
                      <a:cubicBezTo>
                        <a:pt x="134" y="96"/>
                        <a:pt x="134" y="96"/>
                        <a:pt x="134" y="96"/>
                      </a:cubicBezTo>
                      <a:cubicBezTo>
                        <a:pt x="156" y="96"/>
                        <a:pt x="173" y="86"/>
                        <a:pt x="179" y="70"/>
                      </a:cubicBezTo>
                      <a:cubicBezTo>
                        <a:pt x="185" y="55"/>
                        <a:pt x="180" y="37"/>
                        <a:pt x="167" y="25"/>
                      </a:cubicBezTo>
                      <a:cubicBezTo>
                        <a:pt x="166" y="24"/>
                        <a:pt x="164" y="22"/>
                        <a:pt x="163" y="21"/>
                      </a:cubicBezTo>
                      <a:cubicBezTo>
                        <a:pt x="214" y="21"/>
                        <a:pt x="214" y="21"/>
                        <a:pt x="214" y="21"/>
                      </a:cubicBezTo>
                      <a:cubicBezTo>
                        <a:pt x="214" y="84"/>
                        <a:pt x="214" y="84"/>
                        <a:pt x="214" y="84"/>
                      </a:cubicBezTo>
                      <a:cubicBezTo>
                        <a:pt x="214" y="88"/>
                        <a:pt x="216" y="92"/>
                        <a:pt x="220" y="94"/>
                      </a:cubicBezTo>
                      <a:cubicBezTo>
                        <a:pt x="227" y="97"/>
                        <a:pt x="234" y="94"/>
                        <a:pt x="255" y="72"/>
                      </a:cubicBezTo>
                      <a:cubicBezTo>
                        <a:pt x="261" y="65"/>
                        <a:pt x="269" y="62"/>
                        <a:pt x="276" y="65"/>
                      </a:cubicBezTo>
                      <a:cubicBezTo>
                        <a:pt x="284" y="68"/>
                        <a:pt x="288" y="77"/>
                        <a:pt x="288" y="91"/>
                      </a:cubicBezTo>
                      <a:lnTo>
                        <a:pt x="288" y="1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sp>
          <p:nvSpPr>
            <p:cNvPr id="85" name="Rectangle 54"/>
            <p:cNvSpPr/>
            <p:nvPr/>
          </p:nvSpPr>
          <p:spPr>
            <a:xfrm>
              <a:off x="-1" y="3776148"/>
              <a:ext cx="1760418" cy="461665"/>
            </a:xfrm>
            <a:prstGeom prst="rect">
              <a:avLst/>
            </a:prstGeom>
          </p:spPr>
          <p:txBody>
            <a:bodyPr wrap="none">
              <a:spAutoFit/>
            </a:bodyPr>
            <a:lstStyle/>
            <a:p>
              <a:pPr marL="0" marR="0" lvl="0" indent="0" algn="l" defTabSz="685814" rtl="1" eaLnBrk="1" fontAlgn="base" latinLnBrk="0" hangingPunct="1">
                <a:lnSpc>
                  <a:spcPct val="100000"/>
                </a:lnSpc>
                <a:spcBef>
                  <a:spcPct val="0"/>
                </a:spcBef>
                <a:spcAft>
                  <a:spcPct val="0"/>
                </a:spcAft>
                <a:buClrTx/>
                <a:buSzTx/>
                <a:buFontTx/>
                <a:buNone/>
                <a:tabLst/>
                <a:defRPr/>
              </a:pPr>
              <a:r>
                <a:rPr kumimoji="0" lang="en-US" sz="2400" b="0" i="0" u="none" strike="noStrike" kern="0" cap="none" spc="300" normalizeH="0" baseline="0" noProof="0" dirty="0" smtClean="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S</a:t>
              </a:r>
              <a:r>
                <a:rPr lang="en-US" sz="2400" kern="0" spc="300" dirty="0" err="1" smtClean="0">
                  <a:solidFill>
                    <a:prstClr val="white"/>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olutions</a:t>
              </a:r>
              <a:endParaRPr kumimoji="0" lang="en-US" sz="2400" b="0" i="0" u="none" strike="noStrike" kern="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86" name="Rectangle 53"/>
          <p:cNvSpPr/>
          <p:nvPr/>
        </p:nvSpPr>
        <p:spPr>
          <a:xfrm>
            <a:off x="-121206" y="1452721"/>
            <a:ext cx="2031326" cy="461665"/>
          </a:xfrm>
          <a:prstGeom prst="rect">
            <a:avLst/>
          </a:prstGeom>
        </p:spPr>
        <p:txBody>
          <a:bodyPr wrap="none">
            <a:spAutoFit/>
          </a:bodyPr>
          <a:lstStyle/>
          <a:p>
            <a:pPr marL="0" marR="0" lvl="0" indent="0" algn="r" defTabSz="685814" rtl="0" eaLnBrk="1" fontAlgn="base" latinLnBrk="0" hangingPunct="1">
              <a:lnSpc>
                <a:spcPct val="100000"/>
              </a:lnSpc>
              <a:spcBef>
                <a:spcPct val="0"/>
              </a:spcBef>
              <a:spcAft>
                <a:spcPct val="0"/>
              </a:spcAft>
              <a:buClrTx/>
              <a:buSzTx/>
              <a:buFontTx/>
              <a:buNone/>
              <a:tabLst/>
              <a:defRPr/>
            </a:pPr>
            <a:r>
              <a:rPr kumimoji="0" lang="en-US" sz="2400" b="0" i="0" u="none" strike="noStrike" kern="0" cap="none" spc="300" normalizeH="0" baseline="0" noProof="0" dirty="0" smtClean="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Challenges</a:t>
            </a:r>
            <a:endParaRPr kumimoji="0" lang="en-US" sz="2400" b="0" i="0" u="none" strike="noStrike" kern="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8" name="Title 1"/>
          <p:cNvSpPr txBox="1">
            <a:spLocks/>
          </p:cNvSpPr>
          <p:nvPr/>
        </p:nvSpPr>
        <p:spPr>
          <a:xfrm>
            <a:off x="-1" y="-6738"/>
            <a:ext cx="12264911" cy="849063"/>
          </a:xfrm>
          <a:prstGeom prst="rect">
            <a:avLst/>
          </a:prstGeom>
          <a:solidFill>
            <a:schemeClr val="tx1">
              <a:alpha val="53000"/>
            </a:schemeClr>
          </a:solidFill>
        </p:spPr>
        <p:txBody>
          <a:bodyPr lIns="0" anchor="ctr"/>
          <a:lstStyle>
            <a:lvl1pPr algn="l" defTabSz="914377" rtl="0" eaLnBrk="1" latinLnBrk="0" hangingPunct="1">
              <a:spcBef>
                <a:spcPct val="0"/>
              </a:spcBef>
              <a:buNone/>
              <a:defRPr sz="24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lgn="l">
              <a:defRPr/>
            </a:pP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r>
              <a:rPr lang="en-US" dirty="0" err="1" smtClean="0">
                <a:solidFill>
                  <a:prstClr val="white"/>
                </a:solidFill>
              </a:rPr>
              <a:t>ase</a:t>
            </a:r>
            <a:r>
              <a:rPr lang="en-US" dirty="0" smtClean="0">
                <a:solidFill>
                  <a:prstClr val="white"/>
                </a:solidFill>
              </a:rPr>
              <a:t> Study </a:t>
            </a:r>
            <a:r>
              <a:rPr kumimoji="0" lang="he-IL" sz="24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lang="en-US" b="0" dirty="0">
                <a:solidFill>
                  <a:prstClr val="white"/>
                </a:solidFill>
              </a:rPr>
              <a:t>Knowledge </a:t>
            </a:r>
            <a:r>
              <a:rPr lang="en-US" b="0" dirty="0" smtClean="0">
                <a:solidFill>
                  <a:prstClr val="white"/>
                </a:solidFill>
              </a:rPr>
              <a:t>Management </a:t>
            </a:r>
            <a:r>
              <a:rPr lang="en-US" b="0" dirty="0">
                <a:solidFill>
                  <a:prstClr val="white"/>
                </a:solidFill>
              </a:rPr>
              <a:t>at the Ministry of Transport</a:t>
            </a:r>
            <a:endParaRPr kumimoji="0" lang="he-IL" sz="2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7" name="קבוצה 6"/>
          <p:cNvGrpSpPr/>
          <p:nvPr/>
        </p:nvGrpSpPr>
        <p:grpSpPr>
          <a:xfrm>
            <a:off x="1768585" y="1308441"/>
            <a:ext cx="8090031" cy="1343958"/>
            <a:chOff x="1235392" y="1295886"/>
            <a:chExt cx="8090031" cy="1343958"/>
          </a:xfrm>
        </p:grpSpPr>
        <p:grpSp>
          <p:nvGrpSpPr>
            <p:cNvPr id="69" name="Group 30"/>
            <p:cNvGrpSpPr/>
            <p:nvPr/>
          </p:nvGrpSpPr>
          <p:grpSpPr>
            <a:xfrm>
              <a:off x="8403785" y="1295886"/>
              <a:ext cx="921638" cy="921638"/>
              <a:chOff x="5173250" y="2948286"/>
              <a:chExt cx="921638" cy="921638"/>
            </a:xfrm>
          </p:grpSpPr>
          <p:sp>
            <p:nvSpPr>
              <p:cNvPr id="70" name="Oval 31"/>
              <p:cNvSpPr/>
              <p:nvPr/>
            </p:nvSpPr>
            <p:spPr bwMode="gray">
              <a:xfrm>
                <a:off x="5173250" y="2948286"/>
                <a:ext cx="921638" cy="921638"/>
              </a:xfrm>
              <a:prstGeom prst="ellipse">
                <a:avLst/>
              </a:prstGeom>
              <a:solidFill>
                <a:schemeClr val="accent1"/>
              </a:solidFill>
              <a:ln w="19050" algn="ctr">
                <a:no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71" name="Group 929"/>
              <p:cNvGrpSpPr>
                <a:grpSpLocks noChangeAspect="1"/>
              </p:cNvGrpSpPr>
              <p:nvPr/>
            </p:nvGrpSpPr>
            <p:grpSpPr bwMode="auto">
              <a:xfrm>
                <a:off x="5255506" y="3030988"/>
                <a:ext cx="756000" cy="756000"/>
                <a:chOff x="5626" y="4690"/>
                <a:chExt cx="340" cy="340"/>
              </a:xfrm>
              <a:solidFill>
                <a:schemeClr val="bg1"/>
              </a:solidFill>
            </p:grpSpPr>
            <p:sp>
              <p:nvSpPr>
                <p:cNvPr id="72" name="Freeform 33"/>
                <p:cNvSpPr>
                  <a:spLocks noEditPoints="1"/>
                </p:cNvSpPr>
                <p:nvPr/>
              </p:nvSpPr>
              <p:spPr bwMode="auto">
                <a:xfrm>
                  <a:off x="5745" y="4752"/>
                  <a:ext cx="101" cy="214"/>
                </a:xfrm>
                <a:custGeom>
                  <a:avLst/>
                  <a:gdLst>
                    <a:gd name="T0" fmla="*/ 141 w 153"/>
                    <a:gd name="T1" fmla="*/ 258 h 322"/>
                    <a:gd name="T2" fmla="*/ 139 w 153"/>
                    <a:gd name="T3" fmla="*/ 258 h 322"/>
                    <a:gd name="T4" fmla="*/ 119 w 153"/>
                    <a:gd name="T5" fmla="*/ 98 h 322"/>
                    <a:gd name="T6" fmla="*/ 130 w 153"/>
                    <a:gd name="T7" fmla="*/ 87 h 322"/>
                    <a:gd name="T8" fmla="*/ 130 w 153"/>
                    <a:gd name="T9" fmla="*/ 44 h 322"/>
                    <a:gd name="T10" fmla="*/ 140 w 153"/>
                    <a:gd name="T11" fmla="*/ 38 h 322"/>
                    <a:gd name="T12" fmla="*/ 150 w 153"/>
                    <a:gd name="T13" fmla="*/ 17 h 322"/>
                    <a:gd name="T14" fmla="*/ 145 w 153"/>
                    <a:gd name="T15" fmla="*/ 3 h 322"/>
                    <a:gd name="T16" fmla="*/ 131 w 153"/>
                    <a:gd name="T17" fmla="*/ 8 h 322"/>
                    <a:gd name="T18" fmla="*/ 123 w 153"/>
                    <a:gd name="T19" fmla="*/ 23 h 322"/>
                    <a:gd name="T20" fmla="*/ 109 w 153"/>
                    <a:gd name="T21" fmla="*/ 23 h 322"/>
                    <a:gd name="T22" fmla="*/ 109 w 153"/>
                    <a:gd name="T23" fmla="*/ 12 h 322"/>
                    <a:gd name="T24" fmla="*/ 98 w 153"/>
                    <a:gd name="T25" fmla="*/ 2 h 322"/>
                    <a:gd name="T26" fmla="*/ 87 w 153"/>
                    <a:gd name="T27" fmla="*/ 12 h 322"/>
                    <a:gd name="T28" fmla="*/ 87 w 153"/>
                    <a:gd name="T29" fmla="*/ 23 h 322"/>
                    <a:gd name="T30" fmla="*/ 66 w 153"/>
                    <a:gd name="T31" fmla="*/ 23 h 322"/>
                    <a:gd name="T32" fmla="*/ 66 w 153"/>
                    <a:gd name="T33" fmla="*/ 12 h 322"/>
                    <a:gd name="T34" fmla="*/ 55 w 153"/>
                    <a:gd name="T35" fmla="*/ 2 h 322"/>
                    <a:gd name="T36" fmla="*/ 45 w 153"/>
                    <a:gd name="T37" fmla="*/ 12 h 322"/>
                    <a:gd name="T38" fmla="*/ 45 w 153"/>
                    <a:gd name="T39" fmla="*/ 23 h 322"/>
                    <a:gd name="T40" fmla="*/ 30 w 153"/>
                    <a:gd name="T41" fmla="*/ 23 h 322"/>
                    <a:gd name="T42" fmla="*/ 22 w 153"/>
                    <a:gd name="T43" fmla="*/ 8 h 322"/>
                    <a:gd name="T44" fmla="*/ 8 w 153"/>
                    <a:gd name="T45" fmla="*/ 3 h 322"/>
                    <a:gd name="T46" fmla="*/ 3 w 153"/>
                    <a:gd name="T47" fmla="*/ 17 h 322"/>
                    <a:gd name="T48" fmla="*/ 14 w 153"/>
                    <a:gd name="T49" fmla="*/ 38 h 322"/>
                    <a:gd name="T50" fmla="*/ 23 w 153"/>
                    <a:gd name="T51" fmla="*/ 44 h 322"/>
                    <a:gd name="T52" fmla="*/ 23 w 153"/>
                    <a:gd name="T53" fmla="*/ 87 h 322"/>
                    <a:gd name="T54" fmla="*/ 34 w 153"/>
                    <a:gd name="T55" fmla="*/ 98 h 322"/>
                    <a:gd name="T56" fmla="*/ 15 w 153"/>
                    <a:gd name="T57" fmla="*/ 258 h 322"/>
                    <a:gd name="T58" fmla="*/ 13 w 153"/>
                    <a:gd name="T59" fmla="*/ 258 h 322"/>
                    <a:gd name="T60" fmla="*/ 2 w 153"/>
                    <a:gd name="T61" fmla="*/ 268 h 322"/>
                    <a:gd name="T62" fmla="*/ 2 w 153"/>
                    <a:gd name="T63" fmla="*/ 311 h 322"/>
                    <a:gd name="T64" fmla="*/ 13 w 153"/>
                    <a:gd name="T65" fmla="*/ 322 h 322"/>
                    <a:gd name="T66" fmla="*/ 141 w 153"/>
                    <a:gd name="T67" fmla="*/ 322 h 322"/>
                    <a:gd name="T68" fmla="*/ 151 w 153"/>
                    <a:gd name="T69" fmla="*/ 311 h 322"/>
                    <a:gd name="T70" fmla="*/ 151 w 153"/>
                    <a:gd name="T71" fmla="*/ 268 h 322"/>
                    <a:gd name="T72" fmla="*/ 141 w 153"/>
                    <a:gd name="T73" fmla="*/ 258 h 322"/>
                    <a:gd name="T74" fmla="*/ 109 w 153"/>
                    <a:gd name="T75" fmla="*/ 44 h 322"/>
                    <a:gd name="T76" fmla="*/ 109 w 153"/>
                    <a:gd name="T77" fmla="*/ 76 h 322"/>
                    <a:gd name="T78" fmla="*/ 45 w 153"/>
                    <a:gd name="T79" fmla="*/ 76 h 322"/>
                    <a:gd name="T80" fmla="*/ 45 w 153"/>
                    <a:gd name="T81" fmla="*/ 44 h 322"/>
                    <a:gd name="T82" fmla="*/ 109 w 153"/>
                    <a:gd name="T83" fmla="*/ 44 h 322"/>
                    <a:gd name="T84" fmla="*/ 55 w 153"/>
                    <a:gd name="T85" fmla="*/ 98 h 322"/>
                    <a:gd name="T86" fmla="*/ 98 w 153"/>
                    <a:gd name="T87" fmla="*/ 98 h 322"/>
                    <a:gd name="T88" fmla="*/ 117 w 153"/>
                    <a:gd name="T89" fmla="*/ 258 h 322"/>
                    <a:gd name="T90" fmla="*/ 36 w 153"/>
                    <a:gd name="T91" fmla="*/ 258 h 322"/>
                    <a:gd name="T92" fmla="*/ 55 w 153"/>
                    <a:gd name="T93" fmla="*/ 98 h 322"/>
                    <a:gd name="T94" fmla="*/ 130 w 153"/>
                    <a:gd name="T95" fmla="*/ 300 h 322"/>
                    <a:gd name="T96" fmla="*/ 23 w 153"/>
                    <a:gd name="T97" fmla="*/ 300 h 322"/>
                    <a:gd name="T98" fmla="*/ 23 w 153"/>
                    <a:gd name="T99" fmla="*/ 279 h 322"/>
                    <a:gd name="T100" fmla="*/ 130 w 153"/>
                    <a:gd name="T101" fmla="*/ 279 h 322"/>
                    <a:gd name="T102" fmla="*/ 130 w 153"/>
                    <a:gd name="T103" fmla="*/ 30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3" h="322">
                      <a:moveTo>
                        <a:pt x="141" y="258"/>
                      </a:moveTo>
                      <a:cubicBezTo>
                        <a:pt x="139" y="258"/>
                        <a:pt x="139" y="258"/>
                        <a:pt x="139" y="258"/>
                      </a:cubicBezTo>
                      <a:cubicBezTo>
                        <a:pt x="134" y="234"/>
                        <a:pt x="121" y="163"/>
                        <a:pt x="119" y="98"/>
                      </a:cubicBezTo>
                      <a:cubicBezTo>
                        <a:pt x="125" y="98"/>
                        <a:pt x="130" y="93"/>
                        <a:pt x="130" y="87"/>
                      </a:cubicBezTo>
                      <a:cubicBezTo>
                        <a:pt x="130" y="44"/>
                        <a:pt x="130" y="44"/>
                        <a:pt x="130" y="44"/>
                      </a:cubicBezTo>
                      <a:cubicBezTo>
                        <a:pt x="134" y="44"/>
                        <a:pt x="138" y="42"/>
                        <a:pt x="140" y="38"/>
                      </a:cubicBezTo>
                      <a:cubicBezTo>
                        <a:pt x="150" y="17"/>
                        <a:pt x="150" y="17"/>
                        <a:pt x="150" y="17"/>
                      </a:cubicBezTo>
                      <a:cubicBezTo>
                        <a:pt x="153" y="12"/>
                        <a:pt x="151" y="5"/>
                        <a:pt x="145" y="3"/>
                      </a:cubicBezTo>
                      <a:cubicBezTo>
                        <a:pt x="140" y="0"/>
                        <a:pt x="134" y="2"/>
                        <a:pt x="131" y="8"/>
                      </a:cubicBezTo>
                      <a:cubicBezTo>
                        <a:pt x="123" y="23"/>
                        <a:pt x="123" y="23"/>
                        <a:pt x="123" y="23"/>
                      </a:cubicBezTo>
                      <a:cubicBezTo>
                        <a:pt x="109" y="23"/>
                        <a:pt x="109" y="23"/>
                        <a:pt x="109" y="23"/>
                      </a:cubicBezTo>
                      <a:cubicBezTo>
                        <a:pt x="109" y="12"/>
                        <a:pt x="109" y="12"/>
                        <a:pt x="109" y="12"/>
                      </a:cubicBezTo>
                      <a:cubicBezTo>
                        <a:pt x="109" y="6"/>
                        <a:pt x="104" y="2"/>
                        <a:pt x="98" y="2"/>
                      </a:cubicBezTo>
                      <a:cubicBezTo>
                        <a:pt x="92" y="2"/>
                        <a:pt x="87" y="6"/>
                        <a:pt x="87" y="12"/>
                      </a:cubicBezTo>
                      <a:cubicBezTo>
                        <a:pt x="87" y="23"/>
                        <a:pt x="87" y="23"/>
                        <a:pt x="87" y="23"/>
                      </a:cubicBezTo>
                      <a:cubicBezTo>
                        <a:pt x="66" y="23"/>
                        <a:pt x="66" y="23"/>
                        <a:pt x="66" y="23"/>
                      </a:cubicBezTo>
                      <a:cubicBezTo>
                        <a:pt x="66" y="12"/>
                        <a:pt x="66" y="12"/>
                        <a:pt x="66" y="12"/>
                      </a:cubicBezTo>
                      <a:cubicBezTo>
                        <a:pt x="66" y="6"/>
                        <a:pt x="61" y="2"/>
                        <a:pt x="55" y="2"/>
                      </a:cubicBezTo>
                      <a:cubicBezTo>
                        <a:pt x="49" y="2"/>
                        <a:pt x="45" y="6"/>
                        <a:pt x="45" y="12"/>
                      </a:cubicBezTo>
                      <a:cubicBezTo>
                        <a:pt x="45" y="23"/>
                        <a:pt x="45" y="23"/>
                        <a:pt x="45" y="23"/>
                      </a:cubicBezTo>
                      <a:cubicBezTo>
                        <a:pt x="30" y="23"/>
                        <a:pt x="30" y="23"/>
                        <a:pt x="30" y="23"/>
                      </a:cubicBezTo>
                      <a:cubicBezTo>
                        <a:pt x="22" y="8"/>
                        <a:pt x="22" y="8"/>
                        <a:pt x="22" y="8"/>
                      </a:cubicBezTo>
                      <a:cubicBezTo>
                        <a:pt x="20" y="2"/>
                        <a:pt x="13" y="0"/>
                        <a:pt x="8" y="3"/>
                      </a:cubicBezTo>
                      <a:cubicBezTo>
                        <a:pt x="3" y="5"/>
                        <a:pt x="0" y="12"/>
                        <a:pt x="3" y="17"/>
                      </a:cubicBezTo>
                      <a:cubicBezTo>
                        <a:pt x="14" y="38"/>
                        <a:pt x="14" y="38"/>
                        <a:pt x="14" y="38"/>
                      </a:cubicBezTo>
                      <a:cubicBezTo>
                        <a:pt x="16" y="42"/>
                        <a:pt x="19" y="44"/>
                        <a:pt x="23" y="44"/>
                      </a:cubicBezTo>
                      <a:cubicBezTo>
                        <a:pt x="23" y="87"/>
                        <a:pt x="23" y="87"/>
                        <a:pt x="23" y="87"/>
                      </a:cubicBezTo>
                      <a:cubicBezTo>
                        <a:pt x="23" y="93"/>
                        <a:pt x="28" y="98"/>
                        <a:pt x="34" y="98"/>
                      </a:cubicBezTo>
                      <a:cubicBezTo>
                        <a:pt x="32" y="163"/>
                        <a:pt x="19" y="234"/>
                        <a:pt x="15" y="258"/>
                      </a:cubicBezTo>
                      <a:cubicBezTo>
                        <a:pt x="13" y="258"/>
                        <a:pt x="13" y="258"/>
                        <a:pt x="13" y="258"/>
                      </a:cubicBezTo>
                      <a:cubicBezTo>
                        <a:pt x="7" y="258"/>
                        <a:pt x="2" y="262"/>
                        <a:pt x="2" y="268"/>
                      </a:cubicBezTo>
                      <a:cubicBezTo>
                        <a:pt x="2" y="311"/>
                        <a:pt x="2" y="311"/>
                        <a:pt x="2" y="311"/>
                      </a:cubicBezTo>
                      <a:cubicBezTo>
                        <a:pt x="2" y="317"/>
                        <a:pt x="7" y="322"/>
                        <a:pt x="13" y="322"/>
                      </a:cubicBezTo>
                      <a:cubicBezTo>
                        <a:pt x="141" y="322"/>
                        <a:pt x="141" y="322"/>
                        <a:pt x="141" y="322"/>
                      </a:cubicBezTo>
                      <a:cubicBezTo>
                        <a:pt x="147" y="322"/>
                        <a:pt x="151" y="317"/>
                        <a:pt x="151" y="311"/>
                      </a:cubicBezTo>
                      <a:cubicBezTo>
                        <a:pt x="151" y="268"/>
                        <a:pt x="151" y="268"/>
                        <a:pt x="151" y="268"/>
                      </a:cubicBezTo>
                      <a:cubicBezTo>
                        <a:pt x="151" y="262"/>
                        <a:pt x="147" y="258"/>
                        <a:pt x="141" y="258"/>
                      </a:cubicBezTo>
                      <a:close/>
                      <a:moveTo>
                        <a:pt x="109" y="44"/>
                      </a:moveTo>
                      <a:cubicBezTo>
                        <a:pt x="109" y="76"/>
                        <a:pt x="109" y="76"/>
                        <a:pt x="109" y="76"/>
                      </a:cubicBezTo>
                      <a:cubicBezTo>
                        <a:pt x="45" y="76"/>
                        <a:pt x="45" y="76"/>
                        <a:pt x="45" y="76"/>
                      </a:cubicBezTo>
                      <a:cubicBezTo>
                        <a:pt x="45" y="44"/>
                        <a:pt x="45" y="44"/>
                        <a:pt x="45" y="44"/>
                      </a:cubicBezTo>
                      <a:lnTo>
                        <a:pt x="109" y="44"/>
                      </a:lnTo>
                      <a:close/>
                      <a:moveTo>
                        <a:pt x="55" y="98"/>
                      </a:moveTo>
                      <a:cubicBezTo>
                        <a:pt x="98" y="98"/>
                        <a:pt x="98" y="98"/>
                        <a:pt x="98" y="98"/>
                      </a:cubicBezTo>
                      <a:cubicBezTo>
                        <a:pt x="99" y="162"/>
                        <a:pt x="111" y="230"/>
                        <a:pt x="117" y="258"/>
                      </a:cubicBezTo>
                      <a:cubicBezTo>
                        <a:pt x="36" y="258"/>
                        <a:pt x="36" y="258"/>
                        <a:pt x="36" y="258"/>
                      </a:cubicBezTo>
                      <a:cubicBezTo>
                        <a:pt x="42" y="230"/>
                        <a:pt x="54" y="162"/>
                        <a:pt x="55" y="98"/>
                      </a:cubicBezTo>
                      <a:close/>
                      <a:moveTo>
                        <a:pt x="130" y="300"/>
                      </a:moveTo>
                      <a:cubicBezTo>
                        <a:pt x="23" y="300"/>
                        <a:pt x="23" y="300"/>
                        <a:pt x="23" y="300"/>
                      </a:cubicBezTo>
                      <a:cubicBezTo>
                        <a:pt x="23" y="279"/>
                        <a:pt x="23" y="279"/>
                        <a:pt x="23" y="279"/>
                      </a:cubicBezTo>
                      <a:cubicBezTo>
                        <a:pt x="130" y="279"/>
                        <a:pt x="130" y="279"/>
                        <a:pt x="130" y="279"/>
                      </a:cubicBezTo>
                      <a:lnTo>
                        <a:pt x="13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3" name="Freeform 34"/>
                <p:cNvSpPr>
                  <a:spLocks noEditPoints="1"/>
                </p:cNvSpPr>
                <p:nvPr/>
              </p:nvSpPr>
              <p:spPr bwMode="auto">
                <a:xfrm>
                  <a:off x="5626" y="4690"/>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sp>
          <p:nvSpPr>
            <p:cNvPr id="94" name="Rectangle 53"/>
            <p:cNvSpPr/>
            <p:nvPr/>
          </p:nvSpPr>
          <p:spPr>
            <a:xfrm>
              <a:off x="8157569" y="1567595"/>
              <a:ext cx="184730" cy="461665"/>
            </a:xfrm>
            <a:prstGeom prst="rect">
              <a:avLst/>
            </a:prstGeom>
          </p:spPr>
          <p:txBody>
            <a:bodyPr wrap="none">
              <a:spAutoFit/>
            </a:bodyPr>
            <a:lstStyle/>
            <a:p>
              <a:pPr marL="0" marR="0" lvl="0" indent="0" algn="r" defTabSz="685814"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30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6" name="TextBox 95"/>
            <p:cNvSpPr txBox="1"/>
            <p:nvPr/>
          </p:nvSpPr>
          <p:spPr>
            <a:xfrm>
              <a:off x="1235392" y="1295886"/>
              <a:ext cx="6519504" cy="1343958"/>
            </a:xfrm>
            <a:prstGeom prst="rect">
              <a:avLst/>
            </a:prstGeom>
            <a:noFill/>
          </p:spPr>
          <p:txBody>
            <a:bodyPr vert="horz" wrap="square" lIns="0" tIns="0" rIns="0" bIns="0" rtlCol="0" anchor="ctr">
              <a:spAutoFit/>
            </a:bodyPr>
            <a:lstStyle>
              <a:defPPr>
                <a:defRPr lang="en-US"/>
              </a:defPPr>
              <a:lvl1pPr algn="ctr">
                <a:spcBef>
                  <a:spcPts val="200"/>
                </a:spcBef>
                <a:buSzPct val="100000"/>
                <a:defRPr sz="14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285750" lvl="0" indent="-285750" algn="l" defTabSz="1219170">
                <a:buFont typeface="Arial" panose="020B0604020202020204" pitchFamily="34" charset="0"/>
                <a:buChar char="•"/>
                <a:defRPr/>
              </a:pPr>
              <a:r>
                <a:rPr lang="en-US" altLang="he-IL" dirty="0">
                  <a:solidFill>
                    <a:prstClr val="white"/>
                  </a:solidFill>
                </a:rPr>
                <a:t>Lack of a knowledge management strategy that includes knowledge management structure, knowledge flow processes</a:t>
              </a:r>
            </a:p>
            <a:p>
              <a:pPr marL="285750" lvl="0" indent="-285750" algn="l" defTabSz="1219170">
                <a:buFont typeface="Arial" panose="020B0604020202020204" pitchFamily="34" charset="0"/>
                <a:buChar char="•"/>
                <a:defRPr/>
              </a:pPr>
              <a:r>
                <a:rPr lang="en-US" altLang="he-IL" dirty="0">
                  <a:solidFill>
                    <a:prstClr val="white"/>
                  </a:solidFill>
                </a:rPr>
                <a:t>Lack of a platform for sharing knowledge and insights among ministry employees</a:t>
              </a:r>
            </a:p>
            <a:p>
              <a:pPr marL="285750" lvl="0" indent="-285750" algn="l" defTabSz="1219170">
                <a:buFont typeface="Arial" panose="020B0604020202020204" pitchFamily="34" charset="0"/>
                <a:buChar char="•"/>
                <a:defRPr/>
              </a:pPr>
              <a:r>
                <a:rPr lang="en-US" altLang="he-IL" dirty="0">
                  <a:solidFill>
                    <a:prstClr val="white"/>
                  </a:solidFill>
                </a:rPr>
                <a:t>Risk of losing a great deal of knowledge in the minds of people who are about to retire</a:t>
              </a:r>
              <a:endParaRPr kumimoji="0" lang="he-IL" altLang="he-I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4163427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4098" name="Picture 2" descr="תוצאת תמונה עבור ‪Lew Platt h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152" y="1348101"/>
            <a:ext cx="7391848" cy="416179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3"/>
          <p:cNvSpPr/>
          <p:nvPr/>
        </p:nvSpPr>
        <p:spPr bwMode="gray">
          <a:xfrm>
            <a:off x="0" y="1348101"/>
            <a:ext cx="4800152" cy="4161798"/>
          </a:xfrm>
          <a:prstGeom prst="rect">
            <a:avLst/>
          </a:prstGeom>
          <a:solidFill>
            <a:schemeClr val="bg1">
              <a:lumMod val="85000"/>
            </a:schemeClr>
          </a:solidFill>
          <a:ln w="19050" algn="ctr">
            <a:noFill/>
            <a:miter lim="800000"/>
            <a:headEnd/>
            <a:tailEnd/>
          </a:ln>
        </p:spPr>
        <p:txBody>
          <a:bodyPr wrap="square" lIns="180000" tIns="180000" rIns="180000" bIns="180000" rtlCol="0" anchor="ctr"/>
          <a:lstStyle/>
          <a:p>
            <a:pPr marL="0" marR="0" lvl="0" indent="0" algn="l" defTabSz="1219170" rtl="0" eaLnBrk="1" fontAlgn="auto" latinLnBrk="0" hangingPunct="1">
              <a:lnSpc>
                <a:spcPct val="200000"/>
              </a:lnSpc>
              <a:spcBef>
                <a:spcPts val="0"/>
              </a:spcBef>
              <a:spcAft>
                <a:spcPts val="0"/>
              </a:spcAft>
              <a:buClrTx/>
              <a:buSzTx/>
              <a:buFontTx/>
              <a:buNone/>
              <a:tabLst/>
              <a:defRPr/>
            </a:pPr>
            <a:r>
              <a:rPr kumimoji="0" lang="he-IL" sz="2000" b="0" i="0" u="none" strike="noStrike" kern="1200" cap="none" spc="0" normalizeH="0" baseline="0" noProof="0" dirty="0" smtClean="0">
                <a:ln>
                  <a:noFill/>
                </a:ln>
                <a:solidFill>
                  <a:prstClr val="black"/>
                </a:solidFill>
                <a:effectLst/>
                <a:uLnTx/>
                <a:uFillTx/>
                <a:latin typeface="Verdana"/>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smtClean="0">
                <a:ln>
                  <a:noFill/>
                </a:ln>
                <a:solidFill>
                  <a:prstClr val="black"/>
                </a:solidFill>
                <a:effectLst/>
                <a:uLnTx/>
                <a:uFillTx/>
                <a:latin typeface="Verdana"/>
                <a:ea typeface="Calibri" panose="020F0502020204030204" pitchFamily="34" charset="0"/>
                <a:cs typeface="Times New Roman" panose="02020603050405020304" pitchFamily="18" charset="0"/>
              </a:rPr>
              <a:t>If only HP knew what HP knows, we would be three times more productive</a:t>
            </a:r>
            <a:endParaRPr kumimoji="0" lang="en-US" sz="20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4100" name="Picture 4" descr="תוצאת תמונה עבור ‪quotation marks‬‏"/>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flipH="1">
            <a:off x="784225" y="2457763"/>
            <a:ext cx="7048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תוצאת תמונה עבור ‪quotation marks‬‏"/>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flipH="1">
            <a:off x="2146300" y="3619500"/>
            <a:ext cx="7048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תוצאת תמונה עבור ‪HP LOGO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5" y="4836172"/>
            <a:ext cx="659126" cy="6591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42998" y="5179699"/>
            <a:ext cx="2367956"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96D6"/>
                </a:solidFill>
                <a:effectLst/>
                <a:uLnTx/>
                <a:uFillTx/>
                <a:latin typeface="Verdana"/>
                <a:ea typeface="Calibri" panose="020F0502020204030204" pitchFamily="34" charset="0"/>
                <a:cs typeface="Times New Roman" panose="02020603050405020304" pitchFamily="18" charset="0"/>
              </a:rPr>
              <a:t>Lew </a:t>
            </a:r>
            <a:r>
              <a:rPr kumimoji="0" lang="en-US" sz="1200" b="0" i="0" u="none" strike="noStrike" kern="1200" cap="none" spc="0" normalizeH="0" baseline="0" noProof="0" dirty="0">
                <a:ln>
                  <a:noFill/>
                </a:ln>
                <a:solidFill>
                  <a:srgbClr val="0096D6"/>
                </a:solidFill>
                <a:effectLst/>
                <a:uLnTx/>
                <a:uFillTx/>
                <a:latin typeface="Verdana"/>
                <a:ea typeface="Calibri" panose="020F0502020204030204" pitchFamily="34" charset="0"/>
                <a:cs typeface="Times New Roman" panose="02020603050405020304" pitchFamily="18" charset="0"/>
              </a:rPr>
              <a:t>Platt, former CEO of HP</a:t>
            </a:r>
          </a:p>
        </p:txBody>
      </p:sp>
      <p:sp>
        <p:nvSpPr>
          <p:cNvPr id="2" name="Rectangle 1"/>
          <p:cNvSpPr/>
          <p:nvPr/>
        </p:nvSpPr>
        <p:spPr bwMode="gray">
          <a:xfrm>
            <a:off x="0" y="1342768"/>
            <a:ext cx="12192000" cy="4167131"/>
          </a:xfrm>
          <a:prstGeom prst="rect">
            <a:avLst/>
          </a:prstGeom>
          <a:solidFill>
            <a:schemeClr val="bg1">
              <a:alpha val="3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15" name="כותרת 2"/>
          <p:cNvSpPr txBox="1">
            <a:spLocks/>
          </p:cNvSpPr>
          <p:nvPr/>
        </p:nvSpPr>
        <p:spPr>
          <a:xfrm>
            <a:off x="0" y="0"/>
            <a:ext cx="12191999" cy="683862"/>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a:t>Knowledge Management</a:t>
            </a:r>
            <a:r>
              <a:rPr lang="he-IL" sz="3200" b="0" dirty="0"/>
              <a:t>| </a:t>
            </a:r>
            <a:r>
              <a:rPr lang="en-US" sz="3200" b="0" dirty="0">
                <a:solidFill>
                  <a:schemeClr val="accent1">
                    <a:lumMod val="60000"/>
                    <a:lumOff val="40000"/>
                  </a:schemeClr>
                </a:solidFill>
              </a:rPr>
              <a:t>Need</a:t>
            </a:r>
            <a:endParaRPr lang="he-IL" sz="3200" b="0" dirty="0">
              <a:solidFill>
                <a:schemeClr val="accent1">
                  <a:lumMod val="60000"/>
                  <a:lumOff val="40000"/>
                </a:schemeClr>
              </a:solidFill>
            </a:endParaRPr>
          </a:p>
        </p:txBody>
      </p:sp>
    </p:spTree>
    <p:extLst>
      <p:ext uri="{BB962C8B-B14F-4D97-AF65-F5344CB8AC3E}">
        <p14:creationId xmlns:p14="http://schemas.microsoft.com/office/powerpoint/2010/main" val="73065620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gray">
          <a:xfrm>
            <a:off x="-159488" y="-85060"/>
            <a:ext cx="12461358" cy="708128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pic>
        <p:nvPicPr>
          <p:cNvPr id="5" name="Picture 4" descr="תמונה קשורה"/>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348113" y="3985146"/>
            <a:ext cx="3548929" cy="28728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995060" y="2027976"/>
            <a:ext cx="4283504" cy="2869948"/>
            <a:chOff x="5895472" y="1656784"/>
            <a:chExt cx="4283504" cy="2869948"/>
          </a:xfrm>
        </p:grpSpPr>
        <p:sp>
          <p:nvSpPr>
            <p:cNvPr id="7" name="Oval Callout 6"/>
            <p:cNvSpPr/>
            <p:nvPr/>
          </p:nvSpPr>
          <p:spPr bwMode="gray">
            <a:xfrm>
              <a:off x="5895472" y="1656784"/>
              <a:ext cx="4283504" cy="2869948"/>
            </a:xfrm>
            <a:prstGeom prst="wedgeEllipseCallout">
              <a:avLst>
                <a:gd name="adj1" fmla="val -51268"/>
                <a:gd name="adj2" fmla="val 39156"/>
              </a:avLst>
            </a:prstGeom>
            <a:solidFill>
              <a:schemeClr val="tx1"/>
            </a:solidFill>
            <a:ln w="7620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pic>
          <p:nvPicPr>
            <p:cNvPr id="14338" name="Picture 2" descr="תוצאת תמונה עבור ‪Thank you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6023" y="2101157"/>
              <a:ext cx="3962400" cy="1981200"/>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8"/>
            <p:cNvSpPr/>
            <p:nvPr/>
          </p:nvSpPr>
          <p:spPr bwMode="gray">
            <a:xfrm>
              <a:off x="5949115" y="1706577"/>
              <a:ext cx="4176216" cy="2770361"/>
            </a:xfrm>
            <a:prstGeom prst="wedgeEllipseCallout">
              <a:avLst>
                <a:gd name="adj1" fmla="val -51268"/>
                <a:gd name="adj2" fmla="val 39156"/>
              </a:avLst>
            </a:prstGeom>
            <a:noFill/>
            <a:ln w="76200" algn="ctr">
              <a:solidFill>
                <a:srgbClr val="9ECB3B"/>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grpSp>
      <p:pic>
        <p:nvPicPr>
          <p:cNvPr id="2" name="Picture 1"/>
          <p:cNvPicPr>
            <a:picLocks noChangeAspect="1"/>
          </p:cNvPicPr>
          <p:nvPr/>
        </p:nvPicPr>
        <p:blipFill rotWithShape="1">
          <a:blip r:embed="rId6"/>
          <a:srcRect l="13125" t="13241" r="15573" b="15370"/>
          <a:stretch/>
        </p:blipFill>
        <p:spPr>
          <a:xfrm>
            <a:off x="188798" y="0"/>
            <a:ext cx="11719810" cy="6600420"/>
          </a:xfrm>
          <a:prstGeom prst="rect">
            <a:avLst/>
          </a:prstGeom>
        </p:spPr>
      </p:pic>
      <p:sp>
        <p:nvSpPr>
          <p:cNvPr id="4" name="Rectangle 3"/>
          <p:cNvSpPr/>
          <p:nvPr/>
        </p:nvSpPr>
        <p:spPr bwMode="gray">
          <a:xfrm>
            <a:off x="7524750" y="228600"/>
            <a:ext cx="762000" cy="36195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6" name="Rectangle 5"/>
          <p:cNvSpPr/>
          <p:nvPr/>
        </p:nvSpPr>
        <p:spPr bwMode="gray">
          <a:xfrm>
            <a:off x="6461059" y="184112"/>
            <a:ext cx="809625" cy="36195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200" dirty="0" smtClean="0"/>
              <a:t>Projects</a:t>
            </a:r>
            <a:endParaRPr lang="he-IL" sz="1200" dirty="0" smtClean="0"/>
          </a:p>
        </p:txBody>
      </p:sp>
      <p:sp>
        <p:nvSpPr>
          <p:cNvPr id="10" name="TextBox 9"/>
          <p:cNvSpPr txBox="1"/>
          <p:nvPr/>
        </p:nvSpPr>
        <p:spPr>
          <a:xfrm>
            <a:off x="2586567" y="184112"/>
            <a:ext cx="629282" cy="369332"/>
          </a:xfrm>
          <a:prstGeom prst="rect">
            <a:avLst/>
          </a:prstGeom>
          <a:noFill/>
        </p:spPr>
        <p:txBody>
          <a:bodyPr vert="horz" wrap="square" lIns="0" tIns="0" rIns="0" bIns="0" rtlCol="1">
            <a:spAutoFit/>
          </a:bodyPr>
          <a:lstStyle/>
          <a:p>
            <a:pPr>
              <a:spcBef>
                <a:spcPts val="200"/>
              </a:spcBef>
              <a:buSzPct val="100000"/>
            </a:pPr>
            <a:r>
              <a:rPr lang="en-US" sz="1200" b="1" dirty="0" smtClean="0">
                <a:solidFill>
                  <a:srgbClr val="FFC000"/>
                </a:solidFill>
              </a:rPr>
              <a:t>Home Page</a:t>
            </a:r>
            <a:endParaRPr lang="he-IL" sz="1200" b="1" dirty="0" smtClean="0">
              <a:solidFill>
                <a:srgbClr val="FFC000"/>
              </a:solidFill>
            </a:endParaRPr>
          </a:p>
        </p:txBody>
      </p:sp>
      <p:sp>
        <p:nvSpPr>
          <p:cNvPr id="11" name="Rectangle 10"/>
          <p:cNvSpPr/>
          <p:nvPr/>
        </p:nvSpPr>
        <p:spPr bwMode="gray">
          <a:xfrm>
            <a:off x="7524750" y="147637"/>
            <a:ext cx="1871587" cy="523875"/>
          </a:xfrm>
          <a:prstGeom prst="rect">
            <a:avLst/>
          </a:prstGeom>
          <a:solidFill>
            <a:srgbClr val="FFC00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b="1" dirty="0" smtClean="0">
                <a:solidFill>
                  <a:schemeClr val="bg1"/>
                </a:solidFill>
              </a:rPr>
              <a:t>What would you like to do?</a:t>
            </a:r>
            <a:endParaRPr lang="he-IL" sz="1400" b="1" dirty="0" smtClean="0">
              <a:solidFill>
                <a:schemeClr val="bg1"/>
              </a:solidFill>
            </a:endParaRPr>
          </a:p>
        </p:txBody>
      </p:sp>
      <p:sp>
        <p:nvSpPr>
          <p:cNvPr id="12" name="Rectangle 11"/>
          <p:cNvSpPr/>
          <p:nvPr/>
        </p:nvSpPr>
        <p:spPr bwMode="gray">
          <a:xfrm>
            <a:off x="3348113" y="114300"/>
            <a:ext cx="2966962" cy="542925"/>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dirty="0" smtClean="0"/>
              <a:t>Announcements</a:t>
            </a:r>
            <a:endParaRPr lang="he-IL" sz="1400" dirty="0" smtClean="0"/>
          </a:p>
        </p:txBody>
      </p:sp>
      <p:sp>
        <p:nvSpPr>
          <p:cNvPr id="14" name="Rectangle 13"/>
          <p:cNvSpPr/>
          <p:nvPr/>
        </p:nvSpPr>
        <p:spPr bwMode="gray">
          <a:xfrm>
            <a:off x="8648700" y="1457325"/>
            <a:ext cx="438150" cy="1905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17" name="Rectangle 16"/>
          <p:cNvSpPr/>
          <p:nvPr/>
        </p:nvSpPr>
        <p:spPr bwMode="gray">
          <a:xfrm>
            <a:off x="1109738" y="2056381"/>
            <a:ext cx="2238375" cy="227281"/>
          </a:xfrm>
          <a:prstGeom prst="rect">
            <a:avLst/>
          </a:prstGeom>
          <a:solidFill>
            <a:schemeClr val="accent4">
              <a:lumMod val="50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900" b="1" dirty="0" smtClean="0">
                <a:solidFill>
                  <a:schemeClr val="bg1"/>
                </a:solidFill>
              </a:rPr>
              <a:t>Your Digital Connection to the Office</a:t>
            </a:r>
            <a:endParaRPr lang="he-IL" sz="900" b="1" dirty="0" smtClean="0">
              <a:solidFill>
                <a:schemeClr val="bg1"/>
              </a:solidFill>
            </a:endParaRPr>
          </a:p>
        </p:txBody>
      </p:sp>
      <p:sp>
        <p:nvSpPr>
          <p:cNvPr id="18" name="Rectangle 17"/>
          <p:cNvSpPr/>
          <p:nvPr/>
        </p:nvSpPr>
        <p:spPr bwMode="gray">
          <a:xfrm>
            <a:off x="9572625" y="2609850"/>
            <a:ext cx="2124075" cy="485775"/>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19" name="TextBox 18"/>
          <p:cNvSpPr txBox="1"/>
          <p:nvPr/>
        </p:nvSpPr>
        <p:spPr>
          <a:xfrm>
            <a:off x="762000" y="2771775"/>
            <a:ext cx="1250342" cy="246221"/>
          </a:xfrm>
          <a:prstGeom prst="rect">
            <a:avLst/>
          </a:prstGeom>
          <a:noFill/>
        </p:spPr>
        <p:txBody>
          <a:bodyPr vert="horz" wrap="none" lIns="0" tIns="0" rIns="0" bIns="0" rtlCol="1">
            <a:spAutoFit/>
          </a:bodyPr>
          <a:lstStyle/>
          <a:p>
            <a:pPr>
              <a:spcBef>
                <a:spcPts val="200"/>
              </a:spcBef>
              <a:buSzPct val="100000"/>
            </a:pPr>
            <a:r>
              <a:rPr lang="en-US" sz="1600" dirty="0" smtClean="0">
                <a:solidFill>
                  <a:srgbClr val="00A3E0"/>
                </a:solidFill>
              </a:rPr>
              <a:t>Latest News</a:t>
            </a:r>
            <a:endParaRPr lang="he-IL" sz="1600" dirty="0" smtClean="0">
              <a:solidFill>
                <a:srgbClr val="00A3E0"/>
              </a:solidFill>
            </a:endParaRPr>
          </a:p>
        </p:txBody>
      </p:sp>
      <p:sp>
        <p:nvSpPr>
          <p:cNvPr id="20" name="Rectangle 19"/>
          <p:cNvSpPr/>
          <p:nvPr/>
        </p:nvSpPr>
        <p:spPr bwMode="gray">
          <a:xfrm>
            <a:off x="431944" y="5446871"/>
            <a:ext cx="1057275" cy="3429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100" b="1" dirty="0" smtClean="0">
                <a:solidFill>
                  <a:srgbClr val="00A3E0"/>
                </a:solidFill>
              </a:rPr>
              <a:t>All News</a:t>
            </a:r>
            <a:endParaRPr lang="he-IL" sz="1100" b="1" dirty="0" smtClean="0">
              <a:solidFill>
                <a:srgbClr val="00A3E0"/>
              </a:solidFill>
            </a:endParaRPr>
          </a:p>
        </p:txBody>
      </p:sp>
      <p:sp>
        <p:nvSpPr>
          <p:cNvPr id="21" name="Rectangle 20"/>
          <p:cNvSpPr/>
          <p:nvPr/>
        </p:nvSpPr>
        <p:spPr bwMode="gray">
          <a:xfrm>
            <a:off x="10410825" y="5962650"/>
            <a:ext cx="1285875" cy="36195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600" b="1" dirty="0" smtClean="0">
                <a:solidFill>
                  <a:srgbClr val="00A3E0"/>
                </a:solidFill>
              </a:rPr>
              <a:t>Projects</a:t>
            </a:r>
            <a:endParaRPr lang="he-IL" sz="1600" b="1" dirty="0" smtClean="0">
              <a:solidFill>
                <a:srgbClr val="00A3E0"/>
              </a:solidFill>
            </a:endParaRPr>
          </a:p>
        </p:txBody>
      </p:sp>
      <p:sp>
        <p:nvSpPr>
          <p:cNvPr id="22" name="TextBox 21"/>
          <p:cNvSpPr txBox="1"/>
          <p:nvPr/>
        </p:nvSpPr>
        <p:spPr>
          <a:xfrm>
            <a:off x="9524437" y="147637"/>
            <a:ext cx="1508254" cy="430887"/>
          </a:xfrm>
          <a:prstGeom prst="rect">
            <a:avLst/>
          </a:prstGeom>
          <a:solidFill>
            <a:schemeClr val="bg1"/>
          </a:solidFill>
        </p:spPr>
        <p:txBody>
          <a:bodyPr vert="horz" wrap="square" lIns="0" tIns="0" rIns="0" bIns="0" rtlCol="1">
            <a:spAutoFit/>
          </a:bodyPr>
          <a:lstStyle/>
          <a:p>
            <a:pPr>
              <a:spcBef>
                <a:spcPts val="200"/>
              </a:spcBef>
              <a:buSzPct val="100000"/>
            </a:pPr>
            <a:r>
              <a:rPr lang="en-US" sz="1400" dirty="0"/>
              <a:t>Hello, Hani </a:t>
            </a:r>
            <a:r>
              <a:rPr lang="en-US" sz="1400" dirty="0" err="1"/>
              <a:t>Philippstone</a:t>
            </a:r>
            <a:endParaRPr lang="he-IL" sz="1400" dirty="0" smtClean="0"/>
          </a:p>
        </p:txBody>
      </p:sp>
      <p:sp>
        <p:nvSpPr>
          <p:cNvPr id="13" name="TextBox 12"/>
          <p:cNvSpPr txBox="1"/>
          <p:nvPr/>
        </p:nvSpPr>
        <p:spPr>
          <a:xfrm>
            <a:off x="8706703" y="4305340"/>
            <a:ext cx="2190536"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a:solidFill>
                  <a:schemeClr val="accent3"/>
                </a:solidFill>
              </a:rPr>
              <a:t>Launch of the light rail line</a:t>
            </a:r>
            <a:endParaRPr lang="he-IL" sz="1200" dirty="0" smtClean="0">
              <a:solidFill>
                <a:schemeClr val="accent3"/>
              </a:solidFill>
            </a:endParaRPr>
          </a:p>
        </p:txBody>
      </p:sp>
      <p:sp>
        <p:nvSpPr>
          <p:cNvPr id="23" name="TextBox 22"/>
          <p:cNvSpPr txBox="1"/>
          <p:nvPr/>
        </p:nvSpPr>
        <p:spPr>
          <a:xfrm>
            <a:off x="6368712" y="4293780"/>
            <a:ext cx="1995204"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smtClean="0">
                <a:solidFill>
                  <a:schemeClr val="accent3"/>
                </a:solidFill>
              </a:rPr>
              <a:t>New bus center </a:t>
            </a:r>
            <a:endParaRPr lang="he-IL" sz="1200" dirty="0" smtClean="0">
              <a:solidFill>
                <a:schemeClr val="accent3"/>
              </a:solidFill>
            </a:endParaRPr>
          </a:p>
        </p:txBody>
      </p:sp>
      <p:sp>
        <p:nvSpPr>
          <p:cNvPr id="25" name="TextBox 24"/>
          <p:cNvSpPr txBox="1"/>
          <p:nvPr/>
        </p:nvSpPr>
        <p:spPr>
          <a:xfrm>
            <a:off x="3733786" y="4268883"/>
            <a:ext cx="2140774"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a:solidFill>
                  <a:schemeClr val="accent3"/>
                </a:solidFill>
              </a:rPr>
              <a:t>Lowering inter-city taxi fare</a:t>
            </a:r>
            <a:endParaRPr lang="he-IL" sz="1200" dirty="0" smtClean="0">
              <a:solidFill>
                <a:schemeClr val="accent3"/>
              </a:solidFill>
            </a:endParaRPr>
          </a:p>
        </p:txBody>
      </p:sp>
      <p:sp>
        <p:nvSpPr>
          <p:cNvPr id="26" name="TextBox 25"/>
          <p:cNvSpPr txBox="1"/>
          <p:nvPr/>
        </p:nvSpPr>
        <p:spPr>
          <a:xfrm>
            <a:off x="1339926" y="4283620"/>
            <a:ext cx="2140774"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a:solidFill>
                  <a:schemeClr val="accent3"/>
                </a:solidFill>
              </a:rPr>
              <a:t>Expansion of Highway 90</a:t>
            </a:r>
            <a:endParaRPr lang="he-IL" sz="1200" dirty="0" smtClean="0">
              <a:solidFill>
                <a:schemeClr val="accent3"/>
              </a:solidFill>
            </a:endParaRPr>
          </a:p>
        </p:txBody>
      </p:sp>
      <p:sp>
        <p:nvSpPr>
          <p:cNvPr id="27" name="TextBox 26"/>
          <p:cNvSpPr txBox="1"/>
          <p:nvPr/>
        </p:nvSpPr>
        <p:spPr>
          <a:xfrm>
            <a:off x="8629650" y="4543539"/>
            <a:ext cx="2429352" cy="646331"/>
          </a:xfrm>
          <a:prstGeom prst="rect">
            <a:avLst/>
          </a:prstGeom>
          <a:solidFill>
            <a:srgbClr val="F3F3F3"/>
          </a:solidFill>
        </p:spPr>
        <p:txBody>
          <a:bodyPr vert="horz" wrap="square" lIns="0" tIns="0" rIns="0" bIns="0" rtlCol="1">
            <a:spAutoFit/>
          </a:bodyPr>
          <a:lstStyle/>
          <a:p>
            <a:pPr>
              <a:spcBef>
                <a:spcPts val="200"/>
              </a:spcBef>
              <a:buSzPct val="100000"/>
            </a:pPr>
            <a:r>
              <a:rPr lang="en-US" sz="1050" dirty="0" smtClean="0"/>
              <a:t>At the beginning of the week, the new light rail line was launched. After three years of work, the first line was launched in Tel Aviv </a:t>
            </a:r>
            <a:endParaRPr lang="he-IL" sz="1050" dirty="0" smtClean="0"/>
          </a:p>
        </p:txBody>
      </p:sp>
      <p:sp>
        <p:nvSpPr>
          <p:cNvPr id="28" name="TextBox 27"/>
          <p:cNvSpPr txBox="1"/>
          <p:nvPr/>
        </p:nvSpPr>
        <p:spPr>
          <a:xfrm>
            <a:off x="6172263" y="4478446"/>
            <a:ext cx="2191653" cy="677108"/>
          </a:xfrm>
          <a:prstGeom prst="rect">
            <a:avLst/>
          </a:prstGeom>
          <a:solidFill>
            <a:schemeClr val="bg1">
              <a:lumMod val="95000"/>
            </a:schemeClr>
          </a:solidFill>
        </p:spPr>
        <p:txBody>
          <a:bodyPr vert="horz" wrap="square" lIns="0" tIns="0" rIns="0" bIns="0" rtlCol="1">
            <a:spAutoFit/>
          </a:bodyPr>
          <a:lstStyle/>
          <a:p>
            <a:r>
              <a:rPr lang="en-US" sz="1100" dirty="0" smtClean="0"/>
              <a:t>The court ordered the government to stop issuing tenders for buses sense a new center had been opened</a:t>
            </a:r>
            <a:endParaRPr lang="he-IL" sz="1100" dirty="0"/>
          </a:p>
        </p:txBody>
      </p:sp>
      <p:sp>
        <p:nvSpPr>
          <p:cNvPr id="29" name="TextBox 28"/>
          <p:cNvSpPr txBox="1"/>
          <p:nvPr/>
        </p:nvSpPr>
        <p:spPr>
          <a:xfrm>
            <a:off x="3704133" y="4575703"/>
            <a:ext cx="2335263" cy="323165"/>
          </a:xfrm>
          <a:prstGeom prst="rect">
            <a:avLst/>
          </a:prstGeom>
          <a:solidFill>
            <a:schemeClr val="bg1">
              <a:lumMod val="95000"/>
            </a:schemeClr>
          </a:solidFill>
        </p:spPr>
        <p:txBody>
          <a:bodyPr vert="horz" wrap="square" lIns="0" tIns="0" rIns="0" bIns="0" rtlCol="1">
            <a:spAutoFit/>
          </a:bodyPr>
          <a:lstStyle/>
          <a:p>
            <a:r>
              <a:rPr lang="en-US" sz="1050" dirty="0"/>
              <a:t>A significant reduction in the cost of intercity travel was approved </a:t>
            </a:r>
            <a:r>
              <a:rPr lang="he-IL" sz="1050" dirty="0"/>
              <a:t>  </a:t>
            </a:r>
          </a:p>
        </p:txBody>
      </p:sp>
      <p:sp>
        <p:nvSpPr>
          <p:cNvPr id="30" name="TextBox 29"/>
          <p:cNvSpPr txBox="1"/>
          <p:nvPr/>
        </p:nvSpPr>
        <p:spPr>
          <a:xfrm>
            <a:off x="1217514" y="4524964"/>
            <a:ext cx="2335263" cy="646331"/>
          </a:xfrm>
          <a:prstGeom prst="rect">
            <a:avLst/>
          </a:prstGeom>
          <a:solidFill>
            <a:schemeClr val="bg1">
              <a:lumMod val="95000"/>
            </a:schemeClr>
          </a:solidFill>
        </p:spPr>
        <p:txBody>
          <a:bodyPr vert="horz" wrap="square" lIns="0" tIns="0" rIns="0" bIns="0" rtlCol="1">
            <a:spAutoFit/>
          </a:bodyPr>
          <a:lstStyle/>
          <a:p>
            <a:r>
              <a:rPr lang="en-US" sz="1050" dirty="0" smtClean="0"/>
              <a:t>Following the deaths of 17 people on the bloody road</a:t>
            </a:r>
          </a:p>
          <a:p>
            <a:r>
              <a:rPr lang="en-US" sz="1050" dirty="0" smtClean="0"/>
              <a:t>Highway 90 </a:t>
            </a:r>
          </a:p>
          <a:p>
            <a:r>
              <a:rPr lang="en-US" sz="1050" dirty="0" smtClean="0"/>
              <a:t>It was decided to expand the road </a:t>
            </a:r>
            <a:endParaRPr lang="he-IL" sz="1050" dirty="0"/>
          </a:p>
        </p:txBody>
      </p:sp>
    </p:spTree>
    <p:extLst>
      <p:ext uri="{BB962C8B-B14F-4D97-AF65-F5344CB8AC3E}">
        <p14:creationId xmlns:p14="http://schemas.microsoft.com/office/powerpoint/2010/main" val="184283357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gray">
          <a:xfrm>
            <a:off x="-159488" y="-85060"/>
            <a:ext cx="12461358" cy="708128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pic>
        <p:nvPicPr>
          <p:cNvPr id="5" name="Picture 4" descr="תמונה קשורה"/>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348113" y="3985146"/>
            <a:ext cx="3548929" cy="28728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srcRect l="12786" t="12687" r="15348" b="14610"/>
          <a:stretch/>
        </p:blipFill>
        <p:spPr>
          <a:xfrm>
            <a:off x="-179821" y="-73277"/>
            <a:ext cx="12481691" cy="7102770"/>
          </a:xfrm>
          <a:prstGeom prst="rect">
            <a:avLst/>
          </a:prstGeom>
        </p:spPr>
      </p:pic>
      <p:sp>
        <p:nvSpPr>
          <p:cNvPr id="2" name="Rectangle 1"/>
          <p:cNvSpPr/>
          <p:nvPr/>
        </p:nvSpPr>
        <p:spPr bwMode="gray">
          <a:xfrm>
            <a:off x="2886075" y="133351"/>
            <a:ext cx="4495800" cy="5334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6" name="Rectangle 5"/>
          <p:cNvSpPr/>
          <p:nvPr/>
        </p:nvSpPr>
        <p:spPr bwMode="gray">
          <a:xfrm>
            <a:off x="7484435" y="133351"/>
            <a:ext cx="1571625" cy="533400"/>
          </a:xfrm>
          <a:prstGeom prst="rect">
            <a:avLst/>
          </a:prstGeom>
          <a:solidFill>
            <a:srgbClr val="FFCD0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200" b="1" dirty="0" smtClean="0">
                <a:solidFill>
                  <a:schemeClr val="bg1"/>
                </a:solidFill>
              </a:rPr>
              <a:t>What would you like to do?</a:t>
            </a:r>
            <a:endParaRPr lang="he-IL" sz="1200" b="1" dirty="0" smtClean="0">
              <a:solidFill>
                <a:schemeClr val="bg1"/>
              </a:solidFill>
            </a:endParaRPr>
          </a:p>
        </p:txBody>
      </p:sp>
      <p:sp>
        <p:nvSpPr>
          <p:cNvPr id="7" name="TextBox 6"/>
          <p:cNvSpPr txBox="1"/>
          <p:nvPr/>
        </p:nvSpPr>
        <p:spPr>
          <a:xfrm>
            <a:off x="1439217" y="400051"/>
            <a:ext cx="5457825" cy="246221"/>
          </a:xfrm>
          <a:prstGeom prst="rect">
            <a:avLst/>
          </a:prstGeom>
          <a:noFill/>
        </p:spPr>
        <p:txBody>
          <a:bodyPr vert="horz" wrap="square" lIns="0" tIns="0" rIns="0" bIns="0" rtlCol="1">
            <a:spAutoFit/>
          </a:bodyPr>
          <a:lstStyle/>
          <a:p>
            <a:pPr>
              <a:spcBef>
                <a:spcPts val="200"/>
              </a:spcBef>
              <a:buSzPct val="100000"/>
            </a:pPr>
            <a:r>
              <a:rPr lang="en-US" sz="1600" b="1" dirty="0" smtClean="0">
                <a:solidFill>
                  <a:srgbClr val="FFCD00"/>
                </a:solidFill>
              </a:rPr>
              <a:t>Home Page                      </a:t>
            </a:r>
            <a:r>
              <a:rPr lang="en-US" sz="1200" dirty="0" smtClean="0"/>
              <a:t>Announcements        Projects</a:t>
            </a:r>
            <a:endParaRPr lang="he-IL" sz="1200" dirty="0" smtClean="0"/>
          </a:p>
        </p:txBody>
      </p:sp>
      <p:sp>
        <p:nvSpPr>
          <p:cNvPr id="8" name="Rectangle 7"/>
          <p:cNvSpPr/>
          <p:nvPr/>
        </p:nvSpPr>
        <p:spPr bwMode="gray">
          <a:xfrm>
            <a:off x="10668000" y="1809750"/>
            <a:ext cx="1323975" cy="466725"/>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b="1" dirty="0" smtClean="0">
                <a:solidFill>
                  <a:srgbClr val="62B5E5"/>
                </a:solidFill>
              </a:rPr>
              <a:t>The Projects</a:t>
            </a:r>
            <a:endParaRPr lang="he-IL" sz="1400" b="1" dirty="0" smtClean="0">
              <a:solidFill>
                <a:srgbClr val="62B5E5"/>
              </a:solidFill>
            </a:endParaRPr>
          </a:p>
        </p:txBody>
      </p:sp>
      <p:sp>
        <p:nvSpPr>
          <p:cNvPr id="9" name="Rectangle 8"/>
          <p:cNvSpPr/>
          <p:nvPr/>
        </p:nvSpPr>
        <p:spPr bwMode="gray">
          <a:xfrm>
            <a:off x="99435" y="1276653"/>
            <a:ext cx="1057275" cy="3429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100" b="1" dirty="0" smtClean="0">
                <a:solidFill>
                  <a:srgbClr val="00A3E0"/>
                </a:solidFill>
              </a:rPr>
              <a:t>All News</a:t>
            </a:r>
            <a:endParaRPr lang="he-IL" sz="1100" b="1" dirty="0" smtClean="0">
              <a:solidFill>
                <a:srgbClr val="00A3E0"/>
              </a:solidFill>
            </a:endParaRPr>
          </a:p>
        </p:txBody>
      </p:sp>
      <p:sp>
        <p:nvSpPr>
          <p:cNvPr id="10" name="Rectangle 9"/>
          <p:cNvSpPr/>
          <p:nvPr/>
        </p:nvSpPr>
        <p:spPr bwMode="gray">
          <a:xfrm>
            <a:off x="99435" y="4726435"/>
            <a:ext cx="1057275" cy="342900"/>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100" b="1" dirty="0" smtClean="0">
                <a:solidFill>
                  <a:srgbClr val="00A3E0"/>
                </a:solidFill>
              </a:rPr>
              <a:t>All Projects</a:t>
            </a:r>
            <a:endParaRPr lang="he-IL" sz="1100" b="1" dirty="0" smtClean="0">
              <a:solidFill>
                <a:srgbClr val="00A3E0"/>
              </a:solidFill>
            </a:endParaRPr>
          </a:p>
        </p:txBody>
      </p:sp>
      <p:sp>
        <p:nvSpPr>
          <p:cNvPr id="11" name="Rectangle 10"/>
          <p:cNvSpPr/>
          <p:nvPr/>
        </p:nvSpPr>
        <p:spPr bwMode="gray">
          <a:xfrm>
            <a:off x="8936183" y="5313270"/>
            <a:ext cx="2989040" cy="478231"/>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b="1" dirty="0">
                <a:solidFill>
                  <a:srgbClr val="62B5E5"/>
                </a:solidFill>
              </a:rPr>
              <a:t>What have we learned? Insights and insights</a:t>
            </a:r>
            <a:endParaRPr lang="he-IL" sz="1400" b="1" dirty="0" smtClean="0">
              <a:solidFill>
                <a:srgbClr val="62B5E5"/>
              </a:solidFill>
            </a:endParaRPr>
          </a:p>
        </p:txBody>
      </p:sp>
      <p:sp>
        <p:nvSpPr>
          <p:cNvPr id="13" name="TextBox 12"/>
          <p:cNvSpPr txBox="1"/>
          <p:nvPr/>
        </p:nvSpPr>
        <p:spPr>
          <a:xfrm>
            <a:off x="9506110" y="133351"/>
            <a:ext cx="1842655" cy="430887"/>
          </a:xfrm>
          <a:prstGeom prst="rect">
            <a:avLst/>
          </a:prstGeom>
          <a:solidFill>
            <a:schemeClr val="bg1"/>
          </a:solidFill>
        </p:spPr>
        <p:txBody>
          <a:bodyPr vert="horz" wrap="square" lIns="0" tIns="0" rIns="0" bIns="0" rtlCol="1">
            <a:spAutoFit/>
          </a:bodyPr>
          <a:lstStyle/>
          <a:p>
            <a:pPr>
              <a:spcBef>
                <a:spcPts val="200"/>
              </a:spcBef>
              <a:buSzPct val="100000"/>
            </a:pPr>
            <a:r>
              <a:rPr lang="en-US" sz="1400" dirty="0"/>
              <a:t>Hello, Hani </a:t>
            </a:r>
            <a:r>
              <a:rPr lang="en-US" sz="1400" dirty="0" err="1"/>
              <a:t>Philippstone</a:t>
            </a:r>
            <a:endParaRPr lang="he-IL" sz="1400" dirty="0" smtClean="0"/>
          </a:p>
        </p:txBody>
      </p:sp>
      <p:sp>
        <p:nvSpPr>
          <p:cNvPr id="14" name="TextBox 13"/>
          <p:cNvSpPr txBox="1"/>
          <p:nvPr/>
        </p:nvSpPr>
        <p:spPr>
          <a:xfrm>
            <a:off x="9056060" y="2670120"/>
            <a:ext cx="2140774"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smtClean="0">
                <a:solidFill>
                  <a:schemeClr val="accent3"/>
                </a:solidFill>
              </a:rPr>
              <a:t>Highway 1</a:t>
            </a:r>
            <a:endParaRPr lang="he-IL" sz="1200" dirty="0" smtClean="0">
              <a:solidFill>
                <a:schemeClr val="accent3"/>
              </a:solidFill>
            </a:endParaRPr>
          </a:p>
        </p:txBody>
      </p:sp>
      <p:sp>
        <p:nvSpPr>
          <p:cNvPr id="15" name="TextBox 14"/>
          <p:cNvSpPr txBox="1"/>
          <p:nvPr/>
        </p:nvSpPr>
        <p:spPr>
          <a:xfrm>
            <a:off x="6311488" y="2691018"/>
            <a:ext cx="2140774"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smtClean="0">
                <a:solidFill>
                  <a:schemeClr val="accent3"/>
                </a:solidFill>
              </a:rPr>
              <a:t>Highway 6</a:t>
            </a:r>
            <a:endParaRPr lang="he-IL" sz="1200" dirty="0" smtClean="0">
              <a:solidFill>
                <a:schemeClr val="accent3"/>
              </a:solidFill>
            </a:endParaRPr>
          </a:p>
        </p:txBody>
      </p:sp>
      <p:sp>
        <p:nvSpPr>
          <p:cNvPr id="16" name="TextBox 15"/>
          <p:cNvSpPr txBox="1"/>
          <p:nvPr/>
        </p:nvSpPr>
        <p:spPr>
          <a:xfrm>
            <a:off x="3719028" y="2666126"/>
            <a:ext cx="2140774"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smtClean="0">
                <a:solidFill>
                  <a:schemeClr val="accent3"/>
                </a:solidFill>
              </a:rPr>
              <a:t>Highway 20</a:t>
            </a:r>
            <a:endParaRPr lang="he-IL" sz="1200" dirty="0" smtClean="0">
              <a:solidFill>
                <a:schemeClr val="accent3"/>
              </a:solidFill>
            </a:endParaRPr>
          </a:p>
        </p:txBody>
      </p:sp>
      <p:sp>
        <p:nvSpPr>
          <p:cNvPr id="17" name="TextBox 16"/>
          <p:cNvSpPr txBox="1"/>
          <p:nvPr/>
        </p:nvSpPr>
        <p:spPr>
          <a:xfrm>
            <a:off x="1050512" y="2527350"/>
            <a:ext cx="2140774" cy="369332"/>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smtClean="0">
                <a:solidFill>
                  <a:schemeClr val="accent3"/>
                </a:solidFill>
              </a:rPr>
              <a:t>Expansion of Highway 90 – Long name </a:t>
            </a:r>
            <a:endParaRPr lang="he-IL" sz="1200" dirty="0" smtClean="0">
              <a:solidFill>
                <a:schemeClr val="accent3"/>
              </a:solidFill>
            </a:endParaRPr>
          </a:p>
        </p:txBody>
      </p:sp>
      <p:sp>
        <p:nvSpPr>
          <p:cNvPr id="18" name="TextBox 17"/>
          <p:cNvSpPr txBox="1"/>
          <p:nvPr/>
        </p:nvSpPr>
        <p:spPr>
          <a:xfrm>
            <a:off x="8936183" y="6140913"/>
            <a:ext cx="2260651"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smtClean="0">
                <a:solidFill>
                  <a:schemeClr val="accent3"/>
                </a:solidFill>
              </a:rPr>
              <a:t>Receiving suppliers opinions </a:t>
            </a:r>
            <a:endParaRPr lang="he-IL" sz="1200" dirty="0" smtClean="0">
              <a:solidFill>
                <a:schemeClr val="accent3"/>
              </a:solidFill>
            </a:endParaRPr>
          </a:p>
        </p:txBody>
      </p:sp>
      <p:sp>
        <p:nvSpPr>
          <p:cNvPr id="19" name="TextBox 18"/>
          <p:cNvSpPr txBox="1"/>
          <p:nvPr/>
        </p:nvSpPr>
        <p:spPr>
          <a:xfrm>
            <a:off x="6214243" y="5956247"/>
            <a:ext cx="2260651" cy="369332"/>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smtClean="0">
                <a:solidFill>
                  <a:schemeClr val="accent3"/>
                </a:solidFill>
              </a:rPr>
              <a:t>Legal approval for a single book </a:t>
            </a:r>
            <a:endParaRPr lang="he-IL" sz="1200" dirty="0" smtClean="0">
              <a:solidFill>
                <a:schemeClr val="accent3"/>
              </a:solidFill>
            </a:endParaRPr>
          </a:p>
        </p:txBody>
      </p:sp>
      <p:sp>
        <p:nvSpPr>
          <p:cNvPr id="20" name="TextBox 19"/>
          <p:cNvSpPr txBox="1"/>
          <p:nvPr/>
        </p:nvSpPr>
        <p:spPr>
          <a:xfrm>
            <a:off x="3793531" y="5956247"/>
            <a:ext cx="2260651" cy="369332"/>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smtClean="0">
                <a:solidFill>
                  <a:schemeClr val="accent3"/>
                </a:solidFill>
              </a:rPr>
              <a:t>Exceptional certificate of disability </a:t>
            </a:r>
            <a:endParaRPr lang="he-IL" sz="1200" dirty="0" smtClean="0">
              <a:solidFill>
                <a:schemeClr val="accent3"/>
              </a:solidFill>
            </a:endParaRPr>
          </a:p>
        </p:txBody>
      </p:sp>
      <p:sp>
        <p:nvSpPr>
          <p:cNvPr id="21" name="TextBox 20"/>
          <p:cNvSpPr txBox="1"/>
          <p:nvPr/>
        </p:nvSpPr>
        <p:spPr>
          <a:xfrm>
            <a:off x="1112751" y="6003564"/>
            <a:ext cx="2260651" cy="369332"/>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smtClean="0">
                <a:solidFill>
                  <a:schemeClr val="accent3"/>
                </a:solidFill>
              </a:rPr>
              <a:t>Vendor reviews (23 characters)</a:t>
            </a:r>
            <a:endParaRPr lang="he-IL" sz="1200" dirty="0" smtClean="0">
              <a:solidFill>
                <a:schemeClr val="accent3"/>
              </a:solidFill>
            </a:endParaRPr>
          </a:p>
        </p:txBody>
      </p:sp>
      <p:sp>
        <p:nvSpPr>
          <p:cNvPr id="22" name="TextBox 21"/>
          <p:cNvSpPr txBox="1"/>
          <p:nvPr/>
        </p:nvSpPr>
        <p:spPr>
          <a:xfrm>
            <a:off x="8752067" y="2926547"/>
            <a:ext cx="2429352" cy="646331"/>
          </a:xfrm>
          <a:prstGeom prst="rect">
            <a:avLst/>
          </a:prstGeom>
          <a:solidFill>
            <a:schemeClr val="bg1"/>
          </a:solidFill>
        </p:spPr>
        <p:txBody>
          <a:bodyPr vert="horz" wrap="square" lIns="0" tIns="0" rIns="0" bIns="0" rtlCol="1">
            <a:spAutoFit/>
          </a:bodyPr>
          <a:lstStyle/>
          <a:p>
            <a:pPr>
              <a:spcBef>
                <a:spcPts val="200"/>
              </a:spcBef>
              <a:buSzPct val="100000"/>
            </a:pPr>
            <a:r>
              <a:rPr lang="en-US" sz="1050" dirty="0" smtClean="0"/>
              <a:t>At the beginning of the week, the new light rail line was launched. After three years of work, the first line was launched in Tel Aviv </a:t>
            </a:r>
            <a:endParaRPr lang="he-IL" sz="1050" dirty="0" smtClean="0"/>
          </a:p>
        </p:txBody>
      </p:sp>
      <p:sp>
        <p:nvSpPr>
          <p:cNvPr id="24" name="TextBox 23"/>
          <p:cNvSpPr txBox="1"/>
          <p:nvPr/>
        </p:nvSpPr>
        <p:spPr>
          <a:xfrm>
            <a:off x="3621784" y="2896682"/>
            <a:ext cx="2335263" cy="323165"/>
          </a:xfrm>
          <a:prstGeom prst="rect">
            <a:avLst/>
          </a:prstGeom>
          <a:solidFill>
            <a:schemeClr val="bg1"/>
          </a:solidFill>
        </p:spPr>
        <p:txBody>
          <a:bodyPr vert="horz" wrap="square" lIns="0" tIns="0" rIns="0" bIns="0" rtlCol="1">
            <a:spAutoFit/>
          </a:bodyPr>
          <a:lstStyle/>
          <a:p>
            <a:r>
              <a:rPr lang="en-US" sz="1050" dirty="0"/>
              <a:t>A significant reduction in the cost of intercity travel was approved </a:t>
            </a:r>
            <a:r>
              <a:rPr lang="he-IL" sz="1050" dirty="0"/>
              <a:t>  </a:t>
            </a:r>
          </a:p>
        </p:txBody>
      </p:sp>
      <p:sp>
        <p:nvSpPr>
          <p:cNvPr id="25" name="TextBox 24"/>
          <p:cNvSpPr txBox="1"/>
          <p:nvPr/>
        </p:nvSpPr>
        <p:spPr>
          <a:xfrm>
            <a:off x="1055913" y="2831777"/>
            <a:ext cx="2335263" cy="646331"/>
          </a:xfrm>
          <a:prstGeom prst="rect">
            <a:avLst/>
          </a:prstGeom>
          <a:solidFill>
            <a:schemeClr val="bg1"/>
          </a:solidFill>
        </p:spPr>
        <p:txBody>
          <a:bodyPr vert="horz" wrap="square" lIns="0" tIns="0" rIns="0" bIns="0" rtlCol="1">
            <a:spAutoFit/>
          </a:bodyPr>
          <a:lstStyle/>
          <a:p>
            <a:r>
              <a:rPr lang="en-US" sz="1050" dirty="0" smtClean="0"/>
              <a:t>Following the deaths of 17 people on the bloody road</a:t>
            </a:r>
          </a:p>
          <a:p>
            <a:r>
              <a:rPr lang="en-US" sz="1050" dirty="0" smtClean="0"/>
              <a:t>Highway 90 </a:t>
            </a:r>
          </a:p>
          <a:p>
            <a:r>
              <a:rPr lang="en-US" sz="1050" dirty="0" smtClean="0"/>
              <a:t>It was decided to expand the road </a:t>
            </a:r>
            <a:endParaRPr lang="he-IL" sz="1050" dirty="0"/>
          </a:p>
        </p:txBody>
      </p:sp>
      <p:sp>
        <p:nvSpPr>
          <p:cNvPr id="26" name="TextBox 25"/>
          <p:cNvSpPr txBox="1"/>
          <p:nvPr/>
        </p:nvSpPr>
        <p:spPr>
          <a:xfrm>
            <a:off x="1499729" y="3915896"/>
            <a:ext cx="450477" cy="138499"/>
          </a:xfrm>
          <a:prstGeom prst="rect">
            <a:avLst/>
          </a:prstGeom>
          <a:solidFill>
            <a:schemeClr val="bg1"/>
          </a:solidFill>
        </p:spPr>
        <p:txBody>
          <a:bodyPr vert="horz" wrap="square" lIns="0" tIns="0" rIns="0" bIns="0" rtlCol="1">
            <a:spAutoFit/>
          </a:bodyPr>
          <a:lstStyle/>
          <a:p>
            <a:pPr>
              <a:spcBef>
                <a:spcPts val="200"/>
              </a:spcBef>
              <a:buSzPct val="100000"/>
            </a:pPr>
            <a:r>
              <a:rPr lang="en-US" sz="900" dirty="0" smtClean="0"/>
              <a:t>Share</a:t>
            </a:r>
            <a:endParaRPr lang="he-IL" sz="900" dirty="0" smtClean="0"/>
          </a:p>
        </p:txBody>
      </p:sp>
      <p:sp>
        <p:nvSpPr>
          <p:cNvPr id="27" name="TextBox 26"/>
          <p:cNvSpPr txBox="1"/>
          <p:nvPr/>
        </p:nvSpPr>
        <p:spPr>
          <a:xfrm>
            <a:off x="6214243" y="2934007"/>
            <a:ext cx="2335263" cy="677108"/>
          </a:xfrm>
          <a:prstGeom prst="rect">
            <a:avLst/>
          </a:prstGeom>
          <a:solidFill>
            <a:schemeClr val="bg1"/>
          </a:solidFill>
        </p:spPr>
        <p:txBody>
          <a:bodyPr vert="horz" wrap="square" lIns="0" tIns="0" rIns="0" bIns="0" rtlCol="1">
            <a:spAutoFit/>
          </a:bodyPr>
          <a:lstStyle/>
          <a:p>
            <a:r>
              <a:rPr lang="en-US" sz="1100" dirty="0" smtClean="0"/>
              <a:t>The court ordered the government to stop issuing tenders for buses sense a new center had been opened</a:t>
            </a:r>
            <a:endParaRPr lang="he-IL" sz="1100" dirty="0"/>
          </a:p>
        </p:txBody>
      </p:sp>
      <p:sp>
        <p:nvSpPr>
          <p:cNvPr id="29" name="TextBox 28"/>
          <p:cNvSpPr txBox="1"/>
          <p:nvPr/>
        </p:nvSpPr>
        <p:spPr>
          <a:xfrm>
            <a:off x="9265487" y="4215855"/>
            <a:ext cx="1402513"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err="1" smtClean="0">
                <a:solidFill>
                  <a:schemeClr val="accent3"/>
                </a:solidFill>
              </a:rPr>
              <a:t>Asaf</a:t>
            </a:r>
            <a:r>
              <a:rPr lang="en-US" sz="1200" dirty="0" smtClean="0">
                <a:solidFill>
                  <a:schemeClr val="accent3"/>
                </a:solidFill>
              </a:rPr>
              <a:t> </a:t>
            </a:r>
            <a:r>
              <a:rPr lang="en-US" sz="1200" dirty="0" err="1" smtClean="0">
                <a:solidFill>
                  <a:schemeClr val="accent3"/>
                </a:solidFill>
              </a:rPr>
              <a:t>Peled</a:t>
            </a:r>
            <a:endParaRPr lang="he-IL" sz="1200" dirty="0" smtClean="0">
              <a:solidFill>
                <a:schemeClr val="accent3"/>
              </a:solidFill>
            </a:endParaRPr>
          </a:p>
        </p:txBody>
      </p:sp>
      <p:sp>
        <p:nvSpPr>
          <p:cNvPr id="30" name="TextBox 29"/>
          <p:cNvSpPr txBox="1"/>
          <p:nvPr/>
        </p:nvSpPr>
        <p:spPr>
          <a:xfrm>
            <a:off x="6825892" y="4215855"/>
            <a:ext cx="1317085"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err="1" smtClean="0">
                <a:solidFill>
                  <a:schemeClr val="accent3"/>
                </a:solidFill>
              </a:rPr>
              <a:t>Israile</a:t>
            </a:r>
            <a:r>
              <a:rPr lang="en-US" sz="1200" dirty="0" smtClean="0">
                <a:solidFill>
                  <a:schemeClr val="accent3"/>
                </a:solidFill>
              </a:rPr>
              <a:t> </a:t>
            </a:r>
            <a:r>
              <a:rPr lang="en-US" sz="1200" dirty="0" err="1" smtClean="0">
                <a:solidFill>
                  <a:schemeClr val="accent3"/>
                </a:solidFill>
              </a:rPr>
              <a:t>Israile</a:t>
            </a:r>
            <a:r>
              <a:rPr lang="en-US" sz="1200" dirty="0" smtClean="0">
                <a:solidFill>
                  <a:schemeClr val="accent3"/>
                </a:solidFill>
              </a:rPr>
              <a:t> </a:t>
            </a:r>
            <a:endParaRPr lang="he-IL" sz="1200" dirty="0" smtClean="0">
              <a:solidFill>
                <a:schemeClr val="accent3"/>
              </a:solidFill>
            </a:endParaRPr>
          </a:p>
        </p:txBody>
      </p:sp>
      <p:sp>
        <p:nvSpPr>
          <p:cNvPr id="31" name="TextBox 30"/>
          <p:cNvSpPr txBox="1"/>
          <p:nvPr/>
        </p:nvSpPr>
        <p:spPr>
          <a:xfrm>
            <a:off x="4289010" y="4209572"/>
            <a:ext cx="1317085" cy="184666"/>
          </a:xfrm>
          <a:prstGeom prst="rect">
            <a:avLst/>
          </a:prstGeom>
          <a:solidFill>
            <a:schemeClr val="bg1"/>
          </a:solidFill>
        </p:spPr>
        <p:txBody>
          <a:bodyPr vert="horz" wrap="square" lIns="0" tIns="0" rIns="0" bIns="0" rtlCol="1">
            <a:spAutoFit/>
          </a:bodyPr>
          <a:lstStyle/>
          <a:p>
            <a:pPr>
              <a:spcBef>
                <a:spcPts val="200"/>
              </a:spcBef>
              <a:buSzPct val="100000"/>
            </a:pPr>
            <a:r>
              <a:rPr lang="en-US" sz="1200" dirty="0" smtClean="0">
                <a:solidFill>
                  <a:schemeClr val="accent3"/>
                </a:solidFill>
              </a:rPr>
              <a:t>Barak </a:t>
            </a:r>
            <a:r>
              <a:rPr lang="en-US" sz="1200" dirty="0" err="1" smtClean="0">
                <a:solidFill>
                  <a:schemeClr val="accent3"/>
                </a:solidFill>
              </a:rPr>
              <a:t>Barak</a:t>
            </a:r>
            <a:endParaRPr lang="he-IL" sz="1200" dirty="0" smtClean="0">
              <a:solidFill>
                <a:schemeClr val="accent3"/>
              </a:solidFill>
            </a:endParaRPr>
          </a:p>
        </p:txBody>
      </p:sp>
      <p:sp>
        <p:nvSpPr>
          <p:cNvPr id="32" name="TextBox 31"/>
          <p:cNvSpPr txBox="1"/>
          <p:nvPr/>
        </p:nvSpPr>
        <p:spPr>
          <a:xfrm>
            <a:off x="8851832" y="6350128"/>
            <a:ext cx="2429352" cy="646331"/>
          </a:xfrm>
          <a:prstGeom prst="rect">
            <a:avLst/>
          </a:prstGeom>
          <a:solidFill>
            <a:schemeClr val="bg1"/>
          </a:solidFill>
        </p:spPr>
        <p:txBody>
          <a:bodyPr vert="horz" wrap="square" lIns="0" tIns="0" rIns="0" bIns="0" rtlCol="1">
            <a:spAutoFit/>
          </a:bodyPr>
          <a:lstStyle/>
          <a:p>
            <a:pPr>
              <a:spcBef>
                <a:spcPts val="200"/>
              </a:spcBef>
              <a:buSzPct val="100000"/>
            </a:pPr>
            <a:r>
              <a:rPr lang="en-US" sz="1050" dirty="0" smtClean="0"/>
              <a:t>Supplier Reviews you can understand a lot of insights about the management of the charges and the entire office.</a:t>
            </a:r>
            <a:endParaRPr lang="he-IL" sz="1050" dirty="0" smtClean="0"/>
          </a:p>
        </p:txBody>
      </p:sp>
      <p:sp>
        <p:nvSpPr>
          <p:cNvPr id="33" name="TextBox 32"/>
          <p:cNvSpPr txBox="1"/>
          <p:nvPr/>
        </p:nvSpPr>
        <p:spPr>
          <a:xfrm>
            <a:off x="6303707" y="6337362"/>
            <a:ext cx="2429352" cy="646331"/>
          </a:xfrm>
          <a:prstGeom prst="rect">
            <a:avLst/>
          </a:prstGeom>
          <a:solidFill>
            <a:schemeClr val="bg1"/>
          </a:solidFill>
        </p:spPr>
        <p:txBody>
          <a:bodyPr vert="horz" wrap="square" lIns="0" tIns="0" rIns="0" bIns="0" rtlCol="1">
            <a:spAutoFit/>
          </a:bodyPr>
          <a:lstStyle/>
          <a:p>
            <a:pPr>
              <a:spcBef>
                <a:spcPts val="200"/>
              </a:spcBef>
              <a:buSzPct val="100000"/>
            </a:pPr>
            <a:r>
              <a:rPr lang="en-US" sz="1050" dirty="0" smtClean="0"/>
              <a:t>Supplier Reviews you can understand a lot of insights about the management of the charges and the entire office.</a:t>
            </a:r>
            <a:endParaRPr lang="he-IL" sz="1050" dirty="0" smtClean="0"/>
          </a:p>
        </p:txBody>
      </p:sp>
      <p:sp>
        <p:nvSpPr>
          <p:cNvPr id="34" name="TextBox 33"/>
          <p:cNvSpPr txBox="1"/>
          <p:nvPr/>
        </p:nvSpPr>
        <p:spPr>
          <a:xfrm>
            <a:off x="3704861" y="6326207"/>
            <a:ext cx="2429352" cy="646331"/>
          </a:xfrm>
          <a:prstGeom prst="rect">
            <a:avLst/>
          </a:prstGeom>
          <a:solidFill>
            <a:schemeClr val="bg1"/>
          </a:solidFill>
        </p:spPr>
        <p:txBody>
          <a:bodyPr vert="horz" wrap="square" lIns="0" tIns="0" rIns="0" bIns="0" rtlCol="1">
            <a:spAutoFit/>
          </a:bodyPr>
          <a:lstStyle/>
          <a:p>
            <a:pPr>
              <a:spcBef>
                <a:spcPts val="200"/>
              </a:spcBef>
              <a:buSzPct val="100000"/>
            </a:pPr>
            <a:r>
              <a:rPr lang="en-US" sz="1050" dirty="0" smtClean="0"/>
              <a:t>Supplier Reviews you can understand a lot of insights about the management of the charges and the entire office.</a:t>
            </a:r>
            <a:endParaRPr lang="he-IL" sz="1050" dirty="0" smtClean="0"/>
          </a:p>
        </p:txBody>
      </p:sp>
      <p:sp>
        <p:nvSpPr>
          <p:cNvPr id="35" name="TextBox 34"/>
          <p:cNvSpPr txBox="1"/>
          <p:nvPr/>
        </p:nvSpPr>
        <p:spPr>
          <a:xfrm>
            <a:off x="944050" y="6407161"/>
            <a:ext cx="2429352" cy="646331"/>
          </a:xfrm>
          <a:prstGeom prst="rect">
            <a:avLst/>
          </a:prstGeom>
          <a:solidFill>
            <a:schemeClr val="bg1"/>
          </a:solidFill>
        </p:spPr>
        <p:txBody>
          <a:bodyPr vert="horz" wrap="square" lIns="0" tIns="0" rIns="0" bIns="0" rtlCol="1">
            <a:spAutoFit/>
          </a:bodyPr>
          <a:lstStyle/>
          <a:p>
            <a:pPr>
              <a:spcBef>
                <a:spcPts val="200"/>
              </a:spcBef>
              <a:buSzPct val="100000"/>
            </a:pPr>
            <a:r>
              <a:rPr lang="en-US" sz="1050" dirty="0" smtClean="0"/>
              <a:t>Supplier Reviews you can understand a lot of insights about the management of the charges and the entire office.</a:t>
            </a:r>
            <a:endParaRPr lang="he-IL" sz="1050" dirty="0" smtClean="0"/>
          </a:p>
        </p:txBody>
      </p:sp>
      <p:sp>
        <p:nvSpPr>
          <p:cNvPr id="36" name="Rectangle 35"/>
          <p:cNvSpPr/>
          <p:nvPr/>
        </p:nvSpPr>
        <p:spPr bwMode="gray">
          <a:xfrm>
            <a:off x="11196834" y="901244"/>
            <a:ext cx="438150" cy="190500"/>
          </a:xfrm>
          <a:prstGeom prst="rect">
            <a:avLst/>
          </a:prstGeom>
          <a:solidFill>
            <a:srgbClr val="F3F3F3"/>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Tree>
    <p:extLst>
      <p:ext uri="{BB962C8B-B14F-4D97-AF65-F5344CB8AC3E}">
        <p14:creationId xmlns:p14="http://schemas.microsoft.com/office/powerpoint/2010/main" val="305009215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gray">
          <a:xfrm>
            <a:off x="-159488" y="-85060"/>
            <a:ext cx="12461358" cy="708128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pic>
        <p:nvPicPr>
          <p:cNvPr id="5" name="Picture 4" descr="תמונה קשורה"/>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113" y="3985146"/>
            <a:ext cx="3548929" cy="28728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l="12888" t="13153" r="15252" b="14186"/>
          <a:stretch/>
        </p:blipFill>
        <p:spPr>
          <a:xfrm>
            <a:off x="-27104" y="-69994"/>
            <a:ext cx="12196590" cy="6937058"/>
          </a:xfrm>
          <a:prstGeom prst="rect">
            <a:avLst/>
          </a:prstGeom>
        </p:spPr>
      </p:pic>
      <p:sp>
        <p:nvSpPr>
          <p:cNvPr id="2" name="Rectangle 1"/>
          <p:cNvSpPr/>
          <p:nvPr/>
        </p:nvSpPr>
        <p:spPr bwMode="gray">
          <a:xfrm>
            <a:off x="3348113" y="1409346"/>
            <a:ext cx="4312508" cy="543698"/>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r>
              <a:rPr lang="he-IL" sz="1600" b="1" dirty="0" smtClean="0">
                <a:solidFill>
                  <a:srgbClr val="007680"/>
                </a:solidFill>
              </a:rPr>
              <a:t> 25  </a:t>
            </a:r>
            <a:r>
              <a:rPr lang="en-US" sz="1600" b="1" dirty="0" smtClean="0">
                <a:solidFill>
                  <a:srgbClr val="007680"/>
                </a:solidFill>
              </a:rPr>
              <a:t>Results for the Teaching Procedure were Found  </a:t>
            </a:r>
            <a:endParaRPr lang="he-IL" sz="1600" b="1" dirty="0" smtClean="0">
              <a:solidFill>
                <a:srgbClr val="007680"/>
              </a:solidFill>
            </a:endParaRPr>
          </a:p>
        </p:txBody>
      </p:sp>
      <p:sp>
        <p:nvSpPr>
          <p:cNvPr id="6" name="Rectangle 5"/>
          <p:cNvSpPr/>
          <p:nvPr/>
        </p:nvSpPr>
        <p:spPr bwMode="gray">
          <a:xfrm>
            <a:off x="7793005" y="1532238"/>
            <a:ext cx="4015946" cy="420806"/>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7" name="Rectangle 6"/>
          <p:cNvSpPr/>
          <p:nvPr/>
        </p:nvSpPr>
        <p:spPr bwMode="gray">
          <a:xfrm>
            <a:off x="9613558" y="77860"/>
            <a:ext cx="1668162" cy="43248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1200" b="1" dirty="0" smtClean="0"/>
              <a:t>Hello, </a:t>
            </a:r>
          </a:p>
          <a:p>
            <a:pPr algn="ctr">
              <a:lnSpc>
                <a:spcPct val="106000"/>
              </a:lnSpc>
              <a:buFont typeface="Wingdings 2" pitchFamily="18" charset="2"/>
              <a:buNone/>
            </a:pPr>
            <a:r>
              <a:rPr lang="en-US" sz="1200" b="1" dirty="0" err="1" smtClean="0"/>
              <a:t>Hagai</a:t>
            </a:r>
            <a:r>
              <a:rPr lang="en-US" sz="1200" b="1" dirty="0" smtClean="0"/>
              <a:t> Philipson</a:t>
            </a:r>
            <a:endParaRPr lang="he-IL" sz="1200" b="1" dirty="0" smtClean="0"/>
          </a:p>
        </p:txBody>
      </p:sp>
      <p:sp>
        <p:nvSpPr>
          <p:cNvPr id="8" name="Rectangle 7"/>
          <p:cNvSpPr/>
          <p:nvPr/>
        </p:nvSpPr>
        <p:spPr bwMode="gray">
          <a:xfrm>
            <a:off x="7660621" y="77858"/>
            <a:ext cx="1013822" cy="43248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b="1" dirty="0" smtClean="0"/>
              <a:t>Home Page</a:t>
            </a:r>
            <a:endParaRPr lang="he-IL" sz="1400" b="1" dirty="0" smtClean="0"/>
          </a:p>
        </p:txBody>
      </p:sp>
      <p:sp>
        <p:nvSpPr>
          <p:cNvPr id="9" name="Rectangle 8"/>
          <p:cNvSpPr/>
          <p:nvPr/>
        </p:nvSpPr>
        <p:spPr bwMode="gray">
          <a:xfrm>
            <a:off x="6514415" y="77858"/>
            <a:ext cx="1013822" cy="43248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b="1" dirty="0" smtClean="0"/>
              <a:t>Projects</a:t>
            </a:r>
            <a:endParaRPr lang="he-IL" sz="1400" b="1" dirty="0" smtClean="0"/>
          </a:p>
        </p:txBody>
      </p:sp>
      <p:sp>
        <p:nvSpPr>
          <p:cNvPr id="10" name="Rectangle 9"/>
          <p:cNvSpPr/>
          <p:nvPr/>
        </p:nvSpPr>
        <p:spPr bwMode="gray">
          <a:xfrm>
            <a:off x="5368209" y="81915"/>
            <a:ext cx="1013822" cy="43248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b="1" dirty="0" smtClean="0"/>
              <a:t>Tenders</a:t>
            </a:r>
            <a:endParaRPr lang="he-IL" sz="1400" b="1" dirty="0" smtClean="0"/>
          </a:p>
        </p:txBody>
      </p:sp>
      <p:sp>
        <p:nvSpPr>
          <p:cNvPr id="11" name="Rectangle 10"/>
          <p:cNvSpPr/>
          <p:nvPr/>
        </p:nvSpPr>
        <p:spPr bwMode="gray">
          <a:xfrm>
            <a:off x="3459891" y="77858"/>
            <a:ext cx="1775934" cy="539980"/>
          </a:xfrm>
          <a:prstGeom prst="rect">
            <a:avLst/>
          </a:prstGeom>
          <a:solidFill>
            <a:srgbClr val="ED8B00"/>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r>
              <a:rPr lang="en-US" sz="1400" b="1" dirty="0" smtClean="0">
                <a:solidFill>
                  <a:schemeClr val="bg1"/>
                </a:solidFill>
              </a:rPr>
              <a:t>What Would You Like to Do?</a:t>
            </a:r>
            <a:endParaRPr lang="he-IL" sz="1400" b="1" dirty="0" smtClean="0">
              <a:solidFill>
                <a:schemeClr val="bg1"/>
              </a:solidFill>
            </a:endParaRPr>
          </a:p>
        </p:txBody>
      </p:sp>
      <p:sp>
        <p:nvSpPr>
          <p:cNvPr id="12" name="Rectangle 11"/>
          <p:cNvSpPr/>
          <p:nvPr/>
        </p:nvSpPr>
        <p:spPr bwMode="gray">
          <a:xfrm>
            <a:off x="3419980" y="2177081"/>
            <a:ext cx="3343275" cy="23812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smtClean="0">
                <a:solidFill>
                  <a:schemeClr val="bg2">
                    <a:lumMod val="75000"/>
                  </a:schemeClr>
                </a:solidFill>
              </a:rPr>
              <a:t>Teaching Procedure Regarding the Teaching Procedure</a:t>
            </a:r>
            <a:endParaRPr lang="he-IL" sz="800" b="1" dirty="0" smtClean="0">
              <a:solidFill>
                <a:schemeClr val="bg2">
                  <a:lumMod val="75000"/>
                </a:schemeClr>
              </a:solidFill>
            </a:endParaRPr>
          </a:p>
        </p:txBody>
      </p:sp>
      <p:sp>
        <p:nvSpPr>
          <p:cNvPr id="13" name="Rectangle 12"/>
          <p:cNvSpPr/>
          <p:nvPr/>
        </p:nvSpPr>
        <p:spPr bwMode="gray">
          <a:xfrm>
            <a:off x="205840" y="370403"/>
            <a:ext cx="1245079" cy="279884"/>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600" b="1" dirty="0" smtClean="0">
                <a:solidFill>
                  <a:srgbClr val="012169"/>
                </a:solidFill>
              </a:rPr>
              <a:t>Ministry of Transport and Road Safety</a:t>
            </a:r>
            <a:endParaRPr lang="he-IL" sz="600" b="1" dirty="0" smtClean="0">
              <a:solidFill>
                <a:srgbClr val="012169"/>
              </a:solidFill>
            </a:endParaRPr>
          </a:p>
        </p:txBody>
      </p:sp>
      <p:sp>
        <p:nvSpPr>
          <p:cNvPr id="14" name="Rectangle 13"/>
          <p:cNvSpPr/>
          <p:nvPr/>
        </p:nvSpPr>
        <p:spPr bwMode="gray">
          <a:xfrm>
            <a:off x="3312009" y="2415206"/>
            <a:ext cx="6045991" cy="305541"/>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800" b="1" dirty="0" smtClean="0"/>
          </a:p>
          <a:p>
            <a:pPr algn="ctr">
              <a:lnSpc>
                <a:spcPct val="106000"/>
              </a:lnSpc>
              <a:buFont typeface="Wingdings 2" pitchFamily="18" charset="2"/>
              <a:buNone/>
            </a:pPr>
            <a:endParaRPr lang="en-US" sz="800" b="1" dirty="0"/>
          </a:p>
          <a:p>
            <a:pPr algn="ctr">
              <a:lnSpc>
                <a:spcPct val="106000"/>
              </a:lnSpc>
              <a:buFont typeface="Wingdings 2" pitchFamily="18" charset="2"/>
              <a:buNone/>
            </a:pPr>
            <a:r>
              <a:rPr lang="en-US" sz="800" b="1" dirty="0" smtClean="0">
                <a:solidFill>
                  <a:schemeClr val="bg2">
                    <a:lumMod val="50000"/>
                  </a:schemeClr>
                </a:solidFill>
              </a:rPr>
              <a:t>Deloitte on Demand enables </a:t>
            </a:r>
            <a:r>
              <a:rPr lang="en-US" sz="800" b="1" dirty="0">
                <a:solidFill>
                  <a:schemeClr val="bg2">
                    <a:lumMod val="50000"/>
                  </a:schemeClr>
                </a:solidFill>
              </a:rPr>
              <a:t>anyone to generate data and insights tailored to their business </a:t>
            </a:r>
            <a:r>
              <a:rPr lang="en-US" sz="800" b="1" dirty="0" smtClean="0">
                <a:solidFill>
                  <a:schemeClr val="bg2">
                    <a:lumMod val="50000"/>
                  </a:schemeClr>
                </a:solidFill>
              </a:rPr>
              <a:t>needs.</a:t>
            </a:r>
            <a:endParaRPr lang="en-US" sz="800" b="1" dirty="0">
              <a:solidFill>
                <a:schemeClr val="bg2">
                  <a:lumMod val="50000"/>
                </a:schemeClr>
              </a:solidFill>
            </a:endParaRPr>
          </a:p>
          <a:p>
            <a:pPr algn="ctr">
              <a:lnSpc>
                <a:spcPct val="106000"/>
              </a:lnSpc>
              <a:buFont typeface="Wingdings 2" pitchFamily="18" charset="2"/>
              <a:buNone/>
            </a:pPr>
            <a:r>
              <a:rPr lang="en-US" sz="1600" b="1" dirty="0"/>
              <a:t>  </a:t>
            </a:r>
            <a:endParaRPr lang="he-IL" sz="1600" b="1" dirty="0" smtClean="0"/>
          </a:p>
        </p:txBody>
      </p:sp>
      <p:sp>
        <p:nvSpPr>
          <p:cNvPr id="15" name="Rectangle 14"/>
          <p:cNvSpPr/>
          <p:nvPr/>
        </p:nvSpPr>
        <p:spPr bwMode="gray">
          <a:xfrm>
            <a:off x="3419980" y="2682991"/>
            <a:ext cx="8216513" cy="20194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a:solidFill>
                  <a:schemeClr val="bg2">
                    <a:lumMod val="50000"/>
                  </a:schemeClr>
                </a:solidFill>
              </a:rPr>
              <a:t>The accuracy and high quality of the system is made possible by a team of experts who analyze and process the financial statements of hundreds of companies, while the artificial intelligence system quickly retrieves the information and personalizes the </a:t>
            </a:r>
            <a:r>
              <a:rPr lang="en-US" sz="800" b="1" dirty="0" smtClean="0">
                <a:solidFill>
                  <a:schemeClr val="bg2">
                    <a:lumMod val="50000"/>
                  </a:schemeClr>
                </a:solidFill>
              </a:rPr>
              <a:t>data.</a:t>
            </a:r>
            <a:endParaRPr lang="he-IL" sz="800" b="1" dirty="0" smtClean="0">
              <a:solidFill>
                <a:schemeClr val="bg2">
                  <a:lumMod val="50000"/>
                </a:schemeClr>
              </a:solidFill>
            </a:endParaRPr>
          </a:p>
        </p:txBody>
      </p:sp>
      <p:sp>
        <p:nvSpPr>
          <p:cNvPr id="16" name="Rectangle 15"/>
          <p:cNvSpPr/>
          <p:nvPr/>
        </p:nvSpPr>
        <p:spPr bwMode="gray">
          <a:xfrm>
            <a:off x="9800978" y="2177081"/>
            <a:ext cx="1568429" cy="238125"/>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17" name="Rectangle 16"/>
          <p:cNvSpPr/>
          <p:nvPr/>
        </p:nvSpPr>
        <p:spPr bwMode="gray">
          <a:xfrm>
            <a:off x="9358000" y="2371138"/>
            <a:ext cx="2011407" cy="26778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18" name="Rectangle 17"/>
          <p:cNvSpPr/>
          <p:nvPr/>
        </p:nvSpPr>
        <p:spPr bwMode="gray">
          <a:xfrm>
            <a:off x="7528236" y="2929006"/>
            <a:ext cx="3962357" cy="22371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20" name="Rectangle 19"/>
          <p:cNvSpPr/>
          <p:nvPr/>
        </p:nvSpPr>
        <p:spPr bwMode="gray">
          <a:xfrm>
            <a:off x="5368209" y="3022693"/>
            <a:ext cx="6122384" cy="354496"/>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19" name="Rectangle 18"/>
          <p:cNvSpPr/>
          <p:nvPr/>
        </p:nvSpPr>
        <p:spPr bwMode="gray">
          <a:xfrm>
            <a:off x="3419980" y="2915858"/>
            <a:ext cx="6001198" cy="297971"/>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a:solidFill>
                  <a:schemeClr val="bg2">
                    <a:lumMod val="50000"/>
                  </a:schemeClr>
                </a:solidFill>
              </a:rPr>
              <a:t>Deloitte has strived to lead economic innovation to improve business services and provide added value to customers through technological </a:t>
            </a:r>
            <a:r>
              <a:rPr lang="en-US" sz="800" b="1" dirty="0" smtClean="0">
                <a:solidFill>
                  <a:schemeClr val="bg2">
                    <a:lumMod val="50000"/>
                  </a:schemeClr>
                </a:solidFill>
              </a:rPr>
              <a:t>solutions.</a:t>
            </a:r>
            <a:endParaRPr lang="he-IL" sz="800" b="1" dirty="0" smtClean="0">
              <a:solidFill>
                <a:schemeClr val="bg2">
                  <a:lumMod val="50000"/>
                </a:schemeClr>
              </a:solidFill>
            </a:endParaRPr>
          </a:p>
        </p:txBody>
      </p:sp>
      <p:sp>
        <p:nvSpPr>
          <p:cNvPr id="21" name="Rectangle 20"/>
          <p:cNvSpPr/>
          <p:nvPr/>
        </p:nvSpPr>
        <p:spPr bwMode="gray">
          <a:xfrm>
            <a:off x="2975451" y="3409190"/>
            <a:ext cx="6147412" cy="24706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900" b="1" dirty="0" smtClean="0">
                <a:solidFill>
                  <a:srgbClr val="007680"/>
                </a:solidFill>
              </a:rPr>
              <a:t>Professional Subject</a:t>
            </a:r>
            <a:r>
              <a:rPr lang="en-US" sz="900" b="1" dirty="0">
                <a:solidFill>
                  <a:srgbClr val="007680"/>
                </a:solidFill>
              </a:rPr>
              <a:t>: </a:t>
            </a:r>
            <a:r>
              <a:rPr lang="en-US" sz="900" b="1" dirty="0" smtClean="0">
                <a:solidFill>
                  <a:srgbClr val="007680"/>
                </a:solidFill>
              </a:rPr>
              <a:t>License</a:t>
            </a:r>
            <a:r>
              <a:rPr lang="en-US" sz="900" b="1" dirty="0">
                <a:solidFill>
                  <a:srgbClr val="007680"/>
                </a:solidFill>
              </a:rPr>
              <a:t>. Professional </a:t>
            </a:r>
            <a:r>
              <a:rPr lang="en-US" sz="900" b="1" dirty="0" smtClean="0">
                <a:solidFill>
                  <a:srgbClr val="007680"/>
                </a:solidFill>
              </a:rPr>
              <a:t>Unit</a:t>
            </a:r>
            <a:r>
              <a:rPr lang="en-US" sz="900" b="1" dirty="0">
                <a:solidFill>
                  <a:srgbClr val="007680"/>
                </a:solidFill>
              </a:rPr>
              <a:t>: </a:t>
            </a:r>
            <a:r>
              <a:rPr lang="en-US" sz="900" b="1" dirty="0" smtClean="0">
                <a:solidFill>
                  <a:srgbClr val="007680"/>
                </a:solidFill>
              </a:rPr>
              <a:t>Traffic. </a:t>
            </a:r>
            <a:r>
              <a:rPr lang="en-US" sz="900" b="1" dirty="0">
                <a:solidFill>
                  <a:srgbClr val="007680"/>
                </a:solidFill>
              </a:rPr>
              <a:t>Modified: 1.2.2018</a:t>
            </a:r>
            <a:endParaRPr lang="he-IL" sz="900" b="1" dirty="0" smtClean="0">
              <a:solidFill>
                <a:srgbClr val="007680"/>
              </a:solidFill>
            </a:endParaRPr>
          </a:p>
        </p:txBody>
      </p:sp>
      <p:sp>
        <p:nvSpPr>
          <p:cNvPr id="22" name="Rectangle 21"/>
          <p:cNvSpPr/>
          <p:nvPr/>
        </p:nvSpPr>
        <p:spPr bwMode="gray">
          <a:xfrm>
            <a:off x="9122863" y="3398535"/>
            <a:ext cx="2246544" cy="24706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23" name="Rectangle 22"/>
          <p:cNvSpPr/>
          <p:nvPr/>
        </p:nvSpPr>
        <p:spPr bwMode="gray">
          <a:xfrm>
            <a:off x="3447265" y="3964432"/>
            <a:ext cx="3343275" cy="23812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smtClean="0">
                <a:solidFill>
                  <a:schemeClr val="bg2">
                    <a:lumMod val="75000"/>
                  </a:schemeClr>
                </a:solidFill>
              </a:rPr>
              <a:t>Teaching Procedure Regarding the Teaching Procedure</a:t>
            </a:r>
            <a:endParaRPr lang="he-IL" sz="800" b="1" dirty="0" smtClean="0">
              <a:solidFill>
                <a:schemeClr val="bg2">
                  <a:lumMod val="75000"/>
                </a:schemeClr>
              </a:solidFill>
            </a:endParaRPr>
          </a:p>
        </p:txBody>
      </p:sp>
      <p:sp>
        <p:nvSpPr>
          <p:cNvPr id="24" name="Rectangle 23"/>
          <p:cNvSpPr/>
          <p:nvPr/>
        </p:nvSpPr>
        <p:spPr bwMode="gray">
          <a:xfrm>
            <a:off x="9509414" y="3964432"/>
            <a:ext cx="1859993" cy="23812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25" name="Rectangle 24"/>
          <p:cNvSpPr/>
          <p:nvPr/>
        </p:nvSpPr>
        <p:spPr bwMode="gray">
          <a:xfrm>
            <a:off x="3422774" y="5665329"/>
            <a:ext cx="3343275" cy="23812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smtClean="0">
                <a:solidFill>
                  <a:schemeClr val="bg2">
                    <a:lumMod val="75000"/>
                  </a:schemeClr>
                </a:solidFill>
              </a:rPr>
              <a:t>Teaching Procedure Regarding the Teaching Procedure</a:t>
            </a:r>
            <a:endParaRPr lang="he-IL" sz="800" b="1" dirty="0" smtClean="0">
              <a:solidFill>
                <a:schemeClr val="bg2">
                  <a:lumMod val="75000"/>
                </a:schemeClr>
              </a:solidFill>
            </a:endParaRPr>
          </a:p>
        </p:txBody>
      </p:sp>
      <p:sp>
        <p:nvSpPr>
          <p:cNvPr id="26" name="Rectangle 25"/>
          <p:cNvSpPr/>
          <p:nvPr/>
        </p:nvSpPr>
        <p:spPr bwMode="gray">
          <a:xfrm>
            <a:off x="9716877" y="5665329"/>
            <a:ext cx="1652530" cy="23812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27" name="Rectangle 26"/>
          <p:cNvSpPr/>
          <p:nvPr/>
        </p:nvSpPr>
        <p:spPr bwMode="gray">
          <a:xfrm>
            <a:off x="3332127" y="4209017"/>
            <a:ext cx="6045991" cy="208161"/>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800" b="1" dirty="0" smtClean="0"/>
          </a:p>
          <a:p>
            <a:pPr algn="ctr">
              <a:lnSpc>
                <a:spcPct val="106000"/>
              </a:lnSpc>
              <a:buFont typeface="Wingdings 2" pitchFamily="18" charset="2"/>
              <a:buNone/>
            </a:pPr>
            <a:endParaRPr lang="en-US" sz="800" b="1" dirty="0" smtClean="0"/>
          </a:p>
          <a:p>
            <a:pPr algn="ctr">
              <a:lnSpc>
                <a:spcPct val="106000"/>
              </a:lnSpc>
              <a:buFont typeface="Wingdings 2" pitchFamily="18" charset="2"/>
              <a:buNone/>
            </a:pPr>
            <a:r>
              <a:rPr lang="en-US" sz="800" b="1" dirty="0" smtClean="0">
                <a:solidFill>
                  <a:schemeClr val="bg2">
                    <a:lumMod val="50000"/>
                  </a:schemeClr>
                </a:solidFill>
              </a:rPr>
              <a:t>Deloitte on Demand enables </a:t>
            </a:r>
            <a:r>
              <a:rPr lang="en-US" sz="800" b="1" dirty="0">
                <a:solidFill>
                  <a:schemeClr val="bg2">
                    <a:lumMod val="50000"/>
                  </a:schemeClr>
                </a:solidFill>
              </a:rPr>
              <a:t>anyone to generate data and insights tailored to their business </a:t>
            </a:r>
            <a:r>
              <a:rPr lang="en-US" sz="800" b="1" dirty="0" smtClean="0">
                <a:solidFill>
                  <a:schemeClr val="bg2">
                    <a:lumMod val="50000"/>
                  </a:schemeClr>
                </a:solidFill>
              </a:rPr>
              <a:t>needs.</a:t>
            </a:r>
            <a:endParaRPr lang="en-US" sz="800" b="1" dirty="0">
              <a:solidFill>
                <a:schemeClr val="bg2">
                  <a:lumMod val="50000"/>
                </a:schemeClr>
              </a:solidFill>
            </a:endParaRPr>
          </a:p>
          <a:p>
            <a:pPr algn="ctr">
              <a:lnSpc>
                <a:spcPct val="106000"/>
              </a:lnSpc>
              <a:buFont typeface="Wingdings 2" pitchFamily="18" charset="2"/>
              <a:buNone/>
            </a:pPr>
            <a:r>
              <a:rPr lang="en-US" sz="1600" b="1" dirty="0"/>
              <a:t>  </a:t>
            </a:r>
            <a:endParaRPr lang="he-IL" sz="1600" b="1" dirty="0" smtClean="0"/>
          </a:p>
        </p:txBody>
      </p:sp>
      <p:sp>
        <p:nvSpPr>
          <p:cNvPr id="28" name="Rectangle 27"/>
          <p:cNvSpPr/>
          <p:nvPr/>
        </p:nvSpPr>
        <p:spPr bwMode="gray">
          <a:xfrm>
            <a:off x="3442013" y="4420450"/>
            <a:ext cx="8216513" cy="20194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a:solidFill>
                  <a:schemeClr val="bg2">
                    <a:lumMod val="50000"/>
                  </a:schemeClr>
                </a:solidFill>
              </a:rPr>
              <a:t>The accuracy and high quality of the system is made possible by a team of experts who analyze and process the financial statements of </a:t>
            </a:r>
            <a:r>
              <a:rPr lang="en-US" sz="800" b="1" dirty="0" smtClean="0">
                <a:solidFill>
                  <a:schemeClr val="bg2">
                    <a:lumMod val="50000"/>
                  </a:schemeClr>
                </a:solidFill>
              </a:rPr>
              <a:t>  hundreds </a:t>
            </a:r>
            <a:r>
              <a:rPr lang="en-US" sz="800" b="1" dirty="0">
                <a:solidFill>
                  <a:schemeClr val="bg2">
                    <a:lumMod val="50000"/>
                  </a:schemeClr>
                </a:solidFill>
              </a:rPr>
              <a:t>of companies, while the artificial intelligence system quickly retrieves the information and personalizes the </a:t>
            </a:r>
            <a:r>
              <a:rPr lang="en-US" sz="800" b="1" dirty="0" smtClean="0">
                <a:solidFill>
                  <a:schemeClr val="bg2">
                    <a:lumMod val="50000"/>
                  </a:schemeClr>
                </a:solidFill>
              </a:rPr>
              <a:t>data.</a:t>
            </a:r>
            <a:endParaRPr lang="he-IL" sz="800" b="1" dirty="0" smtClean="0">
              <a:solidFill>
                <a:schemeClr val="bg2">
                  <a:lumMod val="50000"/>
                </a:schemeClr>
              </a:solidFill>
            </a:endParaRPr>
          </a:p>
        </p:txBody>
      </p:sp>
      <p:sp>
        <p:nvSpPr>
          <p:cNvPr id="29" name="Rectangle 28"/>
          <p:cNvSpPr/>
          <p:nvPr/>
        </p:nvSpPr>
        <p:spPr bwMode="gray">
          <a:xfrm>
            <a:off x="3438691" y="4665716"/>
            <a:ext cx="6001198" cy="297971"/>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a:solidFill>
                  <a:schemeClr val="bg2">
                    <a:lumMod val="50000"/>
                  </a:schemeClr>
                </a:solidFill>
              </a:rPr>
              <a:t>Deloitte has strived to lead economic innovation to improve business services and provide added value to customers through technological </a:t>
            </a:r>
            <a:r>
              <a:rPr lang="en-US" sz="800" b="1" dirty="0" smtClean="0">
                <a:solidFill>
                  <a:schemeClr val="bg2">
                    <a:lumMod val="50000"/>
                  </a:schemeClr>
                </a:solidFill>
              </a:rPr>
              <a:t>solutions.</a:t>
            </a:r>
            <a:endParaRPr lang="he-IL" sz="800" b="1" dirty="0" smtClean="0">
              <a:solidFill>
                <a:schemeClr val="bg2">
                  <a:lumMod val="50000"/>
                </a:schemeClr>
              </a:solidFill>
            </a:endParaRPr>
          </a:p>
        </p:txBody>
      </p:sp>
      <p:sp>
        <p:nvSpPr>
          <p:cNvPr id="30" name="Rectangle 29"/>
          <p:cNvSpPr/>
          <p:nvPr/>
        </p:nvSpPr>
        <p:spPr bwMode="gray">
          <a:xfrm>
            <a:off x="9378118" y="4039426"/>
            <a:ext cx="1991289" cy="333684"/>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31" name="Rectangle 30"/>
          <p:cNvSpPr/>
          <p:nvPr/>
        </p:nvSpPr>
        <p:spPr bwMode="gray">
          <a:xfrm>
            <a:off x="9421178" y="4665716"/>
            <a:ext cx="1948229" cy="14898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32" name="Rectangle 31"/>
          <p:cNvSpPr/>
          <p:nvPr/>
        </p:nvSpPr>
        <p:spPr bwMode="gray">
          <a:xfrm>
            <a:off x="9421178" y="4814701"/>
            <a:ext cx="2069415" cy="148986"/>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33" name="Rectangle 32"/>
          <p:cNvSpPr/>
          <p:nvPr/>
        </p:nvSpPr>
        <p:spPr bwMode="gray">
          <a:xfrm>
            <a:off x="2975451" y="5125575"/>
            <a:ext cx="6147412" cy="247065"/>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900" b="1" dirty="0" smtClean="0">
                <a:solidFill>
                  <a:srgbClr val="007680"/>
                </a:solidFill>
              </a:rPr>
              <a:t>Professional Subject</a:t>
            </a:r>
            <a:r>
              <a:rPr lang="en-US" sz="900" b="1" dirty="0">
                <a:solidFill>
                  <a:srgbClr val="007680"/>
                </a:solidFill>
              </a:rPr>
              <a:t>: </a:t>
            </a:r>
            <a:r>
              <a:rPr lang="en-US" sz="900" b="1" dirty="0" smtClean="0">
                <a:solidFill>
                  <a:srgbClr val="007680"/>
                </a:solidFill>
              </a:rPr>
              <a:t>License</a:t>
            </a:r>
            <a:r>
              <a:rPr lang="en-US" sz="900" b="1" dirty="0">
                <a:solidFill>
                  <a:srgbClr val="007680"/>
                </a:solidFill>
              </a:rPr>
              <a:t>. Professional </a:t>
            </a:r>
            <a:r>
              <a:rPr lang="en-US" sz="900" b="1" dirty="0" smtClean="0">
                <a:solidFill>
                  <a:srgbClr val="007680"/>
                </a:solidFill>
              </a:rPr>
              <a:t>Unit</a:t>
            </a:r>
            <a:r>
              <a:rPr lang="en-US" sz="900" b="1" dirty="0">
                <a:solidFill>
                  <a:srgbClr val="007680"/>
                </a:solidFill>
              </a:rPr>
              <a:t>: </a:t>
            </a:r>
            <a:r>
              <a:rPr lang="en-US" sz="900" b="1" dirty="0" smtClean="0">
                <a:solidFill>
                  <a:srgbClr val="007680"/>
                </a:solidFill>
              </a:rPr>
              <a:t>Traffic. </a:t>
            </a:r>
            <a:r>
              <a:rPr lang="en-US" sz="900" b="1" dirty="0">
                <a:solidFill>
                  <a:srgbClr val="007680"/>
                </a:solidFill>
              </a:rPr>
              <a:t>Modified: 1.2.2018</a:t>
            </a:r>
            <a:endParaRPr lang="he-IL" sz="900" b="1" dirty="0" smtClean="0">
              <a:solidFill>
                <a:srgbClr val="007680"/>
              </a:solidFill>
            </a:endParaRPr>
          </a:p>
        </p:txBody>
      </p:sp>
      <p:sp>
        <p:nvSpPr>
          <p:cNvPr id="34" name="Rectangle 33"/>
          <p:cNvSpPr/>
          <p:nvPr/>
        </p:nvSpPr>
        <p:spPr bwMode="gray">
          <a:xfrm>
            <a:off x="9122863" y="5125575"/>
            <a:ext cx="2367730" cy="295998"/>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35" name="Rectangle 34"/>
          <p:cNvSpPr/>
          <p:nvPr/>
        </p:nvSpPr>
        <p:spPr bwMode="gray">
          <a:xfrm>
            <a:off x="3312008" y="5886498"/>
            <a:ext cx="6045991" cy="305541"/>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800" b="1" dirty="0" smtClean="0"/>
          </a:p>
          <a:p>
            <a:pPr algn="ctr">
              <a:lnSpc>
                <a:spcPct val="106000"/>
              </a:lnSpc>
              <a:buFont typeface="Wingdings 2" pitchFamily="18" charset="2"/>
              <a:buNone/>
            </a:pPr>
            <a:endParaRPr lang="en-US" sz="800" b="1" dirty="0"/>
          </a:p>
          <a:p>
            <a:pPr algn="ctr">
              <a:lnSpc>
                <a:spcPct val="106000"/>
              </a:lnSpc>
              <a:buFont typeface="Wingdings 2" pitchFamily="18" charset="2"/>
              <a:buNone/>
            </a:pPr>
            <a:r>
              <a:rPr lang="en-US" sz="800" b="1" dirty="0" smtClean="0">
                <a:solidFill>
                  <a:schemeClr val="bg2">
                    <a:lumMod val="50000"/>
                  </a:schemeClr>
                </a:solidFill>
              </a:rPr>
              <a:t>Deloitte on Demand enables </a:t>
            </a:r>
            <a:r>
              <a:rPr lang="en-US" sz="800" b="1" dirty="0">
                <a:solidFill>
                  <a:schemeClr val="bg2">
                    <a:lumMod val="50000"/>
                  </a:schemeClr>
                </a:solidFill>
              </a:rPr>
              <a:t>anyone to generate data and insights tailored to their business </a:t>
            </a:r>
            <a:r>
              <a:rPr lang="en-US" sz="800" b="1" dirty="0" smtClean="0">
                <a:solidFill>
                  <a:schemeClr val="bg2">
                    <a:lumMod val="50000"/>
                  </a:schemeClr>
                </a:solidFill>
              </a:rPr>
              <a:t>needs.</a:t>
            </a:r>
            <a:endParaRPr lang="en-US" sz="800" b="1" dirty="0">
              <a:solidFill>
                <a:schemeClr val="bg2">
                  <a:lumMod val="50000"/>
                </a:schemeClr>
              </a:solidFill>
            </a:endParaRPr>
          </a:p>
          <a:p>
            <a:pPr algn="ctr">
              <a:lnSpc>
                <a:spcPct val="106000"/>
              </a:lnSpc>
              <a:buFont typeface="Wingdings 2" pitchFamily="18" charset="2"/>
              <a:buNone/>
            </a:pPr>
            <a:r>
              <a:rPr lang="en-US" sz="1600" b="1" dirty="0"/>
              <a:t>  </a:t>
            </a:r>
            <a:endParaRPr lang="he-IL" sz="1600" b="1" dirty="0" smtClean="0"/>
          </a:p>
        </p:txBody>
      </p:sp>
      <p:sp>
        <p:nvSpPr>
          <p:cNvPr id="36" name="Rectangle 35"/>
          <p:cNvSpPr/>
          <p:nvPr/>
        </p:nvSpPr>
        <p:spPr bwMode="gray">
          <a:xfrm>
            <a:off x="3419980" y="6118626"/>
            <a:ext cx="8216513" cy="201947"/>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a:solidFill>
                  <a:schemeClr val="bg2">
                    <a:lumMod val="50000"/>
                  </a:schemeClr>
                </a:solidFill>
              </a:rPr>
              <a:t>The accuracy and high quality of the system is made possible by a team of experts who analyze and process the financial statements of hundreds of companies, while the artificial intelligence system quickly retrieves the information and personalizes the </a:t>
            </a:r>
            <a:r>
              <a:rPr lang="en-US" sz="800" b="1" dirty="0" smtClean="0">
                <a:solidFill>
                  <a:schemeClr val="bg2">
                    <a:lumMod val="50000"/>
                  </a:schemeClr>
                </a:solidFill>
              </a:rPr>
              <a:t>data.</a:t>
            </a:r>
            <a:endParaRPr lang="he-IL" sz="800" b="1" dirty="0" smtClean="0">
              <a:solidFill>
                <a:schemeClr val="bg2">
                  <a:lumMod val="50000"/>
                </a:schemeClr>
              </a:solidFill>
            </a:endParaRPr>
          </a:p>
        </p:txBody>
      </p:sp>
      <p:sp>
        <p:nvSpPr>
          <p:cNvPr id="37" name="Rectangle 36"/>
          <p:cNvSpPr/>
          <p:nvPr/>
        </p:nvSpPr>
        <p:spPr bwMode="gray">
          <a:xfrm>
            <a:off x="3419980" y="6353624"/>
            <a:ext cx="6001198" cy="297971"/>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nSpc>
                <a:spcPct val="106000"/>
              </a:lnSpc>
              <a:buFont typeface="Wingdings 2" pitchFamily="18" charset="2"/>
              <a:buNone/>
            </a:pPr>
            <a:r>
              <a:rPr lang="en-US" sz="800" b="1" dirty="0">
                <a:solidFill>
                  <a:schemeClr val="bg2">
                    <a:lumMod val="50000"/>
                  </a:schemeClr>
                </a:solidFill>
              </a:rPr>
              <a:t>Deloitte has strived to lead economic innovation to improve business services and provide added value to customers through technological </a:t>
            </a:r>
            <a:r>
              <a:rPr lang="en-US" sz="800" b="1" dirty="0" smtClean="0">
                <a:solidFill>
                  <a:schemeClr val="bg2">
                    <a:lumMod val="50000"/>
                  </a:schemeClr>
                </a:solidFill>
              </a:rPr>
              <a:t>solutions.</a:t>
            </a:r>
            <a:endParaRPr lang="he-IL" sz="800" b="1" dirty="0" smtClean="0">
              <a:solidFill>
                <a:schemeClr val="bg2">
                  <a:lumMod val="50000"/>
                </a:schemeClr>
              </a:solidFill>
            </a:endParaRPr>
          </a:p>
        </p:txBody>
      </p:sp>
      <p:sp>
        <p:nvSpPr>
          <p:cNvPr id="38" name="Rectangle 37"/>
          <p:cNvSpPr/>
          <p:nvPr/>
        </p:nvSpPr>
        <p:spPr bwMode="gray">
          <a:xfrm>
            <a:off x="9302914" y="5831413"/>
            <a:ext cx="2132594" cy="232128"/>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39" name="Rectangle 38"/>
          <p:cNvSpPr/>
          <p:nvPr/>
        </p:nvSpPr>
        <p:spPr bwMode="gray">
          <a:xfrm>
            <a:off x="9302914" y="6353624"/>
            <a:ext cx="2333579" cy="406970"/>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40" name="Rectangle 39"/>
          <p:cNvSpPr/>
          <p:nvPr/>
        </p:nvSpPr>
        <p:spPr bwMode="gray">
          <a:xfrm>
            <a:off x="5368209" y="6654303"/>
            <a:ext cx="4141205" cy="160056"/>
          </a:xfrm>
          <a:prstGeom prst="rect">
            <a:avLst/>
          </a:prstGeom>
          <a:solidFill>
            <a:schemeClr val="bg1"/>
          </a:solidFill>
          <a:ln w="1905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41" name="Rectangle 40"/>
          <p:cNvSpPr/>
          <p:nvPr/>
        </p:nvSpPr>
        <p:spPr bwMode="gray">
          <a:xfrm>
            <a:off x="10417773" y="774205"/>
            <a:ext cx="1095301" cy="308472"/>
          </a:xfrm>
          <a:prstGeom prst="rect">
            <a:avLst/>
          </a:prstGeom>
          <a:solidFill>
            <a:schemeClr val="bg1">
              <a:lumMod val="95000"/>
            </a:schemeClr>
          </a:solidFill>
          <a:ln w="19050" algn="ctr">
            <a:solidFill>
              <a:schemeClr val="bg1">
                <a:lumMod val="9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1200" b="1" dirty="0" smtClean="0"/>
              <a:t>Teaching Procedure</a:t>
            </a:r>
            <a:endParaRPr lang="he-IL" sz="1200" b="1" dirty="0" smtClean="0"/>
          </a:p>
        </p:txBody>
      </p:sp>
      <p:sp>
        <p:nvSpPr>
          <p:cNvPr id="42" name="Rectangle 41"/>
          <p:cNvSpPr/>
          <p:nvPr/>
        </p:nvSpPr>
        <p:spPr bwMode="gray">
          <a:xfrm>
            <a:off x="1304990" y="2645196"/>
            <a:ext cx="1123720" cy="246015"/>
          </a:xfrm>
          <a:prstGeom prst="rect">
            <a:avLst/>
          </a:prstGeom>
          <a:solidFill>
            <a:schemeClr val="bg1">
              <a:lumMod val="95000"/>
            </a:schemeClr>
          </a:solidFill>
          <a:ln w="19050" algn="ctr">
            <a:solidFill>
              <a:schemeClr val="bg1">
                <a:lumMod val="9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900" b="1" dirty="0" smtClean="0"/>
              <a:t>Professional Subjects</a:t>
            </a:r>
            <a:endParaRPr lang="he-IL" sz="900" b="1" dirty="0" smtClean="0"/>
          </a:p>
        </p:txBody>
      </p:sp>
      <p:sp>
        <p:nvSpPr>
          <p:cNvPr id="43" name="Rectangle 42"/>
          <p:cNvSpPr/>
          <p:nvPr/>
        </p:nvSpPr>
        <p:spPr bwMode="gray">
          <a:xfrm>
            <a:off x="1216252" y="3163918"/>
            <a:ext cx="991568" cy="290787"/>
          </a:xfrm>
          <a:prstGeom prst="rect">
            <a:avLst/>
          </a:prstGeom>
          <a:solidFill>
            <a:schemeClr val="bg1">
              <a:lumMod val="95000"/>
            </a:schemeClr>
          </a:solidFill>
          <a:ln w="19050" algn="ctr">
            <a:solidFill>
              <a:schemeClr val="bg1">
                <a:lumMod val="9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900" b="1" dirty="0" smtClean="0"/>
              <a:t>License</a:t>
            </a:r>
            <a:endParaRPr lang="he-IL" sz="900" b="1" dirty="0" smtClean="0"/>
          </a:p>
        </p:txBody>
      </p:sp>
      <p:sp>
        <p:nvSpPr>
          <p:cNvPr id="44" name="Rectangle 43"/>
          <p:cNvSpPr/>
          <p:nvPr/>
        </p:nvSpPr>
        <p:spPr bwMode="gray">
          <a:xfrm>
            <a:off x="1338041" y="2991016"/>
            <a:ext cx="813311" cy="178333"/>
          </a:xfrm>
          <a:prstGeom prst="rect">
            <a:avLst/>
          </a:prstGeom>
          <a:solidFill>
            <a:schemeClr val="bg1">
              <a:lumMod val="95000"/>
            </a:schemeClr>
          </a:solidFill>
          <a:ln w="19050" algn="ctr">
            <a:solidFill>
              <a:schemeClr val="bg1">
                <a:lumMod val="9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900" b="1" dirty="0" smtClean="0"/>
              <a:t>Planning</a:t>
            </a:r>
            <a:endParaRPr lang="he-IL" sz="900" b="1" dirty="0" smtClean="0"/>
          </a:p>
        </p:txBody>
      </p:sp>
      <p:sp>
        <p:nvSpPr>
          <p:cNvPr id="45" name="Rectangle 44"/>
          <p:cNvSpPr/>
          <p:nvPr/>
        </p:nvSpPr>
        <p:spPr bwMode="gray">
          <a:xfrm>
            <a:off x="1239527" y="3454705"/>
            <a:ext cx="957889" cy="205545"/>
          </a:xfrm>
          <a:prstGeom prst="rect">
            <a:avLst/>
          </a:prstGeom>
          <a:solidFill>
            <a:schemeClr val="bg1">
              <a:lumMod val="95000"/>
            </a:schemeClr>
          </a:solidFill>
          <a:ln w="19050" algn="ctr">
            <a:solidFill>
              <a:schemeClr val="bg1">
                <a:lumMod val="95000"/>
              </a:schemeClr>
            </a:solidFill>
            <a:miter lim="800000"/>
            <a:headEnd/>
            <a:tailEnd/>
          </a:ln>
        </p:spPr>
        <p:txBody>
          <a:bodyPr wrap="square" lIns="88900" tIns="88900" rIns="88900" bIns="88900" rtlCol="0" anchor="ctr"/>
          <a:lstStyle/>
          <a:p>
            <a:pPr algn="ctr">
              <a:lnSpc>
                <a:spcPct val="106000"/>
              </a:lnSpc>
              <a:buFont typeface="Wingdings 2" pitchFamily="18" charset="2"/>
              <a:buNone/>
            </a:pPr>
            <a:r>
              <a:rPr lang="en-US" sz="900" b="1" dirty="0" smtClean="0"/>
              <a:t>Tenders</a:t>
            </a:r>
            <a:endParaRPr lang="he-IL" sz="900" b="1" dirty="0" smtClean="0"/>
          </a:p>
        </p:txBody>
      </p:sp>
      <p:sp>
        <p:nvSpPr>
          <p:cNvPr id="49" name="TextBox 48"/>
          <p:cNvSpPr txBox="1"/>
          <p:nvPr/>
        </p:nvSpPr>
        <p:spPr>
          <a:xfrm>
            <a:off x="845841" y="4128431"/>
            <a:ext cx="1333041" cy="138499"/>
          </a:xfrm>
          <a:prstGeom prst="rect">
            <a:avLst/>
          </a:prstGeom>
          <a:solidFill>
            <a:srgbClr val="F3F3F3"/>
          </a:solidFill>
          <a:ln>
            <a:solidFill>
              <a:srgbClr val="F3F3F3"/>
            </a:solidFill>
          </a:ln>
        </p:spPr>
        <p:txBody>
          <a:bodyPr vert="horz" wrap="square" lIns="0" tIns="0" rIns="0" bIns="0" rtlCol="1">
            <a:spAutoFit/>
          </a:bodyPr>
          <a:lstStyle/>
          <a:p>
            <a:pPr>
              <a:spcBef>
                <a:spcPts val="200"/>
              </a:spcBef>
              <a:buSzPct val="100000"/>
            </a:pPr>
            <a:r>
              <a:rPr lang="en-US" sz="900" b="1" dirty="0"/>
              <a:t>Public Transport </a:t>
            </a:r>
            <a:endParaRPr lang="he-IL" sz="900" b="1" dirty="0"/>
          </a:p>
        </p:txBody>
      </p:sp>
      <p:sp>
        <p:nvSpPr>
          <p:cNvPr id="51" name="TextBox 50"/>
          <p:cNvSpPr txBox="1"/>
          <p:nvPr/>
        </p:nvSpPr>
        <p:spPr>
          <a:xfrm>
            <a:off x="1430418" y="4406149"/>
            <a:ext cx="635586" cy="138499"/>
          </a:xfrm>
          <a:prstGeom prst="rect">
            <a:avLst/>
          </a:prstGeom>
          <a:solidFill>
            <a:srgbClr val="F3F3F3"/>
          </a:solidFill>
          <a:ln>
            <a:solidFill>
              <a:srgbClr val="F3F3F3"/>
            </a:solidFill>
          </a:ln>
        </p:spPr>
        <p:txBody>
          <a:bodyPr vert="horz" wrap="square" lIns="0" tIns="0" rIns="0" bIns="0" rtlCol="1">
            <a:spAutoFit/>
          </a:bodyPr>
          <a:lstStyle/>
          <a:p>
            <a:pPr>
              <a:spcBef>
                <a:spcPts val="200"/>
              </a:spcBef>
              <a:buSzPct val="100000"/>
            </a:pPr>
            <a:r>
              <a:rPr lang="en-US" sz="900" b="1" dirty="0"/>
              <a:t>Traffic</a:t>
            </a:r>
            <a:endParaRPr lang="he-IL" sz="900" b="1" dirty="0"/>
          </a:p>
        </p:txBody>
      </p:sp>
      <p:sp>
        <p:nvSpPr>
          <p:cNvPr id="52" name="TextBox 51"/>
          <p:cNvSpPr txBox="1"/>
          <p:nvPr/>
        </p:nvSpPr>
        <p:spPr>
          <a:xfrm>
            <a:off x="868428" y="4628727"/>
            <a:ext cx="1249009" cy="138499"/>
          </a:xfrm>
          <a:prstGeom prst="rect">
            <a:avLst/>
          </a:prstGeom>
          <a:solidFill>
            <a:srgbClr val="F3F3F3"/>
          </a:solidFill>
          <a:ln>
            <a:solidFill>
              <a:srgbClr val="F3F3F3"/>
            </a:solidFill>
          </a:ln>
        </p:spPr>
        <p:txBody>
          <a:bodyPr vert="horz" wrap="square" lIns="0" tIns="0" rIns="0" bIns="0" rtlCol="1">
            <a:spAutoFit/>
          </a:bodyPr>
          <a:lstStyle/>
          <a:p>
            <a:pPr>
              <a:spcBef>
                <a:spcPts val="200"/>
              </a:spcBef>
              <a:buSzPct val="100000"/>
            </a:pPr>
            <a:r>
              <a:rPr lang="en-US" sz="900" b="1" dirty="0"/>
              <a:t>Infrastructure </a:t>
            </a:r>
            <a:endParaRPr lang="he-IL" sz="900" b="1" dirty="0"/>
          </a:p>
        </p:txBody>
      </p:sp>
      <p:sp>
        <p:nvSpPr>
          <p:cNvPr id="53" name="TextBox 52"/>
          <p:cNvSpPr txBox="1"/>
          <p:nvPr/>
        </p:nvSpPr>
        <p:spPr>
          <a:xfrm>
            <a:off x="845841" y="4906473"/>
            <a:ext cx="1220163" cy="138499"/>
          </a:xfrm>
          <a:prstGeom prst="rect">
            <a:avLst/>
          </a:prstGeom>
          <a:solidFill>
            <a:srgbClr val="F3F3F3"/>
          </a:solidFill>
          <a:ln>
            <a:solidFill>
              <a:srgbClr val="F3F3F3"/>
            </a:solidFill>
          </a:ln>
        </p:spPr>
        <p:txBody>
          <a:bodyPr vert="horz" wrap="square" lIns="0" tIns="0" rIns="0" bIns="0" rtlCol="1">
            <a:spAutoFit/>
          </a:bodyPr>
          <a:lstStyle/>
          <a:p>
            <a:pPr>
              <a:spcBef>
                <a:spcPts val="200"/>
              </a:spcBef>
              <a:buSzPct val="100000"/>
            </a:pPr>
            <a:r>
              <a:rPr lang="en-US" sz="900" b="1" dirty="0"/>
              <a:t>Traffic planning </a:t>
            </a:r>
            <a:endParaRPr lang="he-IL" sz="900" b="1" dirty="0"/>
          </a:p>
        </p:txBody>
      </p:sp>
      <p:sp>
        <p:nvSpPr>
          <p:cNvPr id="54" name="TextBox 53"/>
          <p:cNvSpPr txBox="1"/>
          <p:nvPr/>
        </p:nvSpPr>
        <p:spPr>
          <a:xfrm>
            <a:off x="1188201" y="5800037"/>
            <a:ext cx="838499" cy="138499"/>
          </a:xfrm>
          <a:prstGeom prst="rect">
            <a:avLst/>
          </a:prstGeom>
          <a:solidFill>
            <a:srgbClr val="F3F3F3"/>
          </a:solidFill>
          <a:ln>
            <a:solidFill>
              <a:srgbClr val="F3F3F3"/>
            </a:solidFill>
          </a:ln>
        </p:spPr>
        <p:txBody>
          <a:bodyPr vert="horz" wrap="square" lIns="0" tIns="0" rIns="0" bIns="0" rtlCol="1">
            <a:spAutoFit/>
          </a:bodyPr>
          <a:lstStyle/>
          <a:p>
            <a:pPr>
              <a:spcBef>
                <a:spcPts val="200"/>
              </a:spcBef>
              <a:buSzPct val="100000"/>
            </a:pPr>
            <a:r>
              <a:rPr lang="en-US" sz="900" b="1" dirty="0"/>
              <a:t>Software</a:t>
            </a:r>
            <a:endParaRPr lang="he-IL" sz="900" b="1" dirty="0"/>
          </a:p>
        </p:txBody>
      </p:sp>
      <p:sp>
        <p:nvSpPr>
          <p:cNvPr id="55" name="TextBox 54"/>
          <p:cNvSpPr txBox="1"/>
          <p:nvPr/>
        </p:nvSpPr>
        <p:spPr>
          <a:xfrm>
            <a:off x="1078413" y="6020065"/>
            <a:ext cx="1000424" cy="184666"/>
          </a:xfrm>
          <a:prstGeom prst="rect">
            <a:avLst/>
          </a:prstGeom>
          <a:solidFill>
            <a:srgbClr val="F3F3F3"/>
          </a:solidFill>
          <a:ln>
            <a:solidFill>
              <a:srgbClr val="F3F3F3"/>
            </a:solidFill>
          </a:ln>
        </p:spPr>
        <p:txBody>
          <a:bodyPr vert="horz" wrap="square" lIns="0" tIns="0" rIns="0" bIns="0" rtlCol="1">
            <a:spAutoFit/>
          </a:bodyPr>
          <a:lstStyle/>
          <a:p>
            <a:pPr>
              <a:spcBef>
                <a:spcPts val="200"/>
              </a:spcBef>
              <a:buSzPct val="100000"/>
            </a:pPr>
            <a:r>
              <a:rPr lang="en-US" sz="900" b="1" dirty="0"/>
              <a:t>Information</a:t>
            </a:r>
            <a:r>
              <a:rPr lang="en-US" sz="1200" dirty="0" smtClean="0"/>
              <a:t> </a:t>
            </a:r>
            <a:endParaRPr lang="he-IL" sz="1200" dirty="0" smtClean="0"/>
          </a:p>
        </p:txBody>
      </p:sp>
      <p:sp>
        <p:nvSpPr>
          <p:cNvPr id="56" name="TextBox 55"/>
          <p:cNvSpPr txBox="1"/>
          <p:nvPr/>
        </p:nvSpPr>
        <p:spPr>
          <a:xfrm>
            <a:off x="1132798" y="6320573"/>
            <a:ext cx="837684" cy="184666"/>
          </a:xfrm>
          <a:prstGeom prst="rect">
            <a:avLst/>
          </a:prstGeom>
          <a:solidFill>
            <a:srgbClr val="F3F3F3"/>
          </a:solidFill>
          <a:ln>
            <a:solidFill>
              <a:srgbClr val="F3F3F3"/>
            </a:solidFill>
          </a:ln>
        </p:spPr>
        <p:txBody>
          <a:bodyPr vert="horz" wrap="square" lIns="0" tIns="0" rIns="0" bIns="0" rtlCol="1">
            <a:spAutoFit/>
          </a:bodyPr>
          <a:lstStyle/>
          <a:p>
            <a:pPr>
              <a:spcBef>
                <a:spcPts val="200"/>
              </a:spcBef>
              <a:buSzPct val="100000"/>
            </a:pPr>
            <a:r>
              <a:rPr lang="en-US" sz="900" b="1" dirty="0"/>
              <a:t>Register </a:t>
            </a:r>
            <a:r>
              <a:rPr lang="en-US" sz="1200" dirty="0" smtClean="0"/>
              <a:t> </a:t>
            </a:r>
            <a:endParaRPr lang="he-IL" sz="1200" dirty="0" smtClean="0"/>
          </a:p>
        </p:txBody>
      </p:sp>
      <p:sp>
        <p:nvSpPr>
          <p:cNvPr id="57" name="TextBox 56"/>
          <p:cNvSpPr txBox="1"/>
          <p:nvPr/>
        </p:nvSpPr>
        <p:spPr>
          <a:xfrm>
            <a:off x="866860" y="3810668"/>
            <a:ext cx="1621118" cy="184666"/>
          </a:xfrm>
          <a:prstGeom prst="rect">
            <a:avLst/>
          </a:prstGeom>
          <a:solidFill>
            <a:srgbClr val="F3F3F3"/>
          </a:solidFill>
        </p:spPr>
        <p:txBody>
          <a:bodyPr vert="horz" wrap="square" lIns="0" tIns="0" rIns="0" bIns="0" rtlCol="1">
            <a:spAutoFit/>
          </a:bodyPr>
          <a:lstStyle/>
          <a:p>
            <a:pPr>
              <a:spcBef>
                <a:spcPts val="200"/>
              </a:spcBef>
              <a:buSzPct val="100000"/>
            </a:pPr>
            <a:r>
              <a:rPr lang="en-US" sz="1200" b="1" dirty="0" smtClean="0"/>
              <a:t>A professional unit </a:t>
            </a:r>
            <a:endParaRPr lang="he-IL" sz="1200" b="1" dirty="0" smtClean="0"/>
          </a:p>
        </p:txBody>
      </p:sp>
      <p:sp>
        <p:nvSpPr>
          <p:cNvPr id="58" name="Rectangle 57"/>
          <p:cNvSpPr/>
          <p:nvPr/>
        </p:nvSpPr>
        <p:spPr>
          <a:xfrm>
            <a:off x="907312" y="5465117"/>
            <a:ext cx="1547630" cy="276999"/>
          </a:xfrm>
          <a:prstGeom prst="rect">
            <a:avLst/>
          </a:prstGeom>
          <a:solidFill>
            <a:srgbClr val="F3F3F3"/>
          </a:solidFill>
        </p:spPr>
        <p:txBody>
          <a:bodyPr wrap="square">
            <a:spAutoFit/>
          </a:bodyPr>
          <a:lstStyle/>
          <a:p>
            <a:pPr>
              <a:spcBef>
                <a:spcPts val="200"/>
              </a:spcBef>
              <a:buSzPct val="100000"/>
            </a:pPr>
            <a:r>
              <a:rPr lang="en-US" sz="1200" b="1" dirty="0" smtClean="0"/>
              <a:t>A Content type</a:t>
            </a:r>
            <a:endParaRPr lang="he-IL" sz="1200" b="1" dirty="0"/>
          </a:p>
        </p:txBody>
      </p:sp>
    </p:spTree>
    <p:extLst>
      <p:ext uri="{BB962C8B-B14F-4D97-AF65-F5344CB8AC3E}">
        <p14:creationId xmlns:p14="http://schemas.microsoft.com/office/powerpoint/2010/main" val="115319600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l" rtl="0"/>
            <a:r>
              <a:rPr lang="en-US" dirty="0" smtClean="0"/>
              <a:t>Process of Knowledge Management Project</a:t>
            </a:r>
            <a:endParaRPr lang="he-IL" dirty="0"/>
          </a:p>
        </p:txBody>
      </p:sp>
      <p:cxnSp>
        <p:nvCxnSpPr>
          <p:cNvPr id="34" name="Straight Connector 33"/>
          <p:cNvCxnSpPr>
            <a:stCxn id="41" idx="2"/>
            <a:endCxn id="82" idx="0"/>
          </p:cNvCxnSpPr>
          <p:nvPr/>
        </p:nvCxnSpPr>
        <p:spPr>
          <a:xfrm flipH="1">
            <a:off x="9831977" y="2034809"/>
            <a:ext cx="9180" cy="36512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80" idx="0"/>
            <a:endCxn id="82" idx="2"/>
          </p:cNvCxnSpPr>
          <p:nvPr/>
        </p:nvCxnSpPr>
        <p:spPr>
          <a:xfrm>
            <a:off x="8035594" y="2032822"/>
            <a:ext cx="5694" cy="361306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80" idx="2"/>
            <a:endCxn id="83" idx="0"/>
          </p:cNvCxnSpPr>
          <p:nvPr/>
        </p:nvCxnSpPr>
        <p:spPr>
          <a:xfrm flipH="1">
            <a:off x="6248918" y="2034809"/>
            <a:ext cx="5347" cy="36512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81" idx="0"/>
            <a:endCxn id="83" idx="2"/>
          </p:cNvCxnSpPr>
          <p:nvPr/>
        </p:nvCxnSpPr>
        <p:spPr>
          <a:xfrm flipH="1">
            <a:off x="4458229" y="2283969"/>
            <a:ext cx="3812" cy="336191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81" idx="2"/>
            <a:endCxn id="84" idx="0"/>
          </p:cNvCxnSpPr>
          <p:nvPr/>
        </p:nvCxnSpPr>
        <p:spPr>
          <a:xfrm>
            <a:off x="2642470" y="2200483"/>
            <a:ext cx="32399" cy="342289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41" idx="0"/>
          </p:cNvCxnSpPr>
          <p:nvPr/>
        </p:nvCxnSpPr>
        <p:spPr>
          <a:xfrm>
            <a:off x="11622485" y="2032822"/>
            <a:ext cx="0" cy="484748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Arc 40"/>
          <p:cNvSpPr/>
          <p:nvPr/>
        </p:nvSpPr>
        <p:spPr>
          <a:xfrm flipH="1">
            <a:off x="9839300" y="977938"/>
            <a:ext cx="1784929" cy="1985707"/>
          </a:xfrm>
          <a:prstGeom prst="arc">
            <a:avLst>
              <a:gd name="adj1" fmla="val 10560979"/>
              <a:gd name="adj2" fmla="val 246682"/>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a:ln>
                <a:noFill/>
              </a:ln>
              <a:solidFill>
                <a:prstClr val="black"/>
              </a:solidFill>
              <a:effectLst/>
              <a:uLnTx/>
              <a:uFillTx/>
              <a:latin typeface="Verdana"/>
              <a:ea typeface="+mn-ea"/>
              <a:cs typeface="+mn-cs"/>
            </a:endParaRPr>
          </a:p>
        </p:txBody>
      </p:sp>
      <p:sp>
        <p:nvSpPr>
          <p:cNvPr id="7" name="Rectangle 24"/>
          <p:cNvSpPr/>
          <p:nvPr/>
        </p:nvSpPr>
        <p:spPr>
          <a:xfrm flipH="1">
            <a:off x="9947979" y="3245945"/>
            <a:ext cx="1567011" cy="2605842"/>
          </a:xfrm>
          <a:prstGeom prst="rect">
            <a:avLst/>
          </a:prstGeom>
        </p:spPr>
        <p:txBody>
          <a:bodyPr wrap="square" lIns="0" tIns="0" rIns="0" bIns="0" anchor="t">
            <a:spAutoFit/>
          </a:bodyPr>
          <a:lstStyle/>
          <a:p>
            <a:pPr marL="171453" lvl="0"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In-depth, semi-structured interviews</a:t>
            </a:r>
          </a:p>
          <a:p>
            <a:pPr marL="171453" lvl="0"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Focus Groups</a:t>
            </a:r>
          </a:p>
          <a:p>
            <a:pPr marL="171453" lvl="0"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Making observations</a:t>
            </a:r>
          </a:p>
          <a:p>
            <a:pPr marL="171453" lvl="0"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Investigate existing knowledge management solutions</a:t>
            </a:r>
          </a:p>
          <a:p>
            <a:pPr marL="171453" lvl="0"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Defining knowledge management goals and success measures</a:t>
            </a:r>
            <a:endParaRPr kumimoji="0" lang="he-IL"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16"/>
          <p:cNvSpPr/>
          <p:nvPr/>
        </p:nvSpPr>
        <p:spPr>
          <a:xfrm flipH="1">
            <a:off x="6398200" y="3229712"/>
            <a:ext cx="1620000" cy="1487587"/>
          </a:xfrm>
          <a:prstGeom prst="rect">
            <a:avLst/>
          </a:prstGeom>
        </p:spPr>
        <p:txBody>
          <a:bodyPr wrap="square" anchor="t">
            <a:spAutoFit/>
          </a:bodyPr>
          <a:lstStyle/>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Governance model</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Defining responsibility roles for knowledge management</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Knowledge flow processes</a:t>
            </a:r>
            <a:endParaRPr kumimoji="0" lang="en-US" sz="1200" b="0"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20"/>
          <p:cNvSpPr/>
          <p:nvPr/>
        </p:nvSpPr>
        <p:spPr>
          <a:xfrm flipH="1">
            <a:off x="8114874" y="3245945"/>
            <a:ext cx="1620000" cy="1159292"/>
          </a:xfrm>
          <a:prstGeom prst="rect">
            <a:avLst/>
          </a:prstGeom>
        </p:spPr>
        <p:txBody>
          <a:bodyPr wrap="square" lIns="0" tIns="0" rIns="0" bIns="0" anchor="t">
            <a:spAutoFit/>
          </a:bodyPr>
          <a:lstStyle/>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Classification and classification of organizational structure</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Define content types and metadata</a:t>
            </a:r>
            <a:endParaRPr kumimoji="0" lang="he-IL"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12"/>
          <p:cNvSpPr/>
          <p:nvPr/>
        </p:nvSpPr>
        <p:spPr>
          <a:xfrm flipH="1">
            <a:off x="6227310" y="2664450"/>
            <a:ext cx="1853559" cy="461665"/>
          </a:xfrm>
          <a:prstGeom prst="rect">
            <a:avLst/>
          </a:prstGeom>
        </p:spPr>
        <p:txBody>
          <a:bodyPr wrap="square" anchor="ctr">
            <a:spAutoFit/>
          </a:bodyPr>
          <a:lstStyle/>
          <a:p>
            <a:pPr lvl="0" algn="ctr" defTabSz="836927" rtl="1">
              <a:spcBef>
                <a:spcPts val="430"/>
              </a:spcBef>
              <a:buSzPct val="100000"/>
              <a:defRPr/>
            </a:pPr>
            <a:r>
              <a:rPr lang="en-US" sz="1200" b="1" dirty="0">
                <a:solidFill>
                  <a:srgbClr val="33ABE1"/>
                </a:solidFill>
                <a:latin typeface="Tahoma" panose="020B0604030504040204" pitchFamily="34" charset="0"/>
                <a:ea typeface="Tahoma" panose="020B0604030504040204" pitchFamily="34" charset="0"/>
                <a:cs typeface="Tahoma" panose="020B0604030504040204" pitchFamily="34" charset="0"/>
              </a:rPr>
              <a:t>Roles and responsibilities</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19"/>
          <p:cNvSpPr/>
          <p:nvPr/>
        </p:nvSpPr>
        <p:spPr>
          <a:xfrm flipH="1">
            <a:off x="8059572" y="2572117"/>
            <a:ext cx="1730604" cy="646331"/>
          </a:xfrm>
          <a:prstGeom prst="rect">
            <a:avLst/>
          </a:prstGeom>
        </p:spPr>
        <p:txBody>
          <a:bodyPr wrap="square" anchor="ctr">
            <a:spAutoFit/>
          </a:bodyPr>
          <a:lstStyle/>
          <a:p>
            <a:pPr lvl="0" algn="ctr" defTabSz="836927" rtl="1">
              <a:spcBef>
                <a:spcPts val="430"/>
              </a:spcBef>
              <a:buSzPct val="100000"/>
              <a:defRPr/>
            </a:pPr>
            <a:r>
              <a:rPr lang="en-US" sz="1200" b="1" dirty="0">
                <a:solidFill>
                  <a:srgbClr val="33ABE1"/>
                </a:solidFill>
                <a:latin typeface="Tahoma" panose="020B0604030504040204" pitchFamily="34" charset="0"/>
                <a:ea typeface="Tahoma" panose="020B0604030504040204" pitchFamily="34" charset="0"/>
                <a:cs typeface="Tahoma" panose="020B0604030504040204" pitchFamily="34" charset="0"/>
              </a:rPr>
              <a:t>Content, </a:t>
            </a:r>
            <a:r>
              <a:rPr lang="en-US" sz="1200" b="1" dirty="0" smtClean="0">
                <a:solidFill>
                  <a:srgbClr val="33ABE1"/>
                </a:solidFill>
                <a:latin typeface="Tahoma" panose="020B0604030504040204" pitchFamily="34" charset="0"/>
                <a:ea typeface="Tahoma" panose="020B0604030504040204" pitchFamily="34" charset="0"/>
                <a:cs typeface="Tahoma" panose="020B0604030504040204" pitchFamily="34" charset="0"/>
              </a:rPr>
              <a:t>Architectures </a:t>
            </a:r>
            <a:r>
              <a:rPr lang="en-US" sz="1200" b="1" dirty="0">
                <a:solidFill>
                  <a:srgbClr val="33ABE1"/>
                </a:solidFill>
                <a:latin typeface="Tahoma" panose="020B0604030504040204" pitchFamily="34" charset="0"/>
                <a:ea typeface="Tahoma" panose="020B0604030504040204" pitchFamily="34" charset="0"/>
                <a:cs typeface="Tahoma" panose="020B0604030504040204" pitchFamily="34" charset="0"/>
              </a:rPr>
              <a:t>and </a:t>
            </a:r>
            <a:r>
              <a:rPr lang="en-US" sz="1200" b="1" dirty="0" smtClean="0">
                <a:solidFill>
                  <a:srgbClr val="33ABE1"/>
                </a:solidFill>
                <a:latin typeface="Tahoma" panose="020B0604030504040204" pitchFamily="34" charset="0"/>
                <a:ea typeface="Tahoma" panose="020B0604030504040204" pitchFamily="34" charset="0"/>
                <a:cs typeface="Tahoma" panose="020B0604030504040204" pitchFamily="34" charset="0"/>
              </a:rPr>
              <a:t>Taxonomy</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23"/>
          <p:cNvSpPr/>
          <p:nvPr/>
        </p:nvSpPr>
        <p:spPr>
          <a:xfrm flipH="1">
            <a:off x="9833509" y="2479784"/>
            <a:ext cx="1840358" cy="830997"/>
          </a:xfrm>
          <a:prstGeom prst="rect">
            <a:avLst/>
          </a:prstGeom>
        </p:spPr>
        <p:txBody>
          <a:bodyPr wrap="square" anchor="ctr">
            <a:spAutoFit/>
          </a:bodyPr>
          <a:lstStyle/>
          <a:p>
            <a:pPr lvl="0" algn="ctr" defTabSz="836927" rtl="1">
              <a:spcBef>
                <a:spcPts val="430"/>
              </a:spcBef>
              <a:buSzPct val="100000"/>
              <a:defRPr/>
            </a:pPr>
            <a:r>
              <a:rPr lang="en-US" sz="1200" b="1" dirty="0">
                <a:solidFill>
                  <a:srgbClr val="33ABE1"/>
                </a:solidFill>
                <a:latin typeface="Tahoma" panose="020B0604030504040204" pitchFamily="34" charset="0"/>
                <a:ea typeface="Tahoma" panose="020B0604030504040204" pitchFamily="34" charset="0"/>
                <a:cs typeface="Tahoma" panose="020B0604030504040204" pitchFamily="34" charset="0"/>
              </a:rPr>
              <a:t>Assessing the current situation, identifying needs and defining goals</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52" name="Group 51"/>
          <p:cNvGrpSpPr/>
          <p:nvPr/>
        </p:nvGrpSpPr>
        <p:grpSpPr>
          <a:xfrm flipH="1">
            <a:off x="6642102" y="1247981"/>
            <a:ext cx="1005542" cy="1182827"/>
            <a:chOff x="4324612" y="1238550"/>
            <a:chExt cx="1005542" cy="1182827"/>
          </a:xfrm>
        </p:grpSpPr>
        <p:sp>
          <p:nvSpPr>
            <p:cNvPr id="16" name="Oval 15"/>
            <p:cNvSpPr/>
            <p:nvPr/>
          </p:nvSpPr>
          <p:spPr bwMode="gray">
            <a:xfrm>
              <a:off x="4324612" y="1238550"/>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17" name="Isosceles Triangle 16"/>
            <p:cNvSpPr/>
            <p:nvPr/>
          </p:nvSpPr>
          <p:spPr bwMode="gray">
            <a:xfrm flipV="1">
              <a:off x="4705745" y="2211656"/>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4594" y="1366527"/>
              <a:ext cx="712182" cy="712182"/>
            </a:xfrm>
            <a:prstGeom prst="rect">
              <a:avLst/>
            </a:prstGeom>
          </p:spPr>
        </p:pic>
      </p:grpSp>
      <p:grpSp>
        <p:nvGrpSpPr>
          <p:cNvPr id="51" name="Group 50"/>
          <p:cNvGrpSpPr/>
          <p:nvPr/>
        </p:nvGrpSpPr>
        <p:grpSpPr>
          <a:xfrm flipH="1">
            <a:off x="10237548" y="1247981"/>
            <a:ext cx="1005542" cy="1182827"/>
            <a:chOff x="925080" y="1238550"/>
            <a:chExt cx="1005542" cy="1182827"/>
          </a:xfrm>
        </p:grpSpPr>
        <p:sp>
          <p:nvSpPr>
            <p:cNvPr id="4" name="Oval 3"/>
            <p:cNvSpPr/>
            <p:nvPr/>
          </p:nvSpPr>
          <p:spPr bwMode="gray">
            <a:xfrm>
              <a:off x="925080" y="1238550"/>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5" name="Isosceles Triangle 4"/>
            <p:cNvSpPr/>
            <p:nvPr/>
          </p:nvSpPr>
          <p:spPr bwMode="gray">
            <a:xfrm flipV="1">
              <a:off x="1306213" y="2211656"/>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56" name="Picture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029" y="1374891"/>
              <a:ext cx="724332" cy="724332"/>
            </a:xfrm>
            <a:prstGeom prst="rect">
              <a:avLst/>
            </a:prstGeom>
          </p:spPr>
        </p:pic>
      </p:grpSp>
      <p:grpSp>
        <p:nvGrpSpPr>
          <p:cNvPr id="64" name="Group 63"/>
          <p:cNvGrpSpPr/>
          <p:nvPr/>
        </p:nvGrpSpPr>
        <p:grpSpPr>
          <a:xfrm flipH="1">
            <a:off x="8434428" y="5166970"/>
            <a:ext cx="1005542" cy="1182827"/>
            <a:chOff x="2624846" y="5157539"/>
            <a:chExt cx="1005542" cy="1182827"/>
          </a:xfrm>
        </p:grpSpPr>
        <p:sp>
          <p:nvSpPr>
            <p:cNvPr id="13" name="Oval 12"/>
            <p:cNvSpPr/>
            <p:nvPr/>
          </p:nvSpPr>
          <p:spPr bwMode="gray">
            <a:xfrm flipV="1">
              <a:off x="2624846" y="5334823"/>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14" name="Isosceles Triangle 13"/>
            <p:cNvSpPr/>
            <p:nvPr/>
          </p:nvSpPr>
          <p:spPr bwMode="gray">
            <a:xfrm>
              <a:off x="3005979" y="5157539"/>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57" name="Picture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637" y="5485935"/>
              <a:ext cx="719725" cy="719725"/>
            </a:xfrm>
            <a:prstGeom prst="rect">
              <a:avLst/>
            </a:prstGeom>
          </p:spPr>
        </p:pic>
      </p:grpSp>
      <p:sp>
        <p:nvSpPr>
          <p:cNvPr id="24" name="Rectangle 29"/>
          <p:cNvSpPr/>
          <p:nvPr/>
        </p:nvSpPr>
        <p:spPr>
          <a:xfrm flipH="1">
            <a:off x="941388" y="3245945"/>
            <a:ext cx="1620000" cy="1210588"/>
          </a:xfrm>
          <a:prstGeom prst="rect">
            <a:avLst/>
          </a:prstGeom>
        </p:spPr>
        <p:txBody>
          <a:bodyPr wrap="square" lIns="0" tIns="0" rIns="0" bIns="0" anchor="t">
            <a:spAutoFit/>
          </a:bodyPr>
          <a:lstStyle/>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Build an implementation plan and manage change</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Administrator training</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Training end users</a:t>
            </a:r>
            <a:endPar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5"/>
          <p:cNvSpPr/>
          <p:nvPr/>
        </p:nvSpPr>
        <p:spPr>
          <a:xfrm flipH="1">
            <a:off x="977130" y="2756783"/>
            <a:ext cx="1548516" cy="461665"/>
          </a:xfrm>
          <a:prstGeom prst="rect">
            <a:avLst/>
          </a:prstGeom>
        </p:spPr>
        <p:txBody>
          <a:bodyPr wrap="square">
            <a:spAutoFit/>
          </a:bodyPr>
          <a:lstStyle/>
          <a:p>
            <a:pPr lvl="0" algn="ctr" defTabSz="836927" rtl="1">
              <a:spcBef>
                <a:spcPts val="430"/>
              </a:spcBef>
              <a:buSzPct val="100000"/>
              <a:defRPr/>
            </a:pPr>
            <a:r>
              <a:rPr lang="en-US" sz="1200" b="1" dirty="0">
                <a:solidFill>
                  <a:srgbClr val="33ABE1"/>
                </a:solidFill>
                <a:latin typeface="Tahoma" panose="020B0604030504040204" pitchFamily="34" charset="0"/>
                <a:ea typeface="Tahoma" panose="020B0604030504040204" pitchFamily="34" charset="0"/>
                <a:cs typeface="Tahoma" panose="020B0604030504040204" pitchFamily="34" charset="0"/>
              </a:rPr>
              <a:t>Training and deployment</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ectangle 13"/>
          <p:cNvSpPr/>
          <p:nvPr/>
        </p:nvSpPr>
        <p:spPr>
          <a:xfrm flipH="1">
            <a:off x="4527042" y="3245945"/>
            <a:ext cx="1620000" cy="1579920"/>
          </a:xfrm>
          <a:prstGeom prst="rect">
            <a:avLst/>
          </a:prstGeom>
        </p:spPr>
        <p:txBody>
          <a:bodyPr wrap="square" lIns="0" tIns="0" rIns="0" bIns="0" anchor="t">
            <a:spAutoFit/>
          </a:bodyPr>
          <a:lstStyle/>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Functional requirements</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Preliminary sketches</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Detailed description of the technological solution (home page, search page, </a:t>
            </a:r>
            <a:r>
              <a:rPr lang="en-US" sz="1200" dirty="0" err="1">
                <a:solidFill>
                  <a:prstClr val="white"/>
                </a:solidFill>
                <a:latin typeface="Tahoma" panose="020B0604030504040204" pitchFamily="34" charset="0"/>
                <a:ea typeface="Tahoma" panose="020B0604030504040204" pitchFamily="34" charset="0"/>
                <a:cs typeface="Tahoma" panose="020B0604030504040204" pitchFamily="34" charset="0"/>
              </a:rPr>
              <a:t>etc</a:t>
            </a: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 ... up to 5 templates)</a:t>
            </a:r>
            <a:endParaRPr kumimoji="0" lang="en-US"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9" name="Rectangle 9"/>
          <p:cNvSpPr/>
          <p:nvPr/>
        </p:nvSpPr>
        <p:spPr>
          <a:xfrm flipH="1">
            <a:off x="4411747" y="2638108"/>
            <a:ext cx="1872410" cy="276999"/>
          </a:xfrm>
          <a:prstGeom prst="rect">
            <a:avLst/>
          </a:prstGeom>
        </p:spPr>
        <p:txBody>
          <a:bodyPr wrap="square">
            <a:spAutoFit/>
          </a:bodyPr>
          <a:lstStyle/>
          <a:p>
            <a:pPr lvl="0" algn="ctr" defTabSz="836927" rtl="1">
              <a:spcBef>
                <a:spcPts val="430"/>
              </a:spcBef>
              <a:buSzPct val="100000"/>
              <a:defRPr/>
            </a:pPr>
            <a:r>
              <a:rPr lang="en-US" sz="1200" b="1" dirty="0">
                <a:solidFill>
                  <a:srgbClr val="33ABE1"/>
                </a:solidFill>
                <a:latin typeface="Tahoma" panose="020B0604030504040204" pitchFamily="34" charset="0"/>
                <a:ea typeface="Tahoma" panose="020B0604030504040204" pitchFamily="34" charset="0"/>
                <a:cs typeface="Tahoma" panose="020B0604030504040204" pitchFamily="34" charset="0"/>
              </a:rPr>
              <a:t>Characterization</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63" name="Group 62"/>
          <p:cNvGrpSpPr/>
          <p:nvPr/>
        </p:nvGrpSpPr>
        <p:grpSpPr>
          <a:xfrm flipH="1">
            <a:off x="4851369" y="5166970"/>
            <a:ext cx="1005542" cy="1182827"/>
            <a:chOff x="6024378" y="5157539"/>
            <a:chExt cx="1005542" cy="1182827"/>
          </a:xfrm>
        </p:grpSpPr>
        <p:sp>
          <p:nvSpPr>
            <p:cNvPr id="73" name="Oval 72"/>
            <p:cNvSpPr/>
            <p:nvPr/>
          </p:nvSpPr>
          <p:spPr bwMode="gray">
            <a:xfrm flipV="1">
              <a:off x="6024378" y="5334823"/>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74" name="Isosceles Triangle 73"/>
            <p:cNvSpPr/>
            <p:nvPr/>
          </p:nvSpPr>
          <p:spPr bwMode="gray">
            <a:xfrm>
              <a:off x="6405511" y="5157539"/>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75" name="Picture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4265" y="5485935"/>
              <a:ext cx="698538" cy="698538"/>
            </a:xfrm>
            <a:prstGeom prst="rect">
              <a:avLst/>
            </a:prstGeom>
          </p:spPr>
        </p:pic>
      </p:grpSp>
      <p:sp>
        <p:nvSpPr>
          <p:cNvPr id="76" name="Rectangle 75"/>
          <p:cNvSpPr/>
          <p:nvPr/>
        </p:nvSpPr>
        <p:spPr>
          <a:xfrm flipH="1">
            <a:off x="2745843" y="3245945"/>
            <a:ext cx="1620000" cy="1764586"/>
          </a:xfrm>
          <a:prstGeom prst="rect">
            <a:avLst/>
          </a:prstGeom>
        </p:spPr>
        <p:txBody>
          <a:bodyPr wrap="square" lIns="0" tIns="0" rIns="0" bIns="0" anchor="t">
            <a:spAutoFit/>
          </a:bodyPr>
          <a:lstStyle/>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Technological requirements</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Templates and content types, field types, and labels</a:t>
            </a:r>
          </a:p>
          <a:p>
            <a:pPr marL="171453" lvl="1" indent="-171453" algn="l" defTabSz="836927">
              <a:spcBef>
                <a:spcPts val="430"/>
              </a:spcBef>
              <a:buSzPct val="100000"/>
              <a:buFont typeface="Wingdings" panose="05000000000000000000" pitchFamily="2" charset="2"/>
              <a:buChar char="§"/>
              <a:defRPr/>
            </a:pPr>
            <a:r>
              <a:rPr lang="en-US" sz="1200" dirty="0">
                <a:solidFill>
                  <a:prstClr val="white"/>
                </a:solidFill>
                <a:latin typeface="Tahoma" panose="020B0604030504040204" pitchFamily="34" charset="0"/>
                <a:ea typeface="Tahoma" panose="020B0604030504040204" pitchFamily="34" charset="0"/>
                <a:cs typeface="Tahoma" panose="020B0604030504040204" pitchFamily="34" charset="0"/>
              </a:rPr>
              <a:t>Characterization of the technological solution at high resolutions</a:t>
            </a:r>
            <a:endParaRPr kumimoji="0" lang="en-US" sz="1200" b="0" i="0" u="none" strike="noStrike" kern="1200" cap="none" spc="0" normalizeH="0" baseline="0" noProof="0" dirty="0">
              <a:ln>
                <a:noFill/>
              </a:ln>
              <a:solidFill>
                <a:prstClr val="white"/>
              </a:solidFill>
              <a:effectLst/>
              <a:uLnTx/>
              <a:uFillTx/>
              <a:latin typeface="Verdana"/>
              <a:ea typeface="+mn-ea"/>
              <a:cs typeface="+mn-cs"/>
            </a:endParaRPr>
          </a:p>
        </p:txBody>
      </p:sp>
      <p:sp>
        <p:nvSpPr>
          <p:cNvPr id="77" name="Rectangle 12"/>
          <p:cNvSpPr/>
          <p:nvPr/>
        </p:nvSpPr>
        <p:spPr>
          <a:xfrm flipH="1">
            <a:off x="2639885" y="2756783"/>
            <a:ext cx="1853559" cy="276999"/>
          </a:xfrm>
          <a:prstGeom prst="rect">
            <a:avLst/>
          </a:prstGeom>
        </p:spPr>
        <p:txBody>
          <a:bodyPr wrap="square" anchor="ctr">
            <a:spAutoFit/>
          </a:bodyPr>
          <a:lstStyle/>
          <a:p>
            <a:pPr lvl="0" algn="ctr" defTabSz="836927" rtl="1">
              <a:spcBef>
                <a:spcPts val="430"/>
              </a:spcBef>
              <a:buSzPct val="100000"/>
              <a:defRPr/>
            </a:pPr>
            <a:r>
              <a:rPr lang="en-US" sz="1200" b="1" dirty="0">
                <a:solidFill>
                  <a:srgbClr val="33ABE1"/>
                </a:solidFill>
                <a:latin typeface="Tahoma" panose="020B0604030504040204" pitchFamily="34" charset="0"/>
                <a:ea typeface="Tahoma" panose="020B0604030504040204" pitchFamily="34" charset="0"/>
                <a:cs typeface="Tahoma" panose="020B0604030504040204" pitchFamily="34" charset="0"/>
              </a:rPr>
              <a:t>Detailed Design</a:t>
            </a:r>
            <a:endParaRPr kumimoji="0" lang="en-US" sz="1200" b="1" i="0" u="none" strike="noStrike" kern="1200" cap="none" spc="0" normalizeH="0" baseline="0" noProof="0" dirty="0">
              <a:ln>
                <a:noFill/>
              </a:ln>
              <a:solidFill>
                <a:srgbClr val="33ABE1"/>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55" name="Group 54"/>
          <p:cNvGrpSpPr/>
          <p:nvPr/>
        </p:nvGrpSpPr>
        <p:grpSpPr>
          <a:xfrm flipH="1">
            <a:off x="3050563" y="1247981"/>
            <a:ext cx="1005542" cy="1182827"/>
            <a:chOff x="7724144" y="1238550"/>
            <a:chExt cx="1005542" cy="1182827"/>
          </a:xfrm>
        </p:grpSpPr>
        <p:sp>
          <p:nvSpPr>
            <p:cNvPr id="19" name="Oval 18"/>
            <p:cNvSpPr/>
            <p:nvPr/>
          </p:nvSpPr>
          <p:spPr bwMode="gray">
            <a:xfrm rot="10800000" flipV="1">
              <a:off x="7724144" y="1238550"/>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20" name="Isosceles Triangle 19"/>
            <p:cNvSpPr/>
            <p:nvPr/>
          </p:nvSpPr>
          <p:spPr bwMode="gray">
            <a:xfrm rot="10800000">
              <a:off x="8105277" y="2211656"/>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9174" y="1420730"/>
              <a:ext cx="663181" cy="658040"/>
            </a:xfrm>
            <a:prstGeom prst="rect">
              <a:avLst/>
            </a:prstGeom>
          </p:spPr>
        </p:pic>
      </p:grpSp>
      <p:grpSp>
        <p:nvGrpSpPr>
          <p:cNvPr id="62" name="Group 61"/>
          <p:cNvGrpSpPr/>
          <p:nvPr/>
        </p:nvGrpSpPr>
        <p:grpSpPr>
          <a:xfrm flipH="1">
            <a:off x="1258678" y="5166970"/>
            <a:ext cx="1005542" cy="1182827"/>
            <a:chOff x="9930293" y="5157539"/>
            <a:chExt cx="1005542" cy="1182827"/>
          </a:xfrm>
        </p:grpSpPr>
        <p:sp>
          <p:nvSpPr>
            <p:cNvPr id="22" name="Oval 21"/>
            <p:cNvSpPr/>
            <p:nvPr/>
          </p:nvSpPr>
          <p:spPr bwMode="gray">
            <a:xfrm rot="10800000">
              <a:off x="9930293" y="5334823"/>
              <a:ext cx="1005542" cy="1005543"/>
            </a:xfrm>
            <a:prstGeom prst="ellipse">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23" name="Isosceles Triangle 22"/>
            <p:cNvSpPr/>
            <p:nvPr/>
          </p:nvSpPr>
          <p:spPr bwMode="gray">
            <a:xfrm rot="10800000" flipV="1">
              <a:off x="10311426" y="5157539"/>
              <a:ext cx="243276" cy="209721"/>
            </a:xfrm>
            <a:prstGeom prst="triangle">
              <a:avLst>
                <a:gd name="adj" fmla="val 46667"/>
              </a:avLst>
            </a:prstGeom>
            <a:solidFill>
              <a:schemeClr val="bg1"/>
            </a:solidFill>
            <a:ln w="19050" algn="ctr">
              <a:noFill/>
              <a:miter lim="800000"/>
              <a:headEnd/>
              <a:tailEnd/>
            </a:ln>
          </p:spPr>
          <p:txBody>
            <a:bodyPr wrap="square" lIns="88900" tIns="88900" rIns="88900" bIns="88900" rtlCol="0" anchor="ctr"/>
            <a:lstStyle/>
            <a:p>
              <a:pPr marL="0" marR="0" lvl="0" indent="0" algn="r" defTabSz="1219170" rtl="1"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dirty="0">
                <a:ln>
                  <a:noFill/>
                </a:ln>
                <a:solidFill>
                  <a:prstClr val="white"/>
                </a:solidFill>
                <a:effectLst/>
                <a:uLnTx/>
                <a:uFillTx/>
                <a:latin typeface="Verdana"/>
                <a:ea typeface="+mn-ea"/>
                <a:cs typeface="+mn-cs"/>
              </a:endParaRPr>
            </a:p>
          </p:txBody>
        </p:sp>
        <p:pic>
          <p:nvPicPr>
            <p:cNvPr id="48" name="Picture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93022" y="5497431"/>
              <a:ext cx="680327" cy="680327"/>
            </a:xfrm>
            <a:prstGeom prst="rect">
              <a:avLst/>
            </a:prstGeom>
          </p:spPr>
        </p:pic>
      </p:grpSp>
      <p:cxnSp>
        <p:nvCxnSpPr>
          <p:cNvPr id="61" name="Straight Connector 60"/>
          <p:cNvCxnSpPr/>
          <p:nvPr/>
        </p:nvCxnSpPr>
        <p:spPr>
          <a:xfrm>
            <a:off x="846088" y="2039784"/>
            <a:ext cx="3312" cy="359009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Arc 79"/>
          <p:cNvSpPr/>
          <p:nvPr/>
        </p:nvSpPr>
        <p:spPr>
          <a:xfrm flipH="1">
            <a:off x="6252408" y="977938"/>
            <a:ext cx="1784929" cy="1985707"/>
          </a:xfrm>
          <a:prstGeom prst="arc">
            <a:avLst>
              <a:gd name="adj1" fmla="val 10560980"/>
              <a:gd name="adj2" fmla="val 246682"/>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dirty="0">
              <a:ln>
                <a:noFill/>
              </a:ln>
              <a:solidFill>
                <a:prstClr val="black"/>
              </a:solidFill>
              <a:effectLst/>
              <a:uLnTx/>
              <a:uFillTx/>
              <a:latin typeface="Verdana"/>
              <a:ea typeface="+mn-ea"/>
              <a:cs typeface="+mn-cs"/>
            </a:endParaRPr>
          </a:p>
        </p:txBody>
      </p:sp>
      <p:sp>
        <p:nvSpPr>
          <p:cNvPr id="81" name="Arc 80"/>
          <p:cNvSpPr/>
          <p:nvPr/>
        </p:nvSpPr>
        <p:spPr>
          <a:xfrm flipH="1">
            <a:off x="2640824" y="1039968"/>
            <a:ext cx="1829743" cy="2189744"/>
          </a:xfrm>
          <a:prstGeom prst="arc">
            <a:avLst>
              <a:gd name="adj1" fmla="val 10239380"/>
              <a:gd name="adj2" fmla="val 246682"/>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dirty="0">
              <a:ln>
                <a:noFill/>
              </a:ln>
              <a:solidFill>
                <a:prstClr val="black"/>
              </a:solidFill>
              <a:effectLst/>
              <a:uLnTx/>
              <a:uFillTx/>
              <a:latin typeface="Verdana"/>
              <a:ea typeface="+mn-ea"/>
              <a:cs typeface="+mn-cs"/>
            </a:endParaRPr>
          </a:p>
        </p:txBody>
      </p:sp>
      <p:sp>
        <p:nvSpPr>
          <p:cNvPr id="82" name="Arc 81"/>
          <p:cNvSpPr/>
          <p:nvPr/>
        </p:nvSpPr>
        <p:spPr>
          <a:xfrm flipH="1" flipV="1">
            <a:off x="8041234" y="4642118"/>
            <a:ext cx="1791929" cy="1985707"/>
          </a:xfrm>
          <a:prstGeom prst="arc">
            <a:avLst>
              <a:gd name="adj1" fmla="val 10996020"/>
              <a:gd name="adj2" fmla="val 21558136"/>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a:ln>
                <a:noFill/>
              </a:ln>
              <a:solidFill>
                <a:prstClr val="black"/>
              </a:solidFill>
              <a:effectLst/>
              <a:uLnTx/>
              <a:uFillTx/>
              <a:latin typeface="Verdana"/>
              <a:ea typeface="+mn-ea"/>
              <a:cs typeface="+mn-cs"/>
            </a:endParaRPr>
          </a:p>
        </p:txBody>
      </p:sp>
      <p:sp>
        <p:nvSpPr>
          <p:cNvPr id="83" name="Arc 82"/>
          <p:cNvSpPr/>
          <p:nvPr/>
        </p:nvSpPr>
        <p:spPr>
          <a:xfrm flipH="1" flipV="1">
            <a:off x="4458175" y="4642118"/>
            <a:ext cx="1791929" cy="1985707"/>
          </a:xfrm>
          <a:prstGeom prst="arc">
            <a:avLst>
              <a:gd name="adj1" fmla="val 10996020"/>
              <a:gd name="adj2" fmla="val 21558136"/>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dirty="0">
              <a:ln>
                <a:noFill/>
              </a:ln>
              <a:solidFill>
                <a:prstClr val="black"/>
              </a:solidFill>
              <a:effectLst/>
              <a:uLnTx/>
              <a:uFillTx/>
              <a:latin typeface="Verdana"/>
              <a:ea typeface="+mn-ea"/>
              <a:cs typeface="+mn-cs"/>
            </a:endParaRPr>
          </a:p>
        </p:txBody>
      </p:sp>
      <p:sp>
        <p:nvSpPr>
          <p:cNvPr id="84" name="Arc 83"/>
          <p:cNvSpPr/>
          <p:nvPr/>
        </p:nvSpPr>
        <p:spPr>
          <a:xfrm flipH="1" flipV="1">
            <a:off x="847966" y="4642116"/>
            <a:ext cx="1826965" cy="1985707"/>
          </a:xfrm>
          <a:prstGeom prst="arc">
            <a:avLst>
              <a:gd name="adj1" fmla="val 10756367"/>
              <a:gd name="adj2" fmla="val 204451"/>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dirty="0">
              <a:ln>
                <a:noFill/>
              </a:ln>
              <a:solidFill>
                <a:prstClr val="black"/>
              </a:solidFill>
              <a:effectLst/>
              <a:uLnTx/>
              <a:uFillTx/>
              <a:latin typeface="Verdana"/>
              <a:ea typeface="+mn-ea"/>
              <a:cs typeface="+mn-cs"/>
            </a:endParaRPr>
          </a:p>
        </p:txBody>
      </p:sp>
      <p:sp>
        <p:nvSpPr>
          <p:cNvPr id="85" name="Arc 84"/>
          <p:cNvSpPr/>
          <p:nvPr/>
        </p:nvSpPr>
        <p:spPr>
          <a:xfrm flipH="1">
            <a:off x="-981777" y="1158782"/>
            <a:ext cx="1829743" cy="1985707"/>
          </a:xfrm>
          <a:prstGeom prst="arc">
            <a:avLst>
              <a:gd name="adj1" fmla="val 10560980"/>
              <a:gd name="adj2" fmla="val 16058896"/>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r" defTabSz="1219170" rtl="1" eaLnBrk="1" fontAlgn="auto" latinLnBrk="0" hangingPunct="1">
              <a:lnSpc>
                <a:spcPct val="100000"/>
              </a:lnSpc>
              <a:spcBef>
                <a:spcPts val="0"/>
              </a:spcBef>
              <a:spcAft>
                <a:spcPts val="0"/>
              </a:spcAft>
              <a:buClrTx/>
              <a:buSzTx/>
              <a:buFontTx/>
              <a:buNone/>
              <a:tabLst/>
              <a:defRPr/>
            </a:pPr>
            <a:endParaRPr kumimoji="0" lang="en-US" sz="336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0449651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תמונה קשורה"/>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348113" y="3985146"/>
            <a:ext cx="3548929" cy="287285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995060" y="2027976"/>
            <a:ext cx="4283504" cy="2869948"/>
            <a:chOff x="5895472" y="1656784"/>
            <a:chExt cx="4283504" cy="2869948"/>
          </a:xfrm>
        </p:grpSpPr>
        <p:sp>
          <p:nvSpPr>
            <p:cNvPr id="7" name="Oval Callout 6"/>
            <p:cNvSpPr/>
            <p:nvPr/>
          </p:nvSpPr>
          <p:spPr bwMode="gray">
            <a:xfrm>
              <a:off x="5895472" y="1656784"/>
              <a:ext cx="4283504" cy="2869948"/>
            </a:xfrm>
            <a:prstGeom prst="wedgeEllipseCallout">
              <a:avLst>
                <a:gd name="adj1" fmla="val -51268"/>
                <a:gd name="adj2" fmla="val 39156"/>
              </a:avLst>
            </a:prstGeom>
            <a:solidFill>
              <a:schemeClr val="tx1"/>
            </a:solidFill>
            <a:ln w="76200" algn="ctr">
              <a:solidFill>
                <a:schemeClr val="bg1"/>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pic>
          <p:nvPicPr>
            <p:cNvPr id="14338" name="Picture 2" descr="תוצאת תמונה עבור ‪Thank you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6023" y="2101157"/>
              <a:ext cx="3962400" cy="1981200"/>
            </a:xfrm>
            <a:prstGeom prst="rect">
              <a:avLst/>
            </a:prstGeom>
            <a:noFill/>
            <a:extLst>
              <a:ext uri="{909E8E84-426E-40DD-AFC4-6F175D3DCCD1}">
                <a14:hiddenFill xmlns:a14="http://schemas.microsoft.com/office/drawing/2010/main">
                  <a:solidFill>
                    <a:srgbClr val="FFFFFF"/>
                  </a:solidFill>
                </a14:hiddenFill>
              </a:ext>
            </a:extLst>
          </p:spPr>
        </p:pic>
        <p:sp>
          <p:nvSpPr>
            <p:cNvPr id="9" name="Oval Callout 8"/>
            <p:cNvSpPr/>
            <p:nvPr/>
          </p:nvSpPr>
          <p:spPr bwMode="gray">
            <a:xfrm>
              <a:off x="5949115" y="1706577"/>
              <a:ext cx="4176216" cy="2770361"/>
            </a:xfrm>
            <a:prstGeom prst="wedgeEllipseCallout">
              <a:avLst>
                <a:gd name="adj1" fmla="val -51268"/>
                <a:gd name="adj2" fmla="val 39156"/>
              </a:avLst>
            </a:prstGeom>
            <a:noFill/>
            <a:ln w="76200" algn="ctr">
              <a:solidFill>
                <a:srgbClr val="9ECB3B"/>
              </a:solid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dirty="0" smtClean="0">
                <a:solidFill>
                  <a:schemeClr val="bg1"/>
                </a:solidFill>
              </a:endParaRPr>
            </a:p>
          </p:txBody>
        </p:sp>
      </p:grpSp>
    </p:spTree>
    <p:extLst>
      <p:ext uri="{BB962C8B-B14F-4D97-AF65-F5344CB8AC3E}">
        <p14:creationId xmlns:p14="http://schemas.microsoft.com/office/powerpoint/2010/main" val="299994850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tx2">
            <a:lumMod val="50000"/>
          </a:schemeClr>
        </a:solidFill>
        <a:effectLst/>
      </p:bgPr>
    </p:bg>
    <p:spTree>
      <p:nvGrpSpPr>
        <p:cNvPr id="1" name=""/>
        <p:cNvGrpSpPr/>
        <p:nvPr/>
      </p:nvGrpSpPr>
      <p:grpSpPr>
        <a:xfrm>
          <a:off x="0" y="0"/>
          <a:ext cx="0" cy="0"/>
          <a:chOff x="0" y="0"/>
          <a:chExt cx="0" cy="0"/>
        </a:xfrm>
      </p:grpSpPr>
      <p:pic>
        <p:nvPicPr>
          <p:cNvPr id="5122" name="Picture 2" descr="תמונה קשורה"/>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4637" r="2886" b="12067"/>
          <a:stretch/>
        </p:blipFill>
        <p:spPr bwMode="auto">
          <a:xfrm>
            <a:off x="4800153" y="1348100"/>
            <a:ext cx="7391847" cy="416179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ctangle 3"/>
          <p:cNvSpPr/>
          <p:nvPr/>
        </p:nvSpPr>
        <p:spPr bwMode="gray">
          <a:xfrm>
            <a:off x="0" y="1348101"/>
            <a:ext cx="4800152" cy="4161798"/>
          </a:xfrm>
          <a:prstGeom prst="rect">
            <a:avLst/>
          </a:prstGeom>
          <a:solidFill>
            <a:schemeClr val="bg1">
              <a:lumMod val="85000"/>
            </a:schemeClr>
          </a:solidFill>
          <a:ln w="19050" algn="ctr">
            <a:noFill/>
            <a:miter lim="800000"/>
            <a:headEnd/>
            <a:tailEnd/>
          </a:ln>
        </p:spPr>
        <p:txBody>
          <a:bodyPr wrap="square" lIns="180000" tIns="180000" rIns="288000" bIns="180000" rtlCol="0" anchor="ctr"/>
          <a:lstStyle/>
          <a:p>
            <a:pPr marL="0" marR="0" lvl="0" indent="0" algn="l" defTabSz="1219170" rtl="0" eaLnBrk="1" fontAlgn="auto" latinLnBrk="0" hangingPunct="1">
              <a:lnSpc>
                <a:spcPct val="200000"/>
              </a:lnSpc>
              <a:spcBef>
                <a:spcPts val="0"/>
              </a:spcBef>
              <a:spcAft>
                <a:spcPts val="0"/>
              </a:spcAft>
              <a:buClrTx/>
              <a:buSzTx/>
              <a:buFontTx/>
              <a:buNone/>
              <a:tabLst/>
              <a:defRPr/>
            </a:pPr>
            <a:r>
              <a:rPr kumimoji="0" lang="he-IL" sz="2000" b="0" i="0" u="none" strike="noStrike" kern="1200" cap="none" spc="0" normalizeH="0" baseline="0" noProof="0" dirty="0">
                <a:ln>
                  <a:noFill/>
                </a:ln>
                <a:solidFill>
                  <a:prstClr val="black"/>
                </a:solidFill>
                <a:effectLst/>
                <a:uLnTx/>
                <a:uFillTx/>
                <a:latin typeface="Verdana"/>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Verdana"/>
                <a:ea typeface="Calibri" panose="020F0502020204030204" pitchFamily="34" charset="0"/>
                <a:cs typeface="Times New Roman" panose="02020603050405020304" pitchFamily="18" charset="0"/>
              </a:rPr>
              <a:t>The biggest waste in Huawei is the waste of </a:t>
            </a:r>
            <a:r>
              <a:rPr kumimoji="0" lang="en-US" sz="2000" b="0" i="0" u="none" strike="noStrike" kern="1200" cap="none" spc="0" normalizeH="0" baseline="0" noProof="0" dirty="0" smtClean="0">
                <a:ln>
                  <a:noFill/>
                </a:ln>
                <a:solidFill>
                  <a:prstClr val="black"/>
                </a:solidFill>
                <a:effectLst/>
                <a:uLnTx/>
                <a:uFillTx/>
                <a:latin typeface="Verdana"/>
                <a:ea typeface="Calibri" panose="020F0502020204030204" pitchFamily="34" charset="0"/>
                <a:cs typeface="Times New Roman" panose="02020603050405020304" pitchFamily="18" charset="0"/>
              </a:rPr>
              <a:t>experience…</a:t>
            </a:r>
            <a:endParaRPr kumimoji="0" lang="en-US" sz="2000" b="0" i="0" u="none" strike="noStrike" kern="1200" cap="none" spc="0" normalizeH="0" baseline="0" noProof="0" dirty="0">
              <a:ln>
                <a:noFill/>
              </a:ln>
              <a:solidFill>
                <a:prstClr val="black"/>
              </a:solidFill>
              <a:effectLst/>
              <a:uLnTx/>
              <a:uFillTx/>
              <a:latin typeface="Verdana"/>
              <a:ea typeface="Calibri" panose="020F0502020204030204" pitchFamily="34" charset="0"/>
              <a:cs typeface="Times New Roman" panose="02020603050405020304" pitchFamily="18" charset="0"/>
            </a:endParaRPr>
          </a:p>
        </p:txBody>
      </p:sp>
      <p:pic>
        <p:nvPicPr>
          <p:cNvPr id="4100" name="Picture 4" descr="תוצאת תמונה עבור ‪quotation marks‬‏"/>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flipH="1">
            <a:off x="784225" y="2457763"/>
            <a:ext cx="704850" cy="7048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תוצאת תמונה עבור ‪quotation marks‬‏"/>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800000" flipH="1">
            <a:off x="1677127" y="3576950"/>
            <a:ext cx="704850" cy="704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601228" y="5173849"/>
            <a:ext cx="3189399" cy="276999"/>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Verdana"/>
                <a:ea typeface="Calibri" panose="020F0502020204030204" pitchFamily="34" charset="0"/>
                <a:cs typeface="Times New Roman" panose="02020603050405020304" pitchFamily="18" charset="0"/>
              </a:rPr>
              <a:t>Xu </a:t>
            </a:r>
            <a:r>
              <a:rPr kumimoji="0" lang="en-US" sz="1200" b="0" i="0" u="none" strike="noStrike" kern="1200" cap="none" spc="0" normalizeH="0" baseline="0" noProof="0" dirty="0" err="1">
                <a:ln>
                  <a:noFill/>
                </a:ln>
                <a:solidFill>
                  <a:srgbClr val="C00000"/>
                </a:solidFill>
                <a:effectLst/>
                <a:uLnTx/>
                <a:uFillTx/>
                <a:latin typeface="Verdana"/>
                <a:ea typeface="Calibri" panose="020F0502020204030204" pitchFamily="34" charset="0"/>
                <a:cs typeface="Times New Roman" panose="02020603050405020304" pitchFamily="18" charset="0"/>
              </a:rPr>
              <a:t>Zhijun</a:t>
            </a:r>
            <a:r>
              <a:rPr kumimoji="0" lang="en-US" sz="1200" b="0" i="0" u="none" strike="noStrike" kern="1200" cap="none" spc="0" normalizeH="0" baseline="0" noProof="0" dirty="0">
                <a:ln>
                  <a:noFill/>
                </a:ln>
                <a:solidFill>
                  <a:srgbClr val="C00000"/>
                </a:solidFill>
                <a:effectLst/>
                <a:uLnTx/>
                <a:uFillTx/>
                <a:latin typeface="Verdana"/>
                <a:ea typeface="Calibri" panose="020F0502020204030204" pitchFamily="34" charset="0"/>
                <a:cs typeface="Times New Roman" panose="02020603050405020304" pitchFamily="18" charset="0"/>
              </a:rPr>
              <a:t>, General  Director of Huawei</a:t>
            </a:r>
          </a:p>
        </p:txBody>
      </p:sp>
      <p:pic>
        <p:nvPicPr>
          <p:cNvPr id="11" name="Picture 8" descr="תוצאת תמונה עבור ‪Huawei logo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38" y="4904604"/>
            <a:ext cx="520700" cy="5222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bwMode="gray">
          <a:xfrm>
            <a:off x="0" y="1342768"/>
            <a:ext cx="12192000" cy="4167131"/>
          </a:xfrm>
          <a:prstGeom prst="rect">
            <a:avLst/>
          </a:prstGeom>
          <a:solidFill>
            <a:schemeClr val="bg1">
              <a:alpha val="35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he-IL" sz="1600" b="1" dirty="0" smtClean="0">
              <a:solidFill>
                <a:schemeClr val="bg1"/>
              </a:solidFill>
            </a:endParaRPr>
          </a:p>
        </p:txBody>
      </p:sp>
      <p:sp>
        <p:nvSpPr>
          <p:cNvPr id="13"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a:t>Knowledge Management</a:t>
            </a:r>
            <a:r>
              <a:rPr lang="he-IL" sz="3200" b="0" dirty="0"/>
              <a:t>| </a:t>
            </a:r>
            <a:r>
              <a:rPr lang="en-US" sz="3200" b="0" dirty="0">
                <a:solidFill>
                  <a:schemeClr val="accent1">
                    <a:lumMod val="60000"/>
                    <a:lumOff val="40000"/>
                  </a:schemeClr>
                </a:solidFill>
              </a:rPr>
              <a:t>Need</a:t>
            </a:r>
            <a:endParaRPr lang="he-IL" sz="3200" b="0" dirty="0">
              <a:solidFill>
                <a:schemeClr val="accent1">
                  <a:lumMod val="60000"/>
                  <a:lumOff val="40000"/>
                </a:schemeClr>
              </a:solidFill>
            </a:endParaRPr>
          </a:p>
        </p:txBody>
      </p:sp>
    </p:spTree>
    <p:extLst>
      <p:ext uri="{BB962C8B-B14F-4D97-AF65-F5344CB8AC3E}">
        <p14:creationId xmlns:p14="http://schemas.microsoft.com/office/powerpoint/2010/main" val="55442329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gray">
          <a:xfrm>
            <a:off x="434975" y="192088"/>
            <a:ext cx="9266238" cy="714375"/>
          </a:xfrm>
          <a:prstGeom prst="rect">
            <a:avLst/>
          </a:prstGeom>
        </p:spPr>
        <p:txBody>
          <a:bodyPr vert="horz" lIns="0" tIns="0" rIns="0" bIns="0" rtlCol="0" anchor="t" anchorCtr="0">
            <a:noAutofit/>
          </a:bodyPr>
          <a:lstStyle>
            <a:lvl1pPr algn="l" defTabSz="1219170" rtl="0" eaLnBrk="1" latinLnBrk="0" hangingPunct="1">
              <a:spcBef>
                <a:spcPct val="0"/>
              </a:spcBef>
              <a:buNone/>
              <a:defRPr sz="2000" kern="1200">
                <a:solidFill>
                  <a:schemeClr val="tx1"/>
                </a:solidFill>
                <a:latin typeface="+mj-lt"/>
                <a:ea typeface="+mj-ea"/>
                <a:cs typeface="+mj-cs"/>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endParaRPr kumimoji="0" lang="en-US" altLang="he-IL" sz="2000" b="0" i="0" u="none" strike="noStrike" kern="1200" cap="none" spc="0" normalizeH="0" baseline="0" noProof="0" dirty="0" smtClean="0">
              <a:ln>
                <a:noFill/>
              </a:ln>
              <a:solidFill>
                <a:prstClr val="white"/>
              </a:solidFill>
              <a:effectLst/>
              <a:uLnTx/>
              <a:uFillTx/>
              <a:latin typeface="Verdana"/>
              <a:ea typeface="+mj-ea"/>
              <a:cs typeface="+mj-cs"/>
            </a:endParaRPr>
          </a:p>
        </p:txBody>
      </p:sp>
      <p:sp>
        <p:nvSpPr>
          <p:cNvPr id="6" name="Rectangle 3"/>
          <p:cNvSpPr txBox="1">
            <a:spLocks noChangeArrowheads="1"/>
          </p:cNvSpPr>
          <p:nvPr/>
        </p:nvSpPr>
        <p:spPr>
          <a:xfrm>
            <a:off x="147450" y="1298432"/>
            <a:ext cx="11897100" cy="919544"/>
          </a:xfrm>
          <a:prstGeom prst="rect">
            <a:avLst/>
          </a:prstGeom>
        </p:spPr>
        <p:txBody>
          <a:bodyPr vert="horz" lIns="0" tIns="0" rIns="0" bIns="0" rtlCol="0" anchor="ctr">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lvl="0" algn="ctr">
              <a:spcBef>
                <a:spcPts val="600"/>
              </a:spcBef>
              <a:buClr>
                <a:srgbClr val="86BC25"/>
              </a:buClr>
            </a:pPr>
            <a:r>
              <a:rPr lang="en-US" altLang="he-IL" sz="2400" dirty="0" smtClean="0">
                <a:latin typeface="Tahoma" panose="020B0604030504040204" pitchFamily="34" charset="0"/>
                <a:ea typeface="Tahoma" panose="020B0604030504040204" pitchFamily="34" charset="0"/>
                <a:cs typeface="Tahoma" panose="020B0604030504040204" pitchFamily="34" charset="0"/>
              </a:rPr>
              <a:t>“The average employee wastes 24 hours a week locating and collecting information.</a:t>
            </a:r>
            <a:r>
              <a:rPr kumimoji="0" lang="en-US" altLang="he-IL" sz="240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 name="Title 1"/>
          <p:cNvSpPr>
            <a:spLocks noGrp="1"/>
          </p:cNvSpPr>
          <p:nvPr>
            <p:ph type="title"/>
          </p:nvPr>
        </p:nvSpPr>
        <p:spPr>
          <a:xfrm>
            <a:off x="434975" y="6095853"/>
            <a:ext cx="11500617" cy="425450"/>
          </a:xfrm>
        </p:spPr>
        <p:txBody>
          <a:bodyPr/>
          <a:lstStyle/>
          <a:p>
            <a:pPr algn="l" rtl="0"/>
            <a:r>
              <a:rPr lang="en-US" sz="3200" b="0" dirty="0" smtClean="0">
                <a:effectLst>
                  <a:outerShdw blurRad="38100" dist="38100" dir="2700000" algn="tl">
                    <a:srgbClr val="000000">
                      <a:alpha val="43137"/>
                    </a:srgbClr>
                  </a:outerShdw>
                </a:effectLst>
              </a:rPr>
              <a:t>Efficiency and Resource Utilization</a:t>
            </a:r>
            <a:endParaRPr lang="en-US" sz="3200" b="0" dirty="0">
              <a:effectLst>
                <a:outerShdw blurRad="38100" dist="38100" dir="2700000" algn="tl">
                  <a:srgbClr val="000000">
                    <a:alpha val="43137"/>
                  </a:srgbClr>
                </a:outerShdw>
              </a:effectLst>
            </a:endParaRPr>
          </a:p>
        </p:txBody>
      </p:sp>
      <p:sp>
        <p:nvSpPr>
          <p:cNvPr id="9" name="כותרת 2"/>
          <p:cNvSpPr txBox="1">
            <a:spLocks/>
          </p:cNvSpPr>
          <p:nvPr/>
        </p:nvSpPr>
        <p:spPr>
          <a:xfrm>
            <a:off x="1"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a:t>
            </a:r>
            <a:r>
              <a:rPr lang="en-US" sz="3200" b="0" dirty="0" smtClean="0"/>
              <a:t>Management</a:t>
            </a:r>
            <a:r>
              <a:rPr lang="he-IL" sz="3200" b="0" dirty="0" smtClean="0"/>
              <a:t>| </a:t>
            </a:r>
            <a:r>
              <a:rPr lang="en-US" sz="3200" b="0" dirty="0" smtClean="0">
                <a:solidFill>
                  <a:schemeClr val="accent1">
                    <a:lumMod val="60000"/>
                    <a:lumOff val="40000"/>
                  </a:schemeClr>
                </a:solidFill>
              </a:rPr>
              <a:t>Need</a:t>
            </a:r>
            <a:endParaRPr lang="he-IL" sz="3200" b="0" dirty="0" smtClean="0">
              <a:solidFill>
                <a:schemeClr val="accent1">
                  <a:lumMod val="60000"/>
                  <a:lumOff val="40000"/>
                </a:schemeClr>
              </a:solidFill>
            </a:endParaRPr>
          </a:p>
        </p:txBody>
      </p:sp>
    </p:spTree>
    <p:extLst>
      <p:ext uri="{BB962C8B-B14F-4D97-AF65-F5344CB8AC3E}">
        <p14:creationId xmlns:p14="http://schemas.microsoft.com/office/powerpoint/2010/main" val="226757460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6683" y="771366"/>
            <a:ext cx="2777661" cy="425450"/>
          </a:xfrm>
        </p:spPr>
        <p:txBody>
          <a:bodyPr/>
          <a:lstStyle/>
          <a:p>
            <a:pPr algn="ctr"/>
            <a:r>
              <a:rPr lang="en-US" sz="3200" b="0" dirty="0" smtClean="0">
                <a:effectLst>
                  <a:outerShdw blurRad="38100" dist="38100" dir="2700000" algn="tl">
                    <a:srgbClr val="000000">
                      <a:alpha val="43137"/>
                    </a:srgbClr>
                  </a:outerShdw>
                </a:effectLst>
              </a:rPr>
              <a:t>Reinventing the Wheel</a:t>
            </a:r>
            <a:endParaRPr lang="en-US" sz="4000" b="0" dirty="0">
              <a:effectLst>
                <a:outerShdw blurRad="38100" dist="38100" dir="2700000" algn="tl">
                  <a:srgbClr val="000000">
                    <a:alpha val="43137"/>
                  </a:srgbClr>
                </a:outerShdw>
              </a:effectLst>
            </a:endParaRPr>
          </a:p>
        </p:txBody>
      </p:sp>
      <p:sp>
        <p:nvSpPr>
          <p:cNvPr id="3" name="Rectangle 2"/>
          <p:cNvSpPr/>
          <p:nvPr/>
        </p:nvSpPr>
        <p:spPr>
          <a:xfrm>
            <a:off x="1156683" y="2072276"/>
            <a:ext cx="2613212" cy="3046988"/>
          </a:xfrm>
          <a:prstGeom prst="rect">
            <a:avLst/>
          </a:prstGeom>
        </p:spPr>
        <p:txBody>
          <a:bodyPr wrap="square">
            <a:spAutoFit/>
          </a:bodyPr>
          <a:lstStyle/>
          <a:p>
            <a:pPr algn="ctr" defTabSz="1219140">
              <a:spcBef>
                <a:spcPts val="600"/>
              </a:spcBef>
              <a:buSzPct val="100000"/>
              <a:defRPr/>
            </a:pPr>
            <a:r>
              <a:rPr lang="en-US" sz="2400" dirty="0">
                <a:latin typeface="Tahoma" panose="020B0604030504040204" pitchFamily="34" charset="0"/>
                <a:ea typeface="Tahoma" panose="020B0604030504040204" pitchFamily="34" charset="0"/>
                <a:cs typeface="Tahoma" panose="020B0604030504040204" pitchFamily="34" charset="0"/>
              </a:rPr>
              <a:t>Failure to </a:t>
            </a:r>
            <a:r>
              <a:rPr lang="en-US" sz="2400" dirty="0" smtClean="0">
                <a:latin typeface="Tahoma" panose="020B0604030504040204" pitchFamily="34" charset="0"/>
                <a:ea typeface="Tahoma" panose="020B0604030504040204" pitchFamily="34" charset="0"/>
                <a:cs typeface="Tahoma" panose="020B0604030504040204" pitchFamily="34" charset="0"/>
              </a:rPr>
              <a:t>utilize </a:t>
            </a:r>
            <a:r>
              <a:rPr lang="en-US" sz="2400" dirty="0">
                <a:latin typeface="Tahoma" panose="020B0604030504040204" pitchFamily="34" charset="0"/>
                <a:ea typeface="Tahoma" panose="020B0604030504040204" pitchFamily="34" charset="0"/>
                <a:cs typeface="Tahoma" panose="020B0604030504040204" pitchFamily="34" charset="0"/>
              </a:rPr>
              <a:t>existing knowledge is the main cause of repetition of past mistakes rather than replication of </a:t>
            </a:r>
            <a:r>
              <a:rPr lang="en-US" sz="2400" dirty="0" smtClean="0">
                <a:latin typeface="Tahoma" panose="020B0604030504040204" pitchFamily="34" charset="0"/>
                <a:ea typeface="Tahoma" panose="020B0604030504040204" pitchFamily="34" charset="0"/>
                <a:cs typeface="Tahoma" panose="020B0604030504040204" pitchFamily="34" charset="0"/>
              </a:rPr>
              <a:t>successes.</a:t>
            </a:r>
            <a:endParaRPr lang="en-US" sz="2400" dirty="0" smtClean="0">
              <a:latin typeface="Tahoma" panose="020B0604030504040204" pitchFamily="34" charset="0"/>
              <a:ea typeface="Tahoma" panose="020B0604030504040204" pitchFamily="34" charset="0"/>
              <a:cs typeface="Tahoma" panose="020B0604030504040204" pitchFamily="34" charset="0"/>
            </a:endParaRPr>
          </a:p>
        </p:txBody>
      </p:sp>
      <p:sp>
        <p:nvSpPr>
          <p:cNvPr id="5"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a:t>
            </a:r>
            <a:r>
              <a:rPr lang="en-US" sz="3200" b="0" dirty="0" smtClean="0"/>
              <a:t>Management</a:t>
            </a:r>
            <a:r>
              <a:rPr lang="he-IL" sz="3200" b="0" dirty="0" smtClean="0"/>
              <a:t>| </a:t>
            </a:r>
            <a:r>
              <a:rPr lang="en-US" sz="3200" b="0" dirty="0" smtClean="0">
                <a:solidFill>
                  <a:schemeClr val="accent1">
                    <a:lumMod val="60000"/>
                    <a:lumOff val="40000"/>
                  </a:schemeClr>
                </a:solidFill>
              </a:rPr>
              <a:t>Need</a:t>
            </a:r>
            <a:endParaRPr lang="en-US" sz="3200" b="0" dirty="0">
              <a:solidFill>
                <a:schemeClr val="accent1">
                  <a:lumMod val="60000"/>
                  <a:lumOff val="40000"/>
                </a:schemeClr>
              </a:solidFill>
            </a:endParaRPr>
          </a:p>
        </p:txBody>
      </p:sp>
    </p:spTree>
    <p:extLst>
      <p:ext uri="{BB962C8B-B14F-4D97-AF65-F5344CB8AC3E}">
        <p14:creationId xmlns:p14="http://schemas.microsoft.com/office/powerpoint/2010/main" val="188114205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ectangle 3"/>
          <p:cNvSpPr/>
          <p:nvPr/>
        </p:nvSpPr>
        <p:spPr bwMode="gray">
          <a:xfrm>
            <a:off x="6201697" y="999816"/>
            <a:ext cx="4813300" cy="4552951"/>
          </a:xfrm>
          <a:prstGeom prst="rect">
            <a:avLst/>
          </a:prstGeom>
          <a:noFill/>
          <a:ln w="19050" algn="ctr">
            <a:noFill/>
            <a:miter lim="800000"/>
            <a:headEnd/>
            <a:tailEnd/>
          </a:ln>
        </p:spPr>
        <p:txBody>
          <a:bodyPr wrap="square" lIns="180000" tIns="180000" rIns="288000" bIns="180000" rtlCol="0" anchor="ctr"/>
          <a:lstStyle/>
          <a:p>
            <a:pPr lvl="0" algn="r" defTabSz="1219170">
              <a:defRPr/>
            </a:pPr>
            <a:r>
              <a:rPr lang="en-US" sz="2400" dirty="0"/>
              <a:t>Challenge in compliance with the laws and regulations that vary and are updated often.</a:t>
            </a:r>
            <a:endParaRPr kumimoji="0" lang="he-IL" sz="2400" b="0" i="0" u="none" strike="noStrike" kern="1200" cap="all" spc="0" normalizeH="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a:t> </a:t>
            </a:r>
            <a:r>
              <a:rPr lang="en-US" sz="3200" b="0" dirty="0" smtClean="0"/>
              <a:t> </a:t>
            </a:r>
            <a:r>
              <a:rPr lang="en-US" sz="3200" b="0" dirty="0" smtClean="0"/>
              <a:t>Knowledge </a:t>
            </a:r>
            <a:r>
              <a:rPr lang="en-US" sz="3200" b="0" dirty="0" smtClean="0"/>
              <a:t>Management</a:t>
            </a:r>
            <a:r>
              <a:rPr lang="he-IL" sz="3200" b="0" dirty="0" smtClean="0"/>
              <a:t>| </a:t>
            </a:r>
            <a:r>
              <a:rPr lang="en-US" sz="3200" b="0" dirty="0" smtClean="0">
                <a:solidFill>
                  <a:schemeClr val="accent1">
                    <a:lumMod val="60000"/>
                    <a:lumOff val="40000"/>
                  </a:schemeClr>
                </a:solidFill>
              </a:rPr>
              <a:t>Need</a:t>
            </a:r>
            <a:endParaRPr lang="en-US" sz="3200" b="0" dirty="0">
              <a:solidFill>
                <a:schemeClr val="accent1">
                  <a:lumMod val="60000"/>
                  <a:lumOff val="40000"/>
                </a:schemeClr>
              </a:solidFill>
            </a:endParaRPr>
          </a:p>
        </p:txBody>
      </p:sp>
      <p:sp>
        <p:nvSpPr>
          <p:cNvPr id="6" name="Title 3"/>
          <p:cNvSpPr txBox="1">
            <a:spLocks/>
          </p:cNvSpPr>
          <p:nvPr/>
        </p:nvSpPr>
        <p:spPr>
          <a:xfrm>
            <a:off x="0" y="698752"/>
            <a:ext cx="12192001" cy="602127"/>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solidFill>
                  <a:schemeClr val="tx1"/>
                </a:solidFill>
                <a:effectLst>
                  <a:outerShdw blurRad="38100" dist="38100" dir="2700000" algn="tl">
                    <a:srgbClr val="000000">
                      <a:alpha val="43137"/>
                    </a:srgbClr>
                  </a:outerShdw>
                </a:effectLst>
              </a:rPr>
              <a:t>  Implementing </a:t>
            </a:r>
            <a:r>
              <a:rPr lang="en-US" sz="3200" b="0" dirty="0" smtClean="0">
                <a:solidFill>
                  <a:schemeClr val="tx1"/>
                </a:solidFill>
                <a:effectLst>
                  <a:outerShdw blurRad="38100" dist="38100" dir="2700000" algn="tl">
                    <a:srgbClr val="000000">
                      <a:alpha val="43137"/>
                    </a:srgbClr>
                  </a:outerShdw>
                </a:effectLst>
              </a:rPr>
              <a:t>Regulation and Legal Considerations</a:t>
            </a:r>
            <a:endParaRPr lang="en-US" sz="3200" b="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2314258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658360"/>
            <a:ext cx="12192000" cy="616026"/>
          </a:xfrm>
          <a:solidFill>
            <a:schemeClr val="bg1">
              <a:alpha val="34000"/>
            </a:schemeClr>
          </a:solidFill>
        </p:spPr>
        <p:txBody>
          <a:bodyPr/>
          <a:lstStyle/>
          <a:p>
            <a:pPr algn="ctr"/>
            <a:r>
              <a:rPr lang="en-US" sz="3200" b="0" dirty="0">
                <a:solidFill>
                  <a:schemeClr val="tx1"/>
                </a:solidFill>
                <a:effectLst>
                  <a:outerShdw blurRad="38100" dist="38100" dir="2700000" algn="tl">
                    <a:srgbClr val="000000">
                      <a:alpha val="43137"/>
                    </a:srgbClr>
                  </a:outerShdw>
                </a:effectLst>
              </a:rPr>
              <a:t>Intra-organizational </a:t>
            </a:r>
            <a:r>
              <a:rPr lang="en-US" sz="3200" b="0" dirty="0" smtClean="0">
                <a:solidFill>
                  <a:schemeClr val="tx1"/>
                </a:solidFill>
                <a:effectLst>
                  <a:outerShdw blurRad="38100" dist="38100" dir="2700000" algn="tl">
                    <a:srgbClr val="000000">
                      <a:alpha val="43137"/>
                    </a:srgbClr>
                  </a:outerShdw>
                </a:effectLst>
              </a:rPr>
              <a:t>Mobility </a:t>
            </a:r>
            <a:r>
              <a:rPr lang="en-US" sz="3200" b="0" dirty="0">
                <a:solidFill>
                  <a:schemeClr val="tx1"/>
                </a:solidFill>
                <a:effectLst>
                  <a:outerShdw blurRad="38100" dist="38100" dir="2700000" algn="tl">
                    <a:srgbClr val="000000">
                      <a:alpha val="43137"/>
                    </a:srgbClr>
                  </a:outerShdw>
                </a:effectLst>
              </a:rPr>
              <a:t>and </a:t>
            </a:r>
            <a:r>
              <a:rPr lang="en-US" sz="3200" b="0" dirty="0" smtClean="0">
                <a:solidFill>
                  <a:schemeClr val="tx1"/>
                </a:solidFill>
                <a:effectLst>
                  <a:outerShdw blurRad="38100" dist="38100" dir="2700000" algn="tl">
                    <a:srgbClr val="000000">
                      <a:alpha val="43137"/>
                    </a:srgbClr>
                  </a:outerShdw>
                </a:effectLst>
              </a:rPr>
              <a:t>Temporary Employees</a:t>
            </a:r>
            <a:endParaRPr lang="he-IL" sz="3200" b="0" dirty="0">
              <a:solidFill>
                <a:schemeClr val="tx1"/>
              </a:solidFill>
              <a:effectLst>
                <a:outerShdw blurRad="38100" dist="38100" dir="2700000" algn="tl">
                  <a:srgbClr val="000000">
                    <a:alpha val="43137"/>
                  </a:srgbClr>
                </a:outerShdw>
              </a:effectLst>
            </a:endParaRPr>
          </a:p>
        </p:txBody>
      </p:sp>
      <p:sp>
        <p:nvSpPr>
          <p:cNvPr id="4" name="Text Placeholder 2"/>
          <p:cNvSpPr txBox="1">
            <a:spLocks/>
          </p:cNvSpPr>
          <p:nvPr/>
        </p:nvSpPr>
        <p:spPr>
          <a:xfrm>
            <a:off x="7469695" y="2581795"/>
            <a:ext cx="4240084" cy="4702223"/>
          </a:xfrm>
          <a:prstGeom prst="rect">
            <a:avLst/>
          </a:prstGeom>
        </p:spPr>
        <p:txBody>
          <a:bodyPr vert="horz" lIns="0" tIns="0" rIns="0" bIns="0" rtlCol="0">
            <a:noAutofit/>
          </a:bodyPr>
          <a:lstStyle>
            <a:lvl1pPr marL="0" indent="0" algn="l" defTabSz="1219170" rtl="0" eaLnBrk="1" latinLnBrk="0" hangingPunct="1">
              <a:spcBef>
                <a:spcPts val="0"/>
              </a:spcBef>
              <a:spcAft>
                <a:spcPts val="1333"/>
              </a:spcAft>
              <a:buSzPct val="100000"/>
              <a:buFont typeface="Arial" panose="020B0604020202020204" pitchFamily="34" charset="0"/>
              <a:buNone/>
              <a:defRPr sz="1800" b="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0" indent="0" algn="l" defTabSz="1219170" rtl="0" eaLnBrk="1" latinLnBrk="0" hangingPunct="1">
              <a:spcBef>
                <a:spcPts val="0"/>
              </a:spcBef>
              <a:spcAft>
                <a:spcPts val="1333"/>
              </a:spcAft>
              <a:buClrTx/>
              <a:buSzPct val="100000"/>
              <a:buFont typeface="Arial"/>
              <a:buNone/>
              <a:defRPr lang="en-US" sz="1800" b="1" kern="1200" dirty="0" smtClean="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800" kern="1200" dirty="0" smtClean="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800" kern="1200" baseline="0" dirty="0" smtClean="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800" kern="1200" baseline="0" dirty="0" smtClean="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marR="0" lvl="0" indent="0" algn="l" defTabSz="1219170" rtl="0" eaLnBrk="1" fontAlgn="auto" latinLnBrk="0" hangingPunct="1">
              <a:lnSpc>
                <a:spcPct val="150000"/>
              </a:lnSpc>
              <a:spcBef>
                <a:spcPts val="0"/>
              </a:spcBef>
              <a:spcAft>
                <a:spcPts val="600"/>
              </a:spcAft>
              <a:buClrTx/>
              <a:buSzPct val="100000"/>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Rectangle 3"/>
          <p:cNvSpPr/>
          <p:nvPr/>
        </p:nvSpPr>
        <p:spPr bwMode="gray">
          <a:xfrm>
            <a:off x="4220281" y="3306896"/>
            <a:ext cx="3690785" cy="3252019"/>
          </a:xfrm>
          <a:prstGeom prst="rect">
            <a:avLst/>
          </a:prstGeom>
          <a:solidFill>
            <a:schemeClr val="bg1">
              <a:alpha val="14000"/>
            </a:schemeClr>
          </a:solidFill>
          <a:ln w="19050" algn="ctr">
            <a:noFill/>
            <a:miter lim="800000"/>
            <a:headEnd/>
            <a:tailEnd/>
          </a:ln>
        </p:spPr>
        <p:txBody>
          <a:bodyPr wrap="square" lIns="180000" tIns="180000" rIns="288000" bIns="180000" rtlCol="0" anchor="ctr"/>
          <a:lstStyle/>
          <a:p>
            <a:pPr lvl="0" algn="ctr" defTabSz="1219170">
              <a:spcBef>
                <a:spcPts val="600"/>
              </a:spcBef>
              <a:buSzPct val="100000"/>
              <a:defRPr/>
            </a:pPr>
            <a:r>
              <a:rPr lang="en-US" sz="2400" b="1" dirty="0">
                <a:latin typeface="Tahoma" panose="020B0604030504040204" pitchFamily="34" charset="0"/>
                <a:ea typeface="Tahoma" panose="020B0604030504040204" pitchFamily="34" charset="0"/>
                <a:cs typeface="Tahoma" panose="020B0604030504040204" pitchFamily="34" charset="0"/>
              </a:rPr>
              <a:t>51%</a:t>
            </a:r>
          </a:p>
          <a:p>
            <a:pPr lvl="0" algn="ctr" defTabSz="1219170">
              <a:spcBef>
                <a:spcPts val="600"/>
              </a:spcBef>
              <a:buSzPct val="100000"/>
              <a:defRPr/>
            </a:pPr>
            <a:r>
              <a:rPr lang="en-US" sz="2400" dirty="0" smtClean="0">
                <a:latin typeface="Tahoma" panose="020B0604030504040204" pitchFamily="34" charset="0"/>
                <a:ea typeface="Tahoma" panose="020B0604030504040204" pitchFamily="34" charset="0"/>
                <a:cs typeface="Tahoma" panose="020B0604030504040204" pitchFamily="34" charset="0"/>
              </a:rPr>
              <a:t>The Managers Plan</a:t>
            </a:r>
            <a:endParaRPr lang="he-IL" sz="2400" dirty="0">
              <a:latin typeface="Tahoma" panose="020B0604030504040204" pitchFamily="34" charset="0"/>
              <a:ea typeface="Tahoma" panose="020B0604030504040204" pitchFamily="34" charset="0"/>
              <a:cs typeface="Tahoma" panose="020B0604030504040204" pitchFamily="34" charset="0"/>
            </a:endParaRPr>
          </a:p>
          <a:p>
            <a:pPr lvl="0" algn="ctr" defTabSz="1219170">
              <a:spcBef>
                <a:spcPts val="600"/>
              </a:spcBef>
              <a:buSzPct val="100000"/>
              <a:defRPr/>
            </a:pPr>
            <a:r>
              <a:rPr lang="en-US" sz="2000" dirty="0"/>
              <a:t>To increase the use of temporary workers </a:t>
            </a:r>
            <a:r>
              <a:rPr lang="en-US" sz="2000" dirty="0" smtClean="0"/>
              <a:t>whose work is </a:t>
            </a:r>
            <a:r>
              <a:rPr lang="en-US" sz="2000" dirty="0"/>
              <a:t>employed within 3 to 5 years.</a:t>
            </a:r>
            <a:endParaRPr lang="he-IL" sz="2000" dirty="0">
              <a:latin typeface="Tahoma" panose="020B0604030504040204" pitchFamily="34" charset="0"/>
              <a:ea typeface="Tahoma" panose="020B0604030504040204" pitchFamily="34" charset="0"/>
              <a:cs typeface="Tahoma" panose="020B0604030504040204" pitchFamily="34" charset="0"/>
            </a:endParaRPr>
          </a:p>
        </p:txBody>
      </p:sp>
      <p:sp>
        <p:nvSpPr>
          <p:cNvPr id="6"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a:t>
            </a:r>
            <a:r>
              <a:rPr lang="en-US" sz="3200" b="0" dirty="0"/>
              <a:t>Management</a:t>
            </a:r>
            <a:r>
              <a:rPr lang="he-IL" sz="3200" b="0" dirty="0"/>
              <a:t>| </a:t>
            </a:r>
            <a:r>
              <a:rPr lang="en-US" sz="3200" b="0" dirty="0">
                <a:solidFill>
                  <a:schemeClr val="accent1">
                    <a:lumMod val="60000"/>
                    <a:lumOff val="40000"/>
                  </a:schemeClr>
                </a:solidFill>
              </a:rPr>
              <a:t>Need</a:t>
            </a:r>
          </a:p>
        </p:txBody>
      </p:sp>
    </p:spTree>
    <p:extLst>
      <p:ext uri="{BB962C8B-B14F-4D97-AF65-F5344CB8AC3E}">
        <p14:creationId xmlns:p14="http://schemas.microsoft.com/office/powerpoint/2010/main" val="224811058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0" name="Title 1"/>
          <p:cNvSpPr txBox="1">
            <a:spLocks/>
          </p:cNvSpPr>
          <p:nvPr/>
        </p:nvSpPr>
        <p:spPr>
          <a:xfrm>
            <a:off x="457199" y="1108308"/>
            <a:ext cx="11552767" cy="530266"/>
          </a:xfrm>
        </p:spPr>
        <p:txBody>
          <a:bodyPr/>
          <a:lstStyle>
            <a:lvl1pPr algn="r" defTabSz="914400" rtl="1" eaLnBrk="1" latinLnBrk="0" hangingPunct="1">
              <a:spcBef>
                <a:spcPct val="0"/>
              </a:spcBef>
              <a:buNone/>
              <a:defRPr sz="24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e-IL"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Title 3"/>
          <p:cNvSpPr>
            <a:spLocks noGrp="1"/>
          </p:cNvSpPr>
          <p:nvPr>
            <p:ph type="title"/>
          </p:nvPr>
        </p:nvSpPr>
        <p:spPr>
          <a:xfrm>
            <a:off x="0" y="661142"/>
            <a:ext cx="12192001" cy="602127"/>
          </a:xfrm>
          <a:solidFill>
            <a:schemeClr val="bg1">
              <a:alpha val="34000"/>
            </a:schemeClr>
          </a:solidFill>
        </p:spPr>
        <p:txBody>
          <a:bodyPr/>
          <a:lstStyle/>
          <a:p>
            <a:pPr algn="l" rtl="0"/>
            <a:r>
              <a:rPr lang="en-US" sz="3200" b="0" dirty="0" smtClean="0">
                <a:solidFill>
                  <a:schemeClr val="tx1"/>
                </a:solidFill>
                <a:effectLst>
                  <a:outerShdw blurRad="38100" dist="38100" dir="2700000" algn="tl">
                    <a:srgbClr val="000000">
                      <a:alpha val="43137"/>
                    </a:srgbClr>
                  </a:outerShdw>
                </a:effectLst>
              </a:rPr>
              <a:t>  Accelerated </a:t>
            </a:r>
            <a:r>
              <a:rPr lang="en-US" sz="3200" b="0" dirty="0" smtClean="0">
                <a:solidFill>
                  <a:schemeClr val="tx1"/>
                </a:solidFill>
                <a:effectLst>
                  <a:outerShdw blurRad="38100" dist="38100" dir="2700000" algn="tl">
                    <a:srgbClr val="000000">
                      <a:alpha val="43137"/>
                    </a:srgbClr>
                  </a:outerShdw>
                </a:effectLst>
              </a:rPr>
              <a:t>Learning</a:t>
            </a:r>
            <a:endParaRPr lang="en-US" sz="3200" b="0" dirty="0">
              <a:solidFill>
                <a:schemeClr val="tx1"/>
              </a:solidFill>
              <a:effectLst>
                <a:outerShdw blurRad="38100" dist="38100" dir="2700000" algn="tl">
                  <a:srgbClr val="000000">
                    <a:alpha val="43137"/>
                  </a:srgbClr>
                </a:outerShdw>
              </a:effectLst>
            </a:endParaRPr>
          </a:p>
        </p:txBody>
      </p:sp>
      <p:sp>
        <p:nvSpPr>
          <p:cNvPr id="32" name="Rectangle 3"/>
          <p:cNvSpPr/>
          <p:nvPr/>
        </p:nvSpPr>
        <p:spPr bwMode="gray">
          <a:xfrm>
            <a:off x="7012790" y="533401"/>
            <a:ext cx="5179210" cy="4552951"/>
          </a:xfrm>
          <a:prstGeom prst="rect">
            <a:avLst/>
          </a:prstGeom>
          <a:noFill/>
          <a:ln w="19050" algn="ctr">
            <a:noFill/>
            <a:miter lim="800000"/>
            <a:headEnd/>
            <a:tailEnd/>
          </a:ln>
        </p:spPr>
        <p:txBody>
          <a:bodyPr wrap="square" lIns="180000" tIns="180000" rIns="288000" bIns="180000" rtlCol="0" anchor="ctr"/>
          <a:lstStyle/>
          <a:p>
            <a:pPr lvl="0" algn="ctr" defTabSz="1219170">
              <a:spcAft>
                <a:spcPts val="1333"/>
              </a:spcAft>
              <a:buSzPct val="100000"/>
              <a:defRPr/>
            </a:pPr>
            <a:r>
              <a:rPr lang="en-US" sz="4800" cap="all" dirty="0">
                <a:solidFill>
                  <a:prstClr val="black"/>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Exponential </a:t>
            </a:r>
            <a:r>
              <a:rPr lang="en-US" sz="2400" cap="all" dirty="0" smtClean="0">
                <a:solidFill>
                  <a:prstClr val="black"/>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growth </a:t>
            </a:r>
            <a:r>
              <a:rPr lang="en-US" sz="2400" cap="all" dirty="0">
                <a:solidFill>
                  <a:prstClr val="black"/>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 the amount of knowledge in </a:t>
            </a:r>
            <a:r>
              <a:rPr lang="en-US" sz="2400" cap="all" dirty="0" smtClean="0">
                <a:solidFill>
                  <a:prstClr val="black"/>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An organization</a:t>
            </a:r>
            <a:endParaRPr kumimoji="0" lang="en-US" sz="600" b="0" i="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a:t>
            </a:r>
            <a:r>
              <a:rPr lang="en-US" sz="3200" b="0" dirty="0"/>
              <a:t>Management</a:t>
            </a:r>
            <a:r>
              <a:rPr lang="he-IL" sz="3200" b="0" dirty="0"/>
              <a:t>| </a:t>
            </a:r>
            <a:r>
              <a:rPr lang="en-US" sz="3200" b="0" dirty="0">
                <a:solidFill>
                  <a:schemeClr val="accent1">
                    <a:lumMod val="60000"/>
                    <a:lumOff val="40000"/>
                  </a:schemeClr>
                </a:solidFill>
              </a:rPr>
              <a:t>Need</a:t>
            </a:r>
          </a:p>
        </p:txBody>
      </p:sp>
    </p:spTree>
    <p:extLst>
      <p:ext uri="{BB962C8B-B14F-4D97-AF65-F5344CB8AC3E}">
        <p14:creationId xmlns:p14="http://schemas.microsoft.com/office/powerpoint/2010/main" val="1677529925"/>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ext Placeholder 2"/>
          <p:cNvSpPr txBox="1">
            <a:spLocks/>
          </p:cNvSpPr>
          <p:nvPr/>
        </p:nvSpPr>
        <p:spPr>
          <a:xfrm>
            <a:off x="6810233" y="1984895"/>
            <a:ext cx="4899546" cy="4702223"/>
          </a:xfrm>
          <a:prstGeom prst="rect">
            <a:avLst/>
          </a:prstGeom>
        </p:spPr>
        <p:txBody>
          <a:bodyPr vert="horz" lIns="0" tIns="0" rIns="0" bIns="0" rtlCol="0">
            <a:noAutofit/>
          </a:bodyPr>
          <a:lstStyle>
            <a:defPPr>
              <a:defRPr lang="en-US"/>
            </a:defPPr>
            <a:lvl1pPr indent="0">
              <a:lnSpc>
                <a:spcPct val="150000"/>
              </a:lnSpc>
              <a:spcBef>
                <a:spcPts val="0"/>
              </a:spcBef>
              <a:spcAft>
                <a:spcPts val="600"/>
              </a:spcAft>
              <a:buSzPct val="100000"/>
              <a:buFont typeface="Arial" panose="020B0604020202020204" pitchFamily="34" charset="0"/>
              <a:buNone/>
              <a:defRPr sz="2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0" indent="0">
              <a:spcBef>
                <a:spcPts val="0"/>
              </a:spcBef>
              <a:spcAft>
                <a:spcPts val="1333"/>
              </a:spcAft>
              <a:buClrTx/>
              <a:buSzPct val="100000"/>
              <a:buFont typeface="Arial"/>
              <a:buNone/>
              <a:defRPr sz="1800" b="1">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235194" indent="-235194">
              <a:spcBef>
                <a:spcPts val="0"/>
              </a:spcBef>
              <a:spcAft>
                <a:spcPts val="1333"/>
              </a:spcAft>
              <a:buClrTx/>
              <a:buSzPct val="100000"/>
              <a:buFont typeface="Arial" panose="020B0604020202020204" pitchFamily="34" charset="0"/>
              <a:buChar char="•"/>
              <a:defRPr sz="18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475188" indent="-235194">
              <a:spcBef>
                <a:spcPts val="0"/>
              </a:spcBef>
              <a:spcAft>
                <a:spcPts val="1333"/>
              </a:spcAft>
              <a:buClrTx/>
              <a:buSzPct val="100000"/>
              <a:buFont typeface="Verdana" panose="020B0604030504040204" pitchFamily="34" charset="0"/>
              <a:buChar char="−"/>
              <a:defRPr sz="1800" baseline="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710382" indent="-235194" defTabSz="1064657">
              <a:spcBef>
                <a:spcPts val="0"/>
              </a:spcBef>
              <a:spcAft>
                <a:spcPts val="1333"/>
              </a:spcAft>
              <a:buClrTx/>
              <a:buSzPct val="100000"/>
              <a:buFont typeface="Verdana" panose="020B0604030504040204" pitchFamily="34" charset="0"/>
              <a:buChar char="−"/>
              <a:tabLst/>
              <a:defRPr sz="1800" baseline="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710382" indent="-235194">
              <a:spcBef>
                <a:spcPts val="0"/>
              </a:spcBef>
              <a:spcAft>
                <a:spcPts val="1333"/>
              </a:spcAft>
              <a:buFont typeface="Verdana" panose="020B0604030504040204" pitchFamily="34" charset="0"/>
              <a:buChar char="−"/>
              <a:defRPr sz="1600" baseline="0"/>
            </a:lvl6pPr>
            <a:lvl7pPr marL="710382" indent="-235194">
              <a:spcBef>
                <a:spcPts val="0"/>
              </a:spcBef>
              <a:spcAft>
                <a:spcPts val="1333"/>
              </a:spcAft>
              <a:buFont typeface="Verdana" panose="020B0604030504040204" pitchFamily="34" charset="0"/>
              <a:buChar char="−"/>
              <a:defRPr sz="1600"/>
            </a:lvl7pPr>
            <a:lvl8pPr marL="710382" indent="-235194">
              <a:spcBef>
                <a:spcPts val="0"/>
              </a:spcBef>
              <a:spcAft>
                <a:spcPts val="1333"/>
              </a:spcAft>
              <a:buFont typeface="Verdana" panose="020B0604030504040204" pitchFamily="34" charset="0"/>
              <a:buChar char="−"/>
              <a:defRPr sz="1600" baseline="0"/>
            </a:lvl8pPr>
            <a:lvl9pPr marL="710382" indent="-235194">
              <a:spcBef>
                <a:spcPts val="0"/>
              </a:spcBef>
              <a:spcAft>
                <a:spcPts val="1333"/>
              </a:spcAft>
              <a:buFont typeface="Verdana" panose="020B0604030504040204" pitchFamily="34" charset="0"/>
              <a:buChar char="−"/>
              <a:defRPr sz="1600" baseline="0"/>
            </a:lvl9pPr>
          </a:lstStyle>
          <a:p>
            <a:pPr marL="0" marR="0" lvl="0" indent="0" algn="l" defTabSz="1219170" rtl="0" eaLnBrk="1" fontAlgn="auto" latinLnBrk="0" hangingPunct="1">
              <a:lnSpc>
                <a:spcPct val="150000"/>
              </a:lnSpc>
              <a:spcBef>
                <a:spcPts val="0"/>
              </a:spcBef>
              <a:spcAft>
                <a:spcPts val="600"/>
              </a:spcAft>
              <a:buClrTx/>
              <a:buSzPct val="100000"/>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itle 1"/>
          <p:cNvSpPr txBox="1">
            <a:spLocks/>
          </p:cNvSpPr>
          <p:nvPr/>
        </p:nvSpPr>
        <p:spPr>
          <a:xfrm>
            <a:off x="457199" y="1108308"/>
            <a:ext cx="11552767" cy="530266"/>
          </a:xfrm>
        </p:spPr>
        <p:txBody>
          <a:bodyPr/>
          <a:lstStyle>
            <a:lvl1pPr algn="r" defTabSz="914400" rtl="1" eaLnBrk="1" latinLnBrk="0" hangingPunct="1">
              <a:spcBef>
                <a:spcPct val="0"/>
              </a:spcBef>
              <a:buNone/>
              <a:defRPr sz="2400" b="1"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he-IL"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Rectangle 3"/>
          <p:cNvSpPr/>
          <p:nvPr/>
        </p:nvSpPr>
        <p:spPr bwMode="gray">
          <a:xfrm>
            <a:off x="0" y="0"/>
            <a:ext cx="4813300" cy="4552951"/>
          </a:xfrm>
          <a:prstGeom prst="rect">
            <a:avLst/>
          </a:prstGeom>
          <a:noFill/>
          <a:ln w="19050" algn="ctr">
            <a:noFill/>
            <a:miter lim="800000"/>
            <a:headEnd/>
            <a:tailEnd/>
          </a:ln>
        </p:spPr>
        <p:txBody>
          <a:bodyPr wrap="square" lIns="180000" tIns="180000" rIns="288000" bIns="180000" rtlCol="0" anchor="ctr"/>
          <a:lstStyle/>
          <a:p>
            <a:pPr lvl="0" algn="ctr" defTabSz="1219170">
              <a:spcAft>
                <a:spcPts val="1333"/>
              </a:spcAft>
              <a:buSzPct val="100000"/>
              <a:defRPr/>
            </a:pPr>
            <a:r>
              <a:rPr lang="en-US" sz="2400" dirty="0"/>
              <a:t>In various </a:t>
            </a:r>
            <a:r>
              <a:rPr lang="en-US" sz="2400" dirty="0" smtClean="0"/>
              <a:t>situations, knowledge from an organization disappears </a:t>
            </a:r>
            <a:r>
              <a:rPr lang="en-US" sz="2400" dirty="0"/>
              <a:t>and </a:t>
            </a:r>
            <a:r>
              <a:rPr lang="en-US" sz="2400" dirty="0" smtClean="0"/>
              <a:t>jeopardizes </a:t>
            </a:r>
            <a:r>
              <a:rPr lang="en-US" sz="2400" dirty="0"/>
              <a:t>business </a:t>
            </a:r>
            <a:r>
              <a:rPr lang="en-US" sz="2400" dirty="0" smtClean="0"/>
              <a:t>continuity.</a:t>
            </a:r>
            <a:endParaRPr kumimoji="0" lang="en-US" b="0" i="0" u="none" strike="noStrike" kern="1200" cap="none" spc="0" normalizeH="0" baseline="0" noProof="0" dirty="0" smtClean="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כותרת 2"/>
          <p:cNvSpPr txBox="1">
            <a:spLocks/>
          </p:cNvSpPr>
          <p:nvPr/>
        </p:nvSpPr>
        <p:spPr>
          <a:xfrm>
            <a:off x="0" y="0"/>
            <a:ext cx="12191999" cy="683862"/>
          </a:xfrm>
          <a:prstGeom prst="rect">
            <a:avLst/>
          </a:prstGeom>
          <a:solidFill>
            <a:schemeClr val="tx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t>  Knowledge </a:t>
            </a:r>
            <a:r>
              <a:rPr lang="en-US" sz="3200" b="0" dirty="0"/>
              <a:t>Management</a:t>
            </a:r>
            <a:r>
              <a:rPr lang="he-IL" sz="3200" b="0" dirty="0"/>
              <a:t>| </a:t>
            </a:r>
            <a:r>
              <a:rPr lang="en-US" sz="3200" b="0" dirty="0">
                <a:solidFill>
                  <a:schemeClr val="accent1">
                    <a:lumMod val="60000"/>
                    <a:lumOff val="40000"/>
                  </a:schemeClr>
                </a:solidFill>
              </a:rPr>
              <a:t>Need</a:t>
            </a:r>
          </a:p>
        </p:txBody>
      </p:sp>
      <p:sp>
        <p:nvSpPr>
          <p:cNvPr id="9" name="Title 3"/>
          <p:cNvSpPr txBox="1">
            <a:spLocks/>
          </p:cNvSpPr>
          <p:nvPr/>
        </p:nvSpPr>
        <p:spPr>
          <a:xfrm>
            <a:off x="0" y="683862"/>
            <a:ext cx="12192001" cy="602127"/>
          </a:xfrm>
          <a:prstGeom prst="rect">
            <a:avLst/>
          </a:prstGeom>
          <a:solidFill>
            <a:schemeClr val="bg1">
              <a:alpha val="34000"/>
            </a:schemeClr>
          </a:solidFill>
        </p:spPr>
        <p:txBody>
          <a:bodyPr lIns="0"/>
          <a:lstStyle>
            <a:lvl1pPr algn="r" defTabSz="914400" rtl="1" eaLnBrk="1" latinLnBrk="0" hangingPunct="1">
              <a:spcBef>
                <a:spcPct val="0"/>
              </a:spcBef>
              <a:buNone/>
              <a:defRPr sz="2800" b="1" kern="1200">
                <a:solidFill>
                  <a:schemeClr val="bg1"/>
                </a:solidFill>
                <a:latin typeface="+mj-lt"/>
                <a:ea typeface="Tahoma" panose="020B0604030504040204" pitchFamily="34" charset="0"/>
                <a:cs typeface="Tahoma" panose="020B0604030504040204" pitchFamily="34" charset="0"/>
              </a:defRPr>
            </a:lvl1pPr>
          </a:lstStyle>
          <a:p>
            <a:pPr algn="l" rtl="0"/>
            <a:r>
              <a:rPr lang="en-US" sz="3200" b="0" dirty="0" smtClean="0">
                <a:solidFill>
                  <a:schemeClr val="tx1"/>
                </a:solidFill>
                <a:effectLst>
                  <a:outerShdw blurRad="38100" dist="38100" dir="2700000" algn="tl">
                    <a:srgbClr val="000000">
                      <a:alpha val="43137"/>
                    </a:srgbClr>
                  </a:outerShdw>
                </a:effectLst>
              </a:rPr>
              <a:t>  Information </a:t>
            </a:r>
            <a:r>
              <a:rPr lang="en-US" sz="3200" b="0" dirty="0" smtClean="0">
                <a:solidFill>
                  <a:schemeClr val="tx1"/>
                </a:solidFill>
                <a:effectLst>
                  <a:outerShdw blurRad="38100" dist="38100" dir="2700000" algn="tl">
                    <a:srgbClr val="000000">
                      <a:alpha val="43137"/>
                    </a:srgbClr>
                  </a:outerShdw>
                </a:effectLst>
              </a:rPr>
              <a:t>that Leaves the Organization</a:t>
            </a:r>
            <a:endParaRPr lang="en-US" sz="3200" b="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7541087"/>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loitte 16_9 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spAutoFit/>
      </a:bodyPr>
      <a:lstStyle>
        <a:defPPr>
          <a:spcBef>
            <a:spcPts val="200"/>
          </a:spcBef>
          <a:buSzPct val="100000"/>
          <a:defRPr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_Timesaver_US.pptx" id="{9B4C776D-A8C3-48E7-86AE-C06823E73788}" vid="{C9AC87F2-6997-4E90-9D9F-ACD4962D7AA2}"/>
    </a:ext>
  </a:extLst>
</a:theme>
</file>

<file path=ppt/theme/theme2.xml><?xml version="1.0" encoding="utf-8"?>
<a:theme xmlns:a="http://schemas.openxmlformats.org/drawingml/2006/main" name="Deloitte_US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Presentación1" id="{63734136-DE49-F145-BE74-2D5F69446A0C}" vid="{1E5FA287-B50C-C642-9A7B-44DF734E3922}"/>
    </a:ext>
  </a:extLst>
</a:theme>
</file>

<file path=ppt/theme/theme3.xml><?xml version="1.0" encoding="utf-8"?>
<a:theme xmlns:a="http://schemas.openxmlformats.org/drawingml/2006/main" name="2_Deloitte_US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Presentación1" id="{63734136-DE49-F145-BE74-2D5F69446A0C}" vid="{1E5FA287-B50C-C642-9A7B-44DF734E3922}"/>
    </a:ext>
  </a:extLst>
</a:theme>
</file>

<file path=ppt/theme/theme4.xml><?xml version="1.0" encoding="utf-8"?>
<a:theme xmlns:a="http://schemas.openxmlformats.org/drawingml/2006/main" name="1_Deloitte 16_9 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tIns="0" rIns="0" bIns="0" rtlCol="0">
        <a:spAutoFit/>
      </a:bodyPr>
      <a:lstStyle>
        <a:defPPr>
          <a:spcBef>
            <a:spcPts val="200"/>
          </a:spcBef>
          <a:buSzPct val="100000"/>
          <a:defRPr sz="1200" dirty="0" smtClean="0"/>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_Timesaver_US.pptx" id="{9B4C776D-A8C3-48E7-86AE-C06823E73788}" vid="{C9AC87F2-6997-4E90-9D9F-ACD4962D7AA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DC255E4E0349458391DFF36B8A0BFA" ma:contentTypeVersion="2" ma:contentTypeDescription="Create a new document." ma:contentTypeScope="" ma:versionID="74aa09eb39c4f3bfcb9503a3564e4a16">
  <xsd:schema xmlns:xsd="http://www.w3.org/2001/XMLSchema" xmlns:xs="http://www.w3.org/2001/XMLSchema" xmlns:p="http://schemas.microsoft.com/office/2006/metadata/properties" xmlns:ns2="e70a99da-4cea-4836-b0a9-1f0b7ef4f142" targetNamespace="http://schemas.microsoft.com/office/2006/metadata/properties" ma:root="true" ma:fieldsID="8becd4a5c91d89d2a1f6710a29c85a37" ns2:_="">
    <xsd:import namespace="e70a99da-4cea-4836-b0a9-1f0b7ef4f142"/>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0a99da-4cea-4836-b0a9-1f0b7ef4f1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69CCD9F-79BA-4C1E-AAAF-A4B2FB2B13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0a99da-4cea-4836-b0a9-1f0b7ef4f1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7A8FA6-0FB0-4B88-9294-61B69C37C716}">
  <ds:schemaRefs>
    <ds:schemaRef ds:uri="http://schemas.microsoft.com/sharepoint/v3/contenttype/forms"/>
  </ds:schemaRefs>
</ds:datastoreItem>
</file>

<file path=customXml/itemProps3.xml><?xml version="1.0" encoding="utf-8"?>
<ds:datastoreItem xmlns:ds="http://schemas.openxmlformats.org/officeDocument/2006/customXml" ds:itemID="{01BA468C-8F74-4444-8F28-7FDE1FE0334E}">
  <ds:schemaRefs>
    <ds:schemaRef ds:uri="http://purl.org/dc/elements/1.1/"/>
    <ds:schemaRef ds:uri="http://www.w3.org/XML/1998/namespace"/>
    <ds:schemaRef ds:uri="http://schemas.microsoft.com/office/infopath/2007/PartnerControls"/>
    <ds:schemaRef ds:uri="http://schemas.microsoft.com/office/2006/metadata/properties"/>
    <ds:schemaRef ds:uri="http://schemas.microsoft.com/office/2006/documentManagement/types"/>
    <ds:schemaRef ds:uri="e70a99da-4cea-4836-b0a9-1f0b7ef4f142"/>
    <ds:schemaRef ds:uri="http://purl.org/dc/dcmitype/"/>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20147</TotalTime>
  <Words>1856</Words>
  <Application>Microsoft Office PowerPoint</Application>
  <PresentationFormat>Widescreen</PresentationFormat>
  <Paragraphs>296</Paragraphs>
  <Slides>24</Slides>
  <Notes>14</Notes>
  <HiddenSlides>2</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24</vt:i4>
      </vt:variant>
    </vt:vector>
  </HeadingPairs>
  <TitlesOfParts>
    <vt:vector size="36" baseType="lpstr">
      <vt:lpstr>Arial</vt:lpstr>
      <vt:lpstr>Calibri</vt:lpstr>
      <vt:lpstr>Tahoma</vt:lpstr>
      <vt:lpstr>Times New Roman</vt:lpstr>
      <vt:lpstr>Verdana</vt:lpstr>
      <vt:lpstr>Wingdings</vt:lpstr>
      <vt:lpstr>Wingdings 2</vt:lpstr>
      <vt:lpstr>Deloitte 16_9 onscreen</vt:lpstr>
      <vt:lpstr>Deloitte_US_Onscreen</vt:lpstr>
      <vt:lpstr>2_Deloitte_US_Onscreen</vt:lpstr>
      <vt:lpstr>1_Deloitte 16_9 onscreen</vt:lpstr>
      <vt:lpstr>think-cell Slide</vt:lpstr>
      <vt:lpstr>Deloitte KM - Knowledge Management Strategy for the Public Sector</vt:lpstr>
      <vt:lpstr>PowerPoint Presentation</vt:lpstr>
      <vt:lpstr>PowerPoint Presentation</vt:lpstr>
      <vt:lpstr>Efficiency and Resource Utilization</vt:lpstr>
      <vt:lpstr>Reinventing the Wheel</vt:lpstr>
      <vt:lpstr>PowerPoint Presentation</vt:lpstr>
      <vt:lpstr>Intra-organizational Mobility and Temporary Employees</vt:lpstr>
      <vt:lpstr>  Accelerated Learning</vt:lpstr>
      <vt:lpstr>PowerPoint Presentation</vt:lpstr>
      <vt:lpstr>PowerPoint Presentation</vt:lpstr>
      <vt:lpstr>PowerPoint Presentation</vt:lpstr>
      <vt:lpstr>PowerPoint Presentation</vt:lpstr>
      <vt:lpstr>PowerPoint Presentation</vt:lpstr>
      <vt:lpstr>PowerPoint Presentation</vt:lpstr>
      <vt:lpstr>A Successful Knowledge Management Solution Requires Work in Six Parts</vt:lpstr>
      <vt:lpstr>Create Membership Benefits</vt:lpstr>
      <vt:lpstr>PowerPoint Presentation</vt:lpstr>
      <vt:lpstr>PowerPoint Presentation</vt:lpstr>
      <vt:lpstr>PowerPoint Presentation</vt:lpstr>
      <vt:lpstr>PowerPoint Presentation</vt:lpstr>
      <vt:lpstr>PowerPoint Presentation</vt:lpstr>
      <vt:lpstr>PowerPoint Presentation</vt:lpstr>
      <vt:lpstr>Process of Knowledge Management Project</vt:lpstr>
      <vt:lpstr>PowerPoint Presentation</vt:lpstr>
    </vt:vector>
  </TitlesOfParts>
  <Company>Deloitte Touche Tohmatsu Services,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Zafari, Ravid (IL - Tel-Aviv)</dc:creator>
  <cp:lastModifiedBy>u26688</cp:lastModifiedBy>
  <cp:revision>503</cp:revision>
  <dcterms:created xsi:type="dcterms:W3CDTF">2018-12-24T09:57:29Z</dcterms:created>
  <dcterms:modified xsi:type="dcterms:W3CDTF">2019-04-14T12:04:41Z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0x010100DBDC255E4E0349458391DFF36B8A0BFA</vt:lpwstr>
  </property>
</Properties>
</file>