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he-I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60"/>
  </p:normalViewPr>
  <p:slideViewPr>
    <p:cSldViewPr snapToGrid="0">
      <p:cViewPr varScale="1">
        <p:scale>
          <a:sx n="68" d="100"/>
          <a:sy n="68" d="100"/>
        </p:scale>
        <p:origin x="54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C3592-FC97-45CC-A256-B78B1A11AE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0970EB-F6E0-4A27-AB1A-D3201C812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DD9C0-E15C-44A2-AFCE-CEFB5ADEA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CBDE1-A4A6-420C-A809-688DF119E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71874-94B4-4D9D-9477-0D0E4AD6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3284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2D25-24B2-4905-9DD4-2FEEF25FD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3C8E6-343A-45B3-9A4E-5E2371176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9CBDD3-0012-4546-A1BB-98B02EA0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931EE-242A-456D-B641-6A98FE063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48A53-AD9D-4DEA-A548-C7C84C7FD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48043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A289E6B-20EF-4568-925D-909C6A70B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94E44-C6BC-46BF-B24F-6FB298614D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02C27-D08B-41C7-9003-460F52071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C6E87-7A78-419E-9819-F5D80A55A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01FE4-5827-4E38-8772-A9D9858AB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0805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36256-40F0-4E77-A58B-9E14CAB68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C912E-67B4-4629-BB40-50389E155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05DA3-E6A6-4838-9DE1-9B39C0E68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CA485-4618-4627-9F6A-5A05F448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B30E4-66A0-427A-A7FB-843FE3CEB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326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C0225-3E5A-40C4-8B2F-12BD0CF9B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E4CAF-684C-40B4-BA33-FF2C8AB3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468A-EDBF-4E85-BA75-156096260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B3FF2-563D-4907-AF92-04092BCC4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49D92-3E7F-4A83-A7FC-1433B2567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1406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83F9E-BF7C-4A18-90B6-DC5C1EB4D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D4318-2872-42B9-A0DC-D57344966F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3BF09-4D3A-4CC4-8C6E-30835F3556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2047E-EBDB-4A3D-9BBB-45B536030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A4DCE2-B3C1-4F1D-849A-C396FDB47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EC7A1-28F1-4087-8EC2-816F64422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0144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DD9A-41DF-4E26-B186-E231389FE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6CC6C7-D25B-4791-BDF2-BC12DD7129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EF408-5051-48BA-8D37-E87D611BDC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A94C0C-CD35-4FDB-BE7A-462202D54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8E5F0D-CBB9-48D0-9FBA-80B3B5E4DD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3B2358-EB10-4269-AC0B-FAFE46D16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4E0188-033D-4135-A350-37FE7EEA7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C206A6-FADC-40FC-9385-113E5B6BE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0204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18901-56BA-470C-A049-53F5342D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74A2FF-BEBD-46F0-9C28-E6B4A24BF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AE8F28-755B-44A4-8640-8875B3BE2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6E2E19-0FB8-4E59-83AC-EBBFB2CF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7299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1148AF-4AB3-4867-B1C2-ADA603A2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6D188B-DDC3-4366-A61D-9B4E559C0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A459D-5CEE-468D-B5D0-82722A3E5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7311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F230E-F6A7-4C86-A77E-64A40EA5E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D76D0-44CA-4629-BCF9-64A1BAAB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F0B3DB-C4B7-4337-BBFE-AE5E1B10B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5C36A-A1B6-40CD-A982-7A42CA721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AE7708-6A4B-4B12-BD14-749538CE7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252C57-F6A3-4375-9598-C4D50B307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5487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7906B-DF7B-48B4-875E-B1F24F230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970EF7-EA18-43B3-B359-625EE1ED1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52DE6A-5408-4DA6-9707-E399D7361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7B0D51-2396-4EEE-A74A-9DFD46C7E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60866C-96D4-40D3-BF8B-090CE5623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3ACA42-19D1-4EDB-B293-198D44619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3028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24A12B-427D-44F9-9ACC-4EA35410B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e-I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03B5DD-4672-4D94-814D-39BB3AFE81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e-I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D81FF7-66B0-4A5B-AC1E-41B67ED8A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BB342-958C-439B-86EC-0592A5F6A1C0}" type="datetimeFigureOut">
              <a:rPr lang="he-IL" smtClean="0"/>
              <a:t>ח'/אדר/תשפ"ג</a:t>
            </a:fld>
            <a:endParaRPr lang="he-I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E021F5-791B-40CE-8D76-ACB991088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AF822-412F-4EAC-92EF-20DECBDAA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32A18-E354-4E25-A67C-93171E57435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2275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6A3FC5E-E2DA-4883-BC0E-DC44417EE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908" t="16366" r="22989" b="36357"/>
          <a:stretch/>
        </p:blipFill>
        <p:spPr>
          <a:xfrm>
            <a:off x="-37965" y="0"/>
            <a:ext cx="1222996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69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4CE7-D090-4395-A1AC-BE0B11C56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החלטות: יום ראשון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74FD3-5549-4FC4-A9E9-5ED7E85D8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A19A3D-0D20-4F26-9F57-6A9848F799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65" t="14433" r="20361" b="29622"/>
          <a:stretch/>
        </p:blipFill>
        <p:spPr>
          <a:xfrm>
            <a:off x="541446" y="1932495"/>
            <a:ext cx="10812354" cy="4951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035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7A53B-7CFE-42CD-BBC8-D983F1E1D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החלטות: יום שני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88A14-D07A-4191-90A9-D4D553B3AA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964E18-B848-40E6-99BC-4936B194CE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20" t="14571" r="20361" b="29760"/>
          <a:stretch/>
        </p:blipFill>
        <p:spPr>
          <a:xfrm>
            <a:off x="838200" y="1825625"/>
            <a:ext cx="10581587" cy="483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3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1F407-3E35-4759-AC21-DB500B6C1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6D5D4-A541-4BA0-B036-4CFE8BFA4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AC247E-9864-410C-987B-1F8FAE3941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79" t="20345" r="20747" b="10085"/>
          <a:stretch/>
        </p:blipFill>
        <p:spPr>
          <a:xfrm>
            <a:off x="292230" y="24133"/>
            <a:ext cx="11472421" cy="683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8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E9CA3-AA1D-4AD5-AC9C-61A3EDCE2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12E96-3FE2-43DB-9221-795332D57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D014FA-C149-40D7-A3EB-61318FDA6F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51" t="22817" r="21057" b="13734"/>
          <a:stretch/>
        </p:blipFill>
        <p:spPr>
          <a:xfrm>
            <a:off x="1611985" y="544234"/>
            <a:ext cx="7861954" cy="604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124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89EF1-3FD8-4F94-A08C-E77658214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2A23D-A0C8-47FF-8244-01385F6D9B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245DB8-AA01-44D9-BF00-65F27BDA50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93" t="16707" r="18350" b="13432"/>
          <a:stretch/>
        </p:blipFill>
        <p:spPr>
          <a:xfrm>
            <a:off x="2271859" y="106725"/>
            <a:ext cx="8832916" cy="675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75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BC59A-F1E7-4FFB-9F16-75F71203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C2C5E-67BC-43CF-AD80-DE47A0CF5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731FC-F88D-4D38-8BF2-88918EB285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02" t="19931" r="21443" b="13952"/>
          <a:stretch/>
        </p:blipFill>
        <p:spPr>
          <a:xfrm>
            <a:off x="2988296" y="89571"/>
            <a:ext cx="8097625" cy="66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59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531A9-7062-4AD1-BC76-D34E89CC7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החלטות בחתך זמן: יום ראשון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91B06-B75C-4DA4-A98A-8C8D1465B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EC6FE6-C6A9-47AD-83CE-C5841C1E7C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12" t="34364" r="19974" b="21237"/>
          <a:stretch/>
        </p:blipFill>
        <p:spPr>
          <a:xfrm>
            <a:off x="0" y="2318994"/>
            <a:ext cx="12197695" cy="453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21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B764C-CDDE-4C67-AE5C-64B64EE74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b="1" dirty="0"/>
              <a:t>החלטות בחתך זמן: יום שני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81734-05D2-422D-BCA1-072D3B797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CFF87F-C3AF-44B2-86FB-476E051D9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851" t="36501" r="20283" b="19981"/>
          <a:stretch/>
        </p:blipFill>
        <p:spPr>
          <a:xfrm>
            <a:off x="85622" y="1690688"/>
            <a:ext cx="1202075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181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20</Words>
  <Application>Microsoft Office PowerPoint</Application>
  <PresentationFormat>Widescreen</PresentationFormat>
  <Paragraphs>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החלטות: יום ראשון </vt:lpstr>
      <vt:lpstr>החלטות: יום שני </vt:lpstr>
      <vt:lpstr>PowerPoint Presentation</vt:lpstr>
      <vt:lpstr>PowerPoint Presentation</vt:lpstr>
      <vt:lpstr>PowerPoint Presentation</vt:lpstr>
      <vt:lpstr>PowerPoint Presentation</vt:lpstr>
      <vt:lpstr>החלטות בחתך זמן: יום ראשון </vt:lpstr>
      <vt:lpstr>החלטות בחתך זמן: יום שני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Mabal45</dc:creator>
  <cp:lastModifiedBy>Mabal45</cp:lastModifiedBy>
  <cp:revision>6</cp:revision>
  <dcterms:created xsi:type="dcterms:W3CDTF">2023-03-01T11:18:44Z</dcterms:created>
  <dcterms:modified xsi:type="dcterms:W3CDTF">2023-03-01T11:49:32Z</dcterms:modified>
</cp:coreProperties>
</file>