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5"/>
  </p:notesMasterIdLst>
  <p:sldIdLst>
    <p:sldId id="256" r:id="rId2"/>
    <p:sldId id="257" r:id="rId3"/>
    <p:sldId id="258" r:id="rId4"/>
    <p:sldId id="259" r:id="rId5"/>
    <p:sldId id="260" r:id="rId6"/>
    <p:sldId id="261" r:id="rId7"/>
    <p:sldId id="262" r:id="rId8"/>
    <p:sldId id="278" r:id="rId9"/>
    <p:sldId id="277" r:id="rId10"/>
    <p:sldId id="274" r:id="rId11"/>
    <p:sldId id="275" r:id="rId12"/>
    <p:sldId id="276" r:id="rId13"/>
    <p:sldId id="264" r:id="rId14"/>
    <p:sldId id="265" r:id="rId15"/>
    <p:sldId id="273" r:id="rId16"/>
    <p:sldId id="263" r:id="rId17"/>
    <p:sldId id="269" r:id="rId18"/>
    <p:sldId id="270" r:id="rId19"/>
    <p:sldId id="271" r:id="rId20"/>
    <p:sldId id="272" r:id="rId21"/>
    <p:sldId id="266" r:id="rId22"/>
    <p:sldId id="267"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8" autoAdjust="0"/>
    <p:restoredTop sz="94660"/>
  </p:normalViewPr>
  <p:slideViewPr>
    <p:cSldViewPr snapToGrid="0">
      <p:cViewPr varScale="1">
        <p:scale>
          <a:sx n="90" d="100"/>
          <a:sy n="90" d="100"/>
        </p:scale>
        <p:origin x="3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3d9" qsCatId="3D" csTypeId="urn:microsoft.com/office/officeart/2005/8/colors/colorful2" csCatId="colorful" phldr="1"/>
      <dgm:spPr/>
      <dgm:t>
        <a:bodyPr rtlCol="0"/>
        <a:lstStyle/>
        <a:p>
          <a:pPr rtl="0"/>
          <a:endParaRPr lang="en-US"/>
        </a:p>
      </dgm:t>
    </dgm:pt>
    <dgm:pt modelId="{B4F1B46E-22B2-4721-950C-8704487586DC}">
      <dgm:prSet phldrT="[Text]" custT="1"/>
      <dgm:spPr/>
      <dgm:t>
        <a:bodyPr rtlCol="0"/>
        <a:lstStyle/>
        <a:p>
          <a:pPr rtl="0"/>
          <a:r>
            <a:rPr lang="en-US" sz="1200" b="0" dirty="0">
              <a:solidFill>
                <a:srgbClr val="002060"/>
              </a:solidFill>
              <a:latin typeface="Arial" panose="020B0604020202020204" pitchFamily="34" charset="0"/>
              <a:cs typeface="Arial" panose="020B0604020202020204" pitchFamily="34" charset="0"/>
            </a:rPr>
            <a:t>SYSTEM LEVEL</a:t>
          </a:r>
        </a:p>
      </dgm: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9D72CDD3-5859-43DB-BD75-0C3C30E3DE62}">
      <dgm:prSet phldrT="[Text]"/>
      <dgm:spPr/>
      <dgm:t>
        <a:bodyPr rtlCol="0"/>
        <a:lstStyle/>
        <a:p>
          <a:pPr rtl="0"/>
          <a:r>
            <a:rPr lang="en-US" b="1" dirty="0"/>
            <a:t>PRIDE IN NATION</a:t>
          </a:r>
        </a:p>
      </dgm:t>
    </dgm:pt>
    <dgm:pt modelId="{1D5B1F83-33A7-4298-BC11-2B1252AFAEA5}" type="parTrans" cxnId="{DDB5AD9A-40B0-48EF-AF2C-8CCDA330F7FE}">
      <dgm:prSet/>
      <dgm:spPr/>
      <dgm:t>
        <a:bodyPr rtlCol="0"/>
        <a:lstStyle/>
        <a:p>
          <a:pPr rtl="0"/>
          <a:endParaRPr lang="en-US"/>
        </a:p>
      </dgm:t>
    </dgm:pt>
    <dgm:pt modelId="{15E25BD4-1EBF-43C2-8885-DBF66B8429E1}" type="sibTrans" cxnId="{DDB5AD9A-40B0-48EF-AF2C-8CCDA330F7FE}">
      <dgm:prSet/>
      <dgm:spPr/>
      <dgm:t>
        <a:bodyPr rtlCol="0"/>
        <a:lstStyle/>
        <a:p>
          <a:pPr rtl="0"/>
          <a:endParaRPr lang="en-US"/>
        </a:p>
      </dgm:t>
    </dgm:pt>
    <dgm:pt modelId="{8321AB85-EA8C-4958-B404-B4C118CB3C18}">
      <dgm:prSet phldrT="[Text]"/>
      <dgm:spPr/>
      <dgm:t>
        <a:bodyPr rtlCol="0"/>
        <a:lstStyle/>
        <a:p>
          <a:pPr rtl="0"/>
          <a:r>
            <a:rPr lang="en-US" b="1"/>
            <a:t>GOVERNMENT POLICY PRIORITIES</a:t>
          </a:r>
          <a:endParaRPr lang="en-US" b="1" dirty="0"/>
        </a:p>
      </dgm:t>
    </dgm:pt>
    <dgm:pt modelId="{24ABE8B3-7220-436D-9636-F7B4C0B99576}" type="parTrans" cxnId="{129AEA77-5D2A-49D4-956D-99009974B6C5}">
      <dgm:prSet/>
      <dgm:spPr/>
      <dgm:t>
        <a:bodyPr rtlCol="0"/>
        <a:lstStyle/>
        <a:p>
          <a:pPr rtl="0"/>
          <a:endParaRPr lang="en-US"/>
        </a:p>
      </dgm:t>
    </dgm:pt>
    <dgm:pt modelId="{AA5F76CE-8FD4-4692-8BB1-EF84CF9D365E}" type="sibTrans" cxnId="{129AEA77-5D2A-49D4-956D-99009974B6C5}">
      <dgm:prSet/>
      <dgm:spPr/>
      <dgm:t>
        <a:bodyPr rtlCol="0"/>
        <a:lstStyle/>
        <a:p>
          <a:pPr rtl="0"/>
          <a:endParaRPr lang="en-US"/>
        </a:p>
      </dgm:t>
    </dgm:pt>
    <dgm:pt modelId="{C73DB618-CD33-4134-AA24-4E3E40CB8D8B}">
      <dgm:prSet phldrT="[Text]"/>
      <dgm:spPr/>
      <dgm:t>
        <a:bodyPr rtlCol="0"/>
        <a:lstStyle/>
        <a:p>
          <a:pPr rtl="0"/>
          <a:r>
            <a:rPr lang="pt-BR" b="1"/>
            <a:t>PERCEPTIONS OF POLITICAL RIGHTS</a:t>
          </a:r>
          <a:endParaRPr lang="pt-BR" b="1" dirty="0"/>
        </a:p>
      </dgm:t>
    </dgm:pt>
    <dgm:pt modelId="{243EE743-98E7-40AB-BBCF-A37A1421CCD6}" type="parTrans" cxnId="{8950019D-39E2-4259-A852-BBD7C9FE0ED0}">
      <dgm:prSet/>
      <dgm:spPr/>
      <dgm:t>
        <a:bodyPr/>
        <a:lstStyle/>
        <a:p>
          <a:endParaRPr lang="pt-BR"/>
        </a:p>
      </dgm:t>
    </dgm:pt>
    <dgm:pt modelId="{3402E2F1-7667-4349-855C-CB084C7A1E3F}" type="sibTrans" cxnId="{8950019D-39E2-4259-A852-BBD7C9FE0ED0}">
      <dgm:prSet/>
      <dgm:spPr/>
      <dgm:t>
        <a:bodyPr/>
        <a:lstStyle/>
        <a:p>
          <a:endParaRPr lang="pt-BR"/>
        </a:p>
      </dgm:t>
    </dgm:pt>
    <dgm:pt modelId="{7CB6360B-4022-4E96-922B-A12DE0E2A39F}">
      <dgm:prSet phldrT="[Text]" custT="1"/>
      <dgm:spPr/>
      <dgm:t>
        <a:bodyPr rtlCol="0"/>
        <a:lstStyle/>
        <a:p>
          <a:pPr rtl="0"/>
          <a:r>
            <a:rPr lang="en-US" sz="1200" b="0" dirty="0">
              <a:solidFill>
                <a:srgbClr val="002060"/>
              </a:solidFill>
              <a:latin typeface="Arial" panose="020B0604020202020204" pitchFamily="34" charset="0"/>
              <a:cs typeface="Arial" panose="020B0604020202020204" pitchFamily="34" charset="0"/>
            </a:rPr>
            <a:t>POLICY LEVEL</a:t>
          </a:r>
        </a:p>
      </dgm:t>
    </dgm:pt>
    <dgm:pt modelId="{B35ED9D1-2A17-4034-8D08-4945CA54F6C9}" type="sibTrans" cxnId="{CD5EFFB3-C9FD-4DAC-8D97-0C2FB02B380B}">
      <dgm:prSet/>
      <dgm:spPr/>
      <dgm:t>
        <a:bodyPr rtlCol="0"/>
        <a:lstStyle/>
        <a:p>
          <a:pPr rtl="0"/>
          <a:endParaRPr lang="en-US"/>
        </a:p>
      </dgm:t>
    </dgm:pt>
    <dgm:pt modelId="{44B2858F-607B-47DF-B44B-EA7D73FDC9F2}" type="parTrans" cxnId="{CD5EFFB3-C9FD-4DAC-8D97-0C2FB02B380B}">
      <dgm:prSet/>
      <dgm:spPr/>
      <dgm:t>
        <a:bodyPr rtlCol="0"/>
        <a:lstStyle/>
        <a:p>
          <a:pPr rtl="0"/>
          <a:endParaRPr lang="en-US"/>
        </a:p>
      </dgm:t>
    </dgm:pt>
    <dgm:pt modelId="{552BD3A8-A5C9-480C-AD8E-3E40518B394D}">
      <dgm:prSet phldrT="[Text]"/>
      <dgm:spPr/>
      <dgm:t>
        <a:bodyPr rtlCol="0"/>
        <a:lstStyle/>
        <a:p>
          <a:pPr rtl="0"/>
          <a:r>
            <a:rPr lang="en-US" b="1"/>
            <a:t>LEGITIMACY OF GOVERNMENT</a:t>
          </a:r>
          <a:endParaRPr lang="en-US" b="1" dirty="0"/>
        </a:p>
      </dgm:t>
    </dgm:pt>
    <dgm:pt modelId="{26D1CF48-3945-448F-988A-A07EBC79FB43}" type="parTrans" cxnId="{22593BBE-FF7B-4AED-94AC-6FCF6F8EA72E}">
      <dgm:prSet/>
      <dgm:spPr/>
      <dgm:t>
        <a:bodyPr/>
        <a:lstStyle/>
        <a:p>
          <a:pPr rtl="1"/>
          <a:endParaRPr lang="he-IL"/>
        </a:p>
      </dgm:t>
    </dgm:pt>
    <dgm:pt modelId="{EF8AE819-63AD-46F6-8B8E-098ABAA0FB09}" type="sibTrans" cxnId="{22593BBE-FF7B-4AED-94AC-6FCF6F8EA72E}">
      <dgm:prSet/>
      <dgm:spPr/>
      <dgm:t>
        <a:bodyPr/>
        <a:lstStyle/>
        <a:p>
          <a:pPr rtl="1"/>
          <a:endParaRPr lang="he-IL"/>
        </a:p>
      </dgm:t>
    </dgm:pt>
    <dgm:pt modelId="{7F84D987-0809-4825-A178-AFFA00130395}">
      <dgm:prSet phldrT="[Text]"/>
      <dgm:spPr/>
      <dgm:t>
        <a:bodyPr rtlCol="0"/>
        <a:lstStyle/>
        <a:p>
          <a:pPr rtl="0"/>
          <a:r>
            <a:rPr lang="en-US" b="1"/>
            <a:t>NATIONAL IDENTITY</a:t>
          </a:r>
          <a:endParaRPr lang="en-US" b="1" dirty="0"/>
        </a:p>
      </dgm:t>
    </dgm:pt>
    <dgm:pt modelId="{A1BD54DE-978E-4E13-9DD0-7D1D7FD701A5}" type="parTrans" cxnId="{5EAC61E9-31D0-47AB-A196-41D1D4F025FE}">
      <dgm:prSet/>
      <dgm:spPr/>
      <dgm:t>
        <a:bodyPr/>
        <a:lstStyle/>
        <a:p>
          <a:pPr rtl="1"/>
          <a:endParaRPr lang="he-IL"/>
        </a:p>
      </dgm:t>
    </dgm:pt>
    <dgm:pt modelId="{0064FD28-09E4-4725-952D-9628D8AEBA4A}" type="sibTrans" cxnId="{5EAC61E9-31D0-47AB-A196-41D1D4F025FE}">
      <dgm:prSet/>
      <dgm:spPr/>
      <dgm:t>
        <a:bodyPr/>
        <a:lstStyle/>
        <a:p>
          <a:pPr rtl="1"/>
          <a:endParaRPr lang="he-IL"/>
        </a:p>
      </dgm:t>
    </dgm:pt>
    <dgm:pt modelId="{5FB589DC-1858-4542-B9E1-726EE6E70AFE}">
      <dgm:prSet phldrT="[Text]"/>
      <dgm:spPr/>
      <dgm:t>
        <a:bodyPr rtlCol="0"/>
        <a:lstStyle/>
        <a:p>
          <a:pPr rtl="0"/>
          <a:r>
            <a:rPr lang="pt-BR" b="1"/>
            <a:t>ROLE OF CITIZENS</a:t>
          </a:r>
          <a:endParaRPr lang="pt-BR" b="1" dirty="0"/>
        </a:p>
      </dgm:t>
    </dgm:pt>
    <dgm:pt modelId="{14E56918-64EF-4196-A374-AB79A4C75739}" type="parTrans" cxnId="{83952D76-C49B-449D-848F-011DA90C22A9}">
      <dgm:prSet/>
      <dgm:spPr/>
      <dgm:t>
        <a:bodyPr/>
        <a:lstStyle/>
        <a:p>
          <a:pPr rtl="1"/>
          <a:endParaRPr lang="he-IL"/>
        </a:p>
      </dgm:t>
    </dgm:pt>
    <dgm:pt modelId="{F0AEB682-D0D3-4ED5-9836-29A8EED35E30}" type="sibTrans" cxnId="{83952D76-C49B-449D-848F-011DA90C22A9}">
      <dgm:prSet/>
      <dgm:spPr/>
      <dgm:t>
        <a:bodyPr/>
        <a:lstStyle/>
        <a:p>
          <a:pPr rtl="1"/>
          <a:endParaRPr lang="he-IL"/>
        </a:p>
      </dgm:t>
    </dgm:pt>
    <dgm:pt modelId="{F2881FB1-6580-4F21-A283-BFAA6F91D5D2}">
      <dgm:prSet phldrT="[Text]" custT="1"/>
      <dgm:spPr/>
      <dgm:t>
        <a:bodyPr rtlCol="0"/>
        <a:lstStyle/>
        <a:p>
          <a:pPr rtl="0"/>
          <a:r>
            <a:rPr lang="en-US" sz="1150" b="0" dirty="0">
              <a:solidFill>
                <a:srgbClr val="002060"/>
              </a:solidFill>
              <a:latin typeface="Arial" panose="020B0604020202020204" pitchFamily="34" charset="0"/>
              <a:cs typeface="Arial" panose="020B0604020202020204" pitchFamily="34" charset="0"/>
            </a:rPr>
            <a:t>PROCESS</a:t>
          </a:r>
          <a:r>
            <a:rPr lang="en-US" sz="1200" b="0" dirty="0">
              <a:solidFill>
                <a:srgbClr val="002060"/>
              </a:solidFill>
              <a:latin typeface="Arial" panose="020B0604020202020204" pitchFamily="34" charset="0"/>
              <a:cs typeface="Arial" panose="020B0604020202020204" pitchFamily="34" charset="0"/>
            </a:rPr>
            <a:t> LEVEL</a:t>
          </a:r>
        </a:p>
      </dgm:t>
    </dgm:pt>
    <dgm:pt modelId="{A5ABDC17-7AB5-4F0E-992A-F9343F5D74EB}" type="sibTrans" cxnId="{4A31D641-1B5D-46D3-B685-0C4DC6EFE71B}">
      <dgm:prSet/>
      <dgm:spPr/>
      <dgm:t>
        <a:bodyPr rtlCol="0"/>
        <a:lstStyle/>
        <a:p>
          <a:pPr rtl="0"/>
          <a:endParaRPr lang="en-US"/>
        </a:p>
      </dgm:t>
    </dgm:pt>
    <dgm:pt modelId="{2D960FDD-BADA-480D-9043-497C56588AD3}" type="parTrans" cxnId="{4A31D641-1B5D-46D3-B685-0C4DC6EFE71B}">
      <dgm:prSet/>
      <dgm:spPr/>
      <dgm:t>
        <a:bodyPr rtlCol="0"/>
        <a:lstStyle/>
        <a:p>
          <a:pPr rtl="0"/>
          <a:endParaRPr lang="en-US"/>
        </a:p>
      </dgm:t>
    </dgm:pt>
    <dgm:pt modelId="{03293058-E856-4BA2-A577-8F5084EE28B6}">
      <dgm:prSet phldrT="[Text]"/>
      <dgm:spPr/>
      <dgm:t>
        <a:bodyPr rtlCol="0"/>
        <a:lstStyle/>
        <a:p>
          <a:pPr rtl="0"/>
          <a:r>
            <a:rPr lang="en-US" b="1"/>
            <a:t>ROLE OF GOVERNMENT</a:t>
          </a:r>
          <a:endParaRPr lang="en-US" b="1" dirty="0"/>
        </a:p>
      </dgm:t>
    </dgm:pt>
    <dgm:pt modelId="{5C6FC608-58FD-4B89-9E58-C2B6107675B3}" type="parTrans" cxnId="{96E86A51-3AD6-4E58-9F1E-49C225047116}">
      <dgm:prSet/>
      <dgm:spPr/>
      <dgm:t>
        <a:bodyPr/>
        <a:lstStyle/>
        <a:p>
          <a:pPr rtl="1"/>
          <a:endParaRPr lang="he-IL"/>
        </a:p>
      </dgm:t>
    </dgm:pt>
    <dgm:pt modelId="{C8BA7D36-19DE-4906-A1B1-2E284E40B2EC}" type="sibTrans" cxnId="{96E86A51-3AD6-4E58-9F1E-49C225047116}">
      <dgm:prSet/>
      <dgm:spPr/>
      <dgm:t>
        <a:bodyPr/>
        <a:lstStyle/>
        <a:p>
          <a:pPr rtl="1"/>
          <a:endParaRPr lang="he-IL"/>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7"/>
      <dgm:spPr/>
    </dgm:pt>
    <dgm:pt modelId="{187D4E8C-5C91-4D00-870C-2C45D4EA263C}" type="pres">
      <dgm:prSet presAssocID="{B4F1B46E-22B2-4721-950C-8704487586DC}" presName="firstChildTx" presStyleLbl="bgAccFollowNode1" presStyleIdx="0" presStyleCnt="7">
        <dgm:presLayoutVars>
          <dgm:bulletEnabled val="1"/>
        </dgm:presLayoutVars>
      </dgm:prSet>
      <dgm:spPr/>
    </dgm:pt>
    <dgm:pt modelId="{2DE6C17F-A998-4BC3-97A2-873E1169E968}" type="pres">
      <dgm:prSet presAssocID="{7F84D987-0809-4825-A178-AFFA00130395}" presName="comp" presStyleCnt="0"/>
      <dgm:spPr/>
    </dgm:pt>
    <dgm:pt modelId="{47D1D739-6C72-413C-B936-BEFFCDEB2539}" type="pres">
      <dgm:prSet presAssocID="{7F84D987-0809-4825-A178-AFFA00130395}" presName="child" presStyleLbl="bgAccFollowNode1" presStyleIdx="1" presStyleCnt="7"/>
      <dgm:spPr/>
    </dgm:pt>
    <dgm:pt modelId="{A6DD1473-CFC7-42BC-9E2F-E54D94653E76}" type="pres">
      <dgm:prSet presAssocID="{7F84D987-0809-4825-A178-AFFA00130395}" presName="childTx" presStyleLbl="bgAccFollowNode1" presStyleIdx="1" presStyleCnt="7">
        <dgm:presLayoutVars>
          <dgm:bulletEnabled val="1"/>
        </dgm:presLayoutVars>
      </dgm:prSet>
      <dgm:spPr/>
    </dgm:pt>
    <dgm:pt modelId="{71BFFD5C-E54A-46D4-952E-A84A28A8FF28}" type="pres">
      <dgm:prSet presAssocID="{552BD3A8-A5C9-480C-AD8E-3E40518B394D}" presName="comp" presStyleCnt="0"/>
      <dgm:spPr/>
    </dgm:pt>
    <dgm:pt modelId="{02EA9895-4B6D-4EE3-AE2B-833AB8117386}" type="pres">
      <dgm:prSet presAssocID="{552BD3A8-A5C9-480C-AD8E-3E40518B394D}" presName="child" presStyleLbl="bgAccFollowNode1" presStyleIdx="2" presStyleCnt="7"/>
      <dgm:spPr/>
    </dgm:pt>
    <dgm:pt modelId="{9F6F3D44-3DA8-4356-B2CA-7656A6D52D51}" type="pres">
      <dgm:prSet presAssocID="{552BD3A8-A5C9-480C-AD8E-3E40518B394D}" presName="childTx" presStyleLbl="bgAccFollowNode1" presStyleIdx="2" presStyleCnt="7">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3"/>
      <dgm:spPr/>
    </dgm:pt>
    <dgm:pt modelId="{13C564B0-C27E-4ABA-AFDA-59E145B256BA}" type="pres">
      <dgm:prSet presAssocID="{A7E2530A-34E2-4E9F-BC78-8920BA140C41}" presName="transSpace" presStyleCnt="0"/>
      <dgm:spPr/>
    </dgm:pt>
    <dgm:pt modelId="{3DB1DD02-2B7C-4471-B882-89C67CBAD50B}" type="pres">
      <dgm:prSet presAssocID="{7CB6360B-4022-4E96-922B-A12DE0E2A39F}" presName="posSpace" presStyleCnt="0"/>
      <dgm:spPr/>
    </dgm:pt>
    <dgm:pt modelId="{1E5AA96B-7283-4A72-9274-1AF6D08FF82E}" type="pres">
      <dgm:prSet presAssocID="{7CB6360B-4022-4E96-922B-A12DE0E2A39F}" presName="vertFlow" presStyleCnt="0"/>
      <dgm:spPr/>
    </dgm:pt>
    <dgm:pt modelId="{6AEA8E2D-7864-47E5-B8A1-01CBD147E9B2}" type="pres">
      <dgm:prSet presAssocID="{7CB6360B-4022-4E96-922B-A12DE0E2A39F}" presName="topSpace" presStyleCnt="0"/>
      <dgm:spPr/>
    </dgm:pt>
    <dgm:pt modelId="{6B93955E-C920-4CAE-A8E3-8D1C0816726F}" type="pres">
      <dgm:prSet presAssocID="{7CB6360B-4022-4E96-922B-A12DE0E2A39F}" presName="firstComp" presStyleCnt="0"/>
      <dgm:spPr/>
    </dgm:pt>
    <dgm:pt modelId="{2AF61530-60C9-42F2-9CB7-61B14774BEF9}" type="pres">
      <dgm:prSet presAssocID="{7CB6360B-4022-4E96-922B-A12DE0E2A39F}" presName="firstChild" presStyleLbl="bgAccFollowNode1" presStyleIdx="3" presStyleCnt="7"/>
      <dgm:spPr/>
    </dgm:pt>
    <dgm:pt modelId="{47936B63-9BF4-4D27-A0A9-A37B71B7E20A}" type="pres">
      <dgm:prSet presAssocID="{7CB6360B-4022-4E96-922B-A12DE0E2A39F}" presName="firstChildTx" presStyleLbl="bgAccFollowNode1" presStyleIdx="3" presStyleCnt="7">
        <dgm:presLayoutVars>
          <dgm:bulletEnabled val="1"/>
        </dgm:presLayoutVars>
      </dgm:prSet>
      <dgm:spPr/>
    </dgm:pt>
    <dgm:pt modelId="{FBF43E24-BA52-404C-83FC-735359009A20}" type="pres">
      <dgm:prSet presAssocID="{C73DB618-CD33-4134-AA24-4E3E40CB8D8B}" presName="comp" presStyleCnt="0"/>
      <dgm:spPr/>
    </dgm:pt>
    <dgm:pt modelId="{61A126BA-EA4E-4C5B-A8AB-F713B5A9D4DD}" type="pres">
      <dgm:prSet presAssocID="{C73DB618-CD33-4134-AA24-4E3E40CB8D8B}" presName="child" presStyleLbl="bgAccFollowNode1" presStyleIdx="4" presStyleCnt="7"/>
      <dgm:spPr/>
    </dgm:pt>
    <dgm:pt modelId="{E6FDE372-7DD5-44C0-AF8F-6BEECF5D9135}" type="pres">
      <dgm:prSet presAssocID="{C73DB618-CD33-4134-AA24-4E3E40CB8D8B}" presName="childTx" presStyleLbl="bgAccFollowNode1" presStyleIdx="4" presStyleCnt="7">
        <dgm:presLayoutVars>
          <dgm:bulletEnabled val="1"/>
        </dgm:presLayoutVars>
      </dgm:prSet>
      <dgm:spPr/>
    </dgm:pt>
    <dgm:pt modelId="{EDF09761-ECD1-4139-85D8-CEDFCD127766}" type="pres">
      <dgm:prSet presAssocID="{7CB6360B-4022-4E96-922B-A12DE0E2A39F}" presName="negSpace" presStyleCnt="0"/>
      <dgm:spPr/>
    </dgm:pt>
    <dgm:pt modelId="{AA45C7B2-D494-44DF-87D9-442C20232184}" type="pres">
      <dgm:prSet presAssocID="{7CB6360B-4022-4E96-922B-A12DE0E2A39F}" presName="circle" presStyleLbl="node1" presStyleIdx="1" presStyleCnt="3"/>
      <dgm:spPr/>
    </dgm:pt>
    <dgm:pt modelId="{371DF870-7879-4CCE-89E8-E1B794AEB1D8}" type="pres">
      <dgm:prSet presAssocID="{B35ED9D1-2A17-4034-8D08-4945CA54F6C9}"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5" presStyleCnt="7"/>
      <dgm:spPr/>
    </dgm:pt>
    <dgm:pt modelId="{10C9E3CF-3A8F-4100-8ACD-91E2373197A2}" type="pres">
      <dgm:prSet presAssocID="{F2881FB1-6580-4F21-A283-BFAA6F91D5D2}" presName="firstChildTx" presStyleLbl="bgAccFollowNode1" presStyleIdx="5" presStyleCnt="7">
        <dgm:presLayoutVars>
          <dgm:bulletEnabled val="1"/>
        </dgm:presLayoutVars>
      </dgm:prSet>
      <dgm:spPr/>
    </dgm:pt>
    <dgm:pt modelId="{268425D2-4D9A-441D-A559-398325889B2C}" type="pres">
      <dgm:prSet presAssocID="{8321AB85-EA8C-4958-B404-B4C118CB3C18}" presName="comp" presStyleCnt="0"/>
      <dgm:spPr/>
    </dgm:pt>
    <dgm:pt modelId="{6D93A73E-3F37-4C5F-AF59-7091FECE1240}" type="pres">
      <dgm:prSet presAssocID="{8321AB85-EA8C-4958-B404-B4C118CB3C18}" presName="child" presStyleLbl="bgAccFollowNode1" presStyleIdx="6" presStyleCnt="7"/>
      <dgm:spPr/>
    </dgm:pt>
    <dgm:pt modelId="{CFE45EC2-C300-479E-AB4B-988661DEA7CB}" type="pres">
      <dgm:prSet presAssocID="{8321AB85-EA8C-4958-B404-B4C118CB3C18}" presName="childTx" presStyleLbl="bgAccFollowNode1" presStyleIdx="6" presStyleCnt="7">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2" presStyleCnt="3"/>
      <dgm:spPr/>
    </dgm:pt>
  </dgm:ptLst>
  <dgm:cxnLst>
    <dgm:cxn modelId="{4A31D641-1B5D-46D3-B685-0C4DC6EFE71B}" srcId="{00C18FBF-3FF5-4C16-97CF-AF03740D7AB6}" destId="{F2881FB1-6580-4F21-A283-BFAA6F91D5D2}" srcOrd="2" destOrd="0" parTransId="{2D960FDD-BADA-480D-9043-497C56588AD3}" sibTransId="{A5ABDC17-7AB5-4F0E-992A-F9343F5D74EB}"/>
    <dgm:cxn modelId="{9E6388AD-6D4A-4F59-836C-A5E5B5352DE1}" type="presOf" srcId="{8321AB85-EA8C-4958-B404-B4C118CB3C18}" destId="{CFE45EC2-C300-479E-AB4B-988661DEA7CB}" srcOrd="1"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5EAC61E9-31D0-47AB-A196-41D1D4F025FE}" srcId="{B4F1B46E-22B2-4721-950C-8704487586DC}" destId="{7F84D987-0809-4825-A178-AFFA00130395}" srcOrd="1" destOrd="0" parTransId="{A1BD54DE-978E-4E13-9DD0-7D1D7FD701A5}" sibTransId="{0064FD28-09E4-4725-952D-9628D8AEBA4A}"/>
    <dgm:cxn modelId="{EF92AB50-6463-40DE-BB88-AC478E62DED7}" type="presOf" srcId="{7CB6360B-4022-4E96-922B-A12DE0E2A39F}" destId="{AA45C7B2-D494-44DF-87D9-442C20232184}" srcOrd="0" destOrd="0" presId="urn:microsoft.com/office/officeart/2005/8/layout/hList9"/>
    <dgm:cxn modelId="{8950019D-39E2-4259-A852-BBD7C9FE0ED0}" srcId="{7CB6360B-4022-4E96-922B-A12DE0E2A39F}" destId="{C73DB618-CD33-4134-AA24-4E3E40CB8D8B}" srcOrd="1" destOrd="0" parTransId="{243EE743-98E7-40AB-BBCF-A37A1421CCD6}" sibTransId="{3402E2F1-7667-4349-855C-CB084C7A1E3F}"/>
    <dgm:cxn modelId="{DDB5AD9A-40B0-48EF-AF2C-8CCDA330F7FE}" srcId="{B4F1B46E-22B2-4721-950C-8704487586DC}" destId="{9D72CDD3-5859-43DB-BD75-0C3C30E3DE62}" srcOrd="0" destOrd="0" parTransId="{1D5B1F83-33A7-4298-BC11-2B1252AFAEA5}" sibTransId="{15E25BD4-1EBF-43C2-8885-DBF66B8429E1}"/>
    <dgm:cxn modelId="{796E4398-6A8F-4785-BD45-F1002FBEB520}" type="presOf" srcId="{03293058-E856-4BA2-A577-8F5084EE28B6}" destId="{10C9E3CF-3A8F-4100-8ACD-91E2373197A2}" srcOrd="1" destOrd="0" presId="urn:microsoft.com/office/officeart/2005/8/layout/hList9"/>
    <dgm:cxn modelId="{83952D76-C49B-449D-848F-011DA90C22A9}" srcId="{7CB6360B-4022-4E96-922B-A12DE0E2A39F}" destId="{5FB589DC-1858-4542-B9E1-726EE6E70AFE}" srcOrd="0" destOrd="0" parTransId="{14E56918-64EF-4196-A374-AB79A4C75739}" sibTransId="{F0AEB682-D0D3-4ED5-9836-29A8EED35E30}"/>
    <dgm:cxn modelId="{F7F70972-9A4E-4B4F-955B-00DBA1E6D3DC}" type="presOf" srcId="{552BD3A8-A5C9-480C-AD8E-3E40518B394D}" destId="{02EA9895-4B6D-4EE3-AE2B-833AB8117386}" srcOrd="0" destOrd="0" presId="urn:microsoft.com/office/officeart/2005/8/layout/hList9"/>
    <dgm:cxn modelId="{C1207946-935C-46B0-9311-07E5E889049A}" type="presOf" srcId="{C73DB618-CD33-4134-AA24-4E3E40CB8D8B}" destId="{61A126BA-EA4E-4C5B-A8AB-F713B5A9D4DD}"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FA9B7A32-1746-4A81-ACCF-EF5B1025FC97}" type="presOf" srcId="{7F84D987-0809-4825-A178-AFFA00130395}" destId="{47D1D739-6C72-413C-B936-BEFFCDEB2539}" srcOrd="0" destOrd="0" presId="urn:microsoft.com/office/officeart/2005/8/layout/hList9"/>
    <dgm:cxn modelId="{39FA5345-89ED-4650-94E0-7028BF8A05B9}" type="presOf" srcId="{552BD3A8-A5C9-480C-AD8E-3E40518B394D}" destId="{9F6F3D44-3DA8-4356-B2CA-7656A6D52D51}" srcOrd="1"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CD5EFFB3-C9FD-4DAC-8D97-0C2FB02B380B}" srcId="{00C18FBF-3FF5-4C16-97CF-AF03740D7AB6}" destId="{7CB6360B-4022-4E96-922B-A12DE0E2A39F}" srcOrd="1" destOrd="0" parTransId="{44B2858F-607B-47DF-B44B-EA7D73FDC9F2}" sibTransId="{B35ED9D1-2A17-4034-8D08-4945CA54F6C9}"/>
    <dgm:cxn modelId="{A98D83DC-C4B8-4499-99AE-DF249ECCE677}" type="presOf" srcId="{C73DB618-CD33-4134-AA24-4E3E40CB8D8B}" destId="{E6FDE372-7DD5-44C0-AF8F-6BEECF5D9135}" srcOrd="1"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129AEA77-5D2A-49D4-956D-99009974B6C5}" srcId="{F2881FB1-6580-4F21-A283-BFAA6F91D5D2}" destId="{8321AB85-EA8C-4958-B404-B4C118CB3C18}" srcOrd="1" destOrd="0" parTransId="{24ABE8B3-7220-436D-9636-F7B4C0B99576}" sibTransId="{AA5F76CE-8FD4-4692-8BB1-EF84CF9D365E}"/>
    <dgm:cxn modelId="{64F2D60B-1154-4547-9A08-DA7E692FB1F6}" type="presOf" srcId="{03293058-E856-4BA2-A577-8F5084EE28B6}" destId="{F660F4B9-35DB-4256-A868-A35C6DCCF6B2}" srcOrd="0" destOrd="0" presId="urn:microsoft.com/office/officeart/2005/8/layout/hList9"/>
    <dgm:cxn modelId="{96E86A51-3AD6-4E58-9F1E-49C225047116}" srcId="{F2881FB1-6580-4F21-A283-BFAA6F91D5D2}" destId="{03293058-E856-4BA2-A577-8F5084EE28B6}" srcOrd="0" destOrd="0" parTransId="{5C6FC608-58FD-4B89-9E58-C2B6107675B3}" sibTransId="{C8BA7D36-19DE-4906-A1B1-2E284E40B2EC}"/>
    <dgm:cxn modelId="{F3BF0740-CEA3-423F-97F1-6E37D5E780C0}" type="presOf" srcId="{5FB589DC-1858-4542-B9E1-726EE6E70AFE}" destId="{2AF61530-60C9-42F2-9CB7-61B14774BEF9}" srcOrd="0" destOrd="0" presId="urn:microsoft.com/office/officeart/2005/8/layout/hList9"/>
    <dgm:cxn modelId="{2D8EB374-0A1B-4B24-9ECF-328A1CC1ACB6}" type="presOf" srcId="{5FB589DC-1858-4542-B9E1-726EE6E70AFE}" destId="{47936B63-9BF4-4D27-A0A9-A37B71B7E20A}" srcOrd="1"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22593BBE-FF7B-4AED-94AC-6FCF6F8EA72E}" srcId="{B4F1B46E-22B2-4721-950C-8704487586DC}" destId="{552BD3A8-A5C9-480C-AD8E-3E40518B394D}" srcOrd="2" destOrd="0" parTransId="{26D1CF48-3945-448F-988A-A07EBC79FB43}" sibTransId="{EF8AE819-63AD-46F6-8B8E-098ABAA0FB09}"/>
    <dgm:cxn modelId="{34F01600-5631-4398-A1DE-E08220531358}" type="presOf" srcId="{8321AB85-EA8C-4958-B404-B4C118CB3C18}" destId="{6D93A73E-3F37-4C5F-AF59-7091FECE1240}" srcOrd="0" destOrd="0" presId="urn:microsoft.com/office/officeart/2005/8/layout/hList9"/>
    <dgm:cxn modelId="{6C8EB00B-BCFC-4A1C-BFCB-29C723700B99}" type="presOf" srcId="{7F84D987-0809-4825-A178-AFFA00130395}" destId="{A6DD1473-CFC7-42BC-9E2F-E54D94653E76}" srcOrd="1"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AC7164EA-A12F-4C46-B341-F8599F19DD8E}" type="presParOf" srcId="{FC66A233-6BBA-46AF-B2F6-28E379B158E2}" destId="{2DE6C17F-A998-4BC3-97A2-873E1169E968}" srcOrd="2" destOrd="0" presId="urn:microsoft.com/office/officeart/2005/8/layout/hList9"/>
    <dgm:cxn modelId="{B9DC63DB-5017-43B4-B728-A905629B864D}" type="presParOf" srcId="{2DE6C17F-A998-4BC3-97A2-873E1169E968}" destId="{47D1D739-6C72-413C-B936-BEFFCDEB2539}" srcOrd="0" destOrd="0" presId="urn:microsoft.com/office/officeart/2005/8/layout/hList9"/>
    <dgm:cxn modelId="{73F255C9-C98F-4456-BAD4-44C9B641B87B}" type="presParOf" srcId="{2DE6C17F-A998-4BC3-97A2-873E1169E968}" destId="{A6DD1473-CFC7-42BC-9E2F-E54D94653E76}" srcOrd="1" destOrd="0" presId="urn:microsoft.com/office/officeart/2005/8/layout/hList9"/>
    <dgm:cxn modelId="{D9589AFE-7A72-42E6-A07F-DB8FAD1F03CB}" type="presParOf" srcId="{FC66A233-6BBA-46AF-B2F6-28E379B158E2}" destId="{71BFFD5C-E54A-46D4-952E-A84A28A8FF28}" srcOrd="3" destOrd="0" presId="urn:microsoft.com/office/officeart/2005/8/layout/hList9"/>
    <dgm:cxn modelId="{EBA298DD-51A7-440D-A514-6A43887BA4C6}" type="presParOf" srcId="{71BFFD5C-E54A-46D4-952E-A84A28A8FF28}" destId="{02EA9895-4B6D-4EE3-AE2B-833AB8117386}" srcOrd="0" destOrd="0" presId="urn:microsoft.com/office/officeart/2005/8/layout/hList9"/>
    <dgm:cxn modelId="{68DC25F9-4464-4DC3-BF5C-6EAAB80F1F9B}" type="presParOf" srcId="{71BFFD5C-E54A-46D4-952E-A84A28A8FF28}" destId="{9F6F3D44-3DA8-4356-B2CA-7656A6D52D51}"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036D2646-FD46-46B4-A53C-C5239D299A4C}" type="presParOf" srcId="{0DC7A063-583D-4B0F-88B2-BD54F95D95AF}" destId="{3DB1DD02-2B7C-4471-B882-89C67CBAD50B}" srcOrd="5" destOrd="0" presId="urn:microsoft.com/office/officeart/2005/8/layout/hList9"/>
    <dgm:cxn modelId="{733FB080-26DE-4EE6-85D8-045CD18FEEEA}" type="presParOf" srcId="{0DC7A063-583D-4B0F-88B2-BD54F95D95AF}" destId="{1E5AA96B-7283-4A72-9274-1AF6D08FF82E}" srcOrd="6" destOrd="0" presId="urn:microsoft.com/office/officeart/2005/8/layout/hList9"/>
    <dgm:cxn modelId="{E543F1E7-8D05-4140-B8CC-7734DD5C20ED}" type="presParOf" srcId="{1E5AA96B-7283-4A72-9274-1AF6D08FF82E}" destId="{6AEA8E2D-7864-47E5-B8A1-01CBD147E9B2}" srcOrd="0" destOrd="0" presId="urn:microsoft.com/office/officeart/2005/8/layout/hList9"/>
    <dgm:cxn modelId="{E9B00DFE-4D64-433C-AAD5-E443200CC3EB}" type="presParOf" srcId="{1E5AA96B-7283-4A72-9274-1AF6D08FF82E}" destId="{6B93955E-C920-4CAE-A8E3-8D1C0816726F}" srcOrd="1" destOrd="0" presId="urn:microsoft.com/office/officeart/2005/8/layout/hList9"/>
    <dgm:cxn modelId="{A5422DE7-1D6A-4542-BF2C-10DC1F8601A7}" type="presParOf" srcId="{6B93955E-C920-4CAE-A8E3-8D1C0816726F}" destId="{2AF61530-60C9-42F2-9CB7-61B14774BEF9}" srcOrd="0" destOrd="0" presId="urn:microsoft.com/office/officeart/2005/8/layout/hList9"/>
    <dgm:cxn modelId="{26755A48-D43C-4E4E-BB42-86E3E8D78B3F}" type="presParOf" srcId="{6B93955E-C920-4CAE-A8E3-8D1C0816726F}" destId="{47936B63-9BF4-4D27-A0A9-A37B71B7E20A}" srcOrd="1" destOrd="0" presId="urn:microsoft.com/office/officeart/2005/8/layout/hList9"/>
    <dgm:cxn modelId="{83A0A24C-140C-4CE1-921B-842676FC9A68}" type="presParOf" srcId="{1E5AA96B-7283-4A72-9274-1AF6D08FF82E}" destId="{FBF43E24-BA52-404C-83FC-735359009A20}" srcOrd="2" destOrd="0" presId="urn:microsoft.com/office/officeart/2005/8/layout/hList9"/>
    <dgm:cxn modelId="{5B1035FC-66CC-4609-B395-3091684BC885}" type="presParOf" srcId="{FBF43E24-BA52-404C-83FC-735359009A20}" destId="{61A126BA-EA4E-4C5B-A8AB-F713B5A9D4DD}" srcOrd="0" destOrd="0" presId="urn:microsoft.com/office/officeart/2005/8/layout/hList9"/>
    <dgm:cxn modelId="{BAABC70B-7677-4346-9592-3F9EAA5562F0}" type="presParOf" srcId="{FBF43E24-BA52-404C-83FC-735359009A20}" destId="{E6FDE372-7DD5-44C0-AF8F-6BEECF5D9135}" srcOrd="1" destOrd="0" presId="urn:microsoft.com/office/officeart/2005/8/layout/hList9"/>
    <dgm:cxn modelId="{46EEC3D7-2F78-499C-9CEC-2B31C4CF2FB9}" type="presParOf" srcId="{0DC7A063-583D-4B0F-88B2-BD54F95D95AF}" destId="{EDF09761-ECD1-4139-85D8-CEDFCD127766}" srcOrd="7" destOrd="0" presId="urn:microsoft.com/office/officeart/2005/8/layout/hList9"/>
    <dgm:cxn modelId="{C1D1F7A6-0868-4294-A464-0C9E471671FF}" type="presParOf" srcId="{0DC7A063-583D-4B0F-88B2-BD54F95D95AF}" destId="{AA45C7B2-D494-44DF-87D9-442C20232184}" srcOrd="8" destOrd="0" presId="urn:microsoft.com/office/officeart/2005/8/layout/hList9"/>
    <dgm:cxn modelId="{075DB811-049E-4A33-A821-1634707A2E8B}" type="presParOf" srcId="{0DC7A063-583D-4B0F-88B2-BD54F95D95AF}" destId="{371DF870-7879-4CCE-89E8-E1B794AEB1D8}" srcOrd="9" destOrd="0" presId="urn:microsoft.com/office/officeart/2005/8/layout/hList9"/>
    <dgm:cxn modelId="{775600F8-FCFE-4862-8108-85F84EA9DEE2}" type="presParOf" srcId="{0DC7A063-583D-4B0F-88B2-BD54F95D95AF}" destId="{6300E233-87DF-4270-9808-160BFEB8A5BE}" srcOrd="10" destOrd="0" presId="urn:microsoft.com/office/officeart/2005/8/layout/hList9"/>
    <dgm:cxn modelId="{AE3B7A69-67E7-41D2-BC1A-3586A3CC259D}" type="presParOf" srcId="{0DC7A063-583D-4B0F-88B2-BD54F95D95AF}" destId="{6E53DEF7-499E-42EE-802D-59B2F8915392}" srcOrd="11"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113C9E62-6858-40BC-BA71-24931D1DD82C}" type="presParOf" srcId="{6E53DEF7-499E-42EE-802D-59B2F8915392}" destId="{268425D2-4D9A-441D-A559-398325889B2C}" srcOrd="2" destOrd="0" presId="urn:microsoft.com/office/officeart/2005/8/layout/hList9"/>
    <dgm:cxn modelId="{2C2E6B66-7FE8-49E7-9993-6FB4C8D83900}" type="presParOf" srcId="{268425D2-4D9A-441D-A559-398325889B2C}" destId="{6D93A73E-3F37-4C5F-AF59-7091FECE1240}" srcOrd="0" destOrd="0" presId="urn:microsoft.com/office/officeart/2005/8/layout/hList9"/>
    <dgm:cxn modelId="{2D832AA2-F7C6-4610-830F-D0F5B39BE9B3}" type="presParOf" srcId="{268425D2-4D9A-441D-A559-398325889B2C}" destId="{CFE45EC2-C300-479E-AB4B-988661DEA7CB}" srcOrd="1" destOrd="0" presId="urn:microsoft.com/office/officeart/2005/8/layout/hList9"/>
    <dgm:cxn modelId="{D8406746-50BE-425E-A523-9ED524500743}" type="presParOf" srcId="{0DC7A063-583D-4B0F-88B2-BD54F95D95AF}" destId="{69136330-53DB-4978-A56B-160862279381}" srcOrd="12" destOrd="0" presId="urn:microsoft.com/office/officeart/2005/8/layout/hList9"/>
    <dgm:cxn modelId="{A91BC494-75AC-4CCA-8CC1-7E9884C2F3AD}" type="presParOf" srcId="{0DC7A063-583D-4B0F-88B2-BD54F95D95AF}" destId="{FD776C1E-557E-4553-9447-49B69EEC7907}"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3d9" qsCatId="3D" csTypeId="urn:microsoft.com/office/officeart/2005/8/colors/colorful2" csCatId="colorful" phldr="1"/>
      <dgm:spPr/>
      <dgm:t>
        <a:bodyPr rtlCol="0"/>
        <a:lstStyle/>
        <a:p>
          <a:pPr rtl="0"/>
          <a:endParaRPr lang="en-US"/>
        </a:p>
      </dgm:t>
    </dgm:pt>
    <dgm:pt modelId="{B4F1B46E-22B2-4721-950C-8704487586DC}">
      <dgm:prSet phldrT="[Text]" custT="1"/>
      <dgm:spPr/>
      <dgm:t>
        <a:bodyPr rtlCol="0"/>
        <a:lstStyle/>
        <a:p>
          <a:pPr rtl="0"/>
          <a:r>
            <a:rPr lang="en-US" sz="1400" b="1" dirty="0">
              <a:solidFill>
                <a:schemeClr val="bg1"/>
              </a:solidFill>
              <a:latin typeface="David" panose="020E0502060401010101" pitchFamily="34" charset="-79"/>
              <a:cs typeface="David" panose="020E0502060401010101" pitchFamily="34" charset="-79"/>
            </a:rPr>
            <a:t>ONTOLOGY</a:t>
          </a:r>
          <a:endParaRPr lang="en-US" sz="1400" b="0" dirty="0">
            <a:solidFill>
              <a:srgbClr val="002060"/>
            </a:solidFill>
            <a:latin typeface="Arial" panose="020B0604020202020204" pitchFamily="34" charset="0"/>
            <a:cs typeface="Arial" panose="020B0604020202020204" pitchFamily="34" charset="0"/>
          </a:endParaRPr>
        </a:p>
      </dgm: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7CB6360B-4022-4E96-922B-A12DE0E2A39F}">
      <dgm:prSet phldrT="[Text]" custT="1"/>
      <dgm:spPr/>
      <dgm:t>
        <a:bodyPr rtlCol="0"/>
        <a:lstStyle/>
        <a:p>
          <a:pPr rtl="0"/>
          <a:r>
            <a:rPr lang="en-US" sz="1200" b="1" dirty="0">
              <a:solidFill>
                <a:schemeClr val="bg1"/>
              </a:solidFill>
              <a:latin typeface="David" panose="020E0502060401010101" pitchFamily="34" charset="-79"/>
              <a:cs typeface="David" panose="020E0502060401010101" pitchFamily="34" charset="-79"/>
            </a:rPr>
            <a:t>EPISTEMOLOGY</a:t>
          </a:r>
          <a:endParaRPr lang="en-US" sz="1200" b="0" dirty="0">
            <a:solidFill>
              <a:srgbClr val="002060"/>
            </a:solidFill>
            <a:latin typeface="Arial" panose="020B0604020202020204" pitchFamily="34" charset="0"/>
            <a:cs typeface="Arial" panose="020B0604020202020204" pitchFamily="34" charset="0"/>
          </a:endParaRPr>
        </a:p>
      </dgm:t>
    </dgm:pt>
    <dgm:pt modelId="{B35ED9D1-2A17-4034-8D08-4945CA54F6C9}" type="sibTrans" cxnId="{CD5EFFB3-C9FD-4DAC-8D97-0C2FB02B380B}">
      <dgm:prSet/>
      <dgm:spPr/>
      <dgm:t>
        <a:bodyPr rtlCol="0"/>
        <a:lstStyle/>
        <a:p>
          <a:pPr rtl="0"/>
          <a:endParaRPr lang="en-US"/>
        </a:p>
      </dgm:t>
    </dgm:pt>
    <dgm:pt modelId="{44B2858F-607B-47DF-B44B-EA7D73FDC9F2}" type="parTrans" cxnId="{CD5EFFB3-C9FD-4DAC-8D97-0C2FB02B380B}">
      <dgm:prSet/>
      <dgm:spPr/>
      <dgm:t>
        <a:bodyPr rtlCol="0"/>
        <a:lstStyle/>
        <a:p>
          <a:pPr rtl="0"/>
          <a:endParaRPr lang="en-US"/>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2"/>
      <dgm:spPr/>
    </dgm:pt>
    <dgm:pt modelId="{187D4E8C-5C91-4D00-870C-2C45D4EA263C}" type="pres">
      <dgm:prSet presAssocID="{B4F1B46E-22B2-4721-950C-8704487586DC}" presName="firstChildTx" presStyleLbl="bgAccFollowNode1" presStyleIdx="0" presStyleCnt="2">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2"/>
      <dgm:spPr/>
    </dgm:pt>
    <dgm:pt modelId="{13C564B0-C27E-4ABA-AFDA-59E145B256BA}" type="pres">
      <dgm:prSet presAssocID="{A7E2530A-34E2-4E9F-BC78-8920BA140C41}" presName="transSpace" presStyleCnt="0"/>
      <dgm:spPr/>
    </dgm:pt>
    <dgm:pt modelId="{3DB1DD02-2B7C-4471-B882-89C67CBAD50B}" type="pres">
      <dgm:prSet presAssocID="{7CB6360B-4022-4E96-922B-A12DE0E2A39F}" presName="posSpace" presStyleCnt="0"/>
      <dgm:spPr/>
    </dgm:pt>
    <dgm:pt modelId="{1E5AA96B-7283-4A72-9274-1AF6D08FF82E}" type="pres">
      <dgm:prSet presAssocID="{7CB6360B-4022-4E96-922B-A12DE0E2A39F}" presName="vertFlow" presStyleCnt="0"/>
      <dgm:spPr/>
    </dgm:pt>
    <dgm:pt modelId="{6AEA8E2D-7864-47E5-B8A1-01CBD147E9B2}" type="pres">
      <dgm:prSet presAssocID="{7CB6360B-4022-4E96-922B-A12DE0E2A39F}" presName="topSpace" presStyleCnt="0"/>
      <dgm:spPr/>
    </dgm:pt>
    <dgm:pt modelId="{6B93955E-C920-4CAE-A8E3-8D1C0816726F}" type="pres">
      <dgm:prSet presAssocID="{7CB6360B-4022-4E96-922B-A12DE0E2A39F}" presName="firstComp" presStyleCnt="0"/>
      <dgm:spPr/>
    </dgm:pt>
    <dgm:pt modelId="{2AF61530-60C9-42F2-9CB7-61B14774BEF9}" type="pres">
      <dgm:prSet presAssocID="{7CB6360B-4022-4E96-922B-A12DE0E2A39F}" presName="firstChild" presStyleLbl="bgAccFollowNode1" presStyleIdx="1" presStyleCnt="2"/>
      <dgm:spPr/>
    </dgm:pt>
    <dgm:pt modelId="{47936B63-9BF4-4D27-A0A9-A37B71B7E20A}" type="pres">
      <dgm:prSet presAssocID="{7CB6360B-4022-4E96-922B-A12DE0E2A39F}" presName="firstChildTx" presStyleLbl="bgAccFollowNode1" presStyleIdx="1" presStyleCnt="2">
        <dgm:presLayoutVars>
          <dgm:bulletEnabled val="1"/>
        </dgm:presLayoutVars>
      </dgm:prSet>
      <dgm:spPr/>
    </dgm:pt>
    <dgm:pt modelId="{EDF09761-ECD1-4139-85D8-CEDFCD127766}" type="pres">
      <dgm:prSet presAssocID="{7CB6360B-4022-4E96-922B-A12DE0E2A39F}" presName="negSpace" presStyleCnt="0"/>
      <dgm:spPr/>
    </dgm:pt>
    <dgm:pt modelId="{AA45C7B2-D494-44DF-87D9-442C20232184}" type="pres">
      <dgm:prSet presAssocID="{7CB6360B-4022-4E96-922B-A12DE0E2A39F}" presName="circle" presStyleLbl="node1" presStyleIdx="1" presStyleCnt="2"/>
      <dgm:spPr/>
    </dgm:pt>
  </dgm:ptLst>
  <dgm:cxnLst>
    <dgm:cxn modelId="{2DF4FDC6-9998-45E2-B49B-7BDDAE43878E}" type="presOf" srcId="{B4F1B46E-22B2-4721-950C-8704487586DC}" destId="{FC7ED273-8CFD-43C2-9C05-44FADF3E0637}" srcOrd="0" destOrd="0" presId="urn:microsoft.com/office/officeart/2005/8/layout/hList9"/>
    <dgm:cxn modelId="{EF92AB50-6463-40DE-BB88-AC478E62DED7}" type="presOf" srcId="{7CB6360B-4022-4E96-922B-A12DE0E2A39F}" destId="{AA45C7B2-D494-44DF-87D9-442C20232184}" srcOrd="0" destOrd="0" presId="urn:microsoft.com/office/officeart/2005/8/layout/hList9"/>
    <dgm:cxn modelId="{CD5EFFB3-C9FD-4DAC-8D97-0C2FB02B380B}" srcId="{00C18FBF-3FF5-4C16-97CF-AF03740D7AB6}" destId="{7CB6360B-4022-4E96-922B-A12DE0E2A39F}" srcOrd="1" destOrd="0" parTransId="{44B2858F-607B-47DF-B44B-EA7D73FDC9F2}" sibTransId="{B35ED9D1-2A17-4034-8D08-4945CA54F6C9}"/>
    <dgm:cxn modelId="{2C8317B2-2EBB-4589-86EA-C77B3B6E81AA}" srcId="{00C18FBF-3FF5-4C16-97CF-AF03740D7AB6}" destId="{B4F1B46E-22B2-4721-950C-8704487586DC}" srcOrd="0" destOrd="0" parTransId="{E8A66543-CC4D-4785-A93E-5B125E09F826}" sibTransId="{A7E2530A-34E2-4E9F-BC78-8920BA140C41}"/>
    <dgm:cxn modelId="{7F3B5912-CE3A-4F69-B6A0-82162798FA63}" type="presOf" srcId="{00C18FBF-3FF5-4C16-97CF-AF03740D7AB6}" destId="{0DC7A063-583D-4B0F-88B2-BD54F95D95AF}"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036D2646-FD46-46B4-A53C-C5239D299A4C}" type="presParOf" srcId="{0DC7A063-583D-4B0F-88B2-BD54F95D95AF}" destId="{3DB1DD02-2B7C-4471-B882-89C67CBAD50B}" srcOrd="5" destOrd="0" presId="urn:microsoft.com/office/officeart/2005/8/layout/hList9"/>
    <dgm:cxn modelId="{733FB080-26DE-4EE6-85D8-045CD18FEEEA}" type="presParOf" srcId="{0DC7A063-583D-4B0F-88B2-BD54F95D95AF}" destId="{1E5AA96B-7283-4A72-9274-1AF6D08FF82E}" srcOrd="6" destOrd="0" presId="urn:microsoft.com/office/officeart/2005/8/layout/hList9"/>
    <dgm:cxn modelId="{E543F1E7-8D05-4140-B8CC-7734DD5C20ED}" type="presParOf" srcId="{1E5AA96B-7283-4A72-9274-1AF6D08FF82E}" destId="{6AEA8E2D-7864-47E5-B8A1-01CBD147E9B2}" srcOrd="0" destOrd="0" presId="urn:microsoft.com/office/officeart/2005/8/layout/hList9"/>
    <dgm:cxn modelId="{E9B00DFE-4D64-433C-AAD5-E443200CC3EB}" type="presParOf" srcId="{1E5AA96B-7283-4A72-9274-1AF6D08FF82E}" destId="{6B93955E-C920-4CAE-A8E3-8D1C0816726F}" srcOrd="1" destOrd="0" presId="urn:microsoft.com/office/officeart/2005/8/layout/hList9"/>
    <dgm:cxn modelId="{A5422DE7-1D6A-4542-BF2C-10DC1F8601A7}" type="presParOf" srcId="{6B93955E-C920-4CAE-A8E3-8D1C0816726F}" destId="{2AF61530-60C9-42F2-9CB7-61B14774BEF9}" srcOrd="0" destOrd="0" presId="urn:microsoft.com/office/officeart/2005/8/layout/hList9"/>
    <dgm:cxn modelId="{26755A48-D43C-4E4E-BB42-86E3E8D78B3F}" type="presParOf" srcId="{6B93955E-C920-4CAE-A8E3-8D1C0816726F}" destId="{47936B63-9BF4-4D27-A0A9-A37B71B7E20A}" srcOrd="1" destOrd="0" presId="urn:microsoft.com/office/officeart/2005/8/layout/hList9"/>
    <dgm:cxn modelId="{46EEC3D7-2F78-499C-9CEC-2B31C4CF2FB9}" type="presParOf" srcId="{0DC7A063-583D-4B0F-88B2-BD54F95D95AF}" destId="{EDF09761-ECD1-4139-85D8-CEDFCD127766}" srcOrd="7" destOrd="0" presId="urn:microsoft.com/office/officeart/2005/8/layout/hList9"/>
    <dgm:cxn modelId="{C1D1F7A6-0868-4294-A464-0C9E471671FF}" type="presParOf" srcId="{0DC7A063-583D-4B0F-88B2-BD54F95D95AF}" destId="{AA45C7B2-D494-44DF-87D9-442C20232184}"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816947" y="748867"/>
          <a:ext cx="1530583" cy="102089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400" b="1" kern="1200" dirty="0"/>
            <a:t>PRIDE IN NATION</a:t>
          </a:r>
        </a:p>
      </dsp:txBody>
      <dsp:txXfrm>
        <a:off x="1061840" y="748867"/>
        <a:ext cx="1285689" cy="1020898"/>
      </dsp:txXfrm>
    </dsp:sp>
    <dsp:sp modelId="{47D1D739-6C72-413C-B936-BEFFCDEB2539}">
      <dsp:nvSpPr>
        <dsp:cNvPr id="0" name=""/>
        <dsp:cNvSpPr/>
      </dsp:nvSpPr>
      <dsp:spPr>
        <a:xfrm>
          <a:off x="816947" y="1769766"/>
          <a:ext cx="1530583" cy="1020898"/>
        </a:xfrm>
        <a:prstGeom prst="rect">
          <a:avLst/>
        </a:prstGeom>
        <a:solidFill>
          <a:schemeClr val="accent2">
            <a:tint val="40000"/>
            <a:alpha val="90000"/>
            <a:hueOff val="-1234235"/>
            <a:satOff val="4475"/>
            <a:lumOff val="-119"/>
            <a:alphaOff val="0"/>
          </a:schemeClr>
        </a:solidFill>
        <a:ln w="9525" cap="flat" cmpd="sng" algn="ctr">
          <a:solidFill>
            <a:schemeClr val="accent2">
              <a:tint val="40000"/>
              <a:alpha val="90000"/>
              <a:hueOff val="-1234235"/>
              <a:satOff val="4475"/>
              <a:lumOff val="-119"/>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400" b="1" kern="1200"/>
            <a:t>NATIONAL IDENTITY</a:t>
          </a:r>
          <a:endParaRPr lang="en-US" sz="1400" b="1" kern="1200" dirty="0"/>
        </a:p>
      </dsp:txBody>
      <dsp:txXfrm>
        <a:off x="1061840" y="1769766"/>
        <a:ext cx="1285689" cy="1020898"/>
      </dsp:txXfrm>
    </dsp:sp>
    <dsp:sp modelId="{02EA9895-4B6D-4EE3-AE2B-833AB8117386}">
      <dsp:nvSpPr>
        <dsp:cNvPr id="0" name=""/>
        <dsp:cNvSpPr/>
      </dsp:nvSpPr>
      <dsp:spPr>
        <a:xfrm>
          <a:off x="816947" y="2790665"/>
          <a:ext cx="1530583" cy="1020898"/>
        </a:xfrm>
        <a:prstGeom prst="rect">
          <a:avLst/>
        </a:prstGeom>
        <a:solidFill>
          <a:schemeClr val="accent2">
            <a:tint val="40000"/>
            <a:alpha val="90000"/>
            <a:hueOff val="-2468471"/>
            <a:satOff val="8949"/>
            <a:lumOff val="-238"/>
            <a:alphaOff val="0"/>
          </a:schemeClr>
        </a:solidFill>
        <a:ln w="9525" cap="flat" cmpd="sng" algn="ctr">
          <a:solidFill>
            <a:schemeClr val="accent2">
              <a:tint val="40000"/>
              <a:alpha val="90000"/>
              <a:hueOff val="-2468471"/>
              <a:satOff val="8949"/>
              <a:lumOff val="-238"/>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400" b="1" kern="1200"/>
            <a:t>LEGITIMACY OF GOVERNMENT</a:t>
          </a:r>
          <a:endParaRPr lang="en-US" sz="1400" b="1" kern="1200" dirty="0"/>
        </a:p>
      </dsp:txBody>
      <dsp:txXfrm>
        <a:off x="1061840" y="2790665"/>
        <a:ext cx="1285689" cy="1020898"/>
      </dsp:txXfrm>
    </dsp:sp>
    <dsp:sp modelId="{FC7ED273-8CFD-43C2-9C05-44FADF3E0637}">
      <dsp:nvSpPr>
        <dsp:cNvPr id="0" name=""/>
        <dsp:cNvSpPr/>
      </dsp:nvSpPr>
      <dsp:spPr>
        <a:xfrm>
          <a:off x="636" y="340712"/>
          <a:ext cx="1020388" cy="1020388"/>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rtlCol="0" anchor="ctr" anchorCtr="0">
          <a:noAutofit/>
          <a:sp3d extrusionH="28000" prstMaterial="matte"/>
        </a:bodyPr>
        <a:lstStyle/>
        <a:p>
          <a:pPr marL="0" lvl="0" indent="0" algn="ctr" defTabSz="533400" rtl="0">
            <a:lnSpc>
              <a:spcPct val="90000"/>
            </a:lnSpc>
            <a:spcBef>
              <a:spcPct val="0"/>
            </a:spcBef>
            <a:spcAft>
              <a:spcPct val="35000"/>
            </a:spcAft>
            <a:buNone/>
          </a:pPr>
          <a:r>
            <a:rPr lang="en-US" sz="1200" b="0" kern="1200" dirty="0">
              <a:solidFill>
                <a:srgbClr val="002060"/>
              </a:solidFill>
              <a:latin typeface="Arial" panose="020B0604020202020204" pitchFamily="34" charset="0"/>
              <a:cs typeface="Arial" panose="020B0604020202020204" pitchFamily="34" charset="0"/>
            </a:rPr>
            <a:t>SYSTEM LEVEL</a:t>
          </a:r>
        </a:p>
      </dsp:txBody>
      <dsp:txXfrm>
        <a:off x="150068" y="490144"/>
        <a:ext cx="721524" cy="721524"/>
      </dsp:txXfrm>
    </dsp:sp>
    <dsp:sp modelId="{2AF61530-60C9-42F2-9CB7-61B14774BEF9}">
      <dsp:nvSpPr>
        <dsp:cNvPr id="0" name=""/>
        <dsp:cNvSpPr/>
      </dsp:nvSpPr>
      <dsp:spPr>
        <a:xfrm>
          <a:off x="3367919" y="748867"/>
          <a:ext cx="1530583" cy="1020898"/>
        </a:xfrm>
        <a:prstGeom prst="rect">
          <a:avLst/>
        </a:prstGeom>
        <a:solidFill>
          <a:schemeClr val="accent2">
            <a:tint val="40000"/>
            <a:alpha val="90000"/>
            <a:hueOff val="-3702706"/>
            <a:satOff val="13424"/>
            <a:lumOff val="-357"/>
            <a:alphaOff val="0"/>
          </a:schemeClr>
        </a:solidFill>
        <a:ln w="9525" cap="flat" cmpd="sng" algn="ctr">
          <a:solidFill>
            <a:schemeClr val="accent2">
              <a:tint val="40000"/>
              <a:alpha val="90000"/>
              <a:hueOff val="-3702706"/>
              <a:satOff val="13424"/>
              <a:lumOff val="-357"/>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pt-BR" sz="1400" b="1" kern="1200"/>
            <a:t>ROLE OF CITIZENS</a:t>
          </a:r>
          <a:endParaRPr lang="pt-BR" sz="1400" b="1" kern="1200" dirty="0"/>
        </a:p>
      </dsp:txBody>
      <dsp:txXfrm>
        <a:off x="3612812" y="748867"/>
        <a:ext cx="1285689" cy="1020898"/>
      </dsp:txXfrm>
    </dsp:sp>
    <dsp:sp modelId="{61A126BA-EA4E-4C5B-A8AB-F713B5A9D4DD}">
      <dsp:nvSpPr>
        <dsp:cNvPr id="0" name=""/>
        <dsp:cNvSpPr/>
      </dsp:nvSpPr>
      <dsp:spPr>
        <a:xfrm>
          <a:off x="3367919" y="1769766"/>
          <a:ext cx="1530583" cy="1020898"/>
        </a:xfrm>
        <a:prstGeom prst="rect">
          <a:avLst/>
        </a:prstGeom>
        <a:solidFill>
          <a:schemeClr val="accent2">
            <a:tint val="40000"/>
            <a:alpha val="90000"/>
            <a:hueOff val="-4936942"/>
            <a:satOff val="17898"/>
            <a:lumOff val="-476"/>
            <a:alphaOff val="0"/>
          </a:schemeClr>
        </a:solidFill>
        <a:ln w="9525" cap="flat" cmpd="sng" algn="ctr">
          <a:solidFill>
            <a:schemeClr val="accent2">
              <a:tint val="40000"/>
              <a:alpha val="90000"/>
              <a:hueOff val="-4936942"/>
              <a:satOff val="17898"/>
              <a:lumOff val="-476"/>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pt-BR" sz="1400" b="1" kern="1200"/>
            <a:t>PERCEPTIONS OF POLITICAL RIGHTS</a:t>
          </a:r>
          <a:endParaRPr lang="pt-BR" sz="1400" b="1" kern="1200" dirty="0"/>
        </a:p>
      </dsp:txBody>
      <dsp:txXfrm>
        <a:off x="3612812" y="1769766"/>
        <a:ext cx="1285689" cy="1020898"/>
      </dsp:txXfrm>
    </dsp:sp>
    <dsp:sp modelId="{AA45C7B2-D494-44DF-87D9-442C20232184}">
      <dsp:nvSpPr>
        <dsp:cNvPr id="0" name=""/>
        <dsp:cNvSpPr/>
      </dsp:nvSpPr>
      <dsp:spPr>
        <a:xfrm>
          <a:off x="2551608" y="340712"/>
          <a:ext cx="1020388" cy="1020388"/>
        </a:xfrm>
        <a:prstGeom prst="ellipse">
          <a:avLst/>
        </a:prstGeom>
        <a:solidFill>
          <a:schemeClr val="accent2">
            <a:hueOff val="-3670562"/>
            <a:satOff val="16196"/>
            <a:lumOff val="-274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rtlCol="0" anchor="ctr" anchorCtr="0">
          <a:noAutofit/>
          <a:sp3d extrusionH="28000" prstMaterial="matte"/>
        </a:bodyPr>
        <a:lstStyle/>
        <a:p>
          <a:pPr marL="0" lvl="0" indent="0" algn="ctr" defTabSz="533400" rtl="0">
            <a:lnSpc>
              <a:spcPct val="90000"/>
            </a:lnSpc>
            <a:spcBef>
              <a:spcPct val="0"/>
            </a:spcBef>
            <a:spcAft>
              <a:spcPct val="35000"/>
            </a:spcAft>
            <a:buNone/>
          </a:pPr>
          <a:r>
            <a:rPr lang="en-US" sz="1200" b="0" kern="1200" dirty="0">
              <a:solidFill>
                <a:srgbClr val="002060"/>
              </a:solidFill>
              <a:latin typeface="Arial" panose="020B0604020202020204" pitchFamily="34" charset="0"/>
              <a:cs typeface="Arial" panose="020B0604020202020204" pitchFamily="34" charset="0"/>
            </a:rPr>
            <a:t>POLICY LEVEL</a:t>
          </a:r>
        </a:p>
      </dsp:txBody>
      <dsp:txXfrm>
        <a:off x="2701040" y="490144"/>
        <a:ext cx="721524" cy="721524"/>
      </dsp:txXfrm>
    </dsp:sp>
    <dsp:sp modelId="{F660F4B9-35DB-4256-A868-A35C6DCCF6B2}">
      <dsp:nvSpPr>
        <dsp:cNvPr id="0" name=""/>
        <dsp:cNvSpPr/>
      </dsp:nvSpPr>
      <dsp:spPr>
        <a:xfrm>
          <a:off x="5918891" y="748867"/>
          <a:ext cx="1530583" cy="1020898"/>
        </a:xfrm>
        <a:prstGeom prst="rect">
          <a:avLst/>
        </a:prstGeom>
        <a:solidFill>
          <a:schemeClr val="accent2">
            <a:tint val="40000"/>
            <a:alpha val="90000"/>
            <a:hueOff val="-6171177"/>
            <a:satOff val="22373"/>
            <a:lumOff val="-595"/>
            <a:alphaOff val="0"/>
          </a:schemeClr>
        </a:solidFill>
        <a:ln w="9525" cap="flat" cmpd="sng" algn="ctr">
          <a:solidFill>
            <a:schemeClr val="accent2">
              <a:tint val="40000"/>
              <a:alpha val="90000"/>
              <a:hueOff val="-6171177"/>
              <a:satOff val="22373"/>
              <a:lumOff val="-595"/>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400" b="1" kern="1200"/>
            <a:t>ROLE OF GOVERNMENT</a:t>
          </a:r>
          <a:endParaRPr lang="en-US" sz="1400" b="1" kern="1200" dirty="0"/>
        </a:p>
      </dsp:txBody>
      <dsp:txXfrm>
        <a:off x="6163784" y="748867"/>
        <a:ext cx="1285689" cy="1020898"/>
      </dsp:txXfrm>
    </dsp:sp>
    <dsp:sp modelId="{6D93A73E-3F37-4C5F-AF59-7091FECE1240}">
      <dsp:nvSpPr>
        <dsp:cNvPr id="0" name=""/>
        <dsp:cNvSpPr/>
      </dsp:nvSpPr>
      <dsp:spPr>
        <a:xfrm>
          <a:off x="5918891" y="1769766"/>
          <a:ext cx="1530583" cy="1020898"/>
        </a:xfrm>
        <a:prstGeom prst="rect">
          <a:avLst/>
        </a:prstGeom>
        <a:solidFill>
          <a:schemeClr val="accent2">
            <a:tint val="40000"/>
            <a:alpha val="90000"/>
            <a:hueOff val="-7405413"/>
            <a:satOff val="26847"/>
            <a:lumOff val="-714"/>
            <a:alphaOff val="0"/>
          </a:schemeClr>
        </a:solidFill>
        <a:ln w="9525" cap="flat" cmpd="sng" algn="ctr">
          <a:solidFill>
            <a:schemeClr val="accent2">
              <a:tint val="40000"/>
              <a:alpha val="90000"/>
              <a:hueOff val="-7405413"/>
              <a:satOff val="26847"/>
              <a:lumOff val="-714"/>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400" b="1" kern="1200"/>
            <a:t>GOVERNMENT POLICY PRIORITIES</a:t>
          </a:r>
          <a:endParaRPr lang="en-US" sz="1400" b="1" kern="1200" dirty="0"/>
        </a:p>
      </dsp:txBody>
      <dsp:txXfrm>
        <a:off x="6163784" y="1769766"/>
        <a:ext cx="1285689" cy="1020898"/>
      </dsp:txXfrm>
    </dsp:sp>
    <dsp:sp modelId="{FD776C1E-557E-4553-9447-49B69EEC7907}">
      <dsp:nvSpPr>
        <dsp:cNvPr id="0" name=""/>
        <dsp:cNvSpPr/>
      </dsp:nvSpPr>
      <dsp:spPr>
        <a:xfrm>
          <a:off x="5102580" y="340712"/>
          <a:ext cx="1020388" cy="1020388"/>
        </a:xfrm>
        <a:prstGeom prst="ellipse">
          <a:avLst/>
        </a:prstGeom>
        <a:solidFill>
          <a:schemeClr val="accent2">
            <a:hueOff val="-7341125"/>
            <a:satOff val="32393"/>
            <a:lumOff val="-549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rtlCol="0" anchor="ctr" anchorCtr="0">
          <a:noAutofit/>
          <a:sp3d extrusionH="28000" prstMaterial="matte"/>
        </a:bodyPr>
        <a:lstStyle/>
        <a:p>
          <a:pPr marL="0" lvl="0" indent="0" algn="ctr" defTabSz="511175" rtl="0">
            <a:lnSpc>
              <a:spcPct val="90000"/>
            </a:lnSpc>
            <a:spcBef>
              <a:spcPct val="0"/>
            </a:spcBef>
            <a:spcAft>
              <a:spcPct val="35000"/>
            </a:spcAft>
            <a:buNone/>
          </a:pPr>
          <a:r>
            <a:rPr lang="en-US" sz="1150" b="0" kern="1200" dirty="0">
              <a:solidFill>
                <a:srgbClr val="002060"/>
              </a:solidFill>
              <a:latin typeface="Arial" panose="020B0604020202020204" pitchFamily="34" charset="0"/>
              <a:cs typeface="Arial" panose="020B0604020202020204" pitchFamily="34" charset="0"/>
            </a:rPr>
            <a:t>PROCESS</a:t>
          </a:r>
          <a:r>
            <a:rPr lang="en-US" sz="1200" b="0" kern="1200" dirty="0">
              <a:solidFill>
                <a:srgbClr val="002060"/>
              </a:solidFill>
              <a:latin typeface="Arial" panose="020B0604020202020204" pitchFamily="34" charset="0"/>
              <a:cs typeface="Arial" panose="020B0604020202020204" pitchFamily="34" charset="0"/>
            </a:rPr>
            <a:t> LEVEL</a:t>
          </a:r>
        </a:p>
      </dsp:txBody>
      <dsp:txXfrm>
        <a:off x="5252012" y="490144"/>
        <a:ext cx="721524" cy="721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1242655" y="1610300"/>
          <a:ext cx="2327250" cy="155227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FC7ED273-8CFD-43C2-9C05-44FADF3E0637}">
      <dsp:nvSpPr>
        <dsp:cNvPr id="0" name=""/>
        <dsp:cNvSpPr/>
      </dsp:nvSpPr>
      <dsp:spPr>
        <a:xfrm>
          <a:off x="1455" y="989700"/>
          <a:ext cx="1551500" cy="1551500"/>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rtlCol="0" anchor="ctr" anchorCtr="0">
          <a:noAutofit/>
          <a:sp3d extrusionH="28000" prstMaterial="matte"/>
        </a:bodyPr>
        <a:lstStyle/>
        <a:p>
          <a:pPr marL="0" lvl="0" indent="0" algn="ctr" defTabSz="622300" rtl="0">
            <a:lnSpc>
              <a:spcPct val="90000"/>
            </a:lnSpc>
            <a:spcBef>
              <a:spcPct val="0"/>
            </a:spcBef>
            <a:spcAft>
              <a:spcPct val="35000"/>
            </a:spcAft>
            <a:buNone/>
          </a:pPr>
          <a:r>
            <a:rPr lang="en-US" sz="1400" b="1" kern="1200" dirty="0">
              <a:solidFill>
                <a:schemeClr val="bg1"/>
              </a:solidFill>
              <a:latin typeface="David" panose="020E0502060401010101" pitchFamily="34" charset="-79"/>
              <a:cs typeface="David" panose="020E0502060401010101" pitchFamily="34" charset="-79"/>
            </a:rPr>
            <a:t>ONTOLOGY</a:t>
          </a:r>
          <a:endParaRPr lang="en-US" sz="1400" b="0" kern="1200" dirty="0">
            <a:solidFill>
              <a:srgbClr val="002060"/>
            </a:solidFill>
            <a:latin typeface="Arial" panose="020B0604020202020204" pitchFamily="34" charset="0"/>
            <a:cs typeface="Arial" panose="020B0604020202020204" pitchFamily="34" charset="0"/>
          </a:endParaRPr>
        </a:p>
      </dsp:txBody>
      <dsp:txXfrm>
        <a:off x="228667" y="1216912"/>
        <a:ext cx="1097076" cy="1097076"/>
      </dsp:txXfrm>
    </dsp:sp>
    <dsp:sp modelId="{2AF61530-60C9-42F2-9CB7-61B14774BEF9}">
      <dsp:nvSpPr>
        <dsp:cNvPr id="0" name=""/>
        <dsp:cNvSpPr/>
      </dsp:nvSpPr>
      <dsp:spPr>
        <a:xfrm>
          <a:off x="5121405" y="1610300"/>
          <a:ext cx="2327250" cy="1552275"/>
        </a:xfrm>
        <a:prstGeom prst="rect">
          <a:avLst/>
        </a:prstGeom>
        <a:solidFill>
          <a:schemeClr val="accent2">
            <a:tint val="40000"/>
            <a:alpha val="90000"/>
            <a:hueOff val="-7405413"/>
            <a:satOff val="26847"/>
            <a:lumOff val="-714"/>
            <a:alphaOff val="0"/>
          </a:schemeClr>
        </a:solidFill>
        <a:ln w="9525" cap="flat" cmpd="sng" algn="ctr">
          <a:solidFill>
            <a:schemeClr val="accent2">
              <a:tint val="40000"/>
              <a:alpha val="90000"/>
              <a:hueOff val="-7405413"/>
              <a:satOff val="26847"/>
              <a:lumOff val="-714"/>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AA45C7B2-D494-44DF-87D9-442C20232184}">
      <dsp:nvSpPr>
        <dsp:cNvPr id="0" name=""/>
        <dsp:cNvSpPr/>
      </dsp:nvSpPr>
      <dsp:spPr>
        <a:xfrm>
          <a:off x="3880205" y="989700"/>
          <a:ext cx="1551500" cy="1551500"/>
        </a:xfrm>
        <a:prstGeom prst="ellipse">
          <a:avLst/>
        </a:prstGeom>
        <a:solidFill>
          <a:schemeClr val="accent2">
            <a:hueOff val="-7341125"/>
            <a:satOff val="32393"/>
            <a:lumOff val="-549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rtlCol="0" anchor="ctr" anchorCtr="0">
          <a:noAutofit/>
          <a:sp3d extrusionH="28000" prstMaterial="matte"/>
        </a:bodyPr>
        <a:lstStyle/>
        <a:p>
          <a:pPr marL="0" lvl="0" indent="0" algn="ctr" defTabSz="533400" rtl="0">
            <a:lnSpc>
              <a:spcPct val="90000"/>
            </a:lnSpc>
            <a:spcBef>
              <a:spcPct val="0"/>
            </a:spcBef>
            <a:spcAft>
              <a:spcPct val="35000"/>
            </a:spcAft>
            <a:buNone/>
          </a:pPr>
          <a:r>
            <a:rPr lang="en-US" sz="1200" b="1" kern="1200" dirty="0">
              <a:solidFill>
                <a:schemeClr val="bg1"/>
              </a:solidFill>
              <a:latin typeface="David" panose="020E0502060401010101" pitchFamily="34" charset="-79"/>
              <a:cs typeface="David" panose="020E0502060401010101" pitchFamily="34" charset="-79"/>
            </a:rPr>
            <a:t>EPISTEMOLOGY</a:t>
          </a:r>
          <a:endParaRPr lang="en-US" sz="1200" b="0" kern="1200" dirty="0">
            <a:solidFill>
              <a:srgbClr val="002060"/>
            </a:solidFill>
            <a:latin typeface="Arial" panose="020B0604020202020204" pitchFamily="34" charset="0"/>
            <a:cs typeface="Arial" panose="020B0604020202020204" pitchFamily="34" charset="0"/>
          </a:endParaRPr>
        </a:p>
      </dsp:txBody>
      <dsp:txXfrm>
        <a:off x="4107417" y="1216912"/>
        <a:ext cx="1097076" cy="109707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4A901-8B8F-4E21-8044-5B50584234A8}" type="datetimeFigureOut">
              <a:rPr lang="en-CA" smtClean="0"/>
              <a:t>2016-12-18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1CC76-CD59-4C1C-AB13-FCCF2F5D0006}" type="slidenum">
              <a:rPr lang="en-CA" smtClean="0"/>
              <a:t>‹#›</a:t>
            </a:fld>
            <a:endParaRPr lang="en-CA"/>
          </a:p>
        </p:txBody>
      </p:sp>
    </p:spTree>
    <p:extLst>
      <p:ext uri="{BB962C8B-B14F-4D97-AF65-F5344CB8AC3E}">
        <p14:creationId xmlns:p14="http://schemas.microsoft.com/office/powerpoint/2010/main" val="209708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12/18/2016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12/18/2016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864290" cy="3255264"/>
          </a:xfrm>
        </p:spPr>
        <p:txBody>
          <a:bodyPr/>
          <a:lstStyle/>
          <a:p>
            <a:r>
              <a:rPr lang="en-CA" b="1" dirty="0">
                <a:solidFill>
                  <a:srgbClr val="FF0000"/>
                </a:solidFill>
              </a:rPr>
              <a:t>CULTURAL APPROACH</a:t>
            </a:r>
          </a:p>
        </p:txBody>
      </p:sp>
      <p:sp>
        <p:nvSpPr>
          <p:cNvPr id="3" name="Subtitle 2"/>
          <p:cNvSpPr>
            <a:spLocks noGrp="1"/>
          </p:cNvSpPr>
          <p:nvPr>
            <p:ph type="subTitle" idx="1"/>
          </p:nvPr>
        </p:nvSpPr>
        <p:spPr/>
        <p:txBody>
          <a:bodyPr/>
          <a:lstStyle/>
          <a:p>
            <a:r>
              <a:rPr lang="en-CA" dirty="0">
                <a:solidFill>
                  <a:srgbClr val="FF0000"/>
                </a:solidFill>
              </a:rPr>
              <a:t>José and Terry</a:t>
            </a:r>
          </a:p>
        </p:txBody>
      </p:sp>
    </p:spTree>
    <p:extLst>
      <p:ext uri="{BB962C8B-B14F-4D97-AF65-F5344CB8AC3E}">
        <p14:creationId xmlns:p14="http://schemas.microsoft.com/office/powerpoint/2010/main" val="13334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123837"/>
            <a:ext cx="3507698" cy="4601183"/>
          </a:xfrm>
        </p:spPr>
        <p:txBody>
          <a:bodyPr/>
          <a:lstStyle/>
          <a:p>
            <a:pPr algn="ctr"/>
            <a:r>
              <a:rPr lang="en-CA" b="1" dirty="0">
                <a:solidFill>
                  <a:srgbClr val="FF0000"/>
                </a:solidFill>
              </a:rPr>
              <a:t>SURVEY RESULTS</a:t>
            </a:r>
            <a:br>
              <a:rPr lang="en-CA" b="1" dirty="0">
                <a:solidFill>
                  <a:srgbClr val="FF0000"/>
                </a:solidFill>
              </a:rPr>
            </a:br>
            <a:br>
              <a:rPr lang="en-CA" b="1" dirty="0">
                <a:solidFill>
                  <a:srgbClr val="FF0000"/>
                </a:solidFill>
              </a:rPr>
            </a:br>
            <a:r>
              <a:rPr lang="en-CA" sz="2800" b="1" dirty="0">
                <a:solidFill>
                  <a:srgbClr val="FF0000"/>
                </a:solidFill>
              </a:rPr>
              <a:t>(Students Class 44</a:t>
            </a:r>
            <a:r>
              <a:rPr lang="en-CA" sz="2800" b="1" baseline="30000" dirty="0">
                <a:solidFill>
                  <a:srgbClr val="FF0000"/>
                </a:solidFill>
              </a:rPr>
              <a:t>th</a:t>
            </a:r>
            <a:r>
              <a:rPr lang="en-CA" sz="2800" b="1" dirty="0">
                <a:solidFill>
                  <a:srgbClr val="FF0000"/>
                </a:solidFill>
              </a:rPr>
              <a:t>)</a:t>
            </a: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r>
              <a:rPr lang="en-CA" sz="2000" b="1" i="1" dirty="0">
                <a:solidFill>
                  <a:srgbClr val="FF0000"/>
                </a:solidFill>
              </a:rPr>
              <a:t>Tool of Research – Google Forms</a:t>
            </a:r>
            <a:endParaRPr lang="en-CA" b="1" i="1" dirty="0">
              <a:solidFill>
                <a:srgbClr val="FF0000"/>
              </a:solidFill>
            </a:endParaRPr>
          </a:p>
        </p:txBody>
      </p:sp>
      <p:pic>
        <p:nvPicPr>
          <p:cNvPr id="4" name="Picture 2" descr="Image result for different perceptions of re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12" y="679605"/>
            <a:ext cx="7319525" cy="5489645"/>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5405120" y="6276550"/>
            <a:ext cx="5283200" cy="461665"/>
          </a:xfrm>
          <a:prstGeom prst="rect">
            <a:avLst/>
          </a:prstGeom>
          <a:noFill/>
        </p:spPr>
        <p:txBody>
          <a:bodyPr wrap="square" rtlCol="0">
            <a:spAutoFit/>
          </a:bodyPr>
          <a:lstStyle/>
          <a:p>
            <a:pPr algn="ctr"/>
            <a:r>
              <a:rPr lang="pt-BR" sz="2400" b="1" i="1" dirty="0">
                <a:solidFill>
                  <a:srgbClr val="FF0000"/>
                </a:solidFill>
              </a:rPr>
              <a:t>DIFFERENTS PERCEPTIONS</a:t>
            </a:r>
          </a:p>
        </p:txBody>
      </p:sp>
    </p:spTree>
    <p:extLst>
      <p:ext uri="{BB962C8B-B14F-4D97-AF65-F5344CB8AC3E}">
        <p14:creationId xmlns:p14="http://schemas.microsoft.com/office/powerpoint/2010/main" val="87354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123837"/>
            <a:ext cx="3507698" cy="4601183"/>
          </a:xfrm>
        </p:spPr>
        <p:txBody>
          <a:bodyPr/>
          <a:lstStyle/>
          <a:p>
            <a:pPr algn="ctr"/>
            <a:r>
              <a:rPr lang="en-CA" b="1" dirty="0">
                <a:solidFill>
                  <a:srgbClr val="FF0000"/>
                </a:solidFill>
              </a:rPr>
              <a:t>SURVEY RESULTS</a:t>
            </a:r>
            <a:br>
              <a:rPr lang="en-CA" b="1" dirty="0">
                <a:solidFill>
                  <a:srgbClr val="FF0000"/>
                </a:solidFill>
              </a:rPr>
            </a:br>
            <a:br>
              <a:rPr lang="en-CA" b="1" dirty="0">
                <a:solidFill>
                  <a:srgbClr val="FF0000"/>
                </a:solidFill>
              </a:rPr>
            </a:br>
            <a:r>
              <a:rPr lang="en-CA" sz="2800" b="1" dirty="0">
                <a:solidFill>
                  <a:srgbClr val="FF0000"/>
                </a:solidFill>
              </a:rPr>
              <a:t>(Students Class 44</a:t>
            </a:r>
            <a:r>
              <a:rPr lang="en-CA" sz="2800" b="1" baseline="30000" dirty="0">
                <a:solidFill>
                  <a:srgbClr val="FF0000"/>
                </a:solidFill>
              </a:rPr>
              <a:t>th</a:t>
            </a:r>
            <a:r>
              <a:rPr lang="en-CA" sz="2800" b="1" dirty="0">
                <a:solidFill>
                  <a:srgbClr val="FF0000"/>
                </a:solidFill>
              </a:rPr>
              <a:t>)</a:t>
            </a: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r>
              <a:rPr lang="en-CA" sz="2000" b="1" i="1" dirty="0">
                <a:solidFill>
                  <a:srgbClr val="FF0000"/>
                </a:solidFill>
              </a:rPr>
              <a:t>Tool of Research – Google Forms</a:t>
            </a:r>
            <a:endParaRPr lang="en-CA" b="1" i="1" dirty="0">
              <a:solidFill>
                <a:srgbClr val="FF0000"/>
              </a:solidFill>
            </a:endParaRPr>
          </a:p>
        </p:txBody>
      </p:sp>
      <p:sp>
        <p:nvSpPr>
          <p:cNvPr id="5" name="CaixaDeTexto 4"/>
          <p:cNvSpPr txBox="1"/>
          <p:nvPr/>
        </p:nvSpPr>
        <p:spPr>
          <a:xfrm>
            <a:off x="5405120" y="6276550"/>
            <a:ext cx="5283200" cy="461665"/>
          </a:xfrm>
          <a:prstGeom prst="rect">
            <a:avLst/>
          </a:prstGeom>
          <a:noFill/>
        </p:spPr>
        <p:txBody>
          <a:bodyPr wrap="square" rtlCol="0">
            <a:spAutoFit/>
          </a:bodyPr>
          <a:lstStyle/>
          <a:p>
            <a:pPr algn="ctr"/>
            <a:r>
              <a:rPr lang="pt-BR" sz="2400" b="1" i="1" dirty="0">
                <a:solidFill>
                  <a:srgbClr val="FF0000"/>
                </a:solidFill>
              </a:rPr>
              <a:t>DIFFERENTS PERCEPTIONS</a:t>
            </a:r>
          </a:p>
        </p:txBody>
      </p:sp>
      <p:pic>
        <p:nvPicPr>
          <p:cNvPr id="6" name="Picture 3"/>
          <p:cNvPicPr>
            <a:picLocks noChangeAspect="1"/>
          </p:cNvPicPr>
          <p:nvPr/>
        </p:nvPicPr>
        <p:blipFill rotWithShape="1">
          <a:blip r:embed="rId2"/>
          <a:srcRect t="11137" b="8707"/>
          <a:stretch/>
        </p:blipFill>
        <p:spPr>
          <a:xfrm>
            <a:off x="4066005" y="599607"/>
            <a:ext cx="7317486" cy="5396459"/>
          </a:xfrm>
          <a:prstGeom prst="rect">
            <a:avLst/>
          </a:prstGeom>
        </p:spPr>
      </p:pic>
    </p:spTree>
    <p:extLst>
      <p:ext uri="{BB962C8B-B14F-4D97-AF65-F5344CB8AC3E}">
        <p14:creationId xmlns:p14="http://schemas.microsoft.com/office/powerpoint/2010/main" val="349084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123837"/>
            <a:ext cx="3507698" cy="4601183"/>
          </a:xfrm>
        </p:spPr>
        <p:txBody>
          <a:bodyPr/>
          <a:lstStyle/>
          <a:p>
            <a:pPr algn="ctr"/>
            <a:r>
              <a:rPr lang="en-CA" b="1" dirty="0">
                <a:solidFill>
                  <a:srgbClr val="FF0000"/>
                </a:solidFill>
              </a:rPr>
              <a:t>SURVEY RESULTS</a:t>
            </a:r>
            <a:br>
              <a:rPr lang="en-CA" b="1" dirty="0">
                <a:solidFill>
                  <a:srgbClr val="FF0000"/>
                </a:solidFill>
              </a:rPr>
            </a:br>
            <a:br>
              <a:rPr lang="en-CA" b="1" dirty="0">
                <a:solidFill>
                  <a:srgbClr val="FF0000"/>
                </a:solidFill>
              </a:rPr>
            </a:br>
            <a:r>
              <a:rPr lang="en-CA" sz="2800" b="1" dirty="0">
                <a:solidFill>
                  <a:srgbClr val="FF0000"/>
                </a:solidFill>
              </a:rPr>
              <a:t>(Students Class 44</a:t>
            </a:r>
            <a:r>
              <a:rPr lang="en-CA" sz="2800" b="1" baseline="30000" dirty="0">
                <a:solidFill>
                  <a:srgbClr val="FF0000"/>
                </a:solidFill>
              </a:rPr>
              <a:t>th</a:t>
            </a:r>
            <a:r>
              <a:rPr lang="en-CA" sz="2800" b="1" dirty="0">
                <a:solidFill>
                  <a:srgbClr val="FF0000"/>
                </a:solidFill>
              </a:rPr>
              <a:t>)</a:t>
            </a: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r>
              <a:rPr lang="en-CA" sz="2000" b="1" i="1" dirty="0">
                <a:solidFill>
                  <a:srgbClr val="FF0000"/>
                </a:solidFill>
              </a:rPr>
              <a:t>Tool of Research – Google Forms</a:t>
            </a:r>
            <a:endParaRPr lang="en-CA" b="1" i="1" dirty="0">
              <a:solidFill>
                <a:srgbClr val="FF0000"/>
              </a:solidFill>
            </a:endParaRPr>
          </a:p>
        </p:txBody>
      </p:sp>
      <p:sp>
        <p:nvSpPr>
          <p:cNvPr id="5" name="CaixaDeTexto 4"/>
          <p:cNvSpPr txBox="1"/>
          <p:nvPr/>
        </p:nvSpPr>
        <p:spPr>
          <a:xfrm>
            <a:off x="5405120" y="6276550"/>
            <a:ext cx="5283200" cy="461665"/>
          </a:xfrm>
          <a:prstGeom prst="rect">
            <a:avLst/>
          </a:prstGeom>
          <a:noFill/>
        </p:spPr>
        <p:txBody>
          <a:bodyPr wrap="square" rtlCol="0">
            <a:spAutoFit/>
          </a:bodyPr>
          <a:lstStyle/>
          <a:p>
            <a:pPr algn="ctr"/>
            <a:r>
              <a:rPr lang="pt-BR" sz="2400" b="1" i="1" dirty="0">
                <a:solidFill>
                  <a:srgbClr val="FF0000"/>
                </a:solidFill>
              </a:rPr>
              <a:t>DIFFERENTS PERCEPTIONS</a:t>
            </a:r>
          </a:p>
        </p:txBody>
      </p:sp>
      <p:pic>
        <p:nvPicPr>
          <p:cNvPr id="7" name="Picture 2" descr="Image result for perception different from reality"/>
          <p:cNvPicPr>
            <a:picLocks noChangeAspect="1" noChangeArrowheads="1"/>
          </p:cNvPicPr>
          <p:nvPr/>
        </p:nvPicPr>
        <p:blipFill rotWithShape="1">
          <a:blip r:embed="rId2">
            <a:extLst>
              <a:ext uri="{28A0092B-C50C-407E-A947-70E740481C1C}">
                <a14:useLocalDpi xmlns:a14="http://schemas.microsoft.com/office/drawing/2010/main" val="0"/>
              </a:ext>
            </a:extLst>
          </a:blip>
          <a:srcRect l="32538" r="34508"/>
          <a:stretch/>
        </p:blipFill>
        <p:spPr bwMode="auto">
          <a:xfrm>
            <a:off x="6827524" y="306070"/>
            <a:ext cx="1957590" cy="3337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erception different from reality"/>
          <p:cNvPicPr>
            <a:picLocks noChangeAspect="1" noChangeArrowheads="1"/>
          </p:cNvPicPr>
          <p:nvPr/>
        </p:nvPicPr>
        <p:blipFill rotWithShape="1">
          <a:blip r:embed="rId2">
            <a:extLst>
              <a:ext uri="{28A0092B-C50C-407E-A947-70E740481C1C}">
                <a14:useLocalDpi xmlns:a14="http://schemas.microsoft.com/office/drawing/2010/main" val="0"/>
              </a:ext>
            </a:extLst>
          </a:blip>
          <a:srcRect l="65709"/>
          <a:stretch/>
        </p:blipFill>
        <p:spPr bwMode="auto">
          <a:xfrm>
            <a:off x="9082802" y="1760113"/>
            <a:ext cx="2037066" cy="3337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perception different from reality"/>
          <p:cNvPicPr>
            <a:picLocks noChangeAspect="1" noChangeArrowheads="1"/>
          </p:cNvPicPr>
          <p:nvPr/>
        </p:nvPicPr>
        <p:blipFill rotWithShape="1">
          <a:blip r:embed="rId2">
            <a:extLst>
              <a:ext uri="{28A0092B-C50C-407E-A947-70E740481C1C}">
                <a14:useLocalDpi xmlns:a14="http://schemas.microsoft.com/office/drawing/2010/main" val="0"/>
              </a:ext>
            </a:extLst>
          </a:blip>
          <a:srcRect r="68329"/>
          <a:stretch/>
        </p:blipFill>
        <p:spPr bwMode="auto">
          <a:xfrm>
            <a:off x="4354970" y="1760113"/>
            <a:ext cx="1881396" cy="333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p:cNvPicPr>
            <a:picLocks noChangeAspect="1"/>
          </p:cNvPicPr>
          <p:nvPr/>
        </p:nvPicPr>
        <p:blipFill>
          <a:blip r:embed="rId3"/>
          <a:stretch>
            <a:fillRect/>
          </a:stretch>
        </p:blipFill>
        <p:spPr>
          <a:xfrm>
            <a:off x="6654867" y="3749662"/>
            <a:ext cx="2143125" cy="2143125"/>
          </a:xfrm>
          <a:prstGeom prst="rect">
            <a:avLst/>
          </a:prstGeom>
        </p:spPr>
      </p:pic>
    </p:spTree>
    <p:extLst>
      <p:ext uri="{BB962C8B-B14F-4D97-AF65-F5344CB8AC3E}">
        <p14:creationId xmlns:p14="http://schemas.microsoft.com/office/powerpoint/2010/main" val="295153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7"/>
            <a:ext cx="3507698" cy="4601183"/>
          </a:xfrm>
        </p:spPr>
        <p:txBody>
          <a:bodyPr/>
          <a:lstStyle/>
          <a:p>
            <a:pPr algn="ctr"/>
            <a:r>
              <a:rPr lang="en-CA" b="1" dirty="0">
                <a:solidFill>
                  <a:srgbClr val="FF0000"/>
                </a:solidFill>
              </a:rPr>
              <a:t>SURVEY RESULTS</a:t>
            </a:r>
            <a:br>
              <a:rPr lang="en-CA" b="1" dirty="0">
                <a:solidFill>
                  <a:srgbClr val="FF0000"/>
                </a:solidFill>
              </a:rPr>
            </a:br>
            <a:br>
              <a:rPr lang="en-CA" b="1" dirty="0">
                <a:solidFill>
                  <a:srgbClr val="FF0000"/>
                </a:solidFill>
              </a:rPr>
            </a:br>
            <a:r>
              <a:rPr lang="en-CA" sz="2800" b="1" dirty="0">
                <a:solidFill>
                  <a:srgbClr val="FF0000"/>
                </a:solidFill>
              </a:rPr>
              <a:t>(Students Class 44</a:t>
            </a:r>
            <a:r>
              <a:rPr lang="en-CA" sz="2800" b="1" baseline="30000" dirty="0">
                <a:solidFill>
                  <a:srgbClr val="FF0000"/>
                </a:solidFill>
              </a:rPr>
              <a:t>th</a:t>
            </a:r>
            <a:r>
              <a:rPr lang="en-CA" sz="2800" b="1" dirty="0">
                <a:solidFill>
                  <a:srgbClr val="FF0000"/>
                </a:solidFill>
              </a:rPr>
              <a:t>)</a:t>
            </a: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r>
              <a:rPr lang="en-CA" sz="2000" b="1" i="1" dirty="0">
                <a:solidFill>
                  <a:srgbClr val="FF0000"/>
                </a:solidFill>
              </a:rPr>
              <a:t>Tool of Research – Google Forms</a:t>
            </a:r>
            <a:endParaRPr lang="en-CA" b="1" i="1" dirty="0">
              <a:solidFill>
                <a:srgbClr val="FF0000"/>
              </a:solidFill>
            </a:endParaRPr>
          </a:p>
        </p:txBody>
      </p:sp>
      <p:pic>
        <p:nvPicPr>
          <p:cNvPr id="6" name="Imagem 5"/>
          <p:cNvPicPr>
            <a:picLocks noChangeAspect="1"/>
          </p:cNvPicPr>
          <p:nvPr/>
        </p:nvPicPr>
        <p:blipFill rotWithShape="1">
          <a:blip r:embed="rId2"/>
          <a:srcRect l="26250" t="29936" r="40491" b="38792"/>
          <a:stretch/>
        </p:blipFill>
        <p:spPr>
          <a:xfrm>
            <a:off x="3680086" y="464694"/>
            <a:ext cx="3686216" cy="1948721"/>
          </a:xfrm>
          <a:prstGeom prst="rect">
            <a:avLst/>
          </a:prstGeom>
        </p:spPr>
      </p:pic>
      <p:pic>
        <p:nvPicPr>
          <p:cNvPr id="7" name="Imagem 6"/>
          <p:cNvPicPr>
            <a:picLocks noChangeAspect="1"/>
          </p:cNvPicPr>
          <p:nvPr/>
        </p:nvPicPr>
        <p:blipFill rotWithShape="1">
          <a:blip r:embed="rId3"/>
          <a:srcRect l="26250" t="19244" r="28000" b="44697"/>
          <a:stretch/>
        </p:blipFill>
        <p:spPr>
          <a:xfrm>
            <a:off x="6813030" y="1873770"/>
            <a:ext cx="5054001" cy="2128604"/>
          </a:xfrm>
          <a:prstGeom prst="rect">
            <a:avLst/>
          </a:prstGeom>
        </p:spPr>
      </p:pic>
      <p:pic>
        <p:nvPicPr>
          <p:cNvPr id="8" name="Imagem 7"/>
          <p:cNvPicPr>
            <a:picLocks noChangeAspect="1"/>
          </p:cNvPicPr>
          <p:nvPr/>
        </p:nvPicPr>
        <p:blipFill rotWithShape="1">
          <a:blip r:embed="rId4"/>
          <a:srcRect l="26250" t="19438" r="39581" b="49508"/>
          <a:stretch/>
        </p:blipFill>
        <p:spPr>
          <a:xfrm>
            <a:off x="3680087" y="4158694"/>
            <a:ext cx="3859966" cy="1972283"/>
          </a:xfrm>
          <a:prstGeom prst="rect">
            <a:avLst/>
          </a:prstGeom>
        </p:spPr>
      </p:pic>
      <p:pic>
        <p:nvPicPr>
          <p:cNvPr id="9" name="Imagem 8"/>
          <p:cNvPicPr>
            <a:picLocks noChangeAspect="1"/>
          </p:cNvPicPr>
          <p:nvPr/>
        </p:nvPicPr>
        <p:blipFill rotWithShape="1">
          <a:blip r:embed="rId5"/>
          <a:srcRect l="26249" t="29916" r="31501" b="35950"/>
          <a:stretch/>
        </p:blipFill>
        <p:spPr>
          <a:xfrm>
            <a:off x="7540053" y="4685363"/>
            <a:ext cx="4326978" cy="1965448"/>
          </a:xfrm>
          <a:prstGeom prst="rect">
            <a:avLst/>
          </a:prstGeom>
        </p:spPr>
      </p:pic>
    </p:spTree>
    <p:extLst>
      <p:ext uri="{BB962C8B-B14F-4D97-AF65-F5344CB8AC3E}">
        <p14:creationId xmlns:p14="http://schemas.microsoft.com/office/powerpoint/2010/main" val="426998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SURVEY RESULTS</a:t>
            </a:r>
          </a:p>
        </p:txBody>
      </p:sp>
      <p:pic>
        <p:nvPicPr>
          <p:cNvPr id="4" name="Imagem 3"/>
          <p:cNvPicPr>
            <a:picLocks noChangeAspect="1"/>
          </p:cNvPicPr>
          <p:nvPr/>
        </p:nvPicPr>
        <p:blipFill rotWithShape="1">
          <a:blip r:embed="rId2"/>
          <a:srcRect l="26250" t="16371" r="39016" b="53444"/>
          <a:stretch/>
        </p:blipFill>
        <p:spPr>
          <a:xfrm>
            <a:off x="3844977" y="284389"/>
            <a:ext cx="4234721" cy="2069068"/>
          </a:xfrm>
          <a:prstGeom prst="rect">
            <a:avLst/>
          </a:prstGeom>
        </p:spPr>
      </p:pic>
      <p:pic>
        <p:nvPicPr>
          <p:cNvPr id="5" name="Imagem 4"/>
          <p:cNvPicPr>
            <a:picLocks noChangeAspect="1"/>
          </p:cNvPicPr>
          <p:nvPr/>
        </p:nvPicPr>
        <p:blipFill rotWithShape="1">
          <a:blip r:embed="rId3"/>
          <a:srcRect l="26250" t="31399" r="38333" b="37480"/>
          <a:stretch/>
        </p:blipFill>
        <p:spPr>
          <a:xfrm>
            <a:off x="7232754" y="1209542"/>
            <a:ext cx="4317999" cy="2133267"/>
          </a:xfrm>
          <a:prstGeom prst="rect">
            <a:avLst/>
          </a:prstGeom>
        </p:spPr>
      </p:pic>
      <p:pic>
        <p:nvPicPr>
          <p:cNvPr id="6" name="Imagem 5"/>
          <p:cNvPicPr>
            <a:picLocks noChangeAspect="1"/>
          </p:cNvPicPr>
          <p:nvPr/>
        </p:nvPicPr>
        <p:blipFill rotWithShape="1">
          <a:blip r:embed="rId4"/>
          <a:srcRect l="26250" t="16371" r="29667" b="47758"/>
          <a:stretch/>
        </p:blipFill>
        <p:spPr>
          <a:xfrm>
            <a:off x="3635115" y="3282849"/>
            <a:ext cx="5374639" cy="2458812"/>
          </a:xfrm>
          <a:prstGeom prst="rect">
            <a:avLst/>
          </a:prstGeom>
        </p:spPr>
      </p:pic>
      <p:pic>
        <p:nvPicPr>
          <p:cNvPr id="7" name="Imagem 6"/>
          <p:cNvPicPr>
            <a:picLocks noChangeAspect="1"/>
          </p:cNvPicPr>
          <p:nvPr/>
        </p:nvPicPr>
        <p:blipFill rotWithShape="1">
          <a:blip r:embed="rId5"/>
          <a:srcRect l="26250" t="37327" r="37167" b="32888"/>
          <a:stretch/>
        </p:blipFill>
        <p:spPr>
          <a:xfrm>
            <a:off x="7292711" y="4690851"/>
            <a:ext cx="4460239" cy="2041660"/>
          </a:xfrm>
          <a:prstGeom prst="rect">
            <a:avLst/>
          </a:prstGeom>
        </p:spPr>
      </p:pic>
    </p:spTree>
    <p:extLst>
      <p:ext uri="{BB962C8B-B14F-4D97-AF65-F5344CB8AC3E}">
        <p14:creationId xmlns:p14="http://schemas.microsoft.com/office/powerpoint/2010/main" val="107343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2919" y="1123837"/>
            <a:ext cx="2947482" cy="4601183"/>
          </a:xfrm>
        </p:spPr>
        <p:txBody>
          <a:bodyPr/>
          <a:lstStyle/>
          <a:p>
            <a:pPr algn="ctr"/>
            <a:r>
              <a:rPr lang="en-CA" b="1" dirty="0">
                <a:solidFill>
                  <a:srgbClr val="FF0000"/>
                </a:solidFill>
              </a:rPr>
              <a:t>SURVEY RESULTS</a:t>
            </a:r>
          </a:p>
        </p:txBody>
      </p:sp>
      <p:pic>
        <p:nvPicPr>
          <p:cNvPr id="4" name="Imagem 3"/>
          <p:cNvPicPr>
            <a:picLocks noChangeAspect="1"/>
          </p:cNvPicPr>
          <p:nvPr/>
        </p:nvPicPr>
        <p:blipFill rotWithShape="1">
          <a:blip r:embed="rId2"/>
          <a:srcRect l="26250" t="21023" r="30000" b="43385"/>
          <a:stretch/>
        </p:blipFill>
        <p:spPr>
          <a:xfrm>
            <a:off x="4774367" y="753172"/>
            <a:ext cx="5333999" cy="2439732"/>
          </a:xfrm>
          <a:prstGeom prst="rect">
            <a:avLst/>
          </a:prstGeom>
        </p:spPr>
      </p:pic>
      <p:pic>
        <p:nvPicPr>
          <p:cNvPr id="5" name="Imagem 4"/>
          <p:cNvPicPr>
            <a:picLocks noChangeAspect="1"/>
          </p:cNvPicPr>
          <p:nvPr/>
        </p:nvPicPr>
        <p:blipFill rotWithShape="1">
          <a:blip r:embed="rId3"/>
          <a:srcRect l="26250" t="43849" r="39333" b="25890"/>
          <a:stretch/>
        </p:blipFill>
        <p:spPr>
          <a:xfrm>
            <a:off x="4774367" y="3424428"/>
            <a:ext cx="4196079" cy="2074306"/>
          </a:xfrm>
          <a:prstGeom prst="rect">
            <a:avLst/>
          </a:prstGeom>
        </p:spPr>
      </p:pic>
    </p:spTree>
    <p:extLst>
      <p:ext uri="{BB962C8B-B14F-4D97-AF65-F5344CB8AC3E}">
        <p14:creationId xmlns:p14="http://schemas.microsoft.com/office/powerpoint/2010/main" val="118898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CANADIAN POLITICAL CULTURE</a:t>
            </a:r>
          </a:p>
        </p:txBody>
      </p:sp>
      <p:sp>
        <p:nvSpPr>
          <p:cNvPr id="3" name="Content Placeholder 2"/>
          <p:cNvSpPr>
            <a:spLocks noGrp="1"/>
          </p:cNvSpPr>
          <p:nvPr>
            <p:ph idx="1"/>
          </p:nvPr>
        </p:nvSpPr>
        <p:spPr/>
        <p:txBody>
          <a:bodyPr>
            <a:normAutofit/>
          </a:bodyPr>
          <a:lstStyle/>
          <a:p>
            <a:r>
              <a:rPr lang="en-CA" sz="2800" b="1" dirty="0">
                <a:solidFill>
                  <a:srgbClr val="002060"/>
                </a:solidFill>
              </a:rPr>
              <a:t>Canada as a bi-national state</a:t>
            </a:r>
          </a:p>
          <a:p>
            <a:pPr lvl="1"/>
            <a:r>
              <a:rPr lang="en-CA" sz="2400" b="1" dirty="0">
                <a:solidFill>
                  <a:srgbClr val="002060"/>
                </a:solidFill>
              </a:rPr>
              <a:t>English Canada</a:t>
            </a:r>
          </a:p>
          <a:p>
            <a:pPr lvl="1"/>
            <a:r>
              <a:rPr lang="en-CA" sz="2400" b="1" dirty="0">
                <a:solidFill>
                  <a:srgbClr val="002060"/>
                </a:solidFill>
              </a:rPr>
              <a:t>French Canada</a:t>
            </a:r>
          </a:p>
          <a:p>
            <a:r>
              <a:rPr lang="en-CA" sz="2800" b="1" dirty="0">
                <a:solidFill>
                  <a:srgbClr val="002060"/>
                </a:solidFill>
              </a:rPr>
              <a:t>Increasing relevance of people with different origins</a:t>
            </a:r>
          </a:p>
          <a:p>
            <a:r>
              <a:rPr lang="en-CA" sz="2800" b="1" dirty="0">
                <a:solidFill>
                  <a:srgbClr val="002060"/>
                </a:solidFill>
              </a:rPr>
              <a:t>How does the native population fit into the Canadian political landscape ?</a:t>
            </a:r>
          </a:p>
        </p:txBody>
      </p:sp>
    </p:spTree>
    <p:extLst>
      <p:ext uri="{BB962C8B-B14F-4D97-AF65-F5344CB8AC3E}">
        <p14:creationId xmlns:p14="http://schemas.microsoft.com/office/powerpoint/2010/main" val="249594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CA" b="1" dirty="0">
                <a:solidFill>
                  <a:srgbClr val="FF0000"/>
                </a:solidFill>
              </a:rPr>
            </a:br>
            <a:r>
              <a:rPr lang="en-CA" b="1" dirty="0">
                <a:solidFill>
                  <a:srgbClr val="FF0000"/>
                </a:solidFill>
              </a:rPr>
              <a:t>CANADIAN POLITICAL CULTURE</a:t>
            </a:r>
            <a:br>
              <a:rPr lang="en-CA" b="1" dirty="0">
                <a:solidFill>
                  <a:srgbClr val="FF0000"/>
                </a:solidFill>
              </a:rPr>
            </a:br>
            <a:br>
              <a:rPr lang="en-CA" b="1" dirty="0">
                <a:solidFill>
                  <a:srgbClr val="FF0000"/>
                </a:solidFill>
              </a:rPr>
            </a:br>
            <a:r>
              <a:rPr lang="en-CA" b="1" dirty="0">
                <a:solidFill>
                  <a:srgbClr val="FF0000"/>
                </a:solidFill>
              </a:rPr>
              <a:t>System Level</a:t>
            </a:r>
            <a:br>
              <a:rPr lang="en-CA" b="1" dirty="0">
                <a:solidFill>
                  <a:srgbClr val="FF0000"/>
                </a:solidFill>
              </a:rPr>
            </a:br>
            <a:endParaRPr lang="en-CA" b="1" dirty="0">
              <a:solidFill>
                <a:srgbClr val="FF0000"/>
              </a:solidFill>
            </a:endParaRPr>
          </a:p>
        </p:txBody>
      </p:sp>
      <p:sp>
        <p:nvSpPr>
          <p:cNvPr id="3" name="Content Placeholder 2"/>
          <p:cNvSpPr>
            <a:spLocks noGrp="1"/>
          </p:cNvSpPr>
          <p:nvPr>
            <p:ph idx="1"/>
          </p:nvPr>
        </p:nvSpPr>
        <p:spPr/>
        <p:txBody>
          <a:bodyPr>
            <a:normAutofit/>
          </a:bodyPr>
          <a:lstStyle/>
          <a:p>
            <a:endParaRPr lang="en-CA" sz="3200" b="1" dirty="0">
              <a:solidFill>
                <a:srgbClr val="002060"/>
              </a:solidFill>
            </a:endParaRPr>
          </a:p>
          <a:p>
            <a:r>
              <a:rPr lang="en-CA" sz="3200" b="1" dirty="0">
                <a:solidFill>
                  <a:srgbClr val="002060"/>
                </a:solidFill>
              </a:rPr>
              <a:t>Bi-nationalism (French v. English)</a:t>
            </a:r>
          </a:p>
          <a:p>
            <a:r>
              <a:rPr lang="en-CA" sz="3200" b="1" dirty="0">
                <a:solidFill>
                  <a:srgbClr val="002060"/>
                </a:solidFill>
              </a:rPr>
              <a:t>Increasing patriotism</a:t>
            </a:r>
          </a:p>
          <a:p>
            <a:pPr lvl="1"/>
            <a:r>
              <a:rPr lang="en-CA" sz="3000" b="1" dirty="0">
                <a:solidFill>
                  <a:srgbClr val="002060"/>
                </a:solidFill>
              </a:rPr>
              <a:t>National v. provincial</a:t>
            </a:r>
          </a:p>
          <a:p>
            <a:r>
              <a:rPr lang="en-CA" sz="3200" b="1" dirty="0">
                <a:solidFill>
                  <a:srgbClr val="002060"/>
                </a:solidFill>
              </a:rPr>
              <a:t>National Identity – evolving</a:t>
            </a:r>
          </a:p>
          <a:p>
            <a:r>
              <a:rPr lang="en-CA" sz="3200" b="1" dirty="0">
                <a:solidFill>
                  <a:srgbClr val="002060"/>
                </a:solidFill>
              </a:rPr>
              <a:t>Decreasing confidence in government</a:t>
            </a:r>
          </a:p>
        </p:txBody>
      </p:sp>
    </p:spTree>
    <p:extLst>
      <p:ext uri="{BB962C8B-B14F-4D97-AF65-F5344CB8AC3E}">
        <p14:creationId xmlns:p14="http://schemas.microsoft.com/office/powerpoint/2010/main" val="3193908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CANADIAN POLITICAL CULTURE</a:t>
            </a:r>
            <a:br>
              <a:rPr lang="en-CA" b="1" dirty="0">
                <a:solidFill>
                  <a:srgbClr val="FF0000"/>
                </a:solidFill>
              </a:rPr>
            </a:br>
            <a:br>
              <a:rPr lang="en-CA" b="1" dirty="0">
                <a:solidFill>
                  <a:srgbClr val="FF0000"/>
                </a:solidFill>
              </a:rPr>
            </a:br>
            <a:r>
              <a:rPr lang="en-CA" b="1" dirty="0">
                <a:solidFill>
                  <a:srgbClr val="FF0000"/>
                </a:solidFill>
              </a:rPr>
              <a:t>Process Level</a:t>
            </a:r>
          </a:p>
        </p:txBody>
      </p:sp>
      <p:sp>
        <p:nvSpPr>
          <p:cNvPr id="3" name="Content Placeholder 2"/>
          <p:cNvSpPr>
            <a:spLocks noGrp="1"/>
          </p:cNvSpPr>
          <p:nvPr>
            <p:ph idx="1"/>
          </p:nvPr>
        </p:nvSpPr>
        <p:spPr>
          <a:xfrm>
            <a:off x="3869268" y="1189228"/>
            <a:ext cx="7315200" cy="5120640"/>
          </a:xfrm>
        </p:spPr>
        <p:txBody>
          <a:bodyPr>
            <a:noAutofit/>
          </a:bodyPr>
          <a:lstStyle/>
          <a:p>
            <a:r>
              <a:rPr lang="en-CA" sz="2400" b="1" dirty="0">
                <a:solidFill>
                  <a:srgbClr val="002060"/>
                </a:solidFill>
              </a:rPr>
              <a:t>Majority Rule</a:t>
            </a:r>
          </a:p>
          <a:p>
            <a:r>
              <a:rPr lang="en-CA" sz="2400" b="1" dirty="0">
                <a:solidFill>
                  <a:srgbClr val="002060"/>
                </a:solidFill>
              </a:rPr>
              <a:t>The large number takes precedence over the smaller number.</a:t>
            </a:r>
          </a:p>
          <a:p>
            <a:r>
              <a:rPr lang="en-CA" sz="2400" b="1" dirty="0">
                <a:solidFill>
                  <a:srgbClr val="002060"/>
                </a:solidFill>
              </a:rPr>
              <a:t>Minority rights, however, are protected.</a:t>
            </a:r>
          </a:p>
          <a:p>
            <a:r>
              <a:rPr lang="en-CA" sz="2400" b="1" dirty="0">
                <a:solidFill>
                  <a:srgbClr val="002060"/>
                </a:solidFill>
              </a:rPr>
              <a:t>Charter rights</a:t>
            </a:r>
          </a:p>
          <a:p>
            <a:pPr lvl="1"/>
            <a:r>
              <a:rPr lang="en-CA" sz="2000" b="1" dirty="0">
                <a:solidFill>
                  <a:srgbClr val="002060"/>
                </a:solidFill>
              </a:rPr>
              <a:t>Women</a:t>
            </a:r>
          </a:p>
          <a:p>
            <a:pPr lvl="1"/>
            <a:r>
              <a:rPr lang="en-CA" sz="2000" b="1" dirty="0">
                <a:solidFill>
                  <a:srgbClr val="002060"/>
                </a:solidFill>
              </a:rPr>
              <a:t>Visible minorities</a:t>
            </a:r>
          </a:p>
          <a:p>
            <a:pPr lvl="1"/>
            <a:r>
              <a:rPr lang="en-CA" sz="2000" b="1" dirty="0">
                <a:solidFill>
                  <a:srgbClr val="002060"/>
                </a:solidFill>
              </a:rPr>
              <a:t>Aboriginals</a:t>
            </a:r>
          </a:p>
          <a:p>
            <a:r>
              <a:rPr lang="en-CA" sz="2400" b="1" dirty="0">
                <a:solidFill>
                  <a:srgbClr val="002060"/>
                </a:solidFill>
              </a:rPr>
              <a:t>Political Equality (One person, one vote)</a:t>
            </a:r>
          </a:p>
          <a:p>
            <a:r>
              <a:rPr lang="en-CA" sz="2400" b="1" dirty="0">
                <a:solidFill>
                  <a:srgbClr val="002060"/>
                </a:solidFill>
              </a:rPr>
              <a:t>Political Freedom (Charter rights)</a:t>
            </a:r>
          </a:p>
          <a:p>
            <a:pPr lvl="1"/>
            <a:r>
              <a:rPr lang="en-CA" sz="2400" b="1" dirty="0">
                <a:solidFill>
                  <a:srgbClr val="002060"/>
                </a:solidFill>
              </a:rPr>
              <a:t>Conscience &amp; religion</a:t>
            </a:r>
          </a:p>
          <a:p>
            <a:pPr lvl="1"/>
            <a:r>
              <a:rPr lang="en-CA" sz="2400" b="1" dirty="0">
                <a:solidFill>
                  <a:srgbClr val="002060"/>
                </a:solidFill>
              </a:rPr>
              <a:t>Thought, belief, opinion, expression, freedom of the press.</a:t>
            </a:r>
          </a:p>
          <a:p>
            <a:pPr lvl="1"/>
            <a:r>
              <a:rPr lang="en-CA" sz="2400" b="1" dirty="0">
                <a:solidFill>
                  <a:srgbClr val="002060"/>
                </a:solidFill>
              </a:rPr>
              <a:t>Peaceful assembly</a:t>
            </a:r>
          </a:p>
          <a:p>
            <a:pPr lvl="1"/>
            <a:r>
              <a:rPr lang="en-CA" sz="2400" b="1" dirty="0">
                <a:solidFill>
                  <a:srgbClr val="002060"/>
                </a:solidFill>
              </a:rPr>
              <a:t>Freedom of association</a:t>
            </a:r>
          </a:p>
          <a:p>
            <a:endParaRPr lang="en-CA" sz="2400" b="1" dirty="0">
              <a:solidFill>
                <a:srgbClr val="002060"/>
              </a:solidFill>
            </a:endParaRPr>
          </a:p>
        </p:txBody>
      </p:sp>
    </p:spTree>
    <p:extLst>
      <p:ext uri="{BB962C8B-B14F-4D97-AF65-F5344CB8AC3E}">
        <p14:creationId xmlns:p14="http://schemas.microsoft.com/office/powerpoint/2010/main" val="319130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CANADIAN POLITICAL CULTURE</a:t>
            </a:r>
            <a:br>
              <a:rPr lang="en-CA" b="1" dirty="0">
                <a:solidFill>
                  <a:srgbClr val="FF0000"/>
                </a:solidFill>
              </a:rPr>
            </a:br>
            <a:br>
              <a:rPr lang="en-CA" b="1" dirty="0">
                <a:solidFill>
                  <a:srgbClr val="FF0000"/>
                </a:solidFill>
              </a:rPr>
            </a:br>
            <a:r>
              <a:rPr lang="en-CA" b="1" dirty="0">
                <a:solidFill>
                  <a:srgbClr val="FF0000"/>
                </a:solidFill>
              </a:rPr>
              <a:t>    Policy Level	</a:t>
            </a:r>
          </a:p>
        </p:txBody>
      </p:sp>
      <p:sp>
        <p:nvSpPr>
          <p:cNvPr id="3" name="Content Placeholder 2"/>
          <p:cNvSpPr>
            <a:spLocks noGrp="1"/>
          </p:cNvSpPr>
          <p:nvPr>
            <p:ph idx="1"/>
          </p:nvPr>
        </p:nvSpPr>
        <p:spPr/>
        <p:txBody>
          <a:bodyPr>
            <a:normAutofit/>
          </a:bodyPr>
          <a:lstStyle/>
          <a:p>
            <a:r>
              <a:rPr lang="en-CA" sz="2800" b="1" dirty="0">
                <a:solidFill>
                  <a:srgbClr val="002060"/>
                </a:solidFill>
              </a:rPr>
              <a:t>Greater role for government in Quebec</a:t>
            </a:r>
          </a:p>
          <a:p>
            <a:pPr lvl="1"/>
            <a:r>
              <a:rPr lang="en-CA" sz="2400" b="1" dirty="0">
                <a:solidFill>
                  <a:srgbClr val="002060"/>
                </a:solidFill>
              </a:rPr>
              <a:t>Daycare</a:t>
            </a:r>
          </a:p>
          <a:p>
            <a:pPr lvl="1"/>
            <a:r>
              <a:rPr lang="en-CA" sz="2400" b="1" dirty="0">
                <a:solidFill>
                  <a:srgbClr val="002060"/>
                </a:solidFill>
              </a:rPr>
              <a:t>Automobile insurance</a:t>
            </a:r>
          </a:p>
          <a:p>
            <a:pPr lvl="1"/>
            <a:r>
              <a:rPr lang="en-CA" sz="2400" b="1" dirty="0">
                <a:solidFill>
                  <a:srgbClr val="002060"/>
                </a:solidFill>
              </a:rPr>
              <a:t>Pensions</a:t>
            </a:r>
          </a:p>
          <a:p>
            <a:r>
              <a:rPr lang="en-CA" sz="2800" b="1" dirty="0">
                <a:solidFill>
                  <a:srgbClr val="002060"/>
                </a:solidFill>
              </a:rPr>
              <a:t>Legal systems</a:t>
            </a:r>
          </a:p>
          <a:p>
            <a:pPr lvl="1"/>
            <a:r>
              <a:rPr lang="en-CA" sz="2400" b="1" dirty="0">
                <a:solidFill>
                  <a:srgbClr val="002060"/>
                </a:solidFill>
              </a:rPr>
              <a:t>English common law</a:t>
            </a:r>
          </a:p>
          <a:p>
            <a:pPr lvl="1"/>
            <a:r>
              <a:rPr lang="en-CA" sz="2400" b="1" dirty="0">
                <a:solidFill>
                  <a:srgbClr val="002060"/>
                </a:solidFill>
              </a:rPr>
              <a:t>French civil code</a:t>
            </a:r>
          </a:p>
        </p:txBody>
      </p:sp>
    </p:spTree>
    <p:extLst>
      <p:ext uri="{BB962C8B-B14F-4D97-AF65-F5344CB8AC3E}">
        <p14:creationId xmlns:p14="http://schemas.microsoft.com/office/powerpoint/2010/main" val="100558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OUTLINE</a:t>
            </a:r>
          </a:p>
        </p:txBody>
      </p:sp>
      <p:sp>
        <p:nvSpPr>
          <p:cNvPr id="3" name="Content Placeholder 2"/>
          <p:cNvSpPr>
            <a:spLocks noGrp="1"/>
          </p:cNvSpPr>
          <p:nvPr>
            <p:ph idx="1"/>
          </p:nvPr>
        </p:nvSpPr>
        <p:spPr/>
        <p:txBody>
          <a:bodyPr>
            <a:normAutofit/>
          </a:bodyPr>
          <a:lstStyle/>
          <a:p>
            <a:r>
              <a:rPr lang="en-CA" sz="2800" b="1" dirty="0">
                <a:solidFill>
                  <a:srgbClr val="002060"/>
                </a:solidFill>
              </a:rPr>
              <a:t>Introduction</a:t>
            </a:r>
          </a:p>
          <a:p>
            <a:r>
              <a:rPr lang="en-CA" sz="2800" b="1" dirty="0">
                <a:solidFill>
                  <a:srgbClr val="002060"/>
                </a:solidFill>
              </a:rPr>
              <a:t>Theory (10 minutes)</a:t>
            </a:r>
          </a:p>
          <a:p>
            <a:r>
              <a:rPr lang="en-CA" sz="2800" b="1" dirty="0">
                <a:solidFill>
                  <a:srgbClr val="002060"/>
                </a:solidFill>
              </a:rPr>
              <a:t>Survey Results (15 minutes)</a:t>
            </a:r>
          </a:p>
          <a:p>
            <a:r>
              <a:rPr lang="en-CA" sz="2800" b="1" dirty="0">
                <a:solidFill>
                  <a:srgbClr val="002060"/>
                </a:solidFill>
              </a:rPr>
              <a:t>Canadian Political Culture (10 minutes)</a:t>
            </a:r>
          </a:p>
          <a:p>
            <a:r>
              <a:rPr lang="en-CA" sz="2800" b="1" dirty="0">
                <a:solidFill>
                  <a:srgbClr val="002060"/>
                </a:solidFill>
              </a:rPr>
              <a:t>Political Culture Around the World (or at least around the group)</a:t>
            </a:r>
          </a:p>
          <a:p>
            <a:pPr lvl="1"/>
            <a:r>
              <a:rPr lang="en-CA" sz="2400" b="1" dirty="0">
                <a:solidFill>
                  <a:srgbClr val="002060"/>
                </a:solidFill>
              </a:rPr>
              <a:t>Preparation (10 minutes)</a:t>
            </a:r>
          </a:p>
          <a:p>
            <a:pPr lvl="1"/>
            <a:r>
              <a:rPr lang="en-CA" sz="2400" b="1" dirty="0">
                <a:solidFill>
                  <a:srgbClr val="002060"/>
                </a:solidFill>
              </a:rPr>
              <a:t>Discussion (30 minutes)</a:t>
            </a:r>
          </a:p>
          <a:p>
            <a:r>
              <a:rPr lang="en-CA" sz="2800" b="1" dirty="0">
                <a:solidFill>
                  <a:srgbClr val="002060"/>
                </a:solidFill>
              </a:rPr>
              <a:t>Conclusion (5 minutes)</a:t>
            </a:r>
          </a:p>
          <a:p>
            <a:r>
              <a:rPr lang="en-CA" sz="2800" b="1" dirty="0">
                <a:solidFill>
                  <a:srgbClr val="002060"/>
                </a:solidFill>
              </a:rPr>
              <a:t>Instructor Wrap-up (10 minutes)</a:t>
            </a:r>
          </a:p>
        </p:txBody>
      </p:sp>
    </p:spTree>
    <p:extLst>
      <p:ext uri="{BB962C8B-B14F-4D97-AF65-F5344CB8AC3E}">
        <p14:creationId xmlns:p14="http://schemas.microsoft.com/office/powerpoint/2010/main" val="154552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CANADIAN POLITICAL CULTURE</a:t>
            </a:r>
            <a:br>
              <a:rPr lang="en-CA" b="1" dirty="0">
                <a:solidFill>
                  <a:srgbClr val="FF0000"/>
                </a:solidFill>
              </a:rPr>
            </a:br>
            <a:br>
              <a:rPr lang="en-CA" b="1" dirty="0">
                <a:solidFill>
                  <a:srgbClr val="FF0000"/>
                </a:solidFill>
              </a:rPr>
            </a:br>
            <a:r>
              <a:rPr lang="en-CA" b="1" dirty="0">
                <a:solidFill>
                  <a:srgbClr val="FF0000"/>
                </a:solidFill>
              </a:rPr>
              <a:t>Current State</a:t>
            </a:r>
          </a:p>
        </p:txBody>
      </p:sp>
      <p:sp>
        <p:nvSpPr>
          <p:cNvPr id="3" name="Content Placeholder 2"/>
          <p:cNvSpPr>
            <a:spLocks noGrp="1"/>
          </p:cNvSpPr>
          <p:nvPr>
            <p:ph idx="1"/>
          </p:nvPr>
        </p:nvSpPr>
        <p:spPr/>
        <p:txBody>
          <a:bodyPr>
            <a:normAutofit/>
          </a:bodyPr>
          <a:lstStyle/>
          <a:p>
            <a:r>
              <a:rPr lang="en-CA" sz="3000" b="1" dirty="0">
                <a:solidFill>
                  <a:srgbClr val="002060"/>
                </a:solidFill>
              </a:rPr>
              <a:t>Fragmented (beyond bi-national)</a:t>
            </a:r>
          </a:p>
          <a:p>
            <a:pPr lvl="1"/>
            <a:r>
              <a:rPr lang="en-CA" sz="2600" b="1" dirty="0">
                <a:solidFill>
                  <a:srgbClr val="002060"/>
                </a:solidFill>
              </a:rPr>
              <a:t>Regional and Provincial subcultures</a:t>
            </a:r>
          </a:p>
          <a:p>
            <a:pPr lvl="1"/>
            <a:r>
              <a:rPr lang="en-CA" sz="2600" b="1" dirty="0">
                <a:solidFill>
                  <a:srgbClr val="002060"/>
                </a:solidFill>
              </a:rPr>
              <a:t>Ethnic subcultures</a:t>
            </a:r>
          </a:p>
          <a:p>
            <a:pPr lvl="1"/>
            <a:r>
              <a:rPr lang="en-CA" sz="2600" b="1" dirty="0">
                <a:solidFill>
                  <a:srgbClr val="002060"/>
                </a:solidFill>
              </a:rPr>
              <a:t>Class subcultures</a:t>
            </a:r>
          </a:p>
          <a:p>
            <a:r>
              <a:rPr lang="en-CA" sz="3000" b="1" dirty="0">
                <a:solidFill>
                  <a:srgbClr val="002060"/>
                </a:solidFill>
              </a:rPr>
              <a:t>Lower confidence in institutions</a:t>
            </a:r>
          </a:p>
          <a:p>
            <a:r>
              <a:rPr lang="en-CA" sz="3000" b="1" dirty="0">
                <a:solidFill>
                  <a:srgbClr val="002060"/>
                </a:solidFill>
              </a:rPr>
              <a:t>Election reform</a:t>
            </a:r>
          </a:p>
          <a:p>
            <a:pPr lvl="1"/>
            <a:endParaRPr lang="en-CA" sz="2800" b="1" dirty="0">
              <a:solidFill>
                <a:srgbClr val="002060"/>
              </a:solidFill>
            </a:endParaRPr>
          </a:p>
        </p:txBody>
      </p:sp>
    </p:spTree>
    <p:extLst>
      <p:ext uri="{BB962C8B-B14F-4D97-AF65-F5344CB8AC3E}">
        <p14:creationId xmlns:p14="http://schemas.microsoft.com/office/powerpoint/2010/main" val="217301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POLITICAL CULTURE AROUND THE WORLD</a:t>
            </a:r>
          </a:p>
        </p:txBody>
      </p:sp>
      <p:sp>
        <p:nvSpPr>
          <p:cNvPr id="3" name="Content Placeholder 2"/>
          <p:cNvSpPr>
            <a:spLocks noGrp="1"/>
          </p:cNvSpPr>
          <p:nvPr>
            <p:ph idx="1"/>
          </p:nvPr>
        </p:nvSpPr>
        <p:spPr/>
        <p:txBody>
          <a:bodyPr>
            <a:normAutofit/>
          </a:bodyPr>
          <a:lstStyle/>
          <a:p>
            <a:r>
              <a:rPr lang="en-CA" sz="3200" b="1" dirty="0">
                <a:solidFill>
                  <a:srgbClr val="002060"/>
                </a:solidFill>
              </a:rPr>
              <a:t>Pair up</a:t>
            </a:r>
          </a:p>
          <a:p>
            <a:pPr lvl="1"/>
            <a:r>
              <a:rPr lang="en-CA" sz="2800" b="1" dirty="0">
                <a:solidFill>
                  <a:srgbClr val="002060"/>
                </a:solidFill>
              </a:rPr>
              <a:t>Israel (Guy and Gilad)</a:t>
            </a:r>
          </a:p>
          <a:p>
            <a:pPr lvl="1"/>
            <a:r>
              <a:rPr lang="en-CA" sz="2800" b="1" dirty="0">
                <a:solidFill>
                  <a:srgbClr val="002060"/>
                </a:solidFill>
              </a:rPr>
              <a:t>United States (Don and Jim)</a:t>
            </a:r>
          </a:p>
          <a:p>
            <a:pPr lvl="1"/>
            <a:r>
              <a:rPr lang="en-CA" sz="2800" b="1" dirty="0">
                <a:solidFill>
                  <a:srgbClr val="002060"/>
                </a:solidFill>
              </a:rPr>
              <a:t>India (Raj)</a:t>
            </a:r>
          </a:p>
          <a:p>
            <a:pPr lvl="1"/>
            <a:r>
              <a:rPr lang="en-CA" sz="2800" b="1" dirty="0">
                <a:solidFill>
                  <a:srgbClr val="002060"/>
                </a:solidFill>
              </a:rPr>
              <a:t>Singapore (Wei How and Yael)</a:t>
            </a:r>
          </a:p>
          <a:p>
            <a:pPr lvl="1"/>
            <a:r>
              <a:rPr lang="en-CA" sz="2800" b="1" dirty="0">
                <a:solidFill>
                  <a:srgbClr val="002060"/>
                </a:solidFill>
              </a:rPr>
              <a:t>Germany (Markus)</a:t>
            </a:r>
          </a:p>
          <a:p>
            <a:r>
              <a:rPr lang="en-CA" sz="3200" b="1" dirty="0">
                <a:solidFill>
                  <a:srgbClr val="002060"/>
                </a:solidFill>
              </a:rPr>
              <a:t>Consider the three levels (10 minutes)</a:t>
            </a:r>
          </a:p>
          <a:p>
            <a:r>
              <a:rPr lang="en-CA" sz="3200" b="1" dirty="0">
                <a:solidFill>
                  <a:srgbClr val="002060"/>
                </a:solidFill>
              </a:rPr>
              <a:t>Discussion (30 minutes)</a:t>
            </a:r>
          </a:p>
        </p:txBody>
      </p:sp>
    </p:spTree>
    <p:extLst>
      <p:ext uri="{BB962C8B-B14F-4D97-AF65-F5344CB8AC3E}">
        <p14:creationId xmlns:p14="http://schemas.microsoft.com/office/powerpoint/2010/main" val="381695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CONCLUSION</a:t>
            </a:r>
          </a:p>
        </p:txBody>
      </p:sp>
      <p:sp>
        <p:nvSpPr>
          <p:cNvPr id="3" name="Content Placeholder 2"/>
          <p:cNvSpPr>
            <a:spLocks noGrp="1"/>
          </p:cNvSpPr>
          <p:nvPr>
            <p:ph idx="1"/>
          </p:nvPr>
        </p:nvSpPr>
        <p:spPr/>
        <p:txBody>
          <a:bodyPr>
            <a:normAutofit/>
          </a:bodyPr>
          <a:lstStyle/>
          <a:p>
            <a:r>
              <a:rPr lang="en-CA" sz="3600" b="1" dirty="0">
                <a:solidFill>
                  <a:srgbClr val="002060"/>
                </a:solidFill>
              </a:rPr>
              <a:t>Criticism</a:t>
            </a:r>
          </a:p>
          <a:p>
            <a:pPr lvl="1"/>
            <a:r>
              <a:rPr lang="en-CA" sz="3200" b="1" dirty="0">
                <a:solidFill>
                  <a:srgbClr val="002060"/>
                </a:solidFill>
              </a:rPr>
              <a:t>Subjective</a:t>
            </a:r>
          </a:p>
          <a:p>
            <a:pPr lvl="1"/>
            <a:r>
              <a:rPr lang="en-CA" sz="3200" b="1" dirty="0">
                <a:solidFill>
                  <a:srgbClr val="002060"/>
                </a:solidFill>
              </a:rPr>
              <a:t>Opinion-based</a:t>
            </a:r>
          </a:p>
          <a:p>
            <a:pPr lvl="1"/>
            <a:r>
              <a:rPr lang="en-CA" sz="3200" b="1" dirty="0">
                <a:solidFill>
                  <a:srgbClr val="002060"/>
                </a:solidFill>
              </a:rPr>
              <a:t>Inadequate differentiation</a:t>
            </a:r>
          </a:p>
        </p:txBody>
      </p:sp>
    </p:spTree>
    <p:extLst>
      <p:ext uri="{BB962C8B-B14F-4D97-AF65-F5344CB8AC3E}">
        <p14:creationId xmlns:p14="http://schemas.microsoft.com/office/powerpoint/2010/main" val="3175243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INSTRUCTOR WRAP-UP</a:t>
            </a:r>
          </a:p>
        </p:txBody>
      </p:sp>
      <p:sp>
        <p:nvSpPr>
          <p:cNvPr id="3" name="Content Placeholder 2"/>
          <p:cNvSpPr>
            <a:spLocks noGrp="1"/>
          </p:cNvSpPr>
          <p:nvPr>
            <p:ph idx="1"/>
          </p:nvPr>
        </p:nvSpPr>
        <p:spPr/>
        <p:txBody>
          <a:bodyPr>
            <a:normAutofit/>
          </a:bodyPr>
          <a:lstStyle/>
          <a:p>
            <a:pPr algn="ctr"/>
            <a:r>
              <a:rPr lang="en-CA" sz="3600" b="1" dirty="0">
                <a:solidFill>
                  <a:srgbClr val="002060"/>
                </a:solidFill>
              </a:rPr>
              <a:t>ORIENTATION</a:t>
            </a:r>
          </a:p>
        </p:txBody>
      </p:sp>
    </p:spTree>
    <p:extLst>
      <p:ext uri="{BB962C8B-B14F-4D97-AF65-F5344CB8AC3E}">
        <p14:creationId xmlns:p14="http://schemas.microsoft.com/office/powerpoint/2010/main" val="319527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THEORY (1/5)</a:t>
            </a:r>
          </a:p>
        </p:txBody>
      </p:sp>
      <p:sp>
        <p:nvSpPr>
          <p:cNvPr id="3" name="Content Placeholder 2"/>
          <p:cNvSpPr>
            <a:spLocks noGrp="1"/>
          </p:cNvSpPr>
          <p:nvPr>
            <p:ph idx="1"/>
          </p:nvPr>
        </p:nvSpPr>
        <p:spPr>
          <a:xfrm>
            <a:off x="3869268" y="1014008"/>
            <a:ext cx="7315200" cy="5120640"/>
          </a:xfrm>
        </p:spPr>
        <p:txBody>
          <a:bodyPr>
            <a:noAutofit/>
          </a:bodyPr>
          <a:lstStyle/>
          <a:p>
            <a:r>
              <a:rPr lang="en-CA" sz="2800" b="1" dirty="0">
                <a:solidFill>
                  <a:srgbClr val="002060"/>
                </a:solidFill>
              </a:rPr>
              <a:t>The Political culture of the State – according to Almond, political culture is a collection of attitudes, values, feelings, information and political skills among its citizens. Similar to the way people’s attitudes are affected by their behavior, the political culture affects the behavior of its citizens and leaders in the political system.</a:t>
            </a:r>
          </a:p>
          <a:p>
            <a:endParaRPr lang="en-CA" sz="3200" b="1" dirty="0">
              <a:solidFill>
                <a:srgbClr val="002060"/>
              </a:solidFill>
            </a:endParaRPr>
          </a:p>
          <a:p>
            <a:r>
              <a:rPr lang="en-CA" sz="2800" b="1" dirty="0">
                <a:solidFill>
                  <a:srgbClr val="002060"/>
                </a:solidFill>
              </a:rPr>
              <a:t>The Political Culture should be examined through three levels: </a:t>
            </a:r>
          </a:p>
          <a:p>
            <a:pPr lvl="1"/>
            <a:r>
              <a:rPr lang="en-CA" sz="2400" b="1" dirty="0">
                <a:solidFill>
                  <a:srgbClr val="002060"/>
                </a:solidFill>
              </a:rPr>
              <a:t>The system level</a:t>
            </a:r>
          </a:p>
          <a:p>
            <a:pPr lvl="1"/>
            <a:r>
              <a:rPr lang="en-CA" sz="2400" b="1" dirty="0">
                <a:solidFill>
                  <a:srgbClr val="002060"/>
                </a:solidFill>
              </a:rPr>
              <a:t>The policy level</a:t>
            </a:r>
          </a:p>
          <a:p>
            <a:pPr lvl="1"/>
            <a:r>
              <a:rPr lang="en-CA" sz="2400" b="1" dirty="0">
                <a:solidFill>
                  <a:srgbClr val="002060"/>
                </a:solidFill>
              </a:rPr>
              <a:t>The process level</a:t>
            </a:r>
          </a:p>
        </p:txBody>
      </p:sp>
    </p:spTree>
    <p:extLst>
      <p:ext uri="{BB962C8B-B14F-4D97-AF65-F5344CB8AC3E}">
        <p14:creationId xmlns:p14="http://schemas.microsoft.com/office/powerpoint/2010/main" val="270810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THEORY (2/5)</a:t>
            </a:r>
          </a:p>
        </p:txBody>
      </p:sp>
      <p:sp>
        <p:nvSpPr>
          <p:cNvPr id="5" name="Título 1"/>
          <p:cNvSpPr>
            <a:spLocks noGrp="1"/>
          </p:cNvSpPr>
          <p:nvPr/>
        </p:nvSpPr>
        <p:spPr>
          <a:xfrm>
            <a:off x="3957403" y="283582"/>
            <a:ext cx="7487942" cy="840255"/>
          </a:xfrm>
          <a:prstGeom prst="rect">
            <a:avLst/>
          </a:prstGeom>
          <a:solidFill>
            <a:srgbClr val="C00000"/>
          </a:solidFill>
        </p:spPr>
        <p:txBody>
          <a:bodyPr vert="horz" lIns="0" tIns="45720" rIns="0" bIns="45720" rtlCol="0" anchor="b">
            <a:normAutofit fontScale="60000" lnSpcReduction="2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rtl="0">
              <a:lnSpc>
                <a:spcPct val="300000"/>
              </a:lnSpc>
            </a:pPr>
            <a:r>
              <a:rPr lang="en-US" dirty="0">
                <a:solidFill>
                  <a:schemeClr val="bg1"/>
                </a:solidFill>
                <a:latin typeface="Arial Black" panose="020B0A04020102020204" pitchFamily="34" charset="0"/>
              </a:rPr>
              <a:t>THREE ASPECTS THE POLITICAL CULTURE</a:t>
            </a:r>
          </a:p>
        </p:txBody>
      </p:sp>
      <p:graphicFrame>
        <p:nvGraphicFramePr>
          <p:cNvPr id="6" name="Espaço Reservado para Conteúdo 3" descr="Lista Empilhada" title="SmartArt"/>
          <p:cNvGraphicFramePr>
            <a:graphicFrameLocks noGrp="1"/>
          </p:cNvGraphicFramePr>
          <p:nvPr>
            <p:extLst>
              <p:ext uri="{D42A27DB-BD31-4B8C-83A1-F6EECF244321}">
                <p14:modId xmlns:p14="http://schemas.microsoft.com/office/powerpoint/2010/main" val="1957179986"/>
              </p:ext>
            </p:extLst>
          </p:nvPr>
        </p:nvGraphicFramePr>
        <p:xfrm>
          <a:off x="4287188" y="1229193"/>
          <a:ext cx="7450111" cy="4152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04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THEORY (3/5)</a:t>
            </a:r>
            <a:br>
              <a:rPr lang="en-CA" b="1" dirty="0">
                <a:solidFill>
                  <a:srgbClr val="FF0000"/>
                </a:solidFill>
              </a:rPr>
            </a:br>
            <a:br>
              <a:rPr lang="en-CA" b="1" dirty="0">
                <a:solidFill>
                  <a:srgbClr val="FF0000"/>
                </a:solidFill>
              </a:rPr>
            </a:br>
            <a:r>
              <a:rPr lang="en-CA" b="1" dirty="0">
                <a:solidFill>
                  <a:srgbClr val="FF0000"/>
                </a:solidFill>
              </a:rPr>
              <a:t>The System Level </a:t>
            </a:r>
          </a:p>
        </p:txBody>
      </p:sp>
      <p:sp>
        <p:nvSpPr>
          <p:cNvPr id="3" name="Content Placeholder 2"/>
          <p:cNvSpPr>
            <a:spLocks noGrp="1"/>
          </p:cNvSpPr>
          <p:nvPr>
            <p:ph idx="1"/>
          </p:nvPr>
        </p:nvSpPr>
        <p:spPr>
          <a:xfrm>
            <a:off x="3869268" y="1223868"/>
            <a:ext cx="7315200" cy="5120640"/>
          </a:xfrm>
        </p:spPr>
        <p:txBody>
          <a:bodyPr>
            <a:noAutofit/>
          </a:bodyPr>
          <a:lstStyle/>
          <a:p>
            <a:r>
              <a:rPr lang="en-CA" sz="2800" b="1" dirty="0">
                <a:solidFill>
                  <a:srgbClr val="002060"/>
                </a:solidFill>
              </a:rPr>
              <a:t>The System level examines  the degree of legitimacy attributed by citizens to the fundamental values that make the political system. When citizens believe they must obey the rules, the legitimacy of the fundamental values and governance is high. When citizens see no reason to obey the rules or obey only out of fear, the legitimacy of government and fundamental values is low.</a:t>
            </a:r>
          </a:p>
          <a:p>
            <a:r>
              <a:rPr lang="en-CA" sz="2800" b="1" dirty="0">
                <a:solidFill>
                  <a:srgbClr val="002060"/>
                </a:solidFill>
              </a:rPr>
              <a:t>The source of legitimacy by virtue of tradition, ideology, policy or civic participation has important implications for the efficiency and stability of the political system</a:t>
            </a:r>
          </a:p>
          <a:p>
            <a:endParaRPr lang="en-CA" sz="2800" dirty="0"/>
          </a:p>
        </p:txBody>
      </p:sp>
    </p:spTree>
    <p:extLst>
      <p:ext uri="{BB962C8B-B14F-4D97-AF65-F5344CB8AC3E}">
        <p14:creationId xmlns:p14="http://schemas.microsoft.com/office/powerpoint/2010/main" val="162894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99" y="1093856"/>
            <a:ext cx="2947482" cy="4601183"/>
          </a:xfrm>
        </p:spPr>
        <p:txBody>
          <a:bodyPr/>
          <a:lstStyle/>
          <a:p>
            <a:pPr algn="ctr"/>
            <a:r>
              <a:rPr lang="en-CA" b="1" dirty="0">
                <a:solidFill>
                  <a:srgbClr val="FF0000"/>
                </a:solidFill>
              </a:rPr>
              <a:t>THEORY (4/5)</a:t>
            </a:r>
            <a:br>
              <a:rPr lang="en-CA" b="1" dirty="0">
                <a:solidFill>
                  <a:srgbClr val="FF0000"/>
                </a:solidFill>
              </a:rPr>
            </a:br>
            <a:br>
              <a:rPr lang="en-CA" b="1" dirty="0">
                <a:solidFill>
                  <a:srgbClr val="FF0000"/>
                </a:solidFill>
              </a:rPr>
            </a:br>
            <a:r>
              <a:rPr lang="en-CA" b="1" dirty="0">
                <a:solidFill>
                  <a:srgbClr val="FF0000"/>
                </a:solidFill>
              </a:rPr>
              <a:t>The Process Level </a:t>
            </a:r>
          </a:p>
        </p:txBody>
      </p:sp>
      <p:sp>
        <p:nvSpPr>
          <p:cNvPr id="3" name="Content Placeholder 2"/>
          <p:cNvSpPr>
            <a:spLocks noGrp="1"/>
          </p:cNvSpPr>
          <p:nvPr>
            <p:ph idx="1"/>
          </p:nvPr>
        </p:nvSpPr>
        <p:spPr>
          <a:xfrm>
            <a:off x="3869268" y="1511348"/>
            <a:ext cx="7315200" cy="5120640"/>
          </a:xfrm>
        </p:spPr>
        <p:txBody>
          <a:bodyPr>
            <a:noAutofit/>
          </a:bodyPr>
          <a:lstStyle/>
          <a:p>
            <a:r>
              <a:rPr lang="en-CA" sz="2400" b="1" dirty="0">
                <a:solidFill>
                  <a:srgbClr val="002060"/>
                </a:solidFill>
              </a:rPr>
              <a:t>The process level examines the extent of political participation of citizens in political processes in the country. The political involvement is measured according to the state division of citizens into three groups:</a:t>
            </a:r>
          </a:p>
          <a:p>
            <a:r>
              <a:rPr lang="en-CA" sz="2400" b="1" dirty="0">
                <a:solidFill>
                  <a:srgbClr val="002060"/>
                </a:solidFill>
              </a:rPr>
              <a:t>Participants - citizens that are involved and understand politics, can require political demands and divide their support among various political leaders.</a:t>
            </a:r>
          </a:p>
          <a:p>
            <a:r>
              <a:rPr lang="en-CA" sz="2400" b="1" dirty="0">
                <a:solidFill>
                  <a:srgbClr val="002060"/>
                </a:solidFill>
              </a:rPr>
              <a:t>Citizens-natives - citizens who humbly obey government officials and law, but do not vote and involve themselves in politics.</a:t>
            </a:r>
          </a:p>
          <a:p>
            <a:r>
              <a:rPr lang="en-CA" sz="2400" b="1" dirty="0">
                <a:solidFill>
                  <a:srgbClr val="002060"/>
                </a:solidFill>
              </a:rPr>
              <a:t>Narrow-minded citizens  are only involved in family and community life and therefore are hardly aware of government and politics.</a:t>
            </a:r>
          </a:p>
          <a:p>
            <a:endParaRPr lang="en-CA" sz="2400" b="1" dirty="0">
              <a:solidFill>
                <a:srgbClr val="002060"/>
              </a:solidFill>
            </a:endParaRPr>
          </a:p>
          <a:p>
            <a:endParaRPr lang="en-CA" sz="2400" b="1" dirty="0">
              <a:solidFill>
                <a:srgbClr val="002060"/>
              </a:solidFill>
            </a:endParaRPr>
          </a:p>
        </p:txBody>
      </p:sp>
    </p:spTree>
    <p:extLst>
      <p:ext uri="{BB962C8B-B14F-4D97-AF65-F5344CB8AC3E}">
        <p14:creationId xmlns:p14="http://schemas.microsoft.com/office/powerpoint/2010/main" val="94803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rgbClr val="FF0000"/>
                </a:solidFill>
              </a:rPr>
              <a:t>THEORY (5/5)</a:t>
            </a:r>
            <a:br>
              <a:rPr lang="en-CA" b="1" dirty="0">
                <a:solidFill>
                  <a:srgbClr val="FF0000"/>
                </a:solidFill>
              </a:rPr>
            </a:br>
            <a:br>
              <a:rPr lang="en-CA" b="1" dirty="0">
                <a:solidFill>
                  <a:srgbClr val="FF0000"/>
                </a:solidFill>
              </a:rPr>
            </a:br>
            <a:r>
              <a:rPr lang="en-CA" b="1" dirty="0">
                <a:solidFill>
                  <a:srgbClr val="FF0000"/>
                </a:solidFill>
              </a:rPr>
              <a:t>The Policy level </a:t>
            </a:r>
          </a:p>
        </p:txBody>
      </p:sp>
      <p:sp>
        <p:nvSpPr>
          <p:cNvPr id="3" name="Content Placeholder 2"/>
          <p:cNvSpPr>
            <a:spLocks noGrp="1"/>
          </p:cNvSpPr>
          <p:nvPr>
            <p:ph idx="1"/>
          </p:nvPr>
        </p:nvSpPr>
        <p:spPr>
          <a:xfrm>
            <a:off x="3869268" y="1028998"/>
            <a:ext cx="7315200" cy="5120640"/>
          </a:xfrm>
        </p:spPr>
        <p:txBody>
          <a:bodyPr>
            <a:normAutofit/>
          </a:bodyPr>
          <a:lstStyle/>
          <a:p>
            <a:r>
              <a:rPr lang="en-CA" sz="2400" b="1" dirty="0">
                <a:solidFill>
                  <a:srgbClr val="002060"/>
                </a:solidFill>
              </a:rPr>
              <a:t>The Policy level examines the level of political support that citizens provide to their governance. For that- they need to possess the understanding of  the important issues for citizens  of the their country  and how the state should implement these issues.</a:t>
            </a:r>
          </a:p>
          <a:p>
            <a:endParaRPr lang="en-CA" sz="2400" b="1" dirty="0">
              <a:solidFill>
                <a:srgbClr val="002060"/>
              </a:solidFill>
            </a:endParaRPr>
          </a:p>
          <a:p>
            <a:r>
              <a:rPr lang="en-CA" sz="2400" b="1" dirty="0">
                <a:solidFill>
                  <a:srgbClr val="002060"/>
                </a:solidFill>
              </a:rPr>
              <a:t>There are different political views among different societies: some prefer private property, social mobility and materialism;  others  attach importance to acquire common, minimum standards and equality for all. There are societies that value more welfare and security, while others prefer more freedom and justice.</a:t>
            </a:r>
          </a:p>
          <a:p>
            <a:endParaRPr lang="en-CA" sz="2400" b="1" dirty="0">
              <a:solidFill>
                <a:srgbClr val="002060"/>
              </a:solidFill>
            </a:endParaRPr>
          </a:p>
        </p:txBody>
      </p:sp>
    </p:spTree>
    <p:extLst>
      <p:ext uri="{BB962C8B-B14F-4D97-AF65-F5344CB8AC3E}">
        <p14:creationId xmlns:p14="http://schemas.microsoft.com/office/powerpoint/2010/main" val="288641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4" name="Espaço Reservado para Conteúdo 3" descr="Lista Empilhada" title="SmartArt"/>
          <p:cNvGraphicFramePr>
            <a:graphicFrameLocks noGrp="1"/>
          </p:cNvGraphicFramePr>
          <p:nvPr>
            <p:extLst>
              <p:ext uri="{D42A27DB-BD31-4B8C-83A1-F6EECF244321}">
                <p14:modId xmlns:p14="http://schemas.microsoft.com/office/powerpoint/2010/main" val="2878962303"/>
              </p:ext>
            </p:extLst>
          </p:nvPr>
        </p:nvGraphicFramePr>
        <p:xfrm>
          <a:off x="3902032" y="1931911"/>
          <a:ext cx="7450111" cy="4152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12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123837"/>
            <a:ext cx="3507698" cy="4601183"/>
          </a:xfrm>
        </p:spPr>
        <p:txBody>
          <a:bodyPr/>
          <a:lstStyle/>
          <a:p>
            <a:pPr algn="ctr"/>
            <a:r>
              <a:rPr lang="en-CA" b="1" dirty="0">
                <a:solidFill>
                  <a:srgbClr val="FF0000"/>
                </a:solidFill>
              </a:rPr>
              <a:t>SURVEY RESULTS</a:t>
            </a:r>
            <a:br>
              <a:rPr lang="en-CA" b="1" dirty="0">
                <a:solidFill>
                  <a:srgbClr val="FF0000"/>
                </a:solidFill>
              </a:rPr>
            </a:br>
            <a:br>
              <a:rPr lang="en-CA" b="1" dirty="0">
                <a:solidFill>
                  <a:srgbClr val="FF0000"/>
                </a:solidFill>
              </a:rPr>
            </a:br>
            <a:r>
              <a:rPr lang="en-CA" sz="2800" b="1" dirty="0">
                <a:solidFill>
                  <a:srgbClr val="FF0000"/>
                </a:solidFill>
              </a:rPr>
              <a:t>(Students Class 44</a:t>
            </a:r>
            <a:r>
              <a:rPr lang="en-CA" sz="2800" b="1" baseline="30000" dirty="0">
                <a:solidFill>
                  <a:srgbClr val="FF0000"/>
                </a:solidFill>
              </a:rPr>
              <a:t>th</a:t>
            </a:r>
            <a:r>
              <a:rPr lang="en-CA" sz="2800" b="1" dirty="0">
                <a:solidFill>
                  <a:srgbClr val="FF0000"/>
                </a:solidFill>
              </a:rPr>
              <a:t>)</a:t>
            </a: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br>
              <a:rPr lang="en-CA" sz="2800" b="1" dirty="0">
                <a:solidFill>
                  <a:srgbClr val="FF0000"/>
                </a:solidFill>
              </a:rPr>
            </a:br>
            <a:r>
              <a:rPr lang="en-CA" sz="2000" b="1" i="1" dirty="0">
                <a:solidFill>
                  <a:srgbClr val="FF0000"/>
                </a:solidFill>
              </a:rPr>
              <a:t>Tool of Research – Google Forms</a:t>
            </a:r>
            <a:endParaRPr lang="en-CA" b="1" i="1" dirty="0">
              <a:solidFill>
                <a:srgbClr val="FF0000"/>
              </a:solidFill>
            </a:endParaRPr>
          </a:p>
        </p:txBody>
      </p:sp>
      <p:grpSp>
        <p:nvGrpSpPr>
          <p:cNvPr id="2" name="Agrupar 1"/>
          <p:cNvGrpSpPr/>
          <p:nvPr/>
        </p:nvGrpSpPr>
        <p:grpSpPr>
          <a:xfrm>
            <a:off x="3672591" y="35300"/>
            <a:ext cx="8180915" cy="6560371"/>
            <a:chOff x="3672591" y="35300"/>
            <a:chExt cx="8180915" cy="6560371"/>
          </a:xfrm>
        </p:grpSpPr>
        <p:pic>
          <p:nvPicPr>
            <p:cNvPr id="10" name="Picture 2" descr="https://image.shutterstock.com/z/stock-photo-christmas-balls-with-different-flags-hanging-on-white-background-15425237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102"/>
            <a:stretch/>
          </p:blipFill>
          <p:spPr bwMode="auto">
            <a:xfrm>
              <a:off x="8721883" y="35300"/>
              <a:ext cx="3131623" cy="16574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3"/>
            <p:cNvSpPr txBox="1"/>
            <p:nvPr/>
          </p:nvSpPr>
          <p:spPr>
            <a:xfrm>
              <a:off x="7131285" y="279247"/>
              <a:ext cx="1897487" cy="584775"/>
            </a:xfrm>
            <a:prstGeom prst="rect">
              <a:avLst/>
            </a:prstGeom>
            <a:noFill/>
          </p:spPr>
          <p:txBody>
            <a:bodyPr wrap="square" rtlCol="1">
              <a:spAutoFit/>
            </a:bodyPr>
            <a:ls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dirty="0">
                  <a:solidFill>
                    <a:srgbClr val="002060"/>
                  </a:solidFill>
                  <a:latin typeface="Aharoni" panose="02010803020104030203" pitchFamily="2" charset="-79"/>
                  <a:cs typeface="Aharoni" panose="02010803020104030203" pitchFamily="2" charset="-79"/>
                </a:rPr>
                <a:t>DIFFERENT COUNTRIES</a:t>
              </a:r>
              <a:endParaRPr lang="he-IL" sz="1600" b="1" i="1" dirty="0">
                <a:solidFill>
                  <a:srgbClr val="002060"/>
                </a:solidFill>
                <a:latin typeface="Aharoni" panose="02010803020104030203" pitchFamily="2" charset="-79"/>
                <a:cs typeface="Aharoni" panose="02010803020104030203" pitchFamily="2" charset="-79"/>
              </a:endParaRPr>
            </a:p>
          </p:txBody>
        </p:sp>
        <p:grpSp>
          <p:nvGrpSpPr>
            <p:cNvPr id="12" name="Group 6"/>
            <p:cNvGrpSpPr/>
            <p:nvPr/>
          </p:nvGrpSpPr>
          <p:grpSpPr>
            <a:xfrm>
              <a:off x="3672591" y="1844831"/>
              <a:ext cx="7869836" cy="4750840"/>
              <a:chOff x="1339403" y="1746411"/>
              <a:chExt cx="6170144" cy="4344718"/>
            </a:xfrm>
          </p:grpSpPr>
          <p:pic>
            <p:nvPicPr>
              <p:cNvPr id="13" name="Picture 4" descr="Image result for different perceptions of reality"/>
              <p:cNvPicPr>
                <a:picLocks noChangeAspect="1" noChangeArrowheads="1"/>
              </p:cNvPicPr>
              <p:nvPr/>
            </p:nvPicPr>
            <p:blipFill rotWithShape="1">
              <a:blip r:embed="rId3">
                <a:extLst>
                  <a:ext uri="{28A0092B-C50C-407E-A947-70E740481C1C}">
                    <a14:useLocalDpi xmlns:a14="http://schemas.microsoft.com/office/drawing/2010/main" val="0"/>
                  </a:ext>
                </a:extLst>
              </a:blip>
              <a:srcRect l="1386" t="5192" r="-1"/>
              <a:stretch/>
            </p:blipFill>
            <p:spPr bwMode="auto">
              <a:xfrm>
                <a:off x="1484011" y="1746411"/>
                <a:ext cx="6025536" cy="434471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p:nvPr/>
            </p:nvSpPr>
            <p:spPr>
              <a:xfrm>
                <a:off x="1339403" y="1746411"/>
                <a:ext cx="734096" cy="314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rtl="0">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he-IL"/>
              </a:p>
            </p:txBody>
          </p:sp>
        </p:grpSp>
      </p:grpSp>
      <p:sp>
        <p:nvSpPr>
          <p:cNvPr id="4" name="CaixaDeTexto 3"/>
          <p:cNvSpPr txBox="1"/>
          <p:nvPr/>
        </p:nvSpPr>
        <p:spPr>
          <a:xfrm>
            <a:off x="3762528" y="509666"/>
            <a:ext cx="3207895" cy="1077218"/>
          </a:xfrm>
          <a:prstGeom prst="rect">
            <a:avLst/>
          </a:prstGeom>
          <a:noFill/>
        </p:spPr>
        <p:txBody>
          <a:bodyPr wrap="square" rtlCol="0">
            <a:spAutoFit/>
          </a:bodyPr>
          <a:lstStyle/>
          <a:p>
            <a:pPr algn="ctr"/>
            <a:r>
              <a:rPr lang="pt-BR" sz="3200" b="1" i="1" dirty="0">
                <a:solidFill>
                  <a:srgbClr val="FF0000"/>
                </a:solidFill>
              </a:rPr>
              <a:t>INFLUENCE OF PERCEPTION</a:t>
            </a:r>
          </a:p>
        </p:txBody>
      </p:sp>
    </p:spTree>
    <p:extLst>
      <p:ext uri="{BB962C8B-B14F-4D97-AF65-F5344CB8AC3E}">
        <p14:creationId xmlns:p14="http://schemas.microsoft.com/office/powerpoint/2010/main" val="41180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136</TotalTime>
  <Words>719</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Aharoni</vt:lpstr>
      <vt:lpstr>Arial</vt:lpstr>
      <vt:lpstr>Arial Black</vt:lpstr>
      <vt:lpstr>Calibri</vt:lpstr>
      <vt:lpstr>Corbel</vt:lpstr>
      <vt:lpstr>David</vt:lpstr>
      <vt:lpstr>Gisha</vt:lpstr>
      <vt:lpstr>Wingdings 2</vt:lpstr>
      <vt:lpstr>Frame</vt:lpstr>
      <vt:lpstr>CULTURAL APPROACH</vt:lpstr>
      <vt:lpstr>OUTLINE</vt:lpstr>
      <vt:lpstr>THEORY (1/5)</vt:lpstr>
      <vt:lpstr>THEORY (2/5)</vt:lpstr>
      <vt:lpstr>THEORY (3/5)  The System Level </vt:lpstr>
      <vt:lpstr>THEORY (4/5)  The Process Level </vt:lpstr>
      <vt:lpstr>THEORY (5/5)  The Policy level </vt:lpstr>
      <vt:lpstr>PowerPoint Presentation</vt:lpstr>
      <vt:lpstr>SURVEY RESULTS  (Students Class 44th)      Tool of Research – Google Forms</vt:lpstr>
      <vt:lpstr>SURVEY RESULTS  (Students Class 44th)      Tool of Research – Google Forms</vt:lpstr>
      <vt:lpstr>SURVEY RESULTS  (Students Class 44th)      Tool of Research – Google Forms</vt:lpstr>
      <vt:lpstr>SURVEY RESULTS  (Students Class 44th)      Tool of Research – Google Forms</vt:lpstr>
      <vt:lpstr>SURVEY RESULTS  (Students Class 44th)      Tool of Research – Google Forms</vt:lpstr>
      <vt:lpstr>SURVEY RESULTS</vt:lpstr>
      <vt:lpstr>SURVEY RESULTS</vt:lpstr>
      <vt:lpstr>CANADIAN POLITICAL CULTURE</vt:lpstr>
      <vt:lpstr> CANADIAN POLITICAL CULTURE  System Level </vt:lpstr>
      <vt:lpstr>CANADIAN POLITICAL CULTURE  Process Level</vt:lpstr>
      <vt:lpstr>CANADIAN POLITICAL CULTURE      Policy Level </vt:lpstr>
      <vt:lpstr>CANADIAN POLITICAL CULTURE  Current State</vt:lpstr>
      <vt:lpstr>POLITICAL CULTURE AROUND THE WORLD</vt:lpstr>
      <vt:lpstr>CONCLUSION</vt:lpstr>
      <vt:lpstr>INSTRUCTOR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APPROACH</dc:title>
  <dc:creator>TJLeigh</dc:creator>
  <cp:lastModifiedBy>TJLeigh</cp:lastModifiedBy>
  <cp:revision>22</cp:revision>
  <dcterms:created xsi:type="dcterms:W3CDTF">2016-12-17T16:49:39Z</dcterms:created>
  <dcterms:modified xsi:type="dcterms:W3CDTF">2016-12-18T13:29:19Z</dcterms:modified>
</cp:coreProperties>
</file>