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s, David G Jr CIV EUCOM (US)" initials="SDGJCE(" lastIdx="1" clrIdx="0">
    <p:extLst>
      <p:ext uri="{19B8F6BF-5375-455C-9EA6-DF929625EA0E}">
        <p15:presenceInfo xmlns:p15="http://schemas.microsoft.com/office/powerpoint/2012/main" userId="S-1-5-21-3628218314-1103199449-568275247-1710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75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0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6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C344-2FC9-48DE-B892-8C713213E70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4654-AB01-4D3C-8A68-20671180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4" y="1237214"/>
            <a:ext cx="8019348" cy="414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828" y="435428"/>
            <a:ext cx="1291772" cy="64633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Center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351314" y="758594"/>
            <a:ext cx="522514" cy="794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52343" y="4175818"/>
            <a:ext cx="791029" cy="64633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Main Gate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7743372" y="4498984"/>
            <a:ext cx="732971" cy="406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Simons, David G Jr CIV EUCOM (US)</dc:creator>
  <cp:lastModifiedBy>Simons, David G Jr CIV EUCOM (US)</cp:lastModifiedBy>
  <cp:revision>1</cp:revision>
  <dcterms:created xsi:type="dcterms:W3CDTF">2019-06-26T11:35:34Z</dcterms:created>
  <dcterms:modified xsi:type="dcterms:W3CDTF">2019-06-26T11:40:00Z</dcterms:modified>
</cp:coreProperties>
</file>