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07981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3110" y="298790"/>
            <a:ext cx="9966960" cy="2926080"/>
          </a:xfrm>
          <a:ln>
            <a:noFill/>
          </a:ln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2612" y="4365810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dirty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he-IL" dirty="0"/>
              <a:t>שיעור מפקד ליום הזיכרון תש"פ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מלבן 8"/>
          <p:cNvSpPr/>
          <p:nvPr userDrawn="1"/>
        </p:nvSpPr>
        <p:spPr>
          <a:xfrm>
            <a:off x="1622612" y="3442447"/>
            <a:ext cx="8854778" cy="6275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r" defTabSz="914400" rtl="1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35736" y="6362699"/>
            <a:ext cx="10320528" cy="198573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Commandant Hour</a:t>
            </a:r>
            <a:br>
              <a:rPr lang="he-IL" sz="11500" b="1" cap="none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br>
              <a:rPr lang="he-IL" sz="6600" b="1" cap="none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r>
              <a:rPr lang="en-US" sz="20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3 2020</a:t>
            </a:r>
            <a:br>
              <a:rPr lang="he-IL" sz="2000" cap="none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br>
              <a:rPr lang="he-IL" sz="7200" cap="none" dirty="0">
                <a:latin typeface="Narkisim" panose="020E0502050101010101" pitchFamily="34" charset="-79"/>
                <a:cs typeface="Narkisim" panose="020E0502050101010101" pitchFamily="34" charset="-79"/>
              </a:rPr>
            </a:br>
            <a:endParaRPr lang="he-IL" sz="3200" cap="none" dirty="0"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09343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864761" y="1573675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Chaos</a:t>
            </a:r>
            <a:endParaRPr lang="he-IL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89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35736" y="2938744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Israel Defense Forces</a:t>
            </a:r>
            <a:b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b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Israel War Forces</a:t>
            </a:r>
            <a:endParaRPr lang="he-IL" sz="6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788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300625" y="2235200"/>
            <a:ext cx="9590750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Watchman Who Fell Asleep</a:t>
            </a:r>
            <a:endParaRPr lang="he-IL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66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35736" y="2235200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</a:t>
            </a:r>
            <a:b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(Black Swan?)</a:t>
            </a:r>
            <a:endParaRPr lang="he-IL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40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35736" y="1679702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 System</a:t>
            </a:r>
            <a:endParaRPr lang="he-IL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258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35736" y="1632675"/>
            <a:ext cx="10320528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Criticism</a:t>
            </a:r>
            <a:endParaRPr lang="he-I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388793"/>
      </p:ext>
    </p:extLst>
  </p:cSld>
  <p:clrMapOvr>
    <a:masterClrMapping/>
  </p:clrMapOvr>
</p:sld>
</file>

<file path=ppt/theme/theme1.xml><?xml version="1.0" encoding="utf-8"?>
<a:theme xmlns:a="http://schemas.openxmlformats.org/drawingml/2006/main" name="בסיס">
  <a:themeElements>
    <a:clrScheme name="כחול חם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TM03457444[[fn=בסיס]]</Template>
  <TotalTime>4467</TotalTime>
  <Words>33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Corbel</vt:lpstr>
      <vt:lpstr>Narkisim</vt:lpstr>
      <vt:lpstr>Times New Roman</vt:lpstr>
      <vt:lpstr>בסיס</vt:lpstr>
      <vt:lpstr>Commandant Hour  June 3 2020  </vt:lpstr>
      <vt:lpstr>Chaos</vt:lpstr>
      <vt:lpstr>Israel Defense Forces Or Israel War Forces</vt:lpstr>
      <vt:lpstr>The Watchman Who Fell Asleep</vt:lpstr>
      <vt:lpstr>Learning  (Black Swan?)</vt:lpstr>
      <vt:lpstr>Complex System</vt:lpstr>
      <vt:lpstr>Criticism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sarai gez stein</dc:creator>
  <cp:lastModifiedBy>אהרון אייבל</cp:lastModifiedBy>
  <cp:revision>51</cp:revision>
  <dcterms:created xsi:type="dcterms:W3CDTF">2020-01-05T20:57:20Z</dcterms:created>
  <dcterms:modified xsi:type="dcterms:W3CDTF">2020-06-02T13:58:12Z</dcterms:modified>
</cp:coreProperties>
</file>