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4"/>
  </p:sldMasterIdLst>
  <p:notesMasterIdLst>
    <p:notesMasterId r:id="rId23"/>
  </p:notesMasterIdLst>
  <p:handoutMasterIdLst>
    <p:handoutMasterId r:id="rId24"/>
  </p:handoutMasterIdLst>
  <p:sldIdLst>
    <p:sldId id="327" r:id="rId5"/>
    <p:sldId id="328" r:id="rId6"/>
    <p:sldId id="329" r:id="rId7"/>
    <p:sldId id="330" r:id="rId8"/>
    <p:sldId id="331" r:id="rId9"/>
    <p:sldId id="332" r:id="rId10"/>
    <p:sldId id="335" r:id="rId11"/>
    <p:sldId id="336" r:id="rId12"/>
    <p:sldId id="337" r:id="rId13"/>
    <p:sldId id="338" r:id="rId14"/>
    <p:sldId id="333" r:id="rId15"/>
    <p:sldId id="342" r:id="rId16"/>
    <p:sldId id="334" r:id="rId17"/>
    <p:sldId id="341" r:id="rId18"/>
    <p:sldId id="339" r:id="rId19"/>
    <p:sldId id="340" r:id="rId20"/>
    <p:sldId id="326" r:id="rId21"/>
    <p:sldId id="344" r:id="rId22"/>
  </p:sldIdLst>
  <p:sldSz cx="12192000" cy="6858000"/>
  <p:notesSz cx="6819900" cy="99187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B9BD5"/>
    <a:srgbClr val="ED7D31"/>
    <a:srgbClr val="A5A5A5"/>
    <a:srgbClr val="FFC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סגנון ביניים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000" autoAdjust="0"/>
    <p:restoredTop sz="94660"/>
  </p:normalViewPr>
  <p:slideViewPr>
    <p:cSldViewPr snapToGrid="0">
      <p:cViewPr varScale="1">
        <p:scale>
          <a:sx n="88" d="100"/>
          <a:sy n="88" d="100"/>
        </p:scale>
        <p:origin x="72" y="168"/>
      </p:cViewPr>
      <p:guideLst>
        <p:guide orient="horz" pos="2160"/>
        <p:guide pos="3840"/>
      </p:guideLst>
    </p:cSldViewPr>
  </p:slid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F67F036-C9E5-4C61-A7F2-0306AAFFBEF2}" type="doc">
      <dgm:prSet loTypeId="urn:microsoft.com/office/officeart/2005/8/layout/radial6" loCatId="relationship" qsTypeId="urn:microsoft.com/office/officeart/2005/8/quickstyle/simple1" qsCatId="simple" csTypeId="urn:microsoft.com/office/officeart/2005/8/colors/colorful4" csCatId="colorful" phldr="1"/>
      <dgm:spPr/>
      <dgm:t>
        <a:bodyPr/>
        <a:lstStyle/>
        <a:p>
          <a:pPr rtl="1"/>
          <a:endParaRPr lang="he-IL"/>
        </a:p>
      </dgm:t>
    </dgm:pt>
    <dgm:pt modelId="{77787D92-44D2-4EE4-BF68-D8DA648B869E}">
      <dgm:prSet phldrT="[טקסט]" custT="1"/>
      <dgm:spPr/>
      <dgm:t>
        <a:bodyPr/>
        <a:lstStyle/>
        <a:p>
          <a:pPr rtl="0"/>
          <a:r>
            <a:rPr lang="en-US" sz="1800" b="1" dirty="0">
              <a:solidFill>
                <a:schemeClr val="tx1"/>
              </a:solidFill>
              <a:latin typeface="+mj-lt"/>
              <a:cs typeface="David" panose="020E0502060401010101" pitchFamily="34" charset="-79"/>
            </a:rPr>
            <a:t>Strategy</a:t>
          </a:r>
          <a:endParaRPr lang="he-IL" sz="1800" b="1" dirty="0">
            <a:solidFill>
              <a:schemeClr val="tx1"/>
            </a:solidFill>
            <a:latin typeface="David" panose="020E0502060401010101" pitchFamily="34" charset="-79"/>
            <a:cs typeface="David" panose="020E0502060401010101" pitchFamily="34" charset="-79"/>
          </a:endParaRPr>
        </a:p>
      </dgm:t>
    </dgm:pt>
    <dgm:pt modelId="{57ACA179-F69D-4900-99A2-19A28CF29AC5}" type="parTrans" cxnId="{C9D0FADD-826B-4803-BE5F-3102C126852A}">
      <dgm:prSet/>
      <dgm:spPr/>
      <dgm:t>
        <a:bodyPr/>
        <a:lstStyle/>
        <a:p>
          <a:pPr rtl="1"/>
          <a:endParaRPr lang="he-IL"/>
        </a:p>
      </dgm:t>
    </dgm:pt>
    <dgm:pt modelId="{AA3E66B8-AC8C-45EA-8EB2-B33847B9FFCE}" type="sibTrans" cxnId="{C9D0FADD-826B-4803-BE5F-3102C126852A}">
      <dgm:prSet/>
      <dgm:spPr/>
      <dgm:t>
        <a:bodyPr/>
        <a:lstStyle/>
        <a:p>
          <a:pPr rtl="1"/>
          <a:endParaRPr lang="he-IL"/>
        </a:p>
      </dgm:t>
    </dgm:pt>
    <dgm:pt modelId="{53E16827-8354-486D-AF41-4AF32BB176B8}">
      <dgm:prSet phldrT="[טקסט]" custT="1"/>
      <dgm:spPr/>
      <dgm:t>
        <a:bodyPr/>
        <a:lstStyle/>
        <a:p>
          <a:pPr marL="0" marR="0" lvl="0" indent="0"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latin typeface="+mj-lt"/>
              <a:cs typeface="David" panose="020E0502060401010101" pitchFamily="34" charset="-79"/>
            </a:rPr>
            <a:t>Society</a:t>
          </a:r>
          <a:endParaRPr lang="he-IL" sz="1800" b="1" dirty="0">
            <a:solidFill>
              <a:schemeClr val="tx1"/>
            </a:solidFill>
            <a:latin typeface="David" panose="020E0502060401010101" pitchFamily="34" charset="-79"/>
            <a:cs typeface="David" panose="020E0502060401010101" pitchFamily="34" charset="-79"/>
          </a:endParaRPr>
        </a:p>
      </dgm:t>
    </dgm:pt>
    <dgm:pt modelId="{A53FAD01-44CE-4CF7-9000-E119A43E61A1}" type="parTrans" cxnId="{E70C0882-EB26-4272-8F36-9165B132AC3C}">
      <dgm:prSet/>
      <dgm:spPr/>
      <dgm:t>
        <a:bodyPr/>
        <a:lstStyle/>
        <a:p>
          <a:pPr rtl="1"/>
          <a:endParaRPr lang="he-IL"/>
        </a:p>
      </dgm:t>
    </dgm:pt>
    <dgm:pt modelId="{EE82BF3A-118F-481B-8FE3-01A774D2CF11}" type="sibTrans" cxnId="{E70C0882-EB26-4272-8F36-9165B132AC3C}">
      <dgm:prSet/>
      <dgm:spPr/>
      <dgm:t>
        <a:bodyPr/>
        <a:lstStyle/>
        <a:p>
          <a:pPr rtl="1"/>
          <a:endParaRPr lang="he-IL"/>
        </a:p>
      </dgm:t>
    </dgm:pt>
    <dgm:pt modelId="{917E0A78-84A7-4F67-8350-F95E76365253}">
      <dgm:prSet phldrT="[טקסט]" custT="1"/>
      <dgm:spPr/>
      <dgm:t>
        <a:bodyPr/>
        <a:lstStyle/>
        <a:p>
          <a:pPr rtl="0"/>
          <a:r>
            <a:rPr lang="en-US" sz="1800" b="1" dirty="0">
              <a:solidFill>
                <a:schemeClr val="tx1"/>
              </a:solidFill>
              <a:latin typeface="+mj-lt"/>
              <a:cs typeface="David" panose="020E0502060401010101" pitchFamily="34" charset="-79"/>
            </a:rPr>
            <a:t>Economy</a:t>
          </a:r>
          <a:endParaRPr lang="he-IL" sz="1800" b="1" dirty="0">
            <a:solidFill>
              <a:schemeClr val="tx1"/>
            </a:solidFill>
            <a:latin typeface="David" panose="020E0502060401010101" pitchFamily="34" charset="-79"/>
            <a:cs typeface="David" panose="020E0502060401010101" pitchFamily="34" charset="-79"/>
          </a:endParaRPr>
        </a:p>
      </dgm:t>
    </dgm:pt>
    <dgm:pt modelId="{EDAB76A4-87F6-4EF1-AC47-2768E9A35E86}" type="parTrans" cxnId="{2C8E187C-30EB-4864-8A33-FC91AD1B8B23}">
      <dgm:prSet/>
      <dgm:spPr/>
      <dgm:t>
        <a:bodyPr/>
        <a:lstStyle/>
        <a:p>
          <a:pPr rtl="1"/>
          <a:endParaRPr lang="he-IL"/>
        </a:p>
      </dgm:t>
    </dgm:pt>
    <dgm:pt modelId="{F36A6075-99A4-4684-87F7-EF6703082E3C}" type="sibTrans" cxnId="{2C8E187C-30EB-4864-8A33-FC91AD1B8B23}">
      <dgm:prSet/>
      <dgm:spPr/>
      <dgm:t>
        <a:bodyPr/>
        <a:lstStyle/>
        <a:p>
          <a:pPr rtl="1"/>
          <a:endParaRPr lang="he-IL"/>
        </a:p>
      </dgm:t>
    </dgm:pt>
    <dgm:pt modelId="{900D833B-EDC6-41A4-8E61-3EBBE94FBF8A}">
      <dgm:prSet phldrT="[טקסט]" custT="1"/>
      <dgm:spPr/>
      <dgm:t>
        <a:bodyPr/>
        <a:lstStyle/>
        <a:p>
          <a:pPr rtl="0"/>
          <a:r>
            <a:rPr lang="en-US" sz="1800" b="1" dirty="0">
              <a:solidFill>
                <a:schemeClr val="tx1"/>
              </a:solidFill>
              <a:latin typeface="+mj-lt"/>
              <a:cs typeface="David" panose="020E0502060401010101" pitchFamily="34" charset="-79"/>
            </a:rPr>
            <a:t>National Defense</a:t>
          </a:r>
          <a:endParaRPr lang="he-IL" sz="1800" b="1" dirty="0">
            <a:solidFill>
              <a:schemeClr val="tx1"/>
            </a:solidFill>
            <a:latin typeface="David" panose="020E0502060401010101" pitchFamily="34" charset="-79"/>
            <a:cs typeface="David" panose="020E0502060401010101" pitchFamily="34" charset="-79"/>
          </a:endParaRPr>
        </a:p>
      </dgm:t>
    </dgm:pt>
    <dgm:pt modelId="{BF54BB5A-476E-4CD5-8DE8-73B1CE5D5F6F}" type="parTrans" cxnId="{E0ABE8CA-82DE-4C8C-BB7B-EE92EF26B954}">
      <dgm:prSet/>
      <dgm:spPr/>
      <dgm:t>
        <a:bodyPr/>
        <a:lstStyle/>
        <a:p>
          <a:pPr rtl="1"/>
          <a:endParaRPr lang="he-IL"/>
        </a:p>
      </dgm:t>
    </dgm:pt>
    <dgm:pt modelId="{A3B6C843-9BFD-444E-B161-B3E202CD89E1}" type="sibTrans" cxnId="{E0ABE8CA-82DE-4C8C-BB7B-EE92EF26B954}">
      <dgm:prSet/>
      <dgm:spPr/>
      <dgm:t>
        <a:bodyPr/>
        <a:lstStyle/>
        <a:p>
          <a:pPr rtl="1"/>
          <a:endParaRPr lang="he-IL"/>
        </a:p>
      </dgm:t>
    </dgm:pt>
    <dgm:pt modelId="{41FB78FC-43E5-45AD-99DE-CC8F6F172F2F}">
      <dgm:prSet phldrT="[טקסט]" custT="1"/>
      <dgm:spPr/>
      <dgm:t>
        <a:bodyPr/>
        <a:lstStyle/>
        <a:p>
          <a:pPr rtl="0"/>
          <a:r>
            <a:rPr lang="en-US" sz="1800" b="1" dirty="0">
              <a:solidFill>
                <a:schemeClr val="tx1"/>
              </a:solidFill>
              <a:latin typeface="+mj-lt"/>
              <a:cs typeface="David" panose="020E0502060401010101" pitchFamily="34" charset="-79"/>
            </a:rPr>
            <a:t>Statesmanship and Diplomacy</a:t>
          </a:r>
          <a:endParaRPr lang="he-IL" sz="1800" b="1" dirty="0">
            <a:solidFill>
              <a:schemeClr val="tx1"/>
            </a:solidFill>
            <a:latin typeface="David" panose="020E0502060401010101" pitchFamily="34" charset="-79"/>
            <a:cs typeface="David" panose="020E0502060401010101" pitchFamily="34" charset="-79"/>
          </a:endParaRPr>
        </a:p>
      </dgm:t>
    </dgm:pt>
    <dgm:pt modelId="{73C873E8-85A2-43A6-A25E-E808EE760387}" type="parTrans" cxnId="{4CE1C4C2-7411-4277-8F55-63692087A3C2}">
      <dgm:prSet/>
      <dgm:spPr/>
      <dgm:t>
        <a:bodyPr/>
        <a:lstStyle/>
        <a:p>
          <a:pPr rtl="1"/>
          <a:endParaRPr lang="he-IL"/>
        </a:p>
      </dgm:t>
    </dgm:pt>
    <dgm:pt modelId="{0EB7096D-69DA-44A2-B34D-8C3DB9CBD57F}" type="sibTrans" cxnId="{4CE1C4C2-7411-4277-8F55-63692087A3C2}">
      <dgm:prSet/>
      <dgm:spPr/>
      <dgm:t>
        <a:bodyPr/>
        <a:lstStyle/>
        <a:p>
          <a:pPr rtl="1"/>
          <a:endParaRPr lang="he-IL"/>
        </a:p>
      </dgm:t>
    </dgm:pt>
    <dgm:pt modelId="{F47BBAC8-0509-483D-9C9C-6A261898BDE0}" type="pres">
      <dgm:prSet presAssocID="{6F67F036-C9E5-4C61-A7F2-0306AAFFBEF2}" presName="Name0" presStyleCnt="0">
        <dgm:presLayoutVars>
          <dgm:chMax val="1"/>
          <dgm:dir/>
          <dgm:animLvl val="ctr"/>
          <dgm:resizeHandles val="exact"/>
        </dgm:presLayoutVars>
      </dgm:prSet>
      <dgm:spPr/>
    </dgm:pt>
    <dgm:pt modelId="{522A7483-5797-4ACA-B244-48A02EA03F83}" type="pres">
      <dgm:prSet presAssocID="{77787D92-44D2-4EE4-BF68-D8DA648B869E}" presName="centerShape" presStyleLbl="node0" presStyleIdx="0" presStyleCnt="1" custScaleX="112551" custScaleY="104825"/>
      <dgm:spPr/>
    </dgm:pt>
    <dgm:pt modelId="{880C6DB3-6422-4BC4-AEE3-21C02E07AA99}" type="pres">
      <dgm:prSet presAssocID="{53E16827-8354-486D-AF41-4AF32BB176B8}" presName="node" presStyleLbl="node1" presStyleIdx="0" presStyleCnt="4" custScaleX="168384" custScaleY="126097" custRadScaleRad="107657" custRadScaleInc="1491">
        <dgm:presLayoutVars>
          <dgm:bulletEnabled val="1"/>
        </dgm:presLayoutVars>
      </dgm:prSet>
      <dgm:spPr/>
    </dgm:pt>
    <dgm:pt modelId="{9C0531F5-C3E4-4C13-8BC9-87D732AAFDB8}" type="pres">
      <dgm:prSet presAssocID="{53E16827-8354-486D-AF41-4AF32BB176B8}" presName="dummy" presStyleCnt="0"/>
      <dgm:spPr/>
    </dgm:pt>
    <dgm:pt modelId="{0137A0B0-71A9-4B0D-8831-4F52B5A01792}" type="pres">
      <dgm:prSet presAssocID="{EE82BF3A-118F-481B-8FE3-01A774D2CF11}" presName="sibTrans" presStyleLbl="sibTrans2D1" presStyleIdx="0" presStyleCnt="4"/>
      <dgm:spPr/>
    </dgm:pt>
    <dgm:pt modelId="{0EA8E124-B86C-407A-BDD3-4753475EA3C5}" type="pres">
      <dgm:prSet presAssocID="{41FB78FC-43E5-45AD-99DE-CC8F6F172F2F}" presName="node" presStyleLbl="node1" presStyleIdx="1" presStyleCnt="4" custScaleX="228968" custScaleY="115370" custRadScaleRad="126519">
        <dgm:presLayoutVars>
          <dgm:bulletEnabled val="1"/>
        </dgm:presLayoutVars>
      </dgm:prSet>
      <dgm:spPr/>
    </dgm:pt>
    <dgm:pt modelId="{9FBEA499-9A77-4434-BF37-444A514B896A}" type="pres">
      <dgm:prSet presAssocID="{41FB78FC-43E5-45AD-99DE-CC8F6F172F2F}" presName="dummy" presStyleCnt="0"/>
      <dgm:spPr/>
    </dgm:pt>
    <dgm:pt modelId="{2077467D-DA34-44E1-92B5-63523ADF287E}" type="pres">
      <dgm:prSet presAssocID="{0EB7096D-69DA-44A2-B34D-8C3DB9CBD57F}" presName="sibTrans" presStyleLbl="sibTrans2D1" presStyleIdx="1" presStyleCnt="4"/>
      <dgm:spPr/>
    </dgm:pt>
    <dgm:pt modelId="{C49C7E5C-81C3-4209-8F65-985E790DB895}" type="pres">
      <dgm:prSet presAssocID="{917E0A78-84A7-4F67-8350-F95E76365253}" presName="node" presStyleLbl="node1" presStyleIdx="2" presStyleCnt="4" custScaleX="155470" custScaleY="128530">
        <dgm:presLayoutVars>
          <dgm:bulletEnabled val="1"/>
        </dgm:presLayoutVars>
      </dgm:prSet>
      <dgm:spPr/>
    </dgm:pt>
    <dgm:pt modelId="{AA4937E0-FE5F-4BDB-951F-9055ABADB302}" type="pres">
      <dgm:prSet presAssocID="{917E0A78-84A7-4F67-8350-F95E76365253}" presName="dummy" presStyleCnt="0"/>
      <dgm:spPr/>
    </dgm:pt>
    <dgm:pt modelId="{9D9AF153-83C2-4CA5-B9B2-9F30CB583B73}" type="pres">
      <dgm:prSet presAssocID="{F36A6075-99A4-4684-87F7-EF6703082E3C}" presName="sibTrans" presStyleLbl="sibTrans2D1" presStyleIdx="2" presStyleCnt="4"/>
      <dgm:spPr/>
    </dgm:pt>
    <dgm:pt modelId="{B2D1C69C-826A-42BC-9C8B-10C2CA18559B}" type="pres">
      <dgm:prSet presAssocID="{900D833B-EDC6-41A4-8E61-3EBBE94FBF8A}" presName="node" presStyleLbl="node1" presStyleIdx="3" presStyleCnt="4" custScaleX="246821" custScaleY="98452" custRadScaleRad="132101">
        <dgm:presLayoutVars>
          <dgm:bulletEnabled val="1"/>
        </dgm:presLayoutVars>
      </dgm:prSet>
      <dgm:spPr/>
    </dgm:pt>
    <dgm:pt modelId="{5BB1509D-711F-48EB-9EE7-F1C3996DE94A}" type="pres">
      <dgm:prSet presAssocID="{900D833B-EDC6-41A4-8E61-3EBBE94FBF8A}" presName="dummy" presStyleCnt="0"/>
      <dgm:spPr/>
    </dgm:pt>
    <dgm:pt modelId="{AA078262-C616-42E9-9FFC-62F2A0F62298}" type="pres">
      <dgm:prSet presAssocID="{A3B6C843-9BFD-444E-B161-B3E202CD89E1}" presName="sibTrans" presStyleLbl="sibTrans2D1" presStyleIdx="3" presStyleCnt="4"/>
      <dgm:spPr/>
    </dgm:pt>
  </dgm:ptLst>
  <dgm:cxnLst>
    <dgm:cxn modelId="{2C8E187C-30EB-4864-8A33-FC91AD1B8B23}" srcId="{77787D92-44D2-4EE4-BF68-D8DA648B869E}" destId="{917E0A78-84A7-4F67-8350-F95E76365253}" srcOrd="2" destOrd="0" parTransId="{EDAB76A4-87F6-4EF1-AC47-2768E9A35E86}" sibTransId="{F36A6075-99A4-4684-87F7-EF6703082E3C}"/>
    <dgm:cxn modelId="{1EA6A97D-3C53-455B-9DDF-45A7A320D88B}" type="presOf" srcId="{77787D92-44D2-4EE4-BF68-D8DA648B869E}" destId="{522A7483-5797-4ACA-B244-48A02EA03F83}" srcOrd="0" destOrd="0" presId="urn:microsoft.com/office/officeart/2005/8/layout/radial6"/>
    <dgm:cxn modelId="{E70C0882-EB26-4272-8F36-9165B132AC3C}" srcId="{77787D92-44D2-4EE4-BF68-D8DA648B869E}" destId="{53E16827-8354-486D-AF41-4AF32BB176B8}" srcOrd="0" destOrd="0" parTransId="{A53FAD01-44CE-4CF7-9000-E119A43E61A1}" sibTransId="{EE82BF3A-118F-481B-8FE3-01A774D2CF11}"/>
    <dgm:cxn modelId="{14E5A884-EAEC-48F2-A931-591B1AB9E101}" type="presOf" srcId="{917E0A78-84A7-4F67-8350-F95E76365253}" destId="{C49C7E5C-81C3-4209-8F65-985E790DB895}" srcOrd="0" destOrd="0" presId="urn:microsoft.com/office/officeart/2005/8/layout/radial6"/>
    <dgm:cxn modelId="{A0EE248C-12DA-43DE-BD36-7C523CD7D1B1}" type="presOf" srcId="{0EB7096D-69DA-44A2-B34D-8C3DB9CBD57F}" destId="{2077467D-DA34-44E1-92B5-63523ADF287E}" srcOrd="0" destOrd="0" presId="urn:microsoft.com/office/officeart/2005/8/layout/radial6"/>
    <dgm:cxn modelId="{64F280A2-2905-456B-9670-954C69D8318B}" type="presOf" srcId="{F36A6075-99A4-4684-87F7-EF6703082E3C}" destId="{9D9AF153-83C2-4CA5-B9B2-9F30CB583B73}" srcOrd="0" destOrd="0" presId="urn:microsoft.com/office/officeart/2005/8/layout/radial6"/>
    <dgm:cxn modelId="{6E423DBD-0678-4DFE-9749-D1D4A5F72FC4}" type="presOf" srcId="{6F67F036-C9E5-4C61-A7F2-0306AAFFBEF2}" destId="{F47BBAC8-0509-483D-9C9C-6A261898BDE0}" srcOrd="0" destOrd="0" presId="urn:microsoft.com/office/officeart/2005/8/layout/radial6"/>
    <dgm:cxn modelId="{D4F316C2-BBED-421F-A8F9-1439E236BFFF}" type="presOf" srcId="{41FB78FC-43E5-45AD-99DE-CC8F6F172F2F}" destId="{0EA8E124-B86C-407A-BDD3-4753475EA3C5}" srcOrd="0" destOrd="0" presId="urn:microsoft.com/office/officeart/2005/8/layout/radial6"/>
    <dgm:cxn modelId="{4CE1C4C2-7411-4277-8F55-63692087A3C2}" srcId="{77787D92-44D2-4EE4-BF68-D8DA648B869E}" destId="{41FB78FC-43E5-45AD-99DE-CC8F6F172F2F}" srcOrd="1" destOrd="0" parTransId="{73C873E8-85A2-43A6-A25E-E808EE760387}" sibTransId="{0EB7096D-69DA-44A2-B34D-8C3DB9CBD57F}"/>
    <dgm:cxn modelId="{F5191BC6-5D97-494B-A023-20046B4BE48D}" type="presOf" srcId="{900D833B-EDC6-41A4-8E61-3EBBE94FBF8A}" destId="{B2D1C69C-826A-42BC-9C8B-10C2CA18559B}" srcOrd="0" destOrd="0" presId="urn:microsoft.com/office/officeart/2005/8/layout/radial6"/>
    <dgm:cxn modelId="{FA7FE7C9-BD5B-4078-B80D-D0912F0306F9}" type="presOf" srcId="{53E16827-8354-486D-AF41-4AF32BB176B8}" destId="{880C6DB3-6422-4BC4-AEE3-21C02E07AA99}" srcOrd="0" destOrd="0" presId="urn:microsoft.com/office/officeart/2005/8/layout/radial6"/>
    <dgm:cxn modelId="{E0ABE8CA-82DE-4C8C-BB7B-EE92EF26B954}" srcId="{77787D92-44D2-4EE4-BF68-D8DA648B869E}" destId="{900D833B-EDC6-41A4-8E61-3EBBE94FBF8A}" srcOrd="3" destOrd="0" parTransId="{BF54BB5A-476E-4CD5-8DE8-73B1CE5D5F6F}" sibTransId="{A3B6C843-9BFD-444E-B161-B3E202CD89E1}"/>
    <dgm:cxn modelId="{356221DD-D40C-4E2B-A11A-86238F901466}" type="presOf" srcId="{EE82BF3A-118F-481B-8FE3-01A774D2CF11}" destId="{0137A0B0-71A9-4B0D-8831-4F52B5A01792}" srcOrd="0" destOrd="0" presId="urn:microsoft.com/office/officeart/2005/8/layout/radial6"/>
    <dgm:cxn modelId="{C9D0FADD-826B-4803-BE5F-3102C126852A}" srcId="{6F67F036-C9E5-4C61-A7F2-0306AAFFBEF2}" destId="{77787D92-44D2-4EE4-BF68-D8DA648B869E}" srcOrd="0" destOrd="0" parTransId="{57ACA179-F69D-4900-99A2-19A28CF29AC5}" sibTransId="{AA3E66B8-AC8C-45EA-8EB2-B33847B9FFCE}"/>
    <dgm:cxn modelId="{A29924E8-0342-4D44-918B-6B38CD80114C}" type="presOf" srcId="{A3B6C843-9BFD-444E-B161-B3E202CD89E1}" destId="{AA078262-C616-42E9-9FFC-62F2A0F62298}" srcOrd="0" destOrd="0" presId="urn:microsoft.com/office/officeart/2005/8/layout/radial6"/>
    <dgm:cxn modelId="{886B3A8E-A489-43F4-BFD3-B55F43BC3213}" type="presParOf" srcId="{F47BBAC8-0509-483D-9C9C-6A261898BDE0}" destId="{522A7483-5797-4ACA-B244-48A02EA03F83}" srcOrd="0" destOrd="0" presId="urn:microsoft.com/office/officeart/2005/8/layout/radial6"/>
    <dgm:cxn modelId="{EE823CF0-9301-4827-BA95-886133378F8B}" type="presParOf" srcId="{F47BBAC8-0509-483D-9C9C-6A261898BDE0}" destId="{880C6DB3-6422-4BC4-AEE3-21C02E07AA99}" srcOrd="1" destOrd="0" presId="urn:microsoft.com/office/officeart/2005/8/layout/radial6"/>
    <dgm:cxn modelId="{4D3BD4AC-A10A-4069-A161-FC0801052C72}" type="presParOf" srcId="{F47BBAC8-0509-483D-9C9C-6A261898BDE0}" destId="{9C0531F5-C3E4-4C13-8BC9-87D732AAFDB8}" srcOrd="2" destOrd="0" presId="urn:microsoft.com/office/officeart/2005/8/layout/radial6"/>
    <dgm:cxn modelId="{8406B70A-E209-43A6-AA4F-6E2DC2240F26}" type="presParOf" srcId="{F47BBAC8-0509-483D-9C9C-6A261898BDE0}" destId="{0137A0B0-71A9-4B0D-8831-4F52B5A01792}" srcOrd="3" destOrd="0" presId="urn:microsoft.com/office/officeart/2005/8/layout/radial6"/>
    <dgm:cxn modelId="{26FD9E4E-94A3-4854-B04D-9AC08152E3DD}" type="presParOf" srcId="{F47BBAC8-0509-483D-9C9C-6A261898BDE0}" destId="{0EA8E124-B86C-407A-BDD3-4753475EA3C5}" srcOrd="4" destOrd="0" presId="urn:microsoft.com/office/officeart/2005/8/layout/radial6"/>
    <dgm:cxn modelId="{4118ECE3-3A5A-48A9-986F-F73A903D81FE}" type="presParOf" srcId="{F47BBAC8-0509-483D-9C9C-6A261898BDE0}" destId="{9FBEA499-9A77-4434-BF37-444A514B896A}" srcOrd="5" destOrd="0" presId="urn:microsoft.com/office/officeart/2005/8/layout/radial6"/>
    <dgm:cxn modelId="{D21A39DA-BC00-4774-B523-627371E7EBF7}" type="presParOf" srcId="{F47BBAC8-0509-483D-9C9C-6A261898BDE0}" destId="{2077467D-DA34-44E1-92B5-63523ADF287E}" srcOrd="6" destOrd="0" presId="urn:microsoft.com/office/officeart/2005/8/layout/radial6"/>
    <dgm:cxn modelId="{DC904672-38F1-4E28-95B0-46B07729AC3B}" type="presParOf" srcId="{F47BBAC8-0509-483D-9C9C-6A261898BDE0}" destId="{C49C7E5C-81C3-4209-8F65-985E790DB895}" srcOrd="7" destOrd="0" presId="urn:microsoft.com/office/officeart/2005/8/layout/radial6"/>
    <dgm:cxn modelId="{C09216E7-60C3-4503-9872-1EF0C9B168A1}" type="presParOf" srcId="{F47BBAC8-0509-483D-9C9C-6A261898BDE0}" destId="{AA4937E0-FE5F-4BDB-951F-9055ABADB302}" srcOrd="8" destOrd="0" presId="urn:microsoft.com/office/officeart/2005/8/layout/radial6"/>
    <dgm:cxn modelId="{3AA1C28A-4AEA-42EC-98DA-0194318DFD36}" type="presParOf" srcId="{F47BBAC8-0509-483D-9C9C-6A261898BDE0}" destId="{9D9AF153-83C2-4CA5-B9B2-9F30CB583B73}" srcOrd="9" destOrd="0" presId="urn:microsoft.com/office/officeart/2005/8/layout/radial6"/>
    <dgm:cxn modelId="{DB81ADA9-1F30-4CAC-B3A4-58730F10C2F9}" type="presParOf" srcId="{F47BBAC8-0509-483D-9C9C-6A261898BDE0}" destId="{B2D1C69C-826A-42BC-9C8B-10C2CA18559B}" srcOrd="10" destOrd="0" presId="urn:microsoft.com/office/officeart/2005/8/layout/radial6"/>
    <dgm:cxn modelId="{E2A9F568-9D38-4330-A1EA-3A19DE7AC031}" type="presParOf" srcId="{F47BBAC8-0509-483D-9C9C-6A261898BDE0}" destId="{5BB1509D-711F-48EB-9EE7-F1C3996DE94A}" srcOrd="11" destOrd="0" presId="urn:microsoft.com/office/officeart/2005/8/layout/radial6"/>
    <dgm:cxn modelId="{2A7D5AE3-D219-416C-BA30-4E930C0CE4C9}" type="presParOf" srcId="{F47BBAC8-0509-483D-9C9C-6A261898BDE0}" destId="{AA078262-C616-42E9-9FFC-62F2A0F62298}" srcOrd="12"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078262-C616-42E9-9FFC-62F2A0F62298}">
      <dsp:nvSpPr>
        <dsp:cNvPr id="0" name=""/>
        <dsp:cNvSpPr/>
      </dsp:nvSpPr>
      <dsp:spPr>
        <a:xfrm>
          <a:off x="1285113" y="337387"/>
          <a:ext cx="2794676" cy="2794676"/>
        </a:xfrm>
        <a:prstGeom prst="blockArc">
          <a:avLst>
            <a:gd name="adj1" fmla="val 10606108"/>
            <a:gd name="adj2" fmla="val 17359786"/>
            <a:gd name="adj3" fmla="val 4642"/>
          </a:avLst>
        </a:prstGeom>
        <a:solidFill>
          <a:schemeClr val="accent4">
            <a:hueOff val="10395692"/>
            <a:satOff val="-47968"/>
            <a:lumOff val="1765"/>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D9AF153-83C2-4CA5-B9B2-9F30CB583B73}">
      <dsp:nvSpPr>
        <dsp:cNvPr id="0" name=""/>
        <dsp:cNvSpPr/>
      </dsp:nvSpPr>
      <dsp:spPr>
        <a:xfrm>
          <a:off x="1285335" y="487226"/>
          <a:ext cx="2794676" cy="2794676"/>
        </a:xfrm>
        <a:prstGeom prst="blockArc">
          <a:avLst>
            <a:gd name="adj1" fmla="val 4271377"/>
            <a:gd name="adj2" fmla="val 10983695"/>
            <a:gd name="adj3" fmla="val 4642"/>
          </a:avLst>
        </a:prstGeom>
        <a:solidFill>
          <a:schemeClr val="accent4">
            <a:hueOff val="6930461"/>
            <a:satOff val="-31979"/>
            <a:lumOff val="1177"/>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077467D-DA34-44E1-92B5-63523ADF287E}">
      <dsp:nvSpPr>
        <dsp:cNvPr id="0" name=""/>
        <dsp:cNvSpPr/>
      </dsp:nvSpPr>
      <dsp:spPr>
        <a:xfrm>
          <a:off x="2088276" y="463440"/>
          <a:ext cx="2794676" cy="2794676"/>
        </a:xfrm>
        <a:prstGeom prst="blockArc">
          <a:avLst>
            <a:gd name="adj1" fmla="val 21476276"/>
            <a:gd name="adj2" fmla="val 6325004"/>
            <a:gd name="adj3" fmla="val 4642"/>
          </a:avLst>
        </a:prstGeom>
        <a:solidFill>
          <a:schemeClr val="accent4">
            <a:hueOff val="3465231"/>
            <a:satOff val="-15989"/>
            <a:lumOff val="588"/>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137A0B0-71A9-4B0D-8831-4F52B5A01792}">
      <dsp:nvSpPr>
        <dsp:cNvPr id="0" name=""/>
        <dsp:cNvSpPr/>
      </dsp:nvSpPr>
      <dsp:spPr>
        <a:xfrm>
          <a:off x="2088167" y="368354"/>
          <a:ext cx="2794676" cy="2794676"/>
        </a:xfrm>
        <a:prstGeom prst="blockArc">
          <a:avLst>
            <a:gd name="adj1" fmla="val 15305217"/>
            <a:gd name="adj2" fmla="val 115814"/>
            <a:gd name="adj3" fmla="val 4642"/>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22A7483-5797-4ACA-B244-48A02EA03F83}">
      <dsp:nvSpPr>
        <dsp:cNvPr id="0" name=""/>
        <dsp:cNvSpPr/>
      </dsp:nvSpPr>
      <dsp:spPr>
        <a:xfrm>
          <a:off x="2398555" y="1137164"/>
          <a:ext cx="1448430" cy="1349003"/>
        </a:xfrm>
        <a:prstGeom prst="ellips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rtl="0">
            <a:lnSpc>
              <a:spcPct val="90000"/>
            </a:lnSpc>
            <a:spcBef>
              <a:spcPct val="0"/>
            </a:spcBef>
            <a:spcAft>
              <a:spcPct val="35000"/>
            </a:spcAft>
            <a:buNone/>
          </a:pPr>
          <a:r>
            <a:rPr lang="en-US" sz="1800" b="1" kern="1200" dirty="0">
              <a:solidFill>
                <a:schemeClr val="tx1"/>
              </a:solidFill>
              <a:latin typeface="+mj-lt"/>
              <a:cs typeface="David" panose="020E0502060401010101" pitchFamily="34" charset="-79"/>
            </a:rPr>
            <a:t>Strategy</a:t>
          </a:r>
          <a:endParaRPr lang="he-IL" sz="1800" b="1" kern="1200" dirty="0">
            <a:solidFill>
              <a:schemeClr val="tx1"/>
            </a:solidFill>
            <a:latin typeface="David" panose="020E0502060401010101" pitchFamily="34" charset="-79"/>
            <a:cs typeface="David" panose="020E0502060401010101" pitchFamily="34" charset="-79"/>
          </a:endParaRPr>
        </a:p>
      </dsp:txBody>
      <dsp:txXfrm>
        <a:off x="2610673" y="1334721"/>
        <a:ext cx="1024194" cy="953889"/>
      </dsp:txXfrm>
    </dsp:sp>
    <dsp:sp modelId="{880C6DB3-6422-4BC4-AEE3-21C02E07AA99}">
      <dsp:nvSpPr>
        <dsp:cNvPr id="0" name=""/>
        <dsp:cNvSpPr/>
      </dsp:nvSpPr>
      <dsp:spPr>
        <a:xfrm>
          <a:off x="2375809" y="-121205"/>
          <a:ext cx="1516865" cy="1135928"/>
        </a:xfrm>
        <a:prstGeom prst="ellips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1800" b="1" kern="1200" dirty="0">
              <a:solidFill>
                <a:schemeClr val="tx1"/>
              </a:solidFill>
              <a:latin typeface="+mj-lt"/>
              <a:cs typeface="David" panose="020E0502060401010101" pitchFamily="34" charset="-79"/>
            </a:rPr>
            <a:t>Society</a:t>
          </a:r>
          <a:endParaRPr lang="he-IL" sz="1800" b="1" kern="1200" dirty="0">
            <a:solidFill>
              <a:schemeClr val="tx1"/>
            </a:solidFill>
            <a:latin typeface="David" panose="020E0502060401010101" pitchFamily="34" charset="-79"/>
            <a:cs typeface="David" panose="020E0502060401010101" pitchFamily="34" charset="-79"/>
          </a:endParaRPr>
        </a:p>
      </dsp:txBody>
      <dsp:txXfrm>
        <a:off x="2597949" y="45148"/>
        <a:ext cx="1072585" cy="803222"/>
      </dsp:txXfrm>
    </dsp:sp>
    <dsp:sp modelId="{0EA8E124-B86C-407A-BDD3-4753475EA3C5}">
      <dsp:nvSpPr>
        <dsp:cNvPr id="0" name=""/>
        <dsp:cNvSpPr/>
      </dsp:nvSpPr>
      <dsp:spPr>
        <a:xfrm>
          <a:off x="3818324" y="1292018"/>
          <a:ext cx="2062629" cy="1039296"/>
        </a:xfrm>
        <a:prstGeom prst="ellipse">
          <a:avLst/>
        </a:prstGeom>
        <a:solidFill>
          <a:schemeClr val="accent4">
            <a:hueOff val="3465231"/>
            <a:satOff val="-15989"/>
            <a:lumOff val="58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rtl="0">
            <a:lnSpc>
              <a:spcPct val="90000"/>
            </a:lnSpc>
            <a:spcBef>
              <a:spcPct val="0"/>
            </a:spcBef>
            <a:spcAft>
              <a:spcPct val="35000"/>
            </a:spcAft>
            <a:buNone/>
          </a:pPr>
          <a:r>
            <a:rPr lang="en-US" sz="1800" b="1" kern="1200" dirty="0">
              <a:solidFill>
                <a:schemeClr val="tx1"/>
              </a:solidFill>
              <a:latin typeface="+mj-lt"/>
              <a:cs typeface="David" panose="020E0502060401010101" pitchFamily="34" charset="-79"/>
            </a:rPr>
            <a:t>Statesmanship and Diplomacy</a:t>
          </a:r>
          <a:endParaRPr lang="he-IL" sz="1800" b="1" kern="1200" dirty="0">
            <a:solidFill>
              <a:schemeClr val="tx1"/>
            </a:solidFill>
            <a:latin typeface="David" panose="020E0502060401010101" pitchFamily="34" charset="-79"/>
            <a:cs typeface="David" panose="020E0502060401010101" pitchFamily="34" charset="-79"/>
          </a:endParaRPr>
        </a:p>
      </dsp:txBody>
      <dsp:txXfrm>
        <a:off x="4120389" y="1444219"/>
        <a:ext cx="1458499" cy="734894"/>
      </dsp:txXfrm>
    </dsp:sp>
    <dsp:sp modelId="{C49C7E5C-81C3-4209-8F65-985E790DB895}">
      <dsp:nvSpPr>
        <dsp:cNvPr id="0" name=""/>
        <dsp:cNvSpPr/>
      </dsp:nvSpPr>
      <dsp:spPr>
        <a:xfrm>
          <a:off x="2422505" y="2597651"/>
          <a:ext cx="1400531" cy="1157846"/>
        </a:xfrm>
        <a:prstGeom prst="ellipse">
          <a:avLst/>
        </a:prstGeom>
        <a:solidFill>
          <a:schemeClr val="accent4">
            <a:hueOff val="6930461"/>
            <a:satOff val="-31979"/>
            <a:lumOff val="117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rtl="0">
            <a:lnSpc>
              <a:spcPct val="90000"/>
            </a:lnSpc>
            <a:spcBef>
              <a:spcPct val="0"/>
            </a:spcBef>
            <a:spcAft>
              <a:spcPct val="35000"/>
            </a:spcAft>
            <a:buNone/>
          </a:pPr>
          <a:r>
            <a:rPr lang="en-US" sz="1800" b="1" kern="1200" dirty="0">
              <a:solidFill>
                <a:schemeClr val="tx1"/>
              </a:solidFill>
              <a:latin typeface="+mj-lt"/>
              <a:cs typeface="David" panose="020E0502060401010101" pitchFamily="34" charset="-79"/>
            </a:rPr>
            <a:t>Economy</a:t>
          </a:r>
          <a:endParaRPr lang="he-IL" sz="1800" b="1" kern="1200" dirty="0">
            <a:solidFill>
              <a:schemeClr val="tx1"/>
            </a:solidFill>
            <a:latin typeface="David" panose="020E0502060401010101" pitchFamily="34" charset="-79"/>
            <a:cs typeface="David" panose="020E0502060401010101" pitchFamily="34" charset="-79"/>
          </a:endParaRPr>
        </a:p>
      </dsp:txBody>
      <dsp:txXfrm>
        <a:off x="2627608" y="2767214"/>
        <a:ext cx="990325" cy="818720"/>
      </dsp:txXfrm>
    </dsp:sp>
    <dsp:sp modelId="{B2D1C69C-826A-42BC-9C8B-10C2CA18559B}">
      <dsp:nvSpPr>
        <dsp:cNvPr id="0" name=""/>
        <dsp:cNvSpPr/>
      </dsp:nvSpPr>
      <dsp:spPr>
        <a:xfrm>
          <a:off x="207985" y="1368220"/>
          <a:ext cx="2223455" cy="886892"/>
        </a:xfrm>
        <a:prstGeom prst="ellipse">
          <a:avLst/>
        </a:prstGeom>
        <a:solidFill>
          <a:schemeClr val="accent4">
            <a:hueOff val="10395692"/>
            <a:satOff val="-47968"/>
            <a:lumOff val="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rtl="0">
            <a:lnSpc>
              <a:spcPct val="90000"/>
            </a:lnSpc>
            <a:spcBef>
              <a:spcPct val="0"/>
            </a:spcBef>
            <a:spcAft>
              <a:spcPct val="35000"/>
            </a:spcAft>
            <a:buNone/>
          </a:pPr>
          <a:r>
            <a:rPr lang="en-US" sz="1800" b="1" kern="1200" dirty="0">
              <a:solidFill>
                <a:schemeClr val="tx1"/>
              </a:solidFill>
              <a:latin typeface="+mj-lt"/>
              <a:cs typeface="David" panose="020E0502060401010101" pitchFamily="34" charset="-79"/>
            </a:rPr>
            <a:t>National Defense</a:t>
          </a:r>
          <a:endParaRPr lang="he-IL" sz="1800" b="1" kern="1200" dirty="0">
            <a:solidFill>
              <a:schemeClr val="tx1"/>
            </a:solidFill>
            <a:latin typeface="David" panose="020E0502060401010101" pitchFamily="34" charset="-79"/>
            <a:cs typeface="David" panose="020E0502060401010101" pitchFamily="34" charset="-79"/>
          </a:endParaRPr>
        </a:p>
      </dsp:txBody>
      <dsp:txXfrm>
        <a:off x="533602" y="1498102"/>
        <a:ext cx="1572221" cy="627128"/>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63975" y="0"/>
            <a:ext cx="2955925" cy="496888"/>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sz="quarter" idx="1"/>
          </p:nvPr>
        </p:nvSpPr>
        <p:spPr>
          <a:xfrm>
            <a:off x="1588" y="0"/>
            <a:ext cx="2955925" cy="496888"/>
          </a:xfrm>
          <a:prstGeom prst="rect">
            <a:avLst/>
          </a:prstGeom>
        </p:spPr>
        <p:txBody>
          <a:bodyPr vert="horz" lIns="91440" tIns="45720" rIns="91440" bIns="45720" rtlCol="1"/>
          <a:lstStyle>
            <a:lvl1pPr algn="l">
              <a:defRPr sz="1200"/>
            </a:lvl1pPr>
          </a:lstStyle>
          <a:p>
            <a:fld id="{5A48B76A-0694-49B7-B39E-1508AF636FF3}" type="datetimeFigureOut">
              <a:rPr lang="he-IL" smtClean="0"/>
              <a:pPr/>
              <a:t>ו'/אב/תש"ף</a:t>
            </a:fld>
            <a:endParaRPr lang="he-IL"/>
          </a:p>
        </p:txBody>
      </p:sp>
      <p:sp>
        <p:nvSpPr>
          <p:cNvPr id="4" name="מציין מיקום של כותרת תחתונה 3"/>
          <p:cNvSpPr>
            <a:spLocks noGrp="1"/>
          </p:cNvSpPr>
          <p:nvPr>
            <p:ph type="ftr" sz="quarter" idx="2"/>
          </p:nvPr>
        </p:nvSpPr>
        <p:spPr>
          <a:xfrm>
            <a:off x="3863975" y="9421813"/>
            <a:ext cx="2955925" cy="496887"/>
          </a:xfrm>
          <a:prstGeom prst="rect">
            <a:avLst/>
          </a:prstGeom>
        </p:spPr>
        <p:txBody>
          <a:bodyPr vert="horz" lIns="91440" tIns="45720" rIns="91440" bIns="45720" rtlCol="1" anchor="b"/>
          <a:lstStyle>
            <a:lvl1pPr algn="r">
              <a:defRPr sz="1200"/>
            </a:lvl1pPr>
          </a:lstStyle>
          <a:p>
            <a:endParaRPr lang="he-IL"/>
          </a:p>
        </p:txBody>
      </p:sp>
      <p:sp>
        <p:nvSpPr>
          <p:cNvPr id="5" name="מציין מיקום של מספר שקופית 4"/>
          <p:cNvSpPr>
            <a:spLocks noGrp="1"/>
          </p:cNvSpPr>
          <p:nvPr>
            <p:ph type="sldNum" sz="quarter" idx="3"/>
          </p:nvPr>
        </p:nvSpPr>
        <p:spPr>
          <a:xfrm>
            <a:off x="1588" y="9421813"/>
            <a:ext cx="2955925" cy="496887"/>
          </a:xfrm>
          <a:prstGeom prst="rect">
            <a:avLst/>
          </a:prstGeom>
        </p:spPr>
        <p:txBody>
          <a:bodyPr vert="horz" lIns="91440" tIns="45720" rIns="91440" bIns="45720" rtlCol="1" anchor="b"/>
          <a:lstStyle>
            <a:lvl1pPr algn="l">
              <a:defRPr sz="1200"/>
            </a:lvl1pPr>
          </a:lstStyle>
          <a:p>
            <a:fld id="{EFB6F25B-CB64-4F2D-B83A-F4B6576FE872}" type="slidenum">
              <a:rPr lang="he-IL" smtClean="0"/>
              <a:pPr/>
              <a:t>‹#›</a:t>
            </a:fld>
            <a:endParaRPr lang="he-IL"/>
          </a:p>
        </p:txBody>
      </p:sp>
    </p:spTree>
    <p:extLst>
      <p:ext uri="{BB962C8B-B14F-4D97-AF65-F5344CB8AC3E}">
        <p14:creationId xmlns:p14="http://schemas.microsoft.com/office/powerpoint/2010/main" val="274132507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63975" y="0"/>
            <a:ext cx="2955925" cy="496888"/>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55925" cy="496888"/>
          </a:xfrm>
          <a:prstGeom prst="rect">
            <a:avLst/>
          </a:prstGeom>
        </p:spPr>
        <p:txBody>
          <a:bodyPr vert="horz" lIns="91440" tIns="45720" rIns="91440" bIns="45720" rtlCol="1"/>
          <a:lstStyle>
            <a:lvl1pPr algn="l">
              <a:defRPr sz="1200"/>
            </a:lvl1pPr>
          </a:lstStyle>
          <a:p>
            <a:fld id="{D0C8CEC8-B02D-42DF-819D-5796908DE05F}" type="datetimeFigureOut">
              <a:rPr lang="he-IL" smtClean="0"/>
              <a:pPr/>
              <a:t>ו'/אב/תש"ף</a:t>
            </a:fld>
            <a:endParaRPr lang="he-IL"/>
          </a:p>
        </p:txBody>
      </p:sp>
      <p:sp>
        <p:nvSpPr>
          <p:cNvPr id="4" name="מציין מיקום של תמונת שקופית 3"/>
          <p:cNvSpPr>
            <a:spLocks noGrp="1" noRot="1" noChangeAspect="1"/>
          </p:cNvSpPr>
          <p:nvPr>
            <p:ph type="sldImg" idx="2"/>
          </p:nvPr>
        </p:nvSpPr>
        <p:spPr>
          <a:xfrm>
            <a:off x="434975" y="1239838"/>
            <a:ext cx="5949950" cy="3348037"/>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2625" y="4773613"/>
            <a:ext cx="5454650" cy="3905250"/>
          </a:xfrm>
          <a:prstGeom prst="rect">
            <a:avLst/>
          </a:prstGeom>
        </p:spPr>
        <p:txBody>
          <a:bodyPr vert="horz" lIns="91440" tIns="45720" rIns="91440" bIns="45720" rtlCol="1"/>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6" name="מציין מיקום של כותרת תחתונה 5"/>
          <p:cNvSpPr>
            <a:spLocks noGrp="1"/>
          </p:cNvSpPr>
          <p:nvPr>
            <p:ph type="ftr" sz="quarter" idx="4"/>
          </p:nvPr>
        </p:nvSpPr>
        <p:spPr>
          <a:xfrm>
            <a:off x="3863975" y="9421813"/>
            <a:ext cx="2955925" cy="496887"/>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9421813"/>
            <a:ext cx="2955925" cy="496887"/>
          </a:xfrm>
          <a:prstGeom prst="rect">
            <a:avLst/>
          </a:prstGeom>
        </p:spPr>
        <p:txBody>
          <a:bodyPr vert="horz" lIns="91440" tIns="45720" rIns="91440" bIns="45720" rtlCol="1" anchor="b"/>
          <a:lstStyle>
            <a:lvl1pPr algn="l">
              <a:defRPr sz="1200"/>
            </a:lvl1pPr>
          </a:lstStyle>
          <a:p>
            <a:fld id="{B490C5B3-7BB7-4317-9FA2-22626187F65D}" type="slidenum">
              <a:rPr lang="he-IL" smtClean="0"/>
              <a:pPr/>
              <a:t>‹#›</a:t>
            </a:fld>
            <a:endParaRPr lang="he-IL"/>
          </a:p>
        </p:txBody>
      </p:sp>
    </p:spTree>
    <p:extLst>
      <p:ext uri="{BB962C8B-B14F-4D97-AF65-F5344CB8AC3E}">
        <p14:creationId xmlns:p14="http://schemas.microsoft.com/office/powerpoint/2010/main" val="3703847818"/>
      </p:ext>
    </p:extLst>
  </p:cSld>
  <p:clrMap bg1="lt1" tx1="dk1" bg2="lt2" tx2="dk2" accent1="accent1" accent2="accent2" accent3="accent3" accent4="accent4" accent5="accent5" accent6="accent6" hlink="hlink" folHlink="folHlink"/>
  <p:hf hdr="0" ftr="0" dt="0"/>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en-US"/>
          </a:p>
        </p:txBody>
      </p:sp>
      <p:sp>
        <p:nvSpPr>
          <p:cNvPr id="4" name="מציין מיקום של מספר שקופית 3"/>
          <p:cNvSpPr>
            <a:spLocks noGrp="1"/>
          </p:cNvSpPr>
          <p:nvPr>
            <p:ph type="sldNum" sz="quarter" idx="10"/>
          </p:nvPr>
        </p:nvSpPr>
        <p:spPr/>
        <p:txBody>
          <a:bodyPr/>
          <a:lstStyle/>
          <a:p>
            <a:fld id="{B490C5B3-7BB7-4317-9FA2-22626187F65D}" type="slidenum">
              <a:rPr lang="he-IL" smtClean="0"/>
              <a:pPr/>
              <a:t>1</a:t>
            </a:fld>
            <a:endParaRPr lang="he-I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122363"/>
            <a:ext cx="9144000" cy="2387600"/>
          </a:xfrm>
        </p:spPr>
        <p:txBody>
          <a:bodyPr anchor="b"/>
          <a:lstStyle>
            <a:lvl1pPr algn="ctr">
              <a:defRPr sz="6000"/>
            </a:lvl1pPr>
          </a:lstStyle>
          <a:p>
            <a:r>
              <a:rPr lang="he-IL"/>
              <a:t>לחץ כדי לערוך סגנון כותרת של תבנית בסיס</a:t>
            </a:r>
          </a:p>
        </p:txBody>
      </p:sp>
      <p:sp>
        <p:nvSpPr>
          <p:cNvPr id="3" name="כותרת משנה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p>
        </p:txBody>
      </p:sp>
      <p:sp>
        <p:nvSpPr>
          <p:cNvPr id="4" name="מציין מיקום של תאריך 3"/>
          <p:cNvSpPr>
            <a:spLocks noGrp="1"/>
          </p:cNvSpPr>
          <p:nvPr>
            <p:ph type="dt" sz="half" idx="10"/>
          </p:nvPr>
        </p:nvSpPr>
        <p:spPr/>
        <p:txBody>
          <a:bodyPr/>
          <a:lstStyle/>
          <a:p>
            <a:fld id="{F4924F79-A0AE-4951-AA6F-8CA61FEC6D32}" type="datetime8">
              <a:rPr lang="he-IL" smtClean="0"/>
              <a:pPr/>
              <a:t>27 יולי 20</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6FBBACAA-D2A9-4F7C-85FB-46E287B5B6E0}" type="slidenum">
              <a:rPr lang="he-IL" smtClean="0"/>
              <a:pPr/>
              <a:t>‹#›</a:t>
            </a:fld>
            <a:endParaRPr lang="he-IL"/>
          </a:p>
        </p:txBody>
      </p:sp>
    </p:spTree>
    <p:extLst>
      <p:ext uri="{BB962C8B-B14F-4D97-AF65-F5344CB8AC3E}">
        <p14:creationId xmlns:p14="http://schemas.microsoft.com/office/powerpoint/2010/main" val="3909720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19B2C810-BC6D-49B9-8089-AADA97EEF3FA}" type="datetime8">
              <a:rPr lang="he-IL" smtClean="0"/>
              <a:pPr/>
              <a:t>27 יולי 20</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6FBBACAA-D2A9-4F7C-85FB-46E287B5B6E0}" type="slidenum">
              <a:rPr lang="he-IL" smtClean="0"/>
              <a:pPr/>
              <a:t>‹#›</a:t>
            </a:fld>
            <a:endParaRPr lang="he-IL"/>
          </a:p>
        </p:txBody>
      </p:sp>
    </p:spTree>
    <p:extLst>
      <p:ext uri="{BB962C8B-B14F-4D97-AF65-F5344CB8AC3E}">
        <p14:creationId xmlns:p14="http://schemas.microsoft.com/office/powerpoint/2010/main" val="14394690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8724900" y="365125"/>
            <a:ext cx="2628900" cy="5811838"/>
          </a:xfrm>
        </p:spPr>
        <p:txBody>
          <a:bodyPr vert="eaVert"/>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a:xfrm>
            <a:off x="838200" y="365125"/>
            <a:ext cx="7734300" cy="5811838"/>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27AC5AD8-9F2B-465F-967F-7B47BB14ADED}" type="datetime8">
              <a:rPr lang="he-IL" smtClean="0"/>
              <a:pPr/>
              <a:t>27 יולי 20</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6FBBACAA-D2A9-4F7C-85FB-46E287B5B6E0}" type="slidenum">
              <a:rPr lang="he-IL" smtClean="0"/>
              <a:pPr/>
              <a:t>‹#›</a:t>
            </a:fld>
            <a:endParaRPr lang="he-IL"/>
          </a:p>
        </p:txBody>
      </p:sp>
    </p:spTree>
    <p:extLst>
      <p:ext uri="{BB962C8B-B14F-4D97-AF65-F5344CB8AC3E}">
        <p14:creationId xmlns:p14="http://schemas.microsoft.com/office/powerpoint/2010/main" val="38517608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43458C67-0D8D-4E96-8684-04873138D750}" type="datetime8">
              <a:rPr lang="he-IL" smtClean="0"/>
              <a:pPr/>
              <a:t>27 יולי 20</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6FBBACAA-D2A9-4F7C-85FB-46E287B5B6E0}" type="slidenum">
              <a:rPr lang="he-IL" smtClean="0"/>
              <a:pPr/>
              <a:t>‹#›</a:t>
            </a:fld>
            <a:endParaRPr lang="he-IL"/>
          </a:p>
        </p:txBody>
      </p:sp>
    </p:spTree>
    <p:extLst>
      <p:ext uri="{BB962C8B-B14F-4D97-AF65-F5344CB8AC3E}">
        <p14:creationId xmlns:p14="http://schemas.microsoft.com/office/powerpoint/2010/main" val="38803557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831850" y="1709738"/>
            <a:ext cx="10515600" cy="2852737"/>
          </a:xfrm>
        </p:spPr>
        <p:txBody>
          <a:bodyPr anchor="b"/>
          <a:lstStyle>
            <a:lvl1pPr>
              <a:defRPr sz="6000"/>
            </a:lvl1pPr>
          </a:lstStyle>
          <a:p>
            <a:r>
              <a:rPr lang="he-IL"/>
              <a:t>לחץ כדי לערוך סגנון כותרת של תבנית בסיס</a:t>
            </a:r>
          </a:p>
        </p:txBody>
      </p:sp>
      <p:sp>
        <p:nvSpPr>
          <p:cNvPr id="3" name="מציין מיקום טקסט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D76FE60F-113F-43D7-86E8-74CAF77A9E75}" type="datetime8">
              <a:rPr lang="he-IL" smtClean="0"/>
              <a:pPr/>
              <a:t>27 יולי 20</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6FBBACAA-D2A9-4F7C-85FB-46E287B5B6E0}" type="slidenum">
              <a:rPr lang="he-IL" smtClean="0"/>
              <a:pPr/>
              <a:t>‹#›</a:t>
            </a:fld>
            <a:endParaRPr lang="he-IL"/>
          </a:p>
        </p:txBody>
      </p:sp>
    </p:spTree>
    <p:extLst>
      <p:ext uri="{BB962C8B-B14F-4D97-AF65-F5344CB8AC3E}">
        <p14:creationId xmlns:p14="http://schemas.microsoft.com/office/powerpoint/2010/main" val="4063598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sz="half" idx="1"/>
          </p:nvPr>
        </p:nvSpPr>
        <p:spPr>
          <a:xfrm>
            <a:off x="838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תוכן 3"/>
          <p:cNvSpPr>
            <a:spLocks noGrp="1"/>
          </p:cNvSpPr>
          <p:nvPr>
            <p:ph sz="half" idx="2"/>
          </p:nvPr>
        </p:nvSpPr>
        <p:spPr>
          <a:xfrm>
            <a:off x="6172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של תאריך 4"/>
          <p:cNvSpPr>
            <a:spLocks noGrp="1"/>
          </p:cNvSpPr>
          <p:nvPr>
            <p:ph type="dt" sz="half" idx="10"/>
          </p:nvPr>
        </p:nvSpPr>
        <p:spPr/>
        <p:txBody>
          <a:bodyPr/>
          <a:lstStyle/>
          <a:p>
            <a:fld id="{FEC8F17B-7A1F-4345-BB89-68C70C73D0CB}" type="datetime8">
              <a:rPr lang="he-IL" smtClean="0"/>
              <a:pPr/>
              <a:t>27 יולי 20</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6FBBACAA-D2A9-4F7C-85FB-46E287B5B6E0}" type="slidenum">
              <a:rPr lang="he-IL" smtClean="0"/>
              <a:pPr/>
              <a:t>‹#›</a:t>
            </a:fld>
            <a:endParaRPr lang="he-IL"/>
          </a:p>
        </p:txBody>
      </p:sp>
    </p:spTree>
    <p:extLst>
      <p:ext uri="{BB962C8B-B14F-4D97-AF65-F5344CB8AC3E}">
        <p14:creationId xmlns:p14="http://schemas.microsoft.com/office/powerpoint/2010/main" val="22560193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365125"/>
            <a:ext cx="10515600" cy="1325563"/>
          </a:xfrm>
        </p:spPr>
        <p:txBody>
          <a:bodyPr/>
          <a:lstStyle/>
          <a:p>
            <a:r>
              <a:rPr lang="he-IL"/>
              <a:t>לחץ כדי לערוך סגנון כותרת של תבנית בסיס</a:t>
            </a:r>
          </a:p>
        </p:txBody>
      </p:sp>
      <p:sp>
        <p:nvSpPr>
          <p:cNvPr id="3" name="מציין מיקום טקסט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מציין מיקום תוכן 3"/>
          <p:cNvSpPr>
            <a:spLocks noGrp="1"/>
          </p:cNvSpPr>
          <p:nvPr>
            <p:ph sz="half" idx="2"/>
          </p:nvPr>
        </p:nvSpPr>
        <p:spPr>
          <a:xfrm>
            <a:off x="839788" y="2505075"/>
            <a:ext cx="5157787"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טקסט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מציין מיקום תוכן 5"/>
          <p:cNvSpPr>
            <a:spLocks noGrp="1"/>
          </p:cNvSpPr>
          <p:nvPr>
            <p:ph sz="quarter" idx="4"/>
          </p:nvPr>
        </p:nvSpPr>
        <p:spPr>
          <a:xfrm>
            <a:off x="6172200" y="2505075"/>
            <a:ext cx="5183188"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7" name="מציין מיקום של תאריך 6"/>
          <p:cNvSpPr>
            <a:spLocks noGrp="1"/>
          </p:cNvSpPr>
          <p:nvPr>
            <p:ph type="dt" sz="half" idx="10"/>
          </p:nvPr>
        </p:nvSpPr>
        <p:spPr/>
        <p:txBody>
          <a:bodyPr/>
          <a:lstStyle/>
          <a:p>
            <a:fld id="{7105D8FC-95A4-4DF5-B8C1-B10723D3515D}" type="datetime8">
              <a:rPr lang="he-IL" smtClean="0"/>
              <a:pPr/>
              <a:t>27 יולי 20</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6FBBACAA-D2A9-4F7C-85FB-46E287B5B6E0}" type="slidenum">
              <a:rPr lang="he-IL" smtClean="0"/>
              <a:pPr/>
              <a:t>‹#›</a:t>
            </a:fld>
            <a:endParaRPr lang="he-IL"/>
          </a:p>
        </p:txBody>
      </p:sp>
    </p:spTree>
    <p:extLst>
      <p:ext uri="{BB962C8B-B14F-4D97-AF65-F5344CB8AC3E}">
        <p14:creationId xmlns:p14="http://schemas.microsoft.com/office/powerpoint/2010/main" val="16950968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2"/>
          <p:cNvSpPr>
            <a:spLocks noGrp="1"/>
          </p:cNvSpPr>
          <p:nvPr>
            <p:ph type="dt" sz="half" idx="10"/>
          </p:nvPr>
        </p:nvSpPr>
        <p:spPr/>
        <p:txBody>
          <a:bodyPr/>
          <a:lstStyle/>
          <a:p>
            <a:fld id="{A9977450-15D7-4999-84D5-5A3A5361F5E4}" type="datetime8">
              <a:rPr lang="he-IL" smtClean="0"/>
              <a:pPr/>
              <a:t>27 יולי 20</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6FBBACAA-D2A9-4F7C-85FB-46E287B5B6E0}" type="slidenum">
              <a:rPr lang="he-IL" smtClean="0"/>
              <a:pPr/>
              <a:t>‹#›</a:t>
            </a:fld>
            <a:endParaRPr lang="he-IL"/>
          </a:p>
        </p:txBody>
      </p:sp>
    </p:spTree>
    <p:extLst>
      <p:ext uri="{BB962C8B-B14F-4D97-AF65-F5344CB8AC3E}">
        <p14:creationId xmlns:p14="http://schemas.microsoft.com/office/powerpoint/2010/main" val="2564532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76E202B2-C6FB-4E43-B5AF-AFE38C412E25}" type="datetime8">
              <a:rPr lang="he-IL" smtClean="0"/>
              <a:pPr/>
              <a:t>27 יולי 20</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6FBBACAA-D2A9-4F7C-85FB-46E287B5B6E0}" type="slidenum">
              <a:rPr lang="he-IL" smtClean="0"/>
              <a:pPr/>
              <a:t>‹#›</a:t>
            </a:fld>
            <a:endParaRPr lang="he-IL"/>
          </a:p>
        </p:txBody>
      </p:sp>
    </p:spTree>
    <p:extLst>
      <p:ext uri="{BB962C8B-B14F-4D97-AF65-F5344CB8AC3E}">
        <p14:creationId xmlns:p14="http://schemas.microsoft.com/office/powerpoint/2010/main" val="3548296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תוכן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DFEF7C0C-B33C-45CC-83FD-2A60130E54C6}" type="datetime8">
              <a:rPr lang="he-IL" smtClean="0"/>
              <a:pPr/>
              <a:t>27 יולי 20</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6FBBACAA-D2A9-4F7C-85FB-46E287B5B6E0}" type="slidenum">
              <a:rPr lang="he-IL" smtClean="0"/>
              <a:pPr/>
              <a:t>‹#›</a:t>
            </a:fld>
            <a:endParaRPr lang="he-IL"/>
          </a:p>
        </p:txBody>
      </p:sp>
    </p:spTree>
    <p:extLst>
      <p:ext uri="{BB962C8B-B14F-4D97-AF65-F5344CB8AC3E}">
        <p14:creationId xmlns:p14="http://schemas.microsoft.com/office/powerpoint/2010/main" val="502500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של תמונה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76F2C72D-7056-4A3D-9122-3C244121A1EC}" type="datetime8">
              <a:rPr lang="he-IL" smtClean="0"/>
              <a:pPr/>
              <a:t>27 יולי 20</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6FBBACAA-D2A9-4F7C-85FB-46E287B5B6E0}" type="slidenum">
              <a:rPr lang="he-IL" smtClean="0"/>
              <a:pPr/>
              <a:t>‹#›</a:t>
            </a:fld>
            <a:endParaRPr lang="he-IL"/>
          </a:p>
        </p:txBody>
      </p:sp>
    </p:spTree>
    <p:extLst>
      <p:ext uri="{BB962C8B-B14F-4D97-AF65-F5344CB8AC3E}">
        <p14:creationId xmlns:p14="http://schemas.microsoft.com/office/powerpoint/2010/main" val="33642608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BC88F6C-BD0E-4A0E-AED3-D5E2ADA064B0}" type="datetime8">
              <a:rPr lang="he-IL" smtClean="0"/>
              <a:pPr/>
              <a:t>27 יולי 20</a:t>
            </a:fld>
            <a:endParaRPr lang="he-IL"/>
          </a:p>
        </p:txBody>
      </p:sp>
      <p:sp>
        <p:nvSpPr>
          <p:cNvPr id="5" name="מציין מיקום של כותרת תחתונה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6FBBACAA-D2A9-4F7C-85FB-46E287B5B6E0}" type="slidenum">
              <a:rPr lang="he-IL" smtClean="0"/>
              <a:pPr/>
              <a:t>‹#›</a:t>
            </a:fld>
            <a:endParaRPr lang="he-IL"/>
          </a:p>
        </p:txBody>
      </p:sp>
    </p:spTree>
    <p:extLst>
      <p:ext uri="{BB962C8B-B14F-4D97-AF65-F5344CB8AC3E}">
        <p14:creationId xmlns:p14="http://schemas.microsoft.com/office/powerpoint/2010/main" val="40419866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3.png"/><Relationship Id="rId5" Type="http://schemas.openxmlformats.org/officeDocument/2006/relationships/image" Target="../media/image1.png"/><Relationship Id="rId4" Type="http://schemas.openxmlformats.org/officeDocument/2006/relationships/image" Target="../media/image2.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D6CDB20-394C-4D51-9C5B-8751E21338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2" name="Rounded Rectangle 3">
            <a:extLst>
              <a:ext uri="{FF2B5EF4-FFF2-40B4-BE49-F238E27FC236}">
                <a16:creationId xmlns:a16="http://schemas.microsoft.com/office/drawing/2014/main" id="{46DFD1E0-DCA7-47E6-B78B-6ECDDF873D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6745" y="640080"/>
            <a:ext cx="10920415" cy="5577818"/>
          </a:xfrm>
          <a:prstGeom prst="roundRect">
            <a:avLst>
              <a:gd name="adj" fmla="val 0"/>
            </a:avLst>
          </a:prstGeom>
          <a:solidFill>
            <a:srgbClr val="FFFFFF"/>
          </a:solidFill>
          <a:ln w="9525">
            <a:solidFill>
              <a:schemeClr val="tx1">
                <a:lumMod val="50000"/>
                <a:lumOff val="50000"/>
              </a:schemeClr>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8AAB0B1E-BB97-40E0-8DCD-D1197A0E1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8024" y="960109"/>
            <a:ext cx="10277856"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כותרת 1">
            <a:extLst>
              <a:ext uri="{FF2B5EF4-FFF2-40B4-BE49-F238E27FC236}">
                <a16:creationId xmlns:a16="http://schemas.microsoft.com/office/drawing/2014/main" id="{EF63ADCC-06CA-4386-B3D9-1CDFDB20995E}"/>
              </a:ext>
            </a:extLst>
          </p:cNvPr>
          <p:cNvSpPr>
            <a:spLocks noGrp="1"/>
          </p:cNvSpPr>
          <p:nvPr>
            <p:ph type="title"/>
          </p:nvPr>
        </p:nvSpPr>
        <p:spPr>
          <a:xfrm>
            <a:off x="1288064" y="1284731"/>
            <a:ext cx="9637776" cy="1430696"/>
          </a:xfrm>
        </p:spPr>
        <p:txBody>
          <a:bodyPr>
            <a:normAutofit/>
          </a:bodyPr>
          <a:lstStyle/>
          <a:p>
            <a:pPr algn="ctr" rtl="0">
              <a:spcAft>
                <a:spcPts val="600"/>
              </a:spcAft>
            </a:pPr>
            <a:r>
              <a:rPr lang="en-US" altLang="he-IL" b="1" dirty="0">
                <a:ln w="9525">
                  <a:solidFill>
                    <a:schemeClr val="bg1"/>
                  </a:solidFill>
                  <a:prstDash val="solid"/>
                </a:ln>
                <a:effectLst>
                  <a:outerShdw blurRad="12700" dist="38100" dir="2700000" algn="tl" rotWithShape="0">
                    <a:schemeClr val="accent5">
                      <a:lumMod val="60000"/>
                      <a:lumOff val="40000"/>
                    </a:schemeClr>
                  </a:outerShdw>
                </a:effectLst>
                <a:latin typeface="Levenim MT" panose="02010502060101010101" pitchFamily="2" charset="-79"/>
                <a:cs typeface="Levenim MT" panose="02010502060101010101" pitchFamily="2" charset="-79"/>
              </a:rPr>
              <a:t>Israel National Defense College</a:t>
            </a:r>
            <a:endParaRPr lang="en-US" altLang="he-IL" b="1" kern="1200" dirty="0">
              <a:ln w="9525">
                <a:solidFill>
                  <a:schemeClr val="bg1"/>
                </a:solidFill>
                <a:prstDash val="solid"/>
              </a:ln>
              <a:effectLst>
                <a:outerShdw blurRad="12700" dist="38100" dir="2700000" algn="tl" rotWithShape="0">
                  <a:schemeClr val="accent5">
                    <a:lumMod val="60000"/>
                    <a:lumOff val="40000"/>
                  </a:schemeClr>
                </a:outerShdw>
              </a:effectLst>
              <a:latin typeface="Levenim MT" panose="02010502060101010101" pitchFamily="2" charset="-79"/>
              <a:ea typeface="+mj-ea"/>
              <a:cs typeface="Levenim MT" panose="02010502060101010101" pitchFamily="2" charset="-79"/>
            </a:endParaRPr>
          </a:p>
        </p:txBody>
      </p:sp>
      <p:sp>
        <p:nvSpPr>
          <p:cNvPr id="4" name="מציין מיקום של מספר שקופית 3">
            <a:extLst>
              <a:ext uri="{FF2B5EF4-FFF2-40B4-BE49-F238E27FC236}">
                <a16:creationId xmlns:a16="http://schemas.microsoft.com/office/drawing/2014/main" id="{5AB0CD25-D107-4161-A02B-8F9C19CC607F}"/>
              </a:ext>
            </a:extLst>
          </p:cNvPr>
          <p:cNvSpPr>
            <a:spLocks noGrp="1"/>
          </p:cNvSpPr>
          <p:nvPr>
            <p:ph type="sldNum" sz="quarter" idx="12"/>
          </p:nvPr>
        </p:nvSpPr>
        <p:spPr>
          <a:xfrm>
            <a:off x="8547847" y="6374280"/>
            <a:ext cx="354106" cy="365125"/>
          </a:xfrm>
        </p:spPr>
        <p:txBody>
          <a:bodyPr>
            <a:normAutofit/>
          </a:bodyPr>
          <a:lstStyle/>
          <a:p>
            <a:pPr algn="ctr">
              <a:spcAft>
                <a:spcPts val="600"/>
              </a:spcAft>
            </a:pPr>
            <a:fld id="{6FBBACAA-D2A9-4F7C-85FB-46E287B5B6E0}" type="slidenum">
              <a:rPr lang="he-IL" b="1" smtClean="0">
                <a:solidFill>
                  <a:schemeClr val="tx1"/>
                </a:solidFill>
              </a:rPr>
              <a:pPr algn="ctr">
                <a:spcAft>
                  <a:spcPts val="600"/>
                </a:spcAft>
              </a:pPr>
              <a:t>1</a:t>
            </a:fld>
            <a:endParaRPr lang="he-IL" b="1" dirty="0">
              <a:solidFill>
                <a:schemeClr val="tx1"/>
              </a:solidFill>
            </a:endParaRPr>
          </a:p>
        </p:txBody>
      </p:sp>
      <p:sp>
        <p:nvSpPr>
          <p:cNvPr id="15" name="כותרת 1">
            <a:extLst>
              <a:ext uri="{FF2B5EF4-FFF2-40B4-BE49-F238E27FC236}">
                <a16:creationId xmlns:a16="http://schemas.microsoft.com/office/drawing/2014/main" id="{5B2CC908-6116-4665-AB1B-64BD3BAFC7BE}"/>
              </a:ext>
            </a:extLst>
          </p:cNvPr>
          <p:cNvSpPr txBox="1">
            <a:spLocks/>
          </p:cNvSpPr>
          <p:nvPr/>
        </p:nvSpPr>
        <p:spPr>
          <a:xfrm>
            <a:off x="2085905" y="2715427"/>
            <a:ext cx="8020190" cy="1522279"/>
          </a:xfrm>
          <a:prstGeom prst="rect">
            <a:avLst/>
          </a:prstGeom>
          <a:effectLst/>
        </p:spPr>
        <p:txBody>
          <a:bodyPr vert="horz" lIns="91440" tIns="45720" rIns="91440" bIns="45720" rtlCol="0" anchor="b">
            <a:noAutofit/>
          </a:bodyPr>
          <a:lstStyle>
            <a:lvl1pPr algn="l" defTabSz="457200" rtl="1" eaLnBrk="1" latinLnBrk="0" hangingPunct="1">
              <a:spcBef>
                <a:spcPct val="0"/>
              </a:spcBef>
              <a:buNone/>
              <a:defRPr sz="44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algn="ctr" rtl="0"/>
            <a:r>
              <a:rPr lang="en-US" sz="8800" b="1" cap="none" dirty="0">
                <a:ln w="9525">
                  <a:solidFill>
                    <a:schemeClr val="bg1"/>
                  </a:solidFill>
                  <a:prstDash val="solid"/>
                </a:ln>
                <a:solidFill>
                  <a:schemeClr val="accent4">
                    <a:lumMod val="75000"/>
                  </a:schemeClr>
                </a:solidFill>
                <a:effectLst>
                  <a:outerShdw blurRad="12700" dist="38100" dir="2700000" algn="tl" rotWithShape="0">
                    <a:schemeClr val="accent5">
                      <a:lumMod val="60000"/>
                      <a:lumOff val="40000"/>
                    </a:schemeClr>
                  </a:outerShdw>
                </a:effectLst>
                <a:latin typeface="Levenim MT" panose="02010502060101010101" pitchFamily="2" charset="-79"/>
                <a:cs typeface="Levenim MT" panose="02010502060101010101" pitchFamily="2" charset="-79"/>
              </a:rPr>
              <a:t>Welcome!</a:t>
            </a:r>
          </a:p>
        </p:txBody>
      </p:sp>
      <p:sp>
        <p:nvSpPr>
          <p:cNvPr id="16" name="TextBox 3">
            <a:extLst>
              <a:ext uri="{FF2B5EF4-FFF2-40B4-BE49-F238E27FC236}">
                <a16:creationId xmlns:a16="http://schemas.microsoft.com/office/drawing/2014/main" id="{21383EB3-FAE7-4CB8-BF87-45961BEFBBF3}"/>
              </a:ext>
            </a:extLst>
          </p:cNvPr>
          <p:cNvSpPr txBox="1"/>
          <p:nvPr/>
        </p:nvSpPr>
        <p:spPr>
          <a:xfrm>
            <a:off x="968024" y="5311659"/>
            <a:ext cx="2403566" cy="523220"/>
          </a:xfrm>
          <a:prstGeom prst="rect">
            <a:avLst/>
          </a:prstGeom>
          <a:noFill/>
        </p:spPr>
        <p:txBody>
          <a:bodyPr wrap="square" rtlCol="1">
            <a:spAutoFit/>
          </a:bodyPr>
          <a:lstStyle/>
          <a:p>
            <a:r>
              <a:rPr lang="en-US" sz="2800" b="1" dirty="0">
                <a:latin typeface="Levenim MT" panose="02010502060101010101" pitchFamily="2" charset="-79"/>
                <a:cs typeface="Levenim MT" panose="02010502060101010101" pitchFamily="2" charset="-79"/>
              </a:rPr>
              <a:t>August 2020</a:t>
            </a:r>
          </a:p>
        </p:txBody>
      </p:sp>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48392" y="4821615"/>
            <a:ext cx="682587" cy="1037532"/>
          </a:xfrm>
          <a:prstGeom prst="rect">
            <a:avLst/>
          </a:prstGeom>
        </p:spPr>
      </p:pic>
    </p:spTree>
    <p:extLst>
      <p:ext uri="{BB962C8B-B14F-4D97-AF65-F5344CB8AC3E}">
        <p14:creationId xmlns:p14="http://schemas.microsoft.com/office/powerpoint/2010/main" val="824707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D6CDB20-394C-4D51-9C5B-8751E21338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2" name="Rounded Rectangle 3">
            <a:extLst>
              <a:ext uri="{FF2B5EF4-FFF2-40B4-BE49-F238E27FC236}">
                <a16:creationId xmlns:a16="http://schemas.microsoft.com/office/drawing/2014/main" id="{46DFD1E0-DCA7-47E6-B78B-6ECDDF873D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6745" y="640080"/>
            <a:ext cx="10920415" cy="5577818"/>
          </a:xfrm>
          <a:prstGeom prst="roundRect">
            <a:avLst>
              <a:gd name="adj" fmla="val 0"/>
            </a:avLst>
          </a:prstGeom>
          <a:solidFill>
            <a:srgbClr val="FFFFFF"/>
          </a:solidFill>
          <a:ln w="9525">
            <a:solidFill>
              <a:schemeClr val="tx1">
                <a:lumMod val="50000"/>
                <a:lumOff val="50000"/>
              </a:schemeClr>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8AAB0B1E-BB97-40E0-8DCD-D1197A0E1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8024" y="960109"/>
            <a:ext cx="10277856"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כותרת 1">
            <a:extLst>
              <a:ext uri="{FF2B5EF4-FFF2-40B4-BE49-F238E27FC236}">
                <a16:creationId xmlns:a16="http://schemas.microsoft.com/office/drawing/2014/main" id="{EF63ADCC-06CA-4386-B3D9-1CDFDB20995E}"/>
              </a:ext>
            </a:extLst>
          </p:cNvPr>
          <p:cNvSpPr>
            <a:spLocks noGrp="1"/>
          </p:cNvSpPr>
          <p:nvPr>
            <p:ph type="title"/>
          </p:nvPr>
        </p:nvSpPr>
        <p:spPr>
          <a:xfrm>
            <a:off x="3564125" y="1001855"/>
            <a:ext cx="5063750" cy="936143"/>
          </a:xfrm>
        </p:spPr>
        <p:txBody>
          <a:bodyPr>
            <a:normAutofit fontScale="90000"/>
          </a:bodyPr>
          <a:lstStyle/>
          <a:p>
            <a:pPr algn="l" rtl="0">
              <a:lnSpc>
                <a:spcPct val="150000"/>
              </a:lnSpc>
            </a:pPr>
            <a:r>
              <a:rPr lang="en-US" b="1" dirty="0">
                <a:latin typeface="Levenim MT" pitchFamily="2" charset="-79"/>
                <a:cs typeface="Levenim MT" pitchFamily="2" charset="-79"/>
              </a:rPr>
              <a:t>Integrative Season:</a:t>
            </a:r>
            <a:endParaRPr lang="he-IL" b="1" dirty="0">
              <a:latin typeface="Levenim MT" pitchFamily="2" charset="-79"/>
              <a:cs typeface="Levenim MT" pitchFamily="2" charset="-79"/>
            </a:endParaRPr>
          </a:p>
        </p:txBody>
      </p:sp>
      <p:sp>
        <p:nvSpPr>
          <p:cNvPr id="4" name="מציין מיקום של מספר שקופית 3">
            <a:extLst>
              <a:ext uri="{FF2B5EF4-FFF2-40B4-BE49-F238E27FC236}">
                <a16:creationId xmlns:a16="http://schemas.microsoft.com/office/drawing/2014/main" id="{5AB0CD25-D107-4161-A02B-8F9C19CC607F}"/>
              </a:ext>
            </a:extLst>
          </p:cNvPr>
          <p:cNvSpPr>
            <a:spLocks noGrp="1"/>
          </p:cNvSpPr>
          <p:nvPr>
            <p:ph type="sldNum" sz="quarter" idx="12"/>
          </p:nvPr>
        </p:nvSpPr>
        <p:spPr>
          <a:xfrm>
            <a:off x="8610600" y="6356350"/>
            <a:ext cx="2743200" cy="365125"/>
          </a:xfrm>
        </p:spPr>
        <p:txBody>
          <a:bodyPr>
            <a:normAutofit/>
          </a:bodyPr>
          <a:lstStyle/>
          <a:p>
            <a:pPr>
              <a:spcAft>
                <a:spcPts val="600"/>
              </a:spcAft>
            </a:pPr>
            <a:fld id="{6FBBACAA-D2A9-4F7C-85FB-46E287B5B6E0}" type="slidenum">
              <a:rPr lang="he-IL" b="1" smtClean="0">
                <a:solidFill>
                  <a:schemeClr val="tx1"/>
                </a:solidFill>
              </a:rPr>
              <a:pPr>
                <a:spcAft>
                  <a:spcPts val="600"/>
                </a:spcAft>
              </a:pPr>
              <a:t>10</a:t>
            </a:fld>
            <a:endParaRPr lang="he-IL" b="1" dirty="0">
              <a:solidFill>
                <a:schemeClr val="tx1"/>
              </a:solidFill>
            </a:endParaRPr>
          </a:p>
        </p:txBody>
      </p:sp>
      <p:sp>
        <p:nvSpPr>
          <p:cNvPr id="11" name="מציין מיקום תוכן 2">
            <a:extLst>
              <a:ext uri="{FF2B5EF4-FFF2-40B4-BE49-F238E27FC236}">
                <a16:creationId xmlns:a16="http://schemas.microsoft.com/office/drawing/2014/main" id="{2B5F1C19-1A3E-498C-89EB-64B19063C5F2}"/>
              </a:ext>
            </a:extLst>
          </p:cNvPr>
          <p:cNvSpPr txBox="1">
            <a:spLocks/>
          </p:cNvSpPr>
          <p:nvPr/>
        </p:nvSpPr>
        <p:spPr>
          <a:xfrm>
            <a:off x="946119" y="2076450"/>
            <a:ext cx="11245881" cy="3954769"/>
          </a:xfrm>
          <a:prstGeom prst="rect">
            <a:avLst/>
          </a:prstGeom>
        </p:spPr>
        <p:txBody>
          <a:bodyPr>
            <a:no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971550" lvl="1" indent="-514350" algn="l" rtl="0">
              <a:lnSpc>
                <a:spcPct val="150000"/>
              </a:lnSpc>
              <a:buAutoNum type="arabicPeriod"/>
            </a:pPr>
            <a:r>
              <a:rPr lang="en-US" dirty="0">
                <a:latin typeface="Levenim MT" pitchFamily="2" charset="-79"/>
                <a:cs typeface="Levenim MT" pitchFamily="2" charset="-79"/>
              </a:rPr>
              <a:t>National security tours: </a:t>
            </a:r>
            <a:r>
              <a:rPr lang="en-US" dirty="0" err="1">
                <a:latin typeface="Levenim MT" pitchFamily="2" charset="-79"/>
                <a:cs typeface="Levenim MT" pitchFamily="2" charset="-79"/>
              </a:rPr>
              <a:t>Eilat</a:t>
            </a:r>
            <a:r>
              <a:rPr lang="en-US" dirty="0">
                <a:latin typeface="Levenim MT" pitchFamily="2" charset="-79"/>
                <a:cs typeface="Levenim MT" pitchFamily="2" charset="-79"/>
              </a:rPr>
              <a:t> and </a:t>
            </a:r>
            <a:r>
              <a:rPr lang="en-US" dirty="0" err="1">
                <a:latin typeface="Levenim MT" pitchFamily="2" charset="-79"/>
                <a:cs typeface="Levenim MT" pitchFamily="2" charset="-79"/>
              </a:rPr>
              <a:t>Arava</a:t>
            </a:r>
            <a:r>
              <a:rPr lang="en-US" dirty="0">
                <a:latin typeface="Levenim MT" pitchFamily="2" charset="-79"/>
                <a:cs typeface="Levenim MT" pitchFamily="2" charset="-79"/>
              </a:rPr>
              <a:t>, infrastructures </a:t>
            </a:r>
          </a:p>
          <a:p>
            <a:pPr marL="971550" lvl="1" indent="-514350" algn="l" rtl="0">
              <a:lnSpc>
                <a:spcPct val="150000"/>
              </a:lnSpc>
              <a:buAutoNum type="arabicPeriod"/>
            </a:pPr>
            <a:r>
              <a:rPr lang="en-US" dirty="0">
                <a:latin typeface="Levenim MT" pitchFamily="2" charset="-79"/>
                <a:cs typeface="Levenim MT" pitchFamily="2" charset="-79"/>
              </a:rPr>
              <a:t>Seminar and study tour in the U.S.</a:t>
            </a:r>
          </a:p>
          <a:p>
            <a:pPr marL="971550" lvl="1" indent="-514350" algn="l" rtl="0">
              <a:lnSpc>
                <a:spcPct val="150000"/>
              </a:lnSpc>
              <a:buAutoNum type="arabicPeriod"/>
            </a:pPr>
            <a:r>
              <a:rPr lang="en-US" dirty="0">
                <a:latin typeface="Levenim MT" pitchFamily="2" charset="-79"/>
                <a:cs typeface="Levenim MT" pitchFamily="2" charset="-79"/>
              </a:rPr>
              <a:t>Final research project</a:t>
            </a:r>
            <a:endParaRPr lang="he-IL" sz="1800" dirty="0">
              <a:latin typeface="Levenim MT" pitchFamily="2" charset="-79"/>
              <a:cs typeface="Levenim MT" pitchFamily="2" charset="-79"/>
            </a:endParaRPr>
          </a:p>
          <a:p>
            <a:pPr marL="0" indent="0">
              <a:lnSpc>
                <a:spcPct val="150000"/>
              </a:lnSpc>
              <a:buNone/>
            </a:pPr>
            <a:endParaRPr lang="he-IL" sz="2400" dirty="0">
              <a:latin typeface="Levenim MT" pitchFamily="2" charset="-79"/>
              <a:cs typeface="Levenim MT" pitchFamily="2" charset="-79"/>
            </a:endParaRPr>
          </a:p>
          <a:p>
            <a:pPr marL="457200" lvl="1" indent="0">
              <a:lnSpc>
                <a:spcPct val="150000"/>
              </a:lnSpc>
              <a:buFont typeface="Arial" panose="020B0604020202020204" pitchFamily="34" charset="0"/>
              <a:buNone/>
            </a:pPr>
            <a:endParaRPr lang="he-IL" sz="2000" dirty="0">
              <a:latin typeface="Levenim MT" pitchFamily="2" charset="-79"/>
              <a:cs typeface="Levenim MT" pitchFamily="2" charset="-79"/>
            </a:endParaRPr>
          </a:p>
        </p:txBody>
      </p:sp>
      <p:pic>
        <p:nvPicPr>
          <p:cNvPr id="8"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70164" y="4774348"/>
            <a:ext cx="682587" cy="1037532"/>
          </a:xfrm>
          <a:prstGeom prst="rect">
            <a:avLst/>
          </a:prstGeom>
        </p:spPr>
      </p:pic>
    </p:spTree>
    <p:extLst>
      <p:ext uri="{BB962C8B-B14F-4D97-AF65-F5344CB8AC3E}">
        <p14:creationId xmlns:p14="http://schemas.microsoft.com/office/powerpoint/2010/main" val="32765151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D6CDB20-394C-4D51-9C5B-8751E21338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2" name="Rounded Rectangle 3">
            <a:extLst>
              <a:ext uri="{FF2B5EF4-FFF2-40B4-BE49-F238E27FC236}">
                <a16:creationId xmlns:a16="http://schemas.microsoft.com/office/drawing/2014/main" id="{46DFD1E0-DCA7-47E6-B78B-6ECDDF873D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6745" y="640080"/>
            <a:ext cx="10920415" cy="5577818"/>
          </a:xfrm>
          <a:prstGeom prst="roundRect">
            <a:avLst>
              <a:gd name="adj" fmla="val 0"/>
            </a:avLst>
          </a:prstGeom>
          <a:solidFill>
            <a:srgbClr val="FFFFFF"/>
          </a:solidFill>
          <a:ln w="9525">
            <a:solidFill>
              <a:schemeClr val="tx1">
                <a:lumMod val="50000"/>
                <a:lumOff val="50000"/>
              </a:schemeClr>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8AAB0B1E-BB97-40E0-8DCD-D1197A0E1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8024" y="960109"/>
            <a:ext cx="10277856"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כותרת 1">
            <a:extLst>
              <a:ext uri="{FF2B5EF4-FFF2-40B4-BE49-F238E27FC236}">
                <a16:creationId xmlns:a16="http://schemas.microsoft.com/office/drawing/2014/main" id="{EF63ADCC-06CA-4386-B3D9-1CDFDB20995E}"/>
              </a:ext>
            </a:extLst>
          </p:cNvPr>
          <p:cNvSpPr>
            <a:spLocks noGrp="1"/>
          </p:cNvSpPr>
          <p:nvPr>
            <p:ph type="title"/>
          </p:nvPr>
        </p:nvSpPr>
        <p:spPr>
          <a:xfrm>
            <a:off x="1288064" y="990601"/>
            <a:ext cx="9637776" cy="1104899"/>
          </a:xfrm>
        </p:spPr>
        <p:txBody>
          <a:bodyPr>
            <a:normAutofit/>
          </a:bodyPr>
          <a:lstStyle/>
          <a:p>
            <a:pPr algn="ctr" rtl="0">
              <a:spcAft>
                <a:spcPts val="600"/>
              </a:spcAft>
            </a:pPr>
            <a:r>
              <a:rPr lang="en-US" altLang="he-IL" b="1" dirty="0">
                <a:ln w="9525">
                  <a:solidFill>
                    <a:schemeClr val="bg1"/>
                  </a:solidFill>
                  <a:prstDash val="solid"/>
                </a:ln>
                <a:effectLst>
                  <a:outerShdw blurRad="12700" dist="38100" dir="2700000" algn="tl" rotWithShape="0">
                    <a:schemeClr val="accent5">
                      <a:lumMod val="60000"/>
                      <a:lumOff val="40000"/>
                    </a:schemeClr>
                  </a:outerShdw>
                </a:effectLst>
                <a:latin typeface="Levenim MT" panose="02010502060101010101" pitchFamily="2" charset="-79"/>
                <a:cs typeface="Levenim MT" panose="02010502060101010101" pitchFamily="2" charset="-79"/>
              </a:rPr>
              <a:t>INDC Learning Method </a:t>
            </a:r>
          </a:p>
        </p:txBody>
      </p:sp>
      <p:sp>
        <p:nvSpPr>
          <p:cNvPr id="4" name="מציין מיקום של מספר שקופית 3">
            <a:extLst>
              <a:ext uri="{FF2B5EF4-FFF2-40B4-BE49-F238E27FC236}">
                <a16:creationId xmlns:a16="http://schemas.microsoft.com/office/drawing/2014/main" id="{5AB0CD25-D107-4161-A02B-8F9C19CC607F}"/>
              </a:ext>
            </a:extLst>
          </p:cNvPr>
          <p:cNvSpPr>
            <a:spLocks noGrp="1"/>
          </p:cNvSpPr>
          <p:nvPr>
            <p:ph type="sldNum" sz="quarter" idx="12"/>
          </p:nvPr>
        </p:nvSpPr>
        <p:spPr>
          <a:xfrm>
            <a:off x="8610600" y="6356350"/>
            <a:ext cx="2743200" cy="365125"/>
          </a:xfrm>
        </p:spPr>
        <p:txBody>
          <a:bodyPr>
            <a:normAutofit/>
          </a:bodyPr>
          <a:lstStyle/>
          <a:p>
            <a:pPr>
              <a:spcAft>
                <a:spcPts val="600"/>
              </a:spcAft>
            </a:pPr>
            <a:fld id="{6FBBACAA-D2A9-4F7C-85FB-46E287B5B6E0}" type="slidenum">
              <a:rPr lang="he-IL" b="1" smtClean="0">
                <a:solidFill>
                  <a:schemeClr val="tx1"/>
                </a:solidFill>
              </a:rPr>
              <a:pPr>
                <a:spcAft>
                  <a:spcPts val="600"/>
                </a:spcAft>
              </a:pPr>
              <a:t>11</a:t>
            </a:fld>
            <a:endParaRPr lang="he-IL" b="1" dirty="0">
              <a:solidFill>
                <a:schemeClr val="tx1"/>
              </a:solidFill>
            </a:endParaRPr>
          </a:p>
        </p:txBody>
      </p:sp>
      <p:sp>
        <p:nvSpPr>
          <p:cNvPr id="11" name="Rectangle 3">
            <a:extLst>
              <a:ext uri="{FF2B5EF4-FFF2-40B4-BE49-F238E27FC236}">
                <a16:creationId xmlns:a16="http://schemas.microsoft.com/office/drawing/2014/main" id="{7C3BC627-BA78-4BBE-8C8C-64E5C9B25881}"/>
              </a:ext>
            </a:extLst>
          </p:cNvPr>
          <p:cNvSpPr txBox="1">
            <a:spLocks noChangeArrowheads="1"/>
          </p:cNvSpPr>
          <p:nvPr/>
        </p:nvSpPr>
        <p:spPr>
          <a:xfrm>
            <a:off x="1092122" y="1877339"/>
            <a:ext cx="9467021" cy="3889443"/>
          </a:xfrm>
          <a:prstGeom prst="rect">
            <a:avLst/>
          </a:prstGeom>
        </p:spPr>
        <p:txBody>
          <a:bodyPr>
            <a:normAutofit fontScale="92500"/>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rtl="0">
              <a:lnSpc>
                <a:spcPct val="150000"/>
              </a:lnSpc>
            </a:pPr>
            <a:r>
              <a:rPr lang="en-US" altLang="he-IL" sz="2600" dirty="0">
                <a:latin typeface="Levenim MT" panose="02010502060101010101" pitchFamily="2" charset="-79"/>
                <a:cs typeface="Levenim MT" panose="02010502060101010101" pitchFamily="2" charset="-79"/>
              </a:rPr>
              <a:t>Theory-practice</a:t>
            </a:r>
          </a:p>
          <a:p>
            <a:pPr algn="l" rtl="0">
              <a:lnSpc>
                <a:spcPct val="150000"/>
              </a:lnSpc>
            </a:pPr>
            <a:r>
              <a:rPr lang="en-US" altLang="he-IL" sz="2600" dirty="0">
                <a:latin typeface="Levenim MT" panose="02010502060101010101" pitchFamily="2" charset="-79"/>
                <a:cs typeface="Levenim MT" panose="02010502060101010101" pitchFamily="2" charset="-79"/>
              </a:rPr>
              <a:t>Plenum-Team-Team</a:t>
            </a:r>
          </a:p>
          <a:p>
            <a:pPr algn="l" rtl="0">
              <a:lnSpc>
                <a:spcPct val="150000"/>
              </a:lnSpc>
            </a:pPr>
            <a:r>
              <a:rPr lang="en-US" altLang="he-IL" sz="2600" dirty="0">
                <a:latin typeface="Levenim MT" panose="02010502060101010101" pitchFamily="2" charset="-79"/>
                <a:cs typeface="Levenim MT" panose="02010502060101010101" pitchFamily="2" charset="-79"/>
              </a:rPr>
              <a:t>Exercises, experiences, simulation, seminars, conferences, workshops, senior meetings, Commandant hour</a:t>
            </a:r>
          </a:p>
          <a:p>
            <a:pPr algn="l" rtl="0">
              <a:lnSpc>
                <a:spcPct val="150000"/>
              </a:lnSpc>
            </a:pPr>
            <a:r>
              <a:rPr lang="en-US" altLang="he-IL" sz="2600" dirty="0">
                <a:latin typeface="Levenim MT" panose="02010502060101010101" pitchFamily="2" charset="-79"/>
                <a:cs typeface="Levenim MT" panose="02010502060101010101" pitchFamily="2" charset="-79"/>
              </a:rPr>
              <a:t>Leading tours</a:t>
            </a:r>
          </a:p>
          <a:p>
            <a:pPr algn="l" rtl="0">
              <a:lnSpc>
                <a:spcPct val="150000"/>
              </a:lnSpc>
            </a:pPr>
            <a:r>
              <a:rPr lang="en-US" altLang="he-IL" sz="2600" dirty="0">
                <a:latin typeface="Levenim MT" panose="02010502060101010101" pitchFamily="2" charset="-79"/>
                <a:cs typeface="Levenim MT" panose="02010502060101010101" pitchFamily="2" charset="-79"/>
              </a:rPr>
              <a:t>Coffee and Reading</a:t>
            </a:r>
          </a:p>
        </p:txBody>
      </p:sp>
      <p:pic>
        <p:nvPicPr>
          <p:cNvPr id="15"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70164" y="4774348"/>
            <a:ext cx="682587" cy="1037532"/>
          </a:xfrm>
          <a:prstGeom prst="rect">
            <a:avLst/>
          </a:prstGeom>
        </p:spPr>
      </p:pic>
    </p:spTree>
    <p:extLst>
      <p:ext uri="{BB962C8B-B14F-4D97-AF65-F5344CB8AC3E}">
        <p14:creationId xmlns:p14="http://schemas.microsoft.com/office/powerpoint/2010/main" val="13313029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D6CDB20-394C-4D51-9C5B-8751E21338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2" name="Rounded Rectangle 3">
            <a:extLst>
              <a:ext uri="{FF2B5EF4-FFF2-40B4-BE49-F238E27FC236}">
                <a16:creationId xmlns:a16="http://schemas.microsoft.com/office/drawing/2014/main" id="{46DFD1E0-DCA7-47E6-B78B-6ECDDF873D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6745" y="640080"/>
            <a:ext cx="10920415" cy="5577818"/>
          </a:xfrm>
          <a:prstGeom prst="roundRect">
            <a:avLst>
              <a:gd name="adj" fmla="val 0"/>
            </a:avLst>
          </a:prstGeom>
          <a:solidFill>
            <a:srgbClr val="FFFFFF"/>
          </a:solidFill>
          <a:ln w="9525">
            <a:solidFill>
              <a:schemeClr val="tx1">
                <a:lumMod val="50000"/>
                <a:lumOff val="50000"/>
              </a:schemeClr>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4" name="Rectangle 13">
            <a:extLst>
              <a:ext uri="{FF2B5EF4-FFF2-40B4-BE49-F238E27FC236}">
                <a16:creationId xmlns:a16="http://schemas.microsoft.com/office/drawing/2014/main" id="{8AAB0B1E-BB97-40E0-8DCD-D1197A0E1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8024" y="960109"/>
            <a:ext cx="10277856"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 name="כותרת 1">
            <a:extLst>
              <a:ext uri="{FF2B5EF4-FFF2-40B4-BE49-F238E27FC236}">
                <a16:creationId xmlns:a16="http://schemas.microsoft.com/office/drawing/2014/main" id="{EF63ADCC-06CA-4386-B3D9-1CDFDB20995E}"/>
              </a:ext>
            </a:extLst>
          </p:cNvPr>
          <p:cNvSpPr>
            <a:spLocks noGrp="1"/>
          </p:cNvSpPr>
          <p:nvPr>
            <p:ph type="title"/>
          </p:nvPr>
        </p:nvSpPr>
        <p:spPr>
          <a:xfrm>
            <a:off x="1288064" y="1046375"/>
            <a:ext cx="9637776" cy="836213"/>
          </a:xfrm>
        </p:spPr>
        <p:txBody>
          <a:bodyPr>
            <a:normAutofit/>
          </a:bodyPr>
          <a:lstStyle/>
          <a:p>
            <a:pPr algn="ctr">
              <a:spcAft>
                <a:spcPts val="600"/>
              </a:spcAft>
            </a:pPr>
            <a:r>
              <a:rPr lang="en-US" altLang="he-IL" b="1" dirty="0">
                <a:ln w="9525">
                  <a:solidFill>
                    <a:schemeClr val="bg1"/>
                  </a:solidFill>
                  <a:prstDash val="solid"/>
                </a:ln>
                <a:effectLst>
                  <a:outerShdw blurRad="12700" dist="38100" dir="2700000" algn="tl" rotWithShape="0">
                    <a:schemeClr val="accent5">
                      <a:lumMod val="60000"/>
                      <a:lumOff val="40000"/>
                    </a:schemeClr>
                  </a:outerShdw>
                </a:effectLst>
                <a:latin typeface="Levenim MT" panose="02010502060101010101" pitchFamily="2" charset="-79"/>
                <a:cs typeface="Levenim MT" panose="02010502060101010101" pitchFamily="2" charset="-79"/>
              </a:rPr>
              <a:t>INDC Code (1\2)</a:t>
            </a:r>
          </a:p>
        </p:txBody>
      </p:sp>
      <p:sp>
        <p:nvSpPr>
          <p:cNvPr id="4" name="מציין מיקום של מספר שקופית 3">
            <a:extLst>
              <a:ext uri="{FF2B5EF4-FFF2-40B4-BE49-F238E27FC236}">
                <a16:creationId xmlns:a16="http://schemas.microsoft.com/office/drawing/2014/main" id="{5AB0CD25-D107-4161-A02B-8F9C19CC607F}"/>
              </a:ext>
            </a:extLst>
          </p:cNvPr>
          <p:cNvSpPr>
            <a:spLocks noGrp="1"/>
          </p:cNvSpPr>
          <p:nvPr>
            <p:ph type="sldNum" sz="quarter" idx="12"/>
          </p:nvPr>
        </p:nvSpPr>
        <p:spPr>
          <a:xfrm>
            <a:off x="8610600" y="6356350"/>
            <a:ext cx="2743200" cy="365125"/>
          </a:xfrm>
        </p:spPr>
        <p:txBody>
          <a:bodyPr>
            <a:normAutofit/>
          </a:bodyPr>
          <a:lstStyle/>
          <a:p>
            <a:pPr marL="0" marR="0" lvl="0" indent="0" algn="l" defTabSz="914400" rtl="1" eaLnBrk="1" fontAlgn="auto" latinLnBrk="0" hangingPunct="1">
              <a:lnSpc>
                <a:spcPct val="100000"/>
              </a:lnSpc>
              <a:spcBef>
                <a:spcPts val="0"/>
              </a:spcBef>
              <a:spcAft>
                <a:spcPts val="600"/>
              </a:spcAft>
              <a:buClrTx/>
              <a:buSzTx/>
              <a:buFontTx/>
              <a:buNone/>
              <a:tabLst/>
              <a:defRPr/>
            </a:pPr>
            <a:fld id="{6FBBACAA-D2A9-4F7C-85FB-46E287B5B6E0}" type="slidenum">
              <a:rPr kumimoji="0" lang="he-IL" sz="1200" b="1" i="0" u="none" strike="noStrike" kern="1200" cap="none" spc="0" normalizeH="0" baseline="0" noProof="0" smtClean="0">
                <a:ln>
                  <a:noFill/>
                </a:ln>
                <a:solidFill>
                  <a:prstClr val="black"/>
                </a:solidFill>
                <a:effectLst/>
                <a:uLnTx/>
                <a:uFillTx/>
                <a:latin typeface="Calibri"/>
                <a:ea typeface="+mn-ea"/>
                <a:cs typeface="Arial" panose="020B0604020202020204" pitchFamily="34" charset="0"/>
              </a:rPr>
              <a:pPr marL="0" marR="0" lvl="0" indent="0" algn="l" defTabSz="914400" rtl="1" eaLnBrk="1" fontAlgn="auto" latinLnBrk="0" hangingPunct="1">
                <a:lnSpc>
                  <a:spcPct val="100000"/>
                </a:lnSpc>
                <a:spcBef>
                  <a:spcPts val="0"/>
                </a:spcBef>
                <a:spcAft>
                  <a:spcPts val="600"/>
                </a:spcAft>
                <a:buClrTx/>
                <a:buSzTx/>
                <a:buFontTx/>
                <a:buNone/>
                <a:tabLst/>
                <a:defRPr/>
              </a:pPr>
              <a:t>12</a:t>
            </a:fld>
            <a:endParaRPr kumimoji="0" lang="he-IL" sz="1200" b="1" i="0" u="none" strike="noStrike" kern="1200" cap="none" spc="0" normalizeH="0" baseline="0" noProof="0" dirty="0">
              <a:ln>
                <a:noFill/>
              </a:ln>
              <a:solidFill>
                <a:prstClr val="black"/>
              </a:solidFill>
              <a:effectLst/>
              <a:uLnTx/>
              <a:uFillTx/>
              <a:latin typeface="Calibri"/>
              <a:ea typeface="+mn-ea"/>
              <a:cs typeface="Arial" panose="020B0604020202020204" pitchFamily="34" charset="0"/>
            </a:endParaRPr>
          </a:p>
        </p:txBody>
      </p:sp>
      <p:sp>
        <p:nvSpPr>
          <p:cNvPr id="13" name="Rectangle 3">
            <a:extLst>
              <a:ext uri="{FF2B5EF4-FFF2-40B4-BE49-F238E27FC236}">
                <a16:creationId xmlns:a16="http://schemas.microsoft.com/office/drawing/2014/main" id="{3B4C9289-F2FD-4AC8-B117-D66576374C80}"/>
              </a:ext>
            </a:extLst>
          </p:cNvPr>
          <p:cNvSpPr txBox="1">
            <a:spLocks noChangeArrowheads="1"/>
          </p:cNvSpPr>
          <p:nvPr/>
        </p:nvSpPr>
        <p:spPr>
          <a:xfrm>
            <a:off x="1092562" y="1825839"/>
            <a:ext cx="9133048" cy="4234302"/>
          </a:xfrm>
          <a:prstGeom prst="rect">
            <a:avLst/>
          </a:prstGeom>
        </p:spPr>
        <p:txBody>
          <a:bodyPr>
            <a:no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rtl="0">
              <a:lnSpc>
                <a:spcPct val="100000"/>
              </a:lnSpc>
            </a:pPr>
            <a:r>
              <a:rPr lang="en-US" altLang="he-IL" sz="2400" dirty="0">
                <a:solidFill>
                  <a:prstClr val="black"/>
                </a:solidFill>
                <a:latin typeface="Levenim MT" panose="02010502060101010101" pitchFamily="2" charset="-79"/>
                <a:cs typeface="Levenim MT" panose="02010502060101010101" pitchFamily="2" charset="-79"/>
              </a:rPr>
              <a:t>Statehood and representation - dress and appearance</a:t>
            </a:r>
          </a:p>
          <a:p>
            <a:pPr lvl="1" algn="l" rtl="0">
              <a:lnSpc>
                <a:spcPct val="100000"/>
              </a:lnSpc>
            </a:pPr>
            <a:r>
              <a:rPr lang="en-US" altLang="he-IL" sz="2000" dirty="0">
                <a:solidFill>
                  <a:prstClr val="black"/>
                </a:solidFill>
                <a:latin typeface="Levenim MT" panose="02010502060101010101" pitchFamily="2" charset="-79"/>
                <a:cs typeface="Levenim MT" panose="02010502060101010101" pitchFamily="2" charset="-79"/>
              </a:rPr>
              <a:t>Conduct in the plenum:</a:t>
            </a:r>
          </a:p>
          <a:p>
            <a:pPr lvl="1" algn="l" rtl="0">
              <a:lnSpc>
                <a:spcPct val="100000"/>
              </a:lnSpc>
            </a:pPr>
            <a:r>
              <a:rPr lang="en-US" altLang="he-IL" sz="2000" dirty="0">
                <a:solidFill>
                  <a:prstClr val="black"/>
                </a:solidFill>
                <a:latin typeface="Levenim MT" panose="02010502060101010101" pitchFamily="2" charset="-79"/>
                <a:cs typeface="Levenim MT" panose="02010502060101010101" pitchFamily="2" charset="-79"/>
              </a:rPr>
              <a:t>Seat assignments</a:t>
            </a:r>
          </a:p>
          <a:p>
            <a:pPr lvl="1" algn="l" rtl="0">
              <a:lnSpc>
                <a:spcPct val="100000"/>
              </a:lnSpc>
            </a:pPr>
            <a:r>
              <a:rPr lang="en-US" altLang="he-IL" sz="2000" dirty="0">
                <a:solidFill>
                  <a:prstClr val="black"/>
                </a:solidFill>
                <a:latin typeface="Levenim MT" panose="02010502060101010101" pitchFamily="2" charset="-79"/>
                <a:cs typeface="Levenim MT" panose="02010502060101010101" pitchFamily="2" charset="-79"/>
              </a:rPr>
              <a:t>Cell phones and laptops</a:t>
            </a:r>
          </a:p>
          <a:p>
            <a:pPr lvl="1" algn="l" rtl="0">
              <a:lnSpc>
                <a:spcPct val="100000"/>
              </a:lnSpc>
            </a:pPr>
            <a:r>
              <a:rPr lang="en-US" altLang="he-IL" sz="2000" dirty="0">
                <a:solidFill>
                  <a:prstClr val="black"/>
                </a:solidFill>
                <a:latin typeface="Levenim MT" panose="02010502060101010101" pitchFamily="2" charset="-79"/>
                <a:cs typeface="Levenim MT" panose="02010502060101010101" pitchFamily="2" charset="-79"/>
              </a:rPr>
              <a:t>Conversation using microphones</a:t>
            </a:r>
          </a:p>
          <a:p>
            <a:pPr lvl="1" algn="l" rtl="0">
              <a:lnSpc>
                <a:spcPct val="100000"/>
              </a:lnSpc>
            </a:pPr>
            <a:r>
              <a:rPr lang="en-US" altLang="he-IL" sz="2000" dirty="0">
                <a:solidFill>
                  <a:prstClr val="black"/>
                </a:solidFill>
                <a:latin typeface="Levenim MT" panose="02010502060101010101" pitchFamily="2" charset="-79"/>
                <a:cs typeface="Levenim MT" panose="02010502060101010101" pitchFamily="2" charset="-79"/>
              </a:rPr>
              <a:t>Food and drink</a:t>
            </a:r>
          </a:p>
          <a:p>
            <a:pPr lvl="1" algn="l" rtl="0">
              <a:lnSpc>
                <a:spcPct val="100000"/>
              </a:lnSpc>
            </a:pPr>
            <a:r>
              <a:rPr lang="en-US" altLang="he-IL" sz="2000" dirty="0">
                <a:solidFill>
                  <a:prstClr val="black"/>
                </a:solidFill>
                <a:latin typeface="Levenim MT" panose="02010502060101010101" pitchFamily="2" charset="-79"/>
                <a:cs typeface="Levenim MT" panose="02010502060101010101" pitchFamily="2" charset="-79"/>
              </a:rPr>
              <a:t>Guest introductions</a:t>
            </a:r>
          </a:p>
          <a:p>
            <a:pPr lvl="1" algn="l" rtl="0">
              <a:lnSpc>
                <a:spcPct val="100000"/>
              </a:lnSpc>
            </a:pPr>
            <a:r>
              <a:rPr lang="en-US" altLang="he-IL" sz="2000" dirty="0">
                <a:solidFill>
                  <a:prstClr val="black"/>
                </a:solidFill>
                <a:latin typeface="Levenim MT" panose="02010502060101010101" pitchFamily="2" charset="-79"/>
                <a:cs typeface="Levenim MT" panose="02010502060101010101" pitchFamily="2" charset="-79"/>
              </a:rPr>
              <a:t>Meeting with senior executives</a:t>
            </a:r>
          </a:p>
          <a:p>
            <a:pPr algn="l" rtl="0">
              <a:lnSpc>
                <a:spcPct val="100000"/>
              </a:lnSpc>
            </a:pPr>
            <a:r>
              <a:rPr lang="en-US" altLang="he-IL" sz="2400" dirty="0">
                <a:solidFill>
                  <a:prstClr val="black"/>
                </a:solidFill>
                <a:latin typeface="Levenim MT" panose="02010502060101010101" pitchFamily="2" charset="-79"/>
                <a:cs typeface="Levenim MT" panose="02010502060101010101" pitchFamily="2" charset="-79"/>
              </a:rPr>
              <a:t>Mutual respect for time</a:t>
            </a:r>
            <a:endParaRPr kumimoji="0" lang="en-US" altLang="he-IL" sz="2400" b="1" i="0" u="none" strike="noStrike" kern="1200" cap="none" spc="0" normalizeH="0" baseline="0" noProof="0" dirty="0">
              <a:ln>
                <a:noFill/>
              </a:ln>
              <a:solidFill>
                <a:prstClr val="black"/>
              </a:solidFill>
              <a:effectLst/>
              <a:uLnTx/>
              <a:uFillTx/>
              <a:latin typeface="Calibri"/>
              <a:ea typeface="+mn-ea"/>
              <a:cs typeface="Arial" panose="020B0604020202020204" pitchFamily="34" charset="0"/>
            </a:endParaRPr>
          </a:p>
          <a:p>
            <a:pPr marL="228600" marR="0" lvl="0" indent="-228600" algn="r" defTabSz="914400" rtl="1" eaLnBrk="1" fontAlgn="auto" latinLnBrk="0" hangingPunct="1">
              <a:lnSpc>
                <a:spcPct val="150000"/>
              </a:lnSpc>
              <a:spcBef>
                <a:spcPts val="1000"/>
              </a:spcBef>
              <a:spcAft>
                <a:spcPts val="0"/>
              </a:spcAft>
              <a:buClrTx/>
              <a:buSzTx/>
              <a:buFont typeface="Arial" panose="020B0604020202020204" pitchFamily="34" charset="0"/>
              <a:buChar char="•"/>
              <a:tabLst/>
              <a:defRPr/>
            </a:pPr>
            <a:endParaRPr kumimoji="0" lang="en-US" altLang="he-IL" sz="2200" b="1" i="0" u="none" strike="noStrike" kern="1200" cap="none" spc="0" normalizeH="0" baseline="0" noProof="0" dirty="0">
              <a:ln>
                <a:noFill/>
              </a:ln>
              <a:solidFill>
                <a:prstClr val="black"/>
              </a:solidFill>
              <a:effectLst/>
              <a:uLnTx/>
              <a:uFillTx/>
              <a:latin typeface="Calibri"/>
              <a:ea typeface="+mn-ea"/>
              <a:cs typeface="Arial" panose="020B0604020202020204" pitchFamily="34" charset="0"/>
            </a:endParaRPr>
          </a:p>
        </p:txBody>
      </p:sp>
    </p:spTree>
    <p:extLst>
      <p:ext uri="{BB962C8B-B14F-4D97-AF65-F5344CB8AC3E}">
        <p14:creationId xmlns:p14="http://schemas.microsoft.com/office/powerpoint/2010/main" val="19730730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D6CDB20-394C-4D51-9C5B-8751E21338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2" name="Rounded Rectangle 3">
            <a:extLst>
              <a:ext uri="{FF2B5EF4-FFF2-40B4-BE49-F238E27FC236}">
                <a16:creationId xmlns:a16="http://schemas.microsoft.com/office/drawing/2014/main" id="{46DFD1E0-DCA7-47E6-B78B-6ECDDF873D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6745" y="640080"/>
            <a:ext cx="10920415" cy="5577818"/>
          </a:xfrm>
          <a:prstGeom prst="roundRect">
            <a:avLst>
              <a:gd name="adj" fmla="val 0"/>
            </a:avLst>
          </a:prstGeom>
          <a:solidFill>
            <a:srgbClr val="FFFFFF"/>
          </a:solidFill>
          <a:ln w="9525">
            <a:solidFill>
              <a:schemeClr val="tx1">
                <a:lumMod val="50000"/>
                <a:lumOff val="50000"/>
              </a:schemeClr>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8AAB0B1E-BB97-40E0-8DCD-D1197A0E1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8024" y="960109"/>
            <a:ext cx="10277856"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כותרת 1">
            <a:extLst>
              <a:ext uri="{FF2B5EF4-FFF2-40B4-BE49-F238E27FC236}">
                <a16:creationId xmlns:a16="http://schemas.microsoft.com/office/drawing/2014/main" id="{EF63ADCC-06CA-4386-B3D9-1CDFDB20995E}"/>
              </a:ext>
            </a:extLst>
          </p:cNvPr>
          <p:cNvSpPr>
            <a:spLocks noGrp="1"/>
          </p:cNvSpPr>
          <p:nvPr>
            <p:ph type="title"/>
          </p:nvPr>
        </p:nvSpPr>
        <p:spPr>
          <a:xfrm>
            <a:off x="1288064" y="1046375"/>
            <a:ext cx="9637776" cy="836213"/>
          </a:xfrm>
        </p:spPr>
        <p:txBody>
          <a:bodyPr>
            <a:normAutofit/>
          </a:bodyPr>
          <a:lstStyle/>
          <a:p>
            <a:pPr algn="ctr">
              <a:spcAft>
                <a:spcPts val="600"/>
              </a:spcAft>
            </a:pPr>
            <a:r>
              <a:rPr lang="en-US" altLang="he-IL" b="1" dirty="0">
                <a:ln w="9525">
                  <a:solidFill>
                    <a:schemeClr val="bg1"/>
                  </a:solidFill>
                  <a:prstDash val="solid"/>
                </a:ln>
                <a:effectLst>
                  <a:outerShdw blurRad="12700" dist="38100" dir="2700000" algn="tl" rotWithShape="0">
                    <a:schemeClr val="accent5">
                      <a:lumMod val="60000"/>
                      <a:lumOff val="40000"/>
                    </a:schemeClr>
                  </a:outerShdw>
                </a:effectLst>
                <a:latin typeface="Levenim MT" panose="02010502060101010101" pitchFamily="2" charset="-79"/>
                <a:cs typeface="Levenim MT" panose="02010502060101010101" pitchFamily="2" charset="-79"/>
              </a:rPr>
              <a:t>INDC Code (2\2)</a:t>
            </a:r>
          </a:p>
        </p:txBody>
      </p:sp>
      <p:sp>
        <p:nvSpPr>
          <p:cNvPr id="4" name="מציין מיקום של מספר שקופית 3">
            <a:extLst>
              <a:ext uri="{FF2B5EF4-FFF2-40B4-BE49-F238E27FC236}">
                <a16:creationId xmlns:a16="http://schemas.microsoft.com/office/drawing/2014/main" id="{5AB0CD25-D107-4161-A02B-8F9C19CC607F}"/>
              </a:ext>
            </a:extLst>
          </p:cNvPr>
          <p:cNvSpPr>
            <a:spLocks noGrp="1"/>
          </p:cNvSpPr>
          <p:nvPr>
            <p:ph type="sldNum" sz="quarter" idx="12"/>
          </p:nvPr>
        </p:nvSpPr>
        <p:spPr>
          <a:xfrm>
            <a:off x="8610600" y="6356350"/>
            <a:ext cx="2743200" cy="365125"/>
          </a:xfrm>
        </p:spPr>
        <p:txBody>
          <a:bodyPr>
            <a:normAutofit/>
          </a:bodyPr>
          <a:lstStyle/>
          <a:p>
            <a:pPr>
              <a:spcAft>
                <a:spcPts val="600"/>
              </a:spcAft>
            </a:pPr>
            <a:fld id="{6FBBACAA-D2A9-4F7C-85FB-46E287B5B6E0}" type="slidenum">
              <a:rPr lang="he-IL" b="1" smtClean="0">
                <a:solidFill>
                  <a:schemeClr val="tx1"/>
                </a:solidFill>
              </a:rPr>
              <a:pPr>
                <a:spcAft>
                  <a:spcPts val="600"/>
                </a:spcAft>
              </a:pPr>
              <a:t>13</a:t>
            </a:fld>
            <a:endParaRPr lang="he-IL" b="1" dirty="0">
              <a:solidFill>
                <a:schemeClr val="tx1"/>
              </a:solidFill>
            </a:endParaRPr>
          </a:p>
        </p:txBody>
      </p:sp>
      <p:sp>
        <p:nvSpPr>
          <p:cNvPr id="13" name="Rectangle 3">
            <a:extLst>
              <a:ext uri="{FF2B5EF4-FFF2-40B4-BE49-F238E27FC236}">
                <a16:creationId xmlns:a16="http://schemas.microsoft.com/office/drawing/2014/main" id="{3B4C9289-F2FD-4AC8-B117-D66576374C80}"/>
              </a:ext>
            </a:extLst>
          </p:cNvPr>
          <p:cNvSpPr txBox="1">
            <a:spLocks noChangeArrowheads="1"/>
          </p:cNvSpPr>
          <p:nvPr/>
        </p:nvSpPr>
        <p:spPr>
          <a:xfrm>
            <a:off x="1092562" y="1825839"/>
            <a:ext cx="9133048" cy="4234302"/>
          </a:xfrm>
          <a:prstGeom prst="rect">
            <a:avLst/>
          </a:prstGeom>
        </p:spPr>
        <p:txBody>
          <a:bodyPr>
            <a:no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rtl="0">
              <a:lnSpc>
                <a:spcPct val="100000"/>
              </a:lnSpc>
            </a:pPr>
            <a:r>
              <a:rPr lang="en-US" altLang="he-IL" sz="2200" dirty="0">
                <a:latin typeface="Levenim MT" panose="02010502060101010101" pitchFamily="2" charset="-79"/>
                <a:cs typeface="Levenim MT" panose="02010502060101010101" pitchFamily="2" charset="-79"/>
              </a:rPr>
              <a:t>Discretion (Chatham House Rule)</a:t>
            </a:r>
          </a:p>
          <a:p>
            <a:pPr algn="l" rtl="0">
              <a:lnSpc>
                <a:spcPct val="100000"/>
              </a:lnSpc>
            </a:pPr>
            <a:r>
              <a:rPr lang="en-US" altLang="he-IL" sz="2200" dirty="0">
                <a:latin typeface="Levenim MT" panose="02010502060101010101" pitchFamily="2" charset="-79"/>
                <a:cs typeface="Levenim MT" panose="02010502060101010101" pitchFamily="2" charset="-79"/>
              </a:rPr>
              <a:t>Openness and attention</a:t>
            </a:r>
          </a:p>
          <a:p>
            <a:pPr algn="l" rtl="0">
              <a:lnSpc>
                <a:spcPct val="100000"/>
              </a:lnSpc>
            </a:pPr>
            <a:r>
              <a:rPr lang="en-US" altLang="he-IL" sz="2200" dirty="0">
                <a:latin typeface="Levenim MT" panose="02010502060101010101" pitchFamily="2" charset="-79"/>
                <a:cs typeface="Levenim MT" panose="02010502060101010101" pitchFamily="2" charset="-79"/>
              </a:rPr>
              <a:t>Absence policy</a:t>
            </a:r>
          </a:p>
          <a:p>
            <a:pPr algn="l" rtl="0">
              <a:lnSpc>
                <a:spcPct val="100000"/>
              </a:lnSpc>
            </a:pPr>
            <a:r>
              <a:rPr lang="en-US" altLang="he-IL" sz="2200" dirty="0">
                <a:latin typeface="Levenim MT" panose="02010502060101010101" pitchFamily="2" charset="-79"/>
                <a:cs typeface="Levenim MT" panose="02010502060101010101" pitchFamily="2" charset="-79"/>
              </a:rPr>
              <a:t>Logistics and procurement</a:t>
            </a:r>
          </a:p>
          <a:p>
            <a:pPr algn="l" rtl="0">
              <a:lnSpc>
                <a:spcPct val="100000"/>
              </a:lnSpc>
            </a:pPr>
            <a:r>
              <a:rPr lang="en-US" altLang="he-IL" sz="2200" dirty="0">
                <a:latin typeface="Levenim MT" panose="02010502060101010101" pitchFamily="2" charset="-79"/>
                <a:cs typeface="Levenim MT" panose="02010502060101010101" pitchFamily="2" charset="-79"/>
              </a:rPr>
              <a:t>Ethics of academic writing</a:t>
            </a:r>
          </a:p>
          <a:p>
            <a:pPr algn="l" rtl="0">
              <a:lnSpc>
                <a:spcPct val="100000"/>
              </a:lnSpc>
            </a:pPr>
            <a:r>
              <a:rPr lang="en-US" altLang="he-IL" sz="2200" dirty="0">
                <a:latin typeface="Levenim MT" panose="02010502060101010101" pitchFamily="2" charset="-79"/>
                <a:cs typeface="Levenim MT" panose="02010502060101010101" pitchFamily="2" charset="-79"/>
              </a:rPr>
              <a:t>Information Security</a:t>
            </a:r>
            <a:endParaRPr lang="en-US" altLang="he-IL" sz="2200" b="1" dirty="0"/>
          </a:p>
          <a:p>
            <a:pPr>
              <a:lnSpc>
                <a:spcPct val="150000"/>
              </a:lnSpc>
            </a:pPr>
            <a:endParaRPr lang="en-US" altLang="he-IL" sz="2200" b="1" dirty="0"/>
          </a:p>
        </p:txBody>
      </p:sp>
      <p:pic>
        <p:nvPicPr>
          <p:cNvPr id="15" name="Picture 2" descr="Image result for chatham house rules">
            <a:extLst>
              <a:ext uri="{FF2B5EF4-FFF2-40B4-BE49-F238E27FC236}">
                <a16:creationId xmlns:a16="http://schemas.microsoft.com/office/drawing/2014/main" id="{CE12F60D-9BA3-493A-B8E8-069CF619D563}"/>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72301" y="2755902"/>
            <a:ext cx="4084304" cy="27228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390374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D6CDB20-394C-4D51-9C5B-8751E21338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2" name="Rounded Rectangle 3">
            <a:extLst>
              <a:ext uri="{FF2B5EF4-FFF2-40B4-BE49-F238E27FC236}">
                <a16:creationId xmlns:a16="http://schemas.microsoft.com/office/drawing/2014/main" id="{46DFD1E0-DCA7-47E6-B78B-6ECDDF873D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6745" y="640080"/>
            <a:ext cx="10920415" cy="5577818"/>
          </a:xfrm>
          <a:prstGeom prst="roundRect">
            <a:avLst>
              <a:gd name="adj" fmla="val 0"/>
            </a:avLst>
          </a:prstGeom>
          <a:solidFill>
            <a:srgbClr val="FFFFFF"/>
          </a:solidFill>
          <a:ln w="9525">
            <a:solidFill>
              <a:schemeClr val="tx1">
                <a:lumMod val="50000"/>
                <a:lumOff val="50000"/>
              </a:schemeClr>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4" name="Rectangle 13">
            <a:extLst>
              <a:ext uri="{FF2B5EF4-FFF2-40B4-BE49-F238E27FC236}">
                <a16:creationId xmlns:a16="http://schemas.microsoft.com/office/drawing/2014/main" id="{8AAB0B1E-BB97-40E0-8DCD-D1197A0E1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8024" y="960109"/>
            <a:ext cx="10277856"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 name="כותרת 1">
            <a:extLst>
              <a:ext uri="{FF2B5EF4-FFF2-40B4-BE49-F238E27FC236}">
                <a16:creationId xmlns:a16="http://schemas.microsoft.com/office/drawing/2014/main" id="{EF63ADCC-06CA-4386-B3D9-1CDFDB20995E}"/>
              </a:ext>
            </a:extLst>
          </p:cNvPr>
          <p:cNvSpPr>
            <a:spLocks noGrp="1"/>
          </p:cNvSpPr>
          <p:nvPr>
            <p:ph type="title"/>
          </p:nvPr>
        </p:nvSpPr>
        <p:spPr>
          <a:xfrm>
            <a:off x="1277112" y="1028829"/>
            <a:ext cx="9637776" cy="1104899"/>
          </a:xfrm>
        </p:spPr>
        <p:txBody>
          <a:bodyPr>
            <a:normAutofit/>
          </a:bodyPr>
          <a:lstStyle/>
          <a:p>
            <a:pPr algn="ctr" rtl="0">
              <a:spcAft>
                <a:spcPts val="600"/>
              </a:spcAft>
            </a:pPr>
            <a:r>
              <a:rPr lang="en-US" altLang="he-IL" b="1" dirty="0">
                <a:ln w="9525">
                  <a:solidFill>
                    <a:schemeClr val="bg1"/>
                  </a:solidFill>
                  <a:prstDash val="solid"/>
                </a:ln>
                <a:effectLst>
                  <a:outerShdw blurRad="12700" dist="38100" dir="2700000" algn="tl" rotWithShape="0">
                    <a:schemeClr val="accent5">
                      <a:lumMod val="60000"/>
                      <a:lumOff val="40000"/>
                    </a:schemeClr>
                  </a:outerShdw>
                </a:effectLst>
                <a:latin typeface="Levenim MT" panose="02010502060101010101" pitchFamily="2" charset="-79"/>
                <a:cs typeface="Levenim MT" panose="02010502060101010101" pitchFamily="2" charset="-79"/>
              </a:rPr>
              <a:t>Participants’ Roles</a:t>
            </a:r>
          </a:p>
        </p:txBody>
      </p:sp>
      <p:sp>
        <p:nvSpPr>
          <p:cNvPr id="4" name="מציין מיקום של מספר שקופית 3">
            <a:extLst>
              <a:ext uri="{FF2B5EF4-FFF2-40B4-BE49-F238E27FC236}">
                <a16:creationId xmlns:a16="http://schemas.microsoft.com/office/drawing/2014/main" id="{5AB0CD25-D107-4161-A02B-8F9C19CC607F}"/>
              </a:ext>
            </a:extLst>
          </p:cNvPr>
          <p:cNvSpPr>
            <a:spLocks noGrp="1"/>
          </p:cNvSpPr>
          <p:nvPr>
            <p:ph type="sldNum" sz="quarter" idx="12"/>
          </p:nvPr>
        </p:nvSpPr>
        <p:spPr>
          <a:xfrm>
            <a:off x="8610600" y="6356350"/>
            <a:ext cx="2743200" cy="365125"/>
          </a:xfrm>
        </p:spPr>
        <p:txBody>
          <a:bodyPr>
            <a:normAutofit/>
          </a:bodyPr>
          <a:lstStyle/>
          <a:p>
            <a:pPr marL="0" marR="0" lvl="0" indent="0" algn="l" defTabSz="914400" rtl="1" eaLnBrk="1" fontAlgn="auto" latinLnBrk="0" hangingPunct="1">
              <a:lnSpc>
                <a:spcPct val="100000"/>
              </a:lnSpc>
              <a:spcBef>
                <a:spcPts val="0"/>
              </a:spcBef>
              <a:spcAft>
                <a:spcPts val="600"/>
              </a:spcAft>
              <a:buClrTx/>
              <a:buSzTx/>
              <a:buFontTx/>
              <a:buNone/>
              <a:tabLst/>
              <a:defRPr/>
            </a:pPr>
            <a:fld id="{6FBBACAA-D2A9-4F7C-85FB-46E287B5B6E0}" type="slidenum">
              <a:rPr kumimoji="0" lang="he-IL" sz="1200" b="1" i="0" u="none" strike="noStrike" kern="1200" cap="none" spc="0" normalizeH="0" baseline="0" noProof="0" smtClean="0">
                <a:ln>
                  <a:noFill/>
                </a:ln>
                <a:solidFill>
                  <a:prstClr val="black"/>
                </a:solidFill>
                <a:effectLst/>
                <a:uLnTx/>
                <a:uFillTx/>
                <a:latin typeface="Calibri"/>
                <a:ea typeface="+mn-ea"/>
                <a:cs typeface="Arial" panose="020B0604020202020204" pitchFamily="34" charset="0"/>
              </a:rPr>
              <a:pPr marL="0" marR="0" lvl="0" indent="0" algn="l" defTabSz="914400" rtl="1" eaLnBrk="1" fontAlgn="auto" latinLnBrk="0" hangingPunct="1">
                <a:lnSpc>
                  <a:spcPct val="100000"/>
                </a:lnSpc>
                <a:spcBef>
                  <a:spcPts val="0"/>
                </a:spcBef>
                <a:spcAft>
                  <a:spcPts val="600"/>
                </a:spcAft>
                <a:buClrTx/>
                <a:buSzTx/>
                <a:buFontTx/>
                <a:buNone/>
                <a:tabLst/>
                <a:defRPr/>
              </a:pPr>
              <a:t>14</a:t>
            </a:fld>
            <a:endParaRPr kumimoji="0" lang="he-IL" sz="1200" b="1" i="0" u="none" strike="noStrike" kern="1200" cap="none" spc="0" normalizeH="0" baseline="0" noProof="0" dirty="0">
              <a:ln>
                <a:noFill/>
              </a:ln>
              <a:solidFill>
                <a:prstClr val="black"/>
              </a:solidFill>
              <a:effectLst/>
              <a:uLnTx/>
              <a:uFillTx/>
              <a:latin typeface="Calibri"/>
              <a:ea typeface="+mn-ea"/>
              <a:cs typeface="Arial" panose="020B0604020202020204" pitchFamily="34" charset="0"/>
            </a:endParaRPr>
          </a:p>
        </p:txBody>
      </p:sp>
      <p:sp>
        <p:nvSpPr>
          <p:cNvPr id="11" name="Rectangle 3">
            <a:extLst>
              <a:ext uri="{FF2B5EF4-FFF2-40B4-BE49-F238E27FC236}">
                <a16:creationId xmlns:a16="http://schemas.microsoft.com/office/drawing/2014/main" id="{7C3BC627-BA78-4BBE-8C8C-64E5C9B25881}"/>
              </a:ext>
            </a:extLst>
          </p:cNvPr>
          <p:cNvSpPr txBox="1">
            <a:spLocks noChangeArrowheads="1"/>
          </p:cNvSpPr>
          <p:nvPr/>
        </p:nvSpPr>
        <p:spPr>
          <a:xfrm>
            <a:off x="1761965" y="2076688"/>
            <a:ext cx="11569699" cy="3889443"/>
          </a:xfrm>
          <a:prstGeom prst="rect">
            <a:avLst/>
          </a:prstGeom>
        </p:spPr>
        <p:txBody>
          <a:bodyPr>
            <a:norm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rtl="0">
              <a:lnSpc>
                <a:spcPct val="150000"/>
              </a:lnSpc>
              <a:defRPr/>
            </a:pPr>
            <a:r>
              <a:rPr kumimoji="0" lang="en-US" altLang="he-IL" sz="3200" b="0" i="0" u="none" strike="noStrike" kern="1200" cap="none" spc="0" normalizeH="0" baseline="0" noProof="0" dirty="0">
                <a:ln>
                  <a:noFill/>
                </a:ln>
                <a:solidFill>
                  <a:prstClr val="black"/>
                </a:solidFill>
                <a:effectLst/>
                <a:uLnTx/>
                <a:uFillTx/>
                <a:latin typeface="Levenim MT" panose="02010502060101010101" pitchFamily="2" charset="-79"/>
                <a:ea typeface="+mn-ea"/>
                <a:cs typeface="Levenim MT" panose="02010502060101010101" pitchFamily="2" charset="-79"/>
              </a:rPr>
              <a:t>Class presidency</a:t>
            </a:r>
          </a:p>
          <a:p>
            <a:pPr algn="l" rtl="0">
              <a:lnSpc>
                <a:spcPct val="150000"/>
              </a:lnSpc>
              <a:defRPr/>
            </a:pPr>
            <a:r>
              <a:rPr kumimoji="0" lang="en-US" altLang="he-IL" sz="3200" b="0" i="0" u="none" strike="noStrike" kern="1200" cap="none" spc="0" normalizeH="0" baseline="0" noProof="0" dirty="0">
                <a:ln>
                  <a:noFill/>
                </a:ln>
                <a:solidFill>
                  <a:prstClr val="black"/>
                </a:solidFill>
                <a:effectLst/>
                <a:uLnTx/>
                <a:uFillTx/>
                <a:latin typeface="Levenim MT" panose="02010502060101010101" pitchFamily="2" charset="-79"/>
                <a:ea typeface="+mn-ea"/>
                <a:cs typeface="Levenim MT" panose="02010502060101010101" pitchFamily="2" charset="-79"/>
              </a:rPr>
              <a:t>Note taker</a:t>
            </a:r>
          </a:p>
          <a:p>
            <a:pPr algn="l" rtl="0">
              <a:lnSpc>
                <a:spcPct val="150000"/>
              </a:lnSpc>
              <a:defRPr/>
            </a:pPr>
            <a:r>
              <a:rPr kumimoji="0" lang="en-US" altLang="he-IL" sz="3200" b="0" i="0" u="none" strike="noStrike" kern="1200" cap="none" spc="0" normalizeH="0" baseline="0" noProof="0" dirty="0">
                <a:ln>
                  <a:noFill/>
                </a:ln>
                <a:solidFill>
                  <a:prstClr val="black"/>
                </a:solidFill>
                <a:effectLst/>
                <a:uLnTx/>
                <a:uFillTx/>
                <a:latin typeface="Levenim MT" panose="02010502060101010101" pitchFamily="2" charset="-79"/>
                <a:ea typeface="+mn-ea"/>
                <a:cs typeface="Levenim MT" panose="02010502060101010101" pitchFamily="2" charset="-79"/>
              </a:rPr>
              <a:t>Photographer</a:t>
            </a:r>
          </a:p>
          <a:p>
            <a:pPr algn="l" rtl="0">
              <a:lnSpc>
                <a:spcPct val="150000"/>
              </a:lnSpc>
              <a:defRPr/>
            </a:pPr>
            <a:r>
              <a:rPr kumimoji="0" lang="en-US" altLang="he-IL" sz="3200" b="0" i="0" u="none" strike="noStrike" kern="1200" cap="none" spc="0" normalizeH="0" baseline="0" noProof="0" dirty="0">
                <a:ln>
                  <a:noFill/>
                </a:ln>
                <a:solidFill>
                  <a:prstClr val="black"/>
                </a:solidFill>
                <a:effectLst/>
                <a:uLnTx/>
                <a:uFillTx/>
                <a:latin typeface="Levenim MT" panose="02010502060101010101" pitchFamily="2" charset="-79"/>
                <a:ea typeface="+mn-ea"/>
                <a:cs typeface="Levenim MT" panose="02010502060101010101" pitchFamily="2" charset="-79"/>
              </a:rPr>
              <a:t>Treasurer</a:t>
            </a:r>
          </a:p>
          <a:p>
            <a:pPr marL="228600" marR="0" lvl="0" indent="-228600" algn="r" defTabSz="914400" rtl="1" eaLnBrk="1" fontAlgn="auto" latinLnBrk="0" hangingPunct="1">
              <a:lnSpc>
                <a:spcPct val="150000"/>
              </a:lnSpc>
              <a:spcBef>
                <a:spcPts val="1000"/>
              </a:spcBef>
              <a:spcAft>
                <a:spcPts val="0"/>
              </a:spcAft>
              <a:buClrTx/>
              <a:buSzTx/>
              <a:buFont typeface="Wingdings 2" panose="05020102010507070707" pitchFamily="18" charset="2"/>
              <a:buNone/>
              <a:tabLst/>
              <a:defRPr/>
            </a:pPr>
            <a:endParaRPr kumimoji="0" lang="he-IL" altLang="he-IL" sz="2600" b="0" i="0"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endParaRPr>
          </a:p>
          <a:p>
            <a:pPr marL="228600" marR="0" lvl="0" indent="-228600" algn="r" defTabSz="914400" rtl="1" eaLnBrk="1" fontAlgn="auto" latinLnBrk="0" hangingPunct="1">
              <a:lnSpc>
                <a:spcPct val="150000"/>
              </a:lnSpc>
              <a:spcBef>
                <a:spcPts val="1000"/>
              </a:spcBef>
              <a:spcAft>
                <a:spcPts val="0"/>
              </a:spcAft>
              <a:buClrTx/>
              <a:buSzTx/>
              <a:buFont typeface="Wingdings 2" panose="05020102010507070707" pitchFamily="18" charset="2"/>
              <a:buNone/>
              <a:tabLst/>
              <a:defRPr/>
            </a:pPr>
            <a:endParaRPr kumimoji="0" lang="en-US" altLang="he-IL" sz="2600" b="0" i="0"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endParaRPr>
          </a:p>
        </p:txBody>
      </p:sp>
      <p:pic>
        <p:nvPicPr>
          <p:cNvPr id="15"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70164" y="4774348"/>
            <a:ext cx="682587" cy="1037532"/>
          </a:xfrm>
          <a:prstGeom prst="rect">
            <a:avLst/>
          </a:prstGeom>
        </p:spPr>
      </p:pic>
    </p:spTree>
    <p:extLst>
      <p:ext uri="{BB962C8B-B14F-4D97-AF65-F5344CB8AC3E}">
        <p14:creationId xmlns:p14="http://schemas.microsoft.com/office/powerpoint/2010/main" val="22133021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D6CDB20-394C-4D51-9C5B-8751E21338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2" name="Rounded Rectangle 3">
            <a:extLst>
              <a:ext uri="{FF2B5EF4-FFF2-40B4-BE49-F238E27FC236}">
                <a16:creationId xmlns:a16="http://schemas.microsoft.com/office/drawing/2014/main" id="{46DFD1E0-DCA7-47E6-B78B-6ECDDF873D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6745" y="640080"/>
            <a:ext cx="10920415" cy="5577818"/>
          </a:xfrm>
          <a:prstGeom prst="roundRect">
            <a:avLst>
              <a:gd name="adj" fmla="val 0"/>
            </a:avLst>
          </a:prstGeom>
          <a:solidFill>
            <a:srgbClr val="FFFFFF"/>
          </a:solidFill>
          <a:ln w="9525">
            <a:solidFill>
              <a:schemeClr val="tx1">
                <a:lumMod val="50000"/>
                <a:lumOff val="50000"/>
              </a:schemeClr>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8AAB0B1E-BB97-40E0-8DCD-D1197A0E1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8024" y="960109"/>
            <a:ext cx="10277856"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כותרת 1">
            <a:extLst>
              <a:ext uri="{FF2B5EF4-FFF2-40B4-BE49-F238E27FC236}">
                <a16:creationId xmlns:a16="http://schemas.microsoft.com/office/drawing/2014/main" id="{EF63ADCC-06CA-4386-B3D9-1CDFDB20995E}"/>
              </a:ext>
            </a:extLst>
          </p:cNvPr>
          <p:cNvSpPr>
            <a:spLocks noGrp="1"/>
          </p:cNvSpPr>
          <p:nvPr>
            <p:ph type="title"/>
          </p:nvPr>
        </p:nvSpPr>
        <p:spPr>
          <a:xfrm>
            <a:off x="1288064" y="1051964"/>
            <a:ext cx="9637776" cy="936143"/>
          </a:xfrm>
        </p:spPr>
        <p:txBody>
          <a:bodyPr>
            <a:normAutofit fontScale="90000"/>
          </a:bodyPr>
          <a:lstStyle/>
          <a:p>
            <a:pPr algn="ctr" rtl="0">
              <a:spcAft>
                <a:spcPts val="600"/>
              </a:spcAft>
            </a:pPr>
            <a:r>
              <a:rPr lang="en-US" altLang="he-IL" b="1" dirty="0">
                <a:ln w="9525">
                  <a:solidFill>
                    <a:schemeClr val="bg1"/>
                  </a:solidFill>
                  <a:prstDash val="solid"/>
                </a:ln>
                <a:effectLst>
                  <a:outerShdw blurRad="12700" dist="38100" dir="2700000" algn="tl" rotWithShape="0">
                    <a:schemeClr val="accent5">
                      <a:lumMod val="60000"/>
                      <a:lumOff val="40000"/>
                    </a:schemeClr>
                  </a:outerShdw>
                </a:effectLst>
                <a:latin typeface="Levenim MT" panose="02010502060101010101" pitchFamily="2" charset="-79"/>
                <a:cs typeface="Levenim MT" panose="02010502060101010101" pitchFamily="2" charset="-79"/>
              </a:rPr>
              <a:t>(Basic) Weekly Structure in the INDC</a:t>
            </a:r>
          </a:p>
        </p:txBody>
      </p:sp>
      <p:sp>
        <p:nvSpPr>
          <p:cNvPr id="4" name="מציין מיקום של מספר שקופית 3">
            <a:extLst>
              <a:ext uri="{FF2B5EF4-FFF2-40B4-BE49-F238E27FC236}">
                <a16:creationId xmlns:a16="http://schemas.microsoft.com/office/drawing/2014/main" id="{5AB0CD25-D107-4161-A02B-8F9C19CC607F}"/>
              </a:ext>
            </a:extLst>
          </p:cNvPr>
          <p:cNvSpPr>
            <a:spLocks noGrp="1"/>
          </p:cNvSpPr>
          <p:nvPr>
            <p:ph type="sldNum" sz="quarter" idx="12"/>
          </p:nvPr>
        </p:nvSpPr>
        <p:spPr>
          <a:xfrm>
            <a:off x="8610600" y="6356350"/>
            <a:ext cx="2743200" cy="365125"/>
          </a:xfrm>
        </p:spPr>
        <p:txBody>
          <a:bodyPr>
            <a:normAutofit/>
          </a:bodyPr>
          <a:lstStyle/>
          <a:p>
            <a:pPr>
              <a:spcAft>
                <a:spcPts val="600"/>
              </a:spcAft>
            </a:pPr>
            <a:fld id="{6FBBACAA-D2A9-4F7C-85FB-46E287B5B6E0}" type="slidenum">
              <a:rPr lang="he-IL" b="1" smtClean="0">
                <a:solidFill>
                  <a:schemeClr val="tx1"/>
                </a:solidFill>
              </a:rPr>
              <a:pPr>
                <a:spcAft>
                  <a:spcPts val="600"/>
                </a:spcAft>
              </a:pPr>
              <a:t>15</a:t>
            </a:fld>
            <a:endParaRPr lang="he-IL" b="1" dirty="0">
              <a:solidFill>
                <a:schemeClr val="tx1"/>
              </a:solidFill>
            </a:endParaRPr>
          </a:p>
        </p:txBody>
      </p:sp>
      <p:graphicFrame>
        <p:nvGraphicFramePr>
          <p:cNvPr id="13" name="טבלה 12">
            <a:extLst>
              <a:ext uri="{FF2B5EF4-FFF2-40B4-BE49-F238E27FC236}">
                <a16:creationId xmlns:a16="http://schemas.microsoft.com/office/drawing/2014/main" id="{029E9008-669A-4ACF-A557-F86FFAC4329E}"/>
              </a:ext>
            </a:extLst>
          </p:cNvPr>
          <p:cNvGraphicFramePr>
            <a:graphicFrameLocks noGrp="1"/>
          </p:cNvGraphicFramePr>
          <p:nvPr>
            <p:extLst>
              <p:ext uri="{D42A27DB-BD31-4B8C-83A1-F6EECF244321}">
                <p14:modId xmlns:p14="http://schemas.microsoft.com/office/powerpoint/2010/main" val="4014372974"/>
              </p:ext>
            </p:extLst>
          </p:nvPr>
        </p:nvGraphicFramePr>
        <p:xfrm>
          <a:off x="1371601" y="2042515"/>
          <a:ext cx="9448798" cy="3855354"/>
        </p:xfrm>
        <a:graphic>
          <a:graphicData uri="http://schemas.openxmlformats.org/drawingml/2006/table">
            <a:tbl>
              <a:tblPr rtl="1" firstRow="1" bandRow="1">
                <a:tableStyleId>{5C22544A-7EE6-4342-B048-85BDC9FD1C3A}</a:tableStyleId>
              </a:tblPr>
              <a:tblGrid>
                <a:gridCol w="1484964">
                  <a:extLst>
                    <a:ext uri="{9D8B030D-6E8A-4147-A177-3AD203B41FA5}">
                      <a16:colId xmlns:a16="http://schemas.microsoft.com/office/drawing/2014/main" val="20001"/>
                    </a:ext>
                  </a:extLst>
                </a:gridCol>
                <a:gridCol w="1484964">
                  <a:extLst>
                    <a:ext uri="{9D8B030D-6E8A-4147-A177-3AD203B41FA5}">
                      <a16:colId xmlns:a16="http://schemas.microsoft.com/office/drawing/2014/main" val="20002"/>
                    </a:ext>
                  </a:extLst>
                </a:gridCol>
                <a:gridCol w="1484964">
                  <a:extLst>
                    <a:ext uri="{9D8B030D-6E8A-4147-A177-3AD203B41FA5}">
                      <a16:colId xmlns:a16="http://schemas.microsoft.com/office/drawing/2014/main" val="20003"/>
                    </a:ext>
                  </a:extLst>
                </a:gridCol>
                <a:gridCol w="1484964">
                  <a:extLst>
                    <a:ext uri="{9D8B030D-6E8A-4147-A177-3AD203B41FA5}">
                      <a16:colId xmlns:a16="http://schemas.microsoft.com/office/drawing/2014/main" val="20004"/>
                    </a:ext>
                  </a:extLst>
                </a:gridCol>
                <a:gridCol w="1484964">
                  <a:extLst>
                    <a:ext uri="{9D8B030D-6E8A-4147-A177-3AD203B41FA5}">
                      <a16:colId xmlns:a16="http://schemas.microsoft.com/office/drawing/2014/main" val="20005"/>
                    </a:ext>
                  </a:extLst>
                </a:gridCol>
                <a:gridCol w="2023978">
                  <a:extLst>
                    <a:ext uri="{9D8B030D-6E8A-4147-A177-3AD203B41FA5}">
                      <a16:colId xmlns:a16="http://schemas.microsoft.com/office/drawing/2014/main" val="20000"/>
                    </a:ext>
                  </a:extLst>
                </a:gridCol>
              </a:tblGrid>
              <a:tr h="662930">
                <a:tc>
                  <a:txBody>
                    <a:bodyPr/>
                    <a:lstStyle/>
                    <a:p>
                      <a:pPr algn="ctr" rtl="0"/>
                      <a:r>
                        <a:rPr lang="en-US" sz="1600" dirty="0">
                          <a:latin typeface="David" panose="020E0502060401010101" pitchFamily="34" charset="-79"/>
                          <a:cs typeface="David" panose="020E0502060401010101" pitchFamily="34" charset="-79"/>
                        </a:rPr>
                        <a:t>Thursday</a:t>
                      </a:r>
                      <a:endParaRPr lang="he-IL" sz="1600" dirty="0">
                        <a:latin typeface="David" panose="020E0502060401010101" pitchFamily="34" charset="-79"/>
                        <a:cs typeface="David" panose="020E0502060401010101" pitchFamily="34" charset="-79"/>
                      </a:endParaRPr>
                    </a:p>
                  </a:txBody>
                  <a:tcPr marL="150876" marR="150876" marT="75433" marB="75433" anchor="ctr">
                    <a:solidFill>
                      <a:schemeClr val="tx2">
                        <a:lumMod val="60000"/>
                        <a:lumOff val="40000"/>
                      </a:schemeClr>
                    </a:solidFill>
                  </a:tcPr>
                </a:tc>
                <a:tc>
                  <a:txBody>
                    <a:bodyPr/>
                    <a:lstStyle/>
                    <a:p>
                      <a:pPr algn="ctr" rtl="0"/>
                      <a:r>
                        <a:rPr lang="en-US" sz="1600" dirty="0">
                          <a:latin typeface="David" panose="020E0502060401010101" pitchFamily="34" charset="-79"/>
                          <a:cs typeface="David" panose="020E0502060401010101" pitchFamily="34" charset="-79"/>
                        </a:rPr>
                        <a:t>Wednesday</a:t>
                      </a:r>
                      <a:endParaRPr lang="he-IL" sz="1600" dirty="0">
                        <a:latin typeface="David" panose="020E0502060401010101" pitchFamily="34" charset="-79"/>
                        <a:cs typeface="David" panose="020E0502060401010101" pitchFamily="34" charset="-79"/>
                      </a:endParaRPr>
                    </a:p>
                  </a:txBody>
                  <a:tcPr marL="150876" marR="150876" marT="75433" marB="75433" anchor="ctr">
                    <a:solidFill>
                      <a:schemeClr val="tx2">
                        <a:lumMod val="60000"/>
                        <a:lumOff val="40000"/>
                      </a:schemeClr>
                    </a:solidFill>
                  </a:tcPr>
                </a:tc>
                <a:tc>
                  <a:txBody>
                    <a:bodyPr/>
                    <a:lstStyle/>
                    <a:p>
                      <a:pPr algn="ctr" rtl="0"/>
                      <a:r>
                        <a:rPr lang="en-US" sz="1600" dirty="0">
                          <a:latin typeface="David" panose="020E0502060401010101" pitchFamily="34" charset="-79"/>
                          <a:cs typeface="David" panose="020E0502060401010101" pitchFamily="34" charset="-79"/>
                        </a:rPr>
                        <a:t>Tuesday</a:t>
                      </a:r>
                      <a:endParaRPr lang="he-IL" sz="1600" dirty="0">
                        <a:latin typeface="David" panose="020E0502060401010101" pitchFamily="34" charset="-79"/>
                        <a:cs typeface="David" panose="020E0502060401010101" pitchFamily="34" charset="-79"/>
                      </a:endParaRPr>
                    </a:p>
                  </a:txBody>
                  <a:tcPr marL="150876" marR="150876" marT="75433" marB="75433" anchor="ctr">
                    <a:solidFill>
                      <a:schemeClr val="tx2">
                        <a:lumMod val="60000"/>
                        <a:lumOff val="40000"/>
                      </a:schemeClr>
                    </a:solidFill>
                  </a:tcPr>
                </a:tc>
                <a:tc>
                  <a:txBody>
                    <a:bodyPr/>
                    <a:lstStyle/>
                    <a:p>
                      <a:pPr algn="ctr" rtl="0"/>
                      <a:r>
                        <a:rPr lang="en-US" sz="1600" dirty="0">
                          <a:latin typeface="David" panose="020E0502060401010101" pitchFamily="34" charset="-79"/>
                          <a:cs typeface="David" panose="020E0502060401010101" pitchFamily="34" charset="-79"/>
                        </a:rPr>
                        <a:t>Monday</a:t>
                      </a:r>
                    </a:p>
                  </a:txBody>
                  <a:tcPr marL="150876" marR="150876" marT="75433" marB="75433" anchor="ctr">
                    <a:solidFill>
                      <a:schemeClr val="tx2">
                        <a:lumMod val="60000"/>
                        <a:lumOff val="40000"/>
                      </a:schemeClr>
                    </a:solidFill>
                  </a:tcPr>
                </a:tc>
                <a:tc>
                  <a:txBody>
                    <a:bodyPr/>
                    <a:lstStyle/>
                    <a:p>
                      <a:pPr algn="ctr" rtl="0"/>
                      <a:r>
                        <a:rPr lang="en-US" sz="1600" dirty="0">
                          <a:latin typeface="David" panose="020E0502060401010101" pitchFamily="34" charset="-79"/>
                          <a:cs typeface="David" panose="020E0502060401010101" pitchFamily="34" charset="-79"/>
                        </a:rPr>
                        <a:t>Sunday</a:t>
                      </a:r>
                      <a:endParaRPr lang="he-IL" sz="1600" dirty="0">
                        <a:latin typeface="David" panose="020E0502060401010101" pitchFamily="34" charset="-79"/>
                        <a:cs typeface="David" panose="020E0502060401010101" pitchFamily="34" charset="-79"/>
                      </a:endParaRPr>
                    </a:p>
                  </a:txBody>
                  <a:tcPr marL="150876" marR="150876" marT="75433" marB="75433" anchor="ctr">
                    <a:solidFill>
                      <a:schemeClr val="tx2">
                        <a:lumMod val="60000"/>
                        <a:lumOff val="40000"/>
                      </a:schemeClr>
                    </a:solidFill>
                  </a:tcPr>
                </a:tc>
                <a:tc>
                  <a:txBody>
                    <a:bodyPr/>
                    <a:lstStyle/>
                    <a:p>
                      <a:pPr algn="ctr" rtl="0"/>
                      <a:r>
                        <a:rPr lang="en-US" sz="1600" dirty="0">
                          <a:latin typeface="David" panose="020E0502060401010101" pitchFamily="34" charset="-79"/>
                          <a:cs typeface="David" panose="020E0502060401010101" pitchFamily="34" charset="-79"/>
                        </a:rPr>
                        <a:t>Hour/Day</a:t>
                      </a:r>
                    </a:p>
                  </a:txBody>
                  <a:tcPr marL="150876" marR="150876" marT="75433" marB="75433" anchor="ctr">
                    <a:solidFill>
                      <a:schemeClr val="tx2">
                        <a:lumMod val="60000"/>
                        <a:lumOff val="40000"/>
                      </a:schemeClr>
                    </a:solidFill>
                  </a:tcPr>
                </a:tc>
                <a:extLst>
                  <a:ext uri="{0D108BD9-81ED-4DB2-BD59-A6C34878D82A}">
                    <a16:rowId xmlns:a16="http://schemas.microsoft.com/office/drawing/2014/main" val="10000"/>
                  </a:ext>
                </a:extLst>
              </a:tr>
              <a:tr h="798106">
                <a:tc>
                  <a:txBody>
                    <a:bodyPr/>
                    <a:lstStyle/>
                    <a:p>
                      <a:pPr algn="ctr" rtl="0"/>
                      <a:r>
                        <a:rPr lang="en-US" sz="2000" dirty="0">
                          <a:latin typeface="David" panose="020E0502060401010101" pitchFamily="34" charset="-79"/>
                          <a:cs typeface="David" panose="020E0502060401010101" pitchFamily="34" charset="-79"/>
                        </a:rPr>
                        <a:t>Session</a:t>
                      </a:r>
                      <a:r>
                        <a:rPr lang="en-US" sz="2000" baseline="0" dirty="0">
                          <a:latin typeface="David" panose="020E0502060401010101" pitchFamily="34" charset="-79"/>
                          <a:cs typeface="David" panose="020E0502060401010101" pitchFamily="34" charset="-79"/>
                        </a:rPr>
                        <a:t> 1</a:t>
                      </a:r>
                      <a:endParaRPr lang="he-IL" sz="2000" dirty="0">
                        <a:latin typeface="David" panose="020E0502060401010101" pitchFamily="34" charset="-79"/>
                        <a:cs typeface="David" panose="020E0502060401010101" pitchFamily="34" charset="-79"/>
                      </a:endParaRPr>
                    </a:p>
                  </a:txBody>
                  <a:tcPr marT="45717" marB="45717" anchor="ctr">
                    <a:solidFill>
                      <a:schemeClr val="tx2">
                        <a:lumMod val="60000"/>
                        <a:lumOff val="40000"/>
                      </a:schemeClr>
                    </a:solidFill>
                  </a:tcPr>
                </a:tc>
                <a:tc>
                  <a:txBody>
                    <a:bodyPr/>
                    <a:lstStyle/>
                    <a:p>
                      <a:pPr algn="ctr" rtl="0"/>
                      <a:r>
                        <a:rPr lang="en-US" sz="2000" dirty="0">
                          <a:latin typeface="David" panose="020E0502060401010101" pitchFamily="34" charset="-79"/>
                          <a:cs typeface="David" panose="020E0502060401010101" pitchFamily="34" charset="-79"/>
                        </a:rPr>
                        <a:t>Session </a:t>
                      </a:r>
                      <a:r>
                        <a:rPr lang="en-US" sz="2000" baseline="0" dirty="0">
                          <a:latin typeface="David" panose="020E0502060401010101" pitchFamily="34" charset="-79"/>
                          <a:cs typeface="David" panose="020E0502060401010101" pitchFamily="34" charset="-79"/>
                        </a:rPr>
                        <a:t>1</a:t>
                      </a:r>
                      <a:endParaRPr lang="he-IL" sz="2000" dirty="0">
                        <a:latin typeface="David" panose="020E0502060401010101" pitchFamily="34" charset="-79"/>
                        <a:cs typeface="David" panose="020E0502060401010101" pitchFamily="34" charset="-79"/>
                      </a:endParaRPr>
                    </a:p>
                  </a:txBody>
                  <a:tcPr marT="45717" marB="45717" anchor="ctr">
                    <a:solidFill>
                      <a:schemeClr val="tx2">
                        <a:lumMod val="60000"/>
                        <a:lumOff val="40000"/>
                      </a:schemeClr>
                    </a:solidFill>
                  </a:tcPr>
                </a:tc>
                <a:tc>
                  <a:txBody>
                    <a:bodyPr/>
                    <a:lstStyle/>
                    <a:p>
                      <a:pPr algn="ctr" rtl="0"/>
                      <a:r>
                        <a:rPr lang="en-US" sz="2000" dirty="0">
                          <a:latin typeface="David" panose="020E0502060401010101" pitchFamily="34" charset="-79"/>
                          <a:cs typeface="David" panose="020E0502060401010101" pitchFamily="34" charset="-79"/>
                        </a:rPr>
                        <a:t>Session</a:t>
                      </a:r>
                      <a:r>
                        <a:rPr lang="en-US" sz="2000" baseline="0" dirty="0">
                          <a:latin typeface="David" panose="020E0502060401010101" pitchFamily="34" charset="-79"/>
                          <a:cs typeface="David" panose="020E0502060401010101" pitchFamily="34" charset="-79"/>
                        </a:rPr>
                        <a:t> 1</a:t>
                      </a:r>
                      <a:endParaRPr lang="he-IL" sz="2000" dirty="0">
                        <a:latin typeface="David" panose="020E0502060401010101" pitchFamily="34" charset="-79"/>
                        <a:cs typeface="David" panose="020E0502060401010101" pitchFamily="34" charset="-79"/>
                      </a:endParaRPr>
                    </a:p>
                  </a:txBody>
                  <a:tcPr marT="45717" marB="45717" anchor="ctr">
                    <a:solidFill>
                      <a:schemeClr val="tx2">
                        <a:lumMod val="60000"/>
                        <a:lumOff val="40000"/>
                      </a:schemeClr>
                    </a:solidFill>
                  </a:tcPr>
                </a:tc>
                <a:tc>
                  <a:txBody>
                    <a:bodyPr/>
                    <a:lstStyle/>
                    <a:p>
                      <a:pPr algn="ctr" rtl="0"/>
                      <a:r>
                        <a:rPr lang="en-US" sz="2000" dirty="0">
                          <a:latin typeface="David" panose="020E0502060401010101" pitchFamily="34" charset="-79"/>
                          <a:cs typeface="David" panose="020E0502060401010101" pitchFamily="34" charset="-79"/>
                        </a:rPr>
                        <a:t>Session</a:t>
                      </a:r>
                      <a:r>
                        <a:rPr lang="en-US" sz="2000" baseline="0" dirty="0">
                          <a:latin typeface="David" panose="020E0502060401010101" pitchFamily="34" charset="-79"/>
                          <a:cs typeface="David" panose="020E0502060401010101" pitchFamily="34" charset="-79"/>
                        </a:rPr>
                        <a:t> 1</a:t>
                      </a:r>
                      <a:endParaRPr lang="he-IL" sz="2000" dirty="0">
                        <a:latin typeface="David" panose="020E0502060401010101" pitchFamily="34" charset="-79"/>
                        <a:cs typeface="David" panose="020E0502060401010101" pitchFamily="34" charset="-79"/>
                      </a:endParaRPr>
                    </a:p>
                  </a:txBody>
                  <a:tcPr marT="45717" marB="45717" anchor="ctr">
                    <a:solidFill>
                      <a:schemeClr val="tx2">
                        <a:lumMod val="60000"/>
                        <a:lumOff val="40000"/>
                      </a:schemeClr>
                    </a:solidFill>
                  </a:tcPr>
                </a:tc>
                <a:tc rowSpan="4">
                  <a:txBody>
                    <a:bodyPr/>
                    <a:lstStyle/>
                    <a:p>
                      <a:pPr algn="ctr" rtl="0"/>
                      <a:r>
                        <a:rPr lang="en-US" sz="1600" b="1" dirty="0">
                          <a:latin typeface="David" panose="020E0502060401010101" pitchFamily="34" charset="-79"/>
                          <a:cs typeface="David" panose="020E0502060401010101" pitchFamily="34" charset="-79"/>
                        </a:rPr>
                        <a:t>Independent</a:t>
                      </a:r>
                      <a:r>
                        <a:rPr lang="en-US" sz="1600" b="1" baseline="0" dirty="0">
                          <a:latin typeface="David" panose="020E0502060401010101" pitchFamily="34" charset="-79"/>
                          <a:cs typeface="David" panose="020E0502060401010101" pitchFamily="34" charset="-79"/>
                        </a:rPr>
                        <a:t> Learning </a:t>
                      </a:r>
                      <a:endParaRPr lang="en-US" sz="1600" b="1" dirty="0">
                        <a:latin typeface="David" panose="020E0502060401010101" pitchFamily="34" charset="-79"/>
                        <a:cs typeface="David" panose="020E0502060401010101" pitchFamily="34" charset="-79"/>
                      </a:endParaRPr>
                    </a:p>
                  </a:txBody>
                  <a:tcPr marL="150876" marR="150876" marT="75433" marB="75433" anchor="ctr">
                    <a:solidFill>
                      <a:schemeClr val="tx2">
                        <a:lumMod val="60000"/>
                        <a:lumOff val="40000"/>
                      </a:schemeClr>
                    </a:solidFill>
                  </a:tcPr>
                </a:tc>
                <a:tc>
                  <a:txBody>
                    <a:bodyPr/>
                    <a:lstStyle/>
                    <a:p>
                      <a:pPr algn="ctr" rtl="0"/>
                      <a:r>
                        <a:rPr lang="he-IL" sz="2400" dirty="0">
                          <a:latin typeface="David" panose="020E0502060401010101" pitchFamily="34" charset="-79"/>
                          <a:cs typeface="David" panose="020E0502060401010101" pitchFamily="34" charset="-79"/>
                        </a:rPr>
                        <a:t>08:30-10:00</a:t>
                      </a:r>
                    </a:p>
                  </a:txBody>
                  <a:tcPr marL="150876" marR="150876" marT="75433" marB="75433" anchor="ctr">
                    <a:solidFill>
                      <a:schemeClr val="tx2">
                        <a:lumMod val="60000"/>
                        <a:lumOff val="40000"/>
                      </a:schemeClr>
                    </a:solidFill>
                  </a:tcPr>
                </a:tc>
                <a:extLst>
                  <a:ext uri="{0D108BD9-81ED-4DB2-BD59-A6C34878D82A}">
                    <a16:rowId xmlns:a16="http://schemas.microsoft.com/office/drawing/2014/main" val="10001"/>
                  </a:ext>
                </a:extLst>
              </a:tr>
              <a:tr h="798106">
                <a:tc>
                  <a:txBody>
                    <a:bodyPr/>
                    <a:lstStyle/>
                    <a:p>
                      <a:pPr algn="ctr" rtl="0"/>
                      <a:r>
                        <a:rPr lang="en-US" sz="2000" dirty="0">
                          <a:latin typeface="David" panose="020E0502060401010101" pitchFamily="34" charset="-79"/>
                          <a:cs typeface="David" panose="020E0502060401010101" pitchFamily="34" charset="-79"/>
                        </a:rPr>
                        <a:t>Session</a:t>
                      </a:r>
                      <a:r>
                        <a:rPr lang="en-US" sz="2000" baseline="0" dirty="0">
                          <a:latin typeface="David" panose="020E0502060401010101" pitchFamily="34" charset="-79"/>
                          <a:cs typeface="David" panose="020E0502060401010101" pitchFamily="34" charset="-79"/>
                        </a:rPr>
                        <a:t> 2</a:t>
                      </a:r>
                      <a:endParaRPr lang="he-IL" sz="2000" dirty="0">
                        <a:latin typeface="David" panose="020E0502060401010101" pitchFamily="34" charset="-79"/>
                        <a:cs typeface="David" panose="020E0502060401010101" pitchFamily="34" charset="-79"/>
                      </a:endParaRPr>
                    </a:p>
                  </a:txBody>
                  <a:tcPr marT="45717" marB="45717" anchor="ctr">
                    <a:solidFill>
                      <a:schemeClr val="tx2">
                        <a:lumMod val="60000"/>
                        <a:lumOff val="40000"/>
                      </a:schemeClr>
                    </a:solidFill>
                  </a:tcPr>
                </a:tc>
                <a:tc>
                  <a:txBody>
                    <a:bodyPr/>
                    <a:lstStyle/>
                    <a:p>
                      <a:pPr algn="ctr" rtl="0"/>
                      <a:r>
                        <a:rPr lang="en-US" sz="2000" dirty="0">
                          <a:latin typeface="David" panose="020E0502060401010101" pitchFamily="34" charset="-79"/>
                          <a:cs typeface="David" panose="020E0502060401010101" pitchFamily="34" charset="-79"/>
                        </a:rPr>
                        <a:t>Session</a:t>
                      </a:r>
                      <a:r>
                        <a:rPr lang="en-US" sz="2000" baseline="0" dirty="0">
                          <a:latin typeface="David" panose="020E0502060401010101" pitchFamily="34" charset="-79"/>
                          <a:cs typeface="David" panose="020E0502060401010101" pitchFamily="34" charset="-79"/>
                        </a:rPr>
                        <a:t> 2</a:t>
                      </a:r>
                      <a:endParaRPr lang="he-IL" sz="2000" dirty="0">
                        <a:latin typeface="David" panose="020E0502060401010101" pitchFamily="34" charset="-79"/>
                        <a:cs typeface="David" panose="020E0502060401010101" pitchFamily="34" charset="-79"/>
                      </a:endParaRPr>
                    </a:p>
                  </a:txBody>
                  <a:tcPr marT="45717" marB="45717" anchor="ctr">
                    <a:solidFill>
                      <a:schemeClr val="tx2">
                        <a:lumMod val="60000"/>
                        <a:lumOff val="40000"/>
                      </a:schemeClr>
                    </a:solidFill>
                  </a:tcPr>
                </a:tc>
                <a:tc>
                  <a:txBody>
                    <a:bodyPr/>
                    <a:lstStyle/>
                    <a:p>
                      <a:pPr algn="ctr" rtl="0"/>
                      <a:r>
                        <a:rPr lang="en-US" sz="2000" dirty="0">
                          <a:latin typeface="David" panose="020E0502060401010101" pitchFamily="34" charset="-79"/>
                          <a:cs typeface="David" panose="020E0502060401010101" pitchFamily="34" charset="-79"/>
                        </a:rPr>
                        <a:t>Session</a:t>
                      </a:r>
                      <a:r>
                        <a:rPr lang="en-US" sz="2000" baseline="0" dirty="0">
                          <a:latin typeface="David" panose="020E0502060401010101" pitchFamily="34" charset="-79"/>
                          <a:cs typeface="David" panose="020E0502060401010101" pitchFamily="34" charset="-79"/>
                        </a:rPr>
                        <a:t> 2</a:t>
                      </a:r>
                      <a:endParaRPr lang="he-IL" sz="2000" dirty="0">
                        <a:latin typeface="David" panose="020E0502060401010101" pitchFamily="34" charset="-79"/>
                        <a:cs typeface="David" panose="020E0502060401010101" pitchFamily="34" charset="-79"/>
                      </a:endParaRPr>
                    </a:p>
                  </a:txBody>
                  <a:tcPr marT="45717" marB="45717" anchor="ctr">
                    <a:solidFill>
                      <a:schemeClr val="tx2">
                        <a:lumMod val="60000"/>
                        <a:lumOff val="40000"/>
                      </a:schemeClr>
                    </a:solidFill>
                  </a:tcPr>
                </a:tc>
                <a:tc>
                  <a:txBody>
                    <a:bodyPr/>
                    <a:lstStyle/>
                    <a:p>
                      <a:pPr algn="ctr" rtl="0"/>
                      <a:r>
                        <a:rPr lang="en-US" sz="2000" dirty="0">
                          <a:latin typeface="David" panose="020E0502060401010101" pitchFamily="34" charset="-79"/>
                          <a:cs typeface="David" panose="020E0502060401010101" pitchFamily="34" charset="-79"/>
                        </a:rPr>
                        <a:t>Session</a:t>
                      </a:r>
                      <a:r>
                        <a:rPr lang="en-US" sz="2000" baseline="0" dirty="0">
                          <a:latin typeface="David" panose="020E0502060401010101" pitchFamily="34" charset="-79"/>
                          <a:cs typeface="David" panose="020E0502060401010101" pitchFamily="34" charset="-79"/>
                        </a:rPr>
                        <a:t> 2</a:t>
                      </a:r>
                      <a:endParaRPr lang="he-IL" sz="2000" dirty="0">
                        <a:latin typeface="David" panose="020E0502060401010101" pitchFamily="34" charset="-79"/>
                        <a:cs typeface="David" panose="020E0502060401010101" pitchFamily="34" charset="-79"/>
                      </a:endParaRPr>
                    </a:p>
                  </a:txBody>
                  <a:tcPr marT="45717" marB="45717" anchor="ctr">
                    <a:solidFill>
                      <a:schemeClr val="tx2">
                        <a:lumMod val="60000"/>
                        <a:lumOff val="40000"/>
                      </a:schemeClr>
                    </a:solidFill>
                  </a:tcPr>
                </a:tc>
                <a:tc vMerge="1">
                  <a:txBody>
                    <a:bodyPr/>
                    <a:lstStyle/>
                    <a:p>
                      <a:pPr rtl="1"/>
                      <a:endParaRPr lang="he-IL" sz="2400" dirty="0">
                        <a:latin typeface="David" panose="020E0502060401010101" pitchFamily="34" charset="-79"/>
                        <a:cs typeface="David" panose="020E0502060401010101" pitchFamily="34" charset="-79"/>
                      </a:endParaRPr>
                    </a:p>
                  </a:txBody>
                  <a:tcPr anchor="ctr">
                    <a:solidFill>
                      <a:schemeClr val="tx2">
                        <a:lumMod val="60000"/>
                        <a:lumOff val="40000"/>
                      </a:schemeClr>
                    </a:solidFill>
                  </a:tcPr>
                </a:tc>
                <a:tc>
                  <a:txBody>
                    <a:bodyPr/>
                    <a:lstStyle/>
                    <a:p>
                      <a:pPr algn="ctr" rtl="0"/>
                      <a:r>
                        <a:rPr lang="he-IL" sz="2400" dirty="0">
                          <a:latin typeface="David" panose="020E0502060401010101" pitchFamily="34" charset="-79"/>
                          <a:cs typeface="David" panose="020E0502060401010101" pitchFamily="34" charset="-79"/>
                        </a:rPr>
                        <a:t>10:30-12:00</a:t>
                      </a:r>
                    </a:p>
                  </a:txBody>
                  <a:tcPr marL="150876" marR="150876" marT="75433" marB="75433" anchor="ctr">
                    <a:solidFill>
                      <a:schemeClr val="tx2">
                        <a:lumMod val="60000"/>
                        <a:lumOff val="40000"/>
                      </a:schemeClr>
                    </a:solidFill>
                  </a:tcPr>
                </a:tc>
                <a:extLst>
                  <a:ext uri="{0D108BD9-81ED-4DB2-BD59-A6C34878D82A}">
                    <a16:rowId xmlns:a16="http://schemas.microsoft.com/office/drawing/2014/main" val="10002"/>
                  </a:ext>
                </a:extLst>
              </a:tr>
              <a:tr h="798106">
                <a:tc>
                  <a:txBody>
                    <a:bodyPr/>
                    <a:lstStyle/>
                    <a:p>
                      <a:pPr algn="ctr" rtl="0"/>
                      <a:r>
                        <a:rPr lang="en-US" sz="2000" dirty="0">
                          <a:latin typeface="David" panose="020E0502060401010101" pitchFamily="34" charset="-79"/>
                          <a:cs typeface="David" panose="020E0502060401010101" pitchFamily="34" charset="-79"/>
                        </a:rPr>
                        <a:t>Session</a:t>
                      </a:r>
                      <a:r>
                        <a:rPr lang="en-US" sz="2000" baseline="0" dirty="0">
                          <a:latin typeface="David" panose="020E0502060401010101" pitchFamily="34" charset="-79"/>
                          <a:cs typeface="David" panose="020E0502060401010101" pitchFamily="34" charset="-79"/>
                        </a:rPr>
                        <a:t> 3</a:t>
                      </a:r>
                      <a:endParaRPr lang="he-IL" sz="2000" dirty="0">
                        <a:latin typeface="David" panose="020E0502060401010101" pitchFamily="34" charset="-79"/>
                        <a:cs typeface="David" panose="020E0502060401010101" pitchFamily="34" charset="-79"/>
                      </a:endParaRPr>
                    </a:p>
                  </a:txBody>
                  <a:tcPr marT="45717" marB="45717" anchor="ctr">
                    <a:solidFill>
                      <a:schemeClr val="tx2">
                        <a:lumMod val="60000"/>
                        <a:lumOff val="40000"/>
                      </a:schemeClr>
                    </a:solidFill>
                  </a:tcPr>
                </a:tc>
                <a:tc>
                  <a:txBody>
                    <a:bodyPr/>
                    <a:lstStyle/>
                    <a:p>
                      <a:pPr algn="ctr" rtl="0"/>
                      <a:r>
                        <a:rPr lang="en-US" sz="2000" dirty="0">
                          <a:latin typeface="David" panose="020E0502060401010101" pitchFamily="34" charset="-79"/>
                          <a:cs typeface="David" panose="020E0502060401010101" pitchFamily="34" charset="-79"/>
                        </a:rPr>
                        <a:t>Session</a:t>
                      </a:r>
                      <a:r>
                        <a:rPr lang="en-US" sz="2000" baseline="0" dirty="0">
                          <a:latin typeface="David" panose="020E0502060401010101" pitchFamily="34" charset="-79"/>
                          <a:cs typeface="David" panose="020E0502060401010101" pitchFamily="34" charset="-79"/>
                        </a:rPr>
                        <a:t> 3</a:t>
                      </a:r>
                      <a:endParaRPr lang="he-IL" sz="2000" dirty="0">
                        <a:latin typeface="David" panose="020E0502060401010101" pitchFamily="34" charset="-79"/>
                        <a:cs typeface="David" panose="020E0502060401010101" pitchFamily="34" charset="-79"/>
                      </a:endParaRPr>
                    </a:p>
                  </a:txBody>
                  <a:tcPr marT="45717" marB="45717" anchor="ctr">
                    <a:solidFill>
                      <a:schemeClr val="tx2">
                        <a:lumMod val="60000"/>
                        <a:lumOff val="40000"/>
                      </a:schemeClr>
                    </a:solidFill>
                  </a:tcPr>
                </a:tc>
                <a:tc>
                  <a:txBody>
                    <a:bodyPr/>
                    <a:lstStyle/>
                    <a:p>
                      <a:pPr algn="ctr" rtl="0"/>
                      <a:r>
                        <a:rPr lang="en-US" sz="2000" dirty="0">
                          <a:latin typeface="David" panose="020E0502060401010101" pitchFamily="34" charset="-79"/>
                          <a:cs typeface="David" panose="020E0502060401010101" pitchFamily="34" charset="-79"/>
                        </a:rPr>
                        <a:t>Session</a:t>
                      </a:r>
                      <a:r>
                        <a:rPr lang="en-US" sz="2000" baseline="0" dirty="0">
                          <a:latin typeface="David" panose="020E0502060401010101" pitchFamily="34" charset="-79"/>
                          <a:cs typeface="David" panose="020E0502060401010101" pitchFamily="34" charset="-79"/>
                        </a:rPr>
                        <a:t> 3</a:t>
                      </a:r>
                      <a:endParaRPr lang="he-IL" sz="2000" dirty="0">
                        <a:latin typeface="David" panose="020E0502060401010101" pitchFamily="34" charset="-79"/>
                        <a:cs typeface="David" panose="020E0502060401010101" pitchFamily="34" charset="-79"/>
                      </a:endParaRPr>
                    </a:p>
                  </a:txBody>
                  <a:tcPr marT="45717" marB="45717" anchor="ctr">
                    <a:solidFill>
                      <a:schemeClr val="tx2">
                        <a:lumMod val="60000"/>
                        <a:lumOff val="40000"/>
                      </a:schemeClr>
                    </a:solidFill>
                  </a:tcPr>
                </a:tc>
                <a:tc>
                  <a:txBody>
                    <a:bodyPr/>
                    <a:lstStyle/>
                    <a:p>
                      <a:pPr algn="ctr" rtl="0"/>
                      <a:r>
                        <a:rPr lang="en-US" sz="2000" dirty="0">
                          <a:latin typeface="David" panose="020E0502060401010101" pitchFamily="34" charset="-79"/>
                          <a:cs typeface="David" panose="020E0502060401010101" pitchFamily="34" charset="-79"/>
                        </a:rPr>
                        <a:t>Session</a:t>
                      </a:r>
                      <a:r>
                        <a:rPr lang="en-US" sz="2000" baseline="0" dirty="0">
                          <a:latin typeface="David" panose="020E0502060401010101" pitchFamily="34" charset="-79"/>
                          <a:cs typeface="David" panose="020E0502060401010101" pitchFamily="34" charset="-79"/>
                        </a:rPr>
                        <a:t> 3</a:t>
                      </a:r>
                      <a:endParaRPr lang="he-IL" sz="2000" dirty="0">
                        <a:latin typeface="David" panose="020E0502060401010101" pitchFamily="34" charset="-79"/>
                        <a:cs typeface="David" panose="020E0502060401010101" pitchFamily="34" charset="-79"/>
                      </a:endParaRPr>
                    </a:p>
                  </a:txBody>
                  <a:tcPr marT="45717" marB="45717" anchor="ctr">
                    <a:solidFill>
                      <a:schemeClr val="tx2">
                        <a:lumMod val="60000"/>
                        <a:lumOff val="40000"/>
                      </a:schemeClr>
                    </a:solidFill>
                  </a:tcPr>
                </a:tc>
                <a:tc vMerge="1">
                  <a:txBody>
                    <a:bodyPr/>
                    <a:lstStyle/>
                    <a:p>
                      <a:pPr rtl="1"/>
                      <a:endParaRPr lang="he-IL" sz="2400" dirty="0">
                        <a:latin typeface="David" panose="020E0502060401010101" pitchFamily="34" charset="-79"/>
                        <a:cs typeface="David" panose="020E0502060401010101" pitchFamily="34" charset="-79"/>
                      </a:endParaRPr>
                    </a:p>
                  </a:txBody>
                  <a:tcPr anchor="ctr">
                    <a:solidFill>
                      <a:schemeClr val="tx2">
                        <a:lumMod val="60000"/>
                        <a:lumOff val="40000"/>
                      </a:schemeClr>
                    </a:solidFill>
                  </a:tcPr>
                </a:tc>
                <a:tc>
                  <a:txBody>
                    <a:bodyPr/>
                    <a:lstStyle/>
                    <a:p>
                      <a:pPr algn="ctr" rtl="0"/>
                      <a:r>
                        <a:rPr lang="he-IL" sz="2400" dirty="0">
                          <a:latin typeface="David" panose="020E0502060401010101" pitchFamily="34" charset="-79"/>
                          <a:cs typeface="David" panose="020E0502060401010101" pitchFamily="34" charset="-79"/>
                        </a:rPr>
                        <a:t>13:00-14:15</a:t>
                      </a:r>
                    </a:p>
                  </a:txBody>
                  <a:tcPr marL="150876" marR="150876" marT="75433" marB="75433" anchor="ctr">
                    <a:solidFill>
                      <a:schemeClr val="tx2">
                        <a:lumMod val="60000"/>
                        <a:lumOff val="40000"/>
                      </a:schemeClr>
                    </a:solidFill>
                  </a:tcPr>
                </a:tc>
                <a:extLst>
                  <a:ext uri="{0D108BD9-81ED-4DB2-BD59-A6C34878D82A}">
                    <a16:rowId xmlns:a16="http://schemas.microsoft.com/office/drawing/2014/main" val="10003"/>
                  </a:ext>
                </a:extLst>
              </a:tr>
              <a:tr h="798106">
                <a:tc>
                  <a:txBody>
                    <a:bodyPr/>
                    <a:lstStyle/>
                    <a:p>
                      <a:pPr algn="ctr" rtl="0"/>
                      <a:r>
                        <a:rPr lang="en-US" sz="2000" kern="1200" dirty="0">
                          <a:solidFill>
                            <a:schemeClr val="dk1"/>
                          </a:solidFill>
                          <a:latin typeface="David" panose="020E0502060401010101" pitchFamily="34" charset="-79"/>
                          <a:ea typeface="+mn-ea"/>
                          <a:cs typeface="David" panose="020E0502060401010101" pitchFamily="34" charset="-79"/>
                        </a:rPr>
                        <a:t>Until 15:00</a:t>
                      </a:r>
                      <a:endParaRPr lang="he-IL" sz="2000" kern="1200" dirty="0">
                        <a:solidFill>
                          <a:schemeClr val="dk1"/>
                        </a:solidFill>
                        <a:latin typeface="David" panose="020E0502060401010101" pitchFamily="34" charset="-79"/>
                        <a:ea typeface="+mn-ea"/>
                        <a:cs typeface="David" panose="020E0502060401010101" pitchFamily="34" charset="-79"/>
                      </a:endParaRPr>
                    </a:p>
                  </a:txBody>
                  <a:tcPr marL="150876" marR="150876" marT="75433" marB="75433" anchor="ctr">
                    <a:solidFill>
                      <a:schemeClr val="tx2">
                        <a:lumMod val="60000"/>
                        <a:lumOff val="40000"/>
                      </a:schemeClr>
                    </a:solidFill>
                  </a:tcPr>
                </a:tc>
                <a:tc>
                  <a:txBody>
                    <a:bodyPr/>
                    <a:lstStyle/>
                    <a:p>
                      <a:pPr algn="ctr" rtl="0"/>
                      <a:r>
                        <a:rPr lang="en-US" sz="2000" dirty="0">
                          <a:latin typeface="David" panose="020E0502060401010101" pitchFamily="34" charset="-79"/>
                          <a:cs typeface="David" panose="020E0502060401010101" pitchFamily="34" charset="-79"/>
                        </a:rPr>
                        <a:t>Session</a:t>
                      </a:r>
                      <a:r>
                        <a:rPr lang="en-US" sz="2000" baseline="0" dirty="0">
                          <a:latin typeface="David" panose="020E0502060401010101" pitchFamily="34" charset="-79"/>
                          <a:cs typeface="David" panose="020E0502060401010101" pitchFamily="34" charset="-79"/>
                        </a:rPr>
                        <a:t> 4</a:t>
                      </a:r>
                      <a:endParaRPr lang="he-IL" sz="2000" dirty="0">
                        <a:latin typeface="David" panose="020E0502060401010101" pitchFamily="34" charset="-79"/>
                        <a:cs typeface="David" panose="020E0502060401010101" pitchFamily="34" charset="-79"/>
                      </a:endParaRPr>
                    </a:p>
                  </a:txBody>
                  <a:tcPr marT="45717" marB="45717" anchor="ctr">
                    <a:solidFill>
                      <a:schemeClr val="tx2">
                        <a:lumMod val="60000"/>
                        <a:lumOff val="40000"/>
                      </a:schemeClr>
                    </a:solidFill>
                  </a:tcPr>
                </a:tc>
                <a:tc>
                  <a:txBody>
                    <a:bodyPr/>
                    <a:lstStyle/>
                    <a:p>
                      <a:pPr algn="ctr" rtl="0"/>
                      <a:r>
                        <a:rPr lang="en-US" sz="2000" dirty="0">
                          <a:latin typeface="David" panose="020E0502060401010101" pitchFamily="34" charset="-79"/>
                          <a:cs typeface="David" panose="020E0502060401010101" pitchFamily="34" charset="-79"/>
                        </a:rPr>
                        <a:t>Team Hour</a:t>
                      </a:r>
                      <a:endParaRPr lang="he-IL" sz="2000" dirty="0">
                        <a:latin typeface="David" panose="020E0502060401010101" pitchFamily="34" charset="-79"/>
                        <a:cs typeface="David" panose="020E0502060401010101" pitchFamily="34" charset="-79"/>
                      </a:endParaRPr>
                    </a:p>
                  </a:txBody>
                  <a:tcPr marT="45717" marB="45717" anchor="ctr">
                    <a:solidFill>
                      <a:schemeClr val="tx2">
                        <a:lumMod val="60000"/>
                        <a:lumOff val="40000"/>
                      </a:schemeClr>
                    </a:solidFill>
                  </a:tcPr>
                </a:tc>
                <a:tc>
                  <a:txBody>
                    <a:bodyPr/>
                    <a:lstStyle/>
                    <a:p>
                      <a:pPr algn="ctr" rtl="0"/>
                      <a:r>
                        <a:rPr lang="en-US" sz="2000" dirty="0">
                          <a:latin typeface="David" panose="020E0502060401010101" pitchFamily="34" charset="-79"/>
                          <a:cs typeface="David" panose="020E0502060401010101" pitchFamily="34" charset="-79"/>
                        </a:rPr>
                        <a:t>Session</a:t>
                      </a:r>
                      <a:r>
                        <a:rPr lang="en-US" sz="2000" baseline="0" dirty="0">
                          <a:latin typeface="David" panose="020E0502060401010101" pitchFamily="34" charset="-79"/>
                          <a:cs typeface="David" panose="020E0502060401010101" pitchFamily="34" charset="-79"/>
                        </a:rPr>
                        <a:t> 4</a:t>
                      </a:r>
                      <a:endParaRPr lang="he-IL" sz="2000" dirty="0">
                        <a:latin typeface="David" panose="020E0502060401010101" pitchFamily="34" charset="-79"/>
                        <a:cs typeface="David" panose="020E0502060401010101" pitchFamily="34" charset="-79"/>
                      </a:endParaRPr>
                    </a:p>
                  </a:txBody>
                  <a:tcPr marT="45717" marB="45717" anchor="ctr">
                    <a:solidFill>
                      <a:schemeClr val="tx2">
                        <a:lumMod val="60000"/>
                        <a:lumOff val="40000"/>
                      </a:schemeClr>
                    </a:solidFill>
                  </a:tcPr>
                </a:tc>
                <a:tc vMerge="1">
                  <a:txBody>
                    <a:bodyPr/>
                    <a:lstStyle/>
                    <a:p>
                      <a:pPr rtl="1"/>
                      <a:endParaRPr lang="he-IL" sz="2400" dirty="0">
                        <a:latin typeface="David" panose="020E0502060401010101" pitchFamily="34" charset="-79"/>
                        <a:cs typeface="David" panose="020E0502060401010101" pitchFamily="34" charset="-79"/>
                      </a:endParaRPr>
                    </a:p>
                  </a:txBody>
                  <a:tcPr anchor="ctr">
                    <a:solidFill>
                      <a:schemeClr val="tx2">
                        <a:lumMod val="60000"/>
                        <a:lumOff val="40000"/>
                      </a:schemeClr>
                    </a:solidFill>
                  </a:tcPr>
                </a:tc>
                <a:tc>
                  <a:txBody>
                    <a:bodyPr/>
                    <a:lstStyle/>
                    <a:p>
                      <a:pPr algn="ctr" rtl="0"/>
                      <a:r>
                        <a:rPr lang="he-IL" sz="2400" dirty="0">
                          <a:latin typeface="David" panose="020E0502060401010101" pitchFamily="34" charset="-79"/>
                          <a:cs typeface="David" panose="020E0502060401010101" pitchFamily="34" charset="-79"/>
                        </a:rPr>
                        <a:t>14:45-16:15</a:t>
                      </a:r>
                    </a:p>
                  </a:txBody>
                  <a:tcPr marL="150876" marR="150876" marT="75433" marB="75433" anchor="ctr">
                    <a:solidFill>
                      <a:schemeClr val="tx2">
                        <a:lumMod val="60000"/>
                        <a:lumOff val="40000"/>
                      </a:schemeClr>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7544886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D6CDB20-394C-4D51-9C5B-8751E21338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2" name="Rounded Rectangle 3">
            <a:extLst>
              <a:ext uri="{FF2B5EF4-FFF2-40B4-BE49-F238E27FC236}">
                <a16:creationId xmlns:a16="http://schemas.microsoft.com/office/drawing/2014/main" id="{46DFD1E0-DCA7-47E6-B78B-6ECDDF873D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6745" y="640080"/>
            <a:ext cx="10920415" cy="5577818"/>
          </a:xfrm>
          <a:prstGeom prst="roundRect">
            <a:avLst>
              <a:gd name="adj" fmla="val 0"/>
            </a:avLst>
          </a:prstGeom>
          <a:solidFill>
            <a:srgbClr val="FFFFFF"/>
          </a:solidFill>
          <a:ln w="9525">
            <a:solidFill>
              <a:schemeClr val="tx1">
                <a:lumMod val="50000"/>
                <a:lumOff val="50000"/>
              </a:schemeClr>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8AAB0B1E-BB97-40E0-8DCD-D1197A0E1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8024" y="960109"/>
            <a:ext cx="10277856"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כותרת 1">
            <a:extLst>
              <a:ext uri="{FF2B5EF4-FFF2-40B4-BE49-F238E27FC236}">
                <a16:creationId xmlns:a16="http://schemas.microsoft.com/office/drawing/2014/main" id="{EF63ADCC-06CA-4386-B3D9-1CDFDB20995E}"/>
              </a:ext>
            </a:extLst>
          </p:cNvPr>
          <p:cNvSpPr>
            <a:spLocks noGrp="1"/>
          </p:cNvSpPr>
          <p:nvPr>
            <p:ph type="title"/>
          </p:nvPr>
        </p:nvSpPr>
        <p:spPr>
          <a:xfrm>
            <a:off x="1436319" y="609162"/>
            <a:ext cx="9637776" cy="573759"/>
          </a:xfrm>
        </p:spPr>
        <p:txBody>
          <a:bodyPr>
            <a:noAutofit/>
          </a:bodyPr>
          <a:lstStyle/>
          <a:p>
            <a:pPr algn="ctr">
              <a:spcAft>
                <a:spcPts val="600"/>
              </a:spcAft>
            </a:pPr>
            <a:r>
              <a:rPr lang="en-US" altLang="he-IL" sz="3200" b="1" dirty="0">
                <a:ln w="9525">
                  <a:solidFill>
                    <a:schemeClr val="bg1"/>
                  </a:solidFill>
                  <a:prstDash val="solid"/>
                </a:ln>
                <a:effectLst>
                  <a:outerShdw blurRad="12700" dist="38100" dir="2700000" algn="tl" rotWithShape="0">
                    <a:schemeClr val="accent5">
                      <a:lumMod val="60000"/>
                      <a:lumOff val="40000"/>
                    </a:schemeClr>
                  </a:outerShdw>
                </a:effectLst>
                <a:latin typeface="Levenim MT" panose="02010502060101010101" pitchFamily="2" charset="-79"/>
                <a:cs typeface="Levenim MT" panose="02010502060101010101" pitchFamily="2" charset="-79"/>
              </a:rPr>
              <a:t>Important Dates</a:t>
            </a:r>
          </a:p>
        </p:txBody>
      </p:sp>
      <p:sp>
        <p:nvSpPr>
          <p:cNvPr id="4" name="מציין מיקום של מספר שקופית 3">
            <a:extLst>
              <a:ext uri="{FF2B5EF4-FFF2-40B4-BE49-F238E27FC236}">
                <a16:creationId xmlns:a16="http://schemas.microsoft.com/office/drawing/2014/main" id="{5AB0CD25-D107-4161-A02B-8F9C19CC607F}"/>
              </a:ext>
            </a:extLst>
          </p:cNvPr>
          <p:cNvSpPr>
            <a:spLocks noGrp="1"/>
          </p:cNvSpPr>
          <p:nvPr>
            <p:ph type="sldNum" sz="quarter" idx="12"/>
          </p:nvPr>
        </p:nvSpPr>
        <p:spPr>
          <a:xfrm>
            <a:off x="8610600" y="6356350"/>
            <a:ext cx="2743200" cy="365125"/>
          </a:xfrm>
        </p:spPr>
        <p:txBody>
          <a:bodyPr>
            <a:normAutofit/>
          </a:bodyPr>
          <a:lstStyle/>
          <a:p>
            <a:pPr>
              <a:spcAft>
                <a:spcPts val="600"/>
              </a:spcAft>
            </a:pPr>
            <a:fld id="{6FBBACAA-D2A9-4F7C-85FB-46E287B5B6E0}" type="slidenum">
              <a:rPr lang="he-IL" b="1" smtClean="0">
                <a:solidFill>
                  <a:schemeClr val="tx1"/>
                </a:solidFill>
              </a:rPr>
              <a:pPr>
                <a:spcAft>
                  <a:spcPts val="600"/>
                </a:spcAft>
              </a:pPr>
              <a:t>16</a:t>
            </a:fld>
            <a:endParaRPr lang="he-IL" b="1" dirty="0">
              <a:solidFill>
                <a:schemeClr val="tx1"/>
              </a:solidFill>
            </a:endParaRPr>
          </a:p>
        </p:txBody>
      </p:sp>
      <p:graphicFrame>
        <p:nvGraphicFramePr>
          <p:cNvPr id="8" name="מציין מיקום תוכן 2">
            <a:extLst>
              <a:ext uri="{FF2B5EF4-FFF2-40B4-BE49-F238E27FC236}">
                <a16:creationId xmlns:a16="http://schemas.microsoft.com/office/drawing/2014/main" id="{6AEC9E78-5C2B-46F0-8349-182A54C071D7}"/>
              </a:ext>
            </a:extLst>
          </p:cNvPr>
          <p:cNvGraphicFramePr>
            <a:graphicFrameLocks/>
          </p:cNvGraphicFramePr>
          <p:nvPr>
            <p:extLst>
              <p:ext uri="{D42A27DB-BD31-4B8C-83A1-F6EECF244321}">
                <p14:modId xmlns:p14="http://schemas.microsoft.com/office/powerpoint/2010/main" val="2945593947"/>
              </p:ext>
            </p:extLst>
          </p:nvPr>
        </p:nvGraphicFramePr>
        <p:xfrm>
          <a:off x="1288064" y="1052301"/>
          <a:ext cx="9637776" cy="5101530"/>
        </p:xfrm>
        <a:graphic>
          <a:graphicData uri="http://schemas.openxmlformats.org/drawingml/2006/table">
            <a:tbl>
              <a:tblPr rtl="1" firstRow="1" bandRow="1">
                <a:tableStyleId>{5C22544A-7EE6-4342-B048-85BDC9FD1C3A}</a:tableStyleId>
              </a:tblPr>
              <a:tblGrid>
                <a:gridCol w="4818888">
                  <a:extLst>
                    <a:ext uri="{9D8B030D-6E8A-4147-A177-3AD203B41FA5}">
                      <a16:colId xmlns:a16="http://schemas.microsoft.com/office/drawing/2014/main" val="2719444282"/>
                    </a:ext>
                  </a:extLst>
                </a:gridCol>
                <a:gridCol w="4818888">
                  <a:extLst>
                    <a:ext uri="{9D8B030D-6E8A-4147-A177-3AD203B41FA5}">
                      <a16:colId xmlns:a16="http://schemas.microsoft.com/office/drawing/2014/main" val="3005035414"/>
                    </a:ext>
                  </a:extLst>
                </a:gridCol>
              </a:tblGrid>
              <a:tr h="444178">
                <a:tc>
                  <a:txBody>
                    <a:bodyPr/>
                    <a:lstStyle/>
                    <a:p>
                      <a:pPr algn="ctr" rtl="1">
                        <a:lnSpc>
                          <a:spcPct val="100000"/>
                        </a:lnSpc>
                      </a:pPr>
                      <a:r>
                        <a:rPr lang="en-US" sz="2200" dirty="0">
                          <a:latin typeface="Levenim MT" panose="02010502060101010101" pitchFamily="2" charset="-79"/>
                          <a:cs typeface="Levenim MT" panose="02010502060101010101" pitchFamily="2" charset="-79"/>
                        </a:rPr>
                        <a:t>Vacations</a:t>
                      </a:r>
                    </a:p>
                  </a:txBody>
                  <a:tcPr>
                    <a:solidFill>
                      <a:schemeClr val="tx2">
                        <a:lumMod val="40000"/>
                        <a:lumOff val="60000"/>
                      </a:schemeClr>
                    </a:solidFill>
                  </a:tcPr>
                </a:tc>
                <a:tc>
                  <a:txBody>
                    <a:bodyPr/>
                    <a:lstStyle/>
                    <a:p>
                      <a:pPr algn="ctr" rtl="1">
                        <a:lnSpc>
                          <a:spcPct val="100000"/>
                        </a:lnSpc>
                      </a:pPr>
                      <a:r>
                        <a:rPr lang="en-US" sz="2200" dirty="0">
                          <a:latin typeface="Levenim MT" panose="02010502060101010101" pitchFamily="2" charset="-79"/>
                          <a:cs typeface="Levenim MT" panose="02010502060101010101" pitchFamily="2" charset="-79"/>
                        </a:rPr>
                        <a:t>Tours and Exercises</a:t>
                      </a:r>
                      <a:endParaRPr lang="he-IL" sz="2200" dirty="0">
                        <a:latin typeface="Levenim MT" panose="02010502060101010101" pitchFamily="2" charset="-79"/>
                        <a:cs typeface="Levenim MT" panose="02010502060101010101" pitchFamily="2" charset="-79"/>
                      </a:endParaRPr>
                    </a:p>
                  </a:txBody>
                  <a:tcPr>
                    <a:solidFill>
                      <a:schemeClr val="tx2">
                        <a:lumMod val="40000"/>
                        <a:lumOff val="60000"/>
                      </a:schemeClr>
                    </a:solidFill>
                  </a:tcPr>
                </a:tc>
                <a:extLst>
                  <a:ext uri="{0D108BD9-81ED-4DB2-BD59-A6C34878D82A}">
                    <a16:rowId xmlns:a16="http://schemas.microsoft.com/office/drawing/2014/main" val="2389391442"/>
                  </a:ext>
                </a:extLst>
              </a:tr>
              <a:tr h="360731">
                <a:tc gridSpan="2">
                  <a:txBody>
                    <a:bodyPr/>
                    <a:lstStyle/>
                    <a:p>
                      <a:pPr algn="ctr" rtl="0">
                        <a:lnSpc>
                          <a:spcPct val="100000"/>
                        </a:lnSpc>
                      </a:pPr>
                      <a:r>
                        <a:rPr lang="en-US" sz="1800" b="1" dirty="0">
                          <a:latin typeface="Levenim MT" panose="02010502060101010101" pitchFamily="2" charset="-79"/>
                          <a:cs typeface="Levenim MT" panose="02010502060101010101" pitchFamily="2" charset="-79"/>
                        </a:rPr>
                        <a:t>Opening Day of Academic Year- September 2</a:t>
                      </a:r>
                      <a:r>
                        <a:rPr lang="en-US" sz="1800" b="1" baseline="30000" dirty="0">
                          <a:latin typeface="Levenim MT" panose="02010502060101010101" pitchFamily="2" charset="-79"/>
                          <a:cs typeface="Levenim MT" panose="02010502060101010101" pitchFamily="2" charset="-79"/>
                        </a:rPr>
                        <a:t>nd</a:t>
                      </a:r>
                      <a:r>
                        <a:rPr lang="en-US" sz="1800" b="1" dirty="0">
                          <a:latin typeface="Levenim MT" panose="02010502060101010101" pitchFamily="2" charset="-79"/>
                          <a:cs typeface="Levenim MT" panose="02010502060101010101" pitchFamily="2" charset="-79"/>
                        </a:rPr>
                        <a:t>, 2019</a:t>
                      </a:r>
                    </a:p>
                  </a:txBody>
                  <a:tcPr>
                    <a:solidFill>
                      <a:schemeClr val="tx2">
                        <a:lumMod val="40000"/>
                        <a:lumOff val="60000"/>
                      </a:schemeClr>
                    </a:solidFill>
                  </a:tcPr>
                </a:tc>
                <a:tc hMerge="1">
                  <a:txBody>
                    <a:bodyPr/>
                    <a:lstStyle/>
                    <a:p>
                      <a:pPr algn="ctr" rtl="1">
                        <a:lnSpc>
                          <a:spcPct val="100000"/>
                        </a:lnSpc>
                      </a:pPr>
                      <a:endParaRPr lang="he-IL" sz="1800" dirty="0">
                        <a:latin typeface="David" panose="020E0502060401010101" pitchFamily="34" charset="-79"/>
                        <a:cs typeface="David" panose="020E0502060401010101" pitchFamily="34" charset="-79"/>
                      </a:endParaRPr>
                    </a:p>
                  </a:txBody>
                  <a:tcPr/>
                </a:tc>
                <a:extLst>
                  <a:ext uri="{0D108BD9-81ED-4DB2-BD59-A6C34878D82A}">
                    <a16:rowId xmlns:a16="http://schemas.microsoft.com/office/drawing/2014/main" val="10001"/>
                  </a:ext>
                </a:extLst>
              </a:tr>
              <a:tr h="360731">
                <a:tc>
                  <a:txBody>
                    <a:bodyPr/>
                    <a:lstStyle/>
                    <a:p>
                      <a:pPr algn="l" rtl="0">
                        <a:lnSpc>
                          <a:spcPct val="100000"/>
                        </a:lnSpc>
                      </a:pPr>
                      <a:r>
                        <a:rPr lang="en-US" sz="1800" dirty="0">
                          <a:latin typeface="David" panose="020E0502060401010101" pitchFamily="34" charset="-79"/>
                          <a:cs typeface="David" panose="020E0502060401010101" pitchFamily="34" charset="-79"/>
                        </a:rPr>
                        <a:t>Rosh </a:t>
                      </a:r>
                      <a:r>
                        <a:rPr lang="en-US" sz="1800" dirty="0" err="1">
                          <a:latin typeface="David" panose="020E0502060401010101" pitchFamily="34" charset="-79"/>
                          <a:cs typeface="David" panose="020E0502060401010101" pitchFamily="34" charset="-79"/>
                        </a:rPr>
                        <a:t>Hashana</a:t>
                      </a:r>
                      <a:r>
                        <a:rPr lang="en-US" sz="1800" dirty="0">
                          <a:latin typeface="David" panose="020E0502060401010101" pitchFamily="34" charset="-79"/>
                          <a:cs typeface="David" panose="020E0502060401010101" pitchFamily="34" charset="-79"/>
                        </a:rPr>
                        <a:t> (Jewish</a:t>
                      </a:r>
                      <a:r>
                        <a:rPr lang="en-US" sz="1800" baseline="0" dirty="0">
                          <a:latin typeface="David" panose="020E0502060401010101" pitchFamily="34" charset="-79"/>
                          <a:cs typeface="David" panose="020E0502060401010101" pitchFamily="34" charset="-79"/>
                        </a:rPr>
                        <a:t> new year</a:t>
                      </a:r>
                      <a:r>
                        <a:rPr lang="en-US" sz="1800" dirty="0">
                          <a:latin typeface="David" panose="020E0502060401010101" pitchFamily="34" charset="-79"/>
                          <a:cs typeface="David" panose="020E0502060401010101" pitchFamily="34" charset="-79"/>
                        </a:rPr>
                        <a:t>)- 18-20.9.20</a:t>
                      </a:r>
                      <a:endParaRPr lang="he-IL" sz="1800" dirty="0">
                        <a:latin typeface="David" panose="020E0502060401010101" pitchFamily="34" charset="-79"/>
                        <a:cs typeface="David" panose="020E0502060401010101" pitchFamily="34" charset="-79"/>
                      </a:endParaRPr>
                    </a:p>
                  </a:txBody>
                  <a:tcPr>
                    <a:solidFill>
                      <a:schemeClr val="tx2">
                        <a:lumMod val="40000"/>
                        <a:lumOff val="60000"/>
                      </a:schemeClr>
                    </a:solidFill>
                  </a:tcPr>
                </a:tc>
                <a:tc>
                  <a:txBody>
                    <a:bodyPr/>
                    <a:lstStyle/>
                    <a:p>
                      <a:pPr algn="l" rtl="0">
                        <a:lnSpc>
                          <a:spcPct val="100000"/>
                        </a:lnSpc>
                      </a:pPr>
                      <a:r>
                        <a:rPr lang="en-US" sz="1800" dirty="0">
                          <a:latin typeface="David" panose="020E0502060401010101" pitchFamily="34" charset="-79"/>
                          <a:cs typeface="David" panose="020E0502060401010101" pitchFamily="34" charset="-79"/>
                        </a:rPr>
                        <a:t>Europe Tour-1-5.11.20</a:t>
                      </a:r>
                      <a:endParaRPr lang="he-IL" sz="1800" dirty="0">
                        <a:latin typeface="David" panose="020E0502060401010101" pitchFamily="34" charset="-79"/>
                        <a:cs typeface="David" panose="020E0502060401010101" pitchFamily="34" charset="-79"/>
                      </a:endParaRPr>
                    </a:p>
                  </a:txBody>
                  <a:tcPr>
                    <a:solidFill>
                      <a:schemeClr val="tx2">
                        <a:lumMod val="40000"/>
                        <a:lumOff val="60000"/>
                      </a:schemeClr>
                    </a:solidFill>
                  </a:tcPr>
                </a:tc>
                <a:extLst>
                  <a:ext uri="{0D108BD9-81ED-4DB2-BD59-A6C34878D82A}">
                    <a16:rowId xmlns:a16="http://schemas.microsoft.com/office/drawing/2014/main" val="2308509829"/>
                  </a:ext>
                </a:extLst>
              </a:tr>
              <a:tr h="360731">
                <a:tc>
                  <a:txBody>
                    <a:bodyPr/>
                    <a:lstStyle/>
                    <a:p>
                      <a:pPr algn="l" rtl="0">
                        <a:lnSpc>
                          <a:spcPct val="100000"/>
                        </a:lnSpc>
                      </a:pPr>
                      <a:r>
                        <a:rPr lang="en-US" sz="1800" dirty="0">
                          <a:latin typeface="David" panose="020E0502060401010101" pitchFamily="34" charset="-79"/>
                          <a:cs typeface="David" panose="020E0502060401010101" pitchFamily="34" charset="-79"/>
                        </a:rPr>
                        <a:t>Yom Kippur </a:t>
                      </a:r>
                      <a:r>
                        <a:rPr lang="en-US" sz="1800" baseline="0" dirty="0">
                          <a:latin typeface="David" panose="020E0502060401010101" pitchFamily="34" charset="-79"/>
                          <a:cs typeface="David" panose="020E0502060401010101" pitchFamily="34" charset="-79"/>
                        </a:rPr>
                        <a:t>– Jewish day of Atonement 25-28.9.20</a:t>
                      </a:r>
                      <a:endParaRPr lang="he-IL" sz="1800" dirty="0">
                        <a:latin typeface="David" panose="020E0502060401010101" pitchFamily="34" charset="-79"/>
                        <a:cs typeface="David" panose="020E0502060401010101" pitchFamily="34" charset="-79"/>
                      </a:endParaRPr>
                    </a:p>
                  </a:txBody>
                  <a:tcPr>
                    <a:solidFill>
                      <a:schemeClr val="tx2">
                        <a:lumMod val="40000"/>
                        <a:lumOff val="60000"/>
                      </a:schemeClr>
                    </a:solidFill>
                  </a:tcPr>
                </a:tc>
                <a:tc>
                  <a:txBody>
                    <a:bodyPr/>
                    <a:lstStyle/>
                    <a:p>
                      <a:pPr algn="l" rtl="0">
                        <a:lnSpc>
                          <a:spcPct val="100000"/>
                        </a:lnSpc>
                      </a:pPr>
                      <a:r>
                        <a:rPr lang="en-US" sz="1800" dirty="0">
                          <a:latin typeface="David" panose="020E0502060401010101" pitchFamily="34" charset="-79"/>
                          <a:cs typeface="David" panose="020E0502060401010101" pitchFamily="34" charset="-79"/>
                        </a:rPr>
                        <a:t>North Tour- 1-3.12.20</a:t>
                      </a:r>
                    </a:p>
                  </a:txBody>
                  <a:tcPr>
                    <a:solidFill>
                      <a:schemeClr val="tx2">
                        <a:lumMod val="40000"/>
                        <a:lumOff val="60000"/>
                      </a:schemeClr>
                    </a:solidFill>
                  </a:tcPr>
                </a:tc>
                <a:extLst>
                  <a:ext uri="{0D108BD9-81ED-4DB2-BD59-A6C34878D82A}">
                    <a16:rowId xmlns:a16="http://schemas.microsoft.com/office/drawing/2014/main" val="894332471"/>
                  </a:ext>
                </a:extLst>
              </a:tr>
              <a:tr h="360731">
                <a:tc>
                  <a:txBody>
                    <a:bodyPr/>
                    <a:lstStyle/>
                    <a:p>
                      <a:pPr algn="l" rtl="0">
                        <a:lnSpc>
                          <a:spcPct val="100000"/>
                        </a:lnSpc>
                      </a:pPr>
                      <a:r>
                        <a:rPr lang="en-US" sz="1800" dirty="0" err="1">
                          <a:latin typeface="David" panose="020E0502060401010101" pitchFamily="34" charset="-79"/>
                          <a:cs typeface="David" panose="020E0502060401010101" pitchFamily="34" charset="-79"/>
                        </a:rPr>
                        <a:t>Succot</a:t>
                      </a:r>
                      <a:r>
                        <a:rPr lang="en-US" sz="1800" baseline="0" dirty="0">
                          <a:latin typeface="David" panose="020E0502060401010101" pitchFamily="34" charset="-79"/>
                          <a:cs typeface="David" panose="020E0502060401010101" pitchFamily="34" charset="-79"/>
                        </a:rPr>
                        <a:t> Vacation – 2-10.10.20</a:t>
                      </a:r>
                      <a:endParaRPr lang="he-IL" sz="1800" dirty="0">
                        <a:latin typeface="David" panose="020E0502060401010101" pitchFamily="34" charset="-79"/>
                        <a:cs typeface="David" panose="020E0502060401010101" pitchFamily="34" charset="-79"/>
                      </a:endParaRPr>
                    </a:p>
                  </a:txBody>
                  <a:tcPr>
                    <a:solidFill>
                      <a:schemeClr val="tx2">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latin typeface="David" panose="020E0502060401010101" pitchFamily="34" charset="-79"/>
                          <a:cs typeface="David" panose="020E0502060401010101" pitchFamily="34" charset="-79"/>
                        </a:rPr>
                        <a:t>First Strategic Experience- 23-24.12.20</a:t>
                      </a:r>
                    </a:p>
                  </a:txBody>
                  <a:tcPr>
                    <a:solidFill>
                      <a:schemeClr val="tx2">
                        <a:lumMod val="40000"/>
                        <a:lumOff val="60000"/>
                      </a:schemeClr>
                    </a:solidFill>
                  </a:tcPr>
                </a:tc>
                <a:extLst>
                  <a:ext uri="{0D108BD9-81ED-4DB2-BD59-A6C34878D82A}">
                    <a16:rowId xmlns:a16="http://schemas.microsoft.com/office/drawing/2014/main" val="3587786827"/>
                  </a:ext>
                </a:extLst>
              </a:tr>
              <a:tr h="631280">
                <a:tc>
                  <a:txBody>
                    <a:bodyPr/>
                    <a:lstStyle/>
                    <a:p>
                      <a:pPr algn="l" rtl="0">
                        <a:lnSpc>
                          <a:spcPct val="100000"/>
                        </a:lnSpc>
                      </a:pPr>
                      <a:r>
                        <a:rPr lang="en-US" sz="1800" dirty="0">
                          <a:latin typeface="David" panose="020E0502060401010101" pitchFamily="34" charset="-79"/>
                          <a:cs typeface="David" panose="020E0502060401010101" pitchFamily="34" charset="-79"/>
                        </a:rPr>
                        <a:t>First</a:t>
                      </a:r>
                      <a:r>
                        <a:rPr lang="en-US" sz="1800" baseline="0" dirty="0">
                          <a:latin typeface="David" panose="020E0502060401010101" pitchFamily="34" charset="-79"/>
                          <a:cs typeface="David" panose="020E0502060401010101" pitchFamily="34" charset="-79"/>
                        </a:rPr>
                        <a:t> Annual break (for final paper work)- 25.12.20-3.1.21</a:t>
                      </a:r>
                      <a:endParaRPr lang="he-IL" sz="1800" dirty="0">
                        <a:latin typeface="David" panose="020E0502060401010101" pitchFamily="34" charset="-79"/>
                        <a:cs typeface="David" panose="020E0502060401010101" pitchFamily="34" charset="-79"/>
                      </a:endParaRPr>
                    </a:p>
                  </a:txBody>
                  <a:tcPr>
                    <a:solidFill>
                      <a:schemeClr val="tx2">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latin typeface="David" panose="020E0502060401010101" pitchFamily="34" charset="-79"/>
                          <a:cs typeface="David" panose="020E0502060401010101" pitchFamily="34" charset="-79"/>
                        </a:rPr>
                        <a:t>South Tour- 13-14.1.21</a:t>
                      </a:r>
                    </a:p>
                  </a:txBody>
                  <a:tcPr>
                    <a:solidFill>
                      <a:schemeClr val="tx2">
                        <a:lumMod val="40000"/>
                        <a:lumOff val="60000"/>
                      </a:schemeClr>
                    </a:solidFill>
                  </a:tcPr>
                </a:tc>
                <a:extLst>
                  <a:ext uri="{0D108BD9-81ED-4DB2-BD59-A6C34878D82A}">
                    <a16:rowId xmlns:a16="http://schemas.microsoft.com/office/drawing/2014/main" val="2587003452"/>
                  </a:ext>
                </a:extLst>
              </a:tr>
              <a:tr h="360731">
                <a:tc>
                  <a:txBody>
                    <a:bodyPr/>
                    <a:lstStyle/>
                    <a:p>
                      <a:pPr algn="l" rtl="0">
                        <a:lnSpc>
                          <a:spcPct val="100000"/>
                        </a:lnSpc>
                      </a:pPr>
                      <a:r>
                        <a:rPr lang="en-US" sz="1800" dirty="0">
                          <a:latin typeface="David" panose="020E0502060401010101" pitchFamily="34" charset="-79"/>
                          <a:cs typeface="David" panose="020E0502060401010101" pitchFamily="34" charset="-79"/>
                        </a:rPr>
                        <a:t>Second</a:t>
                      </a:r>
                      <a:r>
                        <a:rPr lang="en-US" sz="1800" baseline="0" dirty="0">
                          <a:latin typeface="David" panose="020E0502060401010101" pitchFamily="34" charset="-79"/>
                          <a:cs typeface="David" panose="020E0502060401010101" pitchFamily="34" charset="-79"/>
                        </a:rPr>
                        <a:t> Annual break- 26.2.21-7.3.21 </a:t>
                      </a:r>
                      <a:endParaRPr lang="he-IL" sz="1800" dirty="0">
                        <a:latin typeface="David" panose="020E0502060401010101" pitchFamily="34" charset="-79"/>
                        <a:cs typeface="David" panose="020E0502060401010101" pitchFamily="34" charset="-79"/>
                      </a:endParaRPr>
                    </a:p>
                  </a:txBody>
                  <a:tcPr>
                    <a:solidFill>
                      <a:schemeClr val="tx2">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David" panose="020E0502060401010101" pitchFamily="34" charset="-79"/>
                          <a:cs typeface="David" panose="020E0502060401010101" pitchFamily="34" charset="-79"/>
                        </a:rPr>
                        <a:t>Judea and Samaria Tour- 27-28.1.21</a:t>
                      </a:r>
                    </a:p>
                  </a:txBody>
                  <a:tcPr>
                    <a:solidFill>
                      <a:schemeClr val="tx2">
                        <a:lumMod val="40000"/>
                        <a:lumOff val="60000"/>
                      </a:schemeClr>
                    </a:solidFill>
                  </a:tcPr>
                </a:tc>
                <a:extLst>
                  <a:ext uri="{0D108BD9-81ED-4DB2-BD59-A6C34878D82A}">
                    <a16:rowId xmlns:a16="http://schemas.microsoft.com/office/drawing/2014/main" val="3159206266"/>
                  </a:ext>
                </a:extLst>
              </a:tr>
              <a:tr h="631280">
                <a:tc>
                  <a:txBody>
                    <a:bodyPr/>
                    <a:lstStyle/>
                    <a:p>
                      <a:pPr algn="l" rtl="0">
                        <a:lnSpc>
                          <a:spcPct val="100000"/>
                        </a:lnSpc>
                      </a:pPr>
                      <a:r>
                        <a:rPr lang="en-US" sz="1800" dirty="0">
                          <a:latin typeface="David" panose="020E0502060401010101" pitchFamily="34" charset="-79"/>
                          <a:cs typeface="David" panose="020E0502060401010101" pitchFamily="34" charset="-79"/>
                        </a:rPr>
                        <a:t>Passover Holiday- 25.3.21-3.4.21</a:t>
                      </a:r>
                      <a:endParaRPr lang="he-IL" sz="1800" dirty="0">
                        <a:latin typeface="David" panose="020E0502060401010101" pitchFamily="34" charset="-79"/>
                        <a:cs typeface="David" panose="020E0502060401010101" pitchFamily="34" charset="-79"/>
                      </a:endParaRPr>
                    </a:p>
                  </a:txBody>
                  <a:tcPr>
                    <a:solidFill>
                      <a:schemeClr val="tx2">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latin typeface="David" panose="020E0502060401010101" pitchFamily="34" charset="-79"/>
                          <a:cs typeface="David" panose="020E0502060401010101" pitchFamily="34" charset="-79"/>
                        </a:rPr>
                        <a:t>Jerusalem,</a:t>
                      </a:r>
                      <a:r>
                        <a:rPr lang="en-US" sz="1800" baseline="0" dirty="0">
                          <a:latin typeface="David" panose="020E0502060401010101" pitchFamily="34" charset="-79"/>
                          <a:cs typeface="David" panose="020E0502060401010101" pitchFamily="34" charset="-79"/>
                        </a:rPr>
                        <a:t> </a:t>
                      </a:r>
                      <a:r>
                        <a:rPr lang="en-US" sz="1800" dirty="0">
                          <a:latin typeface="David" panose="020E0502060401010101" pitchFamily="34" charset="-79"/>
                          <a:cs typeface="David" panose="020E0502060401010101" pitchFamily="34" charset="-79"/>
                        </a:rPr>
                        <a:t>Seam Line and the Jordan Valley tour- 10-11.2.21</a:t>
                      </a:r>
                    </a:p>
                  </a:txBody>
                  <a:tcPr>
                    <a:solidFill>
                      <a:schemeClr val="tx2">
                        <a:lumMod val="40000"/>
                        <a:lumOff val="60000"/>
                      </a:schemeClr>
                    </a:solidFill>
                  </a:tcPr>
                </a:tc>
                <a:extLst>
                  <a:ext uri="{0D108BD9-81ED-4DB2-BD59-A6C34878D82A}">
                    <a16:rowId xmlns:a16="http://schemas.microsoft.com/office/drawing/2014/main" val="4086390103"/>
                  </a:ext>
                </a:extLst>
              </a:tr>
              <a:tr h="360731">
                <a:tc>
                  <a:txBody>
                    <a:bodyPr/>
                    <a:lstStyle/>
                    <a:p>
                      <a:pPr algn="l" rtl="0">
                        <a:lnSpc>
                          <a:spcPct val="100000"/>
                        </a:lnSpc>
                      </a:pPr>
                      <a:r>
                        <a:rPr lang="en-US" sz="1800" dirty="0">
                          <a:latin typeface="David" panose="020E0502060401010101" pitchFamily="34" charset="-79"/>
                          <a:cs typeface="David" panose="020E0502060401010101" pitchFamily="34" charset="-79"/>
                        </a:rPr>
                        <a:t>Independence Day vacation- 13-17.5.21</a:t>
                      </a:r>
                      <a:endParaRPr lang="he-IL" sz="1800" dirty="0">
                        <a:latin typeface="David" panose="020E0502060401010101" pitchFamily="34" charset="-79"/>
                        <a:cs typeface="David" panose="020E0502060401010101" pitchFamily="34" charset="-79"/>
                      </a:endParaRPr>
                    </a:p>
                  </a:txBody>
                  <a:tcPr>
                    <a:solidFill>
                      <a:schemeClr val="tx2">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latin typeface="David" panose="020E0502060401010101" pitchFamily="34" charset="-79"/>
                          <a:cs typeface="David" panose="020E0502060401010101" pitchFamily="34" charset="-79"/>
                        </a:rPr>
                        <a:t>Security Political Simulation- 23-25.2.21</a:t>
                      </a:r>
                    </a:p>
                  </a:txBody>
                  <a:tcPr>
                    <a:solidFill>
                      <a:schemeClr val="tx2">
                        <a:lumMod val="40000"/>
                        <a:lumOff val="60000"/>
                      </a:schemeClr>
                    </a:solidFill>
                  </a:tcPr>
                </a:tc>
                <a:extLst>
                  <a:ext uri="{0D108BD9-81ED-4DB2-BD59-A6C34878D82A}">
                    <a16:rowId xmlns:a16="http://schemas.microsoft.com/office/drawing/2014/main" val="629230991"/>
                  </a:ext>
                </a:extLst>
              </a:tr>
              <a:tr h="360731">
                <a:tc>
                  <a:txBody>
                    <a:bodyPr/>
                    <a:lstStyle/>
                    <a:p>
                      <a:pPr algn="l" rtl="0">
                        <a:lnSpc>
                          <a:spcPct val="100000"/>
                        </a:lnSpc>
                      </a:pPr>
                      <a:r>
                        <a:rPr lang="en-US" sz="1800" dirty="0">
                          <a:latin typeface="David" panose="020E0502060401010101" pitchFamily="34" charset="-79"/>
                          <a:cs typeface="David" panose="020E0502060401010101" pitchFamily="34" charset="-79"/>
                        </a:rPr>
                        <a:t>Shavuot vacation- 13-17.5.21</a:t>
                      </a:r>
                    </a:p>
                  </a:txBody>
                  <a:tcPr>
                    <a:solidFill>
                      <a:schemeClr val="tx2">
                        <a:lumMod val="40000"/>
                        <a:lumOff val="60000"/>
                      </a:schemeClr>
                    </a:solidFill>
                  </a:tcPr>
                </a:tc>
                <a:tc>
                  <a:txBody>
                    <a:bodyPr/>
                    <a:lstStyle/>
                    <a:p>
                      <a:pPr algn="l" rtl="0">
                        <a:lnSpc>
                          <a:spcPct val="100000"/>
                        </a:lnSpc>
                      </a:pPr>
                      <a:r>
                        <a:rPr lang="en-US" sz="1800" dirty="0">
                          <a:latin typeface="David" panose="020E0502060401010101" pitchFamily="34" charset="-79"/>
                          <a:cs typeface="David" panose="020E0502060401010101" pitchFamily="34" charset="-79"/>
                        </a:rPr>
                        <a:t>Eastern Tour- 4-8.4.21</a:t>
                      </a:r>
                    </a:p>
                  </a:txBody>
                  <a:tcPr>
                    <a:solidFill>
                      <a:schemeClr val="tx2">
                        <a:lumMod val="40000"/>
                        <a:lumOff val="60000"/>
                      </a:schemeClr>
                    </a:solidFill>
                  </a:tcPr>
                </a:tc>
                <a:extLst>
                  <a:ext uri="{0D108BD9-81ED-4DB2-BD59-A6C34878D82A}">
                    <a16:rowId xmlns:a16="http://schemas.microsoft.com/office/drawing/2014/main" val="1310441447"/>
                  </a:ext>
                </a:extLst>
              </a:tr>
              <a:tr h="360731">
                <a:tc>
                  <a:txBody>
                    <a:bodyPr/>
                    <a:lstStyle/>
                    <a:p>
                      <a:pPr algn="l" rtl="0">
                        <a:lnSpc>
                          <a:spcPct val="100000"/>
                        </a:lnSpc>
                      </a:pPr>
                      <a:r>
                        <a:rPr lang="en-US" sz="1800" dirty="0">
                          <a:latin typeface="David" panose="020E0502060401010101" pitchFamily="34" charset="-79"/>
                          <a:cs typeface="David" panose="020E0502060401010101" pitchFamily="34" charset="-79"/>
                        </a:rPr>
                        <a:t>Graduation vacation-</a:t>
                      </a:r>
                      <a:r>
                        <a:rPr lang="en-US" sz="1800" baseline="0" dirty="0">
                          <a:latin typeface="David" panose="020E0502060401010101" pitchFamily="34" charset="-79"/>
                          <a:cs typeface="David" panose="020E0502060401010101" pitchFamily="34" charset="-79"/>
                        </a:rPr>
                        <a:t> 25.6.21-3.7.21</a:t>
                      </a:r>
                    </a:p>
                  </a:txBody>
                  <a:tcPr>
                    <a:solidFill>
                      <a:schemeClr val="tx2">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latin typeface="David" panose="020E0502060401010101" pitchFamily="34" charset="-79"/>
                          <a:cs typeface="David" panose="020E0502060401010101" pitchFamily="34" charset="-79"/>
                        </a:rPr>
                        <a:t>US Tour- 13-24.6.21</a:t>
                      </a:r>
                    </a:p>
                  </a:txBody>
                  <a:tcPr>
                    <a:solidFill>
                      <a:schemeClr val="tx2">
                        <a:lumMod val="40000"/>
                        <a:lumOff val="60000"/>
                      </a:schemeClr>
                    </a:solidFill>
                  </a:tcPr>
                </a:tc>
                <a:extLst>
                  <a:ext uri="{0D108BD9-81ED-4DB2-BD59-A6C34878D82A}">
                    <a16:rowId xmlns:a16="http://schemas.microsoft.com/office/drawing/2014/main" val="3436210202"/>
                  </a:ext>
                </a:extLst>
              </a:tr>
              <a:tr h="451112">
                <a:tc gridSpan="2">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sz="1800" b="1" dirty="0">
                          <a:latin typeface="Levenim MT" panose="02010502060101010101" pitchFamily="2" charset="-79"/>
                          <a:cs typeface="Levenim MT" panose="02010502060101010101" pitchFamily="2" charset="-79"/>
                        </a:rPr>
                        <a:t>INDC 48th Class Graduation Ceremony - July 14</a:t>
                      </a:r>
                      <a:r>
                        <a:rPr lang="en-US" sz="1800" b="1" baseline="30000" dirty="0">
                          <a:latin typeface="Levenim MT" panose="02010502060101010101" pitchFamily="2" charset="-79"/>
                          <a:cs typeface="Levenim MT" panose="02010502060101010101" pitchFamily="2" charset="-79"/>
                        </a:rPr>
                        <a:t>th</a:t>
                      </a:r>
                      <a:r>
                        <a:rPr lang="en-US" sz="1800" b="1" dirty="0">
                          <a:latin typeface="Levenim MT" panose="02010502060101010101" pitchFamily="2" charset="-79"/>
                          <a:cs typeface="Levenim MT" panose="02010502060101010101" pitchFamily="2" charset="-79"/>
                        </a:rPr>
                        <a:t>, 2021</a:t>
                      </a:r>
                    </a:p>
                  </a:txBody>
                  <a:tcPr>
                    <a:solidFill>
                      <a:schemeClr val="tx2">
                        <a:lumMod val="40000"/>
                        <a:lumOff val="60000"/>
                      </a:schemeClr>
                    </a:solidFill>
                  </a:tcPr>
                </a:tc>
                <a:tc hMerge="1">
                  <a:txBody>
                    <a:bodyPr/>
                    <a:lstStyle/>
                    <a:p>
                      <a:pPr rtl="1">
                        <a:lnSpc>
                          <a:spcPct val="100000"/>
                        </a:lnSpc>
                      </a:pPr>
                      <a:endParaRPr lang="he-IL" sz="1800" b="1" dirty="0">
                        <a:latin typeface="David" panose="020E0502060401010101" pitchFamily="34" charset="-79"/>
                        <a:cs typeface="David" panose="020E0502060401010101" pitchFamily="34" charset="-79"/>
                      </a:endParaRPr>
                    </a:p>
                  </a:txBody>
                  <a:tcPr/>
                </a:tc>
                <a:extLst>
                  <a:ext uri="{0D108BD9-81ED-4DB2-BD59-A6C34878D82A}">
                    <a16:rowId xmlns:a16="http://schemas.microsoft.com/office/drawing/2014/main" val="2740553010"/>
                  </a:ext>
                </a:extLst>
              </a:tr>
            </a:tbl>
          </a:graphicData>
        </a:graphic>
      </p:graphicFrame>
    </p:spTree>
    <p:extLst>
      <p:ext uri="{BB962C8B-B14F-4D97-AF65-F5344CB8AC3E}">
        <p14:creationId xmlns:p14="http://schemas.microsoft.com/office/powerpoint/2010/main" val="40372640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D6CDB20-394C-4D51-9C5B-8751E21338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2" name="Rounded Rectangle 3">
            <a:extLst>
              <a:ext uri="{FF2B5EF4-FFF2-40B4-BE49-F238E27FC236}">
                <a16:creationId xmlns:a16="http://schemas.microsoft.com/office/drawing/2014/main" id="{46DFD1E0-DCA7-47E6-B78B-6ECDDF873D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6745" y="640080"/>
            <a:ext cx="10920415" cy="5577818"/>
          </a:xfrm>
          <a:prstGeom prst="roundRect">
            <a:avLst>
              <a:gd name="adj" fmla="val 0"/>
            </a:avLst>
          </a:prstGeom>
          <a:solidFill>
            <a:srgbClr val="FFFFFF"/>
          </a:solidFill>
          <a:ln w="9525">
            <a:solidFill>
              <a:schemeClr val="tx1">
                <a:lumMod val="50000"/>
                <a:lumOff val="50000"/>
              </a:schemeClr>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8AAB0B1E-BB97-40E0-8DCD-D1197A0E1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8024" y="960109"/>
            <a:ext cx="10277856"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כותרת 1">
            <a:extLst>
              <a:ext uri="{FF2B5EF4-FFF2-40B4-BE49-F238E27FC236}">
                <a16:creationId xmlns:a16="http://schemas.microsoft.com/office/drawing/2014/main" id="{EF63ADCC-06CA-4386-B3D9-1CDFDB20995E}"/>
              </a:ext>
            </a:extLst>
          </p:cNvPr>
          <p:cNvSpPr>
            <a:spLocks noGrp="1"/>
          </p:cNvSpPr>
          <p:nvPr>
            <p:ph type="title"/>
          </p:nvPr>
        </p:nvSpPr>
        <p:spPr>
          <a:xfrm>
            <a:off x="1168416" y="891846"/>
            <a:ext cx="9637776" cy="1430696"/>
          </a:xfrm>
        </p:spPr>
        <p:txBody>
          <a:bodyPr>
            <a:normAutofit/>
          </a:bodyPr>
          <a:lstStyle/>
          <a:p>
            <a:pPr algn="l" rtl="0">
              <a:spcAft>
                <a:spcPts val="600"/>
              </a:spcAft>
            </a:pPr>
            <a:r>
              <a:rPr lang="en-US" altLang="he-IL" b="1" dirty="0">
                <a:ln w="9525">
                  <a:solidFill>
                    <a:schemeClr val="bg1"/>
                  </a:solidFill>
                  <a:prstDash val="solid"/>
                </a:ln>
                <a:effectLst>
                  <a:outerShdw blurRad="12700" dist="38100" dir="2700000" algn="tl" rotWithShape="0">
                    <a:schemeClr val="accent5">
                      <a:lumMod val="60000"/>
                      <a:lumOff val="40000"/>
                    </a:schemeClr>
                  </a:outerShdw>
                </a:effectLst>
                <a:latin typeface="Levenim MT" panose="02010502060101010101" pitchFamily="2" charset="-79"/>
                <a:cs typeface="Levenim MT" panose="02010502060101010101" pitchFamily="2" charset="-79"/>
              </a:rPr>
              <a:t>Looking forward…</a:t>
            </a:r>
            <a:endParaRPr lang="en-US" altLang="he-IL" b="1" kern="1200" dirty="0">
              <a:ln w="9525">
                <a:solidFill>
                  <a:schemeClr val="bg1"/>
                </a:solidFill>
                <a:prstDash val="solid"/>
              </a:ln>
              <a:effectLst>
                <a:outerShdw blurRad="12700" dist="38100" dir="2700000" algn="tl" rotWithShape="0">
                  <a:schemeClr val="accent5">
                    <a:lumMod val="60000"/>
                    <a:lumOff val="40000"/>
                  </a:schemeClr>
                </a:outerShdw>
              </a:effectLst>
              <a:latin typeface="Levenim MT" panose="02010502060101010101" pitchFamily="2" charset="-79"/>
              <a:ea typeface="+mj-ea"/>
              <a:cs typeface="Levenim MT" panose="02010502060101010101" pitchFamily="2" charset="-79"/>
            </a:endParaRPr>
          </a:p>
        </p:txBody>
      </p:sp>
      <p:sp>
        <p:nvSpPr>
          <p:cNvPr id="4" name="מציין מיקום של מספר שקופית 3">
            <a:extLst>
              <a:ext uri="{FF2B5EF4-FFF2-40B4-BE49-F238E27FC236}">
                <a16:creationId xmlns:a16="http://schemas.microsoft.com/office/drawing/2014/main" id="{5AB0CD25-D107-4161-A02B-8F9C19CC607F}"/>
              </a:ext>
            </a:extLst>
          </p:cNvPr>
          <p:cNvSpPr>
            <a:spLocks noGrp="1"/>
          </p:cNvSpPr>
          <p:nvPr>
            <p:ph type="sldNum" sz="quarter" idx="12"/>
          </p:nvPr>
        </p:nvSpPr>
        <p:spPr>
          <a:xfrm>
            <a:off x="8610600" y="6356350"/>
            <a:ext cx="2743200" cy="365125"/>
          </a:xfrm>
        </p:spPr>
        <p:txBody>
          <a:bodyPr>
            <a:normAutofit/>
          </a:bodyPr>
          <a:lstStyle/>
          <a:p>
            <a:pPr>
              <a:spcAft>
                <a:spcPts val="600"/>
              </a:spcAft>
            </a:pPr>
            <a:fld id="{6FBBACAA-D2A9-4F7C-85FB-46E287B5B6E0}" type="slidenum">
              <a:rPr lang="he-IL" b="1" smtClean="0">
                <a:solidFill>
                  <a:schemeClr val="tx1"/>
                </a:solidFill>
              </a:rPr>
              <a:pPr>
                <a:spcAft>
                  <a:spcPts val="600"/>
                </a:spcAft>
              </a:pPr>
              <a:t>17</a:t>
            </a:fld>
            <a:endParaRPr lang="he-IL" b="1" dirty="0">
              <a:solidFill>
                <a:schemeClr val="tx1"/>
              </a:solidFill>
            </a:endParaRPr>
          </a:p>
        </p:txBody>
      </p:sp>
      <p:sp>
        <p:nvSpPr>
          <p:cNvPr id="11" name="מציין מיקום תוכן 2">
            <a:extLst>
              <a:ext uri="{FF2B5EF4-FFF2-40B4-BE49-F238E27FC236}">
                <a16:creationId xmlns:a16="http://schemas.microsoft.com/office/drawing/2014/main" id="{08ADF8B7-67D3-4977-814A-8815790C0043}"/>
              </a:ext>
            </a:extLst>
          </p:cNvPr>
          <p:cNvSpPr txBox="1">
            <a:spLocks/>
          </p:cNvSpPr>
          <p:nvPr/>
        </p:nvSpPr>
        <p:spPr>
          <a:xfrm>
            <a:off x="910981" y="2012171"/>
            <a:ext cx="10472784" cy="3443920"/>
          </a:xfrm>
          <a:prstGeom prst="rect">
            <a:avLst/>
          </a:prstGeom>
        </p:spPr>
        <p:txBody>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rtl="0">
              <a:lnSpc>
                <a:spcPct val="150000"/>
              </a:lnSpc>
            </a:pPr>
            <a:r>
              <a:rPr lang="en-US" sz="2400" dirty="0">
                <a:latin typeface="Levenim MT" panose="02010502060101010101" pitchFamily="2" charset="-79"/>
                <a:cs typeface="Levenim MT" panose="02010502060101010101" pitchFamily="2" charset="-79"/>
              </a:rPr>
              <a:t>Farewell to your “home organizations” (you are now 100% an  INDC participant)</a:t>
            </a:r>
          </a:p>
          <a:p>
            <a:pPr algn="l" rtl="0">
              <a:lnSpc>
                <a:spcPct val="150000"/>
              </a:lnSpc>
            </a:pPr>
            <a:r>
              <a:rPr lang="en-US" sz="2400" dirty="0">
                <a:latin typeface="Levenim MT" panose="02010502060101010101" pitchFamily="2" charset="-79"/>
                <a:cs typeface="Levenim MT" panose="02010502060101010101" pitchFamily="2" charset="-79"/>
              </a:rPr>
              <a:t>Planning of vacations according to the planned yearly schedule</a:t>
            </a:r>
          </a:p>
          <a:p>
            <a:pPr algn="l" rtl="0">
              <a:lnSpc>
                <a:spcPct val="150000"/>
              </a:lnSpc>
            </a:pPr>
            <a:r>
              <a:rPr lang="en-US" sz="2400" dirty="0">
                <a:latin typeface="Levenim MT" panose="02010502060101010101" pitchFamily="2" charset="-79"/>
                <a:cs typeface="Levenim MT" panose="02010502060101010101" pitchFamily="2" charset="-79"/>
              </a:rPr>
              <a:t>Preparing for effective time utilization during the year</a:t>
            </a:r>
          </a:p>
          <a:p>
            <a:pPr algn="l" rtl="0">
              <a:lnSpc>
                <a:spcPct val="150000"/>
              </a:lnSpc>
            </a:pPr>
            <a:r>
              <a:rPr lang="en-US" sz="2400" dirty="0">
                <a:latin typeface="Levenim MT" panose="02010502060101010101" pitchFamily="2" charset="-79"/>
                <a:cs typeface="Levenim MT" panose="02010502060101010101" pitchFamily="2" charset="-79"/>
              </a:rPr>
              <a:t>Setting personal goals for the year at the INDC</a:t>
            </a:r>
          </a:p>
          <a:p>
            <a:pPr algn="l" rtl="0">
              <a:lnSpc>
                <a:spcPct val="150000"/>
              </a:lnSpc>
            </a:pPr>
            <a:r>
              <a:rPr lang="en-US" sz="2400" dirty="0">
                <a:latin typeface="Levenim MT" panose="02010502060101010101" pitchFamily="2" charset="-79"/>
                <a:cs typeface="Levenim MT" panose="02010502060101010101" pitchFamily="2" charset="-79"/>
              </a:rPr>
              <a:t>From </a:t>
            </a:r>
            <a:r>
              <a:rPr lang="en-US" sz="2400" dirty="0" err="1">
                <a:latin typeface="Levenim MT" panose="02010502060101010101" pitchFamily="2" charset="-79"/>
                <a:cs typeface="Levenim MT" panose="02010502060101010101" pitchFamily="2" charset="-79"/>
              </a:rPr>
              <a:t>Egosystem</a:t>
            </a:r>
            <a:r>
              <a:rPr lang="en-US" sz="2400" dirty="0">
                <a:latin typeface="Levenim MT" panose="02010502060101010101" pitchFamily="2" charset="-79"/>
                <a:cs typeface="Levenim MT" panose="02010502060101010101" pitchFamily="2" charset="-79"/>
              </a:rPr>
              <a:t> to Ecosystem </a:t>
            </a:r>
          </a:p>
        </p:txBody>
      </p:sp>
      <p:pic>
        <p:nvPicPr>
          <p:cNvPr id="9"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70164" y="4774348"/>
            <a:ext cx="682587" cy="1037532"/>
          </a:xfrm>
          <a:prstGeom prst="rect">
            <a:avLst/>
          </a:prstGeom>
        </p:spPr>
      </p:pic>
    </p:spTree>
    <p:extLst>
      <p:ext uri="{BB962C8B-B14F-4D97-AF65-F5344CB8AC3E}">
        <p14:creationId xmlns:p14="http://schemas.microsoft.com/office/powerpoint/2010/main" val="28567561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D6CDB20-394C-4D51-9C5B-8751E21338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2" name="Rounded Rectangle 3">
            <a:extLst>
              <a:ext uri="{FF2B5EF4-FFF2-40B4-BE49-F238E27FC236}">
                <a16:creationId xmlns:a16="http://schemas.microsoft.com/office/drawing/2014/main" id="{46DFD1E0-DCA7-47E6-B78B-6ECDDF873D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6745" y="640080"/>
            <a:ext cx="10920415" cy="5577818"/>
          </a:xfrm>
          <a:prstGeom prst="roundRect">
            <a:avLst>
              <a:gd name="adj" fmla="val 0"/>
            </a:avLst>
          </a:prstGeom>
          <a:solidFill>
            <a:srgbClr val="FFFFFF"/>
          </a:solidFill>
          <a:ln w="9525">
            <a:solidFill>
              <a:schemeClr val="tx1">
                <a:lumMod val="50000"/>
                <a:lumOff val="50000"/>
              </a:schemeClr>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4" name="Rectangle 13">
            <a:extLst>
              <a:ext uri="{FF2B5EF4-FFF2-40B4-BE49-F238E27FC236}">
                <a16:creationId xmlns:a16="http://schemas.microsoft.com/office/drawing/2014/main" id="{8AAB0B1E-BB97-40E0-8DCD-D1197A0E1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8024" y="960109"/>
            <a:ext cx="10277856"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 name="כותרת 1">
            <a:extLst>
              <a:ext uri="{FF2B5EF4-FFF2-40B4-BE49-F238E27FC236}">
                <a16:creationId xmlns:a16="http://schemas.microsoft.com/office/drawing/2014/main" id="{EF63ADCC-06CA-4386-B3D9-1CDFDB20995E}"/>
              </a:ext>
            </a:extLst>
          </p:cNvPr>
          <p:cNvSpPr>
            <a:spLocks noGrp="1"/>
          </p:cNvSpPr>
          <p:nvPr>
            <p:ph type="title"/>
          </p:nvPr>
        </p:nvSpPr>
        <p:spPr>
          <a:xfrm>
            <a:off x="1168416" y="891846"/>
            <a:ext cx="9637776" cy="981873"/>
          </a:xfrm>
        </p:spPr>
        <p:txBody>
          <a:bodyPr>
            <a:normAutofit/>
          </a:bodyPr>
          <a:lstStyle/>
          <a:p>
            <a:pPr algn="l" rtl="0">
              <a:spcAft>
                <a:spcPts val="600"/>
              </a:spcAft>
            </a:pPr>
            <a:r>
              <a:rPr lang="en-US" altLang="he-IL" b="1" dirty="0">
                <a:ln w="9525">
                  <a:solidFill>
                    <a:schemeClr val="bg1"/>
                  </a:solidFill>
                  <a:prstDash val="solid"/>
                </a:ln>
                <a:effectLst>
                  <a:outerShdw blurRad="12700" dist="38100" dir="2700000" algn="tl" rotWithShape="0">
                    <a:schemeClr val="accent5">
                      <a:lumMod val="60000"/>
                      <a:lumOff val="40000"/>
                    </a:schemeClr>
                  </a:outerShdw>
                </a:effectLst>
                <a:latin typeface="Levenim MT" panose="02010502060101010101" pitchFamily="2" charset="-79"/>
                <a:cs typeface="Levenim MT" panose="02010502060101010101" pitchFamily="2" charset="-79"/>
              </a:rPr>
              <a:t>Studies in </a:t>
            </a:r>
            <a:r>
              <a:rPr lang="en-US" altLang="he-IL" b="1">
                <a:ln w="9525">
                  <a:solidFill>
                    <a:schemeClr val="bg1"/>
                  </a:solidFill>
                  <a:prstDash val="solid"/>
                </a:ln>
                <a:effectLst>
                  <a:outerShdw blurRad="12700" dist="38100" dir="2700000" algn="tl" rotWithShape="0">
                    <a:schemeClr val="accent5">
                      <a:lumMod val="60000"/>
                      <a:lumOff val="40000"/>
                    </a:schemeClr>
                  </a:outerShdw>
                </a:effectLst>
                <a:latin typeface="Levenim MT" panose="02010502060101010101" pitchFamily="2" charset="-79"/>
                <a:cs typeface="Levenim MT" panose="02010502060101010101" pitchFamily="2" charset="-79"/>
              </a:rPr>
              <a:t>the Shadow </a:t>
            </a:r>
            <a:r>
              <a:rPr lang="en-US" altLang="he-IL" b="1" dirty="0">
                <a:ln w="9525">
                  <a:solidFill>
                    <a:schemeClr val="bg1"/>
                  </a:solidFill>
                  <a:prstDash val="solid"/>
                </a:ln>
                <a:effectLst>
                  <a:outerShdw blurRad="12700" dist="38100" dir="2700000" algn="tl" rotWithShape="0">
                    <a:schemeClr val="accent5">
                      <a:lumMod val="60000"/>
                      <a:lumOff val="40000"/>
                    </a:schemeClr>
                  </a:outerShdw>
                </a:effectLst>
                <a:latin typeface="Levenim MT" panose="02010502060101010101" pitchFamily="2" charset="-79"/>
                <a:cs typeface="Levenim MT" panose="02010502060101010101" pitchFamily="2" charset="-79"/>
              </a:rPr>
              <a:t>of Covid-19 </a:t>
            </a:r>
            <a:endParaRPr lang="en-US" altLang="he-IL" b="1" kern="1200" dirty="0">
              <a:ln w="9525">
                <a:solidFill>
                  <a:schemeClr val="bg1"/>
                </a:solidFill>
                <a:prstDash val="solid"/>
              </a:ln>
              <a:effectLst>
                <a:outerShdw blurRad="12700" dist="38100" dir="2700000" algn="tl" rotWithShape="0">
                  <a:schemeClr val="accent5">
                    <a:lumMod val="60000"/>
                    <a:lumOff val="40000"/>
                  </a:schemeClr>
                </a:outerShdw>
              </a:effectLst>
              <a:latin typeface="Levenim MT" panose="02010502060101010101" pitchFamily="2" charset="-79"/>
              <a:ea typeface="+mj-ea"/>
              <a:cs typeface="Levenim MT" panose="02010502060101010101" pitchFamily="2" charset="-79"/>
            </a:endParaRPr>
          </a:p>
        </p:txBody>
      </p:sp>
      <p:sp>
        <p:nvSpPr>
          <p:cNvPr id="4" name="מציין מיקום של מספר שקופית 3">
            <a:extLst>
              <a:ext uri="{FF2B5EF4-FFF2-40B4-BE49-F238E27FC236}">
                <a16:creationId xmlns:a16="http://schemas.microsoft.com/office/drawing/2014/main" id="{5AB0CD25-D107-4161-A02B-8F9C19CC607F}"/>
              </a:ext>
            </a:extLst>
          </p:cNvPr>
          <p:cNvSpPr>
            <a:spLocks noGrp="1"/>
          </p:cNvSpPr>
          <p:nvPr>
            <p:ph type="sldNum" sz="quarter" idx="12"/>
          </p:nvPr>
        </p:nvSpPr>
        <p:spPr>
          <a:xfrm>
            <a:off x="8610600" y="6356350"/>
            <a:ext cx="2743200" cy="365125"/>
          </a:xfrm>
        </p:spPr>
        <p:txBody>
          <a:bodyPr>
            <a:normAutofit/>
          </a:bodyPr>
          <a:lstStyle/>
          <a:p>
            <a:pPr marL="0" marR="0" lvl="0" indent="0" algn="l" defTabSz="914400" rtl="1" eaLnBrk="1" fontAlgn="auto" latinLnBrk="0" hangingPunct="1">
              <a:lnSpc>
                <a:spcPct val="100000"/>
              </a:lnSpc>
              <a:spcBef>
                <a:spcPts val="0"/>
              </a:spcBef>
              <a:spcAft>
                <a:spcPts val="600"/>
              </a:spcAft>
              <a:buClrTx/>
              <a:buSzTx/>
              <a:buFontTx/>
              <a:buNone/>
              <a:tabLst/>
              <a:defRPr/>
            </a:pPr>
            <a:fld id="{6FBBACAA-D2A9-4F7C-85FB-46E287B5B6E0}" type="slidenum">
              <a:rPr kumimoji="0" lang="he-IL" sz="1200" b="1" i="0" u="none" strike="noStrike" kern="1200" cap="none" spc="0" normalizeH="0" baseline="0" noProof="0" smtClean="0">
                <a:ln>
                  <a:noFill/>
                </a:ln>
                <a:solidFill>
                  <a:prstClr val="black"/>
                </a:solidFill>
                <a:effectLst/>
                <a:uLnTx/>
                <a:uFillTx/>
                <a:latin typeface="Calibri"/>
                <a:ea typeface="+mn-ea"/>
                <a:cs typeface="Arial" panose="020B0604020202020204" pitchFamily="34" charset="0"/>
              </a:rPr>
              <a:pPr marL="0" marR="0" lvl="0" indent="0" algn="l" defTabSz="914400" rtl="1" eaLnBrk="1" fontAlgn="auto" latinLnBrk="0" hangingPunct="1">
                <a:lnSpc>
                  <a:spcPct val="100000"/>
                </a:lnSpc>
                <a:spcBef>
                  <a:spcPts val="0"/>
                </a:spcBef>
                <a:spcAft>
                  <a:spcPts val="600"/>
                </a:spcAft>
                <a:buClrTx/>
                <a:buSzTx/>
                <a:buFontTx/>
                <a:buNone/>
                <a:tabLst/>
                <a:defRPr/>
              </a:pPr>
              <a:t>18</a:t>
            </a:fld>
            <a:endParaRPr kumimoji="0" lang="he-IL" sz="1200" b="1" i="0" u="none" strike="noStrike" kern="1200" cap="none" spc="0" normalizeH="0" baseline="0" noProof="0" dirty="0">
              <a:ln>
                <a:noFill/>
              </a:ln>
              <a:solidFill>
                <a:prstClr val="black"/>
              </a:solidFill>
              <a:effectLst/>
              <a:uLnTx/>
              <a:uFillTx/>
              <a:latin typeface="Calibri"/>
              <a:ea typeface="+mn-ea"/>
              <a:cs typeface="Arial" panose="020B0604020202020204" pitchFamily="34" charset="0"/>
            </a:endParaRPr>
          </a:p>
        </p:txBody>
      </p:sp>
      <p:sp>
        <p:nvSpPr>
          <p:cNvPr id="11" name="מציין מיקום תוכן 2">
            <a:extLst>
              <a:ext uri="{FF2B5EF4-FFF2-40B4-BE49-F238E27FC236}">
                <a16:creationId xmlns:a16="http://schemas.microsoft.com/office/drawing/2014/main" id="{08ADF8B7-67D3-4977-814A-8815790C0043}"/>
              </a:ext>
            </a:extLst>
          </p:cNvPr>
          <p:cNvSpPr txBox="1">
            <a:spLocks/>
          </p:cNvSpPr>
          <p:nvPr/>
        </p:nvSpPr>
        <p:spPr>
          <a:xfrm>
            <a:off x="910981" y="2012171"/>
            <a:ext cx="10472784" cy="3443920"/>
          </a:xfrm>
          <a:prstGeom prst="rect">
            <a:avLst/>
          </a:prstGeom>
        </p:spPr>
        <p:txBody>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rtl="0">
              <a:lnSpc>
                <a:spcPct val="150000"/>
              </a:lnSpc>
            </a:pPr>
            <a:r>
              <a:rPr lang="en-US" sz="2400" dirty="0">
                <a:solidFill>
                  <a:prstClr val="black"/>
                </a:solidFill>
                <a:latin typeface="Levenim MT" panose="02010502060101010101" pitchFamily="2" charset="-79"/>
                <a:cs typeface="Levenim MT" panose="02010502060101010101" pitchFamily="2" charset="-79"/>
              </a:rPr>
              <a:t>Personal responsibility</a:t>
            </a:r>
          </a:p>
          <a:p>
            <a:pPr algn="l" rtl="0">
              <a:lnSpc>
                <a:spcPct val="150000"/>
              </a:lnSpc>
            </a:pPr>
            <a:r>
              <a:rPr lang="en-US" sz="2400" dirty="0">
                <a:solidFill>
                  <a:prstClr val="black"/>
                </a:solidFill>
                <a:latin typeface="Levenim MT" panose="02010502060101010101" pitchFamily="2" charset="-79"/>
                <a:cs typeface="Levenim MT" panose="02010502060101010101" pitchFamily="2" charset="-79"/>
              </a:rPr>
              <a:t>Rules for Online Learning (Tardiness, Cameras, Recording)</a:t>
            </a:r>
          </a:p>
          <a:p>
            <a:pPr algn="l" rtl="0">
              <a:lnSpc>
                <a:spcPct val="150000"/>
              </a:lnSpc>
            </a:pPr>
            <a:r>
              <a:rPr lang="en-US" sz="2400" dirty="0">
                <a:solidFill>
                  <a:prstClr val="black"/>
                </a:solidFill>
                <a:latin typeface="Levenim MT" panose="02010502060101010101" pitchFamily="2" charset="-79"/>
                <a:cs typeface="Levenim MT" panose="02010502060101010101" pitchFamily="2" charset="-79"/>
              </a:rPr>
              <a:t>Parallel plan</a:t>
            </a:r>
          </a:p>
          <a:p>
            <a:pPr algn="l" rtl="0">
              <a:lnSpc>
                <a:spcPct val="150000"/>
              </a:lnSpc>
            </a:pPr>
            <a:r>
              <a:rPr lang="en-US" sz="2400" dirty="0">
                <a:solidFill>
                  <a:prstClr val="black"/>
                </a:solidFill>
                <a:latin typeface="Levenim MT" panose="02010502060101010101" pitchFamily="2" charset="-79"/>
                <a:cs typeface="Levenim MT" panose="02010502060101010101" pitchFamily="2" charset="-79"/>
              </a:rPr>
              <a:t>Overseas tours</a:t>
            </a:r>
          </a:p>
        </p:txBody>
      </p:sp>
      <p:pic>
        <p:nvPicPr>
          <p:cNvPr id="9"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70164" y="4774348"/>
            <a:ext cx="682587" cy="1037532"/>
          </a:xfrm>
          <a:prstGeom prst="rect">
            <a:avLst/>
          </a:prstGeom>
        </p:spPr>
      </p:pic>
    </p:spTree>
    <p:extLst>
      <p:ext uri="{BB962C8B-B14F-4D97-AF65-F5344CB8AC3E}">
        <p14:creationId xmlns:p14="http://schemas.microsoft.com/office/powerpoint/2010/main" val="18755727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D6CDB20-394C-4D51-9C5B-8751E21338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2" name="Rounded Rectangle 3">
            <a:extLst>
              <a:ext uri="{FF2B5EF4-FFF2-40B4-BE49-F238E27FC236}">
                <a16:creationId xmlns:a16="http://schemas.microsoft.com/office/drawing/2014/main" id="{46DFD1E0-DCA7-47E6-B78B-6ECDDF873D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6745" y="640080"/>
            <a:ext cx="10920415" cy="5577818"/>
          </a:xfrm>
          <a:prstGeom prst="roundRect">
            <a:avLst>
              <a:gd name="adj" fmla="val 0"/>
            </a:avLst>
          </a:prstGeom>
          <a:solidFill>
            <a:srgbClr val="FFFFFF"/>
          </a:solidFill>
          <a:ln w="9525">
            <a:solidFill>
              <a:schemeClr val="tx1">
                <a:lumMod val="50000"/>
                <a:lumOff val="50000"/>
              </a:schemeClr>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n-US"/>
              <a:t> </a:t>
            </a:r>
            <a:endParaRPr lang="en-US" dirty="0"/>
          </a:p>
        </p:txBody>
      </p:sp>
      <p:sp>
        <p:nvSpPr>
          <p:cNvPr id="14" name="Rectangle 13">
            <a:extLst>
              <a:ext uri="{FF2B5EF4-FFF2-40B4-BE49-F238E27FC236}">
                <a16:creationId xmlns:a16="http://schemas.microsoft.com/office/drawing/2014/main" id="{8AAB0B1E-BB97-40E0-8DCD-D1197A0E1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8024" y="960109"/>
            <a:ext cx="10277856"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כותרת 1">
            <a:extLst>
              <a:ext uri="{FF2B5EF4-FFF2-40B4-BE49-F238E27FC236}">
                <a16:creationId xmlns:a16="http://schemas.microsoft.com/office/drawing/2014/main" id="{EF63ADCC-06CA-4386-B3D9-1CDFDB20995E}"/>
              </a:ext>
            </a:extLst>
          </p:cNvPr>
          <p:cNvSpPr>
            <a:spLocks noGrp="1"/>
          </p:cNvSpPr>
          <p:nvPr>
            <p:ph type="title"/>
          </p:nvPr>
        </p:nvSpPr>
        <p:spPr>
          <a:xfrm>
            <a:off x="1111933" y="1047750"/>
            <a:ext cx="9637776" cy="933450"/>
          </a:xfrm>
        </p:spPr>
        <p:txBody>
          <a:bodyPr>
            <a:normAutofit/>
          </a:bodyPr>
          <a:lstStyle/>
          <a:p>
            <a:pPr algn="ctr" rtl="0">
              <a:spcAft>
                <a:spcPts val="600"/>
              </a:spcAft>
            </a:pPr>
            <a:r>
              <a:rPr lang="en-US" altLang="he-IL" b="1" dirty="0">
                <a:ln w="9525">
                  <a:solidFill>
                    <a:schemeClr val="bg1"/>
                  </a:solidFill>
                  <a:prstDash val="solid"/>
                </a:ln>
                <a:effectLst>
                  <a:outerShdw blurRad="12700" dist="38100" dir="2700000" algn="tl" rotWithShape="0">
                    <a:schemeClr val="accent5">
                      <a:lumMod val="60000"/>
                      <a:lumOff val="40000"/>
                    </a:schemeClr>
                  </a:outerShdw>
                </a:effectLst>
                <a:latin typeface="Levenim MT" panose="02010502060101010101" pitchFamily="2" charset="-79"/>
                <a:cs typeface="Levenim MT" panose="02010502060101010101" pitchFamily="2" charset="-79"/>
              </a:rPr>
              <a:t>The INDC</a:t>
            </a:r>
          </a:p>
        </p:txBody>
      </p:sp>
      <p:sp>
        <p:nvSpPr>
          <p:cNvPr id="4" name="מציין מיקום של מספר שקופית 3">
            <a:extLst>
              <a:ext uri="{FF2B5EF4-FFF2-40B4-BE49-F238E27FC236}">
                <a16:creationId xmlns:a16="http://schemas.microsoft.com/office/drawing/2014/main" id="{5AB0CD25-D107-4161-A02B-8F9C19CC607F}"/>
              </a:ext>
            </a:extLst>
          </p:cNvPr>
          <p:cNvSpPr>
            <a:spLocks noGrp="1"/>
          </p:cNvSpPr>
          <p:nvPr>
            <p:ph type="sldNum" sz="quarter" idx="12"/>
          </p:nvPr>
        </p:nvSpPr>
        <p:spPr>
          <a:xfrm>
            <a:off x="8610600" y="6356350"/>
            <a:ext cx="2743200" cy="365125"/>
          </a:xfrm>
        </p:spPr>
        <p:txBody>
          <a:bodyPr>
            <a:normAutofit/>
          </a:bodyPr>
          <a:lstStyle/>
          <a:p>
            <a:pPr>
              <a:spcAft>
                <a:spcPts val="600"/>
              </a:spcAft>
            </a:pPr>
            <a:fld id="{6FBBACAA-D2A9-4F7C-85FB-46E287B5B6E0}" type="slidenum">
              <a:rPr lang="he-IL" b="1" smtClean="0">
                <a:solidFill>
                  <a:schemeClr val="tx1"/>
                </a:solidFill>
              </a:rPr>
              <a:pPr>
                <a:spcAft>
                  <a:spcPts val="600"/>
                </a:spcAft>
              </a:pPr>
              <a:t>2</a:t>
            </a:fld>
            <a:endParaRPr lang="he-IL" b="1" dirty="0">
              <a:solidFill>
                <a:schemeClr val="tx1"/>
              </a:solidFill>
            </a:endParaRPr>
          </a:p>
        </p:txBody>
      </p:sp>
      <p:sp>
        <p:nvSpPr>
          <p:cNvPr id="11" name="Shape 88">
            <a:extLst>
              <a:ext uri="{FF2B5EF4-FFF2-40B4-BE49-F238E27FC236}">
                <a16:creationId xmlns:a16="http://schemas.microsoft.com/office/drawing/2014/main" id="{0F0FF0DE-652A-4864-81DE-982F5233EC4B}"/>
              </a:ext>
            </a:extLst>
          </p:cNvPr>
          <p:cNvSpPr txBox="1">
            <a:spLocks/>
          </p:cNvSpPr>
          <p:nvPr/>
        </p:nvSpPr>
        <p:spPr>
          <a:xfrm>
            <a:off x="869441" y="1981200"/>
            <a:ext cx="10255758" cy="4442012"/>
          </a:xfrm>
          <a:prstGeom prst="rect">
            <a:avLst/>
          </a:prstGeom>
        </p:spPr>
        <p:txBody>
          <a:bodyPr vert="horz" lIns="91440" tIns="45720" rIns="91440" bIns="45720" rtlCol="1">
            <a:no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rtl="0">
              <a:lnSpc>
                <a:spcPct val="160000"/>
              </a:lnSpc>
              <a:buFont typeface="Wingdings" panose="05000000000000000000" pitchFamily="2" charset="2"/>
              <a:buNone/>
            </a:pPr>
            <a:r>
              <a:rPr lang="en-US" altLang="he-IL" dirty="0">
                <a:latin typeface="Levenim MT" pitchFamily="2" charset="-79"/>
                <a:cs typeface="Levenim MT" pitchFamily="2" charset="-79"/>
              </a:rPr>
              <a:t>  The Israel National Defense College is the highest institution in the country, which trains senior personnel in the IDF and other security and government institutes, for senior command and management positions.</a:t>
            </a:r>
          </a:p>
          <a:p>
            <a:pPr algn="just" rtl="0">
              <a:lnSpc>
                <a:spcPct val="160000"/>
              </a:lnSpc>
              <a:spcBef>
                <a:spcPts val="375"/>
              </a:spcBef>
              <a:buNone/>
            </a:pPr>
            <a:r>
              <a:rPr lang="en-US" altLang="he-IL" sz="2000" b="1" dirty="0">
                <a:latin typeface="Levenim MT" pitchFamily="2" charset="-79"/>
                <a:cs typeface="Levenim MT" pitchFamily="2" charset="-79"/>
              </a:rPr>
              <a:t>						Israeli Government Decision, 23 May, 1976</a:t>
            </a:r>
          </a:p>
        </p:txBody>
      </p:sp>
      <p:pic>
        <p:nvPicPr>
          <p:cNvPr id="13" name="Pictur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6801" y="5048250"/>
            <a:ext cx="552608" cy="839963"/>
          </a:xfrm>
          <a:prstGeom prst="rect">
            <a:avLst/>
          </a:prstGeom>
        </p:spPr>
      </p:pic>
    </p:spTree>
    <p:extLst>
      <p:ext uri="{BB962C8B-B14F-4D97-AF65-F5344CB8AC3E}">
        <p14:creationId xmlns:p14="http://schemas.microsoft.com/office/powerpoint/2010/main" val="6098707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D6CDB20-394C-4D51-9C5B-8751E21338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2" name="Rounded Rectangle 3">
            <a:extLst>
              <a:ext uri="{FF2B5EF4-FFF2-40B4-BE49-F238E27FC236}">
                <a16:creationId xmlns:a16="http://schemas.microsoft.com/office/drawing/2014/main" id="{46DFD1E0-DCA7-47E6-B78B-6ECDDF873D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6745" y="640080"/>
            <a:ext cx="10920415" cy="5577818"/>
          </a:xfrm>
          <a:prstGeom prst="roundRect">
            <a:avLst>
              <a:gd name="adj" fmla="val 0"/>
            </a:avLst>
          </a:prstGeom>
          <a:solidFill>
            <a:srgbClr val="FFFFFF"/>
          </a:solidFill>
          <a:ln w="9525">
            <a:solidFill>
              <a:schemeClr val="tx1">
                <a:lumMod val="50000"/>
                <a:lumOff val="50000"/>
              </a:schemeClr>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8AAB0B1E-BB97-40E0-8DCD-D1197A0E1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8024" y="960109"/>
            <a:ext cx="10277856"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כותרת 1">
            <a:extLst>
              <a:ext uri="{FF2B5EF4-FFF2-40B4-BE49-F238E27FC236}">
                <a16:creationId xmlns:a16="http://schemas.microsoft.com/office/drawing/2014/main" id="{EF63ADCC-06CA-4386-B3D9-1CDFDB20995E}"/>
              </a:ext>
            </a:extLst>
          </p:cNvPr>
          <p:cNvSpPr>
            <a:spLocks noGrp="1"/>
          </p:cNvSpPr>
          <p:nvPr>
            <p:ph type="title"/>
          </p:nvPr>
        </p:nvSpPr>
        <p:spPr>
          <a:xfrm>
            <a:off x="1288064" y="1004048"/>
            <a:ext cx="9637776" cy="1120588"/>
          </a:xfrm>
        </p:spPr>
        <p:txBody>
          <a:bodyPr>
            <a:normAutofit/>
          </a:bodyPr>
          <a:lstStyle/>
          <a:p>
            <a:pPr algn="ctr" rtl="0">
              <a:spcAft>
                <a:spcPts val="600"/>
              </a:spcAft>
            </a:pPr>
            <a:r>
              <a:rPr lang="en-US" altLang="he-IL" b="1" dirty="0">
                <a:ln w="9525">
                  <a:solidFill>
                    <a:schemeClr val="bg1"/>
                  </a:solidFill>
                  <a:prstDash val="solid"/>
                </a:ln>
                <a:effectLst>
                  <a:outerShdw blurRad="12700" dist="38100" dir="2700000" algn="tl" rotWithShape="0">
                    <a:schemeClr val="accent5">
                      <a:lumMod val="60000"/>
                      <a:lumOff val="40000"/>
                    </a:schemeClr>
                  </a:outerShdw>
                </a:effectLst>
                <a:latin typeface="Levenim MT" panose="02010502060101010101" pitchFamily="2" charset="-79"/>
                <a:cs typeface="Levenim MT" panose="02010502060101010101" pitchFamily="2" charset="-79"/>
              </a:rPr>
              <a:t>Goals of the Academic Year</a:t>
            </a:r>
          </a:p>
        </p:txBody>
      </p:sp>
      <p:sp>
        <p:nvSpPr>
          <p:cNvPr id="4" name="מציין מיקום של מספר שקופית 3">
            <a:extLst>
              <a:ext uri="{FF2B5EF4-FFF2-40B4-BE49-F238E27FC236}">
                <a16:creationId xmlns:a16="http://schemas.microsoft.com/office/drawing/2014/main" id="{5AB0CD25-D107-4161-A02B-8F9C19CC607F}"/>
              </a:ext>
            </a:extLst>
          </p:cNvPr>
          <p:cNvSpPr>
            <a:spLocks noGrp="1"/>
          </p:cNvSpPr>
          <p:nvPr>
            <p:ph type="sldNum" sz="quarter" idx="12"/>
          </p:nvPr>
        </p:nvSpPr>
        <p:spPr>
          <a:xfrm>
            <a:off x="8610600" y="6356350"/>
            <a:ext cx="2743200" cy="365125"/>
          </a:xfrm>
        </p:spPr>
        <p:txBody>
          <a:bodyPr>
            <a:normAutofit/>
          </a:bodyPr>
          <a:lstStyle/>
          <a:p>
            <a:pPr>
              <a:spcAft>
                <a:spcPts val="600"/>
              </a:spcAft>
            </a:pPr>
            <a:fld id="{6FBBACAA-D2A9-4F7C-85FB-46E287B5B6E0}" type="slidenum">
              <a:rPr lang="he-IL" b="1" smtClean="0">
                <a:solidFill>
                  <a:schemeClr val="tx1"/>
                </a:solidFill>
              </a:rPr>
              <a:pPr>
                <a:spcAft>
                  <a:spcPts val="600"/>
                </a:spcAft>
              </a:pPr>
              <a:t>3</a:t>
            </a:fld>
            <a:endParaRPr lang="he-IL" b="1" dirty="0">
              <a:solidFill>
                <a:schemeClr val="tx1"/>
              </a:solidFill>
            </a:endParaRPr>
          </a:p>
        </p:txBody>
      </p:sp>
      <p:sp>
        <p:nvSpPr>
          <p:cNvPr id="13" name="Shape 103">
            <a:extLst>
              <a:ext uri="{FF2B5EF4-FFF2-40B4-BE49-F238E27FC236}">
                <a16:creationId xmlns:a16="http://schemas.microsoft.com/office/drawing/2014/main" id="{FA233F3F-D079-458F-A780-7D709FD57846}"/>
              </a:ext>
            </a:extLst>
          </p:cNvPr>
          <p:cNvSpPr>
            <a:spLocks noChangeArrowheads="1"/>
          </p:cNvSpPr>
          <p:nvPr/>
        </p:nvSpPr>
        <p:spPr bwMode="auto">
          <a:xfrm>
            <a:off x="1173764" y="2133600"/>
            <a:ext cx="9745978" cy="4985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square" lIns="34289" rIns="34289">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342900" indent="-342900" algn="l" rtl="0">
              <a:lnSpc>
                <a:spcPct val="200000"/>
              </a:lnSpc>
              <a:buFont typeface="Arial" panose="020B0604020202020204" pitchFamily="34" charset="0"/>
              <a:buChar char="•"/>
            </a:pPr>
            <a:r>
              <a:rPr lang="en-US" altLang="he-IL" sz="2000" dirty="0">
                <a:latin typeface="Levenim MT" pitchFamily="2" charset="-79"/>
                <a:ea typeface="Tahoma" panose="020B0604030504040204" pitchFamily="34" charset="0"/>
                <a:cs typeface="Levenim MT" pitchFamily="2" charset="-79"/>
              </a:rPr>
              <a:t>Learning and researching the components of national security. </a:t>
            </a:r>
          </a:p>
          <a:p>
            <a:pPr marL="342900" indent="-342900" algn="l" rtl="0">
              <a:lnSpc>
                <a:spcPct val="200000"/>
              </a:lnSpc>
              <a:buFont typeface="Arial" panose="020B0604020202020204" pitchFamily="34" charset="0"/>
              <a:buChar char="•"/>
            </a:pPr>
            <a:r>
              <a:rPr lang="en-US" altLang="he-IL" sz="2000" dirty="0">
                <a:latin typeface="Levenim MT" pitchFamily="2" charset="-79"/>
                <a:ea typeface="Tahoma" panose="020B0604030504040204" pitchFamily="34" charset="0"/>
                <a:cs typeface="Levenim MT" pitchFamily="2" charset="-79"/>
              </a:rPr>
              <a:t>Analyzing the interrelationships between the various national security dimensions.</a:t>
            </a:r>
          </a:p>
          <a:p>
            <a:pPr marL="342900" indent="-342900" algn="l" rtl="0">
              <a:lnSpc>
                <a:spcPct val="200000"/>
              </a:lnSpc>
              <a:buFont typeface="Arial" panose="020B0604020202020204" pitchFamily="34" charset="0"/>
              <a:buChar char="•"/>
            </a:pPr>
            <a:r>
              <a:rPr lang="en-US" altLang="he-IL" sz="2000" dirty="0">
                <a:latin typeface="Levenim MT" pitchFamily="2" charset="-79"/>
                <a:ea typeface="Tahoma" panose="020B0604030504040204" pitchFamily="34" charset="0"/>
                <a:cs typeface="Levenim MT" pitchFamily="2" charset="-79"/>
              </a:rPr>
              <a:t>Developing thinking tools on the strategic level which are suitable for senior officials’ dealing with challenges in the field of national security. </a:t>
            </a:r>
            <a:br>
              <a:rPr lang="he-IL" altLang="he-IL" sz="3200" dirty="0">
                <a:solidFill>
                  <a:srgbClr val="514843"/>
                </a:solidFill>
                <a:latin typeface="Levenim MT" pitchFamily="2" charset="-79"/>
                <a:cs typeface="Levenim MT" pitchFamily="2" charset="-79"/>
              </a:rPr>
            </a:br>
            <a:endParaRPr lang="he-IL" altLang="he-IL" sz="3200" dirty="0">
              <a:solidFill>
                <a:srgbClr val="514843"/>
              </a:solidFill>
              <a:latin typeface="Levenim MT" pitchFamily="2" charset="-79"/>
              <a:cs typeface="Levenim MT" pitchFamily="2" charset="-79"/>
            </a:endParaRPr>
          </a:p>
          <a:p>
            <a:pPr algn="r" rtl="1" eaLnBrk="1" hangingPunct="1">
              <a:lnSpc>
                <a:spcPct val="150000"/>
              </a:lnSpc>
              <a:buSzPct val="100000"/>
            </a:pPr>
            <a:endParaRPr lang="he-IL" altLang="he-IL" sz="3600" dirty="0">
              <a:solidFill>
                <a:srgbClr val="514843"/>
              </a:solidFill>
              <a:latin typeface="Levenim MT" pitchFamily="2" charset="-79"/>
              <a:cs typeface="Levenim MT" pitchFamily="2" charset="-79"/>
            </a:endParaRPr>
          </a:p>
        </p:txBody>
      </p:sp>
      <p:pic>
        <p:nvPicPr>
          <p:cNvPr id="11" name="Pictur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29901" y="5010150"/>
            <a:ext cx="552608" cy="839963"/>
          </a:xfrm>
          <a:prstGeom prst="rect">
            <a:avLst/>
          </a:prstGeom>
        </p:spPr>
      </p:pic>
    </p:spTree>
    <p:extLst>
      <p:ext uri="{BB962C8B-B14F-4D97-AF65-F5344CB8AC3E}">
        <p14:creationId xmlns:p14="http://schemas.microsoft.com/office/powerpoint/2010/main" val="20314107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D6CDB20-394C-4D51-9C5B-8751E21338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2" name="Rounded Rectangle 3">
            <a:extLst>
              <a:ext uri="{FF2B5EF4-FFF2-40B4-BE49-F238E27FC236}">
                <a16:creationId xmlns:a16="http://schemas.microsoft.com/office/drawing/2014/main" id="{46DFD1E0-DCA7-47E6-B78B-6ECDDF873D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6745" y="640080"/>
            <a:ext cx="10920415" cy="5577818"/>
          </a:xfrm>
          <a:prstGeom prst="roundRect">
            <a:avLst>
              <a:gd name="adj" fmla="val 0"/>
            </a:avLst>
          </a:prstGeom>
          <a:solidFill>
            <a:srgbClr val="FFFFFF"/>
          </a:solidFill>
          <a:ln w="9525">
            <a:solidFill>
              <a:schemeClr val="tx1">
                <a:lumMod val="50000"/>
                <a:lumOff val="50000"/>
              </a:schemeClr>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8AAB0B1E-BB97-40E0-8DCD-D1197A0E1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8024" y="960109"/>
            <a:ext cx="10277856"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כותרת 1">
            <a:extLst>
              <a:ext uri="{FF2B5EF4-FFF2-40B4-BE49-F238E27FC236}">
                <a16:creationId xmlns:a16="http://schemas.microsoft.com/office/drawing/2014/main" id="{EF63ADCC-06CA-4386-B3D9-1CDFDB20995E}"/>
              </a:ext>
            </a:extLst>
          </p:cNvPr>
          <p:cNvSpPr>
            <a:spLocks noGrp="1"/>
          </p:cNvSpPr>
          <p:nvPr>
            <p:ph type="title"/>
          </p:nvPr>
        </p:nvSpPr>
        <p:spPr>
          <a:xfrm>
            <a:off x="1288064" y="1074657"/>
            <a:ext cx="9637776" cy="960331"/>
          </a:xfrm>
        </p:spPr>
        <p:txBody>
          <a:bodyPr>
            <a:normAutofit/>
          </a:bodyPr>
          <a:lstStyle/>
          <a:p>
            <a:pPr algn="ctr" rtl="0">
              <a:spcAft>
                <a:spcPts val="600"/>
              </a:spcAft>
            </a:pPr>
            <a:r>
              <a:rPr lang="en-US" altLang="he-IL" b="1" dirty="0">
                <a:ln w="9525">
                  <a:solidFill>
                    <a:schemeClr val="bg1"/>
                  </a:solidFill>
                  <a:prstDash val="solid"/>
                </a:ln>
                <a:effectLst>
                  <a:outerShdw blurRad="12700" dist="38100" dir="2700000" algn="tl" rotWithShape="0">
                    <a:schemeClr val="accent5">
                      <a:lumMod val="60000"/>
                      <a:lumOff val="40000"/>
                    </a:schemeClr>
                  </a:outerShdw>
                </a:effectLst>
                <a:latin typeface="Levenim MT" panose="02010502060101010101" pitchFamily="2" charset="-79"/>
                <a:cs typeface="Levenim MT" panose="02010502060101010101" pitchFamily="2" charset="-79"/>
              </a:rPr>
              <a:t>Learning Fields in the INDC</a:t>
            </a:r>
          </a:p>
        </p:txBody>
      </p:sp>
      <p:sp>
        <p:nvSpPr>
          <p:cNvPr id="4" name="מציין מיקום של מספר שקופית 3">
            <a:extLst>
              <a:ext uri="{FF2B5EF4-FFF2-40B4-BE49-F238E27FC236}">
                <a16:creationId xmlns:a16="http://schemas.microsoft.com/office/drawing/2014/main" id="{5AB0CD25-D107-4161-A02B-8F9C19CC607F}"/>
              </a:ext>
            </a:extLst>
          </p:cNvPr>
          <p:cNvSpPr>
            <a:spLocks noGrp="1"/>
          </p:cNvSpPr>
          <p:nvPr>
            <p:ph type="sldNum" sz="quarter" idx="12"/>
          </p:nvPr>
        </p:nvSpPr>
        <p:spPr>
          <a:xfrm>
            <a:off x="8610600" y="6356350"/>
            <a:ext cx="2743200" cy="365125"/>
          </a:xfrm>
        </p:spPr>
        <p:txBody>
          <a:bodyPr>
            <a:normAutofit/>
          </a:bodyPr>
          <a:lstStyle/>
          <a:p>
            <a:pPr>
              <a:spcAft>
                <a:spcPts val="600"/>
              </a:spcAft>
            </a:pPr>
            <a:fld id="{6FBBACAA-D2A9-4F7C-85FB-46E287B5B6E0}" type="slidenum">
              <a:rPr lang="he-IL" b="1" smtClean="0">
                <a:solidFill>
                  <a:schemeClr val="tx1"/>
                </a:solidFill>
              </a:rPr>
              <a:pPr>
                <a:spcAft>
                  <a:spcPts val="600"/>
                </a:spcAft>
              </a:pPr>
              <a:t>4</a:t>
            </a:fld>
            <a:endParaRPr lang="he-IL" b="1" dirty="0">
              <a:solidFill>
                <a:schemeClr val="tx1"/>
              </a:solidFill>
            </a:endParaRPr>
          </a:p>
        </p:txBody>
      </p:sp>
      <p:graphicFrame>
        <p:nvGraphicFramePr>
          <p:cNvPr id="11" name="דיאגרמה 10">
            <a:extLst>
              <a:ext uri="{FF2B5EF4-FFF2-40B4-BE49-F238E27FC236}">
                <a16:creationId xmlns:a16="http://schemas.microsoft.com/office/drawing/2014/main" id="{8515FD80-B52E-4D38-B696-4AA92C53EC22}"/>
              </a:ext>
            </a:extLst>
          </p:cNvPr>
          <p:cNvGraphicFramePr/>
          <p:nvPr>
            <p:extLst>
              <p:ext uri="{D42A27DB-BD31-4B8C-83A1-F6EECF244321}">
                <p14:modId xmlns:p14="http://schemas.microsoft.com/office/powerpoint/2010/main" val="307734893"/>
              </p:ext>
            </p:extLst>
          </p:nvPr>
        </p:nvGraphicFramePr>
        <p:xfrm>
          <a:off x="2648196" y="2069238"/>
          <a:ext cx="6165129" cy="36342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9" name="Picture 10"/>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0470164" y="4774348"/>
            <a:ext cx="682587" cy="1037532"/>
          </a:xfrm>
          <a:prstGeom prst="rect">
            <a:avLst/>
          </a:prstGeom>
        </p:spPr>
      </p:pic>
    </p:spTree>
    <p:extLst>
      <p:ext uri="{BB962C8B-B14F-4D97-AF65-F5344CB8AC3E}">
        <p14:creationId xmlns:p14="http://schemas.microsoft.com/office/powerpoint/2010/main" val="5822964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D6CDB20-394C-4D51-9C5B-8751E21338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2" name="Rounded Rectangle 3">
            <a:extLst>
              <a:ext uri="{FF2B5EF4-FFF2-40B4-BE49-F238E27FC236}">
                <a16:creationId xmlns:a16="http://schemas.microsoft.com/office/drawing/2014/main" id="{46DFD1E0-DCA7-47E6-B78B-6ECDDF873D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6745" y="640080"/>
            <a:ext cx="10920415" cy="5577818"/>
          </a:xfrm>
          <a:prstGeom prst="roundRect">
            <a:avLst>
              <a:gd name="adj" fmla="val 0"/>
            </a:avLst>
          </a:prstGeom>
          <a:solidFill>
            <a:srgbClr val="FFFFFF"/>
          </a:solidFill>
          <a:ln w="9525">
            <a:solidFill>
              <a:schemeClr val="tx1">
                <a:lumMod val="50000"/>
                <a:lumOff val="50000"/>
              </a:schemeClr>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8AAB0B1E-BB97-40E0-8DCD-D1197A0E1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8024" y="960109"/>
            <a:ext cx="10277856"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כותרת 1">
            <a:extLst>
              <a:ext uri="{FF2B5EF4-FFF2-40B4-BE49-F238E27FC236}">
                <a16:creationId xmlns:a16="http://schemas.microsoft.com/office/drawing/2014/main" id="{EF63ADCC-06CA-4386-B3D9-1CDFDB20995E}"/>
              </a:ext>
            </a:extLst>
          </p:cNvPr>
          <p:cNvSpPr>
            <a:spLocks noGrp="1"/>
          </p:cNvSpPr>
          <p:nvPr>
            <p:ph type="title"/>
          </p:nvPr>
        </p:nvSpPr>
        <p:spPr>
          <a:xfrm>
            <a:off x="1288064" y="1074657"/>
            <a:ext cx="9637776" cy="1188920"/>
          </a:xfrm>
        </p:spPr>
        <p:txBody>
          <a:bodyPr>
            <a:normAutofit/>
          </a:bodyPr>
          <a:lstStyle/>
          <a:p>
            <a:pPr algn="ctr" rtl="0">
              <a:spcAft>
                <a:spcPts val="600"/>
              </a:spcAft>
            </a:pPr>
            <a:r>
              <a:rPr lang="en-US" altLang="he-IL" b="1" dirty="0">
                <a:ln w="9525">
                  <a:solidFill>
                    <a:schemeClr val="bg1"/>
                  </a:solidFill>
                  <a:prstDash val="solid"/>
                </a:ln>
                <a:effectLst>
                  <a:outerShdw blurRad="12700" dist="38100" dir="2700000" algn="tl" rotWithShape="0">
                    <a:schemeClr val="accent5">
                      <a:lumMod val="60000"/>
                      <a:lumOff val="40000"/>
                    </a:schemeClr>
                  </a:outerShdw>
                </a:effectLst>
                <a:latin typeface="Levenim MT" panose="02010502060101010101" pitchFamily="2" charset="-79"/>
                <a:cs typeface="Levenim MT" panose="02010502060101010101" pitchFamily="2" charset="-79"/>
              </a:rPr>
              <a:t>Participant’s Demographic</a:t>
            </a:r>
          </a:p>
        </p:txBody>
      </p:sp>
      <p:sp>
        <p:nvSpPr>
          <p:cNvPr id="4" name="מציין מיקום של מספר שקופית 3">
            <a:extLst>
              <a:ext uri="{FF2B5EF4-FFF2-40B4-BE49-F238E27FC236}">
                <a16:creationId xmlns:a16="http://schemas.microsoft.com/office/drawing/2014/main" id="{5AB0CD25-D107-4161-A02B-8F9C19CC607F}"/>
              </a:ext>
            </a:extLst>
          </p:cNvPr>
          <p:cNvSpPr>
            <a:spLocks noGrp="1"/>
          </p:cNvSpPr>
          <p:nvPr>
            <p:ph type="sldNum" sz="quarter" idx="12"/>
          </p:nvPr>
        </p:nvSpPr>
        <p:spPr>
          <a:xfrm>
            <a:off x="8610600" y="6356350"/>
            <a:ext cx="2743200" cy="365125"/>
          </a:xfrm>
        </p:spPr>
        <p:txBody>
          <a:bodyPr>
            <a:normAutofit/>
          </a:bodyPr>
          <a:lstStyle/>
          <a:p>
            <a:pPr>
              <a:spcAft>
                <a:spcPts val="600"/>
              </a:spcAft>
            </a:pPr>
            <a:fld id="{6FBBACAA-D2A9-4F7C-85FB-46E287B5B6E0}" type="slidenum">
              <a:rPr lang="he-IL" b="1" smtClean="0">
                <a:solidFill>
                  <a:schemeClr val="tx1"/>
                </a:solidFill>
              </a:rPr>
              <a:pPr>
                <a:spcAft>
                  <a:spcPts val="600"/>
                </a:spcAft>
              </a:pPr>
              <a:t>5</a:t>
            </a:fld>
            <a:endParaRPr lang="he-IL" b="1" dirty="0">
              <a:solidFill>
                <a:schemeClr val="tx1"/>
              </a:solidFill>
            </a:endParaRPr>
          </a:p>
        </p:txBody>
      </p:sp>
      <p:graphicFrame>
        <p:nvGraphicFramePr>
          <p:cNvPr id="13" name="תרשים 21">
            <a:extLst>
              <a:ext uri="{FF2B5EF4-FFF2-40B4-BE49-F238E27FC236}">
                <a16:creationId xmlns:a16="http://schemas.microsoft.com/office/drawing/2014/main" id="{3E14BB67-BEC2-464C-A86E-4DAF1353FE6F}"/>
              </a:ext>
            </a:extLst>
          </p:cNvPr>
          <p:cNvGraphicFramePr>
            <a:graphicFrameLocks/>
          </p:cNvGraphicFramePr>
          <p:nvPr>
            <p:extLst>
              <p:ext uri="{D42A27DB-BD31-4B8C-83A1-F6EECF244321}">
                <p14:modId xmlns:p14="http://schemas.microsoft.com/office/powerpoint/2010/main" val="201242836"/>
              </p:ext>
            </p:extLst>
          </p:nvPr>
        </p:nvGraphicFramePr>
        <p:xfrm>
          <a:off x="2813879" y="2144463"/>
          <a:ext cx="6358761" cy="3638880"/>
        </p:xfrm>
        <a:graphic>
          <a:graphicData uri="http://schemas.openxmlformats.org/presentationml/2006/ole">
            <mc:AlternateContent xmlns:mc="http://schemas.openxmlformats.org/markup-compatibility/2006">
              <mc:Choice xmlns:v="urn:schemas-microsoft-com:vml" Requires="v">
                <p:oleObj spid="_x0000_s4130" name="תרשים" r:id="rId3" imgW="6200775" imgH="3648253" progId="">
                  <p:embed/>
                </p:oleObj>
              </mc:Choice>
              <mc:Fallback>
                <p:oleObj name="תרשים" r:id="rId3" imgW="6200775" imgH="3648253" progId="">
                  <p:embed/>
                  <p:pic>
                    <p:nvPicPr>
                      <p:cNvPr id="0" name="Picture 9"/>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13879" y="2144463"/>
                        <a:ext cx="6358761" cy="363888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 name="TextBox 2"/>
          <p:cNvSpPr txBox="1"/>
          <p:nvPr/>
        </p:nvSpPr>
        <p:spPr>
          <a:xfrm>
            <a:off x="3019497" y="5280212"/>
            <a:ext cx="1095303" cy="369332"/>
          </a:xfrm>
          <a:prstGeom prst="rect">
            <a:avLst/>
          </a:prstGeom>
          <a:solidFill>
            <a:schemeClr val="bg2"/>
          </a:solidFill>
        </p:spPr>
        <p:txBody>
          <a:bodyPr wrap="square" rtlCol="1">
            <a:spAutoFit/>
          </a:bodyPr>
          <a:lstStyle/>
          <a:p>
            <a:pPr algn="l" rtl="0"/>
            <a:r>
              <a:rPr lang="en-US" dirty="0"/>
              <a:t>Military</a:t>
            </a:r>
          </a:p>
        </p:txBody>
      </p:sp>
      <p:sp>
        <p:nvSpPr>
          <p:cNvPr id="5" name="TextBox 4"/>
          <p:cNvSpPr txBox="1"/>
          <p:nvPr/>
        </p:nvSpPr>
        <p:spPr>
          <a:xfrm>
            <a:off x="4339706" y="5192718"/>
            <a:ext cx="1500049" cy="646331"/>
          </a:xfrm>
          <a:prstGeom prst="rect">
            <a:avLst/>
          </a:prstGeom>
          <a:solidFill>
            <a:schemeClr val="bg2"/>
          </a:solidFill>
        </p:spPr>
        <p:txBody>
          <a:bodyPr wrap="square" rtlCol="1">
            <a:spAutoFit/>
          </a:bodyPr>
          <a:lstStyle/>
          <a:p>
            <a:pPr algn="l" rtl="0"/>
            <a:r>
              <a:rPr lang="en-US" dirty="0"/>
              <a:t>Security Organizations</a:t>
            </a:r>
          </a:p>
        </p:txBody>
      </p:sp>
      <p:sp>
        <p:nvSpPr>
          <p:cNvPr id="16" name="TextBox 15"/>
          <p:cNvSpPr txBox="1"/>
          <p:nvPr/>
        </p:nvSpPr>
        <p:spPr>
          <a:xfrm>
            <a:off x="6058986" y="5289427"/>
            <a:ext cx="1961071" cy="369332"/>
          </a:xfrm>
          <a:prstGeom prst="rect">
            <a:avLst/>
          </a:prstGeom>
          <a:solidFill>
            <a:schemeClr val="bg2"/>
          </a:solidFill>
        </p:spPr>
        <p:txBody>
          <a:bodyPr wrap="square" rtlCol="1">
            <a:spAutoFit/>
          </a:bodyPr>
          <a:lstStyle/>
          <a:p>
            <a:pPr algn="l" rtl="0"/>
            <a:r>
              <a:rPr lang="en-US" dirty="0"/>
              <a:t>Civil Organizations</a:t>
            </a:r>
            <a:endParaRPr lang="he-IL" dirty="0"/>
          </a:p>
        </p:txBody>
      </p:sp>
      <p:sp>
        <p:nvSpPr>
          <p:cNvPr id="17" name="TextBox 16"/>
          <p:cNvSpPr txBox="1"/>
          <p:nvPr/>
        </p:nvSpPr>
        <p:spPr>
          <a:xfrm>
            <a:off x="8271078" y="5285051"/>
            <a:ext cx="1500049" cy="369332"/>
          </a:xfrm>
          <a:prstGeom prst="rect">
            <a:avLst/>
          </a:prstGeom>
          <a:solidFill>
            <a:schemeClr val="bg2"/>
          </a:solidFill>
        </p:spPr>
        <p:txBody>
          <a:bodyPr wrap="square" rtlCol="1">
            <a:spAutoFit/>
          </a:bodyPr>
          <a:lstStyle/>
          <a:p>
            <a:pPr algn="l" rtl="0"/>
            <a:r>
              <a:rPr lang="en-US" dirty="0"/>
              <a:t>Internationals</a:t>
            </a:r>
            <a:endParaRPr lang="he-IL" dirty="0"/>
          </a:p>
        </p:txBody>
      </p:sp>
      <p:pic>
        <p:nvPicPr>
          <p:cNvPr id="18" name="Picture 1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470164" y="4774348"/>
            <a:ext cx="682587" cy="1037532"/>
          </a:xfrm>
          <a:prstGeom prst="rect">
            <a:avLst/>
          </a:prstGeom>
        </p:spPr>
      </p:pic>
      <p:pic>
        <p:nvPicPr>
          <p:cNvPr id="4106" name="Picture 10"/>
          <p:cNvPicPr>
            <a:picLocks noChangeAspect="1" noChangeArrowheads="1"/>
          </p:cNvPicPr>
          <p:nvPr/>
        </p:nvPicPr>
        <p:blipFill>
          <a:blip r:embed="rId6" cstate="print"/>
          <a:srcRect/>
          <a:stretch>
            <a:fillRect/>
          </a:stretch>
        </p:blipFill>
        <p:spPr bwMode="auto">
          <a:xfrm>
            <a:off x="2821362" y="5362855"/>
            <a:ext cx="238125" cy="238125"/>
          </a:xfrm>
          <a:prstGeom prst="rect">
            <a:avLst/>
          </a:prstGeom>
          <a:noFill/>
          <a:ln w="9525">
            <a:noFill/>
            <a:miter lim="800000"/>
            <a:headEnd/>
            <a:tailEnd/>
          </a:ln>
        </p:spPr>
      </p:pic>
      <p:sp>
        <p:nvSpPr>
          <p:cNvPr id="6" name="TextBox 5"/>
          <p:cNvSpPr txBox="1"/>
          <p:nvPr/>
        </p:nvSpPr>
        <p:spPr>
          <a:xfrm>
            <a:off x="5292908" y="2722315"/>
            <a:ext cx="532649" cy="369332"/>
          </a:xfrm>
          <a:prstGeom prst="rect">
            <a:avLst/>
          </a:prstGeom>
          <a:solidFill>
            <a:srgbClr val="FFC000"/>
          </a:solidFill>
        </p:spPr>
        <p:txBody>
          <a:bodyPr wrap="square" rtlCol="1">
            <a:spAutoFit/>
          </a:bodyPr>
          <a:lstStyle/>
          <a:p>
            <a:r>
              <a:rPr lang="en-US" dirty="0"/>
              <a:t>7</a:t>
            </a:r>
            <a:endParaRPr lang="he-IL" dirty="0"/>
          </a:p>
        </p:txBody>
      </p:sp>
      <p:sp>
        <p:nvSpPr>
          <p:cNvPr id="7" name="TextBox 6"/>
          <p:cNvSpPr txBox="1"/>
          <p:nvPr/>
        </p:nvSpPr>
        <p:spPr>
          <a:xfrm rot="21304251">
            <a:off x="4773122" y="3568567"/>
            <a:ext cx="439103" cy="369332"/>
          </a:xfrm>
          <a:prstGeom prst="rect">
            <a:avLst/>
          </a:prstGeom>
          <a:solidFill>
            <a:srgbClr val="A5A5A5"/>
          </a:solidFill>
        </p:spPr>
        <p:txBody>
          <a:bodyPr wrap="square" rtlCol="1">
            <a:spAutoFit/>
          </a:bodyPr>
          <a:lstStyle/>
          <a:p>
            <a:r>
              <a:rPr lang="en-US" dirty="0"/>
              <a:t>8  </a:t>
            </a:r>
            <a:endParaRPr lang="he-IL" dirty="0"/>
          </a:p>
        </p:txBody>
      </p:sp>
      <p:sp>
        <p:nvSpPr>
          <p:cNvPr id="8" name="TextBox 7"/>
          <p:cNvSpPr txBox="1"/>
          <p:nvPr/>
        </p:nvSpPr>
        <p:spPr>
          <a:xfrm>
            <a:off x="5701553" y="4528383"/>
            <a:ext cx="357433" cy="369332"/>
          </a:xfrm>
          <a:prstGeom prst="rect">
            <a:avLst/>
          </a:prstGeom>
          <a:solidFill>
            <a:srgbClr val="ED7D31"/>
          </a:solidFill>
        </p:spPr>
        <p:txBody>
          <a:bodyPr wrap="square" rtlCol="1">
            <a:spAutoFit/>
          </a:bodyPr>
          <a:lstStyle/>
          <a:p>
            <a:r>
              <a:rPr lang="en-US" dirty="0"/>
              <a:t>8</a:t>
            </a:r>
            <a:endParaRPr lang="he-IL" dirty="0"/>
          </a:p>
        </p:txBody>
      </p:sp>
      <p:sp>
        <p:nvSpPr>
          <p:cNvPr id="9" name="TextBox 8"/>
          <p:cNvSpPr txBox="1"/>
          <p:nvPr/>
        </p:nvSpPr>
        <p:spPr>
          <a:xfrm>
            <a:off x="6391753" y="3160346"/>
            <a:ext cx="632065" cy="369332"/>
          </a:xfrm>
          <a:prstGeom prst="rect">
            <a:avLst/>
          </a:prstGeom>
          <a:solidFill>
            <a:srgbClr val="5B9BD5"/>
          </a:solidFill>
        </p:spPr>
        <p:txBody>
          <a:bodyPr wrap="square" rtlCol="1">
            <a:spAutoFit/>
          </a:bodyPr>
          <a:lstStyle/>
          <a:p>
            <a:r>
              <a:rPr lang="en-US" dirty="0"/>
              <a:t>22</a:t>
            </a:r>
            <a:endParaRPr lang="he-IL" dirty="0"/>
          </a:p>
        </p:txBody>
      </p:sp>
    </p:spTree>
    <p:extLst>
      <p:ext uri="{BB962C8B-B14F-4D97-AF65-F5344CB8AC3E}">
        <p14:creationId xmlns:p14="http://schemas.microsoft.com/office/powerpoint/2010/main" val="34270773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D6CDB20-394C-4D51-9C5B-8751E21338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2" name="Rounded Rectangle 3">
            <a:extLst>
              <a:ext uri="{FF2B5EF4-FFF2-40B4-BE49-F238E27FC236}">
                <a16:creationId xmlns:a16="http://schemas.microsoft.com/office/drawing/2014/main" id="{46DFD1E0-DCA7-47E6-B78B-6ECDDF873D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6745" y="640080"/>
            <a:ext cx="10920415" cy="5577818"/>
          </a:xfrm>
          <a:prstGeom prst="roundRect">
            <a:avLst>
              <a:gd name="adj" fmla="val 0"/>
            </a:avLst>
          </a:prstGeom>
          <a:solidFill>
            <a:srgbClr val="FFFFFF"/>
          </a:solidFill>
          <a:ln w="9525">
            <a:solidFill>
              <a:schemeClr val="tx1">
                <a:lumMod val="50000"/>
                <a:lumOff val="50000"/>
              </a:schemeClr>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8AAB0B1E-BB97-40E0-8DCD-D1197A0E1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8024" y="960109"/>
            <a:ext cx="10277856"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כותרת 1">
            <a:extLst>
              <a:ext uri="{FF2B5EF4-FFF2-40B4-BE49-F238E27FC236}">
                <a16:creationId xmlns:a16="http://schemas.microsoft.com/office/drawing/2014/main" id="{EF63ADCC-06CA-4386-B3D9-1CDFDB20995E}"/>
              </a:ext>
            </a:extLst>
          </p:cNvPr>
          <p:cNvSpPr>
            <a:spLocks noGrp="1"/>
          </p:cNvSpPr>
          <p:nvPr>
            <p:ph type="title"/>
          </p:nvPr>
        </p:nvSpPr>
        <p:spPr>
          <a:xfrm>
            <a:off x="1277111" y="821657"/>
            <a:ext cx="9637776" cy="822291"/>
          </a:xfrm>
        </p:spPr>
        <p:txBody>
          <a:bodyPr>
            <a:normAutofit/>
          </a:bodyPr>
          <a:lstStyle/>
          <a:p>
            <a:pPr algn="ctr">
              <a:spcAft>
                <a:spcPts val="600"/>
              </a:spcAft>
            </a:pPr>
            <a:r>
              <a:rPr lang="en-US" altLang="he-IL" sz="3600" b="1" dirty="0">
                <a:ln w="9525">
                  <a:solidFill>
                    <a:schemeClr val="bg1"/>
                  </a:solidFill>
                  <a:prstDash val="solid"/>
                </a:ln>
                <a:effectLst>
                  <a:outerShdw blurRad="12700" dist="38100" dir="2700000" algn="tl" rotWithShape="0">
                    <a:schemeClr val="accent5">
                      <a:lumMod val="60000"/>
                      <a:lumOff val="40000"/>
                    </a:schemeClr>
                  </a:outerShdw>
                </a:effectLst>
                <a:latin typeface="Levenim MT" panose="02010502060101010101" pitchFamily="2" charset="-79"/>
                <a:cs typeface="Levenim MT" panose="02010502060101010101" pitchFamily="2" charset="-79"/>
              </a:rPr>
              <a:t>48</a:t>
            </a:r>
            <a:r>
              <a:rPr lang="en-US" altLang="he-IL" sz="3600" b="1" baseline="30000" dirty="0">
                <a:ln w="9525">
                  <a:solidFill>
                    <a:schemeClr val="bg1"/>
                  </a:solidFill>
                  <a:prstDash val="solid"/>
                </a:ln>
                <a:effectLst>
                  <a:outerShdw blurRad="12700" dist="38100" dir="2700000" algn="tl" rotWithShape="0">
                    <a:schemeClr val="accent5">
                      <a:lumMod val="60000"/>
                      <a:lumOff val="40000"/>
                    </a:schemeClr>
                  </a:outerShdw>
                </a:effectLst>
                <a:latin typeface="Levenim MT" panose="02010502060101010101" pitchFamily="2" charset="-79"/>
                <a:cs typeface="Levenim MT" panose="02010502060101010101" pitchFamily="2" charset="-79"/>
              </a:rPr>
              <a:t>th</a:t>
            </a:r>
            <a:r>
              <a:rPr lang="en-US" altLang="he-IL" sz="3600" b="1" dirty="0">
                <a:ln w="9525">
                  <a:solidFill>
                    <a:schemeClr val="bg1"/>
                  </a:solidFill>
                  <a:prstDash val="solid"/>
                </a:ln>
                <a:effectLst>
                  <a:outerShdw blurRad="12700" dist="38100" dir="2700000" algn="tl" rotWithShape="0">
                    <a:schemeClr val="accent5">
                      <a:lumMod val="60000"/>
                      <a:lumOff val="40000"/>
                    </a:schemeClr>
                  </a:outerShdw>
                </a:effectLst>
                <a:latin typeface="Levenim MT" panose="02010502060101010101" pitchFamily="2" charset="-79"/>
                <a:cs typeface="Levenim MT" panose="02010502060101010101" pitchFamily="2" charset="-79"/>
              </a:rPr>
              <a:t> Class - Participants</a:t>
            </a:r>
          </a:p>
        </p:txBody>
      </p:sp>
      <p:sp>
        <p:nvSpPr>
          <p:cNvPr id="4" name="מציין מיקום של מספר שקופית 3">
            <a:extLst>
              <a:ext uri="{FF2B5EF4-FFF2-40B4-BE49-F238E27FC236}">
                <a16:creationId xmlns:a16="http://schemas.microsoft.com/office/drawing/2014/main" id="{5AB0CD25-D107-4161-A02B-8F9C19CC607F}"/>
              </a:ext>
            </a:extLst>
          </p:cNvPr>
          <p:cNvSpPr>
            <a:spLocks noGrp="1"/>
          </p:cNvSpPr>
          <p:nvPr>
            <p:ph type="sldNum" sz="quarter" idx="12"/>
          </p:nvPr>
        </p:nvSpPr>
        <p:spPr>
          <a:xfrm>
            <a:off x="8610600" y="6356350"/>
            <a:ext cx="2743200" cy="365125"/>
          </a:xfrm>
        </p:spPr>
        <p:txBody>
          <a:bodyPr>
            <a:normAutofit/>
          </a:bodyPr>
          <a:lstStyle/>
          <a:p>
            <a:pPr>
              <a:spcAft>
                <a:spcPts val="600"/>
              </a:spcAft>
            </a:pPr>
            <a:fld id="{6FBBACAA-D2A9-4F7C-85FB-46E287B5B6E0}" type="slidenum">
              <a:rPr lang="he-IL" b="1" smtClean="0">
                <a:solidFill>
                  <a:schemeClr val="tx1"/>
                </a:solidFill>
              </a:rPr>
              <a:pPr>
                <a:spcAft>
                  <a:spcPts val="600"/>
                </a:spcAft>
              </a:pPr>
              <a:t>6</a:t>
            </a:fld>
            <a:endParaRPr lang="he-IL" b="1" dirty="0">
              <a:solidFill>
                <a:schemeClr val="tx1"/>
              </a:solidFill>
            </a:endParaRPr>
          </a:p>
        </p:txBody>
      </p:sp>
      <p:graphicFrame>
        <p:nvGraphicFramePr>
          <p:cNvPr id="11" name="טבלה 10">
            <a:extLst>
              <a:ext uri="{FF2B5EF4-FFF2-40B4-BE49-F238E27FC236}">
                <a16:creationId xmlns:a16="http://schemas.microsoft.com/office/drawing/2014/main" id="{FB0D5F80-6CC0-4BCB-B628-810253B18D03}"/>
              </a:ext>
            </a:extLst>
          </p:cNvPr>
          <p:cNvGraphicFramePr>
            <a:graphicFrameLocks noGrp="1"/>
          </p:cNvGraphicFramePr>
          <p:nvPr>
            <p:extLst>
              <p:ext uri="{D42A27DB-BD31-4B8C-83A1-F6EECF244321}">
                <p14:modId xmlns:p14="http://schemas.microsoft.com/office/powerpoint/2010/main" val="3226613129"/>
              </p:ext>
            </p:extLst>
          </p:nvPr>
        </p:nvGraphicFramePr>
        <p:xfrm>
          <a:off x="2755292" y="1552812"/>
          <a:ext cx="3912692" cy="4296891"/>
        </p:xfrm>
        <a:graphic>
          <a:graphicData uri="http://schemas.openxmlformats.org/drawingml/2006/table">
            <a:tbl>
              <a:tblPr rtl="1" firstRow="1" bandRow="1">
                <a:tableStyleId>{5C22544A-7EE6-4342-B048-85BDC9FD1C3A}</a:tableStyleId>
              </a:tblPr>
              <a:tblGrid>
                <a:gridCol w="3912692">
                  <a:extLst>
                    <a:ext uri="{9D8B030D-6E8A-4147-A177-3AD203B41FA5}">
                      <a16:colId xmlns:a16="http://schemas.microsoft.com/office/drawing/2014/main" val="20000"/>
                    </a:ext>
                  </a:extLst>
                </a:gridCol>
              </a:tblGrid>
              <a:tr h="236215">
                <a:tc>
                  <a:txBody>
                    <a:bodyPr/>
                    <a:lstStyle/>
                    <a:p>
                      <a:pPr algn="ctr" rtl="0"/>
                      <a:r>
                        <a:rPr lang="en-US" sz="1600" dirty="0">
                          <a:latin typeface="Levenim MT" panose="02010502060101010101" pitchFamily="2" charset="-79"/>
                          <a:cs typeface="Levenim MT" panose="02010502060101010101" pitchFamily="2" charset="-79"/>
                        </a:rPr>
                        <a:t>Quantity and Organizational Affiliation</a:t>
                      </a:r>
                    </a:p>
                  </a:txBody>
                  <a:tcPr marL="91430" marR="91430" marT="45693" marB="456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alpha val="41000"/>
                      </a:schemeClr>
                    </a:solidFill>
                  </a:tcPr>
                </a:tc>
                <a:extLst>
                  <a:ext uri="{0D108BD9-81ED-4DB2-BD59-A6C34878D82A}">
                    <a16:rowId xmlns:a16="http://schemas.microsoft.com/office/drawing/2014/main" val="10000"/>
                  </a:ext>
                </a:extLst>
              </a:tr>
              <a:tr h="23621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a:latin typeface="+mj-lt"/>
                          <a:cs typeface="David" panose="020E0502060401010101" pitchFamily="34" charset="-79"/>
                        </a:rPr>
                        <a:t>22 IDF officers</a:t>
                      </a:r>
                      <a:endParaRPr lang="he-IL" sz="1600" dirty="0">
                        <a:latin typeface="+mj-lt"/>
                        <a:cs typeface="David" panose="020E0502060401010101" pitchFamily="34" charset="-79"/>
                      </a:endParaRPr>
                    </a:p>
                  </a:txBody>
                  <a:tcPr marL="91430" marR="91430" marT="45693" marB="456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alpha val="41000"/>
                      </a:schemeClr>
                    </a:solidFill>
                  </a:tcPr>
                </a:tc>
                <a:extLst>
                  <a:ext uri="{0D108BD9-81ED-4DB2-BD59-A6C34878D82A}">
                    <a16:rowId xmlns:a16="http://schemas.microsoft.com/office/drawing/2014/main" val="10001"/>
                  </a:ext>
                </a:extLst>
              </a:tr>
              <a:tr h="23621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a:latin typeface="+mj-lt"/>
                          <a:cs typeface="David" panose="020E0502060401010101" pitchFamily="34" charset="-79"/>
                        </a:rPr>
                        <a:t>3 Israeli</a:t>
                      </a:r>
                      <a:r>
                        <a:rPr lang="en-US" sz="1600" baseline="0" dirty="0">
                          <a:latin typeface="+mj-lt"/>
                          <a:cs typeface="David" panose="020E0502060401010101" pitchFamily="34" charset="-79"/>
                        </a:rPr>
                        <a:t> Police</a:t>
                      </a:r>
                      <a:endParaRPr lang="he-IL" sz="1600" dirty="0">
                        <a:latin typeface="+mj-lt"/>
                        <a:cs typeface="David" panose="020E0502060401010101" pitchFamily="34" charset="-79"/>
                      </a:endParaRPr>
                    </a:p>
                  </a:txBody>
                  <a:tcPr marL="91430" marR="91430" marT="45693" marB="456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alpha val="41000"/>
                      </a:schemeClr>
                    </a:solidFill>
                  </a:tcPr>
                </a:tc>
                <a:extLst>
                  <a:ext uri="{0D108BD9-81ED-4DB2-BD59-A6C34878D82A}">
                    <a16:rowId xmlns:a16="http://schemas.microsoft.com/office/drawing/2014/main" val="10002"/>
                  </a:ext>
                </a:extLst>
              </a:tr>
              <a:tr h="236215">
                <a:tc>
                  <a:txBody>
                    <a:bodyPr/>
                    <a:lstStyle/>
                    <a:p>
                      <a:pPr algn="ctr" rtl="0"/>
                      <a:r>
                        <a:rPr lang="en-US" sz="1600" dirty="0">
                          <a:latin typeface="+mj-lt"/>
                          <a:cs typeface="David" panose="020E0502060401010101" pitchFamily="34" charset="-79"/>
                        </a:rPr>
                        <a:t>3 Prime Minister’s office</a:t>
                      </a:r>
                      <a:endParaRPr lang="he-IL" sz="1600" dirty="0">
                        <a:latin typeface="+mj-lt"/>
                        <a:cs typeface="David" panose="020E0502060401010101" pitchFamily="34" charset="-79"/>
                      </a:endParaRPr>
                    </a:p>
                  </a:txBody>
                  <a:tcPr marL="91430" marR="91430" marT="45693" marB="456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alpha val="41000"/>
                      </a:schemeClr>
                    </a:solidFill>
                  </a:tcPr>
                </a:tc>
                <a:extLst>
                  <a:ext uri="{0D108BD9-81ED-4DB2-BD59-A6C34878D82A}">
                    <a16:rowId xmlns:a16="http://schemas.microsoft.com/office/drawing/2014/main" val="10003"/>
                  </a:ext>
                </a:extLst>
              </a:tr>
              <a:tr h="236215">
                <a:tc>
                  <a:txBody>
                    <a:bodyPr/>
                    <a:lstStyle/>
                    <a:p>
                      <a:pPr algn="ctr" rtl="0"/>
                      <a:r>
                        <a:rPr lang="en-US" sz="1600" b="0" i="0" kern="1200" dirty="0">
                          <a:solidFill>
                            <a:schemeClr val="dk1"/>
                          </a:solidFill>
                          <a:effectLst/>
                          <a:latin typeface="+mj-lt"/>
                          <a:ea typeface="+mn-ea"/>
                          <a:cs typeface="+mn-cs"/>
                        </a:rPr>
                        <a:t>2 Ministry of Foreign Affairs</a:t>
                      </a:r>
                      <a:endParaRPr lang="he-IL" sz="1600" dirty="0">
                        <a:latin typeface="+mj-lt"/>
                        <a:cs typeface="David" panose="020E0502060401010101" pitchFamily="34" charset="-79"/>
                      </a:endParaRPr>
                    </a:p>
                  </a:txBody>
                  <a:tcPr marL="91430" marR="91430" marT="45693" marB="456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alpha val="41000"/>
                      </a:schemeClr>
                    </a:solidFill>
                  </a:tcPr>
                </a:tc>
                <a:extLst>
                  <a:ext uri="{0D108BD9-81ED-4DB2-BD59-A6C34878D82A}">
                    <a16:rowId xmlns:a16="http://schemas.microsoft.com/office/drawing/2014/main" val="10004"/>
                  </a:ext>
                </a:extLst>
              </a:tr>
              <a:tr h="236215">
                <a:tc>
                  <a:txBody>
                    <a:bodyPr/>
                    <a:lstStyle/>
                    <a:p>
                      <a:pPr algn="ctr" rtl="0"/>
                      <a:r>
                        <a:rPr lang="en-US" sz="1600" dirty="0">
                          <a:latin typeface="+mj-lt"/>
                          <a:cs typeface="David" panose="020E0502060401010101" pitchFamily="34" charset="-79"/>
                        </a:rPr>
                        <a:t>1</a:t>
                      </a:r>
                      <a:r>
                        <a:rPr lang="en-US" sz="1600" baseline="0" dirty="0">
                          <a:latin typeface="+mj-lt"/>
                          <a:cs typeface="David" panose="020E0502060401010101" pitchFamily="34" charset="-79"/>
                        </a:rPr>
                        <a:t> Ministry of Justice</a:t>
                      </a:r>
                      <a:endParaRPr lang="he-IL" sz="1600" dirty="0">
                        <a:latin typeface="+mj-lt"/>
                        <a:cs typeface="David" panose="020E0502060401010101" pitchFamily="34" charset="-79"/>
                      </a:endParaRPr>
                    </a:p>
                  </a:txBody>
                  <a:tcPr marL="91430" marR="91430" marT="45693" marB="456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alpha val="41000"/>
                      </a:schemeClr>
                    </a:solidFill>
                  </a:tcPr>
                </a:tc>
                <a:extLst>
                  <a:ext uri="{0D108BD9-81ED-4DB2-BD59-A6C34878D82A}">
                    <a16:rowId xmlns:a16="http://schemas.microsoft.com/office/drawing/2014/main" val="10005"/>
                  </a:ext>
                </a:extLst>
              </a:tr>
              <a:tr h="23621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a:latin typeface="+mj-lt"/>
                          <a:cs typeface="David" panose="020E0502060401010101" pitchFamily="34" charset="-79"/>
                        </a:rPr>
                        <a:t>1 Finance Ministry</a:t>
                      </a:r>
                      <a:endParaRPr lang="he-IL" sz="1600" dirty="0">
                        <a:latin typeface="+mj-lt"/>
                        <a:cs typeface="David" panose="020E0502060401010101" pitchFamily="34" charset="-79"/>
                      </a:endParaRPr>
                    </a:p>
                  </a:txBody>
                  <a:tcPr marL="91430" marR="91430" marT="45693" marB="456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alpha val="41000"/>
                      </a:schemeClr>
                    </a:solidFill>
                  </a:tcPr>
                </a:tc>
                <a:extLst>
                  <a:ext uri="{0D108BD9-81ED-4DB2-BD59-A6C34878D82A}">
                    <a16:rowId xmlns:a16="http://schemas.microsoft.com/office/drawing/2014/main" val="10006"/>
                  </a:ext>
                </a:extLst>
              </a:tr>
              <a:tr h="236215">
                <a:tc>
                  <a:txBody>
                    <a:bodyPr/>
                    <a:lstStyle/>
                    <a:p>
                      <a:pPr algn="ctr" rtl="0"/>
                      <a:r>
                        <a:rPr lang="en-US" sz="1600" dirty="0">
                          <a:latin typeface="+mj-lt"/>
                          <a:cs typeface="David" panose="020E0502060401010101" pitchFamily="34" charset="-79"/>
                        </a:rPr>
                        <a:t>1 Bank of Israel</a:t>
                      </a:r>
                      <a:endParaRPr lang="he-IL" sz="1600" dirty="0">
                        <a:latin typeface="+mj-lt"/>
                        <a:cs typeface="David" panose="020E0502060401010101" pitchFamily="34" charset="-79"/>
                      </a:endParaRPr>
                    </a:p>
                  </a:txBody>
                  <a:tcPr marL="91430" marR="91430" marT="45693" marB="456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alpha val="41000"/>
                      </a:schemeClr>
                    </a:solidFill>
                  </a:tcPr>
                </a:tc>
                <a:extLst>
                  <a:ext uri="{0D108BD9-81ED-4DB2-BD59-A6C34878D82A}">
                    <a16:rowId xmlns:a16="http://schemas.microsoft.com/office/drawing/2014/main" val="10007"/>
                  </a:ext>
                </a:extLst>
              </a:tr>
              <a:tr h="236215">
                <a:tc>
                  <a:txBody>
                    <a:bodyPr/>
                    <a:lstStyle/>
                    <a:p>
                      <a:pPr algn="ctr" rtl="0"/>
                      <a:r>
                        <a:rPr lang="en-US" sz="1600" dirty="0">
                          <a:latin typeface="+mj-lt"/>
                          <a:cs typeface="David" panose="020E0502060401010101" pitchFamily="34" charset="-79"/>
                        </a:rPr>
                        <a:t>1</a:t>
                      </a:r>
                      <a:r>
                        <a:rPr lang="en-US" sz="1600" baseline="0" dirty="0">
                          <a:latin typeface="+mj-lt"/>
                          <a:cs typeface="David" panose="020E0502060401010101" pitchFamily="34" charset="-79"/>
                        </a:rPr>
                        <a:t> Israel Lands Administration</a:t>
                      </a:r>
                      <a:endParaRPr lang="he-IL" sz="1600" dirty="0">
                        <a:latin typeface="+mj-lt"/>
                        <a:cs typeface="David" panose="020E0502060401010101" pitchFamily="34" charset="-79"/>
                      </a:endParaRPr>
                    </a:p>
                  </a:txBody>
                  <a:tcPr marL="91430" marR="91430" marT="45693" marB="456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alpha val="41000"/>
                      </a:schemeClr>
                    </a:solidFill>
                  </a:tcPr>
                </a:tc>
                <a:extLst>
                  <a:ext uri="{0D108BD9-81ED-4DB2-BD59-A6C34878D82A}">
                    <a16:rowId xmlns:a16="http://schemas.microsoft.com/office/drawing/2014/main" val="10008"/>
                  </a:ext>
                </a:extLst>
              </a:tr>
              <a:tr h="365565">
                <a:tc>
                  <a:txBody>
                    <a:bodyPr/>
                    <a:lstStyle/>
                    <a:p>
                      <a:pPr algn="ctr" rtl="0"/>
                      <a:r>
                        <a:rPr lang="en-US" sz="1600" dirty="0">
                          <a:latin typeface="+mj-lt"/>
                          <a:cs typeface="David" panose="020E0502060401010101" pitchFamily="34" charset="-79"/>
                        </a:rPr>
                        <a:t>1 Ministry of Construction</a:t>
                      </a:r>
                      <a:endParaRPr lang="he-IL" sz="1600" dirty="0">
                        <a:latin typeface="+mj-lt"/>
                        <a:cs typeface="David" panose="020E0502060401010101" pitchFamily="34" charset="-79"/>
                      </a:endParaRPr>
                    </a:p>
                  </a:txBody>
                  <a:tcPr marL="91430" marR="91430" marT="45693" marB="456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alpha val="41000"/>
                      </a:schemeClr>
                    </a:solidFill>
                  </a:tcPr>
                </a:tc>
                <a:extLst>
                  <a:ext uri="{0D108BD9-81ED-4DB2-BD59-A6C34878D82A}">
                    <a16:rowId xmlns:a16="http://schemas.microsoft.com/office/drawing/2014/main" val="10009"/>
                  </a:ext>
                </a:extLst>
              </a:tr>
              <a:tr h="236215">
                <a:tc>
                  <a:txBody>
                    <a:bodyPr/>
                    <a:lstStyle/>
                    <a:p>
                      <a:pPr algn="ctr" rtl="0"/>
                      <a:r>
                        <a:rPr lang="en-US" sz="1600" dirty="0">
                          <a:latin typeface="+mj-lt"/>
                          <a:cs typeface="David" panose="020E0502060401010101" pitchFamily="34" charset="-79"/>
                        </a:rPr>
                        <a:t>2 Ministry of Defense</a:t>
                      </a:r>
                      <a:endParaRPr lang="he-IL" sz="1600" dirty="0">
                        <a:latin typeface="+mj-lt"/>
                        <a:cs typeface="David" panose="020E0502060401010101" pitchFamily="34" charset="-79"/>
                      </a:endParaRPr>
                    </a:p>
                  </a:txBody>
                  <a:tcPr marL="91430" marR="91430" marT="45693" marB="456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alpha val="41000"/>
                      </a:schemeClr>
                    </a:solidFill>
                  </a:tcPr>
                </a:tc>
                <a:extLst>
                  <a:ext uri="{0D108BD9-81ED-4DB2-BD59-A6C34878D82A}">
                    <a16:rowId xmlns:a16="http://schemas.microsoft.com/office/drawing/2014/main" val="10010"/>
                  </a:ext>
                </a:extLst>
              </a:tr>
              <a:tr h="30064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latin typeface="+mj-lt"/>
                          <a:cs typeface="David" panose="020E0502060401010101" pitchFamily="34" charset="-79"/>
                        </a:rPr>
                        <a:t>1 Israel Prison Service</a:t>
                      </a:r>
                      <a:endParaRPr lang="he-IL" sz="1600" dirty="0">
                        <a:latin typeface="+mj-lt"/>
                        <a:cs typeface="David" panose="020E0502060401010101" pitchFamily="34" charset="-79"/>
                      </a:endParaRPr>
                    </a:p>
                  </a:txBody>
                  <a:tcPr marL="91430" marR="91430" marT="45693" marB="456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alpha val="41000"/>
                      </a:schemeClr>
                    </a:solidFill>
                  </a:tcPr>
                </a:tc>
                <a:extLst>
                  <a:ext uri="{0D108BD9-81ED-4DB2-BD59-A6C34878D82A}">
                    <a16:rowId xmlns:a16="http://schemas.microsoft.com/office/drawing/2014/main" val="10011"/>
                  </a:ext>
                </a:extLst>
              </a:tr>
            </a:tbl>
          </a:graphicData>
        </a:graphic>
      </p:graphicFrame>
      <p:graphicFrame>
        <p:nvGraphicFramePr>
          <p:cNvPr id="8" name="טבלה 7"/>
          <p:cNvGraphicFramePr>
            <a:graphicFrameLocks noGrp="1"/>
          </p:cNvGraphicFramePr>
          <p:nvPr>
            <p:extLst>
              <p:ext uri="{D42A27DB-BD31-4B8C-83A1-F6EECF244321}">
                <p14:modId xmlns:p14="http://schemas.microsoft.com/office/powerpoint/2010/main" val="1353674991"/>
              </p:ext>
            </p:extLst>
          </p:nvPr>
        </p:nvGraphicFramePr>
        <p:xfrm>
          <a:off x="6737471" y="1538818"/>
          <a:ext cx="2908179" cy="4328581"/>
        </p:xfrm>
        <a:graphic>
          <a:graphicData uri="http://schemas.openxmlformats.org/drawingml/2006/table">
            <a:tbl>
              <a:tblPr rtl="1" firstRow="1" bandRow="1">
                <a:tableStyleId>{5C22544A-7EE6-4342-B048-85BDC9FD1C3A}</a:tableStyleId>
              </a:tblPr>
              <a:tblGrid>
                <a:gridCol w="2908179">
                  <a:extLst>
                    <a:ext uri="{9D8B030D-6E8A-4147-A177-3AD203B41FA5}">
                      <a16:colId xmlns:a16="http://schemas.microsoft.com/office/drawing/2014/main" val="20000"/>
                    </a:ext>
                  </a:extLst>
                </a:gridCol>
              </a:tblGrid>
              <a:tr h="61378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a:latin typeface="Levenim MT" panose="02010502060101010101" pitchFamily="2" charset="-79"/>
                          <a:cs typeface="Levenim MT" panose="02010502060101010101" pitchFamily="2" charset="-79"/>
                        </a:rPr>
                        <a:t>International Officers</a:t>
                      </a:r>
                    </a:p>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a:latin typeface="Levenim MT" panose="02010502060101010101" pitchFamily="2" charset="-79"/>
                        <a:cs typeface="Levenim MT" panose="02010502060101010101" pitchFamily="2" charset="-79"/>
                      </a:endParaRPr>
                    </a:p>
                  </a:txBody>
                  <a:tcPr marL="91430" marR="91430" marT="45693" marB="456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alpha val="41000"/>
                      </a:schemeClr>
                    </a:solidFill>
                  </a:tcPr>
                </a:tc>
                <a:extLst>
                  <a:ext uri="{0D108BD9-81ED-4DB2-BD59-A6C34878D82A}">
                    <a16:rowId xmlns:a16="http://schemas.microsoft.com/office/drawing/2014/main" val="10000"/>
                  </a:ext>
                </a:extLst>
              </a:tr>
              <a:tr h="38763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a:latin typeface="+mj-lt"/>
                          <a:cs typeface="David" panose="020E0502060401010101" pitchFamily="34" charset="-79"/>
                        </a:rPr>
                        <a:t>2</a:t>
                      </a:r>
                      <a:r>
                        <a:rPr lang="en-US" sz="1600" baseline="0" dirty="0">
                          <a:latin typeface="+mj-lt"/>
                          <a:cs typeface="David" panose="020E0502060401010101" pitchFamily="34" charset="-79"/>
                        </a:rPr>
                        <a:t> USA</a:t>
                      </a:r>
                      <a:endParaRPr lang="he-IL" sz="1600" dirty="0">
                        <a:latin typeface="+mj-lt"/>
                        <a:cs typeface="David" panose="020E0502060401010101" pitchFamily="34" charset="-79"/>
                      </a:endParaRPr>
                    </a:p>
                  </a:txBody>
                  <a:tcPr marL="91430" marR="91430" marT="45693" marB="456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alpha val="41000"/>
                      </a:schemeClr>
                    </a:solidFill>
                  </a:tcPr>
                </a:tc>
                <a:extLst>
                  <a:ext uri="{0D108BD9-81ED-4DB2-BD59-A6C34878D82A}">
                    <a16:rowId xmlns:a16="http://schemas.microsoft.com/office/drawing/2014/main" val="10001"/>
                  </a:ext>
                </a:extLst>
              </a:tr>
              <a:tr h="38763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a:latin typeface="+mj-lt"/>
                          <a:cs typeface="David" panose="020E0502060401010101" pitchFamily="34" charset="-79"/>
                        </a:rPr>
                        <a:t>1 Italy</a:t>
                      </a:r>
                      <a:endParaRPr lang="he-IL" sz="1600" dirty="0">
                        <a:latin typeface="+mj-lt"/>
                        <a:cs typeface="David" panose="020E0502060401010101" pitchFamily="34" charset="-79"/>
                      </a:endParaRPr>
                    </a:p>
                  </a:txBody>
                  <a:tcPr marL="91430" marR="91430" marT="45693" marB="456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alpha val="41000"/>
                      </a:schemeClr>
                    </a:solidFill>
                  </a:tcPr>
                </a:tc>
                <a:extLst>
                  <a:ext uri="{0D108BD9-81ED-4DB2-BD59-A6C34878D82A}">
                    <a16:rowId xmlns:a16="http://schemas.microsoft.com/office/drawing/2014/main" val="10002"/>
                  </a:ext>
                </a:extLst>
              </a:tr>
              <a:tr h="38763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a:latin typeface="+mj-lt"/>
                          <a:cs typeface="David" panose="020E0502060401010101" pitchFamily="34" charset="-79"/>
                        </a:rPr>
                        <a:t>1 Greece </a:t>
                      </a:r>
                      <a:endParaRPr lang="he-IL" sz="1600" dirty="0">
                        <a:latin typeface="+mj-lt"/>
                        <a:cs typeface="David" panose="020E0502060401010101" pitchFamily="34" charset="-79"/>
                      </a:endParaRPr>
                    </a:p>
                  </a:txBody>
                  <a:tcPr marL="91430" marR="91430" marT="45693" marB="456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alpha val="41000"/>
                      </a:schemeClr>
                    </a:solidFill>
                  </a:tcPr>
                </a:tc>
                <a:extLst>
                  <a:ext uri="{0D108BD9-81ED-4DB2-BD59-A6C34878D82A}">
                    <a16:rowId xmlns:a16="http://schemas.microsoft.com/office/drawing/2014/main" val="10003"/>
                  </a:ext>
                </a:extLst>
              </a:tr>
              <a:tr h="38763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a:latin typeface="+mj-lt"/>
                          <a:cs typeface="David" panose="020E0502060401010101" pitchFamily="34" charset="-79"/>
                        </a:rPr>
                        <a:t>1 India</a:t>
                      </a:r>
                      <a:endParaRPr lang="he-IL" sz="1600" dirty="0">
                        <a:latin typeface="+mj-lt"/>
                        <a:cs typeface="David" panose="020E0502060401010101" pitchFamily="34" charset="-79"/>
                      </a:endParaRPr>
                    </a:p>
                  </a:txBody>
                  <a:tcPr marL="91430" marR="91430" marT="45693" marB="456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alpha val="41000"/>
                      </a:schemeClr>
                    </a:solidFill>
                  </a:tcPr>
                </a:tc>
                <a:extLst>
                  <a:ext uri="{0D108BD9-81ED-4DB2-BD59-A6C34878D82A}">
                    <a16:rowId xmlns:a16="http://schemas.microsoft.com/office/drawing/2014/main" val="10004"/>
                  </a:ext>
                </a:extLst>
              </a:tr>
              <a:tr h="38763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a:latin typeface="+mj-lt"/>
                          <a:cs typeface="David" panose="020E0502060401010101" pitchFamily="34" charset="-79"/>
                        </a:rPr>
                        <a:t>1 Germany</a:t>
                      </a:r>
                      <a:endParaRPr lang="he-IL" sz="1600" dirty="0">
                        <a:latin typeface="+mj-lt"/>
                        <a:cs typeface="David" panose="020E0502060401010101" pitchFamily="34" charset="-79"/>
                      </a:endParaRPr>
                    </a:p>
                  </a:txBody>
                  <a:tcPr marL="91430" marR="91430" marT="45693" marB="456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alpha val="41000"/>
                      </a:schemeClr>
                    </a:solidFill>
                  </a:tcPr>
                </a:tc>
                <a:extLst>
                  <a:ext uri="{0D108BD9-81ED-4DB2-BD59-A6C34878D82A}">
                    <a16:rowId xmlns:a16="http://schemas.microsoft.com/office/drawing/2014/main" val="10005"/>
                  </a:ext>
                </a:extLst>
              </a:tr>
              <a:tr h="355326">
                <a:tc>
                  <a:txBody>
                    <a:bodyPr/>
                    <a:lstStyle/>
                    <a:p>
                      <a:pPr algn="ctr" rtl="0"/>
                      <a:endParaRPr lang="en-US" sz="1600" dirty="0">
                        <a:latin typeface="Levenim MT" panose="02010502060101010101" pitchFamily="2" charset="-79"/>
                        <a:cs typeface="Levenim MT" panose="02010502060101010101" pitchFamily="2" charset="-79"/>
                      </a:endParaRPr>
                    </a:p>
                  </a:txBody>
                  <a:tcPr marL="91430" marR="91430" marT="45693" marB="456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alpha val="41000"/>
                      </a:schemeClr>
                    </a:solidFill>
                  </a:tcPr>
                </a:tc>
                <a:extLst>
                  <a:ext uri="{0D108BD9-81ED-4DB2-BD59-A6C34878D82A}">
                    <a16:rowId xmlns:a16="http://schemas.microsoft.com/office/drawing/2014/main" val="10006"/>
                  </a:ext>
                </a:extLst>
              </a:tr>
              <a:tr h="355326">
                <a:tc>
                  <a:txBody>
                    <a:bodyPr/>
                    <a:lstStyle/>
                    <a:p>
                      <a:pPr algn="ctr" rtl="0"/>
                      <a:endParaRPr lang="he-IL" sz="1600" dirty="0">
                        <a:latin typeface="Levenim MT" panose="02010502060101010101" pitchFamily="2" charset="-79"/>
                        <a:cs typeface="Levenim MT" panose="02010502060101010101" pitchFamily="2" charset="-79"/>
                      </a:endParaRPr>
                    </a:p>
                  </a:txBody>
                  <a:tcPr marL="91430" marR="91430" marT="45693" marB="456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alpha val="41000"/>
                      </a:schemeClr>
                    </a:solidFill>
                  </a:tcPr>
                </a:tc>
                <a:extLst>
                  <a:ext uri="{0D108BD9-81ED-4DB2-BD59-A6C34878D82A}">
                    <a16:rowId xmlns:a16="http://schemas.microsoft.com/office/drawing/2014/main" val="10007"/>
                  </a:ext>
                </a:extLst>
              </a:tr>
              <a:tr h="35532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he-IL" sz="1600" dirty="0">
                        <a:latin typeface="Levenim MT" panose="02010502060101010101" pitchFamily="2" charset="-79"/>
                        <a:cs typeface="Levenim MT" panose="02010502060101010101" pitchFamily="2" charset="-79"/>
                      </a:endParaRPr>
                    </a:p>
                  </a:txBody>
                  <a:tcPr marL="91430" marR="91430" marT="45693" marB="456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alpha val="41000"/>
                      </a:schemeClr>
                    </a:solidFill>
                  </a:tcPr>
                </a:tc>
                <a:extLst>
                  <a:ext uri="{0D108BD9-81ED-4DB2-BD59-A6C34878D82A}">
                    <a16:rowId xmlns:a16="http://schemas.microsoft.com/office/drawing/2014/main" val="10008"/>
                  </a:ext>
                </a:extLst>
              </a:tr>
              <a:tr h="35532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he-IL" sz="1600" dirty="0">
                        <a:latin typeface="Levenim MT" panose="02010502060101010101" pitchFamily="2" charset="-79"/>
                        <a:cs typeface="Levenim MT" panose="02010502060101010101" pitchFamily="2" charset="-79"/>
                      </a:endParaRPr>
                    </a:p>
                  </a:txBody>
                  <a:tcPr marL="91430" marR="91430" marT="45693" marB="456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alpha val="41000"/>
                      </a:schemeClr>
                    </a:solidFill>
                  </a:tcPr>
                </a:tc>
                <a:extLst>
                  <a:ext uri="{0D108BD9-81ED-4DB2-BD59-A6C34878D82A}">
                    <a16:rowId xmlns:a16="http://schemas.microsoft.com/office/drawing/2014/main" val="10009"/>
                  </a:ext>
                </a:extLst>
              </a:tr>
              <a:tr h="35532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he-IL" sz="1600" dirty="0">
                        <a:latin typeface="Levenim MT" panose="02010502060101010101" pitchFamily="2" charset="-79"/>
                        <a:cs typeface="Levenim MT" panose="02010502060101010101" pitchFamily="2" charset="-79"/>
                      </a:endParaRPr>
                    </a:p>
                  </a:txBody>
                  <a:tcPr marL="91430" marR="91430" marT="45693" marB="456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alpha val="41000"/>
                      </a:schemeClr>
                    </a:solidFill>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12099625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D6CDB20-394C-4D51-9C5B-8751E21338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2" name="Rounded Rectangle 3">
            <a:extLst>
              <a:ext uri="{FF2B5EF4-FFF2-40B4-BE49-F238E27FC236}">
                <a16:creationId xmlns:a16="http://schemas.microsoft.com/office/drawing/2014/main" id="{46DFD1E0-DCA7-47E6-B78B-6ECDDF873D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6745" y="640080"/>
            <a:ext cx="10920415" cy="5577818"/>
          </a:xfrm>
          <a:prstGeom prst="roundRect">
            <a:avLst>
              <a:gd name="adj" fmla="val 0"/>
            </a:avLst>
          </a:prstGeom>
          <a:solidFill>
            <a:srgbClr val="FFFFFF"/>
          </a:solidFill>
          <a:ln w="9525">
            <a:solidFill>
              <a:schemeClr val="tx1">
                <a:lumMod val="50000"/>
                <a:lumOff val="50000"/>
              </a:schemeClr>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8AAB0B1E-BB97-40E0-8DCD-D1197A0E1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8024" y="960109"/>
            <a:ext cx="10277856"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כותרת 1">
            <a:extLst>
              <a:ext uri="{FF2B5EF4-FFF2-40B4-BE49-F238E27FC236}">
                <a16:creationId xmlns:a16="http://schemas.microsoft.com/office/drawing/2014/main" id="{EF63ADCC-06CA-4386-B3D9-1CDFDB20995E}"/>
              </a:ext>
            </a:extLst>
          </p:cNvPr>
          <p:cNvSpPr>
            <a:spLocks noGrp="1"/>
          </p:cNvSpPr>
          <p:nvPr>
            <p:ph type="title"/>
          </p:nvPr>
        </p:nvSpPr>
        <p:spPr>
          <a:xfrm>
            <a:off x="1288064" y="952501"/>
            <a:ext cx="9637776" cy="1104899"/>
          </a:xfrm>
        </p:spPr>
        <p:txBody>
          <a:bodyPr>
            <a:normAutofit/>
          </a:bodyPr>
          <a:lstStyle/>
          <a:p>
            <a:pPr algn="l" rtl="0"/>
            <a:r>
              <a:rPr lang="en-US" b="1" dirty="0">
                <a:latin typeface="Levenim MT" pitchFamily="2" charset="-79"/>
                <a:cs typeface="Levenim MT" pitchFamily="2" charset="-79"/>
              </a:rPr>
              <a:t>The Global Season:</a:t>
            </a:r>
            <a:r>
              <a:rPr lang="he-IL" dirty="0">
                <a:latin typeface="Levenim MT" pitchFamily="2" charset="-79"/>
                <a:cs typeface="Levenim MT" pitchFamily="2" charset="-79"/>
              </a:rPr>
              <a:t> </a:t>
            </a:r>
          </a:p>
        </p:txBody>
      </p:sp>
      <p:sp>
        <p:nvSpPr>
          <p:cNvPr id="4" name="מציין מיקום של מספר שקופית 3">
            <a:extLst>
              <a:ext uri="{FF2B5EF4-FFF2-40B4-BE49-F238E27FC236}">
                <a16:creationId xmlns:a16="http://schemas.microsoft.com/office/drawing/2014/main" id="{5AB0CD25-D107-4161-A02B-8F9C19CC607F}"/>
              </a:ext>
            </a:extLst>
          </p:cNvPr>
          <p:cNvSpPr>
            <a:spLocks noGrp="1"/>
          </p:cNvSpPr>
          <p:nvPr>
            <p:ph type="sldNum" sz="quarter" idx="12"/>
          </p:nvPr>
        </p:nvSpPr>
        <p:spPr>
          <a:xfrm>
            <a:off x="8610600" y="6356350"/>
            <a:ext cx="2743200" cy="365125"/>
          </a:xfrm>
        </p:spPr>
        <p:txBody>
          <a:bodyPr>
            <a:normAutofit/>
          </a:bodyPr>
          <a:lstStyle/>
          <a:p>
            <a:pPr>
              <a:spcAft>
                <a:spcPts val="600"/>
              </a:spcAft>
            </a:pPr>
            <a:fld id="{6FBBACAA-D2A9-4F7C-85FB-46E287B5B6E0}" type="slidenum">
              <a:rPr lang="he-IL" b="1" smtClean="0">
                <a:solidFill>
                  <a:schemeClr val="tx1"/>
                </a:solidFill>
              </a:rPr>
              <a:pPr>
                <a:spcAft>
                  <a:spcPts val="600"/>
                </a:spcAft>
              </a:pPr>
              <a:t>7</a:t>
            </a:fld>
            <a:endParaRPr lang="he-IL" b="1" dirty="0">
              <a:solidFill>
                <a:schemeClr val="tx1"/>
              </a:solidFill>
            </a:endParaRPr>
          </a:p>
        </p:txBody>
      </p:sp>
      <p:sp>
        <p:nvSpPr>
          <p:cNvPr id="15" name="מציין מיקום תוכן 2">
            <a:extLst>
              <a:ext uri="{FF2B5EF4-FFF2-40B4-BE49-F238E27FC236}">
                <a16:creationId xmlns:a16="http://schemas.microsoft.com/office/drawing/2014/main" id="{DB12F009-1F6A-42CF-BA15-8F85F8596D58}"/>
              </a:ext>
            </a:extLst>
          </p:cNvPr>
          <p:cNvSpPr txBox="1">
            <a:spLocks/>
          </p:cNvSpPr>
          <p:nvPr/>
        </p:nvSpPr>
        <p:spPr>
          <a:xfrm>
            <a:off x="1119520" y="1794733"/>
            <a:ext cx="10287000" cy="4003700"/>
          </a:xfrm>
          <a:prstGeom prst="rect">
            <a:avLst/>
          </a:prstGeom>
        </p:spPr>
        <p:txBody>
          <a:bodyPr>
            <a:no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algn="l" rtl="0">
              <a:lnSpc>
                <a:spcPct val="150000"/>
              </a:lnSpc>
              <a:spcBef>
                <a:spcPts val="375"/>
              </a:spcBef>
              <a:buFont typeface="Wingdings" panose="05000000000000000000" pitchFamily="2" charset="2"/>
              <a:buAutoNum type="arabicPeriod"/>
              <a:defRPr/>
            </a:pPr>
            <a:r>
              <a:rPr lang="en-US" altLang="he-IL" sz="1800" dirty="0">
                <a:latin typeface="Levenim MT" pitchFamily="2" charset="-79"/>
                <a:cs typeface="Levenim MT" pitchFamily="2" charset="-79"/>
              </a:rPr>
              <a:t>Basics and concepts in national security</a:t>
            </a:r>
          </a:p>
          <a:p>
            <a:pPr marL="457200" indent="-457200" algn="l" rtl="0">
              <a:lnSpc>
                <a:spcPct val="150000"/>
              </a:lnSpc>
              <a:spcBef>
                <a:spcPts val="375"/>
              </a:spcBef>
              <a:buFont typeface="Wingdings" panose="05000000000000000000" pitchFamily="2" charset="2"/>
              <a:buAutoNum type="arabicPeriod"/>
              <a:defRPr/>
            </a:pPr>
            <a:r>
              <a:rPr lang="en-US" altLang="he-IL" sz="1800" dirty="0">
                <a:latin typeface="Levenim MT" pitchFamily="2" charset="-79"/>
                <a:cs typeface="Levenim MT" pitchFamily="2" charset="-79"/>
              </a:rPr>
              <a:t>Network meetings</a:t>
            </a:r>
          </a:p>
          <a:p>
            <a:pPr marL="457200" indent="-457200" algn="l" rtl="0">
              <a:lnSpc>
                <a:spcPct val="150000"/>
              </a:lnSpc>
              <a:spcBef>
                <a:spcPts val="375"/>
              </a:spcBef>
              <a:buFont typeface="Wingdings" panose="05000000000000000000" pitchFamily="2" charset="2"/>
              <a:buAutoNum type="arabicPeriod"/>
              <a:defRPr/>
            </a:pPr>
            <a:r>
              <a:rPr lang="en-US" altLang="he-IL" sz="1800" dirty="0">
                <a:latin typeface="Levenim MT" pitchFamily="2" charset="-79"/>
                <a:cs typeface="Levenim MT" pitchFamily="2" charset="-79"/>
              </a:rPr>
              <a:t>Geo-strategy</a:t>
            </a:r>
          </a:p>
          <a:p>
            <a:pPr marL="457200" indent="-457200" algn="l" rtl="0">
              <a:lnSpc>
                <a:spcPct val="150000"/>
              </a:lnSpc>
              <a:spcBef>
                <a:spcPts val="375"/>
              </a:spcBef>
              <a:buFont typeface="Wingdings" panose="05000000000000000000" pitchFamily="2" charset="2"/>
              <a:buAutoNum type="arabicPeriod"/>
              <a:defRPr/>
            </a:pPr>
            <a:r>
              <a:rPr lang="en-US" altLang="he-IL" sz="1800" dirty="0">
                <a:latin typeface="Levenim MT" pitchFamily="2" charset="-79"/>
                <a:cs typeface="Levenim MT" pitchFamily="2" charset="-79"/>
              </a:rPr>
              <a:t>Foreign Ministry Day</a:t>
            </a:r>
          </a:p>
          <a:p>
            <a:pPr marL="457200" indent="-457200" algn="l" rtl="0">
              <a:lnSpc>
                <a:spcPct val="150000"/>
              </a:lnSpc>
              <a:spcBef>
                <a:spcPts val="375"/>
              </a:spcBef>
              <a:buFont typeface="Wingdings" panose="05000000000000000000" pitchFamily="2" charset="2"/>
              <a:buAutoNum type="arabicPeriod"/>
              <a:defRPr/>
            </a:pPr>
            <a:r>
              <a:rPr lang="en-US" altLang="he-IL" sz="1800" dirty="0">
                <a:latin typeface="Levenim MT" pitchFamily="2" charset="-79"/>
                <a:cs typeface="Levenim MT" pitchFamily="2" charset="-79"/>
              </a:rPr>
              <a:t>National security Team Tour</a:t>
            </a:r>
          </a:p>
          <a:p>
            <a:pPr marL="457200" indent="-457200" algn="l" rtl="0">
              <a:lnSpc>
                <a:spcPct val="150000"/>
              </a:lnSpc>
              <a:spcBef>
                <a:spcPts val="375"/>
              </a:spcBef>
              <a:buFont typeface="Wingdings" panose="05000000000000000000" pitchFamily="2" charset="2"/>
              <a:buAutoNum type="arabicPeriod"/>
              <a:defRPr/>
            </a:pPr>
            <a:r>
              <a:rPr lang="en-US" altLang="he-IL" sz="1800" dirty="0">
                <a:latin typeface="Levenim MT" pitchFamily="2" charset="-79"/>
                <a:cs typeface="Levenim MT" pitchFamily="2" charset="-79"/>
              </a:rPr>
              <a:t>Iran Symposium day </a:t>
            </a:r>
          </a:p>
          <a:p>
            <a:pPr marL="457200" indent="-457200" algn="l" rtl="0">
              <a:lnSpc>
                <a:spcPct val="150000"/>
              </a:lnSpc>
              <a:spcBef>
                <a:spcPts val="375"/>
              </a:spcBef>
              <a:buFont typeface="Wingdings" panose="05000000000000000000" pitchFamily="2" charset="2"/>
              <a:buAutoNum type="arabicPeriod"/>
              <a:defRPr/>
            </a:pPr>
            <a:r>
              <a:rPr lang="en-US" altLang="he-IL" sz="1800" dirty="0">
                <a:latin typeface="Levenim MT" pitchFamily="2" charset="-79"/>
                <a:cs typeface="Levenim MT" pitchFamily="2" charset="-79"/>
              </a:rPr>
              <a:t>English lessons</a:t>
            </a:r>
          </a:p>
          <a:p>
            <a:pPr marL="457200" indent="-457200" algn="l" rtl="0">
              <a:lnSpc>
                <a:spcPct val="150000"/>
              </a:lnSpc>
              <a:spcBef>
                <a:spcPts val="375"/>
              </a:spcBef>
              <a:buFont typeface="Wingdings" panose="05000000000000000000" pitchFamily="2" charset="2"/>
              <a:buAutoNum type="arabicPeriod"/>
              <a:defRPr/>
            </a:pPr>
            <a:r>
              <a:rPr lang="en-US" altLang="he-IL" sz="1800" dirty="0">
                <a:latin typeface="Levenim MT" pitchFamily="2" charset="-79"/>
                <a:cs typeface="Levenim MT" pitchFamily="2" charset="-79"/>
              </a:rPr>
              <a:t>Seminar and study tour in Europe</a:t>
            </a:r>
            <a:endParaRPr lang="he-IL" altLang="he-IL" sz="1800" b="1" dirty="0">
              <a:solidFill>
                <a:srgbClr val="0070C0"/>
              </a:solidFill>
              <a:latin typeface="Levenim MT" pitchFamily="2" charset="-79"/>
              <a:cs typeface="Levenim MT" pitchFamily="2" charset="-79"/>
            </a:endParaRPr>
          </a:p>
        </p:txBody>
      </p:sp>
      <p:pic>
        <p:nvPicPr>
          <p:cNvPr id="9"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70164" y="4774348"/>
            <a:ext cx="682587" cy="1037532"/>
          </a:xfrm>
          <a:prstGeom prst="rect">
            <a:avLst/>
          </a:prstGeom>
        </p:spPr>
      </p:pic>
    </p:spTree>
    <p:extLst>
      <p:ext uri="{BB962C8B-B14F-4D97-AF65-F5344CB8AC3E}">
        <p14:creationId xmlns:p14="http://schemas.microsoft.com/office/powerpoint/2010/main" val="38477728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D6CDB20-394C-4D51-9C5B-8751E21338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2" name="Rounded Rectangle 3">
            <a:extLst>
              <a:ext uri="{FF2B5EF4-FFF2-40B4-BE49-F238E27FC236}">
                <a16:creationId xmlns:a16="http://schemas.microsoft.com/office/drawing/2014/main" id="{46DFD1E0-DCA7-47E6-B78B-6ECDDF873D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6745" y="640080"/>
            <a:ext cx="10920415" cy="5577818"/>
          </a:xfrm>
          <a:prstGeom prst="roundRect">
            <a:avLst>
              <a:gd name="adj" fmla="val 0"/>
            </a:avLst>
          </a:prstGeom>
          <a:solidFill>
            <a:srgbClr val="FFFFFF"/>
          </a:solidFill>
          <a:ln w="9525">
            <a:solidFill>
              <a:schemeClr val="tx1">
                <a:lumMod val="50000"/>
                <a:lumOff val="50000"/>
              </a:schemeClr>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8AAB0B1E-BB97-40E0-8DCD-D1197A0E1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8024" y="960109"/>
            <a:ext cx="10277856"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כותרת 1">
            <a:extLst>
              <a:ext uri="{FF2B5EF4-FFF2-40B4-BE49-F238E27FC236}">
                <a16:creationId xmlns:a16="http://schemas.microsoft.com/office/drawing/2014/main" id="{EF63ADCC-06CA-4386-B3D9-1CDFDB20995E}"/>
              </a:ext>
            </a:extLst>
          </p:cNvPr>
          <p:cNvSpPr>
            <a:spLocks noGrp="1"/>
          </p:cNvSpPr>
          <p:nvPr>
            <p:ph type="title"/>
          </p:nvPr>
        </p:nvSpPr>
        <p:spPr>
          <a:xfrm>
            <a:off x="1288064" y="1051964"/>
            <a:ext cx="9637776" cy="936143"/>
          </a:xfrm>
        </p:spPr>
        <p:txBody>
          <a:bodyPr>
            <a:normAutofit/>
          </a:bodyPr>
          <a:lstStyle/>
          <a:p>
            <a:pPr algn="ctr">
              <a:spcAft>
                <a:spcPts val="600"/>
              </a:spcAft>
            </a:pPr>
            <a:r>
              <a:rPr lang="en-US" b="1" dirty="0">
                <a:latin typeface="Levenim MT" pitchFamily="2" charset="-79"/>
                <a:cs typeface="Levenim MT" pitchFamily="2" charset="-79"/>
              </a:rPr>
              <a:t>The Israeli Season:</a:t>
            </a:r>
            <a:endParaRPr lang="en-US" altLang="he-IL" b="1" kern="1200" dirty="0">
              <a:ln w="9525">
                <a:solidFill>
                  <a:schemeClr val="bg1"/>
                </a:solidFill>
                <a:prstDash val="solid"/>
              </a:ln>
              <a:effectLst>
                <a:outerShdw blurRad="12700" dist="38100" dir="2700000" algn="tl" rotWithShape="0">
                  <a:schemeClr val="accent5">
                    <a:lumMod val="60000"/>
                    <a:lumOff val="40000"/>
                  </a:schemeClr>
                </a:outerShdw>
              </a:effectLst>
              <a:latin typeface="Levenim MT" panose="02010502060101010101" pitchFamily="2" charset="-79"/>
              <a:ea typeface="+mj-ea"/>
              <a:cs typeface="Levenim MT" panose="02010502060101010101" pitchFamily="2" charset="-79"/>
            </a:endParaRPr>
          </a:p>
        </p:txBody>
      </p:sp>
      <p:sp>
        <p:nvSpPr>
          <p:cNvPr id="4" name="מציין מיקום של מספר שקופית 3">
            <a:extLst>
              <a:ext uri="{FF2B5EF4-FFF2-40B4-BE49-F238E27FC236}">
                <a16:creationId xmlns:a16="http://schemas.microsoft.com/office/drawing/2014/main" id="{5AB0CD25-D107-4161-A02B-8F9C19CC607F}"/>
              </a:ext>
            </a:extLst>
          </p:cNvPr>
          <p:cNvSpPr>
            <a:spLocks noGrp="1"/>
          </p:cNvSpPr>
          <p:nvPr>
            <p:ph type="sldNum" sz="quarter" idx="12"/>
          </p:nvPr>
        </p:nvSpPr>
        <p:spPr>
          <a:xfrm>
            <a:off x="8610600" y="6356350"/>
            <a:ext cx="2743200" cy="365125"/>
          </a:xfrm>
        </p:spPr>
        <p:txBody>
          <a:bodyPr>
            <a:normAutofit/>
          </a:bodyPr>
          <a:lstStyle/>
          <a:p>
            <a:pPr>
              <a:spcAft>
                <a:spcPts val="600"/>
              </a:spcAft>
            </a:pPr>
            <a:fld id="{6FBBACAA-D2A9-4F7C-85FB-46E287B5B6E0}" type="slidenum">
              <a:rPr lang="he-IL" b="1" smtClean="0">
                <a:solidFill>
                  <a:schemeClr val="tx1"/>
                </a:solidFill>
              </a:rPr>
              <a:pPr>
                <a:spcAft>
                  <a:spcPts val="600"/>
                </a:spcAft>
              </a:pPr>
              <a:t>8</a:t>
            </a:fld>
            <a:endParaRPr lang="he-IL" b="1" dirty="0">
              <a:solidFill>
                <a:schemeClr val="tx1"/>
              </a:solidFill>
            </a:endParaRPr>
          </a:p>
        </p:txBody>
      </p:sp>
      <p:sp>
        <p:nvSpPr>
          <p:cNvPr id="11" name="מציין מיקום תוכן 2">
            <a:extLst>
              <a:ext uri="{FF2B5EF4-FFF2-40B4-BE49-F238E27FC236}">
                <a16:creationId xmlns:a16="http://schemas.microsoft.com/office/drawing/2014/main" id="{19ECE33D-C693-4028-B922-443921323AE0}"/>
              </a:ext>
            </a:extLst>
          </p:cNvPr>
          <p:cNvSpPr txBox="1">
            <a:spLocks/>
          </p:cNvSpPr>
          <p:nvPr/>
        </p:nvSpPr>
        <p:spPr>
          <a:xfrm>
            <a:off x="1058240" y="1799696"/>
            <a:ext cx="10187640" cy="3874215"/>
          </a:xfrm>
          <a:prstGeom prst="rect">
            <a:avLst/>
          </a:prstGeom>
        </p:spPr>
        <p:txBody>
          <a:bodyPr>
            <a:no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algn="l" rtl="0">
              <a:lnSpc>
                <a:spcPct val="150000"/>
              </a:lnSpc>
              <a:spcBef>
                <a:spcPts val="375"/>
              </a:spcBef>
              <a:buFont typeface="Wingdings" panose="05000000000000000000" pitchFamily="2" charset="2"/>
              <a:buAutoNum type="arabicPeriod"/>
              <a:defRPr/>
            </a:pPr>
            <a:r>
              <a:rPr lang="en-US" altLang="he-IL" sz="1600" dirty="0">
                <a:latin typeface="Levenim MT" pitchFamily="2" charset="-79"/>
                <a:cs typeface="Levenim MT" pitchFamily="2" charset="-79"/>
              </a:rPr>
              <a:t>Zionism Seminar: Founding Fathers of the Nation </a:t>
            </a:r>
          </a:p>
          <a:p>
            <a:pPr marL="457200" indent="-457200" algn="l" rtl="0">
              <a:lnSpc>
                <a:spcPct val="150000"/>
              </a:lnSpc>
              <a:spcBef>
                <a:spcPts val="375"/>
              </a:spcBef>
              <a:buFont typeface="Wingdings" panose="05000000000000000000" pitchFamily="2" charset="2"/>
              <a:buAutoNum type="arabicPeriod"/>
              <a:defRPr/>
            </a:pPr>
            <a:r>
              <a:rPr lang="en-US" altLang="he-IL" sz="1600" dirty="0">
                <a:latin typeface="Levenim MT" pitchFamily="2" charset="-79"/>
                <a:cs typeface="Levenim MT" pitchFamily="2" charset="-79"/>
              </a:rPr>
              <a:t>Strategy studies</a:t>
            </a:r>
          </a:p>
          <a:p>
            <a:pPr marL="457200" indent="-457200" algn="l" rtl="0">
              <a:lnSpc>
                <a:spcPct val="150000"/>
              </a:lnSpc>
              <a:spcBef>
                <a:spcPts val="375"/>
              </a:spcBef>
              <a:buFont typeface="Wingdings" panose="05000000000000000000" pitchFamily="2" charset="2"/>
              <a:buAutoNum type="arabicPeriod"/>
              <a:defRPr/>
            </a:pPr>
            <a:r>
              <a:rPr lang="en-US" altLang="he-IL" sz="1600" dirty="0">
                <a:latin typeface="Levenim MT" pitchFamily="2" charset="-79"/>
                <a:cs typeface="Levenim MT" pitchFamily="2" charset="-79"/>
              </a:rPr>
              <a:t>Geography and National Security Tours (North, South, West bank, Jerusalem, Seam Line and the Jordan Valley)</a:t>
            </a:r>
          </a:p>
          <a:p>
            <a:pPr marL="457200" indent="-457200" algn="l" rtl="0">
              <a:lnSpc>
                <a:spcPct val="150000"/>
              </a:lnSpc>
              <a:spcBef>
                <a:spcPts val="375"/>
              </a:spcBef>
              <a:buFont typeface="Wingdings" panose="05000000000000000000" pitchFamily="2" charset="2"/>
              <a:buAutoNum type="arabicPeriod"/>
              <a:defRPr/>
            </a:pPr>
            <a:r>
              <a:rPr lang="en-US" altLang="he-IL" sz="1600" dirty="0">
                <a:latin typeface="Levenim MT" pitchFamily="2" charset="-79"/>
                <a:cs typeface="Levenim MT" pitchFamily="2" charset="-79"/>
              </a:rPr>
              <a:t>Politics, Diplomacy and Foreign Policy (Haifa)</a:t>
            </a:r>
          </a:p>
          <a:p>
            <a:pPr marL="457200" indent="-457200" algn="l" rtl="0">
              <a:lnSpc>
                <a:spcPct val="150000"/>
              </a:lnSpc>
              <a:spcBef>
                <a:spcPts val="375"/>
              </a:spcBef>
              <a:buFont typeface="Wingdings" panose="05000000000000000000" pitchFamily="2" charset="2"/>
              <a:buAutoNum type="arabicPeriod"/>
              <a:defRPr/>
            </a:pPr>
            <a:r>
              <a:rPr lang="en-US" altLang="he-IL" sz="1600" dirty="0">
                <a:latin typeface="Levenim MT" pitchFamily="2" charset="-79"/>
                <a:cs typeface="Levenim MT" pitchFamily="2" charset="-79"/>
              </a:rPr>
              <a:t>Approaches and schools in political science (Haifa)</a:t>
            </a:r>
          </a:p>
          <a:p>
            <a:pPr marL="457200" indent="-457200" algn="l" rtl="0">
              <a:lnSpc>
                <a:spcPct val="150000"/>
              </a:lnSpc>
              <a:spcBef>
                <a:spcPts val="375"/>
              </a:spcBef>
              <a:buFont typeface="Wingdings" panose="05000000000000000000" pitchFamily="2" charset="2"/>
              <a:buAutoNum type="arabicPeriod"/>
              <a:defRPr/>
            </a:pPr>
            <a:r>
              <a:rPr lang="en-US" altLang="he-IL" sz="1600" dirty="0">
                <a:latin typeface="Levenim MT" pitchFamily="2" charset="-79"/>
                <a:cs typeface="Levenim MT" pitchFamily="2" charset="-79"/>
              </a:rPr>
              <a:t>Extended Election Seminar: Public Law / Society and Politics (Haifa)</a:t>
            </a:r>
          </a:p>
          <a:p>
            <a:pPr marL="457200" indent="-457200" algn="l" rtl="0">
              <a:lnSpc>
                <a:spcPct val="150000"/>
              </a:lnSpc>
              <a:spcBef>
                <a:spcPts val="375"/>
              </a:spcBef>
              <a:buFont typeface="Wingdings" panose="05000000000000000000" pitchFamily="2" charset="2"/>
              <a:buAutoNum type="arabicPeriod"/>
              <a:defRPr/>
            </a:pPr>
            <a:r>
              <a:rPr lang="en-US" altLang="he-IL" sz="1600" dirty="0">
                <a:latin typeface="Levenim MT" pitchFamily="2" charset="-79"/>
                <a:cs typeface="Levenim MT" pitchFamily="2" charset="-79"/>
              </a:rPr>
              <a:t>Election Seminar: Israeli Society / XXXX</a:t>
            </a:r>
          </a:p>
          <a:p>
            <a:pPr marL="457200" indent="-457200" algn="l" rtl="0">
              <a:lnSpc>
                <a:spcPct val="150000"/>
              </a:lnSpc>
              <a:spcBef>
                <a:spcPts val="375"/>
              </a:spcBef>
              <a:buFont typeface="Wingdings" panose="05000000000000000000" pitchFamily="2" charset="2"/>
              <a:buAutoNum type="arabicPeriod"/>
              <a:defRPr/>
            </a:pPr>
            <a:r>
              <a:rPr lang="en-US" altLang="he-IL" sz="1600" dirty="0">
                <a:latin typeface="Levenim MT" pitchFamily="2" charset="-79"/>
                <a:cs typeface="Levenim MT" pitchFamily="2" charset="-79"/>
              </a:rPr>
              <a:t>Negotiation / Persuasion skills and standing in front of a camera</a:t>
            </a:r>
          </a:p>
          <a:p>
            <a:pPr marL="457200" indent="-457200" algn="l" rtl="0">
              <a:lnSpc>
                <a:spcPct val="150000"/>
              </a:lnSpc>
              <a:spcBef>
                <a:spcPts val="375"/>
              </a:spcBef>
              <a:buFont typeface="Wingdings" panose="05000000000000000000" pitchFamily="2" charset="2"/>
              <a:buAutoNum type="arabicPeriod"/>
              <a:defRPr/>
            </a:pPr>
            <a:r>
              <a:rPr lang="en-US" altLang="he-IL" sz="1600" dirty="0">
                <a:latin typeface="Levenim MT" pitchFamily="2" charset="-79"/>
                <a:cs typeface="Levenim MT" pitchFamily="2" charset="-79"/>
              </a:rPr>
              <a:t>A concluding security policy simulation</a:t>
            </a:r>
            <a:endParaRPr lang="he-IL" altLang="he-IL" sz="1800" dirty="0">
              <a:latin typeface="Levenim MT" pitchFamily="2" charset="-79"/>
              <a:cs typeface="Levenim MT" pitchFamily="2" charset="-79"/>
            </a:endParaRPr>
          </a:p>
          <a:p>
            <a:pPr marL="457200" lvl="1" indent="0">
              <a:buFont typeface="Arial" panose="020B0604020202020204" pitchFamily="34" charset="0"/>
              <a:buNone/>
            </a:pPr>
            <a:endParaRPr lang="he-IL" sz="3200" dirty="0">
              <a:latin typeface="Levenim MT" pitchFamily="2" charset="-79"/>
              <a:cs typeface="Levenim MT" pitchFamily="2" charset="-79"/>
            </a:endParaRPr>
          </a:p>
        </p:txBody>
      </p:sp>
      <p:pic>
        <p:nvPicPr>
          <p:cNvPr id="9"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70164" y="4774348"/>
            <a:ext cx="682587" cy="1037532"/>
          </a:xfrm>
          <a:prstGeom prst="rect">
            <a:avLst/>
          </a:prstGeom>
        </p:spPr>
      </p:pic>
    </p:spTree>
    <p:extLst>
      <p:ext uri="{BB962C8B-B14F-4D97-AF65-F5344CB8AC3E}">
        <p14:creationId xmlns:p14="http://schemas.microsoft.com/office/powerpoint/2010/main" val="37416956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D6CDB20-394C-4D51-9C5B-8751E21338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2" name="Rounded Rectangle 3">
            <a:extLst>
              <a:ext uri="{FF2B5EF4-FFF2-40B4-BE49-F238E27FC236}">
                <a16:creationId xmlns:a16="http://schemas.microsoft.com/office/drawing/2014/main" id="{46DFD1E0-DCA7-47E6-B78B-6ECDDF873D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6745" y="640080"/>
            <a:ext cx="10920415" cy="5577818"/>
          </a:xfrm>
          <a:prstGeom prst="roundRect">
            <a:avLst>
              <a:gd name="adj" fmla="val 0"/>
            </a:avLst>
          </a:prstGeom>
          <a:solidFill>
            <a:srgbClr val="FFFFFF"/>
          </a:solidFill>
          <a:ln w="9525">
            <a:solidFill>
              <a:schemeClr val="tx1">
                <a:lumMod val="50000"/>
                <a:lumOff val="50000"/>
              </a:schemeClr>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8AAB0B1E-BB97-40E0-8DCD-D1197A0E1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8024" y="960109"/>
            <a:ext cx="10277856"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כותרת 1">
            <a:extLst>
              <a:ext uri="{FF2B5EF4-FFF2-40B4-BE49-F238E27FC236}">
                <a16:creationId xmlns:a16="http://schemas.microsoft.com/office/drawing/2014/main" id="{EF63ADCC-06CA-4386-B3D9-1CDFDB20995E}"/>
              </a:ext>
            </a:extLst>
          </p:cNvPr>
          <p:cNvSpPr>
            <a:spLocks noGrp="1"/>
          </p:cNvSpPr>
          <p:nvPr>
            <p:ph type="title"/>
          </p:nvPr>
        </p:nvSpPr>
        <p:spPr>
          <a:xfrm>
            <a:off x="1288064" y="1051964"/>
            <a:ext cx="9637776" cy="936143"/>
          </a:xfrm>
        </p:spPr>
        <p:txBody>
          <a:bodyPr>
            <a:normAutofit/>
          </a:bodyPr>
          <a:lstStyle/>
          <a:p>
            <a:pPr algn="l" rtl="0"/>
            <a:r>
              <a:rPr lang="en-US" b="1" dirty="0">
                <a:latin typeface="Levenim MT" pitchFamily="2" charset="-79"/>
                <a:cs typeface="Levenim MT" pitchFamily="2" charset="-79"/>
              </a:rPr>
              <a:t>Specialization Season:</a:t>
            </a:r>
            <a:endParaRPr lang="he-IL" dirty="0">
              <a:latin typeface="Levenim MT" pitchFamily="2" charset="-79"/>
              <a:cs typeface="Levenim MT" pitchFamily="2" charset="-79"/>
            </a:endParaRPr>
          </a:p>
        </p:txBody>
      </p:sp>
      <p:sp>
        <p:nvSpPr>
          <p:cNvPr id="4" name="מציין מיקום של מספר שקופית 3">
            <a:extLst>
              <a:ext uri="{FF2B5EF4-FFF2-40B4-BE49-F238E27FC236}">
                <a16:creationId xmlns:a16="http://schemas.microsoft.com/office/drawing/2014/main" id="{5AB0CD25-D107-4161-A02B-8F9C19CC607F}"/>
              </a:ext>
            </a:extLst>
          </p:cNvPr>
          <p:cNvSpPr>
            <a:spLocks noGrp="1"/>
          </p:cNvSpPr>
          <p:nvPr>
            <p:ph type="sldNum" sz="quarter" idx="12"/>
          </p:nvPr>
        </p:nvSpPr>
        <p:spPr>
          <a:xfrm>
            <a:off x="8610600" y="6356350"/>
            <a:ext cx="2743200" cy="365125"/>
          </a:xfrm>
        </p:spPr>
        <p:txBody>
          <a:bodyPr>
            <a:normAutofit/>
          </a:bodyPr>
          <a:lstStyle/>
          <a:p>
            <a:pPr>
              <a:spcAft>
                <a:spcPts val="600"/>
              </a:spcAft>
            </a:pPr>
            <a:fld id="{6FBBACAA-D2A9-4F7C-85FB-46E287B5B6E0}" type="slidenum">
              <a:rPr lang="he-IL" b="1" smtClean="0">
                <a:solidFill>
                  <a:schemeClr val="tx1"/>
                </a:solidFill>
              </a:rPr>
              <a:pPr>
                <a:spcAft>
                  <a:spcPts val="600"/>
                </a:spcAft>
              </a:pPr>
              <a:t>9</a:t>
            </a:fld>
            <a:endParaRPr lang="he-IL" b="1" dirty="0">
              <a:solidFill>
                <a:schemeClr val="tx1"/>
              </a:solidFill>
            </a:endParaRPr>
          </a:p>
        </p:txBody>
      </p:sp>
      <p:sp>
        <p:nvSpPr>
          <p:cNvPr id="13" name="מציין מיקום תוכן 2">
            <a:extLst>
              <a:ext uri="{FF2B5EF4-FFF2-40B4-BE49-F238E27FC236}">
                <a16:creationId xmlns:a16="http://schemas.microsoft.com/office/drawing/2014/main" id="{D593C7DA-BB0B-4416-8577-09A3F51E0F9A}"/>
              </a:ext>
            </a:extLst>
          </p:cNvPr>
          <p:cNvSpPr txBox="1">
            <a:spLocks/>
          </p:cNvSpPr>
          <p:nvPr/>
        </p:nvSpPr>
        <p:spPr>
          <a:xfrm>
            <a:off x="990600" y="2121457"/>
            <a:ext cx="10363200" cy="4411368"/>
          </a:xfrm>
          <a:prstGeom prst="rect">
            <a:avLst/>
          </a:prstGeom>
        </p:spPr>
        <p:txBody>
          <a:bodyPr>
            <a:no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algn="l" rtl="0">
              <a:lnSpc>
                <a:spcPct val="150000"/>
              </a:lnSpc>
              <a:spcBef>
                <a:spcPts val="375"/>
              </a:spcBef>
              <a:buFont typeface="Wingdings" panose="05000000000000000000" pitchFamily="2" charset="2"/>
              <a:buAutoNum type="arabicPeriod"/>
              <a:defRPr/>
            </a:pPr>
            <a:r>
              <a:rPr lang="en-US" altLang="he-IL" sz="2000" dirty="0">
                <a:latin typeface="Levenim MT" pitchFamily="2" charset="-79"/>
                <a:cs typeface="Levenim MT" pitchFamily="2" charset="-79"/>
              </a:rPr>
              <a:t>The digital world for decision makers</a:t>
            </a:r>
          </a:p>
          <a:p>
            <a:pPr marL="457200" indent="-457200" algn="l" rtl="0">
              <a:lnSpc>
                <a:spcPct val="150000"/>
              </a:lnSpc>
              <a:spcBef>
                <a:spcPts val="375"/>
              </a:spcBef>
              <a:buFont typeface="Wingdings" panose="05000000000000000000" pitchFamily="2" charset="2"/>
              <a:buAutoNum type="arabicPeriod"/>
              <a:defRPr/>
            </a:pPr>
            <a:r>
              <a:rPr lang="en-US" altLang="he-IL" sz="2000" dirty="0">
                <a:latin typeface="Levenim MT" pitchFamily="2" charset="-79"/>
                <a:cs typeface="Levenim MT" pitchFamily="2" charset="-79"/>
              </a:rPr>
              <a:t>Tours of the security organizations</a:t>
            </a:r>
          </a:p>
          <a:p>
            <a:pPr marL="457200" indent="-457200" algn="l" rtl="0">
              <a:lnSpc>
                <a:spcPct val="150000"/>
              </a:lnSpc>
              <a:spcBef>
                <a:spcPts val="375"/>
              </a:spcBef>
              <a:buFont typeface="Wingdings" panose="05000000000000000000" pitchFamily="2" charset="2"/>
              <a:buAutoNum type="arabicPeriod"/>
              <a:defRPr/>
            </a:pPr>
            <a:r>
              <a:rPr lang="en-US" altLang="he-IL" sz="2000" dirty="0">
                <a:latin typeface="Levenim MT" pitchFamily="2" charset="-79"/>
                <a:cs typeface="Levenim MT" pitchFamily="2" charset="-79"/>
              </a:rPr>
              <a:t>Elective Seminar: Israel Economics / Communications / Cyber</a:t>
            </a:r>
          </a:p>
          <a:p>
            <a:pPr marL="457200" indent="-457200" algn="l" rtl="0">
              <a:lnSpc>
                <a:spcPct val="150000"/>
              </a:lnSpc>
              <a:spcBef>
                <a:spcPts val="375"/>
              </a:spcBef>
              <a:buFont typeface="Wingdings" panose="05000000000000000000" pitchFamily="2" charset="2"/>
              <a:buAutoNum type="arabicPeriod"/>
              <a:defRPr/>
            </a:pPr>
            <a:r>
              <a:rPr lang="en-US" altLang="he-IL" sz="2000" dirty="0">
                <a:latin typeface="Levenim MT" pitchFamily="2" charset="-79"/>
                <a:cs typeface="Levenim MT" pitchFamily="2" charset="-79"/>
              </a:rPr>
              <a:t>Government corruption Symposium day </a:t>
            </a:r>
          </a:p>
          <a:p>
            <a:pPr marL="457200" indent="-457200" algn="l" rtl="0">
              <a:lnSpc>
                <a:spcPct val="150000"/>
              </a:lnSpc>
              <a:spcBef>
                <a:spcPts val="375"/>
              </a:spcBef>
              <a:buFont typeface="Wingdings" panose="05000000000000000000" pitchFamily="2" charset="2"/>
              <a:buAutoNum type="arabicPeriod"/>
              <a:defRPr/>
            </a:pPr>
            <a:r>
              <a:rPr lang="en-US" altLang="he-IL" sz="2000" dirty="0">
                <a:latin typeface="Levenim MT" pitchFamily="2" charset="-79"/>
                <a:cs typeface="Levenim MT" pitchFamily="2" charset="-79"/>
              </a:rPr>
              <a:t>International Law Symposium day </a:t>
            </a:r>
          </a:p>
          <a:p>
            <a:pPr marL="457200" indent="-457200" algn="l" rtl="0">
              <a:lnSpc>
                <a:spcPct val="150000"/>
              </a:lnSpc>
              <a:spcBef>
                <a:spcPts val="375"/>
              </a:spcBef>
              <a:buFont typeface="Wingdings" panose="05000000000000000000" pitchFamily="2" charset="2"/>
              <a:buAutoNum type="arabicPeriod"/>
              <a:defRPr/>
            </a:pPr>
            <a:r>
              <a:rPr lang="en-US" altLang="he-IL" sz="2000" dirty="0">
                <a:latin typeface="Levenim MT" pitchFamily="2" charset="-79"/>
                <a:cs typeface="Levenim MT" pitchFamily="2" charset="-79"/>
              </a:rPr>
              <a:t>Cyber Symposium day </a:t>
            </a:r>
          </a:p>
          <a:p>
            <a:pPr marL="457200" indent="-457200" algn="l" rtl="0">
              <a:lnSpc>
                <a:spcPct val="150000"/>
              </a:lnSpc>
              <a:spcBef>
                <a:spcPts val="375"/>
              </a:spcBef>
              <a:buFont typeface="Wingdings" panose="05000000000000000000" pitchFamily="2" charset="2"/>
              <a:buAutoNum type="arabicPeriod"/>
              <a:defRPr/>
            </a:pPr>
            <a:r>
              <a:rPr lang="en-US" altLang="he-IL" sz="2000" dirty="0">
                <a:latin typeface="Levenim MT" pitchFamily="2" charset="-79"/>
                <a:cs typeface="Levenim MT" pitchFamily="2" charset="-79"/>
              </a:rPr>
              <a:t>Seminar and study tour in the East</a:t>
            </a:r>
            <a:endParaRPr lang="he-IL" sz="2000" dirty="0">
              <a:latin typeface="Levenim MT" pitchFamily="2" charset="-79"/>
              <a:cs typeface="Levenim MT" pitchFamily="2" charset="-79"/>
            </a:endParaRPr>
          </a:p>
        </p:txBody>
      </p:sp>
      <p:pic>
        <p:nvPicPr>
          <p:cNvPr id="9"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70164" y="4774348"/>
            <a:ext cx="682587" cy="1037532"/>
          </a:xfrm>
          <a:prstGeom prst="rect">
            <a:avLst/>
          </a:prstGeom>
        </p:spPr>
      </p:pic>
    </p:spTree>
    <p:extLst>
      <p:ext uri="{BB962C8B-B14F-4D97-AF65-F5344CB8AC3E}">
        <p14:creationId xmlns:p14="http://schemas.microsoft.com/office/powerpoint/2010/main" val="633783109"/>
      </p:ext>
    </p:extLst>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F4AAAB59B80104CB16B26DA3248C953" ma:contentTypeVersion="12" ma:contentTypeDescription="Create a new document." ma:contentTypeScope="" ma:versionID="c86d64e660d868b7bd2885cdcbf88e30">
  <xsd:schema xmlns:xsd="http://www.w3.org/2001/XMLSchema" xmlns:xs="http://www.w3.org/2001/XMLSchema" xmlns:p="http://schemas.microsoft.com/office/2006/metadata/properties" xmlns:ns2="05187063-7f7a-474c-a948-eeb636a205b7" xmlns:ns3="e117b202-2014-45e8-bce2-ab03415b2dff" targetNamespace="http://schemas.microsoft.com/office/2006/metadata/properties" ma:root="true" ma:fieldsID="48cf91e1b8c47030ca59b12b43d462c1" ns2:_="" ns3:_="">
    <xsd:import namespace="05187063-7f7a-474c-a948-eeb636a205b7"/>
    <xsd:import namespace="e117b202-2014-45e8-bce2-ab03415b2dff"/>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5187063-7f7a-474c-a948-eeb636a205b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117b202-2014-45e8-bce2-ab03415b2dff"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35491AB-71C7-4653-AF5F-C1902E341564}">
  <ds:schemaRefs>
    <ds:schemaRef ds:uri="05187063-7f7a-474c-a948-eeb636a205b7"/>
    <ds:schemaRef ds:uri="http://schemas.microsoft.com/office/2006/documentManagement/types"/>
    <ds:schemaRef ds:uri="http://schemas.microsoft.com/office/2006/metadata/properties"/>
    <ds:schemaRef ds:uri="http://purl.org/dc/elements/1.1/"/>
    <ds:schemaRef ds:uri="http://purl.org/dc/dcmitype/"/>
    <ds:schemaRef ds:uri="http://schemas.microsoft.com/office/infopath/2007/PartnerControls"/>
    <ds:schemaRef ds:uri="http://purl.org/dc/terms/"/>
    <ds:schemaRef ds:uri="http://schemas.openxmlformats.org/package/2006/metadata/core-properties"/>
    <ds:schemaRef ds:uri="e117b202-2014-45e8-bce2-ab03415b2dff"/>
    <ds:schemaRef ds:uri="http://www.w3.org/XML/1998/namespace"/>
  </ds:schemaRefs>
</ds:datastoreItem>
</file>

<file path=customXml/itemProps2.xml><?xml version="1.0" encoding="utf-8"?>
<ds:datastoreItem xmlns:ds="http://schemas.openxmlformats.org/officeDocument/2006/customXml" ds:itemID="{6DE10CCB-789A-4355-ACB2-0B18123580E5}">
  <ds:schemaRefs>
    <ds:schemaRef ds:uri="http://schemas.microsoft.com/sharepoint/v3/contenttype/forms"/>
  </ds:schemaRefs>
</ds:datastoreItem>
</file>

<file path=customXml/itemProps3.xml><?xml version="1.0" encoding="utf-8"?>
<ds:datastoreItem xmlns:ds="http://schemas.openxmlformats.org/officeDocument/2006/customXml" ds:itemID="{E7BC765C-481E-4B0D-A68B-EF800ACB38E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5187063-7f7a-474c-a948-eeb636a205b7"/>
    <ds:schemaRef ds:uri="e117b202-2014-45e8-bce2-ab03415b2df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9988</TotalTime>
  <Words>738</Words>
  <Application>Microsoft Office PowerPoint</Application>
  <PresentationFormat>Widescreen</PresentationFormat>
  <Paragraphs>185</Paragraphs>
  <Slides>18</Slides>
  <Notes>1</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7" baseType="lpstr">
      <vt:lpstr>Arial</vt:lpstr>
      <vt:lpstr>Calibri</vt:lpstr>
      <vt:lpstr>Calibri Light</vt:lpstr>
      <vt:lpstr>David</vt:lpstr>
      <vt:lpstr>Levenim MT</vt:lpstr>
      <vt:lpstr>Wingdings</vt:lpstr>
      <vt:lpstr>Wingdings 2</vt:lpstr>
      <vt:lpstr>ערכת נושא Office</vt:lpstr>
      <vt:lpstr>תרשים</vt:lpstr>
      <vt:lpstr>Israel National Defense College</vt:lpstr>
      <vt:lpstr>The INDC</vt:lpstr>
      <vt:lpstr>Goals of the Academic Year</vt:lpstr>
      <vt:lpstr>Learning Fields in the INDC</vt:lpstr>
      <vt:lpstr>Participant’s Demographic</vt:lpstr>
      <vt:lpstr>48th Class - Participants</vt:lpstr>
      <vt:lpstr>The Global Season: </vt:lpstr>
      <vt:lpstr>The Israeli Season:</vt:lpstr>
      <vt:lpstr>Specialization Season:</vt:lpstr>
      <vt:lpstr>Integrative Season:</vt:lpstr>
      <vt:lpstr>INDC Learning Method </vt:lpstr>
      <vt:lpstr>INDC Code (1\2)</vt:lpstr>
      <vt:lpstr>INDC Code (2\2)</vt:lpstr>
      <vt:lpstr>Participants’ Roles</vt:lpstr>
      <vt:lpstr>(Basic) Weekly Structure in the INDC</vt:lpstr>
      <vt:lpstr>Important Dates</vt:lpstr>
      <vt:lpstr>Looking forward…</vt:lpstr>
      <vt:lpstr>Studies in the Shadow of Covid-19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u23920</dc:creator>
  <cp:lastModifiedBy>אהרון אייבל</cp:lastModifiedBy>
  <cp:revision>246</cp:revision>
  <cp:lastPrinted>2017-08-27T15:18:28Z</cp:lastPrinted>
  <dcterms:created xsi:type="dcterms:W3CDTF">2017-08-17T05:53:13Z</dcterms:created>
  <dcterms:modified xsi:type="dcterms:W3CDTF">2020-07-27T12:57:49Z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0x0101004F4AAAB59B80104CB16B26DA3248C953</vt:lpwstr>
  </property>
</Properties>
</file>