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12192000" cy="6858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6A6"/>
    <a:srgbClr val="E0C998"/>
    <a:srgbClr val="555555"/>
    <a:srgbClr val="FEFC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96" y="5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05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9626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9525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1364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4146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8750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82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6384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27031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7679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3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FDFDFD"/>
                </a:solidFill>
                <a:latin typeface="David"/>
                <a:cs typeface="Davi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900" b="1" i="1">
                <a:solidFill>
                  <a:schemeClr val="tx1"/>
                </a:solidFill>
                <a:latin typeface="David"/>
                <a:cs typeface="Davi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FDFDFD"/>
                </a:solidFill>
                <a:latin typeface="David"/>
                <a:cs typeface="Davi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1202434"/>
            <a:ext cx="12192000" cy="56555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1082038"/>
            <a:ext cx="10312908" cy="57759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0"/>
            <a:ext cx="5156733" cy="36733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830580" y="1783079"/>
            <a:ext cx="5852160" cy="32918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2776727" y="3982211"/>
            <a:ext cx="5852160" cy="287578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6912864" y="3899915"/>
            <a:ext cx="5279135" cy="29580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4548251" y="146621"/>
            <a:ext cx="6698107" cy="54813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4853940" y="242303"/>
            <a:ext cx="3819906" cy="50369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4882896" y="272034"/>
            <a:ext cx="3764906" cy="44240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359408" y="734568"/>
            <a:ext cx="1105662" cy="42748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1388999" y="763143"/>
            <a:ext cx="1049781" cy="36870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1362455" y="1466075"/>
            <a:ext cx="1107186" cy="44425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1399843" y="1499235"/>
            <a:ext cx="1038225" cy="379730"/>
          </a:xfrm>
          <a:custGeom>
            <a:avLst/>
            <a:gdLst/>
            <a:ahLst/>
            <a:cxnLst/>
            <a:rect l="l" t="t" r="r" b="b"/>
            <a:pathLst>
              <a:path w="1038225" h="379730">
                <a:moveTo>
                  <a:pt x="52020" y="6223"/>
                </a:moveTo>
                <a:lnTo>
                  <a:pt x="0" y="91237"/>
                </a:lnTo>
                <a:lnTo>
                  <a:pt x="11792" y="98891"/>
                </a:lnTo>
                <a:lnTo>
                  <a:pt x="22916" y="106419"/>
                </a:lnTo>
                <a:lnTo>
                  <a:pt x="61845" y="136524"/>
                </a:lnTo>
                <a:lnTo>
                  <a:pt x="75118" y="172120"/>
                </a:lnTo>
                <a:lnTo>
                  <a:pt x="73379" y="183004"/>
                </a:lnTo>
                <a:lnTo>
                  <a:pt x="58173" y="222252"/>
                </a:lnTo>
                <a:lnTo>
                  <a:pt x="35383" y="260350"/>
                </a:lnTo>
                <a:lnTo>
                  <a:pt x="50579" y="260964"/>
                </a:lnTo>
                <a:lnTo>
                  <a:pt x="90973" y="232426"/>
                </a:lnTo>
                <a:lnTo>
                  <a:pt x="121636" y="203299"/>
                </a:lnTo>
                <a:lnTo>
                  <a:pt x="147320" y="162687"/>
                </a:lnTo>
                <a:lnTo>
                  <a:pt x="155561" y="118959"/>
                </a:lnTo>
                <a:lnTo>
                  <a:pt x="152979" y="108210"/>
                </a:lnTo>
                <a:lnTo>
                  <a:pt x="129067" y="73006"/>
                </a:lnTo>
                <a:lnTo>
                  <a:pt x="92271" y="38845"/>
                </a:lnTo>
                <a:lnTo>
                  <a:pt x="62403" y="14234"/>
                </a:lnTo>
                <a:lnTo>
                  <a:pt x="52020" y="6223"/>
                </a:lnTo>
                <a:close/>
              </a:path>
              <a:path w="1038225" h="379730">
                <a:moveTo>
                  <a:pt x="861391" y="2920"/>
                </a:moveTo>
                <a:lnTo>
                  <a:pt x="790585" y="93798"/>
                </a:lnTo>
                <a:lnTo>
                  <a:pt x="798662" y="104181"/>
                </a:lnTo>
                <a:lnTo>
                  <a:pt x="806408" y="114698"/>
                </a:lnTo>
                <a:lnTo>
                  <a:pt x="827649" y="147056"/>
                </a:lnTo>
                <a:lnTo>
                  <a:pt x="845871" y="180634"/>
                </a:lnTo>
                <a:lnTo>
                  <a:pt x="865417" y="227327"/>
                </a:lnTo>
                <a:lnTo>
                  <a:pt x="876473" y="263804"/>
                </a:lnTo>
                <a:lnTo>
                  <a:pt x="863125" y="267483"/>
                </a:lnTo>
                <a:lnTo>
                  <a:pt x="825461" y="276640"/>
                </a:lnTo>
                <a:lnTo>
                  <a:pt x="802336" y="281177"/>
                </a:lnTo>
                <a:lnTo>
                  <a:pt x="770964" y="379569"/>
                </a:lnTo>
                <a:lnTo>
                  <a:pt x="812869" y="365600"/>
                </a:lnTo>
                <a:lnTo>
                  <a:pt x="850426" y="351768"/>
                </a:lnTo>
                <a:lnTo>
                  <a:pt x="893909" y="333451"/>
                </a:lnTo>
                <a:lnTo>
                  <a:pt x="937627" y="310721"/>
                </a:lnTo>
                <a:lnTo>
                  <a:pt x="970682" y="288780"/>
                </a:lnTo>
                <a:lnTo>
                  <a:pt x="1007384" y="256134"/>
                </a:lnTo>
                <a:lnTo>
                  <a:pt x="1024108" y="233850"/>
                </a:lnTo>
                <a:lnTo>
                  <a:pt x="930104" y="233850"/>
                </a:lnTo>
                <a:lnTo>
                  <a:pt x="928587" y="224510"/>
                </a:lnTo>
                <a:lnTo>
                  <a:pt x="919362" y="180211"/>
                </a:lnTo>
                <a:lnTo>
                  <a:pt x="908412" y="137131"/>
                </a:lnTo>
                <a:lnTo>
                  <a:pt x="895676" y="93009"/>
                </a:lnTo>
                <a:lnTo>
                  <a:pt x="883096" y="55563"/>
                </a:lnTo>
                <a:lnTo>
                  <a:pt x="865800" y="12470"/>
                </a:lnTo>
                <a:lnTo>
                  <a:pt x="861391" y="2920"/>
                </a:lnTo>
                <a:close/>
              </a:path>
              <a:path w="1038225" h="379730">
                <a:moveTo>
                  <a:pt x="1009600" y="507"/>
                </a:moveTo>
                <a:lnTo>
                  <a:pt x="941750" y="96157"/>
                </a:lnTo>
                <a:lnTo>
                  <a:pt x="949250" y="110849"/>
                </a:lnTo>
                <a:lnTo>
                  <a:pt x="955742" y="124728"/>
                </a:lnTo>
                <a:lnTo>
                  <a:pt x="969191" y="161562"/>
                </a:lnTo>
                <a:lnTo>
                  <a:pt x="973648" y="191384"/>
                </a:lnTo>
                <a:lnTo>
                  <a:pt x="971638" y="201617"/>
                </a:lnTo>
                <a:lnTo>
                  <a:pt x="965137" y="212088"/>
                </a:lnTo>
                <a:lnTo>
                  <a:pt x="952914" y="223576"/>
                </a:lnTo>
                <a:lnTo>
                  <a:pt x="941665" y="230249"/>
                </a:lnTo>
                <a:lnTo>
                  <a:pt x="930104" y="233850"/>
                </a:lnTo>
                <a:lnTo>
                  <a:pt x="1024108" y="233850"/>
                </a:lnTo>
                <a:lnTo>
                  <a:pt x="1034565" y="191353"/>
                </a:lnTo>
                <a:lnTo>
                  <a:pt x="1037894" y="152613"/>
                </a:lnTo>
                <a:lnTo>
                  <a:pt x="1037928" y="136135"/>
                </a:lnTo>
                <a:lnTo>
                  <a:pt x="1037498" y="125731"/>
                </a:lnTo>
                <a:lnTo>
                  <a:pt x="1031345" y="77083"/>
                </a:lnTo>
                <a:lnTo>
                  <a:pt x="1022344" y="39336"/>
                </a:lnTo>
                <a:lnTo>
                  <a:pt x="1014263" y="13570"/>
                </a:lnTo>
                <a:lnTo>
                  <a:pt x="1009600" y="507"/>
                </a:lnTo>
                <a:close/>
              </a:path>
              <a:path w="1038225" h="379730">
                <a:moveTo>
                  <a:pt x="576149" y="0"/>
                </a:moveTo>
                <a:lnTo>
                  <a:pt x="548245" y="33648"/>
                </a:lnTo>
                <a:lnTo>
                  <a:pt x="527111" y="65495"/>
                </a:lnTo>
                <a:lnTo>
                  <a:pt x="504259" y="110843"/>
                </a:lnTo>
                <a:lnTo>
                  <a:pt x="495123" y="134747"/>
                </a:lnTo>
                <a:lnTo>
                  <a:pt x="622091" y="135426"/>
                </a:lnTo>
                <a:lnTo>
                  <a:pt x="635325" y="138878"/>
                </a:lnTo>
                <a:lnTo>
                  <a:pt x="664573" y="181935"/>
                </a:lnTo>
                <a:lnTo>
                  <a:pt x="671544" y="359562"/>
                </a:lnTo>
                <a:lnTo>
                  <a:pt x="681202" y="350681"/>
                </a:lnTo>
                <a:lnTo>
                  <a:pt x="706581" y="321775"/>
                </a:lnTo>
                <a:lnTo>
                  <a:pt x="731978" y="278002"/>
                </a:lnTo>
                <a:lnTo>
                  <a:pt x="731603" y="123907"/>
                </a:lnTo>
                <a:lnTo>
                  <a:pt x="716757" y="75493"/>
                </a:lnTo>
                <a:lnTo>
                  <a:pt x="674235" y="48130"/>
                </a:lnTo>
                <a:lnTo>
                  <a:pt x="659715" y="46989"/>
                </a:lnTo>
                <a:lnTo>
                  <a:pt x="585420" y="46989"/>
                </a:lnTo>
                <a:lnTo>
                  <a:pt x="581864" y="40639"/>
                </a:lnTo>
                <a:lnTo>
                  <a:pt x="579451" y="33527"/>
                </a:lnTo>
                <a:lnTo>
                  <a:pt x="578273" y="25581"/>
                </a:lnTo>
                <a:lnTo>
                  <a:pt x="577256" y="16416"/>
                </a:lnTo>
                <a:lnTo>
                  <a:pt x="576149" y="0"/>
                </a:lnTo>
                <a:close/>
              </a:path>
              <a:path w="1038225" h="379730">
                <a:moveTo>
                  <a:pt x="469723" y="254126"/>
                </a:moveTo>
                <a:lnTo>
                  <a:pt x="231090" y="254126"/>
                </a:lnTo>
                <a:lnTo>
                  <a:pt x="189053" y="342011"/>
                </a:lnTo>
                <a:lnTo>
                  <a:pt x="431369" y="342011"/>
                </a:lnTo>
                <a:lnTo>
                  <a:pt x="469723" y="254126"/>
                </a:lnTo>
                <a:close/>
              </a:path>
              <a:path w="1038225" h="379730">
                <a:moveTo>
                  <a:pt x="268428" y="0"/>
                </a:moveTo>
                <a:lnTo>
                  <a:pt x="242548" y="33524"/>
                </a:lnTo>
                <a:lnTo>
                  <a:pt x="222053" y="66499"/>
                </a:lnTo>
                <a:lnTo>
                  <a:pt x="201368" y="111661"/>
                </a:lnTo>
                <a:lnTo>
                  <a:pt x="193879" y="134747"/>
                </a:lnTo>
                <a:lnTo>
                  <a:pt x="324994" y="135219"/>
                </a:lnTo>
                <a:lnTo>
                  <a:pt x="337317" y="139097"/>
                </a:lnTo>
                <a:lnTo>
                  <a:pt x="356465" y="176748"/>
                </a:lnTo>
                <a:lnTo>
                  <a:pt x="359897" y="224210"/>
                </a:lnTo>
                <a:lnTo>
                  <a:pt x="361392" y="254126"/>
                </a:lnTo>
                <a:lnTo>
                  <a:pt x="424511" y="254126"/>
                </a:lnTo>
                <a:lnTo>
                  <a:pt x="424417" y="147124"/>
                </a:lnTo>
                <a:lnTo>
                  <a:pt x="420941" y="100244"/>
                </a:lnTo>
                <a:lnTo>
                  <a:pt x="399670" y="58665"/>
                </a:lnTo>
                <a:lnTo>
                  <a:pt x="360503" y="46989"/>
                </a:lnTo>
                <a:lnTo>
                  <a:pt x="271471" y="37340"/>
                </a:lnTo>
                <a:lnTo>
                  <a:pt x="269770" y="24373"/>
                </a:lnTo>
                <a:lnTo>
                  <a:pt x="268761" y="11931"/>
                </a:lnTo>
                <a:lnTo>
                  <a:pt x="268428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1399843" y="1505458"/>
            <a:ext cx="155575" cy="255270"/>
          </a:xfrm>
          <a:custGeom>
            <a:avLst/>
            <a:gdLst/>
            <a:ahLst/>
            <a:cxnLst/>
            <a:rect l="l" t="t" r="r" b="b"/>
            <a:pathLst>
              <a:path w="155575" h="255269">
                <a:moveTo>
                  <a:pt x="52020" y="0"/>
                </a:moveTo>
                <a:lnTo>
                  <a:pt x="82530" y="24322"/>
                </a:lnTo>
                <a:lnTo>
                  <a:pt x="120196" y="58099"/>
                </a:lnTo>
                <a:lnTo>
                  <a:pt x="147976" y="91019"/>
                </a:lnTo>
                <a:lnTo>
                  <a:pt x="155561" y="112736"/>
                </a:lnTo>
                <a:lnTo>
                  <a:pt x="155141" y="124025"/>
                </a:lnTo>
                <a:lnTo>
                  <a:pt x="142531" y="166863"/>
                </a:lnTo>
                <a:lnTo>
                  <a:pt x="112498" y="206881"/>
                </a:lnTo>
                <a:lnTo>
                  <a:pt x="78588" y="235756"/>
                </a:lnTo>
                <a:lnTo>
                  <a:pt x="50579" y="254741"/>
                </a:lnTo>
                <a:lnTo>
                  <a:pt x="35383" y="254126"/>
                </a:lnTo>
                <a:lnTo>
                  <a:pt x="45219" y="237886"/>
                </a:lnTo>
                <a:lnTo>
                  <a:pt x="52816" y="225183"/>
                </a:lnTo>
                <a:lnTo>
                  <a:pt x="70093" y="188556"/>
                </a:lnTo>
                <a:lnTo>
                  <a:pt x="75118" y="165897"/>
                </a:lnTo>
                <a:lnTo>
                  <a:pt x="74153" y="148627"/>
                </a:lnTo>
                <a:lnTo>
                  <a:pt x="43383" y="115126"/>
                </a:lnTo>
                <a:lnTo>
                  <a:pt x="11792" y="92668"/>
                </a:lnTo>
                <a:lnTo>
                  <a:pt x="0" y="85014"/>
                </a:lnTo>
                <a:lnTo>
                  <a:pt x="52020" y="0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2170807" y="1499742"/>
            <a:ext cx="267335" cy="379095"/>
          </a:xfrm>
          <a:custGeom>
            <a:avLst/>
            <a:gdLst/>
            <a:ahLst/>
            <a:cxnLst/>
            <a:rect l="l" t="t" r="r" b="b"/>
            <a:pathLst>
              <a:path w="267335" h="379094">
                <a:moveTo>
                  <a:pt x="238636" y="0"/>
                </a:moveTo>
                <a:lnTo>
                  <a:pt x="251380" y="38828"/>
                </a:lnTo>
                <a:lnTo>
                  <a:pt x="260381" y="76575"/>
                </a:lnTo>
                <a:lnTo>
                  <a:pt x="266534" y="125223"/>
                </a:lnTo>
                <a:lnTo>
                  <a:pt x="267024" y="137085"/>
                </a:lnTo>
                <a:lnTo>
                  <a:pt x="266965" y="151304"/>
                </a:lnTo>
                <a:lnTo>
                  <a:pt x="263597" y="190876"/>
                </a:lnTo>
                <a:lnTo>
                  <a:pt x="251690" y="237641"/>
                </a:lnTo>
                <a:lnTo>
                  <a:pt x="219108" y="272472"/>
                </a:lnTo>
                <a:lnTo>
                  <a:pt x="178217" y="303118"/>
                </a:lnTo>
                <a:lnTo>
                  <a:pt x="141929" y="323803"/>
                </a:lnTo>
                <a:lnTo>
                  <a:pt x="102133" y="342090"/>
                </a:lnTo>
                <a:lnTo>
                  <a:pt x="54902" y="360469"/>
                </a:lnTo>
                <a:lnTo>
                  <a:pt x="14458" y="374386"/>
                </a:lnTo>
                <a:lnTo>
                  <a:pt x="0" y="379061"/>
                </a:lnTo>
                <a:lnTo>
                  <a:pt x="31372" y="280670"/>
                </a:lnTo>
                <a:lnTo>
                  <a:pt x="42736" y="278557"/>
                </a:lnTo>
                <a:lnTo>
                  <a:pt x="54497" y="276132"/>
                </a:lnTo>
                <a:lnTo>
                  <a:pt x="66654" y="273393"/>
                </a:lnTo>
                <a:lnTo>
                  <a:pt x="79209" y="270341"/>
                </a:lnTo>
                <a:lnTo>
                  <a:pt x="92160" y="266975"/>
                </a:lnTo>
                <a:lnTo>
                  <a:pt x="105509" y="263296"/>
                </a:lnTo>
                <a:lnTo>
                  <a:pt x="102169" y="250997"/>
                </a:lnTo>
                <a:lnTo>
                  <a:pt x="85362" y="203196"/>
                </a:lnTo>
                <a:lnTo>
                  <a:pt x="63096" y="157604"/>
                </a:lnTo>
                <a:lnTo>
                  <a:pt x="42857" y="124841"/>
                </a:lnTo>
                <a:lnTo>
                  <a:pt x="19621" y="93290"/>
                </a:lnTo>
                <a:lnTo>
                  <a:pt x="90427" y="2412"/>
                </a:lnTo>
                <a:lnTo>
                  <a:pt x="107861" y="43549"/>
                </a:lnTo>
                <a:lnTo>
                  <a:pt x="120558" y="79532"/>
                </a:lnTo>
                <a:lnTo>
                  <a:pt x="132894" y="119896"/>
                </a:lnTo>
                <a:lnTo>
                  <a:pt x="145174" y="166434"/>
                </a:lnTo>
                <a:lnTo>
                  <a:pt x="155815" y="214059"/>
                </a:lnTo>
                <a:lnTo>
                  <a:pt x="159140" y="233342"/>
                </a:lnTo>
                <a:lnTo>
                  <a:pt x="170701" y="229741"/>
                </a:lnTo>
                <a:lnTo>
                  <a:pt x="181950" y="223068"/>
                </a:lnTo>
                <a:lnTo>
                  <a:pt x="194173" y="211580"/>
                </a:lnTo>
                <a:lnTo>
                  <a:pt x="200674" y="201109"/>
                </a:lnTo>
                <a:lnTo>
                  <a:pt x="202690" y="190845"/>
                </a:lnTo>
                <a:lnTo>
                  <a:pt x="202196" y="181684"/>
                </a:lnTo>
                <a:lnTo>
                  <a:pt x="190263" y="137294"/>
                </a:lnTo>
                <a:lnTo>
                  <a:pt x="170786" y="95649"/>
                </a:lnTo>
                <a:lnTo>
                  <a:pt x="238636" y="0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1894967" y="1499235"/>
            <a:ext cx="236854" cy="360045"/>
          </a:xfrm>
          <a:custGeom>
            <a:avLst/>
            <a:gdLst/>
            <a:ahLst/>
            <a:cxnLst/>
            <a:rect l="l" t="t" r="r" b="b"/>
            <a:pathLst>
              <a:path w="236855" h="360044">
                <a:moveTo>
                  <a:pt x="81025" y="0"/>
                </a:moveTo>
                <a:lnTo>
                  <a:pt x="86740" y="40639"/>
                </a:lnTo>
                <a:lnTo>
                  <a:pt x="90296" y="46989"/>
                </a:lnTo>
                <a:lnTo>
                  <a:pt x="164591" y="46989"/>
                </a:lnTo>
                <a:lnTo>
                  <a:pt x="179112" y="48130"/>
                </a:lnTo>
                <a:lnTo>
                  <a:pt x="213337" y="65231"/>
                </a:lnTo>
                <a:lnTo>
                  <a:pt x="232025" y="99139"/>
                </a:lnTo>
                <a:lnTo>
                  <a:pt x="236855" y="278002"/>
                </a:lnTo>
                <a:lnTo>
                  <a:pt x="231413" y="289502"/>
                </a:lnTo>
                <a:lnTo>
                  <a:pt x="203598" y="331786"/>
                </a:lnTo>
                <a:lnTo>
                  <a:pt x="176420" y="359562"/>
                </a:lnTo>
                <a:lnTo>
                  <a:pt x="170814" y="200025"/>
                </a:lnTo>
                <a:lnTo>
                  <a:pt x="169450" y="181935"/>
                </a:lnTo>
                <a:lnTo>
                  <a:pt x="151072" y="145252"/>
                </a:lnTo>
                <a:lnTo>
                  <a:pt x="0" y="134747"/>
                </a:lnTo>
                <a:lnTo>
                  <a:pt x="4376" y="122693"/>
                </a:lnTo>
                <a:lnTo>
                  <a:pt x="19799" y="87758"/>
                </a:lnTo>
                <a:lnTo>
                  <a:pt x="45697" y="44057"/>
                </a:lnTo>
                <a:lnTo>
                  <a:pt x="69108" y="13453"/>
                </a:lnTo>
                <a:lnTo>
                  <a:pt x="77669" y="3668"/>
                </a:lnTo>
                <a:lnTo>
                  <a:pt x="81025" y="0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1588897" y="1499235"/>
            <a:ext cx="280670" cy="342265"/>
          </a:xfrm>
          <a:custGeom>
            <a:avLst/>
            <a:gdLst/>
            <a:ahLst/>
            <a:cxnLst/>
            <a:rect l="l" t="t" r="r" b="b"/>
            <a:pathLst>
              <a:path w="280669" h="342264">
                <a:moveTo>
                  <a:pt x="79375" y="0"/>
                </a:moveTo>
                <a:lnTo>
                  <a:pt x="171450" y="46989"/>
                </a:lnTo>
                <a:lnTo>
                  <a:pt x="186559" y="48287"/>
                </a:lnTo>
                <a:lnTo>
                  <a:pt x="199611" y="52179"/>
                </a:lnTo>
                <a:lnTo>
                  <a:pt x="226523" y="79421"/>
                </a:lnTo>
                <a:lnTo>
                  <a:pt x="234665" y="124975"/>
                </a:lnTo>
                <a:lnTo>
                  <a:pt x="235458" y="254126"/>
                </a:lnTo>
                <a:lnTo>
                  <a:pt x="280670" y="254126"/>
                </a:lnTo>
                <a:lnTo>
                  <a:pt x="242315" y="342011"/>
                </a:lnTo>
                <a:lnTo>
                  <a:pt x="0" y="342011"/>
                </a:lnTo>
                <a:lnTo>
                  <a:pt x="42036" y="254126"/>
                </a:lnTo>
                <a:lnTo>
                  <a:pt x="172339" y="254126"/>
                </a:lnTo>
                <a:lnTo>
                  <a:pt x="171609" y="238653"/>
                </a:lnTo>
                <a:lnTo>
                  <a:pt x="169201" y="198417"/>
                </a:lnTo>
                <a:lnTo>
                  <a:pt x="163981" y="159580"/>
                </a:lnTo>
                <a:lnTo>
                  <a:pt x="4825" y="134747"/>
                </a:lnTo>
                <a:lnTo>
                  <a:pt x="8332" y="123162"/>
                </a:lnTo>
                <a:lnTo>
                  <a:pt x="27116" y="77663"/>
                </a:lnTo>
                <a:lnTo>
                  <a:pt x="46189" y="44430"/>
                </a:lnTo>
                <a:lnTo>
                  <a:pt x="69523" y="11974"/>
                </a:lnTo>
                <a:lnTo>
                  <a:pt x="78246" y="1330"/>
                </a:lnTo>
                <a:lnTo>
                  <a:pt x="79375" y="0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2822448" y="2764535"/>
            <a:ext cx="1756410" cy="133578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FDFDFD"/>
                </a:solidFill>
                <a:latin typeface="David"/>
                <a:cs typeface="Davi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04464" y="3054616"/>
            <a:ext cx="5783071" cy="63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FDFDFD"/>
                </a:solidFill>
                <a:latin typeface="David"/>
                <a:cs typeface="Davi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8253" y="3076667"/>
            <a:ext cx="10175493" cy="34880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1" i="1">
                <a:solidFill>
                  <a:schemeClr val="tx1"/>
                </a:solidFill>
                <a:latin typeface="David"/>
                <a:cs typeface="Davi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3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1.jp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18" Type="http://schemas.openxmlformats.org/officeDocument/2006/relationships/image" Target="../media/image72.png"/><Relationship Id="rId3" Type="http://schemas.openxmlformats.org/officeDocument/2006/relationships/image" Target="../media/image1.jp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17" Type="http://schemas.openxmlformats.org/officeDocument/2006/relationships/image" Target="../media/image71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70.png"/><Relationship Id="rId20" Type="http://schemas.openxmlformats.org/officeDocument/2006/relationships/image" Target="../media/image7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5" Type="http://schemas.openxmlformats.org/officeDocument/2006/relationships/image" Target="../media/image69.png"/><Relationship Id="rId10" Type="http://schemas.openxmlformats.org/officeDocument/2006/relationships/image" Target="../media/image64.png"/><Relationship Id="rId19" Type="http://schemas.openxmlformats.org/officeDocument/2006/relationships/image" Target="../media/image73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6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827" y="-32657"/>
            <a:ext cx="12180498" cy="52276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157534" y="2801639"/>
            <a:ext cx="0" cy="1306830"/>
          </a:xfrm>
          <a:custGeom>
            <a:avLst/>
            <a:gdLst/>
            <a:ahLst/>
            <a:cxnLst/>
            <a:rect l="l" t="t" r="r" b="b"/>
            <a:pathLst>
              <a:path h="1306829">
                <a:moveTo>
                  <a:pt x="0" y="1306285"/>
                </a:moveTo>
                <a:lnTo>
                  <a:pt x="0" y="0"/>
                </a:lnTo>
              </a:path>
            </a:pathLst>
          </a:custGeom>
          <a:ln w="17232">
            <a:solidFill>
              <a:srgbClr val="13B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140816" y="5276706"/>
            <a:ext cx="1051560" cy="0"/>
          </a:xfrm>
          <a:custGeom>
            <a:avLst/>
            <a:gdLst/>
            <a:ahLst/>
            <a:cxnLst/>
            <a:rect l="l" t="t" r="r" b="b"/>
            <a:pathLst>
              <a:path w="1051559">
                <a:moveTo>
                  <a:pt x="0" y="0"/>
                </a:moveTo>
                <a:lnTo>
                  <a:pt x="1051182" y="0"/>
                </a:lnTo>
              </a:path>
            </a:pathLst>
          </a:custGeom>
          <a:ln w="25848">
            <a:solidFill>
              <a:srgbClr val="54A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0" y="4215644"/>
            <a:ext cx="5811098" cy="1696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13435" marR="5080" indent="-801370" algn="just" rtl="0">
              <a:lnSpc>
                <a:spcPct val="104000"/>
              </a:lnSpc>
              <a:tabLst>
                <a:tab pos="658495" algn="l"/>
              </a:tabLst>
            </a:pPr>
            <a:r>
              <a:rPr lang="en-US" sz="5300" spc="120" dirty="0" smtClean="0">
                <a:solidFill>
                  <a:srgbClr val="030303"/>
                </a:solidFill>
                <a:latin typeface="Arial"/>
                <a:cs typeface="Arial"/>
              </a:rPr>
              <a:t>INDC</a:t>
            </a:r>
            <a:r>
              <a:rPr lang="en-US" sz="5300" spc="120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lang="en-US" sz="5300" spc="120" dirty="0" smtClean="0">
                <a:solidFill>
                  <a:srgbClr val="030303"/>
                </a:solidFill>
                <a:latin typeface="Arial"/>
                <a:cs typeface="Arial"/>
              </a:rPr>
              <a:t>Visit to the Central District</a:t>
            </a:r>
            <a:endParaRPr sz="52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80671" y="5912134"/>
            <a:ext cx="1849755" cy="4664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04"/>
              </a:lnSpc>
            </a:pPr>
            <a:r>
              <a:rPr sz="2800" spc="120" dirty="0">
                <a:solidFill>
                  <a:srgbClr val="030303"/>
                </a:solidFill>
                <a:latin typeface="Arial"/>
                <a:cs typeface="Arial"/>
              </a:rPr>
              <a:t>12.3.2020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0" y="1649595"/>
            <a:ext cx="8077200" cy="830997"/>
          </a:xfrm>
          <a:prstGeom prst="rect">
            <a:avLst/>
          </a:prstGeom>
          <a:solidFill>
            <a:srgbClr val="0076A6"/>
          </a:solidFill>
        </p:spPr>
        <p:txBody>
          <a:bodyPr wrap="square" rtlCol="1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Serve, Protect, and Fight Crime</a:t>
            </a:r>
            <a:endParaRPr lang="he-IL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4075" y="0"/>
            <a:ext cx="10196422" cy="6642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1421372" cy="10696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189781" y="5141343"/>
            <a:ext cx="1380225" cy="12422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157534" y="0"/>
            <a:ext cx="0" cy="567690"/>
          </a:xfrm>
          <a:custGeom>
            <a:avLst/>
            <a:gdLst/>
            <a:ahLst/>
            <a:cxnLst/>
            <a:rect l="l" t="t" r="r" b="b"/>
            <a:pathLst>
              <a:path h="567690">
                <a:moveTo>
                  <a:pt x="0" y="567202"/>
                </a:moveTo>
                <a:lnTo>
                  <a:pt x="0" y="0"/>
                </a:lnTo>
              </a:path>
            </a:pathLst>
          </a:custGeom>
          <a:ln w="25848">
            <a:solidFill>
              <a:srgbClr val="1CA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166151" y="1031278"/>
            <a:ext cx="0" cy="429895"/>
          </a:xfrm>
          <a:custGeom>
            <a:avLst/>
            <a:gdLst/>
            <a:ahLst/>
            <a:cxnLst/>
            <a:rect l="l" t="t" r="r" b="b"/>
            <a:pathLst>
              <a:path h="429894">
                <a:moveTo>
                  <a:pt x="0" y="429699"/>
                </a:moveTo>
                <a:lnTo>
                  <a:pt x="0" y="0"/>
                </a:lnTo>
              </a:path>
            </a:pathLst>
          </a:custGeom>
          <a:ln w="8616">
            <a:solidFill>
              <a:srgbClr val="1893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89781" y="6412479"/>
            <a:ext cx="1277187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590"/>
              </a:lnSpc>
            </a:pPr>
            <a:r>
              <a:rPr lang="en-US" sz="1450" spc="-200" dirty="0" smtClean="0">
                <a:solidFill>
                  <a:srgbClr val="234B62"/>
                </a:solidFill>
                <a:latin typeface="Arial"/>
                <a:cs typeface="Arial"/>
              </a:rPr>
              <a:t>Police Spokesperson</a:t>
            </a:r>
            <a:endParaRPr sz="1450" dirty="0">
              <a:latin typeface="Arial"/>
              <a:cs typeface="Arial"/>
            </a:endParaRPr>
          </a:p>
          <a:p>
            <a:pPr marL="34925" algn="ctr">
              <a:lnSpc>
                <a:spcPts val="1410"/>
              </a:lnSpc>
            </a:pPr>
            <a:r>
              <a:rPr lang="en-US" sz="1300" spc="30" dirty="0" smtClean="0">
                <a:solidFill>
                  <a:srgbClr val="3F647E"/>
                </a:solidFill>
                <a:latin typeface="Times New Roman"/>
                <a:cs typeface="Times New Roman"/>
              </a:rPr>
              <a:t>Center</a:t>
            </a:r>
            <a:endParaRPr sz="1300" dirty="0"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119338"/>
            <a:ext cx="1824486" cy="830997"/>
          </a:xfrm>
          <a:prstGeom prst="rect">
            <a:avLst/>
          </a:prstGeom>
          <a:solidFill>
            <a:srgbClr val="0076A6"/>
          </a:solidFill>
        </p:spPr>
        <p:txBody>
          <a:bodyPr wrap="square" rtlCol="1">
            <a:spAutoFit/>
          </a:bodyPr>
          <a:lstStyle/>
          <a:p>
            <a:r>
              <a:rPr lang="en-US" sz="4800" b="1" dirty="0" smtClean="0">
                <a:solidFill>
                  <a:srgbClr val="FEFCFD"/>
                </a:solidFill>
              </a:rPr>
              <a:t>Video</a:t>
            </a:r>
            <a:endParaRPr lang="he-IL" sz="4800" b="1" dirty="0">
              <a:solidFill>
                <a:srgbClr val="FEFCFD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815" y="1193291"/>
            <a:ext cx="3733800" cy="51800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346960" y="4930775"/>
            <a:ext cx="2456815" cy="755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258314" y="4041775"/>
            <a:ext cx="2533141" cy="7556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31720" y="2894710"/>
            <a:ext cx="2456815" cy="7556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95444" y="2926079"/>
            <a:ext cx="6606539" cy="6888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 rtl="0"/>
            <a:r>
              <a:rPr lang="en-US" sz="2400" b="1" i="1" dirty="0" smtClean="0"/>
              <a:t>Sharon Sub-District </a:t>
            </a:r>
            <a:r>
              <a:rPr lang="en-US" sz="1600" b="1" i="1" dirty="0" smtClean="0"/>
              <a:t>– Netanya, </a:t>
            </a:r>
            <a:r>
              <a:rPr lang="en-US" sz="1600" b="1" i="1" dirty="0" err="1" smtClean="0"/>
              <a:t>Kfar</a:t>
            </a:r>
            <a:r>
              <a:rPr lang="en-US" sz="1600" b="1" i="1" dirty="0" smtClean="0"/>
              <a:t> Sava, </a:t>
            </a:r>
            <a:r>
              <a:rPr lang="en-US" sz="1600" b="1" i="1" dirty="0" err="1" smtClean="0"/>
              <a:t>Sdot</a:t>
            </a:r>
            <a:r>
              <a:rPr lang="en-US" sz="1600" b="1" i="1" dirty="0" smtClean="0"/>
              <a:t>, Petah </a:t>
            </a:r>
            <a:r>
              <a:rPr lang="en-US" sz="1600" b="1" i="1" dirty="0" err="1" smtClean="0"/>
              <a:t>Tikwa</a:t>
            </a:r>
            <a:r>
              <a:rPr lang="en-US" sz="1600" b="1" i="1" dirty="0" smtClean="0"/>
              <a:t>, Rosh </a:t>
            </a:r>
            <a:r>
              <a:rPr lang="en-US" sz="1600" b="1" i="1" dirty="0" err="1" smtClean="0"/>
              <a:t>Ha’ayin</a:t>
            </a:r>
            <a:r>
              <a:rPr lang="en-US" sz="1600" b="1" i="1" dirty="0" smtClean="0"/>
              <a:t>, </a:t>
            </a:r>
            <a:r>
              <a:rPr lang="en-US" sz="1600" b="1" i="1" dirty="0" err="1" smtClean="0"/>
              <a:t>Kedma</a:t>
            </a:r>
            <a:r>
              <a:rPr lang="en-US" sz="1600" b="1" i="1" dirty="0" smtClean="0"/>
              <a:t>, </a:t>
            </a:r>
            <a:r>
              <a:rPr lang="en-US" sz="1600" b="1" i="1" dirty="0" err="1" smtClean="0"/>
              <a:t>Kfar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Kasem</a:t>
            </a:r>
            <a:r>
              <a:rPr lang="en-US" sz="1600" b="1" i="1" dirty="0" smtClean="0"/>
              <a:t> </a:t>
            </a:r>
            <a:endParaRPr sz="1600" b="1" i="1" dirty="0"/>
          </a:p>
        </p:txBody>
      </p:sp>
      <p:sp>
        <p:nvSpPr>
          <p:cNvPr id="29" name="object 29"/>
          <p:cNvSpPr/>
          <p:nvPr/>
        </p:nvSpPr>
        <p:spPr>
          <a:xfrm>
            <a:off x="4698491" y="3898391"/>
            <a:ext cx="6606540" cy="6888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 rtl="0"/>
            <a:r>
              <a:rPr lang="en-US" sz="2400" b="1" i="1" dirty="0"/>
              <a:t>Ben Gurion Airport Sub-District</a:t>
            </a:r>
            <a:endParaRPr sz="2400" b="1" i="1" dirty="0"/>
          </a:p>
        </p:txBody>
      </p:sp>
      <p:sp>
        <p:nvSpPr>
          <p:cNvPr id="36" name="object 36"/>
          <p:cNvSpPr/>
          <p:nvPr/>
        </p:nvSpPr>
        <p:spPr>
          <a:xfrm>
            <a:off x="4710684" y="4962144"/>
            <a:ext cx="6606540" cy="68884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 rtl="0"/>
            <a:r>
              <a:rPr lang="en-US" sz="2400" b="1" i="1" dirty="0" err="1"/>
              <a:t>Shfela</a:t>
            </a:r>
            <a:r>
              <a:rPr lang="en-US" sz="2400" b="1" i="1" dirty="0"/>
              <a:t> Sub-District</a:t>
            </a:r>
            <a:r>
              <a:rPr lang="en-US" dirty="0" smtClean="0"/>
              <a:t> – </a:t>
            </a:r>
            <a:r>
              <a:rPr lang="en-US" sz="1600" b="1" i="1" dirty="0" err="1"/>
              <a:t>Rishon</a:t>
            </a:r>
            <a:r>
              <a:rPr lang="en-US" dirty="0" smtClean="0"/>
              <a:t> </a:t>
            </a:r>
            <a:r>
              <a:rPr lang="en-US" sz="1600" b="1" i="1" dirty="0" err="1"/>
              <a:t>Leziyon</a:t>
            </a:r>
            <a:r>
              <a:rPr lang="en-US" dirty="0" smtClean="0"/>
              <a:t>, </a:t>
            </a:r>
            <a:r>
              <a:rPr lang="en-US" sz="1600" b="1" i="1" dirty="0" err="1"/>
              <a:t>Rokhovot</a:t>
            </a:r>
            <a:r>
              <a:rPr lang="en-US" dirty="0" smtClean="0"/>
              <a:t>, </a:t>
            </a:r>
            <a:r>
              <a:rPr lang="en-US" sz="1600" b="1" i="1" dirty="0" err="1"/>
              <a:t>Ramle</a:t>
            </a:r>
            <a:r>
              <a:rPr lang="en-US" dirty="0" smtClean="0"/>
              <a:t>, </a:t>
            </a:r>
            <a:r>
              <a:rPr lang="en-US" sz="1600" b="1" i="1" dirty="0" err="1"/>
              <a:t>Modi’in</a:t>
            </a:r>
            <a:r>
              <a:rPr lang="en-US" dirty="0" smtClean="0"/>
              <a:t>. </a:t>
            </a:r>
            <a:r>
              <a:rPr lang="en-US" sz="1600" b="1" i="1" dirty="0"/>
              <a:t>Yavne</a:t>
            </a:r>
            <a:endParaRPr sz="1600" b="1" i="1" dirty="0"/>
          </a:p>
        </p:txBody>
      </p:sp>
      <p:sp>
        <p:nvSpPr>
          <p:cNvPr id="56" name="object 56"/>
          <p:cNvSpPr/>
          <p:nvPr/>
        </p:nvSpPr>
        <p:spPr>
          <a:xfrm>
            <a:off x="4695444" y="6015228"/>
            <a:ext cx="6630924" cy="68884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r>
              <a:rPr lang="en-US" sz="2400" b="1" i="1" dirty="0"/>
              <a:t>Center Border Police</a:t>
            </a:r>
            <a:r>
              <a:rPr lang="en-US" dirty="0" smtClean="0"/>
              <a:t> – </a:t>
            </a:r>
            <a:r>
              <a:rPr lang="en-US" sz="1600" b="1" i="1" dirty="0" err="1"/>
              <a:t>Shfela</a:t>
            </a:r>
            <a:r>
              <a:rPr lang="en-US" sz="1600" b="1" i="1" dirty="0"/>
              <a:t>, Sharon, </a:t>
            </a:r>
            <a:r>
              <a:rPr lang="en-US" sz="1600" b="1" i="1" dirty="0" err="1"/>
              <a:t>Akmog</a:t>
            </a:r>
            <a:r>
              <a:rPr lang="en-US" sz="1600" b="1" i="1" dirty="0"/>
              <a:t>, Special Unit 7</a:t>
            </a:r>
            <a:r>
              <a:rPr lang="en-US" dirty="0" smtClean="0"/>
              <a:t>, </a:t>
            </a:r>
            <a:r>
              <a:rPr lang="en-US" sz="1600" b="1" i="1" dirty="0"/>
              <a:t>101</a:t>
            </a:r>
            <a:r>
              <a:rPr lang="en-US" dirty="0" smtClean="0"/>
              <a:t> </a:t>
            </a:r>
            <a:r>
              <a:rPr lang="en-US" sz="1600" b="1" i="1" dirty="0"/>
              <a:t>Center</a:t>
            </a:r>
            <a:endParaRPr sz="1600" b="1" i="1" dirty="0"/>
          </a:p>
        </p:txBody>
      </p:sp>
      <p:sp>
        <p:nvSpPr>
          <p:cNvPr id="77" name="object 77"/>
          <p:cNvSpPr txBox="1"/>
          <p:nvPr/>
        </p:nvSpPr>
        <p:spPr>
          <a:xfrm>
            <a:off x="4816728" y="1340124"/>
            <a:ext cx="6363970" cy="14619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 rtl="0">
              <a:lnSpc>
                <a:spcPct val="100000"/>
              </a:lnSpc>
            </a:pPr>
            <a:r>
              <a:rPr lang="en-US" sz="1900" b="1" i="1" spc="-50" dirty="0" smtClean="0">
                <a:solidFill>
                  <a:srgbClr val="FF0000"/>
                </a:solidFill>
                <a:latin typeface="David"/>
                <a:cs typeface="David"/>
              </a:rPr>
              <a:t>The Central District </a:t>
            </a:r>
            <a:r>
              <a:rPr lang="en-US" sz="1900" b="1" i="1" spc="-50" dirty="0" smtClean="0">
                <a:solidFill>
                  <a:srgbClr val="042C4E"/>
                </a:solidFill>
                <a:latin typeface="David"/>
                <a:cs typeface="David"/>
              </a:rPr>
              <a:t>covers an area of 1,258 square kilometers, from Alexander River in the north to Ram Junction in the south.</a:t>
            </a:r>
          </a:p>
          <a:p>
            <a:pPr marL="12700" algn="l" rtl="0">
              <a:lnSpc>
                <a:spcPct val="100000"/>
              </a:lnSpc>
            </a:pPr>
            <a:r>
              <a:rPr lang="en-US" sz="1900" b="1" i="1" spc="-50" dirty="0" smtClean="0">
                <a:solidFill>
                  <a:srgbClr val="042C4E"/>
                </a:solidFill>
                <a:latin typeface="David"/>
                <a:cs typeface="David"/>
              </a:rPr>
              <a:t>The eastern border is the Green Line and the western border is bordered by Tel Aviv and two coastal strips: in Netanya in the north and </a:t>
            </a:r>
            <a:r>
              <a:rPr lang="en-US" sz="1900" b="1" i="1" spc="-50" dirty="0" err="1" smtClean="0">
                <a:solidFill>
                  <a:srgbClr val="042C4E"/>
                </a:solidFill>
                <a:latin typeface="David"/>
                <a:cs typeface="David"/>
              </a:rPr>
              <a:t>Rishon</a:t>
            </a:r>
            <a:r>
              <a:rPr lang="en-US" sz="1900" b="1" i="1" spc="-50" dirty="0" smtClean="0">
                <a:solidFill>
                  <a:srgbClr val="042C4E"/>
                </a:solidFill>
                <a:latin typeface="David"/>
                <a:cs typeface="David"/>
              </a:rPr>
              <a:t> </a:t>
            </a:r>
            <a:r>
              <a:rPr lang="en-US" sz="1900" b="1" i="1" spc="-50" dirty="0" err="1" smtClean="0">
                <a:solidFill>
                  <a:srgbClr val="042C4E"/>
                </a:solidFill>
                <a:latin typeface="David"/>
                <a:cs typeface="David"/>
              </a:rPr>
              <a:t>LeZion</a:t>
            </a:r>
            <a:r>
              <a:rPr lang="en-US" sz="1900" b="1" i="1" spc="-50" dirty="0" smtClean="0">
                <a:solidFill>
                  <a:srgbClr val="042C4E"/>
                </a:solidFill>
                <a:latin typeface="David"/>
                <a:cs typeface="David"/>
              </a:rPr>
              <a:t> in the south.</a:t>
            </a:r>
            <a:endParaRPr sz="1900" dirty="0">
              <a:latin typeface="David"/>
              <a:cs typeface="David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11160252" y="2538983"/>
            <a:ext cx="745235" cy="6690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1160252" y="4636008"/>
            <a:ext cx="679703" cy="62331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1192129" y="3554854"/>
            <a:ext cx="1004316" cy="60502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1317224" y="5735450"/>
            <a:ext cx="679703" cy="67970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TextBox 85"/>
          <p:cNvSpPr txBox="1"/>
          <p:nvPr/>
        </p:nvSpPr>
        <p:spPr>
          <a:xfrm>
            <a:off x="4267200" y="119338"/>
            <a:ext cx="334848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800" b="1" dirty="0" smtClean="0">
                <a:solidFill>
                  <a:srgbClr val="FEFCFD"/>
                </a:solidFill>
              </a:rPr>
              <a:t>District Map</a:t>
            </a:r>
            <a:endParaRPr lang="he-IL" sz="4800" b="1" dirty="0">
              <a:solidFill>
                <a:srgbClr val="FEFCFD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2317750" y="3414712"/>
            <a:ext cx="1138555" cy="548005"/>
          </a:xfrm>
          <a:custGeom>
            <a:avLst/>
            <a:gdLst/>
            <a:ahLst/>
            <a:cxnLst/>
            <a:rect l="l" t="t" r="r" b="b"/>
            <a:pathLst>
              <a:path w="1138554" h="548004">
                <a:moveTo>
                  <a:pt x="0" y="547687"/>
                </a:moveTo>
                <a:lnTo>
                  <a:pt x="1138237" y="547687"/>
                </a:lnTo>
                <a:lnTo>
                  <a:pt x="1138237" y="0"/>
                </a:lnTo>
                <a:lnTo>
                  <a:pt x="0" y="0"/>
                </a:lnTo>
                <a:lnTo>
                  <a:pt x="0" y="547687"/>
                </a:lnTo>
                <a:close/>
              </a:path>
            </a:pathLst>
          </a:custGeom>
          <a:solidFill>
            <a:srgbClr val="ECE9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56051" y="3414712"/>
            <a:ext cx="1139825" cy="548005"/>
          </a:xfrm>
          <a:custGeom>
            <a:avLst/>
            <a:gdLst/>
            <a:ahLst/>
            <a:cxnLst/>
            <a:rect l="l" t="t" r="r" b="b"/>
            <a:pathLst>
              <a:path w="1139825" h="548004">
                <a:moveTo>
                  <a:pt x="0" y="547687"/>
                </a:moveTo>
                <a:lnTo>
                  <a:pt x="1139825" y="547687"/>
                </a:lnTo>
                <a:lnTo>
                  <a:pt x="1139825" y="0"/>
                </a:lnTo>
                <a:lnTo>
                  <a:pt x="0" y="0"/>
                </a:lnTo>
                <a:lnTo>
                  <a:pt x="0" y="547687"/>
                </a:lnTo>
                <a:close/>
              </a:path>
            </a:pathLst>
          </a:custGeom>
          <a:solidFill>
            <a:srgbClr val="ECE9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95876" y="3414712"/>
            <a:ext cx="1136650" cy="548005"/>
          </a:xfrm>
          <a:custGeom>
            <a:avLst/>
            <a:gdLst/>
            <a:ahLst/>
            <a:cxnLst/>
            <a:rect l="l" t="t" r="r" b="b"/>
            <a:pathLst>
              <a:path w="1136650" h="548004">
                <a:moveTo>
                  <a:pt x="0" y="547687"/>
                </a:moveTo>
                <a:lnTo>
                  <a:pt x="1136650" y="547687"/>
                </a:lnTo>
                <a:lnTo>
                  <a:pt x="1136650" y="0"/>
                </a:lnTo>
                <a:lnTo>
                  <a:pt x="0" y="0"/>
                </a:lnTo>
                <a:lnTo>
                  <a:pt x="0" y="547687"/>
                </a:lnTo>
                <a:close/>
              </a:path>
            </a:pathLst>
          </a:custGeom>
          <a:solidFill>
            <a:srgbClr val="ECE9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32526" y="3414712"/>
            <a:ext cx="1139825" cy="548005"/>
          </a:xfrm>
          <a:custGeom>
            <a:avLst/>
            <a:gdLst/>
            <a:ahLst/>
            <a:cxnLst/>
            <a:rect l="l" t="t" r="r" b="b"/>
            <a:pathLst>
              <a:path w="1139825" h="548004">
                <a:moveTo>
                  <a:pt x="0" y="547687"/>
                </a:moveTo>
                <a:lnTo>
                  <a:pt x="1139825" y="547687"/>
                </a:lnTo>
                <a:lnTo>
                  <a:pt x="1139825" y="0"/>
                </a:lnTo>
                <a:lnTo>
                  <a:pt x="0" y="0"/>
                </a:lnTo>
                <a:lnTo>
                  <a:pt x="0" y="547687"/>
                </a:lnTo>
                <a:close/>
              </a:path>
            </a:pathLst>
          </a:custGeom>
          <a:solidFill>
            <a:srgbClr val="ECE9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72351" y="3414712"/>
            <a:ext cx="1138555" cy="548005"/>
          </a:xfrm>
          <a:custGeom>
            <a:avLst/>
            <a:gdLst/>
            <a:ahLst/>
            <a:cxnLst/>
            <a:rect l="l" t="t" r="r" b="b"/>
            <a:pathLst>
              <a:path w="1138554" h="548004">
                <a:moveTo>
                  <a:pt x="0" y="547687"/>
                </a:moveTo>
                <a:lnTo>
                  <a:pt x="1138237" y="547687"/>
                </a:lnTo>
                <a:lnTo>
                  <a:pt x="1138237" y="0"/>
                </a:lnTo>
                <a:lnTo>
                  <a:pt x="0" y="0"/>
                </a:lnTo>
                <a:lnTo>
                  <a:pt x="0" y="547687"/>
                </a:lnTo>
                <a:close/>
              </a:path>
            </a:pathLst>
          </a:custGeom>
          <a:solidFill>
            <a:srgbClr val="ECE9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17750" y="4480559"/>
            <a:ext cx="1138555" cy="518159"/>
          </a:xfrm>
          <a:custGeom>
            <a:avLst/>
            <a:gdLst/>
            <a:ahLst/>
            <a:cxnLst/>
            <a:rect l="l" t="t" r="r" b="b"/>
            <a:pathLst>
              <a:path w="1138554" h="518160">
                <a:moveTo>
                  <a:pt x="0" y="518159"/>
                </a:moveTo>
                <a:lnTo>
                  <a:pt x="1138237" y="518159"/>
                </a:lnTo>
                <a:lnTo>
                  <a:pt x="1138237" y="0"/>
                </a:lnTo>
                <a:lnTo>
                  <a:pt x="0" y="0"/>
                </a:lnTo>
                <a:lnTo>
                  <a:pt x="0" y="518159"/>
                </a:lnTo>
                <a:close/>
              </a:path>
            </a:pathLst>
          </a:custGeom>
          <a:solidFill>
            <a:srgbClr val="ECE9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56051" y="4480559"/>
            <a:ext cx="1139825" cy="518159"/>
          </a:xfrm>
          <a:custGeom>
            <a:avLst/>
            <a:gdLst/>
            <a:ahLst/>
            <a:cxnLst/>
            <a:rect l="l" t="t" r="r" b="b"/>
            <a:pathLst>
              <a:path w="1139825" h="518160">
                <a:moveTo>
                  <a:pt x="0" y="518159"/>
                </a:moveTo>
                <a:lnTo>
                  <a:pt x="1139825" y="518159"/>
                </a:lnTo>
                <a:lnTo>
                  <a:pt x="1139825" y="0"/>
                </a:lnTo>
                <a:lnTo>
                  <a:pt x="0" y="0"/>
                </a:lnTo>
                <a:lnTo>
                  <a:pt x="0" y="518159"/>
                </a:lnTo>
                <a:close/>
              </a:path>
            </a:pathLst>
          </a:custGeom>
          <a:solidFill>
            <a:srgbClr val="ECE9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95876" y="4480559"/>
            <a:ext cx="1136650" cy="518159"/>
          </a:xfrm>
          <a:custGeom>
            <a:avLst/>
            <a:gdLst/>
            <a:ahLst/>
            <a:cxnLst/>
            <a:rect l="l" t="t" r="r" b="b"/>
            <a:pathLst>
              <a:path w="1136650" h="518160">
                <a:moveTo>
                  <a:pt x="0" y="518159"/>
                </a:moveTo>
                <a:lnTo>
                  <a:pt x="1136650" y="518159"/>
                </a:lnTo>
                <a:lnTo>
                  <a:pt x="1136650" y="0"/>
                </a:lnTo>
                <a:lnTo>
                  <a:pt x="0" y="0"/>
                </a:lnTo>
                <a:lnTo>
                  <a:pt x="0" y="518159"/>
                </a:lnTo>
                <a:close/>
              </a:path>
            </a:pathLst>
          </a:custGeom>
          <a:solidFill>
            <a:srgbClr val="ECE9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32526" y="4480559"/>
            <a:ext cx="1139825" cy="518159"/>
          </a:xfrm>
          <a:custGeom>
            <a:avLst/>
            <a:gdLst/>
            <a:ahLst/>
            <a:cxnLst/>
            <a:rect l="l" t="t" r="r" b="b"/>
            <a:pathLst>
              <a:path w="1139825" h="518160">
                <a:moveTo>
                  <a:pt x="0" y="518159"/>
                </a:moveTo>
                <a:lnTo>
                  <a:pt x="1139825" y="518159"/>
                </a:lnTo>
                <a:lnTo>
                  <a:pt x="1139825" y="0"/>
                </a:lnTo>
                <a:lnTo>
                  <a:pt x="0" y="0"/>
                </a:lnTo>
                <a:lnTo>
                  <a:pt x="0" y="518159"/>
                </a:lnTo>
                <a:close/>
              </a:path>
            </a:pathLst>
          </a:custGeom>
          <a:solidFill>
            <a:srgbClr val="ECE9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72351" y="4480559"/>
            <a:ext cx="1138555" cy="518159"/>
          </a:xfrm>
          <a:custGeom>
            <a:avLst/>
            <a:gdLst/>
            <a:ahLst/>
            <a:cxnLst/>
            <a:rect l="l" t="t" r="r" b="b"/>
            <a:pathLst>
              <a:path w="1138554" h="518160">
                <a:moveTo>
                  <a:pt x="0" y="518159"/>
                </a:moveTo>
                <a:lnTo>
                  <a:pt x="1138237" y="518159"/>
                </a:lnTo>
                <a:lnTo>
                  <a:pt x="1138237" y="0"/>
                </a:lnTo>
                <a:lnTo>
                  <a:pt x="0" y="0"/>
                </a:lnTo>
                <a:lnTo>
                  <a:pt x="0" y="518159"/>
                </a:lnTo>
                <a:close/>
              </a:path>
            </a:pathLst>
          </a:custGeom>
          <a:solidFill>
            <a:srgbClr val="ECE9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17750" y="5546471"/>
            <a:ext cx="1138555" cy="518159"/>
          </a:xfrm>
          <a:custGeom>
            <a:avLst/>
            <a:gdLst/>
            <a:ahLst/>
            <a:cxnLst/>
            <a:rect l="l" t="t" r="r" b="b"/>
            <a:pathLst>
              <a:path w="1138554" h="518160">
                <a:moveTo>
                  <a:pt x="0" y="518159"/>
                </a:moveTo>
                <a:lnTo>
                  <a:pt x="1138237" y="518159"/>
                </a:lnTo>
                <a:lnTo>
                  <a:pt x="1138237" y="0"/>
                </a:lnTo>
                <a:lnTo>
                  <a:pt x="0" y="0"/>
                </a:lnTo>
                <a:lnTo>
                  <a:pt x="0" y="518159"/>
                </a:lnTo>
                <a:close/>
              </a:path>
            </a:pathLst>
          </a:custGeom>
          <a:solidFill>
            <a:srgbClr val="ECE9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56051" y="5546471"/>
            <a:ext cx="1139825" cy="518159"/>
          </a:xfrm>
          <a:custGeom>
            <a:avLst/>
            <a:gdLst/>
            <a:ahLst/>
            <a:cxnLst/>
            <a:rect l="l" t="t" r="r" b="b"/>
            <a:pathLst>
              <a:path w="1139825" h="518160">
                <a:moveTo>
                  <a:pt x="0" y="518159"/>
                </a:moveTo>
                <a:lnTo>
                  <a:pt x="1139825" y="518159"/>
                </a:lnTo>
                <a:lnTo>
                  <a:pt x="1139825" y="0"/>
                </a:lnTo>
                <a:lnTo>
                  <a:pt x="0" y="0"/>
                </a:lnTo>
                <a:lnTo>
                  <a:pt x="0" y="518159"/>
                </a:lnTo>
                <a:close/>
              </a:path>
            </a:pathLst>
          </a:custGeom>
          <a:solidFill>
            <a:srgbClr val="ECE9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95876" y="5546471"/>
            <a:ext cx="1136650" cy="518159"/>
          </a:xfrm>
          <a:custGeom>
            <a:avLst/>
            <a:gdLst/>
            <a:ahLst/>
            <a:cxnLst/>
            <a:rect l="l" t="t" r="r" b="b"/>
            <a:pathLst>
              <a:path w="1136650" h="518160">
                <a:moveTo>
                  <a:pt x="0" y="518159"/>
                </a:moveTo>
                <a:lnTo>
                  <a:pt x="1136650" y="518159"/>
                </a:lnTo>
                <a:lnTo>
                  <a:pt x="1136650" y="0"/>
                </a:lnTo>
                <a:lnTo>
                  <a:pt x="0" y="0"/>
                </a:lnTo>
                <a:lnTo>
                  <a:pt x="0" y="518159"/>
                </a:lnTo>
                <a:close/>
              </a:path>
            </a:pathLst>
          </a:custGeom>
          <a:solidFill>
            <a:srgbClr val="ECE9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32526" y="5546471"/>
            <a:ext cx="1139825" cy="518159"/>
          </a:xfrm>
          <a:custGeom>
            <a:avLst/>
            <a:gdLst/>
            <a:ahLst/>
            <a:cxnLst/>
            <a:rect l="l" t="t" r="r" b="b"/>
            <a:pathLst>
              <a:path w="1139825" h="518160">
                <a:moveTo>
                  <a:pt x="0" y="518159"/>
                </a:moveTo>
                <a:lnTo>
                  <a:pt x="1139825" y="518159"/>
                </a:lnTo>
                <a:lnTo>
                  <a:pt x="1139825" y="0"/>
                </a:lnTo>
                <a:lnTo>
                  <a:pt x="0" y="0"/>
                </a:lnTo>
                <a:lnTo>
                  <a:pt x="0" y="518159"/>
                </a:lnTo>
                <a:close/>
              </a:path>
            </a:pathLst>
          </a:custGeom>
          <a:solidFill>
            <a:srgbClr val="ECE9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872351" y="5546471"/>
            <a:ext cx="1138555" cy="518159"/>
          </a:xfrm>
          <a:custGeom>
            <a:avLst/>
            <a:gdLst/>
            <a:ahLst/>
            <a:cxnLst/>
            <a:rect l="l" t="t" r="r" b="b"/>
            <a:pathLst>
              <a:path w="1138554" h="518160">
                <a:moveTo>
                  <a:pt x="0" y="518159"/>
                </a:moveTo>
                <a:lnTo>
                  <a:pt x="1138237" y="518159"/>
                </a:lnTo>
                <a:lnTo>
                  <a:pt x="1138237" y="0"/>
                </a:lnTo>
                <a:lnTo>
                  <a:pt x="0" y="0"/>
                </a:lnTo>
                <a:lnTo>
                  <a:pt x="0" y="518159"/>
                </a:lnTo>
                <a:close/>
              </a:path>
            </a:pathLst>
          </a:custGeom>
          <a:solidFill>
            <a:srgbClr val="ECE9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56051" y="1732026"/>
            <a:ext cx="0" cy="4338955"/>
          </a:xfrm>
          <a:custGeom>
            <a:avLst/>
            <a:gdLst/>
            <a:ahLst/>
            <a:cxnLst/>
            <a:rect l="l" t="t" r="r" b="b"/>
            <a:pathLst>
              <a:path h="4338955">
                <a:moveTo>
                  <a:pt x="0" y="0"/>
                </a:moveTo>
                <a:lnTo>
                  <a:pt x="0" y="4338955"/>
                </a:lnTo>
              </a:path>
            </a:pathLst>
          </a:custGeom>
          <a:ln w="127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95876" y="1732026"/>
            <a:ext cx="0" cy="4338955"/>
          </a:xfrm>
          <a:custGeom>
            <a:avLst/>
            <a:gdLst/>
            <a:ahLst/>
            <a:cxnLst/>
            <a:rect l="l" t="t" r="r" b="b"/>
            <a:pathLst>
              <a:path h="4338955">
                <a:moveTo>
                  <a:pt x="0" y="0"/>
                </a:moveTo>
                <a:lnTo>
                  <a:pt x="0" y="4338955"/>
                </a:lnTo>
              </a:path>
            </a:pathLst>
          </a:custGeom>
          <a:ln w="127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32526" y="1732026"/>
            <a:ext cx="0" cy="4338955"/>
          </a:xfrm>
          <a:custGeom>
            <a:avLst/>
            <a:gdLst/>
            <a:ahLst/>
            <a:cxnLst/>
            <a:rect l="l" t="t" r="r" b="b"/>
            <a:pathLst>
              <a:path h="4338955">
                <a:moveTo>
                  <a:pt x="0" y="0"/>
                </a:moveTo>
                <a:lnTo>
                  <a:pt x="0" y="4338955"/>
                </a:lnTo>
              </a:path>
            </a:pathLst>
          </a:custGeom>
          <a:ln w="127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872351" y="1732026"/>
            <a:ext cx="0" cy="4338955"/>
          </a:xfrm>
          <a:custGeom>
            <a:avLst/>
            <a:gdLst/>
            <a:ahLst/>
            <a:cxnLst/>
            <a:rect l="l" t="t" r="r" b="b"/>
            <a:pathLst>
              <a:path h="4338955">
                <a:moveTo>
                  <a:pt x="0" y="0"/>
                </a:moveTo>
                <a:lnTo>
                  <a:pt x="0" y="4338955"/>
                </a:lnTo>
              </a:path>
            </a:pathLst>
          </a:custGeom>
          <a:ln w="127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311400" y="2297176"/>
            <a:ext cx="5705475" cy="0"/>
          </a:xfrm>
          <a:custGeom>
            <a:avLst/>
            <a:gdLst/>
            <a:ahLst/>
            <a:cxnLst/>
            <a:rect l="l" t="t" r="r" b="b"/>
            <a:pathLst>
              <a:path w="5705475">
                <a:moveTo>
                  <a:pt x="0" y="0"/>
                </a:moveTo>
                <a:lnTo>
                  <a:pt x="5705475" y="0"/>
                </a:lnTo>
              </a:path>
            </a:pathLst>
          </a:custGeom>
          <a:ln w="127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311400" y="2855976"/>
            <a:ext cx="5705475" cy="0"/>
          </a:xfrm>
          <a:custGeom>
            <a:avLst/>
            <a:gdLst/>
            <a:ahLst/>
            <a:cxnLst/>
            <a:rect l="l" t="t" r="r" b="b"/>
            <a:pathLst>
              <a:path w="5705475">
                <a:moveTo>
                  <a:pt x="0" y="0"/>
                </a:moveTo>
                <a:lnTo>
                  <a:pt x="5705475" y="0"/>
                </a:lnTo>
              </a:path>
            </a:pathLst>
          </a:custGeom>
          <a:ln w="127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311400" y="3414776"/>
            <a:ext cx="5705475" cy="0"/>
          </a:xfrm>
          <a:custGeom>
            <a:avLst/>
            <a:gdLst/>
            <a:ahLst/>
            <a:cxnLst/>
            <a:rect l="l" t="t" r="r" b="b"/>
            <a:pathLst>
              <a:path w="5705475">
                <a:moveTo>
                  <a:pt x="0" y="0"/>
                </a:moveTo>
                <a:lnTo>
                  <a:pt x="5705475" y="0"/>
                </a:lnTo>
              </a:path>
            </a:pathLst>
          </a:custGeom>
          <a:ln w="127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311400" y="3962400"/>
            <a:ext cx="5705475" cy="0"/>
          </a:xfrm>
          <a:custGeom>
            <a:avLst/>
            <a:gdLst/>
            <a:ahLst/>
            <a:cxnLst/>
            <a:rect l="l" t="t" r="r" b="b"/>
            <a:pathLst>
              <a:path w="5705475">
                <a:moveTo>
                  <a:pt x="0" y="0"/>
                </a:moveTo>
                <a:lnTo>
                  <a:pt x="5705475" y="0"/>
                </a:lnTo>
              </a:path>
            </a:pathLst>
          </a:custGeom>
          <a:ln w="127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311400" y="4480559"/>
            <a:ext cx="5705475" cy="0"/>
          </a:xfrm>
          <a:custGeom>
            <a:avLst/>
            <a:gdLst/>
            <a:ahLst/>
            <a:cxnLst/>
            <a:rect l="l" t="t" r="r" b="b"/>
            <a:pathLst>
              <a:path w="5705475">
                <a:moveTo>
                  <a:pt x="0" y="0"/>
                </a:moveTo>
                <a:lnTo>
                  <a:pt x="5705475" y="0"/>
                </a:lnTo>
              </a:path>
            </a:pathLst>
          </a:custGeom>
          <a:ln w="127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311400" y="4998720"/>
            <a:ext cx="5705475" cy="0"/>
          </a:xfrm>
          <a:custGeom>
            <a:avLst/>
            <a:gdLst/>
            <a:ahLst/>
            <a:cxnLst/>
            <a:rect l="l" t="t" r="r" b="b"/>
            <a:pathLst>
              <a:path w="5705475">
                <a:moveTo>
                  <a:pt x="0" y="0"/>
                </a:moveTo>
                <a:lnTo>
                  <a:pt x="5705475" y="0"/>
                </a:lnTo>
              </a:path>
            </a:pathLst>
          </a:custGeom>
          <a:ln w="127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311400" y="5546471"/>
            <a:ext cx="5705475" cy="0"/>
          </a:xfrm>
          <a:custGeom>
            <a:avLst/>
            <a:gdLst/>
            <a:ahLst/>
            <a:cxnLst/>
            <a:rect l="l" t="t" r="r" b="b"/>
            <a:pathLst>
              <a:path w="5705475">
                <a:moveTo>
                  <a:pt x="0" y="0"/>
                </a:moveTo>
                <a:lnTo>
                  <a:pt x="5705475" y="0"/>
                </a:lnTo>
              </a:path>
            </a:pathLst>
          </a:custGeom>
          <a:ln w="127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317750" y="1732026"/>
            <a:ext cx="0" cy="4338955"/>
          </a:xfrm>
          <a:custGeom>
            <a:avLst/>
            <a:gdLst/>
            <a:ahLst/>
            <a:cxnLst/>
            <a:rect l="l" t="t" r="r" b="b"/>
            <a:pathLst>
              <a:path h="4338955">
                <a:moveTo>
                  <a:pt x="0" y="0"/>
                </a:moveTo>
                <a:lnTo>
                  <a:pt x="0" y="4338955"/>
                </a:lnTo>
              </a:path>
            </a:pathLst>
          </a:custGeom>
          <a:ln w="127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010525" y="1732026"/>
            <a:ext cx="0" cy="4338955"/>
          </a:xfrm>
          <a:custGeom>
            <a:avLst/>
            <a:gdLst/>
            <a:ahLst/>
            <a:cxnLst/>
            <a:rect l="l" t="t" r="r" b="b"/>
            <a:pathLst>
              <a:path h="4338955">
                <a:moveTo>
                  <a:pt x="0" y="0"/>
                </a:moveTo>
                <a:lnTo>
                  <a:pt x="0" y="4338955"/>
                </a:lnTo>
              </a:path>
            </a:pathLst>
          </a:custGeom>
          <a:ln w="127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311400" y="1738376"/>
            <a:ext cx="5705475" cy="0"/>
          </a:xfrm>
          <a:custGeom>
            <a:avLst/>
            <a:gdLst/>
            <a:ahLst/>
            <a:cxnLst/>
            <a:rect l="l" t="t" r="r" b="b"/>
            <a:pathLst>
              <a:path w="5705475">
                <a:moveTo>
                  <a:pt x="0" y="0"/>
                </a:moveTo>
                <a:lnTo>
                  <a:pt x="5705475" y="0"/>
                </a:lnTo>
              </a:path>
            </a:pathLst>
          </a:custGeom>
          <a:ln w="127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311400" y="6064630"/>
            <a:ext cx="5705475" cy="0"/>
          </a:xfrm>
          <a:custGeom>
            <a:avLst/>
            <a:gdLst/>
            <a:ahLst/>
            <a:cxnLst/>
            <a:rect l="l" t="t" r="r" b="b"/>
            <a:pathLst>
              <a:path w="5705475">
                <a:moveTo>
                  <a:pt x="0" y="0"/>
                </a:moveTo>
                <a:lnTo>
                  <a:pt x="5705475" y="0"/>
                </a:lnTo>
              </a:path>
            </a:pathLst>
          </a:custGeom>
          <a:ln w="127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339722" y="1880055"/>
            <a:ext cx="42799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20" dirty="0">
                <a:latin typeface="David"/>
                <a:cs typeface="David"/>
              </a:rPr>
              <a:t>2012</a:t>
            </a:r>
            <a:endParaRPr sz="1800" dirty="0">
              <a:latin typeface="David"/>
              <a:cs typeface="David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339722" y="2437204"/>
            <a:ext cx="42799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20" dirty="0">
                <a:latin typeface="David"/>
                <a:cs typeface="David"/>
              </a:rPr>
              <a:t>2013</a:t>
            </a:r>
            <a:endParaRPr sz="1800">
              <a:latin typeface="David"/>
              <a:cs typeface="David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339722" y="2961206"/>
            <a:ext cx="42799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20" dirty="0">
                <a:latin typeface="David"/>
                <a:cs typeface="David"/>
              </a:rPr>
              <a:t>2014</a:t>
            </a:r>
            <a:endParaRPr sz="1800">
              <a:latin typeface="David"/>
              <a:cs typeface="David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339722" y="3475683"/>
            <a:ext cx="42799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20" dirty="0">
                <a:latin typeface="David"/>
                <a:cs typeface="David"/>
              </a:rPr>
              <a:t>2015</a:t>
            </a:r>
            <a:endParaRPr sz="1800">
              <a:latin typeface="David"/>
              <a:cs typeface="David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339722" y="4008855"/>
            <a:ext cx="42799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David"/>
                <a:cs typeface="David"/>
              </a:rPr>
              <a:t>2016</a:t>
            </a:r>
            <a:endParaRPr sz="1800">
              <a:latin typeface="David"/>
              <a:cs typeface="David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339722" y="4552262"/>
            <a:ext cx="42799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20" dirty="0">
                <a:latin typeface="David"/>
                <a:cs typeface="David"/>
              </a:rPr>
              <a:t>2017</a:t>
            </a:r>
            <a:endParaRPr sz="1800" dirty="0">
              <a:latin typeface="David"/>
              <a:cs typeface="David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2299716" y="1833346"/>
            <a:ext cx="1005090" cy="3284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299716" y="2392667"/>
            <a:ext cx="1396745" cy="3299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299716" y="2936722"/>
            <a:ext cx="1864613" cy="3284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299716" y="3439655"/>
            <a:ext cx="2300478" cy="3299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299716" y="3992867"/>
            <a:ext cx="2833878" cy="32995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299716" y="4526267"/>
            <a:ext cx="3487674" cy="32995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3651630" y="1900138"/>
            <a:ext cx="5822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latin typeface="David"/>
                <a:cs typeface="David"/>
              </a:rPr>
              <a:t>1</a:t>
            </a:r>
            <a:r>
              <a:rPr sz="1200" b="1" spc="-5" dirty="0">
                <a:latin typeface="David"/>
                <a:cs typeface="David"/>
              </a:rPr>
              <a:t>,7</a:t>
            </a:r>
            <a:r>
              <a:rPr sz="1200" b="1" spc="-15" dirty="0">
                <a:latin typeface="David"/>
                <a:cs typeface="David"/>
              </a:rPr>
              <a:t>73</a:t>
            </a:r>
            <a:r>
              <a:rPr sz="1200" b="1" spc="-5" dirty="0">
                <a:latin typeface="David"/>
                <a:cs typeface="David"/>
              </a:rPr>
              <a:t>,00</a:t>
            </a:r>
            <a:r>
              <a:rPr sz="1200" b="1" spc="-10" dirty="0">
                <a:latin typeface="David"/>
                <a:cs typeface="David"/>
              </a:rPr>
              <a:t>0</a:t>
            </a:r>
            <a:endParaRPr sz="1200" dirty="0">
              <a:latin typeface="David"/>
              <a:cs typeface="David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880230" y="2462113"/>
            <a:ext cx="5822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latin typeface="David"/>
                <a:cs typeface="David"/>
              </a:rPr>
              <a:t>1</a:t>
            </a:r>
            <a:r>
              <a:rPr sz="1200" b="1" spc="-5" dirty="0">
                <a:latin typeface="David"/>
                <a:cs typeface="David"/>
              </a:rPr>
              <a:t>,8</a:t>
            </a:r>
            <a:r>
              <a:rPr sz="1200" b="1" spc="-15" dirty="0">
                <a:latin typeface="David"/>
                <a:cs typeface="David"/>
              </a:rPr>
              <a:t>00</a:t>
            </a:r>
            <a:r>
              <a:rPr sz="1200" b="1" spc="-5" dirty="0">
                <a:latin typeface="David"/>
                <a:cs typeface="David"/>
              </a:rPr>
              <a:t>,00</a:t>
            </a:r>
            <a:r>
              <a:rPr sz="1200" b="1" spc="-10" dirty="0">
                <a:latin typeface="David"/>
                <a:cs typeface="David"/>
              </a:rPr>
              <a:t>0</a:t>
            </a:r>
            <a:endParaRPr sz="1200">
              <a:latin typeface="David"/>
              <a:cs typeface="David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382261" y="3016595"/>
            <a:ext cx="5822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latin typeface="David"/>
                <a:cs typeface="David"/>
              </a:rPr>
              <a:t>1</a:t>
            </a:r>
            <a:r>
              <a:rPr sz="1200" b="1" spc="-5" dirty="0">
                <a:latin typeface="David"/>
                <a:cs typeface="David"/>
              </a:rPr>
              <a:t>,8</a:t>
            </a:r>
            <a:r>
              <a:rPr sz="1200" b="1" spc="-15" dirty="0">
                <a:latin typeface="David"/>
                <a:cs typeface="David"/>
              </a:rPr>
              <a:t>41</a:t>
            </a:r>
            <a:r>
              <a:rPr sz="1200" b="1" spc="-5" dirty="0">
                <a:latin typeface="David"/>
                <a:cs typeface="David"/>
              </a:rPr>
              <a:t>,50</a:t>
            </a:r>
            <a:r>
              <a:rPr sz="1200" b="1" spc="-10" dirty="0">
                <a:latin typeface="David"/>
                <a:cs typeface="David"/>
              </a:rPr>
              <a:t>0</a:t>
            </a:r>
            <a:endParaRPr sz="1200">
              <a:latin typeface="David"/>
              <a:cs typeface="David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811014" y="3536533"/>
            <a:ext cx="5822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latin typeface="David"/>
                <a:cs typeface="David"/>
              </a:rPr>
              <a:t>1</a:t>
            </a:r>
            <a:r>
              <a:rPr sz="1200" b="1" spc="-5" dirty="0">
                <a:latin typeface="David"/>
                <a:cs typeface="David"/>
              </a:rPr>
              <a:t>,9</a:t>
            </a:r>
            <a:r>
              <a:rPr sz="1200" b="1" spc="-15" dirty="0">
                <a:latin typeface="David"/>
                <a:cs typeface="David"/>
              </a:rPr>
              <a:t>13</a:t>
            </a:r>
            <a:r>
              <a:rPr sz="1200" b="1" spc="-5" dirty="0">
                <a:latin typeface="David"/>
                <a:cs typeface="David"/>
              </a:rPr>
              <a:t>,00</a:t>
            </a:r>
            <a:r>
              <a:rPr sz="1200" b="1" spc="-10" dirty="0">
                <a:latin typeface="David"/>
                <a:cs typeface="David"/>
              </a:rPr>
              <a:t>0</a:t>
            </a:r>
            <a:endParaRPr sz="1200">
              <a:latin typeface="David"/>
              <a:cs typeface="David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298185" y="4056217"/>
            <a:ext cx="5822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latin typeface="David"/>
                <a:cs typeface="David"/>
              </a:rPr>
              <a:t>1</a:t>
            </a:r>
            <a:r>
              <a:rPr sz="1200" b="1" spc="-5" dirty="0">
                <a:latin typeface="David"/>
                <a:cs typeface="David"/>
              </a:rPr>
              <a:t>,9</a:t>
            </a:r>
            <a:r>
              <a:rPr sz="1200" b="1" spc="-15" dirty="0">
                <a:latin typeface="David"/>
                <a:cs typeface="David"/>
              </a:rPr>
              <a:t>80</a:t>
            </a:r>
            <a:r>
              <a:rPr sz="1200" b="1" spc="-5" dirty="0">
                <a:latin typeface="David"/>
                <a:cs typeface="David"/>
              </a:rPr>
              <a:t>,00</a:t>
            </a:r>
            <a:r>
              <a:rPr sz="1200" b="1" spc="-10" dirty="0">
                <a:latin typeface="David"/>
                <a:cs typeface="David"/>
              </a:rPr>
              <a:t>0</a:t>
            </a:r>
            <a:endParaRPr sz="1200">
              <a:latin typeface="David"/>
              <a:cs typeface="David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949822" y="4593046"/>
            <a:ext cx="5822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latin typeface="David"/>
                <a:cs typeface="David"/>
              </a:rPr>
              <a:t>2</a:t>
            </a:r>
            <a:r>
              <a:rPr sz="1200" b="1" spc="-5" dirty="0">
                <a:latin typeface="David"/>
                <a:cs typeface="David"/>
              </a:rPr>
              <a:t>,0</a:t>
            </a:r>
            <a:r>
              <a:rPr sz="1200" b="1" spc="-15" dirty="0">
                <a:latin typeface="David"/>
                <a:cs typeface="David"/>
              </a:rPr>
              <a:t>43</a:t>
            </a:r>
            <a:r>
              <a:rPr sz="1200" b="1" spc="-5" dirty="0">
                <a:latin typeface="David"/>
                <a:cs typeface="David"/>
              </a:rPr>
              <a:t>,00</a:t>
            </a:r>
            <a:r>
              <a:rPr sz="1200" b="1" spc="-10" dirty="0">
                <a:latin typeface="David"/>
                <a:cs typeface="David"/>
              </a:rPr>
              <a:t>0</a:t>
            </a:r>
            <a:endParaRPr sz="1200">
              <a:latin typeface="David"/>
              <a:cs typeface="David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336675" y="5162115"/>
            <a:ext cx="42799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20" dirty="0">
                <a:latin typeface="David"/>
                <a:cs typeface="David"/>
              </a:rPr>
              <a:t>2017</a:t>
            </a:r>
            <a:endParaRPr sz="1800">
              <a:latin typeface="David"/>
              <a:cs typeface="David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2296667" y="5135867"/>
            <a:ext cx="4077461" cy="32995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6523735" y="5202646"/>
            <a:ext cx="5822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latin typeface="David"/>
                <a:cs typeface="David"/>
              </a:rPr>
              <a:t>2</a:t>
            </a:r>
            <a:r>
              <a:rPr sz="1200" b="1" spc="-5" dirty="0">
                <a:latin typeface="David"/>
                <a:cs typeface="David"/>
              </a:rPr>
              <a:t>,0</a:t>
            </a:r>
            <a:r>
              <a:rPr sz="1200" b="1" spc="-15" dirty="0">
                <a:latin typeface="David"/>
                <a:cs typeface="David"/>
              </a:rPr>
              <a:t>99</a:t>
            </a:r>
            <a:r>
              <a:rPr sz="1200" b="1" spc="-5" dirty="0">
                <a:latin typeface="David"/>
                <a:cs typeface="David"/>
              </a:rPr>
              <a:t>,00</a:t>
            </a:r>
            <a:r>
              <a:rPr sz="1200" b="1" spc="-10" dirty="0">
                <a:latin typeface="David"/>
                <a:cs typeface="David"/>
              </a:rPr>
              <a:t>0</a:t>
            </a:r>
            <a:endParaRPr sz="1200">
              <a:latin typeface="David"/>
              <a:cs typeface="David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1467611" y="5580888"/>
            <a:ext cx="707898" cy="51128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341119" y="5580888"/>
            <a:ext cx="375678" cy="51128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042416" y="5580888"/>
            <a:ext cx="604266" cy="51128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72311" y="5580888"/>
            <a:ext cx="375678" cy="51128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1103477" y="5680301"/>
            <a:ext cx="92329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0000"/>
                </a:solidFill>
                <a:latin typeface="David"/>
                <a:cs typeface="David"/>
              </a:rPr>
              <a:t>)יפ</a:t>
            </a:r>
            <a:r>
              <a:rPr sz="1800" b="1" spc="5" dirty="0">
                <a:solidFill>
                  <a:srgbClr val="FF0000"/>
                </a:solidFill>
                <a:latin typeface="David"/>
                <a:cs typeface="David"/>
              </a:rPr>
              <a:t>צ</a:t>
            </a:r>
            <a:r>
              <a:rPr sz="1800" b="1" dirty="0">
                <a:solidFill>
                  <a:srgbClr val="FF0000"/>
                </a:solidFill>
                <a:latin typeface="David"/>
                <a:cs typeface="David"/>
              </a:rPr>
              <a:t>(</a:t>
            </a:r>
            <a:r>
              <a:rPr sz="1800" b="1" spc="50" dirty="0">
                <a:solidFill>
                  <a:srgbClr val="FF0000"/>
                </a:solidFill>
                <a:latin typeface="David"/>
                <a:cs typeface="David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David"/>
                <a:cs typeface="David"/>
              </a:rPr>
              <a:t>2025</a:t>
            </a:r>
            <a:endParaRPr sz="1800">
              <a:latin typeface="David"/>
              <a:cs typeface="David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2311907" y="5654040"/>
            <a:ext cx="4889754" cy="3299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188707" y="5650991"/>
            <a:ext cx="890777" cy="39853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7289038" y="5724569"/>
            <a:ext cx="67754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0000"/>
                </a:solidFill>
                <a:latin typeface="David"/>
                <a:cs typeface="David"/>
              </a:rPr>
              <a:t>2,370,000</a:t>
            </a:r>
            <a:endParaRPr sz="1400">
              <a:latin typeface="David"/>
              <a:cs typeface="David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8747759" y="3822191"/>
            <a:ext cx="3444240" cy="303580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9483217" y="1713102"/>
            <a:ext cx="1973262" cy="167452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TextBox 65"/>
          <p:cNvSpPr txBox="1"/>
          <p:nvPr/>
        </p:nvSpPr>
        <p:spPr>
          <a:xfrm>
            <a:off x="2175509" y="40124"/>
            <a:ext cx="750417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800" b="1" dirty="0" smtClean="0">
                <a:solidFill>
                  <a:srgbClr val="FEFCFD"/>
                </a:solidFill>
              </a:rPr>
              <a:t>Expected Population Growth</a:t>
            </a:r>
            <a:endParaRPr lang="he-IL" sz="4800" b="1" dirty="0">
              <a:solidFill>
                <a:srgbClr val="FEFCFD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 rot="717270">
            <a:off x="9844184" y="2007536"/>
            <a:ext cx="129311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 smtClean="0"/>
              <a:t>2020</a:t>
            </a:r>
          </a:p>
          <a:p>
            <a:pPr algn="ctr"/>
            <a:r>
              <a:rPr lang="en-US" dirty="0" smtClean="0"/>
              <a:t>200,000 Minorities</a:t>
            </a:r>
            <a:endParaRPr lang="he-I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859" y="21334"/>
            <a:ext cx="12169139" cy="68366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2648" y="5599176"/>
            <a:ext cx="11238738" cy="6393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21639" y="5864863"/>
            <a:ext cx="841628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000" b="1" dirty="0" smtClean="0">
                <a:solidFill>
                  <a:srgbClr val="080808"/>
                </a:solidFill>
                <a:latin typeface="David"/>
                <a:cs typeface="David"/>
              </a:rPr>
              <a:t>N</a:t>
            </a:r>
            <a:r>
              <a:rPr lang="en-US" sz="2000" b="1" dirty="0" smtClean="0">
                <a:solidFill>
                  <a:srgbClr val="080808"/>
                </a:solidFill>
                <a:latin typeface="David"/>
                <a:cs typeface="David"/>
              </a:rPr>
              <a:t>orth</a:t>
            </a:r>
            <a:endParaRPr sz="2000" dirty="0">
              <a:latin typeface="David"/>
              <a:cs typeface="Davi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68552" y="3721608"/>
            <a:ext cx="1309878" cy="19758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21638" y="3779983"/>
            <a:ext cx="1308735" cy="1968500"/>
          </a:xfrm>
          <a:custGeom>
            <a:avLst/>
            <a:gdLst/>
            <a:ahLst/>
            <a:cxnLst/>
            <a:rect l="l" t="t" r="r" b="b"/>
            <a:pathLst>
              <a:path w="1308735" h="1968500">
                <a:moveTo>
                  <a:pt x="409883" y="1955800"/>
                </a:moveTo>
                <a:lnTo>
                  <a:pt x="193095" y="1955800"/>
                </a:lnTo>
                <a:lnTo>
                  <a:pt x="213743" y="1968500"/>
                </a:lnTo>
                <a:lnTo>
                  <a:pt x="384710" y="1968500"/>
                </a:lnTo>
                <a:lnTo>
                  <a:pt x="409883" y="1955800"/>
                </a:lnTo>
                <a:close/>
              </a:path>
              <a:path w="1308735" h="1968500">
                <a:moveTo>
                  <a:pt x="1126109" y="1955800"/>
                </a:moveTo>
                <a:lnTo>
                  <a:pt x="877931" y="1955800"/>
                </a:lnTo>
                <a:lnTo>
                  <a:pt x="901605" y="1968500"/>
                </a:lnTo>
                <a:lnTo>
                  <a:pt x="1112694" y="1968500"/>
                </a:lnTo>
                <a:lnTo>
                  <a:pt x="1126109" y="1955800"/>
                </a:lnTo>
                <a:close/>
              </a:path>
              <a:path w="1308735" h="1968500">
                <a:moveTo>
                  <a:pt x="901826" y="241300"/>
                </a:moveTo>
                <a:lnTo>
                  <a:pt x="366775" y="241300"/>
                </a:lnTo>
                <a:lnTo>
                  <a:pt x="364437" y="250664"/>
                </a:lnTo>
                <a:lnTo>
                  <a:pt x="363866" y="254000"/>
                </a:lnTo>
                <a:lnTo>
                  <a:pt x="361454" y="262607"/>
                </a:lnTo>
                <a:lnTo>
                  <a:pt x="360432" y="266700"/>
                </a:lnTo>
                <a:lnTo>
                  <a:pt x="359432" y="271244"/>
                </a:lnTo>
                <a:lnTo>
                  <a:pt x="355415" y="292100"/>
                </a:lnTo>
                <a:lnTo>
                  <a:pt x="349242" y="330200"/>
                </a:lnTo>
                <a:lnTo>
                  <a:pt x="341841" y="368300"/>
                </a:lnTo>
                <a:lnTo>
                  <a:pt x="333263" y="406400"/>
                </a:lnTo>
                <a:lnTo>
                  <a:pt x="323562" y="444500"/>
                </a:lnTo>
                <a:lnTo>
                  <a:pt x="312788" y="495300"/>
                </a:lnTo>
                <a:lnTo>
                  <a:pt x="311103" y="500743"/>
                </a:lnTo>
                <a:lnTo>
                  <a:pt x="286347" y="622300"/>
                </a:lnTo>
                <a:lnTo>
                  <a:pt x="56134" y="1727200"/>
                </a:lnTo>
                <a:lnTo>
                  <a:pt x="53528" y="1752600"/>
                </a:lnTo>
                <a:lnTo>
                  <a:pt x="52136" y="1765300"/>
                </a:lnTo>
                <a:lnTo>
                  <a:pt x="51875" y="1790700"/>
                </a:lnTo>
                <a:lnTo>
                  <a:pt x="52666" y="1816100"/>
                </a:lnTo>
                <a:lnTo>
                  <a:pt x="54427" y="1828800"/>
                </a:lnTo>
                <a:lnTo>
                  <a:pt x="57078" y="1841500"/>
                </a:lnTo>
                <a:lnTo>
                  <a:pt x="60537" y="1866900"/>
                </a:lnTo>
                <a:lnTo>
                  <a:pt x="64725" y="1879600"/>
                </a:lnTo>
                <a:lnTo>
                  <a:pt x="69560" y="1892300"/>
                </a:lnTo>
                <a:lnTo>
                  <a:pt x="74961" y="1892300"/>
                </a:lnTo>
                <a:lnTo>
                  <a:pt x="80849" y="1905000"/>
                </a:lnTo>
                <a:lnTo>
                  <a:pt x="87141" y="1917700"/>
                </a:lnTo>
                <a:lnTo>
                  <a:pt x="93757" y="1930400"/>
                </a:lnTo>
                <a:lnTo>
                  <a:pt x="100617" y="1930400"/>
                </a:lnTo>
                <a:lnTo>
                  <a:pt x="107640" y="1943100"/>
                </a:lnTo>
                <a:lnTo>
                  <a:pt x="128876" y="1943100"/>
                </a:lnTo>
                <a:lnTo>
                  <a:pt x="135742" y="1955800"/>
                </a:lnTo>
                <a:lnTo>
                  <a:pt x="434488" y="1955800"/>
                </a:lnTo>
                <a:lnTo>
                  <a:pt x="480980" y="1930400"/>
                </a:lnTo>
                <a:lnTo>
                  <a:pt x="522169" y="1905000"/>
                </a:lnTo>
                <a:lnTo>
                  <a:pt x="556037" y="1866900"/>
                </a:lnTo>
                <a:lnTo>
                  <a:pt x="580937" y="1816100"/>
                </a:lnTo>
                <a:lnTo>
                  <a:pt x="590489" y="1778000"/>
                </a:lnTo>
                <a:lnTo>
                  <a:pt x="598405" y="1739900"/>
                </a:lnTo>
                <a:lnTo>
                  <a:pt x="604836" y="1689100"/>
                </a:lnTo>
                <a:lnTo>
                  <a:pt x="609935" y="1638300"/>
                </a:lnTo>
                <a:lnTo>
                  <a:pt x="613853" y="1587500"/>
                </a:lnTo>
                <a:lnTo>
                  <a:pt x="616742" y="1524000"/>
                </a:lnTo>
                <a:lnTo>
                  <a:pt x="618755" y="1460500"/>
                </a:lnTo>
                <a:lnTo>
                  <a:pt x="620043" y="1409700"/>
                </a:lnTo>
                <a:lnTo>
                  <a:pt x="620760" y="1346200"/>
                </a:lnTo>
                <a:lnTo>
                  <a:pt x="621056" y="1282700"/>
                </a:lnTo>
                <a:lnTo>
                  <a:pt x="620946" y="1130300"/>
                </a:lnTo>
                <a:lnTo>
                  <a:pt x="621083" y="1079500"/>
                </a:lnTo>
                <a:lnTo>
                  <a:pt x="621561" y="1041400"/>
                </a:lnTo>
                <a:lnTo>
                  <a:pt x="624146" y="990600"/>
                </a:lnTo>
                <a:lnTo>
                  <a:pt x="629919" y="965200"/>
                </a:lnTo>
                <a:lnTo>
                  <a:pt x="1055797" y="965200"/>
                </a:lnTo>
                <a:lnTo>
                  <a:pt x="901826" y="241300"/>
                </a:lnTo>
                <a:close/>
              </a:path>
              <a:path w="1308735" h="1968500">
                <a:moveTo>
                  <a:pt x="1055797" y="965200"/>
                </a:moveTo>
                <a:lnTo>
                  <a:pt x="629919" y="965200"/>
                </a:lnTo>
                <a:lnTo>
                  <a:pt x="633531" y="977900"/>
                </a:lnTo>
                <a:lnTo>
                  <a:pt x="636660" y="990600"/>
                </a:lnTo>
                <a:lnTo>
                  <a:pt x="639407" y="1016000"/>
                </a:lnTo>
                <a:lnTo>
                  <a:pt x="641872" y="1041400"/>
                </a:lnTo>
                <a:lnTo>
                  <a:pt x="644155" y="1079500"/>
                </a:lnTo>
                <a:lnTo>
                  <a:pt x="648580" y="1181100"/>
                </a:lnTo>
                <a:lnTo>
                  <a:pt x="650922" y="1231900"/>
                </a:lnTo>
                <a:lnTo>
                  <a:pt x="653484" y="1282700"/>
                </a:lnTo>
                <a:lnTo>
                  <a:pt x="656367" y="1346200"/>
                </a:lnTo>
                <a:lnTo>
                  <a:pt x="659671" y="1397000"/>
                </a:lnTo>
                <a:lnTo>
                  <a:pt x="663496" y="1460500"/>
                </a:lnTo>
                <a:lnTo>
                  <a:pt x="667943" y="1524000"/>
                </a:lnTo>
                <a:lnTo>
                  <a:pt x="673112" y="1574800"/>
                </a:lnTo>
                <a:lnTo>
                  <a:pt x="679104" y="1638300"/>
                </a:lnTo>
                <a:lnTo>
                  <a:pt x="686019" y="1689100"/>
                </a:lnTo>
                <a:lnTo>
                  <a:pt x="693957" y="1727200"/>
                </a:lnTo>
                <a:lnTo>
                  <a:pt x="703019" y="1778000"/>
                </a:lnTo>
                <a:lnTo>
                  <a:pt x="713305" y="1816100"/>
                </a:lnTo>
                <a:lnTo>
                  <a:pt x="724916" y="1841500"/>
                </a:lnTo>
                <a:lnTo>
                  <a:pt x="738330" y="1866900"/>
                </a:lnTo>
                <a:lnTo>
                  <a:pt x="753843" y="1879600"/>
                </a:lnTo>
                <a:lnTo>
                  <a:pt x="771221" y="1905000"/>
                </a:lnTo>
                <a:lnTo>
                  <a:pt x="790231" y="1917700"/>
                </a:lnTo>
                <a:lnTo>
                  <a:pt x="810641" y="1930400"/>
                </a:lnTo>
                <a:lnTo>
                  <a:pt x="832216" y="1943100"/>
                </a:lnTo>
                <a:lnTo>
                  <a:pt x="854724" y="1955800"/>
                </a:lnTo>
                <a:lnTo>
                  <a:pt x="1147871" y="1955800"/>
                </a:lnTo>
                <a:lnTo>
                  <a:pt x="1155816" y="1943100"/>
                </a:lnTo>
                <a:lnTo>
                  <a:pt x="1163891" y="1943100"/>
                </a:lnTo>
                <a:lnTo>
                  <a:pt x="1171966" y="1930400"/>
                </a:lnTo>
                <a:lnTo>
                  <a:pt x="1179911" y="1930400"/>
                </a:lnTo>
                <a:lnTo>
                  <a:pt x="1187597" y="1917700"/>
                </a:lnTo>
                <a:lnTo>
                  <a:pt x="1194894" y="1917700"/>
                </a:lnTo>
                <a:lnTo>
                  <a:pt x="1201674" y="1905000"/>
                </a:lnTo>
                <a:lnTo>
                  <a:pt x="1217607" y="1866900"/>
                </a:lnTo>
                <a:lnTo>
                  <a:pt x="1223264" y="1828800"/>
                </a:lnTo>
                <a:lnTo>
                  <a:pt x="1224213" y="1816100"/>
                </a:lnTo>
                <a:lnTo>
                  <a:pt x="1223738" y="1790700"/>
                </a:lnTo>
                <a:lnTo>
                  <a:pt x="1221709" y="1765300"/>
                </a:lnTo>
                <a:lnTo>
                  <a:pt x="1217996" y="1739900"/>
                </a:lnTo>
                <a:lnTo>
                  <a:pt x="1212469" y="1701800"/>
                </a:lnTo>
                <a:lnTo>
                  <a:pt x="1055797" y="965200"/>
                </a:lnTo>
                <a:close/>
              </a:path>
              <a:path w="1308735" h="1968500">
                <a:moveTo>
                  <a:pt x="1042630" y="190500"/>
                </a:moveTo>
                <a:lnTo>
                  <a:pt x="893402" y="190500"/>
                </a:lnTo>
                <a:lnTo>
                  <a:pt x="896822" y="215900"/>
                </a:lnTo>
                <a:lnTo>
                  <a:pt x="897312" y="218383"/>
                </a:lnTo>
                <a:lnTo>
                  <a:pt x="900506" y="228600"/>
                </a:lnTo>
                <a:lnTo>
                  <a:pt x="905356" y="254000"/>
                </a:lnTo>
                <a:lnTo>
                  <a:pt x="910986" y="279400"/>
                </a:lnTo>
                <a:lnTo>
                  <a:pt x="917296" y="304800"/>
                </a:lnTo>
                <a:lnTo>
                  <a:pt x="924184" y="342900"/>
                </a:lnTo>
                <a:lnTo>
                  <a:pt x="931550" y="368300"/>
                </a:lnTo>
                <a:lnTo>
                  <a:pt x="939293" y="406400"/>
                </a:lnTo>
                <a:lnTo>
                  <a:pt x="947314" y="431800"/>
                </a:lnTo>
                <a:lnTo>
                  <a:pt x="955512" y="457200"/>
                </a:lnTo>
                <a:lnTo>
                  <a:pt x="963786" y="495300"/>
                </a:lnTo>
                <a:lnTo>
                  <a:pt x="972035" y="520700"/>
                </a:lnTo>
                <a:lnTo>
                  <a:pt x="980160" y="546100"/>
                </a:lnTo>
                <a:lnTo>
                  <a:pt x="988060" y="558800"/>
                </a:lnTo>
                <a:lnTo>
                  <a:pt x="995471" y="584200"/>
                </a:lnTo>
                <a:lnTo>
                  <a:pt x="1002270" y="609600"/>
                </a:lnTo>
                <a:lnTo>
                  <a:pt x="1008622" y="635000"/>
                </a:lnTo>
                <a:lnTo>
                  <a:pt x="1014692" y="660400"/>
                </a:lnTo>
                <a:lnTo>
                  <a:pt x="1020645" y="698500"/>
                </a:lnTo>
                <a:lnTo>
                  <a:pt x="1026646" y="723900"/>
                </a:lnTo>
                <a:lnTo>
                  <a:pt x="1032860" y="762000"/>
                </a:lnTo>
                <a:lnTo>
                  <a:pt x="1039453" y="787400"/>
                </a:lnTo>
                <a:lnTo>
                  <a:pt x="1046589" y="825500"/>
                </a:lnTo>
                <a:lnTo>
                  <a:pt x="1063151" y="876300"/>
                </a:lnTo>
                <a:lnTo>
                  <a:pt x="1083866" y="927100"/>
                </a:lnTo>
                <a:lnTo>
                  <a:pt x="1110057" y="965200"/>
                </a:lnTo>
                <a:lnTo>
                  <a:pt x="1143043" y="990600"/>
                </a:lnTo>
                <a:lnTo>
                  <a:pt x="1162496" y="1003300"/>
                </a:lnTo>
                <a:lnTo>
                  <a:pt x="1184144" y="990600"/>
                </a:lnTo>
                <a:lnTo>
                  <a:pt x="1208151" y="990600"/>
                </a:lnTo>
                <a:lnTo>
                  <a:pt x="1231492" y="977900"/>
                </a:lnTo>
                <a:lnTo>
                  <a:pt x="1251200" y="965200"/>
                </a:lnTo>
                <a:lnTo>
                  <a:pt x="1267524" y="952500"/>
                </a:lnTo>
                <a:lnTo>
                  <a:pt x="1280713" y="927100"/>
                </a:lnTo>
                <a:lnTo>
                  <a:pt x="1291016" y="914400"/>
                </a:lnTo>
                <a:lnTo>
                  <a:pt x="1298682" y="901700"/>
                </a:lnTo>
                <a:lnTo>
                  <a:pt x="1303960" y="889000"/>
                </a:lnTo>
                <a:lnTo>
                  <a:pt x="1307099" y="863600"/>
                </a:lnTo>
                <a:lnTo>
                  <a:pt x="1308348" y="850900"/>
                </a:lnTo>
                <a:lnTo>
                  <a:pt x="1307957" y="838200"/>
                </a:lnTo>
                <a:lnTo>
                  <a:pt x="1306174" y="812800"/>
                </a:lnTo>
                <a:lnTo>
                  <a:pt x="1303248" y="800100"/>
                </a:lnTo>
                <a:lnTo>
                  <a:pt x="1299429" y="774700"/>
                </a:lnTo>
                <a:lnTo>
                  <a:pt x="1294966" y="762000"/>
                </a:lnTo>
                <a:lnTo>
                  <a:pt x="1290107" y="749300"/>
                </a:lnTo>
                <a:lnTo>
                  <a:pt x="1285102" y="736600"/>
                </a:lnTo>
                <a:lnTo>
                  <a:pt x="1280200" y="711200"/>
                </a:lnTo>
                <a:lnTo>
                  <a:pt x="1275650" y="698500"/>
                </a:lnTo>
                <a:lnTo>
                  <a:pt x="1271701" y="685800"/>
                </a:lnTo>
                <a:lnTo>
                  <a:pt x="1268603" y="673100"/>
                </a:lnTo>
                <a:lnTo>
                  <a:pt x="1262685" y="660400"/>
                </a:lnTo>
                <a:lnTo>
                  <a:pt x="1254158" y="647700"/>
                </a:lnTo>
                <a:lnTo>
                  <a:pt x="1243263" y="622300"/>
                </a:lnTo>
                <a:lnTo>
                  <a:pt x="1230238" y="596900"/>
                </a:lnTo>
                <a:lnTo>
                  <a:pt x="1198759" y="520700"/>
                </a:lnTo>
                <a:lnTo>
                  <a:pt x="1180784" y="482600"/>
                </a:lnTo>
                <a:lnTo>
                  <a:pt x="1161638" y="444500"/>
                </a:lnTo>
                <a:lnTo>
                  <a:pt x="1141560" y="393700"/>
                </a:lnTo>
                <a:lnTo>
                  <a:pt x="1120790" y="342900"/>
                </a:lnTo>
                <a:lnTo>
                  <a:pt x="1099568" y="304800"/>
                </a:lnTo>
                <a:lnTo>
                  <a:pt x="1078133" y="254000"/>
                </a:lnTo>
                <a:lnTo>
                  <a:pt x="1056725" y="215900"/>
                </a:lnTo>
                <a:lnTo>
                  <a:pt x="1042630" y="190500"/>
                </a:lnTo>
                <a:close/>
              </a:path>
              <a:path w="1308735" h="1968500">
                <a:moveTo>
                  <a:pt x="548583" y="12700"/>
                </a:moveTo>
                <a:lnTo>
                  <a:pt x="402745" y="12700"/>
                </a:lnTo>
                <a:lnTo>
                  <a:pt x="390810" y="25400"/>
                </a:lnTo>
                <a:lnTo>
                  <a:pt x="367278" y="25400"/>
                </a:lnTo>
                <a:lnTo>
                  <a:pt x="355632" y="38100"/>
                </a:lnTo>
                <a:lnTo>
                  <a:pt x="344037" y="38100"/>
                </a:lnTo>
                <a:lnTo>
                  <a:pt x="332468" y="50800"/>
                </a:lnTo>
                <a:lnTo>
                  <a:pt x="320902" y="50800"/>
                </a:lnTo>
                <a:lnTo>
                  <a:pt x="309317" y="63500"/>
                </a:lnTo>
                <a:lnTo>
                  <a:pt x="297688" y="63500"/>
                </a:lnTo>
                <a:lnTo>
                  <a:pt x="287917" y="76200"/>
                </a:lnTo>
                <a:lnTo>
                  <a:pt x="275626" y="101600"/>
                </a:lnTo>
                <a:lnTo>
                  <a:pt x="261146" y="127000"/>
                </a:lnTo>
                <a:lnTo>
                  <a:pt x="244807" y="152400"/>
                </a:lnTo>
                <a:lnTo>
                  <a:pt x="226939" y="190500"/>
                </a:lnTo>
                <a:lnTo>
                  <a:pt x="207872" y="228600"/>
                </a:lnTo>
                <a:lnTo>
                  <a:pt x="187936" y="266700"/>
                </a:lnTo>
                <a:lnTo>
                  <a:pt x="167463" y="317500"/>
                </a:lnTo>
                <a:lnTo>
                  <a:pt x="146781" y="355600"/>
                </a:lnTo>
                <a:lnTo>
                  <a:pt x="126222" y="406400"/>
                </a:lnTo>
                <a:lnTo>
                  <a:pt x="106115" y="457200"/>
                </a:lnTo>
                <a:lnTo>
                  <a:pt x="86790" y="495300"/>
                </a:lnTo>
                <a:lnTo>
                  <a:pt x="68579" y="533400"/>
                </a:lnTo>
                <a:lnTo>
                  <a:pt x="51811" y="584200"/>
                </a:lnTo>
                <a:lnTo>
                  <a:pt x="36816" y="622300"/>
                </a:lnTo>
                <a:lnTo>
                  <a:pt x="23924" y="647700"/>
                </a:lnTo>
                <a:lnTo>
                  <a:pt x="13467" y="673100"/>
                </a:lnTo>
                <a:lnTo>
                  <a:pt x="5773" y="698500"/>
                </a:lnTo>
                <a:lnTo>
                  <a:pt x="1174" y="711200"/>
                </a:lnTo>
                <a:lnTo>
                  <a:pt x="0" y="723900"/>
                </a:lnTo>
                <a:lnTo>
                  <a:pt x="107" y="736600"/>
                </a:lnTo>
                <a:lnTo>
                  <a:pt x="523" y="736600"/>
                </a:lnTo>
                <a:lnTo>
                  <a:pt x="1385" y="749300"/>
                </a:lnTo>
                <a:lnTo>
                  <a:pt x="8052" y="787400"/>
                </a:lnTo>
                <a:lnTo>
                  <a:pt x="23761" y="825500"/>
                </a:lnTo>
                <a:lnTo>
                  <a:pt x="52275" y="863600"/>
                </a:lnTo>
                <a:lnTo>
                  <a:pt x="65276" y="863600"/>
                </a:lnTo>
                <a:lnTo>
                  <a:pt x="80257" y="876300"/>
                </a:lnTo>
                <a:lnTo>
                  <a:pt x="97357" y="876300"/>
                </a:lnTo>
                <a:lnTo>
                  <a:pt x="116717" y="889000"/>
                </a:lnTo>
                <a:lnTo>
                  <a:pt x="138475" y="889000"/>
                </a:lnTo>
                <a:lnTo>
                  <a:pt x="176211" y="850900"/>
                </a:lnTo>
                <a:lnTo>
                  <a:pt x="211749" y="800100"/>
                </a:lnTo>
                <a:lnTo>
                  <a:pt x="228563" y="762000"/>
                </a:lnTo>
                <a:lnTo>
                  <a:pt x="244671" y="723900"/>
                </a:lnTo>
                <a:lnTo>
                  <a:pt x="260020" y="673100"/>
                </a:lnTo>
                <a:lnTo>
                  <a:pt x="274559" y="635000"/>
                </a:lnTo>
                <a:lnTo>
                  <a:pt x="288235" y="584200"/>
                </a:lnTo>
                <a:lnTo>
                  <a:pt x="300995" y="533400"/>
                </a:lnTo>
                <a:lnTo>
                  <a:pt x="311103" y="500743"/>
                </a:lnTo>
                <a:lnTo>
                  <a:pt x="338077" y="368300"/>
                </a:lnTo>
                <a:lnTo>
                  <a:pt x="359432" y="271244"/>
                </a:lnTo>
                <a:lnTo>
                  <a:pt x="360307" y="266700"/>
                </a:lnTo>
                <a:lnTo>
                  <a:pt x="361454" y="262607"/>
                </a:lnTo>
                <a:lnTo>
                  <a:pt x="364437" y="250664"/>
                </a:lnTo>
                <a:lnTo>
                  <a:pt x="366039" y="241300"/>
                </a:lnTo>
                <a:lnTo>
                  <a:pt x="901826" y="241300"/>
                </a:lnTo>
                <a:lnTo>
                  <a:pt x="897312" y="218383"/>
                </a:lnTo>
                <a:lnTo>
                  <a:pt x="896535" y="215900"/>
                </a:lnTo>
                <a:lnTo>
                  <a:pt x="893545" y="203200"/>
                </a:lnTo>
                <a:lnTo>
                  <a:pt x="891637" y="190500"/>
                </a:lnTo>
                <a:lnTo>
                  <a:pt x="1042630" y="190500"/>
                </a:lnTo>
                <a:lnTo>
                  <a:pt x="1035582" y="177800"/>
                </a:lnTo>
                <a:lnTo>
                  <a:pt x="1014946" y="139700"/>
                </a:lnTo>
                <a:lnTo>
                  <a:pt x="627677" y="139700"/>
                </a:lnTo>
                <a:lnTo>
                  <a:pt x="620259" y="127000"/>
                </a:lnTo>
                <a:lnTo>
                  <a:pt x="612784" y="127000"/>
                </a:lnTo>
                <a:lnTo>
                  <a:pt x="597800" y="101600"/>
                </a:lnTo>
                <a:lnTo>
                  <a:pt x="575750" y="63500"/>
                </a:lnTo>
                <a:lnTo>
                  <a:pt x="555033" y="25400"/>
                </a:lnTo>
                <a:lnTo>
                  <a:pt x="548583" y="12700"/>
                </a:lnTo>
                <a:close/>
              </a:path>
              <a:path w="1308735" h="1968500">
                <a:moveTo>
                  <a:pt x="787879" y="0"/>
                </a:moveTo>
                <a:lnTo>
                  <a:pt x="720598" y="0"/>
                </a:lnTo>
                <a:lnTo>
                  <a:pt x="717061" y="12700"/>
                </a:lnTo>
                <a:lnTo>
                  <a:pt x="712471" y="25400"/>
                </a:lnTo>
                <a:lnTo>
                  <a:pt x="706975" y="38100"/>
                </a:lnTo>
                <a:lnTo>
                  <a:pt x="700724" y="63500"/>
                </a:lnTo>
                <a:lnTo>
                  <a:pt x="693866" y="76200"/>
                </a:lnTo>
                <a:lnTo>
                  <a:pt x="686549" y="88900"/>
                </a:lnTo>
                <a:lnTo>
                  <a:pt x="678923" y="101600"/>
                </a:lnTo>
                <a:lnTo>
                  <a:pt x="671136" y="114300"/>
                </a:lnTo>
                <a:lnTo>
                  <a:pt x="663338" y="114300"/>
                </a:lnTo>
                <a:lnTo>
                  <a:pt x="655676" y="127000"/>
                </a:lnTo>
                <a:lnTo>
                  <a:pt x="648301" y="127000"/>
                </a:lnTo>
                <a:lnTo>
                  <a:pt x="641360" y="139700"/>
                </a:lnTo>
                <a:lnTo>
                  <a:pt x="1014946" y="139700"/>
                </a:lnTo>
                <a:lnTo>
                  <a:pt x="995055" y="101600"/>
                </a:lnTo>
                <a:lnTo>
                  <a:pt x="976148" y="76200"/>
                </a:lnTo>
                <a:lnTo>
                  <a:pt x="958467" y="50800"/>
                </a:lnTo>
                <a:lnTo>
                  <a:pt x="942249" y="38100"/>
                </a:lnTo>
                <a:lnTo>
                  <a:pt x="927735" y="25400"/>
                </a:lnTo>
                <a:lnTo>
                  <a:pt x="879539" y="25400"/>
                </a:lnTo>
                <a:lnTo>
                  <a:pt x="857947" y="12700"/>
                </a:lnTo>
                <a:lnTo>
                  <a:pt x="802986" y="12700"/>
                </a:lnTo>
                <a:lnTo>
                  <a:pt x="787879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73935" y="3230892"/>
            <a:ext cx="464057" cy="52043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25751" y="3282696"/>
            <a:ext cx="463550" cy="520065"/>
          </a:xfrm>
          <a:custGeom>
            <a:avLst/>
            <a:gdLst/>
            <a:ahLst/>
            <a:cxnLst/>
            <a:rect l="l" t="t" r="r" b="b"/>
            <a:pathLst>
              <a:path w="463550" h="520064">
                <a:moveTo>
                  <a:pt x="231648" y="0"/>
                </a:moveTo>
                <a:lnTo>
                  <a:pt x="175995" y="7551"/>
                </a:lnTo>
                <a:lnTo>
                  <a:pt x="125212" y="29002"/>
                </a:lnTo>
                <a:lnTo>
                  <a:pt x="80913" y="62547"/>
                </a:lnTo>
                <a:lnTo>
                  <a:pt x="44708" y="106381"/>
                </a:lnTo>
                <a:lnTo>
                  <a:pt x="25864" y="140428"/>
                </a:lnTo>
                <a:lnTo>
                  <a:pt x="11814" y="177710"/>
                </a:lnTo>
                <a:lnTo>
                  <a:pt x="3033" y="217693"/>
                </a:lnTo>
                <a:lnTo>
                  <a:pt x="0" y="259841"/>
                </a:lnTo>
                <a:lnTo>
                  <a:pt x="768" y="281153"/>
                </a:lnTo>
                <a:lnTo>
                  <a:pt x="6734" y="322286"/>
                </a:lnTo>
                <a:lnTo>
                  <a:pt x="18210" y="360985"/>
                </a:lnTo>
                <a:lnTo>
                  <a:pt x="34717" y="396717"/>
                </a:lnTo>
                <a:lnTo>
                  <a:pt x="55777" y="428945"/>
                </a:lnTo>
                <a:lnTo>
                  <a:pt x="94859" y="469550"/>
                </a:lnTo>
                <a:lnTo>
                  <a:pt x="141499" y="499264"/>
                </a:lnTo>
                <a:lnTo>
                  <a:pt x="194084" y="516283"/>
                </a:lnTo>
                <a:lnTo>
                  <a:pt x="231648" y="519683"/>
                </a:lnTo>
                <a:lnTo>
                  <a:pt x="250640" y="518822"/>
                </a:lnTo>
                <a:lnTo>
                  <a:pt x="304848" y="506437"/>
                </a:lnTo>
                <a:lnTo>
                  <a:pt x="353649" y="480754"/>
                </a:lnTo>
                <a:lnTo>
                  <a:pt x="395430" y="443579"/>
                </a:lnTo>
                <a:lnTo>
                  <a:pt x="418587" y="413302"/>
                </a:lnTo>
                <a:lnTo>
                  <a:pt x="437431" y="379255"/>
                </a:lnTo>
                <a:lnTo>
                  <a:pt x="451481" y="341973"/>
                </a:lnTo>
                <a:lnTo>
                  <a:pt x="460262" y="301990"/>
                </a:lnTo>
                <a:lnTo>
                  <a:pt x="463296" y="259841"/>
                </a:lnTo>
                <a:lnTo>
                  <a:pt x="462527" y="238530"/>
                </a:lnTo>
                <a:lnTo>
                  <a:pt x="456561" y="197397"/>
                </a:lnTo>
                <a:lnTo>
                  <a:pt x="445085" y="158698"/>
                </a:lnTo>
                <a:lnTo>
                  <a:pt x="428578" y="122966"/>
                </a:lnTo>
                <a:lnTo>
                  <a:pt x="407518" y="90738"/>
                </a:lnTo>
                <a:lnTo>
                  <a:pt x="368436" y="50133"/>
                </a:lnTo>
                <a:lnTo>
                  <a:pt x="321796" y="20419"/>
                </a:lnTo>
                <a:lnTo>
                  <a:pt x="269211" y="3400"/>
                </a:lnTo>
                <a:lnTo>
                  <a:pt x="231648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789557" y="4370578"/>
            <a:ext cx="53911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DFDFD"/>
                </a:solidFill>
                <a:latin typeface="Calibri"/>
                <a:cs typeface="Calibri"/>
              </a:rPr>
              <a:t>1.7%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46833" y="5889246"/>
            <a:ext cx="109207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000" b="1" dirty="0" smtClean="0">
                <a:solidFill>
                  <a:srgbClr val="080808"/>
                </a:solidFill>
                <a:latin typeface="David"/>
                <a:cs typeface="David"/>
              </a:rPr>
              <a:t>T</a:t>
            </a:r>
            <a:r>
              <a:rPr lang="en-US" sz="2000" b="1" dirty="0" smtClean="0">
                <a:solidFill>
                  <a:srgbClr val="080808"/>
                </a:solidFill>
                <a:latin typeface="David"/>
                <a:cs typeface="David"/>
              </a:rPr>
              <a:t>el Aviv</a:t>
            </a:r>
            <a:endParaRPr sz="2000" dirty="0">
              <a:latin typeface="David"/>
              <a:cs typeface="David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846832" y="4014215"/>
            <a:ext cx="1155954" cy="171068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99410" y="4075345"/>
            <a:ext cx="1155700" cy="1701800"/>
          </a:xfrm>
          <a:custGeom>
            <a:avLst/>
            <a:gdLst/>
            <a:ahLst/>
            <a:cxnLst/>
            <a:rect l="l" t="t" r="r" b="b"/>
            <a:pathLst>
              <a:path w="1155700" h="1701800">
                <a:moveTo>
                  <a:pt x="361863" y="1689100"/>
                </a:moveTo>
                <a:lnTo>
                  <a:pt x="153145" y="1689100"/>
                </a:lnTo>
                <a:lnTo>
                  <a:pt x="169970" y="1701800"/>
                </a:lnTo>
                <a:lnTo>
                  <a:pt x="339611" y="1701800"/>
                </a:lnTo>
                <a:lnTo>
                  <a:pt x="361863" y="1689100"/>
                </a:lnTo>
                <a:close/>
              </a:path>
              <a:path w="1155700" h="1701800">
                <a:moveTo>
                  <a:pt x="1000391" y="1689100"/>
                </a:moveTo>
                <a:lnTo>
                  <a:pt x="775228" y="1689100"/>
                </a:lnTo>
                <a:lnTo>
                  <a:pt x="796133" y="1701800"/>
                </a:lnTo>
                <a:lnTo>
                  <a:pt x="994410" y="1701800"/>
                </a:lnTo>
                <a:lnTo>
                  <a:pt x="1000391" y="1689100"/>
                </a:lnTo>
                <a:close/>
              </a:path>
              <a:path w="1155700" h="1701800">
                <a:moveTo>
                  <a:pt x="404621" y="1676400"/>
                </a:moveTo>
                <a:lnTo>
                  <a:pt x="104740" y="1676400"/>
                </a:lnTo>
                <a:lnTo>
                  <a:pt x="111622" y="1689100"/>
                </a:lnTo>
                <a:lnTo>
                  <a:pt x="383607" y="1689100"/>
                </a:lnTo>
                <a:lnTo>
                  <a:pt x="404621" y="1676400"/>
                </a:lnTo>
                <a:close/>
              </a:path>
              <a:path w="1155700" h="1701800">
                <a:moveTo>
                  <a:pt x="1041882" y="1663700"/>
                </a:moveTo>
                <a:lnTo>
                  <a:pt x="715803" y="1663700"/>
                </a:lnTo>
                <a:lnTo>
                  <a:pt x="734857" y="1676400"/>
                </a:lnTo>
                <a:lnTo>
                  <a:pt x="754734" y="1689100"/>
                </a:lnTo>
                <a:lnTo>
                  <a:pt x="1013612" y="1689100"/>
                </a:lnTo>
                <a:lnTo>
                  <a:pt x="1020622" y="1676400"/>
                </a:lnTo>
                <a:lnTo>
                  <a:pt x="1034872" y="1676400"/>
                </a:lnTo>
                <a:lnTo>
                  <a:pt x="1041882" y="1663700"/>
                </a:lnTo>
                <a:close/>
              </a:path>
              <a:path w="1155700" h="1701800">
                <a:moveTo>
                  <a:pt x="795131" y="203200"/>
                </a:moveTo>
                <a:lnTo>
                  <a:pt x="323850" y="203200"/>
                </a:lnTo>
                <a:lnTo>
                  <a:pt x="321794" y="212522"/>
                </a:lnTo>
                <a:lnTo>
                  <a:pt x="321285" y="215900"/>
                </a:lnTo>
                <a:lnTo>
                  <a:pt x="319076" y="224855"/>
                </a:lnTo>
                <a:lnTo>
                  <a:pt x="317835" y="230468"/>
                </a:lnTo>
                <a:lnTo>
                  <a:pt x="313849" y="254000"/>
                </a:lnTo>
                <a:lnTo>
                  <a:pt x="308426" y="279400"/>
                </a:lnTo>
                <a:lnTo>
                  <a:pt x="301929" y="317500"/>
                </a:lnTo>
                <a:lnTo>
                  <a:pt x="294408" y="342900"/>
                </a:lnTo>
                <a:lnTo>
                  <a:pt x="285910" y="381000"/>
                </a:lnTo>
                <a:lnTo>
                  <a:pt x="280164" y="404227"/>
                </a:lnTo>
                <a:lnTo>
                  <a:pt x="252835" y="533400"/>
                </a:lnTo>
                <a:lnTo>
                  <a:pt x="49529" y="1485900"/>
                </a:lnTo>
                <a:lnTo>
                  <a:pt x="47058" y="1511300"/>
                </a:lnTo>
                <a:lnTo>
                  <a:pt x="45880" y="1536700"/>
                </a:lnTo>
                <a:lnTo>
                  <a:pt x="45900" y="1549400"/>
                </a:lnTo>
                <a:lnTo>
                  <a:pt x="49152" y="1587500"/>
                </a:lnTo>
                <a:lnTo>
                  <a:pt x="60622" y="1625600"/>
                </a:lnTo>
                <a:lnTo>
                  <a:pt x="77704" y="1663700"/>
                </a:lnTo>
                <a:lnTo>
                  <a:pt x="84199" y="1663700"/>
                </a:lnTo>
                <a:lnTo>
                  <a:pt x="90933" y="1676400"/>
                </a:lnTo>
                <a:lnTo>
                  <a:pt x="424682" y="1676400"/>
                </a:lnTo>
                <a:lnTo>
                  <a:pt x="443568" y="1663700"/>
                </a:lnTo>
                <a:lnTo>
                  <a:pt x="461057" y="1651000"/>
                </a:lnTo>
                <a:lnTo>
                  <a:pt x="476927" y="1625600"/>
                </a:lnTo>
                <a:lnTo>
                  <a:pt x="490955" y="1612900"/>
                </a:lnTo>
                <a:lnTo>
                  <a:pt x="512943" y="1574800"/>
                </a:lnTo>
                <a:lnTo>
                  <a:pt x="521387" y="1536700"/>
                </a:lnTo>
                <a:lnTo>
                  <a:pt x="528384" y="1498600"/>
                </a:lnTo>
                <a:lnTo>
                  <a:pt x="534070" y="1460500"/>
                </a:lnTo>
                <a:lnTo>
                  <a:pt x="538579" y="1409700"/>
                </a:lnTo>
                <a:lnTo>
                  <a:pt x="542044" y="1371600"/>
                </a:lnTo>
                <a:lnTo>
                  <a:pt x="544601" y="1320800"/>
                </a:lnTo>
                <a:lnTo>
                  <a:pt x="546384" y="1270000"/>
                </a:lnTo>
                <a:lnTo>
                  <a:pt x="547527" y="1219200"/>
                </a:lnTo>
                <a:lnTo>
                  <a:pt x="548163" y="1168400"/>
                </a:lnTo>
                <a:lnTo>
                  <a:pt x="548429" y="1117600"/>
                </a:lnTo>
                <a:lnTo>
                  <a:pt x="548461" y="939800"/>
                </a:lnTo>
                <a:lnTo>
                  <a:pt x="548883" y="901700"/>
                </a:lnTo>
                <a:lnTo>
                  <a:pt x="549740" y="876300"/>
                </a:lnTo>
                <a:lnTo>
                  <a:pt x="551166" y="850900"/>
                </a:lnTo>
                <a:lnTo>
                  <a:pt x="553294" y="838200"/>
                </a:lnTo>
                <a:lnTo>
                  <a:pt x="933449" y="838200"/>
                </a:lnTo>
                <a:lnTo>
                  <a:pt x="810448" y="268747"/>
                </a:lnTo>
                <a:lnTo>
                  <a:pt x="809957" y="266700"/>
                </a:lnTo>
                <a:lnTo>
                  <a:pt x="804386" y="241300"/>
                </a:lnTo>
                <a:lnTo>
                  <a:pt x="803098" y="234720"/>
                </a:lnTo>
                <a:lnTo>
                  <a:pt x="798353" y="212753"/>
                </a:lnTo>
                <a:lnTo>
                  <a:pt x="795131" y="203200"/>
                </a:lnTo>
                <a:close/>
              </a:path>
              <a:path w="1155700" h="1701800">
                <a:moveTo>
                  <a:pt x="933449" y="838200"/>
                </a:moveTo>
                <a:lnTo>
                  <a:pt x="559446" y="838200"/>
                </a:lnTo>
                <a:lnTo>
                  <a:pt x="562207" y="850900"/>
                </a:lnTo>
                <a:lnTo>
                  <a:pt x="564631" y="876300"/>
                </a:lnTo>
                <a:lnTo>
                  <a:pt x="566806" y="901700"/>
                </a:lnTo>
                <a:lnTo>
                  <a:pt x="568821" y="939800"/>
                </a:lnTo>
                <a:lnTo>
                  <a:pt x="572725" y="1016000"/>
                </a:lnTo>
                <a:lnTo>
                  <a:pt x="574791" y="1066800"/>
                </a:lnTo>
                <a:lnTo>
                  <a:pt x="577052" y="1104900"/>
                </a:lnTo>
                <a:lnTo>
                  <a:pt x="579596" y="1155700"/>
                </a:lnTo>
                <a:lnTo>
                  <a:pt x="582511" y="1206500"/>
                </a:lnTo>
                <a:lnTo>
                  <a:pt x="585886" y="1270000"/>
                </a:lnTo>
                <a:lnTo>
                  <a:pt x="589810" y="1320800"/>
                </a:lnTo>
                <a:lnTo>
                  <a:pt x="594371" y="1371600"/>
                </a:lnTo>
                <a:lnTo>
                  <a:pt x="599658" y="1409700"/>
                </a:lnTo>
                <a:lnTo>
                  <a:pt x="605759" y="1460500"/>
                </a:lnTo>
                <a:lnTo>
                  <a:pt x="612763" y="1498600"/>
                </a:lnTo>
                <a:lnTo>
                  <a:pt x="620759" y="1536700"/>
                </a:lnTo>
                <a:lnTo>
                  <a:pt x="640079" y="1587500"/>
                </a:lnTo>
                <a:lnTo>
                  <a:pt x="665637" y="1625600"/>
                </a:lnTo>
                <a:lnTo>
                  <a:pt x="680987" y="1638300"/>
                </a:lnTo>
                <a:lnTo>
                  <a:pt x="697778" y="1663700"/>
                </a:lnTo>
                <a:lnTo>
                  <a:pt x="1048664" y="1663700"/>
                </a:lnTo>
                <a:lnTo>
                  <a:pt x="1055103" y="1651000"/>
                </a:lnTo>
                <a:lnTo>
                  <a:pt x="1061085" y="1651000"/>
                </a:lnTo>
                <a:lnTo>
                  <a:pt x="1075143" y="1612900"/>
                </a:lnTo>
                <a:lnTo>
                  <a:pt x="1080973" y="1562100"/>
                </a:lnTo>
                <a:lnTo>
                  <a:pt x="1080554" y="1549400"/>
                </a:lnTo>
                <a:lnTo>
                  <a:pt x="1078763" y="1524000"/>
                </a:lnTo>
                <a:lnTo>
                  <a:pt x="1075486" y="1498600"/>
                </a:lnTo>
                <a:lnTo>
                  <a:pt x="1070610" y="1473200"/>
                </a:lnTo>
                <a:lnTo>
                  <a:pt x="933449" y="838200"/>
                </a:lnTo>
                <a:close/>
              </a:path>
              <a:path w="1155700" h="1701800">
                <a:moveTo>
                  <a:pt x="914407" y="152400"/>
                </a:moveTo>
                <a:lnTo>
                  <a:pt x="786658" y="152400"/>
                </a:lnTo>
                <a:lnTo>
                  <a:pt x="787300" y="165100"/>
                </a:lnTo>
                <a:lnTo>
                  <a:pt x="788986" y="165100"/>
                </a:lnTo>
                <a:lnTo>
                  <a:pt x="789890" y="169450"/>
                </a:lnTo>
                <a:lnTo>
                  <a:pt x="791874" y="177800"/>
                </a:lnTo>
                <a:lnTo>
                  <a:pt x="796289" y="203200"/>
                </a:lnTo>
                <a:lnTo>
                  <a:pt x="798353" y="212753"/>
                </a:lnTo>
                <a:lnTo>
                  <a:pt x="799414" y="215900"/>
                </a:lnTo>
                <a:lnTo>
                  <a:pt x="803098" y="234720"/>
                </a:lnTo>
                <a:lnTo>
                  <a:pt x="810448" y="268747"/>
                </a:lnTo>
                <a:lnTo>
                  <a:pt x="822547" y="317500"/>
                </a:lnTo>
                <a:lnTo>
                  <a:pt x="836473" y="368300"/>
                </a:lnTo>
                <a:lnTo>
                  <a:pt x="858320" y="444500"/>
                </a:lnTo>
                <a:lnTo>
                  <a:pt x="865503" y="469900"/>
                </a:lnTo>
                <a:lnTo>
                  <a:pt x="872489" y="482600"/>
                </a:lnTo>
                <a:lnTo>
                  <a:pt x="879029" y="508000"/>
                </a:lnTo>
                <a:lnTo>
                  <a:pt x="885028" y="520700"/>
                </a:lnTo>
                <a:lnTo>
                  <a:pt x="890633" y="546100"/>
                </a:lnTo>
                <a:lnTo>
                  <a:pt x="895990" y="571500"/>
                </a:lnTo>
                <a:lnTo>
                  <a:pt x="901243" y="596900"/>
                </a:lnTo>
                <a:lnTo>
                  <a:pt x="906539" y="622300"/>
                </a:lnTo>
                <a:lnTo>
                  <a:pt x="912024" y="647700"/>
                </a:lnTo>
                <a:lnTo>
                  <a:pt x="917844" y="685800"/>
                </a:lnTo>
                <a:lnTo>
                  <a:pt x="924143" y="711200"/>
                </a:lnTo>
                <a:lnTo>
                  <a:pt x="931068" y="736600"/>
                </a:lnTo>
                <a:lnTo>
                  <a:pt x="938765" y="762000"/>
                </a:lnTo>
                <a:lnTo>
                  <a:pt x="947379" y="787400"/>
                </a:lnTo>
                <a:lnTo>
                  <a:pt x="957056" y="800100"/>
                </a:lnTo>
                <a:lnTo>
                  <a:pt x="967941" y="825500"/>
                </a:lnTo>
                <a:lnTo>
                  <a:pt x="980182" y="838200"/>
                </a:lnTo>
                <a:lnTo>
                  <a:pt x="993922" y="850900"/>
                </a:lnTo>
                <a:lnTo>
                  <a:pt x="1009308" y="863600"/>
                </a:lnTo>
                <a:lnTo>
                  <a:pt x="1045601" y="863600"/>
                </a:lnTo>
                <a:lnTo>
                  <a:pt x="1087410" y="838200"/>
                </a:lnTo>
                <a:lnTo>
                  <a:pt x="1119225" y="812800"/>
                </a:lnTo>
                <a:lnTo>
                  <a:pt x="1146729" y="774700"/>
                </a:lnTo>
                <a:lnTo>
                  <a:pt x="1155255" y="736600"/>
                </a:lnTo>
                <a:lnTo>
                  <a:pt x="1154906" y="723900"/>
                </a:lnTo>
                <a:lnTo>
                  <a:pt x="1150741" y="685800"/>
                </a:lnTo>
                <a:lnTo>
                  <a:pt x="1139130" y="647700"/>
                </a:lnTo>
                <a:lnTo>
                  <a:pt x="1134709" y="635000"/>
                </a:lnTo>
                <a:lnTo>
                  <a:pt x="1130379" y="622300"/>
                </a:lnTo>
                <a:lnTo>
                  <a:pt x="1126361" y="609600"/>
                </a:lnTo>
                <a:lnTo>
                  <a:pt x="1122875" y="596900"/>
                </a:lnTo>
                <a:lnTo>
                  <a:pt x="1120139" y="584200"/>
                </a:lnTo>
                <a:lnTo>
                  <a:pt x="1114917" y="571500"/>
                </a:lnTo>
                <a:lnTo>
                  <a:pt x="1107391" y="558800"/>
                </a:lnTo>
                <a:lnTo>
                  <a:pt x="1097774" y="533400"/>
                </a:lnTo>
                <a:lnTo>
                  <a:pt x="1086276" y="508000"/>
                </a:lnTo>
                <a:lnTo>
                  <a:pt x="1058486" y="444500"/>
                </a:lnTo>
                <a:lnTo>
                  <a:pt x="1042616" y="419100"/>
                </a:lnTo>
                <a:lnTo>
                  <a:pt x="1025712" y="381000"/>
                </a:lnTo>
                <a:lnTo>
                  <a:pt x="1007985" y="342900"/>
                </a:lnTo>
                <a:lnTo>
                  <a:pt x="989647" y="304800"/>
                </a:lnTo>
                <a:lnTo>
                  <a:pt x="970908" y="254000"/>
                </a:lnTo>
                <a:lnTo>
                  <a:pt x="951981" y="215900"/>
                </a:lnTo>
                <a:lnTo>
                  <a:pt x="933077" y="190500"/>
                </a:lnTo>
                <a:lnTo>
                  <a:pt x="914407" y="152400"/>
                </a:lnTo>
                <a:close/>
              </a:path>
              <a:path w="1155700" h="1701800">
                <a:moveTo>
                  <a:pt x="481576" y="0"/>
                </a:moveTo>
                <a:lnTo>
                  <a:pt x="390169" y="0"/>
                </a:lnTo>
                <a:lnTo>
                  <a:pt x="378128" y="12700"/>
                </a:lnTo>
                <a:lnTo>
                  <a:pt x="342984" y="12700"/>
                </a:lnTo>
                <a:lnTo>
                  <a:pt x="331513" y="25400"/>
                </a:lnTo>
                <a:lnTo>
                  <a:pt x="308788" y="25400"/>
                </a:lnTo>
                <a:lnTo>
                  <a:pt x="297483" y="38100"/>
                </a:lnTo>
                <a:lnTo>
                  <a:pt x="286184" y="38100"/>
                </a:lnTo>
                <a:lnTo>
                  <a:pt x="274866" y="50800"/>
                </a:lnTo>
                <a:lnTo>
                  <a:pt x="263504" y="50800"/>
                </a:lnTo>
                <a:lnTo>
                  <a:pt x="254778" y="63500"/>
                </a:lnTo>
                <a:lnTo>
                  <a:pt x="243838" y="88900"/>
                </a:lnTo>
                <a:lnTo>
                  <a:pt x="230975" y="101600"/>
                </a:lnTo>
                <a:lnTo>
                  <a:pt x="216478" y="127000"/>
                </a:lnTo>
                <a:lnTo>
                  <a:pt x="200641" y="165100"/>
                </a:lnTo>
                <a:lnTo>
                  <a:pt x="183753" y="203200"/>
                </a:lnTo>
                <a:lnTo>
                  <a:pt x="166106" y="228600"/>
                </a:lnTo>
                <a:lnTo>
                  <a:pt x="147991" y="266700"/>
                </a:lnTo>
                <a:lnTo>
                  <a:pt x="129698" y="304800"/>
                </a:lnTo>
                <a:lnTo>
                  <a:pt x="111519" y="355600"/>
                </a:lnTo>
                <a:lnTo>
                  <a:pt x="93744" y="393700"/>
                </a:lnTo>
                <a:lnTo>
                  <a:pt x="76666" y="431800"/>
                </a:lnTo>
                <a:lnTo>
                  <a:pt x="60573" y="469900"/>
                </a:lnTo>
                <a:lnTo>
                  <a:pt x="45759" y="495300"/>
                </a:lnTo>
                <a:lnTo>
                  <a:pt x="32513" y="533400"/>
                </a:lnTo>
                <a:lnTo>
                  <a:pt x="21127" y="558800"/>
                </a:lnTo>
                <a:lnTo>
                  <a:pt x="11892" y="584200"/>
                </a:lnTo>
                <a:lnTo>
                  <a:pt x="5098" y="609600"/>
                </a:lnTo>
                <a:lnTo>
                  <a:pt x="1037" y="622300"/>
                </a:lnTo>
                <a:lnTo>
                  <a:pt x="0" y="622300"/>
                </a:lnTo>
                <a:lnTo>
                  <a:pt x="127" y="635000"/>
                </a:lnTo>
                <a:lnTo>
                  <a:pt x="634" y="647700"/>
                </a:lnTo>
                <a:lnTo>
                  <a:pt x="1703" y="647700"/>
                </a:lnTo>
                <a:lnTo>
                  <a:pt x="3518" y="660400"/>
                </a:lnTo>
                <a:lnTo>
                  <a:pt x="15284" y="698500"/>
                </a:lnTo>
                <a:lnTo>
                  <a:pt x="40393" y="736600"/>
                </a:lnTo>
                <a:lnTo>
                  <a:pt x="52587" y="749300"/>
                </a:lnTo>
                <a:lnTo>
                  <a:pt x="66998" y="749300"/>
                </a:lnTo>
                <a:lnTo>
                  <a:pt x="83813" y="762000"/>
                </a:lnTo>
                <a:lnTo>
                  <a:pt x="141829" y="762000"/>
                </a:lnTo>
                <a:lnTo>
                  <a:pt x="157875" y="736600"/>
                </a:lnTo>
                <a:lnTo>
                  <a:pt x="188586" y="685800"/>
                </a:lnTo>
                <a:lnTo>
                  <a:pt x="217132" y="622300"/>
                </a:lnTo>
                <a:lnTo>
                  <a:pt x="230471" y="584200"/>
                </a:lnTo>
                <a:lnTo>
                  <a:pt x="243125" y="546100"/>
                </a:lnTo>
                <a:lnTo>
                  <a:pt x="255044" y="508000"/>
                </a:lnTo>
                <a:lnTo>
                  <a:pt x="266180" y="457200"/>
                </a:lnTo>
                <a:lnTo>
                  <a:pt x="276485" y="419100"/>
                </a:lnTo>
                <a:lnTo>
                  <a:pt x="280164" y="404227"/>
                </a:lnTo>
                <a:lnTo>
                  <a:pt x="298513" y="317500"/>
                </a:lnTo>
                <a:lnTo>
                  <a:pt x="317835" y="230468"/>
                </a:lnTo>
                <a:lnTo>
                  <a:pt x="318152" y="228600"/>
                </a:lnTo>
                <a:lnTo>
                  <a:pt x="319076" y="224855"/>
                </a:lnTo>
                <a:lnTo>
                  <a:pt x="321794" y="212522"/>
                </a:lnTo>
                <a:lnTo>
                  <a:pt x="323200" y="203200"/>
                </a:lnTo>
                <a:lnTo>
                  <a:pt x="795131" y="203200"/>
                </a:lnTo>
                <a:lnTo>
                  <a:pt x="791626" y="177800"/>
                </a:lnTo>
                <a:lnTo>
                  <a:pt x="789890" y="169450"/>
                </a:lnTo>
                <a:lnTo>
                  <a:pt x="788856" y="165100"/>
                </a:lnTo>
                <a:lnTo>
                  <a:pt x="787147" y="165100"/>
                </a:lnTo>
                <a:lnTo>
                  <a:pt x="786658" y="152400"/>
                </a:lnTo>
                <a:lnTo>
                  <a:pt x="914407" y="152400"/>
                </a:lnTo>
                <a:lnTo>
                  <a:pt x="896183" y="114300"/>
                </a:lnTo>
                <a:lnTo>
                  <a:pt x="547055" y="114300"/>
                </a:lnTo>
                <a:lnTo>
                  <a:pt x="539203" y="101600"/>
                </a:lnTo>
                <a:lnTo>
                  <a:pt x="531409" y="88900"/>
                </a:lnTo>
                <a:lnTo>
                  <a:pt x="523711" y="76200"/>
                </a:lnTo>
                <a:lnTo>
                  <a:pt x="516144" y="76200"/>
                </a:lnTo>
                <a:lnTo>
                  <a:pt x="508746" y="63500"/>
                </a:lnTo>
                <a:lnTo>
                  <a:pt x="501554" y="38100"/>
                </a:lnTo>
                <a:lnTo>
                  <a:pt x="494603" y="25400"/>
                </a:lnTo>
                <a:lnTo>
                  <a:pt x="487932" y="12700"/>
                </a:lnTo>
                <a:lnTo>
                  <a:pt x="481576" y="0"/>
                </a:lnTo>
                <a:close/>
              </a:path>
              <a:path w="1155700" h="1701800">
                <a:moveTo>
                  <a:pt x="731164" y="0"/>
                </a:moveTo>
                <a:lnTo>
                  <a:pt x="636269" y="0"/>
                </a:lnTo>
                <a:lnTo>
                  <a:pt x="632606" y="12700"/>
                </a:lnTo>
                <a:lnTo>
                  <a:pt x="627744" y="25400"/>
                </a:lnTo>
                <a:lnTo>
                  <a:pt x="607950" y="63500"/>
                </a:lnTo>
                <a:lnTo>
                  <a:pt x="584511" y="101600"/>
                </a:lnTo>
                <a:lnTo>
                  <a:pt x="576814" y="101600"/>
                </a:lnTo>
                <a:lnTo>
                  <a:pt x="569507" y="114300"/>
                </a:lnTo>
                <a:lnTo>
                  <a:pt x="896183" y="114300"/>
                </a:lnTo>
                <a:lnTo>
                  <a:pt x="878616" y="88900"/>
                </a:lnTo>
                <a:lnTo>
                  <a:pt x="861918" y="63500"/>
                </a:lnTo>
                <a:lnTo>
                  <a:pt x="846300" y="50800"/>
                </a:lnTo>
                <a:lnTo>
                  <a:pt x="831973" y="25400"/>
                </a:lnTo>
                <a:lnTo>
                  <a:pt x="819150" y="25400"/>
                </a:lnTo>
                <a:lnTo>
                  <a:pt x="794324" y="12700"/>
                </a:lnTo>
                <a:lnTo>
                  <a:pt x="750353" y="12700"/>
                </a:lnTo>
                <a:lnTo>
                  <a:pt x="731164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03448" y="3587496"/>
            <a:ext cx="410705" cy="45034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55264" y="3639311"/>
            <a:ext cx="410209" cy="449580"/>
          </a:xfrm>
          <a:custGeom>
            <a:avLst/>
            <a:gdLst/>
            <a:ahLst/>
            <a:cxnLst/>
            <a:rect l="l" t="t" r="r" b="b"/>
            <a:pathLst>
              <a:path w="410210" h="449579">
                <a:moveTo>
                  <a:pt x="204977" y="0"/>
                </a:moveTo>
                <a:lnTo>
                  <a:pt x="155735" y="6529"/>
                </a:lnTo>
                <a:lnTo>
                  <a:pt x="110800" y="25079"/>
                </a:lnTo>
                <a:lnTo>
                  <a:pt x="71600" y="54091"/>
                </a:lnTo>
                <a:lnTo>
                  <a:pt x="39563" y="92006"/>
                </a:lnTo>
                <a:lnTo>
                  <a:pt x="16115" y="137267"/>
                </a:lnTo>
                <a:lnTo>
                  <a:pt x="2684" y="188313"/>
                </a:lnTo>
                <a:lnTo>
                  <a:pt x="0" y="224789"/>
                </a:lnTo>
                <a:lnTo>
                  <a:pt x="679" y="243234"/>
                </a:lnTo>
                <a:lnTo>
                  <a:pt x="10454" y="295863"/>
                </a:lnTo>
                <a:lnTo>
                  <a:pt x="30722" y="343225"/>
                </a:lnTo>
                <a:lnTo>
                  <a:pt x="60055" y="383762"/>
                </a:lnTo>
                <a:lnTo>
                  <a:pt x="97026" y="415915"/>
                </a:lnTo>
                <a:lnTo>
                  <a:pt x="140208" y="438125"/>
                </a:lnTo>
                <a:lnTo>
                  <a:pt x="188173" y="448835"/>
                </a:lnTo>
                <a:lnTo>
                  <a:pt x="204977" y="449580"/>
                </a:lnTo>
                <a:lnTo>
                  <a:pt x="221782" y="448835"/>
                </a:lnTo>
                <a:lnTo>
                  <a:pt x="269748" y="438125"/>
                </a:lnTo>
                <a:lnTo>
                  <a:pt x="312929" y="415915"/>
                </a:lnTo>
                <a:lnTo>
                  <a:pt x="349900" y="383762"/>
                </a:lnTo>
                <a:lnTo>
                  <a:pt x="379233" y="343225"/>
                </a:lnTo>
                <a:lnTo>
                  <a:pt x="399501" y="295863"/>
                </a:lnTo>
                <a:lnTo>
                  <a:pt x="409276" y="243234"/>
                </a:lnTo>
                <a:lnTo>
                  <a:pt x="409956" y="224789"/>
                </a:lnTo>
                <a:lnTo>
                  <a:pt x="409276" y="206345"/>
                </a:lnTo>
                <a:lnTo>
                  <a:pt x="399501" y="153716"/>
                </a:lnTo>
                <a:lnTo>
                  <a:pt x="379233" y="106354"/>
                </a:lnTo>
                <a:lnTo>
                  <a:pt x="349900" y="65817"/>
                </a:lnTo>
                <a:lnTo>
                  <a:pt x="312929" y="33664"/>
                </a:lnTo>
                <a:lnTo>
                  <a:pt x="269748" y="11454"/>
                </a:lnTo>
                <a:lnTo>
                  <a:pt x="221782" y="744"/>
                </a:lnTo>
                <a:lnTo>
                  <a:pt x="204977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257550" y="4394961"/>
            <a:ext cx="34099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DFDFD"/>
                </a:solidFill>
                <a:latin typeface="Calibri"/>
                <a:cs typeface="Calibri"/>
              </a:rPr>
              <a:t>1%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335396" y="5880101"/>
            <a:ext cx="750191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000" b="1" dirty="0" smtClean="0">
                <a:solidFill>
                  <a:srgbClr val="080808"/>
                </a:solidFill>
                <a:latin typeface="David"/>
                <a:cs typeface="David"/>
              </a:rPr>
              <a:t>S</a:t>
            </a:r>
            <a:r>
              <a:rPr lang="en-US" sz="2000" b="1" dirty="0" smtClean="0">
                <a:solidFill>
                  <a:srgbClr val="080808"/>
                </a:solidFill>
                <a:latin typeface="David"/>
                <a:cs typeface="David"/>
              </a:rPr>
              <a:t>hore</a:t>
            </a:r>
            <a:endParaRPr sz="2000" dirty="0">
              <a:latin typeface="David"/>
              <a:cs typeface="David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218432" y="3736847"/>
            <a:ext cx="1309877" cy="19758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271517" y="3795223"/>
            <a:ext cx="1308735" cy="1968500"/>
          </a:xfrm>
          <a:custGeom>
            <a:avLst/>
            <a:gdLst/>
            <a:ahLst/>
            <a:cxnLst/>
            <a:rect l="l" t="t" r="r" b="b"/>
            <a:pathLst>
              <a:path w="1308735" h="1968500">
                <a:moveTo>
                  <a:pt x="409883" y="1955799"/>
                </a:moveTo>
                <a:lnTo>
                  <a:pt x="193095" y="1955799"/>
                </a:lnTo>
                <a:lnTo>
                  <a:pt x="213743" y="1968499"/>
                </a:lnTo>
                <a:lnTo>
                  <a:pt x="384710" y="1968499"/>
                </a:lnTo>
                <a:lnTo>
                  <a:pt x="409883" y="1955799"/>
                </a:lnTo>
                <a:close/>
              </a:path>
              <a:path w="1308735" h="1968500">
                <a:moveTo>
                  <a:pt x="1126109" y="1955799"/>
                </a:moveTo>
                <a:lnTo>
                  <a:pt x="877931" y="1955799"/>
                </a:lnTo>
                <a:lnTo>
                  <a:pt x="901605" y="1968499"/>
                </a:lnTo>
                <a:lnTo>
                  <a:pt x="1112694" y="1968499"/>
                </a:lnTo>
                <a:lnTo>
                  <a:pt x="1126109" y="1955799"/>
                </a:lnTo>
                <a:close/>
              </a:path>
              <a:path w="1308735" h="1968500">
                <a:moveTo>
                  <a:pt x="901827" y="241299"/>
                </a:moveTo>
                <a:lnTo>
                  <a:pt x="366776" y="241299"/>
                </a:lnTo>
                <a:lnTo>
                  <a:pt x="364437" y="250664"/>
                </a:lnTo>
                <a:lnTo>
                  <a:pt x="363866" y="253999"/>
                </a:lnTo>
                <a:lnTo>
                  <a:pt x="361454" y="262607"/>
                </a:lnTo>
                <a:lnTo>
                  <a:pt x="360432" y="266699"/>
                </a:lnTo>
                <a:lnTo>
                  <a:pt x="359432" y="271244"/>
                </a:lnTo>
                <a:lnTo>
                  <a:pt x="355415" y="292099"/>
                </a:lnTo>
                <a:lnTo>
                  <a:pt x="349242" y="330199"/>
                </a:lnTo>
                <a:lnTo>
                  <a:pt x="341841" y="368299"/>
                </a:lnTo>
                <a:lnTo>
                  <a:pt x="333263" y="406399"/>
                </a:lnTo>
                <a:lnTo>
                  <a:pt x="323562" y="444499"/>
                </a:lnTo>
                <a:lnTo>
                  <a:pt x="312788" y="495299"/>
                </a:lnTo>
                <a:lnTo>
                  <a:pt x="311103" y="500743"/>
                </a:lnTo>
                <a:lnTo>
                  <a:pt x="286347" y="622299"/>
                </a:lnTo>
                <a:lnTo>
                  <a:pt x="56134" y="1727199"/>
                </a:lnTo>
                <a:lnTo>
                  <a:pt x="53528" y="1752599"/>
                </a:lnTo>
                <a:lnTo>
                  <a:pt x="52136" y="1765299"/>
                </a:lnTo>
                <a:lnTo>
                  <a:pt x="51875" y="1790699"/>
                </a:lnTo>
                <a:lnTo>
                  <a:pt x="52666" y="1816099"/>
                </a:lnTo>
                <a:lnTo>
                  <a:pt x="54427" y="1828799"/>
                </a:lnTo>
                <a:lnTo>
                  <a:pt x="57078" y="1841499"/>
                </a:lnTo>
                <a:lnTo>
                  <a:pt x="60537" y="1866899"/>
                </a:lnTo>
                <a:lnTo>
                  <a:pt x="64725" y="1879599"/>
                </a:lnTo>
                <a:lnTo>
                  <a:pt x="69560" y="1892299"/>
                </a:lnTo>
                <a:lnTo>
                  <a:pt x="74961" y="1892299"/>
                </a:lnTo>
                <a:lnTo>
                  <a:pt x="80849" y="1904999"/>
                </a:lnTo>
                <a:lnTo>
                  <a:pt x="87141" y="1917699"/>
                </a:lnTo>
                <a:lnTo>
                  <a:pt x="93757" y="1930399"/>
                </a:lnTo>
                <a:lnTo>
                  <a:pt x="100617" y="1930399"/>
                </a:lnTo>
                <a:lnTo>
                  <a:pt x="107640" y="1943099"/>
                </a:lnTo>
                <a:lnTo>
                  <a:pt x="128876" y="1943099"/>
                </a:lnTo>
                <a:lnTo>
                  <a:pt x="135742" y="1955799"/>
                </a:lnTo>
                <a:lnTo>
                  <a:pt x="434488" y="1955799"/>
                </a:lnTo>
                <a:lnTo>
                  <a:pt x="480980" y="1930399"/>
                </a:lnTo>
                <a:lnTo>
                  <a:pt x="522169" y="1904999"/>
                </a:lnTo>
                <a:lnTo>
                  <a:pt x="556037" y="1866899"/>
                </a:lnTo>
                <a:lnTo>
                  <a:pt x="580937" y="1816099"/>
                </a:lnTo>
                <a:lnTo>
                  <a:pt x="590489" y="1777999"/>
                </a:lnTo>
                <a:lnTo>
                  <a:pt x="598405" y="1739899"/>
                </a:lnTo>
                <a:lnTo>
                  <a:pt x="604836" y="1689099"/>
                </a:lnTo>
                <a:lnTo>
                  <a:pt x="609935" y="1638299"/>
                </a:lnTo>
                <a:lnTo>
                  <a:pt x="613853" y="1587499"/>
                </a:lnTo>
                <a:lnTo>
                  <a:pt x="616742" y="1523999"/>
                </a:lnTo>
                <a:lnTo>
                  <a:pt x="618755" y="1460499"/>
                </a:lnTo>
                <a:lnTo>
                  <a:pt x="620043" y="1409699"/>
                </a:lnTo>
                <a:lnTo>
                  <a:pt x="620760" y="1346199"/>
                </a:lnTo>
                <a:lnTo>
                  <a:pt x="621056" y="1282699"/>
                </a:lnTo>
                <a:lnTo>
                  <a:pt x="620946" y="1130299"/>
                </a:lnTo>
                <a:lnTo>
                  <a:pt x="621083" y="1079499"/>
                </a:lnTo>
                <a:lnTo>
                  <a:pt x="621561" y="1041399"/>
                </a:lnTo>
                <a:lnTo>
                  <a:pt x="624146" y="990599"/>
                </a:lnTo>
                <a:lnTo>
                  <a:pt x="629920" y="965199"/>
                </a:lnTo>
                <a:lnTo>
                  <a:pt x="1055797" y="965199"/>
                </a:lnTo>
                <a:lnTo>
                  <a:pt x="901827" y="241299"/>
                </a:lnTo>
                <a:close/>
              </a:path>
              <a:path w="1308735" h="1968500">
                <a:moveTo>
                  <a:pt x="1055797" y="965199"/>
                </a:moveTo>
                <a:lnTo>
                  <a:pt x="629920" y="965199"/>
                </a:lnTo>
                <a:lnTo>
                  <a:pt x="633531" y="977899"/>
                </a:lnTo>
                <a:lnTo>
                  <a:pt x="636660" y="990599"/>
                </a:lnTo>
                <a:lnTo>
                  <a:pt x="639407" y="1015999"/>
                </a:lnTo>
                <a:lnTo>
                  <a:pt x="641872" y="1041399"/>
                </a:lnTo>
                <a:lnTo>
                  <a:pt x="644155" y="1079499"/>
                </a:lnTo>
                <a:lnTo>
                  <a:pt x="648580" y="1181099"/>
                </a:lnTo>
                <a:lnTo>
                  <a:pt x="650922" y="1231899"/>
                </a:lnTo>
                <a:lnTo>
                  <a:pt x="653484" y="1282699"/>
                </a:lnTo>
                <a:lnTo>
                  <a:pt x="656367" y="1346199"/>
                </a:lnTo>
                <a:lnTo>
                  <a:pt x="659671" y="1396999"/>
                </a:lnTo>
                <a:lnTo>
                  <a:pt x="663496" y="1460499"/>
                </a:lnTo>
                <a:lnTo>
                  <a:pt x="667943" y="1523999"/>
                </a:lnTo>
                <a:lnTo>
                  <a:pt x="673112" y="1574799"/>
                </a:lnTo>
                <a:lnTo>
                  <a:pt x="679104" y="1638299"/>
                </a:lnTo>
                <a:lnTo>
                  <a:pt x="686019" y="1689099"/>
                </a:lnTo>
                <a:lnTo>
                  <a:pt x="693957" y="1727199"/>
                </a:lnTo>
                <a:lnTo>
                  <a:pt x="703019" y="1777999"/>
                </a:lnTo>
                <a:lnTo>
                  <a:pt x="713305" y="1816099"/>
                </a:lnTo>
                <a:lnTo>
                  <a:pt x="724916" y="1841499"/>
                </a:lnTo>
                <a:lnTo>
                  <a:pt x="738330" y="1866899"/>
                </a:lnTo>
                <a:lnTo>
                  <a:pt x="753843" y="1879599"/>
                </a:lnTo>
                <a:lnTo>
                  <a:pt x="771221" y="1904999"/>
                </a:lnTo>
                <a:lnTo>
                  <a:pt x="790231" y="1917699"/>
                </a:lnTo>
                <a:lnTo>
                  <a:pt x="810641" y="1930399"/>
                </a:lnTo>
                <a:lnTo>
                  <a:pt x="832216" y="1943099"/>
                </a:lnTo>
                <a:lnTo>
                  <a:pt x="854724" y="1955799"/>
                </a:lnTo>
                <a:lnTo>
                  <a:pt x="1147871" y="1955799"/>
                </a:lnTo>
                <a:lnTo>
                  <a:pt x="1155816" y="1943099"/>
                </a:lnTo>
                <a:lnTo>
                  <a:pt x="1163891" y="1943099"/>
                </a:lnTo>
                <a:lnTo>
                  <a:pt x="1171966" y="1930399"/>
                </a:lnTo>
                <a:lnTo>
                  <a:pt x="1179911" y="1930399"/>
                </a:lnTo>
                <a:lnTo>
                  <a:pt x="1187597" y="1917699"/>
                </a:lnTo>
                <a:lnTo>
                  <a:pt x="1194894" y="1917699"/>
                </a:lnTo>
                <a:lnTo>
                  <a:pt x="1201674" y="1904999"/>
                </a:lnTo>
                <a:lnTo>
                  <a:pt x="1217607" y="1866899"/>
                </a:lnTo>
                <a:lnTo>
                  <a:pt x="1223264" y="1828799"/>
                </a:lnTo>
                <a:lnTo>
                  <a:pt x="1224213" y="1816099"/>
                </a:lnTo>
                <a:lnTo>
                  <a:pt x="1223738" y="1790699"/>
                </a:lnTo>
                <a:lnTo>
                  <a:pt x="1221709" y="1765299"/>
                </a:lnTo>
                <a:lnTo>
                  <a:pt x="1217996" y="1739899"/>
                </a:lnTo>
                <a:lnTo>
                  <a:pt x="1212469" y="1701799"/>
                </a:lnTo>
                <a:lnTo>
                  <a:pt x="1055797" y="965199"/>
                </a:lnTo>
                <a:close/>
              </a:path>
              <a:path w="1308735" h="1968500">
                <a:moveTo>
                  <a:pt x="1042630" y="190499"/>
                </a:moveTo>
                <a:lnTo>
                  <a:pt x="893402" y="190499"/>
                </a:lnTo>
                <a:lnTo>
                  <a:pt x="896822" y="215899"/>
                </a:lnTo>
                <a:lnTo>
                  <a:pt x="897312" y="218383"/>
                </a:lnTo>
                <a:lnTo>
                  <a:pt x="900506" y="228599"/>
                </a:lnTo>
                <a:lnTo>
                  <a:pt x="905356" y="253999"/>
                </a:lnTo>
                <a:lnTo>
                  <a:pt x="910986" y="279399"/>
                </a:lnTo>
                <a:lnTo>
                  <a:pt x="917296" y="304799"/>
                </a:lnTo>
                <a:lnTo>
                  <a:pt x="924184" y="342899"/>
                </a:lnTo>
                <a:lnTo>
                  <a:pt x="931550" y="368299"/>
                </a:lnTo>
                <a:lnTo>
                  <a:pt x="939293" y="406399"/>
                </a:lnTo>
                <a:lnTo>
                  <a:pt x="947314" y="431799"/>
                </a:lnTo>
                <a:lnTo>
                  <a:pt x="955512" y="457199"/>
                </a:lnTo>
                <a:lnTo>
                  <a:pt x="963786" y="495299"/>
                </a:lnTo>
                <a:lnTo>
                  <a:pt x="972035" y="520699"/>
                </a:lnTo>
                <a:lnTo>
                  <a:pt x="980160" y="546099"/>
                </a:lnTo>
                <a:lnTo>
                  <a:pt x="988060" y="558799"/>
                </a:lnTo>
                <a:lnTo>
                  <a:pt x="995471" y="584199"/>
                </a:lnTo>
                <a:lnTo>
                  <a:pt x="1002270" y="609599"/>
                </a:lnTo>
                <a:lnTo>
                  <a:pt x="1008622" y="634999"/>
                </a:lnTo>
                <a:lnTo>
                  <a:pt x="1014692" y="660399"/>
                </a:lnTo>
                <a:lnTo>
                  <a:pt x="1020645" y="698499"/>
                </a:lnTo>
                <a:lnTo>
                  <a:pt x="1026646" y="723899"/>
                </a:lnTo>
                <a:lnTo>
                  <a:pt x="1032860" y="761999"/>
                </a:lnTo>
                <a:lnTo>
                  <a:pt x="1039453" y="787399"/>
                </a:lnTo>
                <a:lnTo>
                  <a:pt x="1046589" y="825499"/>
                </a:lnTo>
                <a:lnTo>
                  <a:pt x="1063151" y="876299"/>
                </a:lnTo>
                <a:lnTo>
                  <a:pt x="1083866" y="927099"/>
                </a:lnTo>
                <a:lnTo>
                  <a:pt x="1110057" y="965199"/>
                </a:lnTo>
                <a:lnTo>
                  <a:pt x="1143043" y="990599"/>
                </a:lnTo>
                <a:lnTo>
                  <a:pt x="1162496" y="1003299"/>
                </a:lnTo>
                <a:lnTo>
                  <a:pt x="1184144" y="990599"/>
                </a:lnTo>
                <a:lnTo>
                  <a:pt x="1208151" y="990599"/>
                </a:lnTo>
                <a:lnTo>
                  <a:pt x="1231492" y="977899"/>
                </a:lnTo>
                <a:lnTo>
                  <a:pt x="1251200" y="965199"/>
                </a:lnTo>
                <a:lnTo>
                  <a:pt x="1267524" y="952499"/>
                </a:lnTo>
                <a:lnTo>
                  <a:pt x="1280713" y="927099"/>
                </a:lnTo>
                <a:lnTo>
                  <a:pt x="1291016" y="914399"/>
                </a:lnTo>
                <a:lnTo>
                  <a:pt x="1298682" y="901699"/>
                </a:lnTo>
                <a:lnTo>
                  <a:pt x="1303960" y="888999"/>
                </a:lnTo>
                <a:lnTo>
                  <a:pt x="1307099" y="863599"/>
                </a:lnTo>
                <a:lnTo>
                  <a:pt x="1308348" y="850899"/>
                </a:lnTo>
                <a:lnTo>
                  <a:pt x="1307957" y="838199"/>
                </a:lnTo>
                <a:lnTo>
                  <a:pt x="1306174" y="812799"/>
                </a:lnTo>
                <a:lnTo>
                  <a:pt x="1303248" y="800099"/>
                </a:lnTo>
                <a:lnTo>
                  <a:pt x="1299429" y="774699"/>
                </a:lnTo>
                <a:lnTo>
                  <a:pt x="1294966" y="761999"/>
                </a:lnTo>
                <a:lnTo>
                  <a:pt x="1290107" y="749299"/>
                </a:lnTo>
                <a:lnTo>
                  <a:pt x="1285102" y="736599"/>
                </a:lnTo>
                <a:lnTo>
                  <a:pt x="1280200" y="711199"/>
                </a:lnTo>
                <a:lnTo>
                  <a:pt x="1275650" y="698499"/>
                </a:lnTo>
                <a:lnTo>
                  <a:pt x="1271701" y="685799"/>
                </a:lnTo>
                <a:lnTo>
                  <a:pt x="1268603" y="673099"/>
                </a:lnTo>
                <a:lnTo>
                  <a:pt x="1262685" y="660399"/>
                </a:lnTo>
                <a:lnTo>
                  <a:pt x="1254158" y="647699"/>
                </a:lnTo>
                <a:lnTo>
                  <a:pt x="1243263" y="622299"/>
                </a:lnTo>
                <a:lnTo>
                  <a:pt x="1230238" y="596899"/>
                </a:lnTo>
                <a:lnTo>
                  <a:pt x="1198759" y="520699"/>
                </a:lnTo>
                <a:lnTo>
                  <a:pt x="1180784" y="482599"/>
                </a:lnTo>
                <a:lnTo>
                  <a:pt x="1161638" y="444499"/>
                </a:lnTo>
                <a:lnTo>
                  <a:pt x="1141560" y="393699"/>
                </a:lnTo>
                <a:lnTo>
                  <a:pt x="1120790" y="342899"/>
                </a:lnTo>
                <a:lnTo>
                  <a:pt x="1099568" y="304799"/>
                </a:lnTo>
                <a:lnTo>
                  <a:pt x="1078133" y="253999"/>
                </a:lnTo>
                <a:lnTo>
                  <a:pt x="1056725" y="215899"/>
                </a:lnTo>
                <a:lnTo>
                  <a:pt x="1042630" y="190499"/>
                </a:lnTo>
                <a:close/>
              </a:path>
              <a:path w="1308735" h="1968500">
                <a:moveTo>
                  <a:pt x="548583" y="12699"/>
                </a:moveTo>
                <a:lnTo>
                  <a:pt x="402745" y="12699"/>
                </a:lnTo>
                <a:lnTo>
                  <a:pt x="390810" y="25399"/>
                </a:lnTo>
                <a:lnTo>
                  <a:pt x="367278" y="25399"/>
                </a:lnTo>
                <a:lnTo>
                  <a:pt x="355632" y="38099"/>
                </a:lnTo>
                <a:lnTo>
                  <a:pt x="344037" y="38099"/>
                </a:lnTo>
                <a:lnTo>
                  <a:pt x="332468" y="50799"/>
                </a:lnTo>
                <a:lnTo>
                  <a:pt x="320902" y="50799"/>
                </a:lnTo>
                <a:lnTo>
                  <a:pt x="309317" y="63499"/>
                </a:lnTo>
                <a:lnTo>
                  <a:pt x="297688" y="63499"/>
                </a:lnTo>
                <a:lnTo>
                  <a:pt x="287917" y="76199"/>
                </a:lnTo>
                <a:lnTo>
                  <a:pt x="275626" y="101599"/>
                </a:lnTo>
                <a:lnTo>
                  <a:pt x="261146" y="126999"/>
                </a:lnTo>
                <a:lnTo>
                  <a:pt x="244807" y="152399"/>
                </a:lnTo>
                <a:lnTo>
                  <a:pt x="226939" y="190499"/>
                </a:lnTo>
                <a:lnTo>
                  <a:pt x="207872" y="228599"/>
                </a:lnTo>
                <a:lnTo>
                  <a:pt x="187936" y="266699"/>
                </a:lnTo>
                <a:lnTo>
                  <a:pt x="167463" y="317499"/>
                </a:lnTo>
                <a:lnTo>
                  <a:pt x="146781" y="355599"/>
                </a:lnTo>
                <a:lnTo>
                  <a:pt x="126222" y="406399"/>
                </a:lnTo>
                <a:lnTo>
                  <a:pt x="106115" y="457199"/>
                </a:lnTo>
                <a:lnTo>
                  <a:pt x="86790" y="495299"/>
                </a:lnTo>
                <a:lnTo>
                  <a:pt x="68579" y="533399"/>
                </a:lnTo>
                <a:lnTo>
                  <a:pt x="51811" y="584199"/>
                </a:lnTo>
                <a:lnTo>
                  <a:pt x="36816" y="622299"/>
                </a:lnTo>
                <a:lnTo>
                  <a:pt x="23924" y="647699"/>
                </a:lnTo>
                <a:lnTo>
                  <a:pt x="13467" y="673099"/>
                </a:lnTo>
                <a:lnTo>
                  <a:pt x="5773" y="698499"/>
                </a:lnTo>
                <a:lnTo>
                  <a:pt x="1174" y="711199"/>
                </a:lnTo>
                <a:lnTo>
                  <a:pt x="0" y="723899"/>
                </a:lnTo>
                <a:lnTo>
                  <a:pt x="107" y="736599"/>
                </a:lnTo>
                <a:lnTo>
                  <a:pt x="523" y="736599"/>
                </a:lnTo>
                <a:lnTo>
                  <a:pt x="1385" y="749299"/>
                </a:lnTo>
                <a:lnTo>
                  <a:pt x="8052" y="787399"/>
                </a:lnTo>
                <a:lnTo>
                  <a:pt x="23761" y="825499"/>
                </a:lnTo>
                <a:lnTo>
                  <a:pt x="52275" y="863599"/>
                </a:lnTo>
                <a:lnTo>
                  <a:pt x="65276" y="863599"/>
                </a:lnTo>
                <a:lnTo>
                  <a:pt x="80257" y="876299"/>
                </a:lnTo>
                <a:lnTo>
                  <a:pt x="97357" y="876299"/>
                </a:lnTo>
                <a:lnTo>
                  <a:pt x="116717" y="888999"/>
                </a:lnTo>
                <a:lnTo>
                  <a:pt x="138475" y="888999"/>
                </a:lnTo>
                <a:lnTo>
                  <a:pt x="176211" y="850899"/>
                </a:lnTo>
                <a:lnTo>
                  <a:pt x="211749" y="800099"/>
                </a:lnTo>
                <a:lnTo>
                  <a:pt x="228563" y="761999"/>
                </a:lnTo>
                <a:lnTo>
                  <a:pt x="244671" y="723899"/>
                </a:lnTo>
                <a:lnTo>
                  <a:pt x="260020" y="673099"/>
                </a:lnTo>
                <a:lnTo>
                  <a:pt x="274559" y="634999"/>
                </a:lnTo>
                <a:lnTo>
                  <a:pt x="288235" y="584199"/>
                </a:lnTo>
                <a:lnTo>
                  <a:pt x="300995" y="533399"/>
                </a:lnTo>
                <a:lnTo>
                  <a:pt x="311103" y="500743"/>
                </a:lnTo>
                <a:lnTo>
                  <a:pt x="338077" y="368299"/>
                </a:lnTo>
                <a:lnTo>
                  <a:pt x="359432" y="271244"/>
                </a:lnTo>
                <a:lnTo>
                  <a:pt x="360307" y="266699"/>
                </a:lnTo>
                <a:lnTo>
                  <a:pt x="361454" y="262607"/>
                </a:lnTo>
                <a:lnTo>
                  <a:pt x="364437" y="250664"/>
                </a:lnTo>
                <a:lnTo>
                  <a:pt x="366039" y="241299"/>
                </a:lnTo>
                <a:lnTo>
                  <a:pt x="901827" y="241299"/>
                </a:lnTo>
                <a:lnTo>
                  <a:pt x="897312" y="218383"/>
                </a:lnTo>
                <a:lnTo>
                  <a:pt x="896535" y="215899"/>
                </a:lnTo>
                <a:lnTo>
                  <a:pt x="893545" y="203199"/>
                </a:lnTo>
                <a:lnTo>
                  <a:pt x="891637" y="190499"/>
                </a:lnTo>
                <a:lnTo>
                  <a:pt x="1042630" y="190499"/>
                </a:lnTo>
                <a:lnTo>
                  <a:pt x="1035582" y="177799"/>
                </a:lnTo>
                <a:lnTo>
                  <a:pt x="1014946" y="139699"/>
                </a:lnTo>
                <a:lnTo>
                  <a:pt x="627677" y="139699"/>
                </a:lnTo>
                <a:lnTo>
                  <a:pt x="620259" y="126999"/>
                </a:lnTo>
                <a:lnTo>
                  <a:pt x="612784" y="126999"/>
                </a:lnTo>
                <a:lnTo>
                  <a:pt x="597800" y="101599"/>
                </a:lnTo>
                <a:lnTo>
                  <a:pt x="575750" y="63499"/>
                </a:lnTo>
                <a:lnTo>
                  <a:pt x="555033" y="25399"/>
                </a:lnTo>
                <a:lnTo>
                  <a:pt x="548583" y="12699"/>
                </a:lnTo>
                <a:close/>
              </a:path>
              <a:path w="1308735" h="1968500">
                <a:moveTo>
                  <a:pt x="787879" y="0"/>
                </a:moveTo>
                <a:lnTo>
                  <a:pt x="720598" y="0"/>
                </a:lnTo>
                <a:lnTo>
                  <a:pt x="717061" y="12699"/>
                </a:lnTo>
                <a:lnTo>
                  <a:pt x="712471" y="25399"/>
                </a:lnTo>
                <a:lnTo>
                  <a:pt x="706975" y="38099"/>
                </a:lnTo>
                <a:lnTo>
                  <a:pt x="700724" y="63499"/>
                </a:lnTo>
                <a:lnTo>
                  <a:pt x="693866" y="76199"/>
                </a:lnTo>
                <a:lnTo>
                  <a:pt x="686549" y="88899"/>
                </a:lnTo>
                <a:lnTo>
                  <a:pt x="678923" y="101599"/>
                </a:lnTo>
                <a:lnTo>
                  <a:pt x="671136" y="114299"/>
                </a:lnTo>
                <a:lnTo>
                  <a:pt x="663338" y="114299"/>
                </a:lnTo>
                <a:lnTo>
                  <a:pt x="655676" y="126999"/>
                </a:lnTo>
                <a:lnTo>
                  <a:pt x="648301" y="126999"/>
                </a:lnTo>
                <a:lnTo>
                  <a:pt x="641360" y="139699"/>
                </a:lnTo>
                <a:lnTo>
                  <a:pt x="1014946" y="139699"/>
                </a:lnTo>
                <a:lnTo>
                  <a:pt x="995055" y="101599"/>
                </a:lnTo>
                <a:lnTo>
                  <a:pt x="976148" y="76199"/>
                </a:lnTo>
                <a:lnTo>
                  <a:pt x="958467" y="50799"/>
                </a:lnTo>
                <a:lnTo>
                  <a:pt x="942249" y="38099"/>
                </a:lnTo>
                <a:lnTo>
                  <a:pt x="927735" y="25399"/>
                </a:lnTo>
                <a:lnTo>
                  <a:pt x="879539" y="25399"/>
                </a:lnTo>
                <a:lnTo>
                  <a:pt x="857947" y="12699"/>
                </a:lnTo>
                <a:lnTo>
                  <a:pt x="802986" y="12699"/>
                </a:lnTo>
                <a:lnTo>
                  <a:pt x="787879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623815" y="3246132"/>
            <a:ext cx="464058" cy="52043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75632" y="3297935"/>
            <a:ext cx="463550" cy="520065"/>
          </a:xfrm>
          <a:custGeom>
            <a:avLst/>
            <a:gdLst/>
            <a:ahLst/>
            <a:cxnLst/>
            <a:rect l="l" t="t" r="r" b="b"/>
            <a:pathLst>
              <a:path w="463550" h="520064">
                <a:moveTo>
                  <a:pt x="231647" y="0"/>
                </a:moveTo>
                <a:lnTo>
                  <a:pt x="175995" y="7551"/>
                </a:lnTo>
                <a:lnTo>
                  <a:pt x="125212" y="29002"/>
                </a:lnTo>
                <a:lnTo>
                  <a:pt x="80913" y="62547"/>
                </a:lnTo>
                <a:lnTo>
                  <a:pt x="44708" y="106381"/>
                </a:lnTo>
                <a:lnTo>
                  <a:pt x="25864" y="140428"/>
                </a:lnTo>
                <a:lnTo>
                  <a:pt x="11814" y="177710"/>
                </a:lnTo>
                <a:lnTo>
                  <a:pt x="3033" y="217693"/>
                </a:lnTo>
                <a:lnTo>
                  <a:pt x="0" y="259841"/>
                </a:lnTo>
                <a:lnTo>
                  <a:pt x="768" y="281153"/>
                </a:lnTo>
                <a:lnTo>
                  <a:pt x="6734" y="322286"/>
                </a:lnTo>
                <a:lnTo>
                  <a:pt x="18210" y="360985"/>
                </a:lnTo>
                <a:lnTo>
                  <a:pt x="34717" y="396717"/>
                </a:lnTo>
                <a:lnTo>
                  <a:pt x="55777" y="428945"/>
                </a:lnTo>
                <a:lnTo>
                  <a:pt x="94859" y="469550"/>
                </a:lnTo>
                <a:lnTo>
                  <a:pt x="141499" y="499264"/>
                </a:lnTo>
                <a:lnTo>
                  <a:pt x="194084" y="516283"/>
                </a:lnTo>
                <a:lnTo>
                  <a:pt x="231647" y="519683"/>
                </a:lnTo>
                <a:lnTo>
                  <a:pt x="250640" y="518822"/>
                </a:lnTo>
                <a:lnTo>
                  <a:pt x="304848" y="506437"/>
                </a:lnTo>
                <a:lnTo>
                  <a:pt x="353649" y="480754"/>
                </a:lnTo>
                <a:lnTo>
                  <a:pt x="395430" y="443579"/>
                </a:lnTo>
                <a:lnTo>
                  <a:pt x="418587" y="413302"/>
                </a:lnTo>
                <a:lnTo>
                  <a:pt x="437431" y="379255"/>
                </a:lnTo>
                <a:lnTo>
                  <a:pt x="451481" y="341973"/>
                </a:lnTo>
                <a:lnTo>
                  <a:pt x="460262" y="301990"/>
                </a:lnTo>
                <a:lnTo>
                  <a:pt x="463295" y="259841"/>
                </a:lnTo>
                <a:lnTo>
                  <a:pt x="462527" y="238530"/>
                </a:lnTo>
                <a:lnTo>
                  <a:pt x="456561" y="197397"/>
                </a:lnTo>
                <a:lnTo>
                  <a:pt x="445085" y="158698"/>
                </a:lnTo>
                <a:lnTo>
                  <a:pt x="428578" y="122966"/>
                </a:lnTo>
                <a:lnTo>
                  <a:pt x="407518" y="90738"/>
                </a:lnTo>
                <a:lnTo>
                  <a:pt x="368436" y="50133"/>
                </a:lnTo>
                <a:lnTo>
                  <a:pt x="321796" y="20419"/>
                </a:lnTo>
                <a:lnTo>
                  <a:pt x="269211" y="3400"/>
                </a:lnTo>
                <a:lnTo>
                  <a:pt x="231647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639817" y="4385817"/>
            <a:ext cx="53911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DFDFD"/>
                </a:solidFill>
                <a:latin typeface="Calibri"/>
                <a:cs typeface="Calibri"/>
              </a:rPr>
              <a:t>1.7%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011034" y="5852669"/>
            <a:ext cx="91465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000" b="1" dirty="0" smtClean="0">
                <a:solidFill>
                  <a:srgbClr val="080808"/>
                </a:solidFill>
                <a:latin typeface="David"/>
                <a:cs typeface="David"/>
              </a:rPr>
              <a:t>C</a:t>
            </a:r>
            <a:r>
              <a:rPr lang="en-US" sz="2000" b="1" dirty="0" smtClean="0">
                <a:solidFill>
                  <a:srgbClr val="080808"/>
                </a:solidFill>
                <a:latin typeface="David"/>
                <a:cs typeface="David"/>
              </a:rPr>
              <a:t>enter</a:t>
            </a:r>
            <a:endParaRPr sz="2000" dirty="0">
              <a:latin typeface="David"/>
              <a:cs typeface="David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728715" y="3262884"/>
            <a:ext cx="1529334" cy="244221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781040" y="3317739"/>
            <a:ext cx="1527810" cy="2438400"/>
          </a:xfrm>
          <a:custGeom>
            <a:avLst/>
            <a:gdLst/>
            <a:ahLst/>
            <a:cxnLst/>
            <a:rect l="l" t="t" r="r" b="b"/>
            <a:pathLst>
              <a:path w="1527809" h="2438400">
                <a:moveTo>
                  <a:pt x="449202" y="2425700"/>
                </a:moveTo>
                <a:lnTo>
                  <a:pt x="225449" y="2425700"/>
                </a:lnTo>
                <a:lnTo>
                  <a:pt x="249555" y="2438400"/>
                </a:lnTo>
                <a:lnTo>
                  <a:pt x="419433" y="2438400"/>
                </a:lnTo>
                <a:lnTo>
                  <a:pt x="449202" y="2425700"/>
                </a:lnTo>
                <a:close/>
              </a:path>
              <a:path w="1527809" h="2438400">
                <a:moveTo>
                  <a:pt x="1235708" y="1206500"/>
                </a:moveTo>
                <a:lnTo>
                  <a:pt x="739797" y="1206500"/>
                </a:lnTo>
                <a:lnTo>
                  <a:pt x="743447" y="1231900"/>
                </a:lnTo>
                <a:lnTo>
                  <a:pt x="746652" y="1257300"/>
                </a:lnTo>
                <a:lnTo>
                  <a:pt x="749528" y="1295400"/>
                </a:lnTo>
                <a:lnTo>
                  <a:pt x="752193" y="1346200"/>
                </a:lnTo>
                <a:lnTo>
                  <a:pt x="754763" y="1397000"/>
                </a:lnTo>
                <a:lnTo>
                  <a:pt x="757356" y="1460500"/>
                </a:lnTo>
                <a:lnTo>
                  <a:pt x="760089" y="1524000"/>
                </a:lnTo>
                <a:lnTo>
                  <a:pt x="763080" y="1587500"/>
                </a:lnTo>
                <a:lnTo>
                  <a:pt x="766444" y="1663700"/>
                </a:lnTo>
                <a:lnTo>
                  <a:pt x="770301" y="1739900"/>
                </a:lnTo>
                <a:lnTo>
                  <a:pt x="774766" y="1816100"/>
                </a:lnTo>
                <a:lnTo>
                  <a:pt x="779956" y="1879600"/>
                </a:lnTo>
                <a:lnTo>
                  <a:pt x="785990" y="1955800"/>
                </a:lnTo>
                <a:lnTo>
                  <a:pt x="792984" y="2019300"/>
                </a:lnTo>
                <a:lnTo>
                  <a:pt x="801055" y="2082800"/>
                </a:lnTo>
                <a:lnTo>
                  <a:pt x="810320" y="2146300"/>
                </a:lnTo>
                <a:lnTo>
                  <a:pt x="820897" y="2197100"/>
                </a:lnTo>
                <a:lnTo>
                  <a:pt x="832903" y="2247900"/>
                </a:lnTo>
                <a:lnTo>
                  <a:pt x="846455" y="2273300"/>
                </a:lnTo>
                <a:lnTo>
                  <a:pt x="862133" y="2311400"/>
                </a:lnTo>
                <a:lnTo>
                  <a:pt x="880260" y="2336800"/>
                </a:lnTo>
                <a:lnTo>
                  <a:pt x="900563" y="2349500"/>
                </a:lnTo>
                <a:lnTo>
                  <a:pt x="922770" y="2374900"/>
                </a:lnTo>
                <a:lnTo>
                  <a:pt x="946610" y="2387600"/>
                </a:lnTo>
                <a:lnTo>
                  <a:pt x="971810" y="2400300"/>
                </a:lnTo>
                <a:lnTo>
                  <a:pt x="998097" y="2413000"/>
                </a:lnTo>
                <a:lnTo>
                  <a:pt x="1052849" y="2438400"/>
                </a:lnTo>
                <a:lnTo>
                  <a:pt x="1281279" y="2438400"/>
                </a:lnTo>
                <a:lnTo>
                  <a:pt x="1299406" y="2425700"/>
                </a:lnTo>
                <a:lnTo>
                  <a:pt x="1322999" y="2425700"/>
                </a:lnTo>
                <a:lnTo>
                  <a:pt x="1331518" y="2413000"/>
                </a:lnTo>
                <a:lnTo>
                  <a:pt x="1349760" y="2413000"/>
                </a:lnTo>
                <a:lnTo>
                  <a:pt x="1359181" y="2400300"/>
                </a:lnTo>
                <a:lnTo>
                  <a:pt x="1368602" y="2400300"/>
                </a:lnTo>
                <a:lnTo>
                  <a:pt x="1377871" y="2387600"/>
                </a:lnTo>
                <a:lnTo>
                  <a:pt x="1386836" y="2374900"/>
                </a:lnTo>
                <a:lnTo>
                  <a:pt x="1395348" y="2374900"/>
                </a:lnTo>
                <a:lnTo>
                  <a:pt x="1403254" y="2362200"/>
                </a:lnTo>
                <a:lnTo>
                  <a:pt x="1410404" y="2349500"/>
                </a:lnTo>
                <a:lnTo>
                  <a:pt x="1416647" y="2324100"/>
                </a:lnTo>
                <a:lnTo>
                  <a:pt x="1421831" y="2311400"/>
                </a:lnTo>
                <a:lnTo>
                  <a:pt x="1425806" y="2286000"/>
                </a:lnTo>
                <a:lnTo>
                  <a:pt x="1428420" y="2273300"/>
                </a:lnTo>
                <a:lnTo>
                  <a:pt x="1429523" y="2247900"/>
                </a:lnTo>
                <a:lnTo>
                  <a:pt x="1428963" y="2209800"/>
                </a:lnTo>
                <a:lnTo>
                  <a:pt x="1426589" y="2184400"/>
                </a:lnTo>
                <a:lnTo>
                  <a:pt x="1422250" y="2146300"/>
                </a:lnTo>
                <a:lnTo>
                  <a:pt x="1415795" y="2108200"/>
                </a:lnTo>
                <a:lnTo>
                  <a:pt x="1235708" y="1206500"/>
                </a:lnTo>
                <a:close/>
              </a:path>
              <a:path w="1527809" h="2438400">
                <a:moveTo>
                  <a:pt x="1051537" y="292100"/>
                </a:moveTo>
                <a:lnTo>
                  <a:pt x="428244" y="292100"/>
                </a:lnTo>
                <a:lnTo>
                  <a:pt x="427387" y="304800"/>
                </a:lnTo>
                <a:lnTo>
                  <a:pt x="424864" y="317500"/>
                </a:lnTo>
                <a:lnTo>
                  <a:pt x="420748" y="342900"/>
                </a:lnTo>
                <a:lnTo>
                  <a:pt x="415109" y="368300"/>
                </a:lnTo>
                <a:lnTo>
                  <a:pt x="408019" y="406400"/>
                </a:lnTo>
                <a:lnTo>
                  <a:pt x="399550" y="457200"/>
                </a:lnTo>
                <a:lnTo>
                  <a:pt x="389773" y="508000"/>
                </a:lnTo>
                <a:lnTo>
                  <a:pt x="378760" y="558800"/>
                </a:lnTo>
                <a:lnTo>
                  <a:pt x="367349" y="606406"/>
                </a:lnTo>
                <a:lnTo>
                  <a:pt x="310351" y="889000"/>
                </a:lnTo>
                <a:lnTo>
                  <a:pt x="65405" y="2133600"/>
                </a:lnTo>
                <a:lnTo>
                  <a:pt x="62372" y="2159000"/>
                </a:lnTo>
                <a:lnTo>
                  <a:pt x="60756" y="2197100"/>
                </a:lnTo>
                <a:lnTo>
                  <a:pt x="60462" y="2222500"/>
                </a:lnTo>
                <a:lnTo>
                  <a:pt x="61395" y="2247900"/>
                </a:lnTo>
                <a:lnTo>
                  <a:pt x="63462" y="2260600"/>
                </a:lnTo>
                <a:lnTo>
                  <a:pt x="66567" y="2286000"/>
                </a:lnTo>
                <a:lnTo>
                  <a:pt x="70616" y="2298700"/>
                </a:lnTo>
                <a:lnTo>
                  <a:pt x="75516" y="2324100"/>
                </a:lnTo>
                <a:lnTo>
                  <a:pt x="81171" y="2336800"/>
                </a:lnTo>
                <a:lnTo>
                  <a:pt x="87487" y="2349500"/>
                </a:lnTo>
                <a:lnTo>
                  <a:pt x="94369" y="2362200"/>
                </a:lnTo>
                <a:lnTo>
                  <a:pt x="101724" y="2374900"/>
                </a:lnTo>
                <a:lnTo>
                  <a:pt x="109458" y="2387600"/>
                </a:lnTo>
                <a:lnTo>
                  <a:pt x="117474" y="2387600"/>
                </a:lnTo>
                <a:lnTo>
                  <a:pt x="125680" y="2400300"/>
                </a:lnTo>
                <a:lnTo>
                  <a:pt x="133980" y="2400300"/>
                </a:lnTo>
                <a:lnTo>
                  <a:pt x="142281" y="2413000"/>
                </a:lnTo>
                <a:lnTo>
                  <a:pt x="166243" y="2413000"/>
                </a:lnTo>
                <a:lnTo>
                  <a:pt x="183498" y="2425700"/>
                </a:lnTo>
                <a:lnTo>
                  <a:pt x="478602" y="2425700"/>
                </a:lnTo>
                <a:lnTo>
                  <a:pt x="535111" y="2400300"/>
                </a:lnTo>
                <a:lnTo>
                  <a:pt x="586602" y="2374900"/>
                </a:lnTo>
                <a:lnTo>
                  <a:pt x="630718" y="2336800"/>
                </a:lnTo>
                <a:lnTo>
                  <a:pt x="665099" y="2286000"/>
                </a:lnTo>
                <a:lnTo>
                  <a:pt x="678357" y="2247900"/>
                </a:lnTo>
                <a:lnTo>
                  <a:pt x="689525" y="2197100"/>
                </a:lnTo>
                <a:lnTo>
                  <a:pt x="698780" y="2146300"/>
                </a:lnTo>
                <a:lnTo>
                  <a:pt x="706298" y="2095500"/>
                </a:lnTo>
                <a:lnTo>
                  <a:pt x="712259" y="2032000"/>
                </a:lnTo>
                <a:lnTo>
                  <a:pt x="716840" y="1955800"/>
                </a:lnTo>
                <a:lnTo>
                  <a:pt x="720218" y="1892300"/>
                </a:lnTo>
                <a:lnTo>
                  <a:pt x="722572" y="1816100"/>
                </a:lnTo>
                <a:lnTo>
                  <a:pt x="724078" y="1739900"/>
                </a:lnTo>
                <a:lnTo>
                  <a:pt x="724915" y="1663700"/>
                </a:lnTo>
                <a:lnTo>
                  <a:pt x="725261" y="1600200"/>
                </a:lnTo>
                <a:lnTo>
                  <a:pt x="725127" y="1397000"/>
                </a:lnTo>
                <a:lnTo>
                  <a:pt x="725285" y="1346200"/>
                </a:lnTo>
                <a:lnTo>
                  <a:pt x="725839" y="1295400"/>
                </a:lnTo>
                <a:lnTo>
                  <a:pt x="726968" y="1257300"/>
                </a:lnTo>
                <a:lnTo>
                  <a:pt x="728850" y="1231900"/>
                </a:lnTo>
                <a:lnTo>
                  <a:pt x="731663" y="1206500"/>
                </a:lnTo>
                <a:lnTo>
                  <a:pt x="1235708" y="1206500"/>
                </a:lnTo>
                <a:lnTo>
                  <a:pt x="1070191" y="377756"/>
                </a:lnTo>
                <a:lnTo>
                  <a:pt x="1063767" y="355600"/>
                </a:lnTo>
                <a:lnTo>
                  <a:pt x="1057197" y="317500"/>
                </a:lnTo>
                <a:lnTo>
                  <a:pt x="1051537" y="292100"/>
                </a:lnTo>
                <a:close/>
              </a:path>
              <a:path w="1527809" h="2438400">
                <a:moveTo>
                  <a:pt x="1215434" y="228600"/>
                </a:moveTo>
                <a:lnTo>
                  <a:pt x="1040992" y="228600"/>
                </a:lnTo>
                <a:lnTo>
                  <a:pt x="1043254" y="241300"/>
                </a:lnTo>
                <a:lnTo>
                  <a:pt x="1047245" y="266700"/>
                </a:lnTo>
                <a:lnTo>
                  <a:pt x="1053084" y="292100"/>
                </a:lnTo>
                <a:lnTo>
                  <a:pt x="1070191" y="377756"/>
                </a:lnTo>
                <a:lnTo>
                  <a:pt x="1071131" y="381000"/>
                </a:lnTo>
                <a:lnTo>
                  <a:pt x="1079171" y="419100"/>
                </a:lnTo>
                <a:lnTo>
                  <a:pt x="1087771" y="457200"/>
                </a:lnTo>
                <a:lnTo>
                  <a:pt x="1096813" y="495300"/>
                </a:lnTo>
                <a:lnTo>
                  <a:pt x="1106179" y="533400"/>
                </a:lnTo>
                <a:lnTo>
                  <a:pt x="1115754" y="571500"/>
                </a:lnTo>
                <a:lnTo>
                  <a:pt x="1135061" y="647700"/>
                </a:lnTo>
                <a:lnTo>
                  <a:pt x="1144558" y="673100"/>
                </a:lnTo>
                <a:lnTo>
                  <a:pt x="1153794" y="698500"/>
                </a:lnTo>
                <a:lnTo>
                  <a:pt x="1170374" y="749300"/>
                </a:lnTo>
                <a:lnTo>
                  <a:pt x="1177785" y="787400"/>
                </a:lnTo>
                <a:lnTo>
                  <a:pt x="1184868" y="825500"/>
                </a:lnTo>
                <a:lnTo>
                  <a:pt x="1191815" y="863600"/>
                </a:lnTo>
                <a:lnTo>
                  <a:pt x="1198820" y="901700"/>
                </a:lnTo>
                <a:lnTo>
                  <a:pt x="1206074" y="939800"/>
                </a:lnTo>
                <a:lnTo>
                  <a:pt x="1213771" y="977900"/>
                </a:lnTo>
                <a:lnTo>
                  <a:pt x="1222104" y="1016000"/>
                </a:lnTo>
                <a:lnTo>
                  <a:pt x="1231264" y="1054100"/>
                </a:lnTo>
                <a:lnTo>
                  <a:pt x="1241446" y="1092200"/>
                </a:lnTo>
                <a:lnTo>
                  <a:pt x="1252842" y="1130300"/>
                </a:lnTo>
                <a:lnTo>
                  <a:pt x="1280047" y="1181100"/>
                </a:lnTo>
                <a:lnTo>
                  <a:pt x="1314420" y="1219200"/>
                </a:lnTo>
                <a:lnTo>
                  <a:pt x="1334777" y="1231900"/>
                </a:lnTo>
                <a:lnTo>
                  <a:pt x="1382795" y="1231900"/>
                </a:lnTo>
                <a:lnTo>
                  <a:pt x="1438094" y="1206500"/>
                </a:lnTo>
                <a:lnTo>
                  <a:pt x="1480160" y="1181100"/>
                </a:lnTo>
                <a:lnTo>
                  <a:pt x="1495556" y="1155700"/>
                </a:lnTo>
                <a:lnTo>
                  <a:pt x="1507581" y="1143000"/>
                </a:lnTo>
                <a:lnTo>
                  <a:pt x="1516527" y="1117600"/>
                </a:lnTo>
                <a:lnTo>
                  <a:pt x="1522684" y="1092200"/>
                </a:lnTo>
                <a:lnTo>
                  <a:pt x="1526343" y="1079500"/>
                </a:lnTo>
                <a:lnTo>
                  <a:pt x="1527796" y="1054100"/>
                </a:lnTo>
                <a:lnTo>
                  <a:pt x="1527333" y="1028700"/>
                </a:lnTo>
                <a:lnTo>
                  <a:pt x="1525245" y="1016000"/>
                </a:lnTo>
                <a:lnTo>
                  <a:pt x="1521823" y="990600"/>
                </a:lnTo>
                <a:lnTo>
                  <a:pt x="1517358" y="965200"/>
                </a:lnTo>
                <a:lnTo>
                  <a:pt x="1512140" y="939800"/>
                </a:lnTo>
                <a:lnTo>
                  <a:pt x="1506462" y="927100"/>
                </a:lnTo>
                <a:lnTo>
                  <a:pt x="1500612" y="901700"/>
                </a:lnTo>
                <a:lnTo>
                  <a:pt x="1494883" y="889000"/>
                </a:lnTo>
                <a:lnTo>
                  <a:pt x="1489565" y="876300"/>
                </a:lnTo>
                <a:lnTo>
                  <a:pt x="1484950" y="850900"/>
                </a:lnTo>
                <a:lnTo>
                  <a:pt x="1481328" y="838200"/>
                </a:lnTo>
                <a:lnTo>
                  <a:pt x="1474416" y="825500"/>
                </a:lnTo>
                <a:lnTo>
                  <a:pt x="1464460" y="800100"/>
                </a:lnTo>
                <a:lnTo>
                  <a:pt x="1451739" y="774700"/>
                </a:lnTo>
                <a:lnTo>
                  <a:pt x="1436532" y="736600"/>
                </a:lnTo>
                <a:lnTo>
                  <a:pt x="1378794" y="596900"/>
                </a:lnTo>
                <a:lnTo>
                  <a:pt x="1356441" y="546100"/>
                </a:lnTo>
                <a:lnTo>
                  <a:pt x="1333000" y="495300"/>
                </a:lnTo>
                <a:lnTo>
                  <a:pt x="1308750" y="431800"/>
                </a:lnTo>
                <a:lnTo>
                  <a:pt x="1283972" y="381000"/>
                </a:lnTo>
                <a:lnTo>
                  <a:pt x="1258945" y="317500"/>
                </a:lnTo>
                <a:lnTo>
                  <a:pt x="1233949" y="266700"/>
                </a:lnTo>
                <a:lnTo>
                  <a:pt x="1215434" y="228600"/>
                </a:lnTo>
                <a:close/>
              </a:path>
              <a:path w="1527809" h="2438400">
                <a:moveTo>
                  <a:pt x="639354" y="12700"/>
                </a:moveTo>
                <a:lnTo>
                  <a:pt x="498476" y="12700"/>
                </a:lnTo>
                <a:lnTo>
                  <a:pt x="484223" y="25400"/>
                </a:lnTo>
                <a:lnTo>
                  <a:pt x="456248" y="25400"/>
                </a:lnTo>
                <a:lnTo>
                  <a:pt x="442473" y="38100"/>
                </a:lnTo>
                <a:lnTo>
                  <a:pt x="428805" y="38100"/>
                </a:lnTo>
                <a:lnTo>
                  <a:pt x="415219" y="50800"/>
                </a:lnTo>
                <a:lnTo>
                  <a:pt x="401688" y="50800"/>
                </a:lnTo>
                <a:lnTo>
                  <a:pt x="388186" y="63500"/>
                </a:lnTo>
                <a:lnTo>
                  <a:pt x="374688" y="63500"/>
                </a:lnTo>
                <a:lnTo>
                  <a:pt x="347599" y="88900"/>
                </a:lnTo>
                <a:lnTo>
                  <a:pt x="336171" y="101600"/>
                </a:lnTo>
                <a:lnTo>
                  <a:pt x="321804" y="127000"/>
                </a:lnTo>
                <a:lnTo>
                  <a:pt x="304884" y="165100"/>
                </a:lnTo>
                <a:lnTo>
                  <a:pt x="285796" y="203200"/>
                </a:lnTo>
                <a:lnTo>
                  <a:pt x="264925" y="241300"/>
                </a:lnTo>
                <a:lnTo>
                  <a:pt x="242657" y="292100"/>
                </a:lnTo>
                <a:lnTo>
                  <a:pt x="219377" y="342900"/>
                </a:lnTo>
                <a:lnTo>
                  <a:pt x="195471" y="393700"/>
                </a:lnTo>
                <a:lnTo>
                  <a:pt x="171323" y="444500"/>
                </a:lnTo>
                <a:lnTo>
                  <a:pt x="147319" y="508000"/>
                </a:lnTo>
                <a:lnTo>
                  <a:pt x="123846" y="558800"/>
                </a:lnTo>
                <a:lnTo>
                  <a:pt x="101287" y="622300"/>
                </a:lnTo>
                <a:lnTo>
                  <a:pt x="80028" y="673100"/>
                </a:lnTo>
                <a:lnTo>
                  <a:pt x="60455" y="723900"/>
                </a:lnTo>
                <a:lnTo>
                  <a:pt x="42953" y="762000"/>
                </a:lnTo>
                <a:lnTo>
                  <a:pt x="27908" y="812800"/>
                </a:lnTo>
                <a:lnTo>
                  <a:pt x="15705" y="838200"/>
                </a:lnTo>
                <a:lnTo>
                  <a:pt x="6728" y="863600"/>
                </a:lnTo>
                <a:lnTo>
                  <a:pt x="1365" y="889000"/>
                </a:lnTo>
                <a:lnTo>
                  <a:pt x="0" y="901700"/>
                </a:lnTo>
                <a:lnTo>
                  <a:pt x="93" y="914400"/>
                </a:lnTo>
                <a:lnTo>
                  <a:pt x="447" y="914400"/>
                </a:lnTo>
                <a:lnTo>
                  <a:pt x="1170" y="927100"/>
                </a:lnTo>
                <a:lnTo>
                  <a:pt x="6655" y="965200"/>
                </a:lnTo>
                <a:lnTo>
                  <a:pt x="19415" y="1003300"/>
                </a:lnTo>
                <a:lnTo>
                  <a:pt x="42409" y="1041400"/>
                </a:lnTo>
                <a:lnTo>
                  <a:pt x="78599" y="1079500"/>
                </a:lnTo>
                <a:lnTo>
                  <a:pt x="94105" y="1079500"/>
                </a:lnTo>
                <a:lnTo>
                  <a:pt x="111517" y="1092200"/>
                </a:lnTo>
                <a:lnTo>
                  <a:pt x="130943" y="1092200"/>
                </a:lnTo>
                <a:lnTo>
                  <a:pt x="152492" y="1104900"/>
                </a:lnTo>
                <a:lnTo>
                  <a:pt x="176275" y="1104900"/>
                </a:lnTo>
                <a:lnTo>
                  <a:pt x="216414" y="1066800"/>
                </a:lnTo>
                <a:lnTo>
                  <a:pt x="235846" y="1028700"/>
                </a:lnTo>
                <a:lnTo>
                  <a:pt x="254759" y="990600"/>
                </a:lnTo>
                <a:lnTo>
                  <a:pt x="273081" y="939800"/>
                </a:lnTo>
                <a:lnTo>
                  <a:pt x="290740" y="889000"/>
                </a:lnTo>
                <a:lnTo>
                  <a:pt x="307664" y="838200"/>
                </a:lnTo>
                <a:lnTo>
                  <a:pt x="323782" y="787400"/>
                </a:lnTo>
                <a:lnTo>
                  <a:pt x="339023" y="723900"/>
                </a:lnTo>
                <a:lnTo>
                  <a:pt x="353313" y="673100"/>
                </a:lnTo>
                <a:lnTo>
                  <a:pt x="366583" y="609600"/>
                </a:lnTo>
                <a:lnTo>
                  <a:pt x="367349" y="606406"/>
                </a:lnTo>
                <a:lnTo>
                  <a:pt x="376951" y="558800"/>
                </a:lnTo>
                <a:lnTo>
                  <a:pt x="409505" y="393700"/>
                </a:lnTo>
                <a:lnTo>
                  <a:pt x="420833" y="330200"/>
                </a:lnTo>
                <a:lnTo>
                  <a:pt x="428244" y="292100"/>
                </a:lnTo>
                <a:lnTo>
                  <a:pt x="1051537" y="292100"/>
                </a:lnTo>
                <a:lnTo>
                  <a:pt x="1046905" y="266700"/>
                </a:lnTo>
                <a:lnTo>
                  <a:pt x="1043417" y="254000"/>
                </a:lnTo>
                <a:lnTo>
                  <a:pt x="1041191" y="241300"/>
                </a:lnTo>
                <a:lnTo>
                  <a:pt x="1040344" y="228600"/>
                </a:lnTo>
                <a:lnTo>
                  <a:pt x="1215434" y="228600"/>
                </a:lnTo>
                <a:lnTo>
                  <a:pt x="1209262" y="215900"/>
                </a:lnTo>
                <a:lnTo>
                  <a:pt x="1185165" y="177800"/>
                </a:lnTo>
                <a:lnTo>
                  <a:pt x="1177423" y="165100"/>
                </a:lnTo>
                <a:lnTo>
                  <a:pt x="723215" y="165100"/>
                </a:lnTo>
                <a:lnTo>
                  <a:pt x="715539" y="152400"/>
                </a:lnTo>
                <a:lnTo>
                  <a:pt x="707942" y="139700"/>
                </a:lnTo>
                <a:lnTo>
                  <a:pt x="700437" y="139700"/>
                </a:lnTo>
                <a:lnTo>
                  <a:pt x="678618" y="101600"/>
                </a:lnTo>
                <a:lnTo>
                  <a:pt x="658132" y="63500"/>
                </a:lnTo>
                <a:lnTo>
                  <a:pt x="651664" y="38100"/>
                </a:lnTo>
                <a:lnTo>
                  <a:pt x="645400" y="25400"/>
                </a:lnTo>
                <a:lnTo>
                  <a:pt x="639354" y="12700"/>
                </a:lnTo>
                <a:close/>
              </a:path>
              <a:path w="1527809" h="2438400">
                <a:moveTo>
                  <a:pt x="896390" y="0"/>
                </a:moveTo>
                <a:lnTo>
                  <a:pt x="841375" y="0"/>
                </a:lnTo>
                <a:lnTo>
                  <a:pt x="838084" y="12700"/>
                </a:lnTo>
                <a:lnTo>
                  <a:pt x="833944" y="38100"/>
                </a:lnTo>
                <a:lnTo>
                  <a:pt x="829053" y="50800"/>
                </a:lnTo>
                <a:lnTo>
                  <a:pt x="810823" y="88900"/>
                </a:lnTo>
                <a:lnTo>
                  <a:pt x="789273" y="127000"/>
                </a:lnTo>
                <a:lnTo>
                  <a:pt x="774342" y="152400"/>
                </a:lnTo>
                <a:lnTo>
                  <a:pt x="766995" y="152400"/>
                </a:lnTo>
                <a:lnTo>
                  <a:pt x="759854" y="165100"/>
                </a:lnTo>
                <a:lnTo>
                  <a:pt x="1177423" y="165100"/>
                </a:lnTo>
                <a:lnTo>
                  <a:pt x="1161938" y="139700"/>
                </a:lnTo>
                <a:lnTo>
                  <a:pt x="1139859" y="101600"/>
                </a:lnTo>
                <a:lnTo>
                  <a:pt x="1119208" y="76200"/>
                </a:lnTo>
                <a:lnTo>
                  <a:pt x="1100265" y="50800"/>
                </a:lnTo>
                <a:lnTo>
                  <a:pt x="1083310" y="38100"/>
                </a:lnTo>
                <a:lnTo>
                  <a:pt x="1058324" y="38100"/>
                </a:lnTo>
                <a:lnTo>
                  <a:pt x="1034770" y="25400"/>
                </a:lnTo>
                <a:lnTo>
                  <a:pt x="991906" y="25400"/>
                </a:lnTo>
                <a:lnTo>
                  <a:pt x="972572" y="12700"/>
                </a:lnTo>
                <a:lnTo>
                  <a:pt x="908935" y="12700"/>
                </a:lnTo>
                <a:lnTo>
                  <a:pt x="896390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201155" y="2654807"/>
            <a:ext cx="541781" cy="64236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252971" y="2706623"/>
            <a:ext cx="541020" cy="641985"/>
          </a:xfrm>
          <a:custGeom>
            <a:avLst/>
            <a:gdLst/>
            <a:ahLst/>
            <a:cxnLst/>
            <a:rect l="l" t="t" r="r" b="b"/>
            <a:pathLst>
              <a:path w="541020" h="641985">
                <a:moveTo>
                  <a:pt x="270509" y="0"/>
                </a:moveTo>
                <a:lnTo>
                  <a:pt x="226643" y="4199"/>
                </a:lnTo>
                <a:lnTo>
                  <a:pt x="185025" y="16355"/>
                </a:lnTo>
                <a:lnTo>
                  <a:pt x="146215" y="35809"/>
                </a:lnTo>
                <a:lnTo>
                  <a:pt x="110770" y="61898"/>
                </a:lnTo>
                <a:lnTo>
                  <a:pt x="79247" y="93964"/>
                </a:lnTo>
                <a:lnTo>
                  <a:pt x="52206" y="131344"/>
                </a:lnTo>
                <a:lnTo>
                  <a:pt x="30202" y="173379"/>
                </a:lnTo>
                <a:lnTo>
                  <a:pt x="13795" y="219407"/>
                </a:lnTo>
                <a:lnTo>
                  <a:pt x="3541" y="268768"/>
                </a:lnTo>
                <a:lnTo>
                  <a:pt x="0" y="320801"/>
                </a:lnTo>
                <a:lnTo>
                  <a:pt x="897" y="347111"/>
                </a:lnTo>
                <a:lnTo>
                  <a:pt x="7864" y="397891"/>
                </a:lnTo>
                <a:lnTo>
                  <a:pt x="21264" y="445668"/>
                </a:lnTo>
                <a:lnTo>
                  <a:pt x="40539" y="489782"/>
                </a:lnTo>
                <a:lnTo>
                  <a:pt x="65132" y="529572"/>
                </a:lnTo>
                <a:lnTo>
                  <a:pt x="94483" y="564378"/>
                </a:lnTo>
                <a:lnTo>
                  <a:pt x="128037" y="593538"/>
                </a:lnTo>
                <a:lnTo>
                  <a:pt x="165234" y="616392"/>
                </a:lnTo>
                <a:lnTo>
                  <a:pt x="205518" y="632280"/>
                </a:lnTo>
                <a:lnTo>
                  <a:pt x="248330" y="640540"/>
                </a:lnTo>
                <a:lnTo>
                  <a:pt x="270509" y="641603"/>
                </a:lnTo>
                <a:lnTo>
                  <a:pt x="292689" y="640540"/>
                </a:lnTo>
                <a:lnTo>
                  <a:pt x="335501" y="632280"/>
                </a:lnTo>
                <a:lnTo>
                  <a:pt x="375785" y="616392"/>
                </a:lnTo>
                <a:lnTo>
                  <a:pt x="412982" y="593538"/>
                </a:lnTo>
                <a:lnTo>
                  <a:pt x="446536" y="564378"/>
                </a:lnTo>
                <a:lnTo>
                  <a:pt x="475887" y="529572"/>
                </a:lnTo>
                <a:lnTo>
                  <a:pt x="500480" y="489782"/>
                </a:lnTo>
                <a:lnTo>
                  <a:pt x="519755" y="445668"/>
                </a:lnTo>
                <a:lnTo>
                  <a:pt x="533155" y="397891"/>
                </a:lnTo>
                <a:lnTo>
                  <a:pt x="540122" y="347111"/>
                </a:lnTo>
                <a:lnTo>
                  <a:pt x="541020" y="320801"/>
                </a:lnTo>
                <a:lnTo>
                  <a:pt x="540122" y="294492"/>
                </a:lnTo>
                <a:lnTo>
                  <a:pt x="533155" y="243712"/>
                </a:lnTo>
                <a:lnTo>
                  <a:pt x="519755" y="195935"/>
                </a:lnTo>
                <a:lnTo>
                  <a:pt x="500480" y="151821"/>
                </a:lnTo>
                <a:lnTo>
                  <a:pt x="475887" y="112031"/>
                </a:lnTo>
                <a:lnTo>
                  <a:pt x="446536" y="77225"/>
                </a:lnTo>
                <a:lnTo>
                  <a:pt x="412982" y="48065"/>
                </a:lnTo>
                <a:lnTo>
                  <a:pt x="375785" y="25211"/>
                </a:lnTo>
                <a:lnTo>
                  <a:pt x="335501" y="9323"/>
                </a:lnTo>
                <a:lnTo>
                  <a:pt x="292689" y="1063"/>
                </a:lnTo>
                <a:lnTo>
                  <a:pt x="270509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355207" y="4032884"/>
            <a:ext cx="34099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DFDFD"/>
                </a:solidFill>
                <a:latin typeface="Calibri"/>
                <a:cs typeface="Calibri"/>
              </a:rPr>
              <a:t>2%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551038" y="5852669"/>
            <a:ext cx="124612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000" b="1" dirty="0" smtClean="0">
                <a:solidFill>
                  <a:srgbClr val="080808"/>
                </a:solidFill>
                <a:latin typeface="David"/>
                <a:cs typeface="David"/>
              </a:rPr>
              <a:t>J</a:t>
            </a:r>
            <a:r>
              <a:rPr lang="en-US" sz="2000" b="1" dirty="0" smtClean="0">
                <a:solidFill>
                  <a:srgbClr val="080808"/>
                </a:solidFill>
                <a:latin typeface="David"/>
                <a:cs typeface="David"/>
              </a:rPr>
              <a:t>erusalem</a:t>
            </a:r>
            <a:endParaRPr sz="2000" dirty="0">
              <a:latin typeface="David"/>
              <a:cs typeface="David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502652" y="2941320"/>
            <a:ext cx="1671066" cy="273176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555356" y="3006218"/>
            <a:ext cx="1669414" cy="2717800"/>
          </a:xfrm>
          <a:custGeom>
            <a:avLst/>
            <a:gdLst/>
            <a:ahLst/>
            <a:cxnLst/>
            <a:rect l="l" t="t" r="r" b="b"/>
            <a:pathLst>
              <a:path w="1669415" h="2717800">
                <a:moveTo>
                  <a:pt x="490903" y="2705100"/>
                </a:moveTo>
                <a:lnTo>
                  <a:pt x="272758" y="2705100"/>
                </a:lnTo>
                <a:lnTo>
                  <a:pt x="300946" y="2717800"/>
                </a:lnTo>
                <a:lnTo>
                  <a:pt x="458374" y="2717800"/>
                </a:lnTo>
                <a:lnTo>
                  <a:pt x="490903" y="2705100"/>
                </a:lnTo>
                <a:close/>
              </a:path>
              <a:path w="1669415" h="2717800">
                <a:moveTo>
                  <a:pt x="1419871" y="2705100"/>
                </a:moveTo>
                <a:lnTo>
                  <a:pt x="1150466" y="2705100"/>
                </a:lnTo>
                <a:lnTo>
                  <a:pt x="1180973" y="2717800"/>
                </a:lnTo>
                <a:lnTo>
                  <a:pt x="1400063" y="2717800"/>
                </a:lnTo>
                <a:lnTo>
                  <a:pt x="1419871" y="2705100"/>
                </a:lnTo>
                <a:close/>
              </a:path>
              <a:path w="1669415" h="2717800">
                <a:moveTo>
                  <a:pt x="1148970" y="317500"/>
                </a:moveTo>
                <a:lnTo>
                  <a:pt x="467995" y="317500"/>
                </a:lnTo>
                <a:lnTo>
                  <a:pt x="467058" y="330200"/>
                </a:lnTo>
                <a:lnTo>
                  <a:pt x="464301" y="342900"/>
                </a:lnTo>
                <a:lnTo>
                  <a:pt x="459801" y="368300"/>
                </a:lnTo>
                <a:lnTo>
                  <a:pt x="453637" y="406400"/>
                </a:lnTo>
                <a:lnTo>
                  <a:pt x="445889" y="444500"/>
                </a:lnTo>
                <a:lnTo>
                  <a:pt x="436633" y="495300"/>
                </a:lnTo>
                <a:lnTo>
                  <a:pt x="425949" y="546100"/>
                </a:lnTo>
                <a:lnTo>
                  <a:pt x="413915" y="609600"/>
                </a:lnTo>
                <a:lnTo>
                  <a:pt x="400610" y="673100"/>
                </a:lnTo>
                <a:lnTo>
                  <a:pt x="394952" y="697876"/>
                </a:lnTo>
                <a:lnTo>
                  <a:pt x="365409" y="850900"/>
                </a:lnTo>
                <a:lnTo>
                  <a:pt x="255381" y="1422400"/>
                </a:lnTo>
                <a:lnTo>
                  <a:pt x="71627" y="2374900"/>
                </a:lnTo>
                <a:lnTo>
                  <a:pt x="68302" y="2413000"/>
                </a:lnTo>
                <a:lnTo>
                  <a:pt x="66526" y="2438400"/>
                </a:lnTo>
                <a:lnTo>
                  <a:pt x="66194" y="2463800"/>
                </a:lnTo>
                <a:lnTo>
                  <a:pt x="67205" y="2501900"/>
                </a:lnTo>
                <a:lnTo>
                  <a:pt x="69455" y="2527300"/>
                </a:lnTo>
                <a:lnTo>
                  <a:pt x="72840" y="2540000"/>
                </a:lnTo>
                <a:lnTo>
                  <a:pt x="77259" y="2565400"/>
                </a:lnTo>
                <a:lnTo>
                  <a:pt x="88781" y="2603500"/>
                </a:lnTo>
                <a:lnTo>
                  <a:pt x="111230" y="2641600"/>
                </a:lnTo>
                <a:lnTo>
                  <a:pt x="128437" y="2667000"/>
                </a:lnTo>
                <a:lnTo>
                  <a:pt x="137404" y="2667000"/>
                </a:lnTo>
                <a:lnTo>
                  <a:pt x="146474" y="2679700"/>
                </a:lnTo>
                <a:lnTo>
                  <a:pt x="155546" y="2679700"/>
                </a:lnTo>
                <a:lnTo>
                  <a:pt x="164516" y="2692400"/>
                </a:lnTo>
                <a:lnTo>
                  <a:pt x="200588" y="2692400"/>
                </a:lnTo>
                <a:lnTo>
                  <a:pt x="222257" y="2705100"/>
                </a:lnTo>
                <a:lnTo>
                  <a:pt x="523027" y="2705100"/>
                </a:lnTo>
                <a:lnTo>
                  <a:pt x="554425" y="2692400"/>
                </a:lnTo>
                <a:lnTo>
                  <a:pt x="584775" y="2679700"/>
                </a:lnTo>
                <a:lnTo>
                  <a:pt x="613755" y="2667000"/>
                </a:lnTo>
                <a:lnTo>
                  <a:pt x="641042" y="2641600"/>
                </a:lnTo>
                <a:lnTo>
                  <a:pt x="666314" y="2628900"/>
                </a:lnTo>
                <a:lnTo>
                  <a:pt x="709525" y="2578100"/>
                </a:lnTo>
                <a:lnTo>
                  <a:pt x="726821" y="2540000"/>
                </a:lnTo>
                <a:lnTo>
                  <a:pt x="741293" y="2501900"/>
                </a:lnTo>
                <a:lnTo>
                  <a:pt x="753482" y="2451100"/>
                </a:lnTo>
                <a:lnTo>
                  <a:pt x="763584" y="2400300"/>
                </a:lnTo>
                <a:lnTo>
                  <a:pt x="771791" y="2324100"/>
                </a:lnTo>
                <a:lnTo>
                  <a:pt x="778297" y="2260600"/>
                </a:lnTo>
                <a:lnTo>
                  <a:pt x="783297" y="2184400"/>
                </a:lnTo>
                <a:lnTo>
                  <a:pt x="786985" y="2095500"/>
                </a:lnTo>
                <a:lnTo>
                  <a:pt x="789554" y="2019300"/>
                </a:lnTo>
                <a:lnTo>
                  <a:pt x="791200" y="1930400"/>
                </a:lnTo>
                <a:lnTo>
                  <a:pt x="792114" y="1854200"/>
                </a:lnTo>
                <a:lnTo>
                  <a:pt x="792493" y="1778000"/>
                </a:lnTo>
                <a:lnTo>
                  <a:pt x="792351" y="1549400"/>
                </a:lnTo>
                <a:lnTo>
                  <a:pt x="792525" y="1485900"/>
                </a:lnTo>
                <a:lnTo>
                  <a:pt x="793133" y="1435100"/>
                </a:lnTo>
                <a:lnTo>
                  <a:pt x="794368" y="1397000"/>
                </a:lnTo>
                <a:lnTo>
                  <a:pt x="796426" y="1358900"/>
                </a:lnTo>
                <a:lnTo>
                  <a:pt x="803783" y="1333500"/>
                </a:lnTo>
                <a:lnTo>
                  <a:pt x="1348867" y="1333500"/>
                </a:lnTo>
                <a:lnTo>
                  <a:pt x="1170645" y="420127"/>
                </a:lnTo>
                <a:lnTo>
                  <a:pt x="1170407" y="419100"/>
                </a:lnTo>
                <a:lnTo>
                  <a:pt x="1162351" y="381000"/>
                </a:lnTo>
                <a:lnTo>
                  <a:pt x="1155162" y="342900"/>
                </a:lnTo>
                <a:lnTo>
                  <a:pt x="1148970" y="317500"/>
                </a:lnTo>
                <a:close/>
              </a:path>
              <a:path w="1669415" h="2717800">
                <a:moveTo>
                  <a:pt x="1348867" y="1333500"/>
                </a:moveTo>
                <a:lnTo>
                  <a:pt x="803783" y="1333500"/>
                </a:lnTo>
                <a:lnTo>
                  <a:pt x="808403" y="1346200"/>
                </a:lnTo>
                <a:lnTo>
                  <a:pt x="812408" y="1358900"/>
                </a:lnTo>
                <a:lnTo>
                  <a:pt x="815923" y="1397000"/>
                </a:lnTo>
                <a:lnTo>
                  <a:pt x="819077" y="1435100"/>
                </a:lnTo>
                <a:lnTo>
                  <a:pt x="821999" y="1485900"/>
                </a:lnTo>
                <a:lnTo>
                  <a:pt x="824816" y="1549400"/>
                </a:lnTo>
                <a:lnTo>
                  <a:pt x="827656" y="1625600"/>
                </a:lnTo>
                <a:lnTo>
                  <a:pt x="830648" y="1689100"/>
                </a:lnTo>
                <a:lnTo>
                  <a:pt x="833918" y="1765300"/>
                </a:lnTo>
                <a:lnTo>
                  <a:pt x="837596" y="1854200"/>
                </a:lnTo>
                <a:lnTo>
                  <a:pt x="841810" y="1930400"/>
                </a:lnTo>
                <a:lnTo>
                  <a:pt x="846686" y="2019300"/>
                </a:lnTo>
                <a:lnTo>
                  <a:pt x="852354" y="2095500"/>
                </a:lnTo>
                <a:lnTo>
                  <a:pt x="858941" y="2171700"/>
                </a:lnTo>
                <a:lnTo>
                  <a:pt x="866576" y="2247900"/>
                </a:lnTo>
                <a:lnTo>
                  <a:pt x="875386" y="2324100"/>
                </a:lnTo>
                <a:lnTo>
                  <a:pt x="885500" y="2387600"/>
                </a:lnTo>
                <a:lnTo>
                  <a:pt x="897044" y="2451100"/>
                </a:lnTo>
                <a:lnTo>
                  <a:pt x="910149" y="2501900"/>
                </a:lnTo>
                <a:lnTo>
                  <a:pt x="924941" y="2540000"/>
                </a:lnTo>
                <a:lnTo>
                  <a:pt x="961882" y="2590800"/>
                </a:lnTo>
                <a:lnTo>
                  <a:pt x="1008334" y="2641600"/>
                </a:lnTo>
                <a:lnTo>
                  <a:pt x="1061918" y="2679700"/>
                </a:lnTo>
                <a:lnTo>
                  <a:pt x="1120256" y="2705100"/>
                </a:lnTo>
                <a:lnTo>
                  <a:pt x="1445639" y="2705100"/>
                </a:lnTo>
                <a:lnTo>
                  <a:pt x="1454935" y="2692400"/>
                </a:lnTo>
                <a:lnTo>
                  <a:pt x="1464728" y="2692400"/>
                </a:lnTo>
                <a:lnTo>
                  <a:pt x="1474852" y="2679700"/>
                </a:lnTo>
                <a:lnTo>
                  <a:pt x="1485141" y="2679700"/>
                </a:lnTo>
                <a:lnTo>
                  <a:pt x="1495432" y="2667000"/>
                </a:lnTo>
                <a:lnTo>
                  <a:pt x="1505559" y="2667000"/>
                </a:lnTo>
                <a:lnTo>
                  <a:pt x="1515356" y="2654300"/>
                </a:lnTo>
                <a:lnTo>
                  <a:pt x="1524659" y="2641600"/>
                </a:lnTo>
                <a:lnTo>
                  <a:pt x="1533302" y="2628900"/>
                </a:lnTo>
                <a:lnTo>
                  <a:pt x="1541120" y="2616200"/>
                </a:lnTo>
                <a:lnTo>
                  <a:pt x="1547949" y="2590800"/>
                </a:lnTo>
                <a:lnTo>
                  <a:pt x="1553622" y="2578100"/>
                </a:lnTo>
                <a:lnTo>
                  <a:pt x="1557974" y="2552700"/>
                </a:lnTo>
                <a:lnTo>
                  <a:pt x="1560841" y="2527300"/>
                </a:lnTo>
                <a:lnTo>
                  <a:pt x="1562058" y="2501900"/>
                </a:lnTo>
                <a:lnTo>
                  <a:pt x="1561458" y="2463800"/>
                </a:lnTo>
                <a:lnTo>
                  <a:pt x="1558878" y="2438400"/>
                </a:lnTo>
                <a:lnTo>
                  <a:pt x="1554151" y="2387600"/>
                </a:lnTo>
                <a:lnTo>
                  <a:pt x="1547114" y="2349500"/>
                </a:lnTo>
                <a:lnTo>
                  <a:pt x="1348867" y="1333500"/>
                </a:lnTo>
                <a:close/>
              </a:path>
              <a:path w="1669415" h="2717800">
                <a:moveTo>
                  <a:pt x="1328131" y="254000"/>
                </a:moveTo>
                <a:lnTo>
                  <a:pt x="1137644" y="254000"/>
                </a:lnTo>
                <a:lnTo>
                  <a:pt x="1140082" y="266700"/>
                </a:lnTo>
                <a:lnTo>
                  <a:pt x="1141484" y="276023"/>
                </a:lnTo>
                <a:lnTo>
                  <a:pt x="1144242" y="292100"/>
                </a:lnTo>
                <a:lnTo>
                  <a:pt x="1150620" y="317500"/>
                </a:lnTo>
                <a:lnTo>
                  <a:pt x="1170645" y="420127"/>
                </a:lnTo>
                <a:lnTo>
                  <a:pt x="1179204" y="457200"/>
                </a:lnTo>
                <a:lnTo>
                  <a:pt x="1188612" y="508000"/>
                </a:lnTo>
                <a:lnTo>
                  <a:pt x="1198504" y="546100"/>
                </a:lnTo>
                <a:lnTo>
                  <a:pt x="1208752" y="596900"/>
                </a:lnTo>
                <a:lnTo>
                  <a:pt x="1219228" y="635000"/>
                </a:lnTo>
                <a:lnTo>
                  <a:pt x="1240353" y="711200"/>
                </a:lnTo>
                <a:lnTo>
                  <a:pt x="1250746" y="749300"/>
                </a:lnTo>
                <a:lnTo>
                  <a:pt x="1270301" y="800100"/>
                </a:lnTo>
                <a:lnTo>
                  <a:pt x="1278967" y="838200"/>
                </a:lnTo>
                <a:lnTo>
                  <a:pt x="1287063" y="876300"/>
                </a:lnTo>
                <a:lnTo>
                  <a:pt x="1294800" y="914400"/>
                </a:lnTo>
                <a:lnTo>
                  <a:pt x="1302388" y="952500"/>
                </a:lnTo>
                <a:lnTo>
                  <a:pt x="1310039" y="990600"/>
                </a:lnTo>
                <a:lnTo>
                  <a:pt x="1317962" y="1041400"/>
                </a:lnTo>
                <a:lnTo>
                  <a:pt x="1326367" y="1079500"/>
                </a:lnTo>
                <a:lnTo>
                  <a:pt x="1335466" y="1130300"/>
                </a:lnTo>
                <a:lnTo>
                  <a:pt x="1345469" y="1168400"/>
                </a:lnTo>
                <a:lnTo>
                  <a:pt x="1356587" y="1206500"/>
                </a:lnTo>
                <a:lnTo>
                  <a:pt x="1369029" y="1244600"/>
                </a:lnTo>
                <a:lnTo>
                  <a:pt x="1383007" y="1282700"/>
                </a:lnTo>
                <a:lnTo>
                  <a:pt x="1416411" y="1333500"/>
                </a:lnTo>
                <a:lnTo>
                  <a:pt x="1458482" y="1371600"/>
                </a:lnTo>
                <a:lnTo>
                  <a:pt x="1510906" y="1371600"/>
                </a:lnTo>
                <a:lnTo>
                  <a:pt x="1541526" y="1358900"/>
                </a:lnTo>
                <a:lnTo>
                  <a:pt x="1571315" y="1346200"/>
                </a:lnTo>
                <a:lnTo>
                  <a:pt x="1596467" y="1320800"/>
                </a:lnTo>
                <a:lnTo>
                  <a:pt x="1617299" y="1308100"/>
                </a:lnTo>
                <a:lnTo>
                  <a:pt x="1634131" y="1282700"/>
                </a:lnTo>
                <a:lnTo>
                  <a:pt x="1647279" y="1257300"/>
                </a:lnTo>
                <a:lnTo>
                  <a:pt x="1657061" y="1244600"/>
                </a:lnTo>
                <a:lnTo>
                  <a:pt x="1663796" y="1219200"/>
                </a:lnTo>
                <a:lnTo>
                  <a:pt x="1667800" y="1193800"/>
                </a:lnTo>
                <a:lnTo>
                  <a:pt x="1669392" y="1168400"/>
                </a:lnTo>
                <a:lnTo>
                  <a:pt x="1668891" y="1143000"/>
                </a:lnTo>
                <a:lnTo>
                  <a:pt x="1666612" y="1117600"/>
                </a:lnTo>
                <a:lnTo>
                  <a:pt x="1662876" y="1092200"/>
                </a:lnTo>
                <a:lnTo>
                  <a:pt x="1657998" y="1066800"/>
                </a:lnTo>
                <a:lnTo>
                  <a:pt x="1652298" y="1054100"/>
                </a:lnTo>
                <a:lnTo>
                  <a:pt x="1646092" y="1028700"/>
                </a:lnTo>
                <a:lnTo>
                  <a:pt x="1639700" y="1003300"/>
                </a:lnTo>
                <a:lnTo>
                  <a:pt x="1633438" y="977900"/>
                </a:lnTo>
                <a:lnTo>
                  <a:pt x="1627624" y="965200"/>
                </a:lnTo>
                <a:lnTo>
                  <a:pt x="1622577" y="939800"/>
                </a:lnTo>
                <a:lnTo>
                  <a:pt x="1618615" y="927100"/>
                </a:lnTo>
                <a:lnTo>
                  <a:pt x="1611076" y="914400"/>
                </a:lnTo>
                <a:lnTo>
                  <a:pt x="1600208" y="889000"/>
                </a:lnTo>
                <a:lnTo>
                  <a:pt x="1586317" y="850900"/>
                </a:lnTo>
                <a:lnTo>
                  <a:pt x="1569708" y="812800"/>
                </a:lnTo>
                <a:lnTo>
                  <a:pt x="1529560" y="711200"/>
                </a:lnTo>
                <a:lnTo>
                  <a:pt x="1506632" y="660400"/>
                </a:lnTo>
                <a:lnTo>
                  <a:pt x="1482208" y="596900"/>
                </a:lnTo>
                <a:lnTo>
                  <a:pt x="1456596" y="533400"/>
                </a:lnTo>
                <a:lnTo>
                  <a:pt x="1430099" y="469900"/>
                </a:lnTo>
                <a:lnTo>
                  <a:pt x="1403024" y="419100"/>
                </a:lnTo>
                <a:lnTo>
                  <a:pt x="1348363" y="292100"/>
                </a:lnTo>
                <a:lnTo>
                  <a:pt x="1328131" y="254000"/>
                </a:lnTo>
                <a:close/>
              </a:path>
              <a:path w="1669415" h="2717800">
                <a:moveTo>
                  <a:pt x="696125" y="0"/>
                </a:moveTo>
                <a:lnTo>
                  <a:pt x="560020" y="0"/>
                </a:lnTo>
                <a:lnTo>
                  <a:pt x="544346" y="12700"/>
                </a:lnTo>
                <a:lnTo>
                  <a:pt x="513597" y="12700"/>
                </a:lnTo>
                <a:lnTo>
                  <a:pt x="498469" y="25400"/>
                </a:lnTo>
                <a:lnTo>
                  <a:pt x="483470" y="25400"/>
                </a:lnTo>
                <a:lnTo>
                  <a:pt x="468574" y="38100"/>
                </a:lnTo>
                <a:lnTo>
                  <a:pt x="453753" y="38100"/>
                </a:lnTo>
                <a:lnTo>
                  <a:pt x="424233" y="63500"/>
                </a:lnTo>
                <a:lnTo>
                  <a:pt x="409480" y="63500"/>
                </a:lnTo>
                <a:lnTo>
                  <a:pt x="379857" y="88900"/>
                </a:lnTo>
                <a:lnTo>
                  <a:pt x="351698" y="127000"/>
                </a:lnTo>
                <a:lnTo>
                  <a:pt x="333220" y="165100"/>
                </a:lnTo>
                <a:lnTo>
                  <a:pt x="312371" y="215900"/>
                </a:lnTo>
                <a:lnTo>
                  <a:pt x="289571" y="254000"/>
                </a:lnTo>
                <a:lnTo>
                  <a:pt x="265243" y="317500"/>
                </a:lnTo>
                <a:lnTo>
                  <a:pt x="239808" y="368300"/>
                </a:lnTo>
                <a:lnTo>
                  <a:pt x="213686" y="431800"/>
                </a:lnTo>
                <a:lnTo>
                  <a:pt x="187298" y="495300"/>
                </a:lnTo>
                <a:lnTo>
                  <a:pt x="161067" y="558800"/>
                </a:lnTo>
                <a:lnTo>
                  <a:pt x="135413" y="622300"/>
                </a:lnTo>
                <a:lnTo>
                  <a:pt x="110758" y="685800"/>
                </a:lnTo>
                <a:lnTo>
                  <a:pt x="87522" y="736600"/>
                </a:lnTo>
                <a:lnTo>
                  <a:pt x="66127" y="800100"/>
                </a:lnTo>
                <a:lnTo>
                  <a:pt x="46993" y="850900"/>
                </a:lnTo>
                <a:lnTo>
                  <a:pt x="30544" y="889000"/>
                </a:lnTo>
                <a:lnTo>
                  <a:pt x="17198" y="927100"/>
                </a:lnTo>
                <a:lnTo>
                  <a:pt x="7378" y="965200"/>
                </a:lnTo>
                <a:lnTo>
                  <a:pt x="1505" y="990600"/>
                </a:lnTo>
                <a:lnTo>
                  <a:pt x="0" y="1003300"/>
                </a:lnTo>
                <a:lnTo>
                  <a:pt x="491" y="1016000"/>
                </a:lnTo>
                <a:lnTo>
                  <a:pt x="4566" y="1054100"/>
                </a:lnTo>
                <a:lnTo>
                  <a:pt x="10905" y="1079500"/>
                </a:lnTo>
                <a:lnTo>
                  <a:pt x="15520" y="1104900"/>
                </a:lnTo>
                <a:lnTo>
                  <a:pt x="36586" y="1143000"/>
                </a:lnTo>
                <a:lnTo>
                  <a:pt x="70998" y="1181100"/>
                </a:lnTo>
                <a:lnTo>
                  <a:pt x="102949" y="1206500"/>
                </a:lnTo>
                <a:lnTo>
                  <a:pt x="121987" y="1206500"/>
                </a:lnTo>
                <a:lnTo>
                  <a:pt x="143225" y="1219200"/>
                </a:lnTo>
                <a:lnTo>
                  <a:pt x="192786" y="1219200"/>
                </a:lnTo>
                <a:lnTo>
                  <a:pt x="214896" y="1206500"/>
                </a:lnTo>
                <a:lnTo>
                  <a:pt x="257815" y="1143000"/>
                </a:lnTo>
                <a:lnTo>
                  <a:pt x="278466" y="1092200"/>
                </a:lnTo>
                <a:lnTo>
                  <a:pt x="298473" y="1041400"/>
                </a:lnTo>
                <a:lnTo>
                  <a:pt x="317759" y="990600"/>
                </a:lnTo>
                <a:lnTo>
                  <a:pt x="336244" y="927100"/>
                </a:lnTo>
                <a:lnTo>
                  <a:pt x="353850" y="863600"/>
                </a:lnTo>
                <a:lnTo>
                  <a:pt x="370499" y="800100"/>
                </a:lnTo>
                <a:lnTo>
                  <a:pt x="386111" y="736600"/>
                </a:lnTo>
                <a:lnTo>
                  <a:pt x="394952" y="697876"/>
                </a:lnTo>
                <a:lnTo>
                  <a:pt x="411996" y="609600"/>
                </a:lnTo>
                <a:lnTo>
                  <a:pt x="447545" y="431800"/>
                </a:lnTo>
                <a:lnTo>
                  <a:pt x="459911" y="355600"/>
                </a:lnTo>
                <a:lnTo>
                  <a:pt x="467995" y="317500"/>
                </a:lnTo>
                <a:lnTo>
                  <a:pt x="1148970" y="317500"/>
                </a:lnTo>
                <a:lnTo>
                  <a:pt x="1143900" y="292100"/>
                </a:lnTo>
                <a:lnTo>
                  <a:pt x="1141484" y="276023"/>
                </a:lnTo>
                <a:lnTo>
                  <a:pt x="1139884" y="266700"/>
                </a:lnTo>
                <a:lnTo>
                  <a:pt x="1137417" y="254000"/>
                </a:lnTo>
                <a:lnTo>
                  <a:pt x="1328131" y="254000"/>
                </a:lnTo>
                <a:lnTo>
                  <a:pt x="1321387" y="241300"/>
                </a:lnTo>
                <a:lnTo>
                  <a:pt x="1295056" y="190500"/>
                </a:lnTo>
                <a:lnTo>
                  <a:pt x="1288711" y="177800"/>
                </a:lnTo>
                <a:lnTo>
                  <a:pt x="791640" y="177800"/>
                </a:lnTo>
                <a:lnTo>
                  <a:pt x="776864" y="152400"/>
                </a:lnTo>
                <a:lnTo>
                  <a:pt x="769545" y="152400"/>
                </a:lnTo>
                <a:lnTo>
                  <a:pt x="762290" y="139700"/>
                </a:lnTo>
                <a:lnTo>
                  <a:pt x="741038" y="101600"/>
                </a:lnTo>
                <a:lnTo>
                  <a:pt x="720832" y="63500"/>
                </a:lnTo>
                <a:lnTo>
                  <a:pt x="714389" y="38100"/>
                </a:lnTo>
                <a:lnTo>
                  <a:pt x="708115" y="25400"/>
                </a:lnTo>
                <a:lnTo>
                  <a:pt x="702023" y="12700"/>
                </a:lnTo>
                <a:lnTo>
                  <a:pt x="696125" y="0"/>
                </a:lnTo>
                <a:close/>
              </a:path>
              <a:path w="1669415" h="2717800">
                <a:moveTo>
                  <a:pt x="1046534" y="0"/>
                </a:moveTo>
                <a:lnTo>
                  <a:pt x="919479" y="0"/>
                </a:lnTo>
                <a:lnTo>
                  <a:pt x="916291" y="12700"/>
                </a:lnTo>
                <a:lnTo>
                  <a:pt x="912344" y="25400"/>
                </a:lnTo>
                <a:lnTo>
                  <a:pt x="896714" y="63500"/>
                </a:lnTo>
                <a:lnTo>
                  <a:pt x="883898" y="88900"/>
                </a:lnTo>
                <a:lnTo>
                  <a:pt x="877000" y="114300"/>
                </a:lnTo>
                <a:lnTo>
                  <a:pt x="869878" y="127000"/>
                </a:lnTo>
                <a:lnTo>
                  <a:pt x="862607" y="127000"/>
                </a:lnTo>
                <a:lnTo>
                  <a:pt x="847924" y="152400"/>
                </a:lnTo>
                <a:lnTo>
                  <a:pt x="840664" y="165100"/>
                </a:lnTo>
                <a:lnTo>
                  <a:pt x="833561" y="165100"/>
                </a:lnTo>
                <a:lnTo>
                  <a:pt x="826691" y="177800"/>
                </a:lnTo>
                <a:lnTo>
                  <a:pt x="1288711" y="177800"/>
                </a:lnTo>
                <a:lnTo>
                  <a:pt x="1269675" y="139700"/>
                </a:lnTo>
                <a:lnTo>
                  <a:pt x="1245550" y="101600"/>
                </a:lnTo>
                <a:lnTo>
                  <a:pt x="1222987" y="76200"/>
                </a:lnTo>
                <a:lnTo>
                  <a:pt x="1202290" y="50800"/>
                </a:lnTo>
                <a:lnTo>
                  <a:pt x="1183767" y="38100"/>
                </a:lnTo>
                <a:lnTo>
                  <a:pt x="1157248" y="25400"/>
                </a:lnTo>
                <a:lnTo>
                  <a:pt x="1132204" y="25400"/>
                </a:lnTo>
                <a:lnTo>
                  <a:pt x="1108624" y="12700"/>
                </a:lnTo>
                <a:lnTo>
                  <a:pt x="1065801" y="12700"/>
                </a:lnTo>
                <a:lnTo>
                  <a:pt x="1046534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019288" y="2261616"/>
            <a:ext cx="593598" cy="71856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071104" y="2313432"/>
            <a:ext cx="593090" cy="718185"/>
          </a:xfrm>
          <a:custGeom>
            <a:avLst/>
            <a:gdLst/>
            <a:ahLst/>
            <a:cxnLst/>
            <a:rect l="l" t="t" r="r" b="b"/>
            <a:pathLst>
              <a:path w="593090" h="718185">
                <a:moveTo>
                  <a:pt x="296418" y="0"/>
                </a:moveTo>
                <a:lnTo>
                  <a:pt x="248338" y="4696"/>
                </a:lnTo>
                <a:lnTo>
                  <a:pt x="202728" y="18294"/>
                </a:lnTo>
                <a:lnTo>
                  <a:pt x="160198" y="40054"/>
                </a:lnTo>
                <a:lnTo>
                  <a:pt x="121359" y="69238"/>
                </a:lnTo>
                <a:lnTo>
                  <a:pt x="86820" y="105108"/>
                </a:lnTo>
                <a:lnTo>
                  <a:pt x="57192" y="146925"/>
                </a:lnTo>
                <a:lnTo>
                  <a:pt x="33086" y="193952"/>
                </a:lnTo>
                <a:lnTo>
                  <a:pt x="15111" y="245449"/>
                </a:lnTo>
                <a:lnTo>
                  <a:pt x="3879" y="300678"/>
                </a:lnTo>
                <a:lnTo>
                  <a:pt x="0" y="358901"/>
                </a:lnTo>
                <a:lnTo>
                  <a:pt x="982" y="388341"/>
                </a:lnTo>
                <a:lnTo>
                  <a:pt x="8614" y="445160"/>
                </a:lnTo>
                <a:lnTo>
                  <a:pt x="23294" y="498615"/>
                </a:lnTo>
                <a:lnTo>
                  <a:pt x="44411" y="547969"/>
                </a:lnTo>
                <a:lnTo>
                  <a:pt x="71354" y="592484"/>
                </a:lnTo>
                <a:lnTo>
                  <a:pt x="103514" y="631420"/>
                </a:lnTo>
                <a:lnTo>
                  <a:pt x="140279" y="664039"/>
                </a:lnTo>
                <a:lnTo>
                  <a:pt x="181040" y="689604"/>
                </a:lnTo>
                <a:lnTo>
                  <a:pt x="225186" y="707375"/>
                </a:lnTo>
                <a:lnTo>
                  <a:pt x="272107" y="716614"/>
                </a:lnTo>
                <a:lnTo>
                  <a:pt x="296418" y="717803"/>
                </a:lnTo>
                <a:lnTo>
                  <a:pt x="320728" y="716614"/>
                </a:lnTo>
                <a:lnTo>
                  <a:pt x="367649" y="707375"/>
                </a:lnTo>
                <a:lnTo>
                  <a:pt x="411795" y="689604"/>
                </a:lnTo>
                <a:lnTo>
                  <a:pt x="452556" y="664039"/>
                </a:lnTo>
                <a:lnTo>
                  <a:pt x="489321" y="631420"/>
                </a:lnTo>
                <a:lnTo>
                  <a:pt x="521481" y="592484"/>
                </a:lnTo>
                <a:lnTo>
                  <a:pt x="548424" y="547969"/>
                </a:lnTo>
                <a:lnTo>
                  <a:pt x="569541" y="498615"/>
                </a:lnTo>
                <a:lnTo>
                  <a:pt x="584221" y="445160"/>
                </a:lnTo>
                <a:lnTo>
                  <a:pt x="591853" y="388341"/>
                </a:lnTo>
                <a:lnTo>
                  <a:pt x="592836" y="358901"/>
                </a:lnTo>
                <a:lnTo>
                  <a:pt x="591853" y="329462"/>
                </a:lnTo>
                <a:lnTo>
                  <a:pt x="584221" y="272643"/>
                </a:lnTo>
                <a:lnTo>
                  <a:pt x="569541" y="219188"/>
                </a:lnTo>
                <a:lnTo>
                  <a:pt x="548424" y="169834"/>
                </a:lnTo>
                <a:lnTo>
                  <a:pt x="521481" y="125319"/>
                </a:lnTo>
                <a:lnTo>
                  <a:pt x="489321" y="86383"/>
                </a:lnTo>
                <a:lnTo>
                  <a:pt x="452556" y="53764"/>
                </a:lnTo>
                <a:lnTo>
                  <a:pt x="411795" y="28199"/>
                </a:lnTo>
                <a:lnTo>
                  <a:pt x="367649" y="10428"/>
                </a:lnTo>
                <a:lnTo>
                  <a:pt x="320728" y="1189"/>
                </a:lnTo>
                <a:lnTo>
                  <a:pt x="296418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8099806" y="3535197"/>
            <a:ext cx="539115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DFDFD"/>
                </a:solidFill>
                <a:latin typeface="Calibri"/>
                <a:cs typeface="Calibri"/>
              </a:rPr>
              <a:t>2</a:t>
            </a:r>
            <a:r>
              <a:rPr sz="2000" b="1" spc="5" dirty="0">
                <a:solidFill>
                  <a:srgbClr val="FDFDFD"/>
                </a:solidFill>
                <a:latin typeface="Calibri"/>
                <a:cs typeface="Calibri"/>
              </a:rPr>
              <a:t>.</a:t>
            </a:r>
            <a:r>
              <a:rPr sz="2000" b="1" dirty="0">
                <a:solidFill>
                  <a:srgbClr val="FDFDFD"/>
                </a:solidFill>
                <a:latin typeface="Calibri"/>
                <a:cs typeface="Calibri"/>
              </a:rPr>
              <a:t>3%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988422" y="5838954"/>
            <a:ext cx="780288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000" b="1" dirty="0" smtClean="0">
                <a:solidFill>
                  <a:srgbClr val="080808"/>
                </a:solidFill>
                <a:latin typeface="David"/>
                <a:cs typeface="David"/>
              </a:rPr>
              <a:t>S</a:t>
            </a:r>
            <a:r>
              <a:rPr lang="en-US" sz="2000" b="1" dirty="0" smtClean="0">
                <a:solidFill>
                  <a:srgbClr val="080808"/>
                </a:solidFill>
                <a:latin typeface="David"/>
                <a:cs typeface="David"/>
              </a:rPr>
              <a:t>outh</a:t>
            </a:r>
            <a:endParaRPr sz="2000" dirty="0">
              <a:latin typeface="David"/>
              <a:cs typeface="David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9355835" y="2695955"/>
            <a:ext cx="1847850" cy="295732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407652" y="2758711"/>
            <a:ext cx="1847214" cy="2946400"/>
          </a:xfrm>
          <a:custGeom>
            <a:avLst/>
            <a:gdLst/>
            <a:ahLst/>
            <a:cxnLst/>
            <a:rect l="l" t="t" r="r" b="b"/>
            <a:pathLst>
              <a:path w="1847215" h="2946400">
                <a:moveTo>
                  <a:pt x="543096" y="2933700"/>
                </a:moveTo>
                <a:lnTo>
                  <a:pt x="301755" y="2933700"/>
                </a:lnTo>
                <a:lnTo>
                  <a:pt x="332942" y="2946400"/>
                </a:lnTo>
                <a:lnTo>
                  <a:pt x="507111" y="2946400"/>
                </a:lnTo>
                <a:lnTo>
                  <a:pt x="543096" y="2933700"/>
                </a:lnTo>
                <a:close/>
              </a:path>
              <a:path w="1847215" h="2946400">
                <a:moveTo>
                  <a:pt x="1570841" y="2933700"/>
                </a:moveTo>
                <a:lnTo>
                  <a:pt x="1272826" y="2933700"/>
                </a:lnTo>
                <a:lnTo>
                  <a:pt x="1306576" y="2946400"/>
                </a:lnTo>
                <a:lnTo>
                  <a:pt x="1548935" y="2946400"/>
                </a:lnTo>
                <a:lnTo>
                  <a:pt x="1570841" y="2933700"/>
                </a:lnTo>
                <a:close/>
              </a:path>
              <a:path w="1847215" h="2946400">
                <a:moveTo>
                  <a:pt x="1271186" y="342900"/>
                </a:moveTo>
                <a:lnTo>
                  <a:pt x="517778" y="342900"/>
                </a:lnTo>
                <a:lnTo>
                  <a:pt x="516742" y="355600"/>
                </a:lnTo>
                <a:lnTo>
                  <a:pt x="513692" y="368300"/>
                </a:lnTo>
                <a:lnTo>
                  <a:pt x="508714" y="406400"/>
                </a:lnTo>
                <a:lnTo>
                  <a:pt x="501894" y="444500"/>
                </a:lnTo>
                <a:lnTo>
                  <a:pt x="493321" y="482600"/>
                </a:lnTo>
                <a:lnTo>
                  <a:pt x="483080" y="546100"/>
                </a:lnTo>
                <a:lnTo>
                  <a:pt x="471259" y="596900"/>
                </a:lnTo>
                <a:lnTo>
                  <a:pt x="457944" y="660400"/>
                </a:lnTo>
                <a:lnTo>
                  <a:pt x="443222" y="736600"/>
                </a:lnTo>
                <a:lnTo>
                  <a:pt x="433926" y="773397"/>
                </a:lnTo>
                <a:lnTo>
                  <a:pt x="404210" y="927100"/>
                </a:lnTo>
                <a:lnTo>
                  <a:pt x="282448" y="1549400"/>
                </a:lnTo>
                <a:lnTo>
                  <a:pt x="79121" y="2578100"/>
                </a:lnTo>
                <a:lnTo>
                  <a:pt x="75461" y="2616200"/>
                </a:lnTo>
                <a:lnTo>
                  <a:pt x="73513" y="2641600"/>
                </a:lnTo>
                <a:lnTo>
                  <a:pt x="73161" y="2679700"/>
                </a:lnTo>
                <a:lnTo>
                  <a:pt x="74292" y="2705100"/>
                </a:lnTo>
                <a:lnTo>
                  <a:pt x="80548" y="2755900"/>
                </a:lnTo>
                <a:lnTo>
                  <a:pt x="91367" y="2806700"/>
                </a:lnTo>
                <a:lnTo>
                  <a:pt x="105838" y="2832100"/>
                </a:lnTo>
                <a:lnTo>
                  <a:pt x="114158" y="2857500"/>
                </a:lnTo>
                <a:lnTo>
                  <a:pt x="123048" y="2870200"/>
                </a:lnTo>
                <a:lnTo>
                  <a:pt x="132396" y="2882900"/>
                </a:lnTo>
                <a:lnTo>
                  <a:pt x="142086" y="2882900"/>
                </a:lnTo>
                <a:lnTo>
                  <a:pt x="152005" y="2895600"/>
                </a:lnTo>
                <a:lnTo>
                  <a:pt x="162038" y="2908300"/>
                </a:lnTo>
                <a:lnTo>
                  <a:pt x="181994" y="2908300"/>
                </a:lnTo>
                <a:lnTo>
                  <a:pt x="191688" y="2921000"/>
                </a:lnTo>
                <a:lnTo>
                  <a:pt x="221901" y="2921000"/>
                </a:lnTo>
                <a:lnTo>
                  <a:pt x="245878" y="2933700"/>
                </a:lnTo>
                <a:lnTo>
                  <a:pt x="578633" y="2933700"/>
                </a:lnTo>
                <a:lnTo>
                  <a:pt x="613366" y="2921000"/>
                </a:lnTo>
                <a:lnTo>
                  <a:pt x="646938" y="2908300"/>
                </a:lnTo>
                <a:lnTo>
                  <a:pt x="678993" y="2882900"/>
                </a:lnTo>
                <a:lnTo>
                  <a:pt x="709175" y="2870200"/>
                </a:lnTo>
                <a:lnTo>
                  <a:pt x="762491" y="2819400"/>
                </a:lnTo>
                <a:lnTo>
                  <a:pt x="804037" y="2755900"/>
                </a:lnTo>
                <a:lnTo>
                  <a:pt x="820057" y="2717800"/>
                </a:lnTo>
                <a:lnTo>
                  <a:pt x="833553" y="2654300"/>
                </a:lnTo>
                <a:lnTo>
                  <a:pt x="844738" y="2590800"/>
                </a:lnTo>
                <a:lnTo>
                  <a:pt x="853828" y="2527300"/>
                </a:lnTo>
                <a:lnTo>
                  <a:pt x="861036" y="2451100"/>
                </a:lnTo>
                <a:lnTo>
                  <a:pt x="866577" y="2362200"/>
                </a:lnTo>
                <a:lnTo>
                  <a:pt x="870666" y="2273300"/>
                </a:lnTo>
                <a:lnTo>
                  <a:pt x="873517" y="2184400"/>
                </a:lnTo>
                <a:lnTo>
                  <a:pt x="875344" y="2095500"/>
                </a:lnTo>
                <a:lnTo>
                  <a:pt x="876363" y="2006600"/>
                </a:lnTo>
                <a:lnTo>
                  <a:pt x="876787" y="1917700"/>
                </a:lnTo>
                <a:lnTo>
                  <a:pt x="876639" y="1689100"/>
                </a:lnTo>
                <a:lnTo>
                  <a:pt x="876831" y="1612900"/>
                </a:lnTo>
                <a:lnTo>
                  <a:pt x="877501" y="1562100"/>
                </a:lnTo>
                <a:lnTo>
                  <a:pt x="878864" y="1511300"/>
                </a:lnTo>
                <a:lnTo>
                  <a:pt x="881134" y="1473200"/>
                </a:lnTo>
                <a:lnTo>
                  <a:pt x="889253" y="1447800"/>
                </a:lnTo>
                <a:lnTo>
                  <a:pt x="1492313" y="1447800"/>
                </a:lnTo>
                <a:lnTo>
                  <a:pt x="1308977" y="523951"/>
                </a:lnTo>
                <a:lnTo>
                  <a:pt x="1304622" y="508000"/>
                </a:lnTo>
                <a:lnTo>
                  <a:pt x="1294895" y="457200"/>
                </a:lnTo>
                <a:lnTo>
                  <a:pt x="1285986" y="419100"/>
                </a:lnTo>
                <a:lnTo>
                  <a:pt x="1278035" y="381000"/>
                </a:lnTo>
                <a:lnTo>
                  <a:pt x="1271186" y="342900"/>
                </a:lnTo>
                <a:close/>
              </a:path>
              <a:path w="1847215" h="2946400">
                <a:moveTo>
                  <a:pt x="1492313" y="1447800"/>
                </a:moveTo>
                <a:lnTo>
                  <a:pt x="889253" y="1447800"/>
                </a:lnTo>
                <a:lnTo>
                  <a:pt x="894352" y="1460500"/>
                </a:lnTo>
                <a:lnTo>
                  <a:pt x="898769" y="1473200"/>
                </a:lnTo>
                <a:lnTo>
                  <a:pt x="902647" y="1511300"/>
                </a:lnTo>
                <a:lnTo>
                  <a:pt x="906127" y="1562100"/>
                </a:lnTo>
                <a:lnTo>
                  <a:pt x="909351" y="1612900"/>
                </a:lnTo>
                <a:lnTo>
                  <a:pt x="912461" y="1689100"/>
                </a:lnTo>
                <a:lnTo>
                  <a:pt x="915598" y="1752600"/>
                </a:lnTo>
                <a:lnTo>
                  <a:pt x="918904" y="1841500"/>
                </a:lnTo>
                <a:lnTo>
                  <a:pt x="922522" y="1917700"/>
                </a:lnTo>
                <a:lnTo>
                  <a:pt x="926592" y="2006600"/>
                </a:lnTo>
                <a:lnTo>
                  <a:pt x="931256" y="2095500"/>
                </a:lnTo>
                <a:lnTo>
                  <a:pt x="936656" y="2184400"/>
                </a:lnTo>
                <a:lnTo>
                  <a:pt x="942934" y="2273300"/>
                </a:lnTo>
                <a:lnTo>
                  <a:pt x="950232" y="2362200"/>
                </a:lnTo>
                <a:lnTo>
                  <a:pt x="958691" y="2438400"/>
                </a:lnTo>
                <a:lnTo>
                  <a:pt x="968453" y="2514600"/>
                </a:lnTo>
                <a:lnTo>
                  <a:pt x="979659" y="2590800"/>
                </a:lnTo>
                <a:lnTo>
                  <a:pt x="992453" y="2654300"/>
                </a:lnTo>
                <a:lnTo>
                  <a:pt x="1006974" y="2705100"/>
                </a:lnTo>
                <a:lnTo>
                  <a:pt x="1023366" y="2743200"/>
                </a:lnTo>
                <a:lnTo>
                  <a:pt x="1042310" y="2781300"/>
                </a:lnTo>
                <a:lnTo>
                  <a:pt x="1064216" y="2819400"/>
                </a:lnTo>
                <a:lnTo>
                  <a:pt x="1115594" y="2870200"/>
                </a:lnTo>
                <a:lnTo>
                  <a:pt x="1144408" y="2882900"/>
                </a:lnTo>
                <a:lnTo>
                  <a:pt x="1174868" y="2908300"/>
                </a:lnTo>
                <a:lnTo>
                  <a:pt x="1206643" y="2921000"/>
                </a:lnTo>
                <a:lnTo>
                  <a:pt x="1239406" y="2933700"/>
                </a:lnTo>
                <a:lnTo>
                  <a:pt x="1589786" y="2933700"/>
                </a:lnTo>
                <a:lnTo>
                  <a:pt x="1599355" y="2921000"/>
                </a:lnTo>
                <a:lnTo>
                  <a:pt x="1620502" y="2921000"/>
                </a:lnTo>
                <a:lnTo>
                  <a:pt x="1631713" y="2908300"/>
                </a:lnTo>
                <a:lnTo>
                  <a:pt x="1643106" y="2895600"/>
                </a:lnTo>
                <a:lnTo>
                  <a:pt x="1654498" y="2895600"/>
                </a:lnTo>
                <a:lnTo>
                  <a:pt x="1665706" y="2882900"/>
                </a:lnTo>
                <a:lnTo>
                  <a:pt x="1696402" y="2844800"/>
                </a:lnTo>
                <a:lnTo>
                  <a:pt x="1718869" y="2794000"/>
                </a:lnTo>
                <a:lnTo>
                  <a:pt x="1726838" y="2743200"/>
                </a:lnTo>
                <a:lnTo>
                  <a:pt x="1728173" y="2705100"/>
                </a:lnTo>
                <a:lnTo>
                  <a:pt x="1727497" y="2679700"/>
                </a:lnTo>
                <a:lnTo>
                  <a:pt x="1724627" y="2641600"/>
                </a:lnTo>
                <a:lnTo>
                  <a:pt x="1719382" y="2590800"/>
                </a:lnTo>
                <a:lnTo>
                  <a:pt x="1711578" y="2552700"/>
                </a:lnTo>
                <a:lnTo>
                  <a:pt x="1492313" y="1447800"/>
                </a:lnTo>
                <a:close/>
              </a:path>
              <a:path w="1847215" h="2946400">
                <a:moveTo>
                  <a:pt x="1469359" y="279400"/>
                </a:moveTo>
                <a:lnTo>
                  <a:pt x="1258663" y="279400"/>
                </a:lnTo>
                <a:lnTo>
                  <a:pt x="1261358" y="292100"/>
                </a:lnTo>
                <a:lnTo>
                  <a:pt x="1262776" y="300632"/>
                </a:lnTo>
                <a:lnTo>
                  <a:pt x="1265983" y="317500"/>
                </a:lnTo>
                <a:lnTo>
                  <a:pt x="1273048" y="342900"/>
                </a:lnTo>
                <a:lnTo>
                  <a:pt x="1308977" y="523951"/>
                </a:lnTo>
                <a:lnTo>
                  <a:pt x="1315024" y="546100"/>
                </a:lnTo>
                <a:lnTo>
                  <a:pt x="1325960" y="596900"/>
                </a:lnTo>
                <a:lnTo>
                  <a:pt x="1337288" y="647700"/>
                </a:lnTo>
                <a:lnTo>
                  <a:pt x="1348865" y="685800"/>
                </a:lnTo>
                <a:lnTo>
                  <a:pt x="1360552" y="736600"/>
                </a:lnTo>
                <a:lnTo>
                  <a:pt x="1372204" y="774700"/>
                </a:lnTo>
                <a:lnTo>
                  <a:pt x="1383681" y="812800"/>
                </a:lnTo>
                <a:lnTo>
                  <a:pt x="1394841" y="838200"/>
                </a:lnTo>
                <a:lnTo>
                  <a:pt x="1405303" y="876300"/>
                </a:lnTo>
                <a:lnTo>
                  <a:pt x="1414902" y="901700"/>
                </a:lnTo>
                <a:lnTo>
                  <a:pt x="1423870" y="939800"/>
                </a:lnTo>
                <a:lnTo>
                  <a:pt x="1432439" y="990600"/>
                </a:lnTo>
                <a:lnTo>
                  <a:pt x="1440842" y="1028700"/>
                </a:lnTo>
                <a:lnTo>
                  <a:pt x="1449314" y="1079500"/>
                </a:lnTo>
                <a:lnTo>
                  <a:pt x="1458086" y="1130300"/>
                </a:lnTo>
                <a:lnTo>
                  <a:pt x="1467391" y="1181100"/>
                </a:lnTo>
                <a:lnTo>
                  <a:pt x="1477463" y="1219200"/>
                </a:lnTo>
                <a:lnTo>
                  <a:pt x="1488535" y="1270000"/>
                </a:lnTo>
                <a:lnTo>
                  <a:pt x="1500839" y="1308100"/>
                </a:lnTo>
                <a:lnTo>
                  <a:pt x="1514609" y="1358900"/>
                </a:lnTo>
                <a:lnTo>
                  <a:pt x="1530077" y="1384300"/>
                </a:lnTo>
                <a:lnTo>
                  <a:pt x="1547476" y="1422400"/>
                </a:lnTo>
                <a:lnTo>
                  <a:pt x="1567041" y="1447800"/>
                </a:lnTo>
                <a:lnTo>
                  <a:pt x="1589002" y="1473200"/>
                </a:lnTo>
                <a:lnTo>
                  <a:pt x="1613594" y="1485900"/>
                </a:lnTo>
                <a:lnTo>
                  <a:pt x="1671601" y="1485900"/>
                </a:lnTo>
                <a:lnTo>
                  <a:pt x="1705482" y="1473200"/>
                </a:lnTo>
                <a:lnTo>
                  <a:pt x="1738442" y="1460500"/>
                </a:lnTo>
                <a:lnTo>
                  <a:pt x="1766271" y="1435100"/>
                </a:lnTo>
                <a:lnTo>
                  <a:pt x="1789321" y="1409700"/>
                </a:lnTo>
                <a:lnTo>
                  <a:pt x="1807944" y="1397000"/>
                </a:lnTo>
                <a:lnTo>
                  <a:pt x="1833314" y="1346200"/>
                </a:lnTo>
                <a:lnTo>
                  <a:pt x="1845197" y="1295400"/>
                </a:lnTo>
                <a:lnTo>
                  <a:pt x="1846959" y="1270000"/>
                </a:lnTo>
                <a:lnTo>
                  <a:pt x="1846405" y="1244600"/>
                </a:lnTo>
                <a:lnTo>
                  <a:pt x="1839753" y="1193800"/>
                </a:lnTo>
                <a:lnTo>
                  <a:pt x="1828055" y="1143000"/>
                </a:lnTo>
                <a:lnTo>
                  <a:pt x="1814125" y="1092200"/>
                </a:lnTo>
                <a:lnTo>
                  <a:pt x="1807203" y="1066800"/>
                </a:lnTo>
                <a:lnTo>
                  <a:pt x="1800778" y="1041400"/>
                </a:lnTo>
                <a:lnTo>
                  <a:pt x="1795202" y="1028700"/>
                </a:lnTo>
                <a:lnTo>
                  <a:pt x="1790827" y="1003300"/>
                </a:lnTo>
                <a:lnTo>
                  <a:pt x="1782472" y="990600"/>
                </a:lnTo>
                <a:lnTo>
                  <a:pt x="1770437" y="965200"/>
                </a:lnTo>
                <a:lnTo>
                  <a:pt x="1755057" y="927100"/>
                </a:lnTo>
                <a:lnTo>
                  <a:pt x="1736673" y="889000"/>
                </a:lnTo>
                <a:lnTo>
                  <a:pt x="1692239" y="774700"/>
                </a:lnTo>
                <a:lnTo>
                  <a:pt x="1666867" y="711200"/>
                </a:lnTo>
                <a:lnTo>
                  <a:pt x="1639841" y="647700"/>
                </a:lnTo>
                <a:lnTo>
                  <a:pt x="1611500" y="584200"/>
                </a:lnTo>
                <a:lnTo>
                  <a:pt x="1582181" y="520700"/>
                </a:lnTo>
                <a:lnTo>
                  <a:pt x="1552224" y="444500"/>
                </a:lnTo>
                <a:lnTo>
                  <a:pt x="1491744" y="317500"/>
                </a:lnTo>
                <a:lnTo>
                  <a:pt x="1469359" y="279400"/>
                </a:lnTo>
                <a:close/>
              </a:path>
              <a:path w="1847215" h="2946400">
                <a:moveTo>
                  <a:pt x="772619" y="12700"/>
                </a:moveTo>
                <a:lnTo>
                  <a:pt x="585400" y="12700"/>
                </a:lnTo>
                <a:lnTo>
                  <a:pt x="568409" y="25400"/>
                </a:lnTo>
                <a:lnTo>
                  <a:pt x="551608" y="25400"/>
                </a:lnTo>
                <a:lnTo>
                  <a:pt x="534965" y="38100"/>
                </a:lnTo>
                <a:lnTo>
                  <a:pt x="518448" y="38100"/>
                </a:lnTo>
                <a:lnTo>
                  <a:pt x="485667" y="63500"/>
                </a:lnTo>
                <a:lnTo>
                  <a:pt x="469341" y="63500"/>
                </a:lnTo>
                <a:lnTo>
                  <a:pt x="420243" y="101600"/>
                </a:lnTo>
                <a:lnTo>
                  <a:pt x="406441" y="114300"/>
                </a:lnTo>
                <a:lnTo>
                  <a:pt x="389085" y="152400"/>
                </a:lnTo>
                <a:lnTo>
                  <a:pt x="368639" y="190500"/>
                </a:lnTo>
                <a:lnTo>
                  <a:pt x="345570" y="228600"/>
                </a:lnTo>
                <a:lnTo>
                  <a:pt x="320343" y="279400"/>
                </a:lnTo>
                <a:lnTo>
                  <a:pt x="293426" y="342900"/>
                </a:lnTo>
                <a:lnTo>
                  <a:pt x="265283" y="406400"/>
                </a:lnTo>
                <a:lnTo>
                  <a:pt x="236381" y="469900"/>
                </a:lnTo>
                <a:lnTo>
                  <a:pt x="207186" y="533400"/>
                </a:lnTo>
                <a:lnTo>
                  <a:pt x="178165" y="609600"/>
                </a:lnTo>
                <a:lnTo>
                  <a:pt x="149782" y="673100"/>
                </a:lnTo>
                <a:lnTo>
                  <a:pt x="122505" y="736600"/>
                </a:lnTo>
                <a:lnTo>
                  <a:pt x="96799" y="800100"/>
                </a:lnTo>
                <a:lnTo>
                  <a:pt x="73130" y="863600"/>
                </a:lnTo>
                <a:lnTo>
                  <a:pt x="51964" y="914400"/>
                </a:lnTo>
                <a:lnTo>
                  <a:pt x="33768" y="965200"/>
                </a:lnTo>
                <a:lnTo>
                  <a:pt x="19008" y="1016000"/>
                </a:lnTo>
                <a:lnTo>
                  <a:pt x="8149" y="1041400"/>
                </a:lnTo>
                <a:lnTo>
                  <a:pt x="1657" y="1066800"/>
                </a:lnTo>
                <a:lnTo>
                  <a:pt x="0" y="1079500"/>
                </a:lnTo>
                <a:lnTo>
                  <a:pt x="113" y="1092200"/>
                </a:lnTo>
                <a:lnTo>
                  <a:pt x="2876" y="1130300"/>
                </a:lnTo>
                <a:lnTo>
                  <a:pt x="8061" y="1155700"/>
                </a:lnTo>
                <a:lnTo>
                  <a:pt x="12054" y="1181100"/>
                </a:lnTo>
                <a:lnTo>
                  <a:pt x="17158" y="1193800"/>
                </a:lnTo>
                <a:lnTo>
                  <a:pt x="23504" y="1206500"/>
                </a:lnTo>
                <a:lnTo>
                  <a:pt x="31226" y="1219200"/>
                </a:lnTo>
                <a:lnTo>
                  <a:pt x="40455" y="1244600"/>
                </a:lnTo>
                <a:lnTo>
                  <a:pt x="78515" y="1282700"/>
                </a:lnTo>
                <a:lnTo>
                  <a:pt x="113857" y="1308100"/>
                </a:lnTo>
                <a:lnTo>
                  <a:pt x="134915" y="1320800"/>
                </a:lnTo>
                <a:lnTo>
                  <a:pt x="184471" y="1320800"/>
                </a:lnTo>
                <a:lnTo>
                  <a:pt x="213232" y="1333500"/>
                </a:lnTo>
                <a:lnTo>
                  <a:pt x="237705" y="1308100"/>
                </a:lnTo>
                <a:lnTo>
                  <a:pt x="261725" y="1282700"/>
                </a:lnTo>
                <a:lnTo>
                  <a:pt x="285205" y="1231900"/>
                </a:lnTo>
                <a:lnTo>
                  <a:pt x="308060" y="1193800"/>
                </a:lnTo>
                <a:lnTo>
                  <a:pt x="330201" y="1130300"/>
                </a:lnTo>
                <a:lnTo>
                  <a:pt x="351544" y="1079500"/>
                </a:lnTo>
                <a:lnTo>
                  <a:pt x="371999" y="1003300"/>
                </a:lnTo>
                <a:lnTo>
                  <a:pt x="391482" y="939800"/>
                </a:lnTo>
                <a:lnTo>
                  <a:pt x="409904" y="876300"/>
                </a:lnTo>
                <a:lnTo>
                  <a:pt x="427180" y="800100"/>
                </a:lnTo>
                <a:lnTo>
                  <a:pt x="433926" y="773397"/>
                </a:lnTo>
                <a:lnTo>
                  <a:pt x="455772" y="660400"/>
                </a:lnTo>
                <a:lnTo>
                  <a:pt x="495127" y="469900"/>
                </a:lnTo>
                <a:lnTo>
                  <a:pt x="508822" y="393700"/>
                </a:lnTo>
                <a:lnTo>
                  <a:pt x="517778" y="342900"/>
                </a:lnTo>
                <a:lnTo>
                  <a:pt x="1271186" y="342900"/>
                </a:lnTo>
                <a:lnTo>
                  <a:pt x="1265580" y="317500"/>
                </a:lnTo>
                <a:lnTo>
                  <a:pt x="1262776" y="300632"/>
                </a:lnTo>
                <a:lnTo>
                  <a:pt x="1261154" y="292100"/>
                </a:lnTo>
                <a:lnTo>
                  <a:pt x="1258419" y="279400"/>
                </a:lnTo>
                <a:lnTo>
                  <a:pt x="1469359" y="279400"/>
                </a:lnTo>
                <a:lnTo>
                  <a:pt x="1461897" y="266700"/>
                </a:lnTo>
                <a:lnTo>
                  <a:pt x="1432764" y="203200"/>
                </a:lnTo>
                <a:lnTo>
                  <a:pt x="890330" y="203200"/>
                </a:lnTo>
                <a:lnTo>
                  <a:pt x="883145" y="190500"/>
                </a:lnTo>
                <a:lnTo>
                  <a:pt x="868669" y="190500"/>
                </a:lnTo>
                <a:lnTo>
                  <a:pt x="846909" y="152400"/>
                </a:lnTo>
                <a:lnTo>
                  <a:pt x="839702" y="152400"/>
                </a:lnTo>
                <a:lnTo>
                  <a:pt x="832541" y="139700"/>
                </a:lnTo>
                <a:lnTo>
                  <a:pt x="825443" y="127000"/>
                </a:lnTo>
                <a:lnTo>
                  <a:pt x="818420" y="114300"/>
                </a:lnTo>
                <a:lnTo>
                  <a:pt x="811488" y="101600"/>
                </a:lnTo>
                <a:lnTo>
                  <a:pt x="804662" y="76200"/>
                </a:lnTo>
                <a:lnTo>
                  <a:pt x="797956" y="63500"/>
                </a:lnTo>
                <a:lnTo>
                  <a:pt x="791383" y="50800"/>
                </a:lnTo>
                <a:lnTo>
                  <a:pt x="784960" y="38100"/>
                </a:lnTo>
                <a:lnTo>
                  <a:pt x="778701" y="25400"/>
                </a:lnTo>
                <a:lnTo>
                  <a:pt x="772619" y="12700"/>
                </a:lnTo>
                <a:close/>
              </a:path>
              <a:path w="1847215" h="2946400">
                <a:moveTo>
                  <a:pt x="1119865" y="0"/>
                </a:moveTo>
                <a:lnTo>
                  <a:pt x="1017270" y="0"/>
                </a:lnTo>
                <a:lnTo>
                  <a:pt x="1014057" y="12700"/>
                </a:lnTo>
                <a:lnTo>
                  <a:pt x="1010131" y="25400"/>
                </a:lnTo>
                <a:lnTo>
                  <a:pt x="1005555" y="38100"/>
                </a:lnTo>
                <a:lnTo>
                  <a:pt x="1000395" y="50800"/>
                </a:lnTo>
                <a:lnTo>
                  <a:pt x="994717" y="63500"/>
                </a:lnTo>
                <a:lnTo>
                  <a:pt x="988586" y="88900"/>
                </a:lnTo>
                <a:lnTo>
                  <a:pt x="968131" y="127000"/>
                </a:lnTo>
                <a:lnTo>
                  <a:pt x="945957" y="165100"/>
                </a:lnTo>
                <a:lnTo>
                  <a:pt x="938489" y="165100"/>
                </a:lnTo>
                <a:lnTo>
                  <a:pt x="931092" y="177800"/>
                </a:lnTo>
                <a:lnTo>
                  <a:pt x="923831" y="190500"/>
                </a:lnTo>
                <a:lnTo>
                  <a:pt x="909980" y="190500"/>
                </a:lnTo>
                <a:lnTo>
                  <a:pt x="903521" y="203200"/>
                </a:lnTo>
                <a:lnTo>
                  <a:pt x="1432764" y="203200"/>
                </a:lnTo>
                <a:lnTo>
                  <a:pt x="1404681" y="152400"/>
                </a:lnTo>
                <a:lnTo>
                  <a:pt x="1377988" y="114300"/>
                </a:lnTo>
                <a:lnTo>
                  <a:pt x="1353022" y="76200"/>
                </a:lnTo>
                <a:lnTo>
                  <a:pt x="1330121" y="50800"/>
                </a:lnTo>
                <a:lnTo>
                  <a:pt x="1309624" y="38100"/>
                </a:lnTo>
                <a:lnTo>
                  <a:pt x="1280288" y="38100"/>
                </a:lnTo>
                <a:lnTo>
                  <a:pt x="1252585" y="25400"/>
                </a:lnTo>
                <a:lnTo>
                  <a:pt x="1226500" y="25400"/>
                </a:lnTo>
                <a:lnTo>
                  <a:pt x="1202019" y="12700"/>
                </a:lnTo>
                <a:lnTo>
                  <a:pt x="1138066" y="12700"/>
                </a:lnTo>
                <a:lnTo>
                  <a:pt x="1119865" y="0"/>
                </a:lnTo>
                <a:close/>
              </a:path>
              <a:path w="1847215" h="2946400">
                <a:moveTo>
                  <a:pt x="731903" y="0"/>
                </a:moveTo>
                <a:lnTo>
                  <a:pt x="655882" y="0"/>
                </a:lnTo>
                <a:lnTo>
                  <a:pt x="637821" y="12700"/>
                </a:lnTo>
                <a:lnTo>
                  <a:pt x="752010" y="12700"/>
                </a:lnTo>
                <a:lnTo>
                  <a:pt x="731903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925811" y="1959864"/>
            <a:ext cx="656081" cy="77952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977628" y="2011679"/>
            <a:ext cx="655320" cy="779145"/>
          </a:xfrm>
          <a:custGeom>
            <a:avLst/>
            <a:gdLst/>
            <a:ahLst/>
            <a:cxnLst/>
            <a:rect l="l" t="t" r="r" b="b"/>
            <a:pathLst>
              <a:path w="655320" h="779144">
                <a:moveTo>
                  <a:pt x="327660" y="0"/>
                </a:moveTo>
                <a:lnTo>
                  <a:pt x="274508" y="5097"/>
                </a:lnTo>
                <a:lnTo>
                  <a:pt x="224088" y="19854"/>
                </a:lnTo>
                <a:lnTo>
                  <a:pt x="177075" y="43469"/>
                </a:lnTo>
                <a:lnTo>
                  <a:pt x="134142" y="75139"/>
                </a:lnTo>
                <a:lnTo>
                  <a:pt x="95964" y="114061"/>
                </a:lnTo>
                <a:lnTo>
                  <a:pt x="63215" y="159434"/>
                </a:lnTo>
                <a:lnTo>
                  <a:pt x="36570" y="210455"/>
                </a:lnTo>
                <a:lnTo>
                  <a:pt x="16703" y="266322"/>
                </a:lnTo>
                <a:lnTo>
                  <a:pt x="4288" y="326231"/>
                </a:lnTo>
                <a:lnTo>
                  <a:pt x="0" y="389382"/>
                </a:lnTo>
                <a:lnTo>
                  <a:pt x="1086" y="421312"/>
                </a:lnTo>
                <a:lnTo>
                  <a:pt x="9521" y="482942"/>
                </a:lnTo>
                <a:lnTo>
                  <a:pt x="25747" y="540930"/>
                </a:lnTo>
                <a:lnTo>
                  <a:pt x="49087" y="594474"/>
                </a:lnTo>
                <a:lnTo>
                  <a:pt x="78869" y="642771"/>
                </a:lnTo>
                <a:lnTo>
                  <a:pt x="114416" y="685019"/>
                </a:lnTo>
                <a:lnTo>
                  <a:pt x="155056" y="720416"/>
                </a:lnTo>
                <a:lnTo>
                  <a:pt x="200114" y="748158"/>
                </a:lnTo>
                <a:lnTo>
                  <a:pt x="248915" y="767445"/>
                </a:lnTo>
                <a:lnTo>
                  <a:pt x="300784" y="777472"/>
                </a:lnTo>
                <a:lnTo>
                  <a:pt x="327660" y="778764"/>
                </a:lnTo>
                <a:lnTo>
                  <a:pt x="354535" y="777472"/>
                </a:lnTo>
                <a:lnTo>
                  <a:pt x="406404" y="767445"/>
                </a:lnTo>
                <a:lnTo>
                  <a:pt x="455205" y="748158"/>
                </a:lnTo>
                <a:lnTo>
                  <a:pt x="500263" y="720416"/>
                </a:lnTo>
                <a:lnTo>
                  <a:pt x="540903" y="685019"/>
                </a:lnTo>
                <a:lnTo>
                  <a:pt x="576450" y="642771"/>
                </a:lnTo>
                <a:lnTo>
                  <a:pt x="606232" y="594474"/>
                </a:lnTo>
                <a:lnTo>
                  <a:pt x="629572" y="540930"/>
                </a:lnTo>
                <a:lnTo>
                  <a:pt x="645798" y="482942"/>
                </a:lnTo>
                <a:lnTo>
                  <a:pt x="654233" y="421312"/>
                </a:lnTo>
                <a:lnTo>
                  <a:pt x="655320" y="389382"/>
                </a:lnTo>
                <a:lnTo>
                  <a:pt x="654233" y="357451"/>
                </a:lnTo>
                <a:lnTo>
                  <a:pt x="645798" y="295821"/>
                </a:lnTo>
                <a:lnTo>
                  <a:pt x="629572" y="237833"/>
                </a:lnTo>
                <a:lnTo>
                  <a:pt x="606232" y="184289"/>
                </a:lnTo>
                <a:lnTo>
                  <a:pt x="576450" y="135992"/>
                </a:lnTo>
                <a:lnTo>
                  <a:pt x="540903" y="93744"/>
                </a:lnTo>
                <a:lnTo>
                  <a:pt x="500263" y="58347"/>
                </a:lnTo>
                <a:lnTo>
                  <a:pt x="455205" y="30605"/>
                </a:lnTo>
                <a:lnTo>
                  <a:pt x="406404" y="11318"/>
                </a:lnTo>
                <a:lnTo>
                  <a:pt x="354535" y="1291"/>
                </a:lnTo>
                <a:lnTo>
                  <a:pt x="32766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9951211" y="3521709"/>
            <a:ext cx="53911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DFDFD"/>
                </a:solidFill>
                <a:latin typeface="Calibri"/>
                <a:cs typeface="Calibri"/>
              </a:rPr>
              <a:t>2.7%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175509" y="40124"/>
            <a:ext cx="750417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EFCFD"/>
                </a:solidFill>
              </a:rPr>
              <a:t>Fertility Rate</a:t>
            </a:r>
            <a:endParaRPr lang="he-IL" sz="4800" b="1" dirty="0">
              <a:solidFill>
                <a:srgbClr val="FEFCFD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02080" y="1042415"/>
            <a:ext cx="8899398" cy="58132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4568" y="2132076"/>
            <a:ext cx="3701033" cy="37010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16736" y="2189988"/>
            <a:ext cx="1041666" cy="112090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22932" y="2132063"/>
            <a:ext cx="464083" cy="9578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704845" y="5183079"/>
            <a:ext cx="53403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FFFFFF"/>
                </a:solidFill>
                <a:latin typeface="David"/>
                <a:cs typeface="David"/>
              </a:rPr>
              <a:t>88%</a:t>
            </a:r>
            <a:endParaRPr sz="2400">
              <a:latin typeface="David"/>
              <a:cs typeface="David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627632" y="1543811"/>
            <a:ext cx="84581" cy="8610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37816" y="1543811"/>
            <a:ext cx="86106" cy="8610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97351" y="1543811"/>
            <a:ext cx="86105" cy="8610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05939" y="4928615"/>
            <a:ext cx="845819" cy="86563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05939" y="2686811"/>
            <a:ext cx="434339" cy="43433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75307" y="2501417"/>
            <a:ext cx="283234" cy="38621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72400" y="2836164"/>
            <a:ext cx="3169157" cy="316915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592311" y="2836151"/>
            <a:ext cx="767346" cy="89383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617344" y="2425165"/>
            <a:ext cx="7600950" cy="974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FFFFFF"/>
                </a:solidFill>
                <a:latin typeface="David"/>
                <a:cs typeface="David"/>
              </a:rPr>
              <a:t>8%</a:t>
            </a:r>
            <a:endParaRPr sz="1800">
              <a:latin typeface="David"/>
              <a:cs typeface="David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1435"/>
              </a:spcBef>
            </a:pPr>
            <a:r>
              <a:rPr sz="1800" b="1" spc="-10" dirty="0">
                <a:solidFill>
                  <a:srgbClr val="FFFFFF"/>
                </a:solidFill>
                <a:latin typeface="David"/>
                <a:cs typeface="David"/>
              </a:rPr>
              <a:t>8%</a:t>
            </a:r>
            <a:endParaRPr sz="1800">
              <a:latin typeface="David"/>
              <a:cs typeface="David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279142" y="2214873"/>
            <a:ext cx="27305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FFFFFF"/>
                </a:solidFill>
                <a:latin typeface="David"/>
                <a:cs typeface="David"/>
              </a:rPr>
              <a:t>4%</a:t>
            </a:r>
            <a:endParaRPr sz="1600">
              <a:latin typeface="David"/>
              <a:cs typeface="David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30501" y="1486072"/>
            <a:ext cx="48895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>
              <a:lnSpc>
                <a:spcPct val="100000"/>
              </a:lnSpc>
            </a:pPr>
            <a:r>
              <a:rPr lang="en-US" sz="1400" b="1" dirty="0" smtClean="0">
                <a:solidFill>
                  <a:srgbClr val="585858"/>
                </a:solidFill>
                <a:latin typeface="David"/>
                <a:cs typeface="David"/>
              </a:rPr>
              <a:t>Jew</a:t>
            </a:r>
            <a:endParaRPr sz="1400" dirty="0">
              <a:latin typeface="David"/>
              <a:cs typeface="David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441576" y="1486072"/>
            <a:ext cx="75577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>
              <a:lnSpc>
                <a:spcPct val="100000"/>
              </a:lnSpc>
              <a:tabLst>
                <a:tab pos="870585" algn="l"/>
              </a:tabLst>
            </a:pPr>
            <a:r>
              <a:rPr lang="en-US" sz="1400" dirty="0" smtClean="0">
                <a:latin typeface="David"/>
                <a:cs typeface="David"/>
              </a:rPr>
              <a:t>Muslim</a:t>
            </a:r>
            <a:endParaRPr sz="1400" dirty="0">
              <a:latin typeface="David"/>
              <a:cs typeface="David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455657" y="5443776"/>
            <a:ext cx="4032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FFFFFF"/>
                </a:solidFill>
                <a:latin typeface="David"/>
                <a:cs typeface="David"/>
              </a:rPr>
              <a:t>92%</a:t>
            </a:r>
            <a:endParaRPr sz="1800">
              <a:latin typeface="David"/>
              <a:cs typeface="David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857488" y="2286000"/>
            <a:ext cx="86105" cy="8610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8962770" y="2227880"/>
            <a:ext cx="51498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b="1" dirty="0" smtClean="0">
                <a:solidFill>
                  <a:srgbClr val="585858"/>
                </a:solidFill>
                <a:latin typeface="David"/>
                <a:cs typeface="David"/>
              </a:rPr>
              <a:t>U</a:t>
            </a:r>
            <a:r>
              <a:rPr lang="en-US" sz="1400" b="1" dirty="0" smtClean="0">
                <a:solidFill>
                  <a:srgbClr val="585858"/>
                </a:solidFill>
                <a:latin typeface="David"/>
                <a:cs typeface="David"/>
              </a:rPr>
              <a:t>rban</a:t>
            </a:r>
            <a:endParaRPr sz="1400" dirty="0">
              <a:latin typeface="David"/>
              <a:cs typeface="David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9477756" y="2286000"/>
            <a:ext cx="84581" cy="8610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9582404" y="2227879"/>
            <a:ext cx="87144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b="1" dirty="0" smtClean="0">
                <a:solidFill>
                  <a:srgbClr val="585858"/>
                </a:solidFill>
                <a:latin typeface="David"/>
                <a:cs typeface="David"/>
              </a:rPr>
              <a:t>Suburban</a:t>
            </a:r>
            <a:endParaRPr sz="1400" dirty="0">
              <a:latin typeface="David"/>
              <a:cs typeface="David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514588" y="2622804"/>
            <a:ext cx="954024" cy="57302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398764" y="4570476"/>
            <a:ext cx="1069848" cy="122377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885182" y="4740147"/>
            <a:ext cx="2209799" cy="168958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6121908" y="4824984"/>
            <a:ext cx="265175" cy="41148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TextBox 31"/>
          <p:cNvSpPr txBox="1"/>
          <p:nvPr/>
        </p:nvSpPr>
        <p:spPr>
          <a:xfrm>
            <a:off x="2175509" y="40124"/>
            <a:ext cx="750417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EFCFD"/>
                </a:solidFill>
              </a:rPr>
              <a:t>Population Distribution</a:t>
            </a:r>
            <a:endParaRPr lang="he-IL" sz="4800" b="1" dirty="0">
              <a:solidFill>
                <a:srgbClr val="FEFCFD"/>
              </a:solidFill>
            </a:endParaRPr>
          </a:p>
        </p:txBody>
      </p:sp>
      <p:sp>
        <p:nvSpPr>
          <p:cNvPr id="33" name="object 18"/>
          <p:cNvSpPr txBox="1"/>
          <p:nvPr/>
        </p:nvSpPr>
        <p:spPr>
          <a:xfrm>
            <a:off x="3337051" y="1483428"/>
            <a:ext cx="109855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>
              <a:lnSpc>
                <a:spcPct val="100000"/>
              </a:lnSpc>
            </a:pPr>
            <a:r>
              <a:rPr lang="en-US" sz="1400" b="1" dirty="0" smtClean="0">
                <a:solidFill>
                  <a:srgbClr val="585858"/>
                </a:solidFill>
                <a:latin typeface="David"/>
                <a:cs typeface="David"/>
              </a:rPr>
              <a:t>Christian</a:t>
            </a:r>
            <a:endParaRPr lang="en-US" sz="1400" dirty="0">
              <a:latin typeface="David"/>
              <a:cs typeface="David"/>
            </a:endParaRPr>
          </a:p>
        </p:txBody>
      </p:sp>
      <p:sp>
        <p:nvSpPr>
          <p:cNvPr id="34" name="TextBox 33"/>
          <p:cNvSpPr txBox="1"/>
          <p:nvPr/>
        </p:nvSpPr>
        <p:spPr>
          <a:xfrm rot="752043">
            <a:off x="5121781" y="5251433"/>
            <a:ext cx="161163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Minorities are involved in 32% of crimes</a:t>
            </a:r>
            <a:endParaRPr lang="he-I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5621"/>
            <a:ext cx="12191999" cy="68892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20478" y="19594"/>
            <a:ext cx="6551042" cy="830997"/>
          </a:xfrm>
          <a:prstGeom prst="rect">
            <a:avLst/>
          </a:prstGeom>
          <a:solidFill>
            <a:srgbClr val="0076A6"/>
          </a:solidFill>
        </p:spPr>
        <p:txBody>
          <a:bodyPr wrap="square" rtlCol="1">
            <a:spAutoFit/>
          </a:bodyPr>
          <a:lstStyle/>
          <a:p>
            <a:r>
              <a:rPr lang="en-US" sz="4800" b="1" dirty="0" smtClean="0">
                <a:solidFill>
                  <a:srgbClr val="FEFCFD"/>
                </a:solidFill>
              </a:rPr>
              <a:t>Districts Crime Volume</a:t>
            </a:r>
            <a:endParaRPr lang="he-IL" sz="4800" b="1" dirty="0">
              <a:solidFill>
                <a:srgbClr val="FEFCFD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rot="20384070">
            <a:off x="775671" y="2129802"/>
            <a:ext cx="2262773" cy="1200329"/>
          </a:xfrm>
          <a:prstGeom prst="rect">
            <a:avLst/>
          </a:prstGeom>
          <a:solidFill>
            <a:srgbClr val="E0C998"/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sz="2400" b="1" dirty="0" smtClean="0">
                <a:solidFill>
                  <a:srgbClr val="C00000"/>
                </a:solidFill>
              </a:rPr>
              <a:t>20%</a:t>
            </a:r>
          </a:p>
          <a:p>
            <a:pPr algn="ctr" rtl="0"/>
            <a:r>
              <a:rPr lang="en-US" sz="2400" b="1" dirty="0" smtClean="0">
                <a:solidFill>
                  <a:srgbClr val="C00000"/>
                </a:solidFill>
              </a:rPr>
              <a:t>Of the Violence Cases</a:t>
            </a:r>
            <a:endParaRPr lang="he-IL" sz="24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4865" y="4419600"/>
            <a:ext cx="2143735" cy="1200329"/>
          </a:xfrm>
          <a:prstGeom prst="rect">
            <a:avLst/>
          </a:prstGeom>
          <a:solidFill>
            <a:srgbClr val="E0C998"/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sz="2400" b="1" dirty="0" smtClean="0">
                <a:solidFill>
                  <a:srgbClr val="C00000"/>
                </a:solidFill>
              </a:rPr>
              <a:t>20%</a:t>
            </a:r>
          </a:p>
          <a:p>
            <a:pPr algn="ctr" rtl="0"/>
            <a:r>
              <a:rPr lang="en-US" sz="2400" b="1" dirty="0" smtClean="0">
                <a:solidFill>
                  <a:srgbClr val="C00000"/>
                </a:solidFill>
              </a:rPr>
              <a:t>Of the Criminal Cases</a:t>
            </a:r>
            <a:endParaRPr lang="he-IL" sz="24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833815">
            <a:off x="5531616" y="3707122"/>
            <a:ext cx="2232670" cy="1200329"/>
          </a:xfrm>
          <a:prstGeom prst="rect">
            <a:avLst/>
          </a:prstGeom>
          <a:solidFill>
            <a:srgbClr val="E0C998"/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sz="2400" b="1" dirty="0" smtClean="0">
                <a:solidFill>
                  <a:srgbClr val="C00000"/>
                </a:solidFill>
              </a:rPr>
              <a:t>20%</a:t>
            </a:r>
          </a:p>
          <a:p>
            <a:pPr algn="ctr" rtl="0"/>
            <a:r>
              <a:rPr lang="en-US" sz="2400" b="1" dirty="0" smtClean="0">
                <a:solidFill>
                  <a:srgbClr val="C00000"/>
                </a:solidFill>
              </a:rPr>
              <a:t>Of the Homicide Cases</a:t>
            </a:r>
            <a:endParaRPr lang="he-IL" sz="24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1143132">
            <a:off x="4315628" y="1544272"/>
            <a:ext cx="2262773" cy="1200329"/>
          </a:xfrm>
          <a:prstGeom prst="rect">
            <a:avLst/>
          </a:prstGeom>
          <a:solidFill>
            <a:srgbClr val="E0C998"/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sz="2400" b="1" dirty="0" smtClean="0">
                <a:solidFill>
                  <a:srgbClr val="C00000"/>
                </a:solidFill>
              </a:rPr>
              <a:t>20%</a:t>
            </a:r>
          </a:p>
          <a:p>
            <a:pPr algn="ctr" rtl="0"/>
            <a:r>
              <a:rPr lang="en-US" sz="2400" b="1" dirty="0" smtClean="0">
                <a:solidFill>
                  <a:srgbClr val="C00000"/>
                </a:solidFill>
              </a:rPr>
              <a:t>Of the Juvenile Cases</a:t>
            </a:r>
            <a:endParaRPr lang="he-IL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940902">
            <a:off x="8231835" y="5073427"/>
            <a:ext cx="2713965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800" b="1" dirty="0" smtClean="0">
                <a:solidFill>
                  <a:schemeClr val="bg1"/>
                </a:solidFill>
              </a:rPr>
              <a:t>Cop and Officer Development</a:t>
            </a:r>
            <a:endParaRPr lang="he-IL" sz="28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609600"/>
            <a:ext cx="1676400" cy="1446550"/>
          </a:xfrm>
          <a:prstGeom prst="rect">
            <a:avLst/>
          </a:prstGeom>
          <a:solidFill>
            <a:srgbClr val="555555"/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sz="4400" b="1" dirty="0" smtClean="0">
                <a:solidFill>
                  <a:schemeClr val="bg1"/>
                </a:solidFill>
              </a:rPr>
              <a:t>Arab Sector</a:t>
            </a:r>
            <a:endParaRPr lang="he-IL" sz="4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2971800"/>
            <a:ext cx="1676400" cy="584775"/>
          </a:xfrm>
          <a:prstGeom prst="rect">
            <a:avLst/>
          </a:prstGeom>
          <a:solidFill>
            <a:srgbClr val="555555"/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sz="3200" b="1" dirty="0" smtClean="0">
                <a:solidFill>
                  <a:schemeClr val="bg1"/>
                </a:solidFill>
              </a:rPr>
              <a:t>Juvenile</a:t>
            </a:r>
            <a:endParaRPr lang="he-IL" sz="3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0259038">
            <a:off x="4800600" y="4827205"/>
            <a:ext cx="1905000" cy="1446550"/>
          </a:xfrm>
          <a:prstGeom prst="rect">
            <a:avLst/>
          </a:prstGeom>
          <a:solidFill>
            <a:srgbClr val="555555"/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sz="4400" b="1" dirty="0" smtClean="0">
                <a:solidFill>
                  <a:schemeClr val="bg1"/>
                </a:solidFill>
              </a:rPr>
              <a:t>Interim Crime</a:t>
            </a:r>
            <a:endParaRPr lang="he-IL" sz="4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2399652">
            <a:off x="6796939" y="2248525"/>
            <a:ext cx="1890765" cy="1446550"/>
          </a:xfrm>
          <a:prstGeom prst="rect">
            <a:avLst/>
          </a:prstGeom>
          <a:solidFill>
            <a:srgbClr val="555555"/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sz="4400" b="1" dirty="0" smtClean="0">
                <a:solidFill>
                  <a:schemeClr val="bg1"/>
                </a:solidFill>
              </a:rPr>
              <a:t>Focal Events</a:t>
            </a:r>
            <a:endParaRPr lang="he-IL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0498" cy="52276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157534" y="2801639"/>
            <a:ext cx="0" cy="1297940"/>
          </a:xfrm>
          <a:custGeom>
            <a:avLst/>
            <a:gdLst/>
            <a:ahLst/>
            <a:cxnLst/>
            <a:rect l="l" t="t" r="r" b="b"/>
            <a:pathLst>
              <a:path h="1297939">
                <a:moveTo>
                  <a:pt x="0" y="1297692"/>
                </a:moveTo>
                <a:lnTo>
                  <a:pt x="0" y="0"/>
                </a:lnTo>
              </a:path>
            </a:pathLst>
          </a:custGeom>
          <a:ln w="17232">
            <a:solidFill>
              <a:srgbClr val="13B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684155" y="5268112"/>
            <a:ext cx="1490980" cy="0"/>
          </a:xfrm>
          <a:custGeom>
            <a:avLst/>
            <a:gdLst/>
            <a:ahLst/>
            <a:cxnLst/>
            <a:rect l="l" t="t" r="r" b="b"/>
            <a:pathLst>
              <a:path w="1490979">
                <a:moveTo>
                  <a:pt x="0" y="0"/>
                </a:moveTo>
                <a:lnTo>
                  <a:pt x="1490611" y="0"/>
                </a:lnTo>
              </a:path>
            </a:pathLst>
          </a:custGeom>
          <a:ln w="17232">
            <a:solidFill>
              <a:srgbClr val="57A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60679" y="4232523"/>
            <a:ext cx="4187190" cy="24868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6570"/>
              </a:lnSpc>
            </a:pPr>
            <a:r>
              <a:rPr lang="en-US" sz="5300" dirty="0" smtClean="0">
                <a:latin typeface="Times New Roman"/>
                <a:cs typeface="Times New Roman"/>
              </a:rPr>
              <a:t>Discussion</a:t>
            </a:r>
            <a:r>
              <a:rPr lang="en-US" sz="5300" dirty="0" smtClean="0">
                <a:latin typeface="Times New Roman"/>
                <a:cs typeface="Times New Roman"/>
              </a:rPr>
              <a:t> with INDC Participants</a:t>
            </a:r>
            <a:endParaRPr sz="5300" dirty="0">
              <a:latin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7400" y="2339974"/>
            <a:ext cx="6012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</a:t>
            </a:r>
            <a:r>
              <a:rPr 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hanks for listening!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</TotalTime>
  <Words>247</Words>
  <Application>Microsoft Office PowerPoint</Application>
  <PresentationFormat>Widescreen</PresentationFormat>
  <Paragraphs>74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David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דוברות מרכז</dc:creator>
  <cp:lastModifiedBy>Mamram</cp:lastModifiedBy>
  <cp:revision>12</cp:revision>
  <dcterms:created xsi:type="dcterms:W3CDTF">2020-03-11T14:59:44Z</dcterms:created>
  <dcterms:modified xsi:type="dcterms:W3CDTF">2020-03-11T14:08:47Z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2020-03-11T00:00:00Z</vt:filetime>
  </property>
  <property fmtid="{D5CDD505-2E9C-101B-9397-08002B2CF9AE}" pid="3" name="LastSaved">
    <vt:filetime>2020-03-11T00:00:00Z</vt:filetime>
  </property>
</Properties>
</file>