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5"/>
  </p:notesMasterIdLst>
  <p:sldIdLst>
    <p:sldId id="265" r:id="rId2"/>
    <p:sldId id="258" r:id="rId3"/>
    <p:sldId id="264" r:id="rId4"/>
  </p:sldIdLst>
  <p:sldSz cx="9144000" cy="6858000" type="screen4x3"/>
  <p:notesSz cx="6797675" cy="9872663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37" autoAdjust="0"/>
    <p:restoredTop sz="94629" autoAdjust="0"/>
  </p:normalViewPr>
  <p:slideViewPr>
    <p:cSldViewPr>
      <p:cViewPr varScale="1">
        <p:scale>
          <a:sx n="53" d="100"/>
          <a:sy n="53" d="100"/>
        </p:scale>
        <p:origin x="-72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23F6FE-12CD-4835-9664-91FEE88A3632}" type="doc">
      <dgm:prSet loTypeId="urn:microsoft.com/office/officeart/2005/8/layout/radial5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922732EE-57FC-46B9-BDEA-9F917F0243F0}">
      <dgm:prSet phldrT="[טקסט]" custT="1"/>
      <dgm:spPr>
        <a:solidFill>
          <a:schemeClr val="accent1">
            <a:lumMod val="60000"/>
            <a:lumOff val="40000"/>
          </a:schemeClr>
        </a:solidFill>
      </dgm:spPr>
      <dgm:t>
        <a:bodyPr anchor="b"/>
        <a:lstStyle/>
        <a:p>
          <a:pPr rtl="1"/>
          <a:r>
            <a:rPr lang="en-US" sz="1400" b="1" dirty="0" smtClean="0">
              <a:solidFill>
                <a:schemeClr val="tx1"/>
              </a:solidFill>
            </a:rPr>
            <a:t>Activity characteristics</a:t>
          </a:r>
          <a:endParaRPr lang="he-IL" sz="1400" b="1" dirty="0">
            <a:solidFill>
              <a:schemeClr val="tx1"/>
            </a:solidFill>
          </a:endParaRPr>
        </a:p>
      </dgm:t>
    </dgm:pt>
    <dgm:pt modelId="{9FE8FFDF-7BA0-491F-BE3D-5FBFB37C0D34}" type="parTrans" cxnId="{B57547BC-154C-4DEB-B2BB-0C6628F526D4}">
      <dgm:prSet/>
      <dgm:spPr/>
      <dgm:t>
        <a:bodyPr/>
        <a:lstStyle/>
        <a:p>
          <a:pPr rtl="1"/>
          <a:endParaRPr lang="he-IL"/>
        </a:p>
      </dgm:t>
    </dgm:pt>
    <dgm:pt modelId="{DF4F4C96-3E18-4FE3-8E68-B62375C33AF3}" type="sibTrans" cxnId="{B57547BC-154C-4DEB-B2BB-0C6628F526D4}">
      <dgm:prSet/>
      <dgm:spPr/>
      <dgm:t>
        <a:bodyPr/>
        <a:lstStyle/>
        <a:p>
          <a:pPr rtl="1"/>
          <a:endParaRPr lang="he-IL"/>
        </a:p>
      </dgm:t>
    </dgm:pt>
    <dgm:pt modelId="{2A23B41A-BE02-429C-B030-962520BC54EE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Gangs and car thieves</a:t>
          </a:r>
          <a:endParaRPr lang="he-IL" sz="1200" b="1" dirty="0">
            <a:solidFill>
              <a:schemeClr val="tx1"/>
            </a:solidFill>
          </a:endParaRPr>
        </a:p>
      </dgm:t>
    </dgm:pt>
    <dgm:pt modelId="{9B4942C9-71A8-403B-8BD7-EDAC964A78A8}" type="parTrans" cxnId="{D7D05C0A-4B46-41F1-AE3B-E75E3480A8B4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DBCCF838-1EA5-4443-944B-08D250662855}" type="sibTrans" cxnId="{D7D05C0A-4B46-41F1-AE3B-E75E3480A8B4}">
      <dgm:prSet/>
      <dgm:spPr/>
      <dgm:t>
        <a:bodyPr/>
        <a:lstStyle/>
        <a:p>
          <a:pPr rtl="1"/>
          <a:endParaRPr lang="he-IL"/>
        </a:p>
      </dgm:t>
    </dgm:pt>
    <dgm:pt modelId="{7831089C-C566-4F7D-938A-19A4C0FC2FA7}">
      <dgm:prSet phldrT="[טקסט]" phldr="1"/>
      <dgm:spPr/>
      <dgm:t>
        <a:bodyPr/>
        <a:lstStyle/>
        <a:p>
          <a:pPr rtl="1"/>
          <a:endParaRPr lang="he-IL" dirty="0">
            <a:solidFill>
              <a:schemeClr val="tx1"/>
            </a:solidFill>
          </a:endParaRPr>
        </a:p>
      </dgm:t>
    </dgm:pt>
    <dgm:pt modelId="{A10053E2-2D5F-4146-AA24-78A4DBD60F2A}" type="parTrans" cxnId="{A91B311A-FAB4-4338-818D-195E560C4C75}">
      <dgm:prSet/>
      <dgm:spPr/>
      <dgm:t>
        <a:bodyPr/>
        <a:lstStyle/>
        <a:p>
          <a:pPr rtl="1"/>
          <a:endParaRPr lang="he-IL"/>
        </a:p>
      </dgm:t>
    </dgm:pt>
    <dgm:pt modelId="{D6F2EDCF-728E-48CB-931C-E0A594B158D6}" type="sibTrans" cxnId="{A91B311A-FAB4-4338-818D-195E560C4C75}">
      <dgm:prSet/>
      <dgm:spPr/>
      <dgm:t>
        <a:bodyPr/>
        <a:lstStyle/>
        <a:p>
          <a:pPr rtl="1"/>
          <a:endParaRPr lang="he-IL"/>
        </a:p>
      </dgm:t>
    </dgm:pt>
    <dgm:pt modelId="{EFEEB6F2-5F40-49B6-86BD-C2B254B2AC06}">
      <dgm:prSet phldrT="[טקסט]" phldr="1"/>
      <dgm:spPr/>
      <dgm:t>
        <a:bodyPr/>
        <a:lstStyle/>
        <a:p>
          <a:pPr rtl="1"/>
          <a:endParaRPr lang="he-IL" dirty="0">
            <a:solidFill>
              <a:schemeClr val="tx1"/>
            </a:solidFill>
          </a:endParaRPr>
        </a:p>
      </dgm:t>
    </dgm:pt>
    <dgm:pt modelId="{CB521AC0-22E1-4130-AA94-B0EB19F27BDF}" type="parTrans" cxnId="{EE9E330D-D080-4EFD-A6D1-53B126A7F298}">
      <dgm:prSet/>
      <dgm:spPr/>
      <dgm:t>
        <a:bodyPr/>
        <a:lstStyle/>
        <a:p>
          <a:pPr rtl="1"/>
          <a:endParaRPr lang="he-IL"/>
        </a:p>
      </dgm:t>
    </dgm:pt>
    <dgm:pt modelId="{F96094A2-25D3-46CF-817C-3FFEA896A621}" type="sibTrans" cxnId="{EE9E330D-D080-4EFD-A6D1-53B126A7F298}">
      <dgm:prSet/>
      <dgm:spPr/>
      <dgm:t>
        <a:bodyPr/>
        <a:lstStyle/>
        <a:p>
          <a:pPr rtl="1"/>
          <a:endParaRPr lang="he-IL"/>
        </a:p>
      </dgm:t>
    </dgm:pt>
    <dgm:pt modelId="{AB99920F-66A3-46B7-A108-253B6FA272ED}">
      <dgm:prSet phldrT="[טקסט]" phldr="1"/>
      <dgm:spPr/>
      <dgm:t>
        <a:bodyPr/>
        <a:lstStyle/>
        <a:p>
          <a:pPr rtl="1"/>
          <a:endParaRPr lang="he-IL" dirty="0">
            <a:solidFill>
              <a:schemeClr val="tx1"/>
            </a:solidFill>
          </a:endParaRPr>
        </a:p>
      </dgm:t>
    </dgm:pt>
    <dgm:pt modelId="{FD1DF5F9-79D1-498E-8106-CBA73F11EF55}" type="parTrans" cxnId="{C66FE38E-9F36-435E-907F-080CAED979F9}">
      <dgm:prSet/>
      <dgm:spPr/>
      <dgm:t>
        <a:bodyPr/>
        <a:lstStyle/>
        <a:p>
          <a:pPr rtl="1"/>
          <a:endParaRPr lang="he-IL"/>
        </a:p>
      </dgm:t>
    </dgm:pt>
    <dgm:pt modelId="{EA0BED26-2482-4EF4-9D85-4513EF3C8702}" type="sibTrans" cxnId="{C66FE38E-9F36-435E-907F-080CAED979F9}">
      <dgm:prSet/>
      <dgm:spPr/>
      <dgm:t>
        <a:bodyPr/>
        <a:lstStyle/>
        <a:p>
          <a:pPr rtl="1"/>
          <a:endParaRPr lang="he-IL"/>
        </a:p>
      </dgm:t>
    </dgm:pt>
    <dgm:pt modelId="{D0598572-0B58-46A1-B91D-FE2A61A5E79A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Dismantling vehicles </a:t>
          </a:r>
          <a:r>
            <a:rPr lang="en-US" sz="1200" b="1" dirty="0" smtClean="0">
              <a:solidFill>
                <a:schemeClr val="tx1"/>
              </a:solidFill>
            </a:rPr>
            <a:t>in Judea and Samaria</a:t>
          </a:r>
          <a:endParaRPr lang="he-IL" sz="1200" b="1" dirty="0">
            <a:solidFill>
              <a:schemeClr val="tx1"/>
            </a:solidFill>
          </a:endParaRPr>
        </a:p>
      </dgm:t>
    </dgm:pt>
    <dgm:pt modelId="{88A7B9E0-4BE9-4CA7-A6F4-4C4490E7FB2C}" type="parTrans" cxnId="{59EF654A-29CF-4051-92E6-C874146AA2EF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1C0E6892-370B-4D14-871A-E0236019FA34}" type="sibTrans" cxnId="{59EF654A-29CF-4051-92E6-C874146AA2EF}">
      <dgm:prSet/>
      <dgm:spPr/>
      <dgm:t>
        <a:bodyPr/>
        <a:lstStyle/>
        <a:p>
          <a:pPr rtl="1"/>
          <a:endParaRPr lang="he-IL"/>
        </a:p>
      </dgm:t>
    </dgm:pt>
    <dgm:pt modelId="{FF78624A-6063-46AC-AB2D-BBC81EBCCE0D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Car dealers for repair and spare parts dealers</a:t>
          </a:r>
          <a:endParaRPr lang="he-IL" sz="1200" b="1" dirty="0">
            <a:solidFill>
              <a:schemeClr val="tx1"/>
            </a:solidFill>
          </a:endParaRPr>
        </a:p>
      </dgm:t>
    </dgm:pt>
    <dgm:pt modelId="{28BD0CCD-859C-4AC6-A431-7D1BE9DC30EE}" type="parTrans" cxnId="{36BD606A-4721-400E-B933-968FC5E8DA64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9C42EF6E-49DC-4E2C-A905-B9F5D8AA7A99}" type="sibTrans" cxnId="{36BD606A-4721-400E-B933-968FC5E8DA64}">
      <dgm:prSet/>
      <dgm:spPr/>
      <dgm:t>
        <a:bodyPr/>
        <a:lstStyle/>
        <a:p>
          <a:pPr rtl="1"/>
          <a:endParaRPr lang="he-IL"/>
        </a:p>
      </dgm:t>
    </dgm:pt>
    <dgm:pt modelId="{C2B9BBC1-AF99-4265-B80D-6340C604E0DB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Licensing and enforcement of </a:t>
          </a:r>
          <a:r>
            <a:rPr lang="en-US" sz="1200" b="1" dirty="0" smtClean="0">
              <a:solidFill>
                <a:schemeClr val="tx1"/>
              </a:solidFill>
            </a:rPr>
            <a:t>the registration </a:t>
          </a:r>
          <a:r>
            <a:rPr lang="en-US" sz="1200" b="1" dirty="0" smtClean="0">
              <a:solidFill>
                <a:schemeClr val="tx1"/>
              </a:solidFill>
            </a:rPr>
            <a:t>law</a:t>
          </a:r>
          <a:endParaRPr lang="he-IL" sz="1200" b="1" dirty="0">
            <a:solidFill>
              <a:schemeClr val="tx1"/>
            </a:solidFill>
          </a:endParaRPr>
        </a:p>
      </dgm:t>
    </dgm:pt>
    <dgm:pt modelId="{24CD85AF-623A-4575-8C64-875E02D85A69}" type="parTrans" cxnId="{6DA0738F-AC35-445B-85C8-ED66CA968D55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1BECC47A-289B-4380-8BFE-C2F9F095B160}" type="sibTrans" cxnId="{6DA0738F-AC35-445B-85C8-ED66CA968D55}">
      <dgm:prSet/>
      <dgm:spPr/>
      <dgm:t>
        <a:bodyPr/>
        <a:lstStyle/>
        <a:p>
          <a:pPr rtl="1"/>
          <a:endParaRPr lang="he-IL"/>
        </a:p>
      </dgm:t>
    </dgm:pt>
    <dgm:pt modelId="{D09F650D-8819-4712-A020-CEA1CDE5510E}">
      <dgm:prSet/>
      <dgm:spPr/>
      <dgm:t>
        <a:bodyPr/>
        <a:lstStyle/>
        <a:p>
          <a:pPr rtl="1"/>
          <a:endParaRPr lang="he-IL" dirty="0">
            <a:solidFill>
              <a:schemeClr val="tx1"/>
            </a:solidFill>
          </a:endParaRPr>
        </a:p>
      </dgm:t>
    </dgm:pt>
    <dgm:pt modelId="{52E3F6A2-7F47-4B81-8344-4938E7A769F7}" type="parTrans" cxnId="{15EB6BC2-994C-4F87-9EA9-A3780AC9291C}">
      <dgm:prSet/>
      <dgm:spPr/>
      <dgm:t>
        <a:bodyPr/>
        <a:lstStyle/>
        <a:p>
          <a:pPr rtl="1"/>
          <a:endParaRPr lang="he-IL"/>
        </a:p>
      </dgm:t>
    </dgm:pt>
    <dgm:pt modelId="{50134023-A7B3-437C-B5E5-DB11A4BFCB42}" type="sibTrans" cxnId="{15EB6BC2-994C-4F87-9EA9-A3780AC9291C}">
      <dgm:prSet/>
      <dgm:spPr/>
      <dgm:t>
        <a:bodyPr/>
        <a:lstStyle/>
        <a:p>
          <a:pPr rtl="1"/>
          <a:endParaRPr lang="he-IL"/>
        </a:p>
      </dgm:t>
    </dgm:pt>
    <dgm:pt modelId="{9F4B9497-AFB4-478E-8CCA-D7012EBB8A2A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Legislative amendments and situational prevention</a:t>
          </a:r>
          <a:endParaRPr lang="he-IL" sz="1200" b="1" dirty="0">
            <a:solidFill>
              <a:schemeClr val="tx1"/>
            </a:solidFill>
          </a:endParaRPr>
        </a:p>
      </dgm:t>
    </dgm:pt>
    <dgm:pt modelId="{E735BC6F-D90C-4E95-95D9-AADB1EC43D6B}" type="parTrans" cxnId="{7071089A-366A-4B14-8A8D-6E27F696CCCE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D13F8FD4-452F-4A46-A9A3-B5E339F3840C}" type="sibTrans" cxnId="{7071089A-366A-4B14-8A8D-6E27F696CCCE}">
      <dgm:prSet/>
      <dgm:spPr/>
      <dgm:t>
        <a:bodyPr/>
        <a:lstStyle/>
        <a:p>
          <a:pPr rtl="1"/>
          <a:endParaRPr lang="he-IL"/>
        </a:p>
      </dgm:t>
    </dgm:pt>
    <dgm:pt modelId="{97F467EF-BA4E-4438-8F46-9DFDDD17065B}" type="pres">
      <dgm:prSet presAssocID="{C523F6FE-12CD-4835-9664-91FEE88A363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239567E6-CB9A-4926-8841-365CE2A58711}" type="pres">
      <dgm:prSet presAssocID="{922732EE-57FC-46B9-BDEA-9F917F0243F0}" presName="centerShape" presStyleLbl="node0" presStyleIdx="0" presStyleCnt="1" custScaleX="112264" custScaleY="117675"/>
      <dgm:spPr/>
      <dgm:t>
        <a:bodyPr/>
        <a:lstStyle/>
        <a:p>
          <a:pPr rtl="1"/>
          <a:endParaRPr lang="he-IL"/>
        </a:p>
      </dgm:t>
    </dgm:pt>
    <dgm:pt modelId="{45E112A8-2A29-456E-A1D8-ED7110B84E16}" type="pres">
      <dgm:prSet presAssocID="{9B4942C9-71A8-403B-8BD7-EDAC964A78A8}" presName="parTrans" presStyleLbl="sibTrans2D1" presStyleIdx="0" presStyleCnt="5"/>
      <dgm:spPr/>
      <dgm:t>
        <a:bodyPr/>
        <a:lstStyle/>
        <a:p>
          <a:pPr rtl="1"/>
          <a:endParaRPr lang="he-IL"/>
        </a:p>
      </dgm:t>
    </dgm:pt>
    <dgm:pt modelId="{74950992-7CC8-4043-ABD0-B29FC770B901}" type="pres">
      <dgm:prSet presAssocID="{9B4942C9-71A8-403B-8BD7-EDAC964A78A8}" presName="connectorText" presStyleLbl="sibTrans2D1" presStyleIdx="0" presStyleCnt="5"/>
      <dgm:spPr/>
      <dgm:t>
        <a:bodyPr/>
        <a:lstStyle/>
        <a:p>
          <a:pPr rtl="1"/>
          <a:endParaRPr lang="he-IL"/>
        </a:p>
      </dgm:t>
    </dgm:pt>
    <dgm:pt modelId="{C6A0E2BB-81E8-4034-B18D-9B3A55FB6D9B}" type="pres">
      <dgm:prSet presAssocID="{2A23B41A-BE02-429C-B030-962520BC54EE}" presName="node" presStyleLbl="node1" presStyleIdx="0" presStyleCnt="5" custScaleX="111841" custScaleY="924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BBC125-A4B9-4EA2-A395-29AD38509F25}" type="pres">
      <dgm:prSet presAssocID="{88A7B9E0-4BE9-4CA7-A6F4-4C4490E7FB2C}" presName="parTrans" presStyleLbl="sibTrans2D1" presStyleIdx="1" presStyleCnt="5"/>
      <dgm:spPr/>
      <dgm:t>
        <a:bodyPr/>
        <a:lstStyle/>
        <a:p>
          <a:pPr rtl="1"/>
          <a:endParaRPr lang="he-IL"/>
        </a:p>
      </dgm:t>
    </dgm:pt>
    <dgm:pt modelId="{690AED26-065C-4A8F-B3D2-FAAA0A9C9672}" type="pres">
      <dgm:prSet presAssocID="{88A7B9E0-4BE9-4CA7-A6F4-4C4490E7FB2C}" presName="connectorText" presStyleLbl="sibTrans2D1" presStyleIdx="1" presStyleCnt="5"/>
      <dgm:spPr/>
      <dgm:t>
        <a:bodyPr/>
        <a:lstStyle/>
        <a:p>
          <a:pPr rtl="1"/>
          <a:endParaRPr lang="he-IL"/>
        </a:p>
      </dgm:t>
    </dgm:pt>
    <dgm:pt modelId="{053FC56B-81E8-421B-A93F-8493408FAABF}" type="pres">
      <dgm:prSet presAssocID="{D0598572-0B58-46A1-B91D-FE2A61A5E79A}" presName="node" presStyleLbl="node1" presStyleIdx="1" presStyleCnt="5" custScaleX="111841" custScaleY="924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AE37567-DAFD-4BB6-A767-CAEAEF90046E}" type="pres">
      <dgm:prSet presAssocID="{28BD0CCD-859C-4AC6-A431-7D1BE9DC30EE}" presName="parTrans" presStyleLbl="sibTrans2D1" presStyleIdx="2" presStyleCnt="5"/>
      <dgm:spPr/>
      <dgm:t>
        <a:bodyPr/>
        <a:lstStyle/>
        <a:p>
          <a:pPr rtl="1"/>
          <a:endParaRPr lang="he-IL"/>
        </a:p>
      </dgm:t>
    </dgm:pt>
    <dgm:pt modelId="{A06BDBC5-71A0-451E-9D20-5B1B6DB5C6D8}" type="pres">
      <dgm:prSet presAssocID="{28BD0CCD-859C-4AC6-A431-7D1BE9DC30EE}" presName="connectorText" presStyleLbl="sibTrans2D1" presStyleIdx="2" presStyleCnt="5"/>
      <dgm:spPr/>
      <dgm:t>
        <a:bodyPr/>
        <a:lstStyle/>
        <a:p>
          <a:pPr rtl="1"/>
          <a:endParaRPr lang="he-IL"/>
        </a:p>
      </dgm:t>
    </dgm:pt>
    <dgm:pt modelId="{76253B6F-2B39-4838-B742-F7D79BB3C821}" type="pres">
      <dgm:prSet presAssocID="{FF78624A-6063-46AC-AB2D-BBC81EBCCE0D}" presName="node" presStyleLbl="node1" presStyleIdx="2" presStyleCnt="5" custScaleX="111841" custScaleY="924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19592CB-BBB8-4390-846E-A452276C634F}" type="pres">
      <dgm:prSet presAssocID="{24CD85AF-623A-4575-8C64-875E02D85A69}" presName="parTrans" presStyleLbl="sibTrans2D1" presStyleIdx="3" presStyleCnt="5"/>
      <dgm:spPr/>
      <dgm:t>
        <a:bodyPr/>
        <a:lstStyle/>
        <a:p>
          <a:pPr rtl="1"/>
          <a:endParaRPr lang="he-IL"/>
        </a:p>
      </dgm:t>
    </dgm:pt>
    <dgm:pt modelId="{D9E4D397-3B89-448B-85A9-7DA461EBBFE4}" type="pres">
      <dgm:prSet presAssocID="{24CD85AF-623A-4575-8C64-875E02D85A69}" presName="connectorText" presStyleLbl="sibTrans2D1" presStyleIdx="3" presStyleCnt="5"/>
      <dgm:spPr/>
      <dgm:t>
        <a:bodyPr/>
        <a:lstStyle/>
        <a:p>
          <a:pPr rtl="1"/>
          <a:endParaRPr lang="he-IL"/>
        </a:p>
      </dgm:t>
    </dgm:pt>
    <dgm:pt modelId="{9B5CEC02-BC4E-4C9F-8598-225FC1A3AC1A}" type="pres">
      <dgm:prSet presAssocID="{C2B9BBC1-AF99-4265-B80D-6340C604E0DB}" presName="node" presStyleLbl="node1" presStyleIdx="3" presStyleCnt="5" custScaleX="111841" custScaleY="924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C1F4D26-3CC4-490B-9CFF-B6D32B0CEBAA}" type="pres">
      <dgm:prSet presAssocID="{E735BC6F-D90C-4E95-95D9-AADB1EC43D6B}" presName="parTrans" presStyleLbl="sibTrans2D1" presStyleIdx="4" presStyleCnt="5"/>
      <dgm:spPr/>
      <dgm:t>
        <a:bodyPr/>
        <a:lstStyle/>
        <a:p>
          <a:pPr rtl="1"/>
          <a:endParaRPr lang="he-IL"/>
        </a:p>
      </dgm:t>
    </dgm:pt>
    <dgm:pt modelId="{2F301E36-9DFC-4EB4-B5B0-4E572908210C}" type="pres">
      <dgm:prSet presAssocID="{E735BC6F-D90C-4E95-95D9-AADB1EC43D6B}" presName="connectorText" presStyleLbl="sibTrans2D1" presStyleIdx="4" presStyleCnt="5"/>
      <dgm:spPr/>
      <dgm:t>
        <a:bodyPr/>
        <a:lstStyle/>
        <a:p>
          <a:pPr rtl="1"/>
          <a:endParaRPr lang="he-IL"/>
        </a:p>
      </dgm:t>
    </dgm:pt>
    <dgm:pt modelId="{852BB8DE-94DD-45F8-8D5B-C62A2A526AEA}" type="pres">
      <dgm:prSet presAssocID="{9F4B9497-AFB4-478E-8CCA-D7012EBB8A2A}" presName="node" presStyleLbl="node1" presStyleIdx="4" presStyleCnt="5" custScaleX="111841" custScaleY="924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EE9E330D-D080-4EFD-A6D1-53B126A7F298}" srcId="{D09F650D-8819-4712-A020-CEA1CDE5510E}" destId="{EFEEB6F2-5F40-49B6-86BD-C2B254B2AC06}" srcOrd="1" destOrd="0" parTransId="{CB521AC0-22E1-4130-AA94-B0EB19F27BDF}" sibTransId="{F96094A2-25D3-46CF-817C-3FFEA896A621}"/>
    <dgm:cxn modelId="{93FF20F2-220A-463E-997D-49762AFA020D}" type="presOf" srcId="{922732EE-57FC-46B9-BDEA-9F917F0243F0}" destId="{239567E6-CB9A-4926-8841-365CE2A58711}" srcOrd="0" destOrd="0" presId="urn:microsoft.com/office/officeart/2005/8/layout/radial5"/>
    <dgm:cxn modelId="{7071089A-366A-4B14-8A8D-6E27F696CCCE}" srcId="{922732EE-57FC-46B9-BDEA-9F917F0243F0}" destId="{9F4B9497-AFB4-478E-8CCA-D7012EBB8A2A}" srcOrd="4" destOrd="0" parTransId="{E735BC6F-D90C-4E95-95D9-AADB1EC43D6B}" sibTransId="{D13F8FD4-452F-4A46-A9A3-B5E339F3840C}"/>
    <dgm:cxn modelId="{9BB8D5C6-85E8-4D11-9072-DBB0048E39F2}" type="presOf" srcId="{88A7B9E0-4BE9-4CA7-A6F4-4C4490E7FB2C}" destId="{5EBBC125-A4B9-4EA2-A395-29AD38509F25}" srcOrd="0" destOrd="0" presId="urn:microsoft.com/office/officeart/2005/8/layout/radial5"/>
    <dgm:cxn modelId="{36BD606A-4721-400E-B933-968FC5E8DA64}" srcId="{922732EE-57FC-46B9-BDEA-9F917F0243F0}" destId="{FF78624A-6063-46AC-AB2D-BBC81EBCCE0D}" srcOrd="2" destOrd="0" parTransId="{28BD0CCD-859C-4AC6-A431-7D1BE9DC30EE}" sibTransId="{9C42EF6E-49DC-4E2C-A905-B9F5D8AA7A99}"/>
    <dgm:cxn modelId="{59EF654A-29CF-4051-92E6-C874146AA2EF}" srcId="{922732EE-57FC-46B9-BDEA-9F917F0243F0}" destId="{D0598572-0B58-46A1-B91D-FE2A61A5E79A}" srcOrd="1" destOrd="0" parTransId="{88A7B9E0-4BE9-4CA7-A6F4-4C4490E7FB2C}" sibTransId="{1C0E6892-370B-4D14-871A-E0236019FA34}"/>
    <dgm:cxn modelId="{15EB6BC2-994C-4F87-9EA9-A3780AC9291C}" srcId="{C523F6FE-12CD-4835-9664-91FEE88A3632}" destId="{D09F650D-8819-4712-A020-CEA1CDE5510E}" srcOrd="1" destOrd="0" parTransId="{52E3F6A2-7F47-4B81-8344-4938E7A769F7}" sibTransId="{50134023-A7B3-437C-B5E5-DB11A4BFCB42}"/>
    <dgm:cxn modelId="{6DA0738F-AC35-445B-85C8-ED66CA968D55}" srcId="{922732EE-57FC-46B9-BDEA-9F917F0243F0}" destId="{C2B9BBC1-AF99-4265-B80D-6340C604E0DB}" srcOrd="3" destOrd="0" parTransId="{24CD85AF-623A-4575-8C64-875E02D85A69}" sibTransId="{1BECC47A-289B-4380-8BFE-C2F9F095B160}"/>
    <dgm:cxn modelId="{981F50F2-A5F2-488C-91A1-E606055BCE13}" type="presOf" srcId="{FF78624A-6063-46AC-AB2D-BBC81EBCCE0D}" destId="{76253B6F-2B39-4838-B742-F7D79BB3C821}" srcOrd="0" destOrd="0" presId="urn:microsoft.com/office/officeart/2005/8/layout/radial5"/>
    <dgm:cxn modelId="{FF3B3DFA-4C6C-45B2-9EEA-D6FBA0726DC8}" type="presOf" srcId="{C523F6FE-12CD-4835-9664-91FEE88A3632}" destId="{97F467EF-BA4E-4438-8F46-9DFDDD17065B}" srcOrd="0" destOrd="0" presId="urn:microsoft.com/office/officeart/2005/8/layout/radial5"/>
    <dgm:cxn modelId="{A91B311A-FAB4-4338-818D-195E560C4C75}" srcId="{D09F650D-8819-4712-A020-CEA1CDE5510E}" destId="{7831089C-C566-4F7D-938A-19A4C0FC2FA7}" srcOrd="0" destOrd="0" parTransId="{A10053E2-2D5F-4146-AA24-78A4DBD60F2A}" sibTransId="{D6F2EDCF-728E-48CB-931C-E0A594B158D6}"/>
    <dgm:cxn modelId="{4E5AD142-0859-4762-AE7F-6323523020BE}" type="presOf" srcId="{2A23B41A-BE02-429C-B030-962520BC54EE}" destId="{C6A0E2BB-81E8-4034-B18D-9B3A55FB6D9B}" srcOrd="0" destOrd="0" presId="urn:microsoft.com/office/officeart/2005/8/layout/radial5"/>
    <dgm:cxn modelId="{844294A3-CF73-4D43-BDAF-89667980D100}" type="presOf" srcId="{9F4B9497-AFB4-478E-8CCA-D7012EBB8A2A}" destId="{852BB8DE-94DD-45F8-8D5B-C62A2A526AEA}" srcOrd="0" destOrd="0" presId="urn:microsoft.com/office/officeart/2005/8/layout/radial5"/>
    <dgm:cxn modelId="{162A9107-D6EE-4713-A751-7E997578A8F9}" type="presOf" srcId="{28BD0CCD-859C-4AC6-A431-7D1BE9DC30EE}" destId="{0AE37567-DAFD-4BB6-A767-CAEAEF90046E}" srcOrd="0" destOrd="0" presId="urn:microsoft.com/office/officeart/2005/8/layout/radial5"/>
    <dgm:cxn modelId="{122F7E0A-587D-4B1A-80F2-1B8D44AAAF27}" type="presOf" srcId="{E735BC6F-D90C-4E95-95D9-AADB1EC43D6B}" destId="{2F301E36-9DFC-4EB4-B5B0-4E572908210C}" srcOrd="1" destOrd="0" presId="urn:microsoft.com/office/officeart/2005/8/layout/radial5"/>
    <dgm:cxn modelId="{29F7FC21-53E8-41DE-A490-A2747EAF8859}" type="presOf" srcId="{88A7B9E0-4BE9-4CA7-A6F4-4C4490E7FB2C}" destId="{690AED26-065C-4A8F-B3D2-FAAA0A9C9672}" srcOrd="1" destOrd="0" presId="urn:microsoft.com/office/officeart/2005/8/layout/radial5"/>
    <dgm:cxn modelId="{1F2C401D-9D19-480B-BB26-73237267FE48}" type="presOf" srcId="{9B4942C9-71A8-403B-8BD7-EDAC964A78A8}" destId="{74950992-7CC8-4043-ABD0-B29FC770B901}" srcOrd="1" destOrd="0" presId="urn:microsoft.com/office/officeart/2005/8/layout/radial5"/>
    <dgm:cxn modelId="{039815C2-252C-4023-AC93-058614457EDF}" type="presOf" srcId="{D0598572-0B58-46A1-B91D-FE2A61A5E79A}" destId="{053FC56B-81E8-421B-A93F-8493408FAABF}" srcOrd="0" destOrd="0" presId="urn:microsoft.com/office/officeart/2005/8/layout/radial5"/>
    <dgm:cxn modelId="{9C37E646-D88E-4410-B876-3E65ACF0F318}" type="presOf" srcId="{24CD85AF-623A-4575-8C64-875E02D85A69}" destId="{D9E4D397-3B89-448B-85A9-7DA461EBBFE4}" srcOrd="1" destOrd="0" presId="urn:microsoft.com/office/officeart/2005/8/layout/radial5"/>
    <dgm:cxn modelId="{C66FE38E-9F36-435E-907F-080CAED979F9}" srcId="{D09F650D-8819-4712-A020-CEA1CDE5510E}" destId="{AB99920F-66A3-46B7-A108-253B6FA272ED}" srcOrd="2" destOrd="0" parTransId="{FD1DF5F9-79D1-498E-8106-CBA73F11EF55}" sibTransId="{EA0BED26-2482-4EF4-9D85-4513EF3C8702}"/>
    <dgm:cxn modelId="{EFD020B8-A05C-437B-9CBC-5A4F8234F6FE}" type="presOf" srcId="{9B4942C9-71A8-403B-8BD7-EDAC964A78A8}" destId="{45E112A8-2A29-456E-A1D8-ED7110B84E16}" srcOrd="0" destOrd="0" presId="urn:microsoft.com/office/officeart/2005/8/layout/radial5"/>
    <dgm:cxn modelId="{D7D05C0A-4B46-41F1-AE3B-E75E3480A8B4}" srcId="{922732EE-57FC-46B9-BDEA-9F917F0243F0}" destId="{2A23B41A-BE02-429C-B030-962520BC54EE}" srcOrd="0" destOrd="0" parTransId="{9B4942C9-71A8-403B-8BD7-EDAC964A78A8}" sibTransId="{DBCCF838-1EA5-4443-944B-08D250662855}"/>
    <dgm:cxn modelId="{B57547BC-154C-4DEB-B2BB-0C6628F526D4}" srcId="{C523F6FE-12CD-4835-9664-91FEE88A3632}" destId="{922732EE-57FC-46B9-BDEA-9F917F0243F0}" srcOrd="0" destOrd="0" parTransId="{9FE8FFDF-7BA0-491F-BE3D-5FBFB37C0D34}" sibTransId="{DF4F4C96-3E18-4FE3-8E68-B62375C33AF3}"/>
    <dgm:cxn modelId="{1968D9BB-6A1B-477C-8D15-39623603E225}" type="presOf" srcId="{24CD85AF-623A-4575-8C64-875E02D85A69}" destId="{E19592CB-BBB8-4390-846E-A452276C634F}" srcOrd="0" destOrd="0" presId="urn:microsoft.com/office/officeart/2005/8/layout/radial5"/>
    <dgm:cxn modelId="{A696A80E-2A37-477A-81E7-BD115884C255}" type="presOf" srcId="{E735BC6F-D90C-4E95-95D9-AADB1EC43D6B}" destId="{7C1F4D26-3CC4-490B-9CFF-B6D32B0CEBAA}" srcOrd="0" destOrd="0" presId="urn:microsoft.com/office/officeart/2005/8/layout/radial5"/>
    <dgm:cxn modelId="{6BF1E421-9620-485A-B9B1-D6DB37550985}" type="presOf" srcId="{28BD0CCD-859C-4AC6-A431-7D1BE9DC30EE}" destId="{A06BDBC5-71A0-451E-9D20-5B1B6DB5C6D8}" srcOrd="1" destOrd="0" presId="urn:microsoft.com/office/officeart/2005/8/layout/radial5"/>
    <dgm:cxn modelId="{3682D3DC-6442-4644-995E-E857B924DAC6}" type="presOf" srcId="{C2B9BBC1-AF99-4265-B80D-6340C604E0DB}" destId="{9B5CEC02-BC4E-4C9F-8598-225FC1A3AC1A}" srcOrd="0" destOrd="0" presId="urn:microsoft.com/office/officeart/2005/8/layout/radial5"/>
    <dgm:cxn modelId="{78336D70-1669-42C5-B067-4CC6FC7099D4}" type="presParOf" srcId="{97F467EF-BA4E-4438-8F46-9DFDDD17065B}" destId="{239567E6-CB9A-4926-8841-365CE2A58711}" srcOrd="0" destOrd="0" presId="urn:microsoft.com/office/officeart/2005/8/layout/radial5"/>
    <dgm:cxn modelId="{CA8413EF-C869-4A72-A024-38DC9E000D3F}" type="presParOf" srcId="{97F467EF-BA4E-4438-8F46-9DFDDD17065B}" destId="{45E112A8-2A29-456E-A1D8-ED7110B84E16}" srcOrd="1" destOrd="0" presId="urn:microsoft.com/office/officeart/2005/8/layout/radial5"/>
    <dgm:cxn modelId="{1147C7C5-F5AA-4CED-9E06-F472D62897E7}" type="presParOf" srcId="{45E112A8-2A29-456E-A1D8-ED7110B84E16}" destId="{74950992-7CC8-4043-ABD0-B29FC770B901}" srcOrd="0" destOrd="0" presId="urn:microsoft.com/office/officeart/2005/8/layout/radial5"/>
    <dgm:cxn modelId="{95C4C1CC-05F4-4D05-8364-08E65B1ABA1F}" type="presParOf" srcId="{97F467EF-BA4E-4438-8F46-9DFDDD17065B}" destId="{C6A0E2BB-81E8-4034-B18D-9B3A55FB6D9B}" srcOrd="2" destOrd="0" presId="urn:microsoft.com/office/officeart/2005/8/layout/radial5"/>
    <dgm:cxn modelId="{25475ED8-3E8F-4B00-AD80-DEC6918D936A}" type="presParOf" srcId="{97F467EF-BA4E-4438-8F46-9DFDDD17065B}" destId="{5EBBC125-A4B9-4EA2-A395-29AD38509F25}" srcOrd="3" destOrd="0" presId="urn:microsoft.com/office/officeart/2005/8/layout/radial5"/>
    <dgm:cxn modelId="{82D9B6AD-BE34-47CD-ADC9-785A317D9AF6}" type="presParOf" srcId="{5EBBC125-A4B9-4EA2-A395-29AD38509F25}" destId="{690AED26-065C-4A8F-B3D2-FAAA0A9C9672}" srcOrd="0" destOrd="0" presId="urn:microsoft.com/office/officeart/2005/8/layout/radial5"/>
    <dgm:cxn modelId="{9C50E7B6-7DD9-482D-9293-5232F28A4E3C}" type="presParOf" srcId="{97F467EF-BA4E-4438-8F46-9DFDDD17065B}" destId="{053FC56B-81E8-421B-A93F-8493408FAABF}" srcOrd="4" destOrd="0" presId="urn:microsoft.com/office/officeart/2005/8/layout/radial5"/>
    <dgm:cxn modelId="{6BC8DE81-CC4E-472D-8CDD-7C00A926913F}" type="presParOf" srcId="{97F467EF-BA4E-4438-8F46-9DFDDD17065B}" destId="{0AE37567-DAFD-4BB6-A767-CAEAEF90046E}" srcOrd="5" destOrd="0" presId="urn:microsoft.com/office/officeart/2005/8/layout/radial5"/>
    <dgm:cxn modelId="{44468A72-8865-4E42-B76C-6BE2024CAA30}" type="presParOf" srcId="{0AE37567-DAFD-4BB6-A767-CAEAEF90046E}" destId="{A06BDBC5-71A0-451E-9D20-5B1B6DB5C6D8}" srcOrd="0" destOrd="0" presId="urn:microsoft.com/office/officeart/2005/8/layout/radial5"/>
    <dgm:cxn modelId="{8C6EF9D8-FC51-482E-BD95-8782138CDF2E}" type="presParOf" srcId="{97F467EF-BA4E-4438-8F46-9DFDDD17065B}" destId="{76253B6F-2B39-4838-B742-F7D79BB3C821}" srcOrd="6" destOrd="0" presId="urn:microsoft.com/office/officeart/2005/8/layout/radial5"/>
    <dgm:cxn modelId="{30BAF933-DD22-40E1-9D07-D156839D37BB}" type="presParOf" srcId="{97F467EF-BA4E-4438-8F46-9DFDDD17065B}" destId="{E19592CB-BBB8-4390-846E-A452276C634F}" srcOrd="7" destOrd="0" presId="urn:microsoft.com/office/officeart/2005/8/layout/radial5"/>
    <dgm:cxn modelId="{2BE2C6F7-5732-4E1D-A918-F9E56B7F501A}" type="presParOf" srcId="{E19592CB-BBB8-4390-846E-A452276C634F}" destId="{D9E4D397-3B89-448B-85A9-7DA461EBBFE4}" srcOrd="0" destOrd="0" presId="urn:microsoft.com/office/officeart/2005/8/layout/radial5"/>
    <dgm:cxn modelId="{B3D36C5A-4325-47BF-B64F-6257BEEE313A}" type="presParOf" srcId="{97F467EF-BA4E-4438-8F46-9DFDDD17065B}" destId="{9B5CEC02-BC4E-4C9F-8598-225FC1A3AC1A}" srcOrd="8" destOrd="0" presId="urn:microsoft.com/office/officeart/2005/8/layout/radial5"/>
    <dgm:cxn modelId="{5F3B5D39-1484-4390-81F3-2A39023E5763}" type="presParOf" srcId="{97F467EF-BA4E-4438-8F46-9DFDDD17065B}" destId="{7C1F4D26-3CC4-490B-9CFF-B6D32B0CEBAA}" srcOrd="9" destOrd="0" presId="urn:microsoft.com/office/officeart/2005/8/layout/radial5"/>
    <dgm:cxn modelId="{3713C701-5B66-40DA-A39F-409024CA3889}" type="presParOf" srcId="{7C1F4D26-3CC4-490B-9CFF-B6D32B0CEBAA}" destId="{2F301E36-9DFC-4EB4-B5B0-4E572908210C}" srcOrd="0" destOrd="0" presId="urn:microsoft.com/office/officeart/2005/8/layout/radial5"/>
    <dgm:cxn modelId="{964829B4-D184-4670-9848-E3FA53EFF2F8}" type="presParOf" srcId="{97F467EF-BA4E-4438-8F46-9DFDDD17065B}" destId="{852BB8DE-94DD-45F8-8D5B-C62A2A526AEA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9567E6-CB9A-4926-8841-365CE2A58711}">
      <dsp:nvSpPr>
        <dsp:cNvPr id="0" name=""/>
        <dsp:cNvSpPr/>
      </dsp:nvSpPr>
      <dsp:spPr>
        <a:xfrm>
          <a:off x="2558641" y="1753967"/>
          <a:ext cx="1147412" cy="1202716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b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Activity characteristics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2558641" y="1753967"/>
        <a:ext cx="1147412" cy="1202716"/>
      </dsp:txXfrm>
    </dsp:sp>
    <dsp:sp modelId="{45E112A8-2A29-456E-A1D8-ED7110B84E16}">
      <dsp:nvSpPr>
        <dsp:cNvPr id="0" name=""/>
        <dsp:cNvSpPr/>
      </dsp:nvSpPr>
      <dsp:spPr>
        <a:xfrm rot="16200000">
          <a:off x="2984076" y="1271995"/>
          <a:ext cx="296543" cy="4212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>
            <a:solidFill>
              <a:schemeClr val="tx1"/>
            </a:solidFill>
          </a:endParaRPr>
        </a:p>
      </dsp:txBody>
      <dsp:txXfrm rot="16200000">
        <a:off x="2984076" y="1271995"/>
        <a:ext cx="296543" cy="421215"/>
      </dsp:txXfrm>
    </dsp:sp>
    <dsp:sp modelId="{C6A0E2BB-81E8-4034-B18D-9B3A55FB6D9B}">
      <dsp:nvSpPr>
        <dsp:cNvPr id="0" name=""/>
        <dsp:cNvSpPr/>
      </dsp:nvSpPr>
      <dsp:spPr>
        <a:xfrm>
          <a:off x="2439566" y="49366"/>
          <a:ext cx="1385562" cy="1145085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Gangs and car thieves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2439566" y="49366"/>
        <a:ext cx="1385562" cy="1145085"/>
      </dsp:txXfrm>
    </dsp:sp>
    <dsp:sp modelId="{5EBBC125-A4B9-4EA2-A395-29AD38509F25}">
      <dsp:nvSpPr>
        <dsp:cNvPr id="0" name=""/>
        <dsp:cNvSpPr/>
      </dsp:nvSpPr>
      <dsp:spPr>
        <a:xfrm rot="20520000">
          <a:off x="3774401" y="1894832"/>
          <a:ext cx="254035" cy="4212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>
            <a:solidFill>
              <a:schemeClr val="tx1"/>
            </a:solidFill>
          </a:endParaRPr>
        </a:p>
      </dsp:txBody>
      <dsp:txXfrm rot="20520000">
        <a:off x="3774401" y="1894832"/>
        <a:ext cx="254035" cy="421215"/>
      </dsp:txXfrm>
    </dsp:sp>
    <dsp:sp modelId="{053FC56B-81E8-421B-A93F-8493408FAABF}">
      <dsp:nvSpPr>
        <dsp:cNvPr id="0" name=""/>
        <dsp:cNvSpPr/>
      </dsp:nvSpPr>
      <dsp:spPr>
        <a:xfrm>
          <a:off x="4088144" y="1247127"/>
          <a:ext cx="1385562" cy="1145085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Dismantling vehicles </a:t>
          </a:r>
          <a:r>
            <a:rPr lang="en-US" sz="1200" b="1" kern="1200" dirty="0" smtClean="0">
              <a:solidFill>
                <a:schemeClr val="tx1"/>
              </a:solidFill>
            </a:rPr>
            <a:t>in Judea and Samaria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4088144" y="1247127"/>
        <a:ext cx="1385562" cy="1145085"/>
      </dsp:txXfrm>
    </dsp:sp>
    <dsp:sp modelId="{0AE37567-DAFD-4BB6-A767-CAEAEF90046E}">
      <dsp:nvSpPr>
        <dsp:cNvPr id="0" name=""/>
        <dsp:cNvSpPr/>
      </dsp:nvSpPr>
      <dsp:spPr>
        <a:xfrm rot="3240000">
          <a:off x="3490686" y="2833185"/>
          <a:ext cx="283724" cy="4212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>
            <a:solidFill>
              <a:schemeClr val="tx1"/>
            </a:solidFill>
          </a:endParaRPr>
        </a:p>
      </dsp:txBody>
      <dsp:txXfrm rot="3240000">
        <a:off x="3490686" y="2833185"/>
        <a:ext cx="283724" cy="421215"/>
      </dsp:txXfrm>
    </dsp:sp>
    <dsp:sp modelId="{76253B6F-2B39-4838-B742-F7D79BB3C821}">
      <dsp:nvSpPr>
        <dsp:cNvPr id="0" name=""/>
        <dsp:cNvSpPr/>
      </dsp:nvSpPr>
      <dsp:spPr>
        <a:xfrm>
          <a:off x="3458443" y="3185147"/>
          <a:ext cx="1385562" cy="1145085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Car dealers for repair and spare parts dealers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3458443" y="3185147"/>
        <a:ext cx="1385562" cy="1145085"/>
      </dsp:txXfrm>
    </dsp:sp>
    <dsp:sp modelId="{E19592CB-BBB8-4390-846E-A452276C634F}">
      <dsp:nvSpPr>
        <dsp:cNvPr id="0" name=""/>
        <dsp:cNvSpPr/>
      </dsp:nvSpPr>
      <dsp:spPr>
        <a:xfrm rot="7560000">
          <a:off x="2490285" y="2833185"/>
          <a:ext cx="283724" cy="4212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>
            <a:solidFill>
              <a:schemeClr val="tx1"/>
            </a:solidFill>
          </a:endParaRPr>
        </a:p>
      </dsp:txBody>
      <dsp:txXfrm rot="7560000">
        <a:off x="2490285" y="2833185"/>
        <a:ext cx="283724" cy="421215"/>
      </dsp:txXfrm>
    </dsp:sp>
    <dsp:sp modelId="{9B5CEC02-BC4E-4C9F-8598-225FC1A3AC1A}">
      <dsp:nvSpPr>
        <dsp:cNvPr id="0" name=""/>
        <dsp:cNvSpPr/>
      </dsp:nvSpPr>
      <dsp:spPr>
        <a:xfrm>
          <a:off x="1420689" y="3185147"/>
          <a:ext cx="1385562" cy="1145085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Licensing and enforcement of </a:t>
          </a:r>
          <a:r>
            <a:rPr lang="en-US" sz="1200" b="1" kern="1200" dirty="0" smtClean="0">
              <a:solidFill>
                <a:schemeClr val="tx1"/>
              </a:solidFill>
            </a:rPr>
            <a:t>the registration </a:t>
          </a:r>
          <a:r>
            <a:rPr lang="en-US" sz="1200" b="1" kern="1200" dirty="0" smtClean="0">
              <a:solidFill>
                <a:schemeClr val="tx1"/>
              </a:solidFill>
            </a:rPr>
            <a:t>law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1420689" y="3185147"/>
        <a:ext cx="1385562" cy="1145085"/>
      </dsp:txXfrm>
    </dsp:sp>
    <dsp:sp modelId="{7C1F4D26-3CC4-490B-9CFF-B6D32B0CEBAA}">
      <dsp:nvSpPr>
        <dsp:cNvPr id="0" name=""/>
        <dsp:cNvSpPr/>
      </dsp:nvSpPr>
      <dsp:spPr>
        <a:xfrm rot="11880000">
          <a:off x="2236258" y="1894832"/>
          <a:ext cx="254035" cy="4212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11880000">
        <a:off x="2236258" y="1894832"/>
        <a:ext cx="254035" cy="421215"/>
      </dsp:txXfrm>
    </dsp:sp>
    <dsp:sp modelId="{852BB8DE-94DD-45F8-8D5B-C62A2A526AEA}">
      <dsp:nvSpPr>
        <dsp:cNvPr id="0" name=""/>
        <dsp:cNvSpPr/>
      </dsp:nvSpPr>
      <dsp:spPr>
        <a:xfrm>
          <a:off x="790989" y="1247127"/>
          <a:ext cx="1385562" cy="1145085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Legislative amendments and situational prevention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790989" y="1247127"/>
        <a:ext cx="1385562" cy="1145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C2C7D4-14D5-4290-B32D-05AB0832F702}" type="datetimeFigureOut">
              <a:rPr lang="he-IL" smtClean="0"/>
              <a:pPr/>
              <a:t>כ"ד/אדר 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2016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81A0AF-F03C-4633-ADA3-DC5B87B8594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8309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5192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2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519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039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432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827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590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786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64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7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580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43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156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21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11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188640"/>
            <a:ext cx="799288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600" b="1" dirty="0" smtClean="0"/>
              <a:t>Structure of the Car Theft Unit</a:t>
            </a:r>
            <a:endParaRPr lang="he-IL" sz="3600" b="1" dirty="0"/>
          </a:p>
        </p:txBody>
      </p:sp>
      <p:sp>
        <p:nvSpPr>
          <p:cNvPr id="29" name="מלבן 28"/>
          <p:cNvSpPr/>
          <p:nvPr/>
        </p:nvSpPr>
        <p:spPr>
          <a:xfrm>
            <a:off x="179512" y="1412776"/>
            <a:ext cx="1944216" cy="252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he-IL" sz="1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תקן מצבה -73  </a:t>
            </a:r>
            <a:endParaRPr lang="he-IL" sz="105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7" name="תמונה 6" descr="סמל להב 201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19879" y="116632"/>
            <a:ext cx="668516" cy="8020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תמונה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980728"/>
            <a:ext cx="8989347" cy="57902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63888" y="1340768"/>
            <a:ext cx="180020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b="1" dirty="0">
                <a:solidFill>
                  <a:srgbClr val="FF0000"/>
                </a:solidFill>
              </a:rPr>
              <a:t>Unit commander</a:t>
            </a:r>
            <a:endParaRPr lang="he-IL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6136" y="2467054"/>
            <a:ext cx="864096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400" dirty="0" smtClean="0"/>
              <a:t>Chief of bureau</a:t>
            </a:r>
            <a:endParaRPr lang="he-IL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059832" y="2492896"/>
            <a:ext cx="1008112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400" dirty="0" smtClean="0"/>
              <a:t>Manpower NCO</a:t>
            </a:r>
            <a:endParaRPr lang="he-IL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547664" y="2431527"/>
            <a:ext cx="1008112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 </a:t>
            </a:r>
            <a:r>
              <a:rPr lang="en-US" sz="1600" dirty="0" smtClean="0"/>
              <a:t>Legal Advisor</a:t>
            </a:r>
            <a:endParaRPr lang="he-IL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7020272" y="3503263"/>
            <a:ext cx="1368152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b="1" dirty="0" smtClean="0"/>
              <a:t>Intelligence division</a:t>
            </a:r>
            <a:endParaRPr lang="he-IL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863550" y="3518071"/>
            <a:ext cx="1478725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b="1" dirty="0"/>
              <a:t>Investigation Division</a:t>
            </a:r>
            <a:endParaRPr lang="he-IL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151620" y="3503263"/>
            <a:ext cx="1188132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b="1" dirty="0" smtClean="0"/>
              <a:t>Operations Division</a:t>
            </a:r>
            <a:endParaRPr lang="he-IL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91371" y="4320612"/>
            <a:ext cx="1201109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 smtClean="0"/>
              <a:t>Assessment Branch</a:t>
            </a:r>
            <a:endParaRPr lang="he-IL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300191" y="4320611"/>
            <a:ext cx="1283167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 smtClean="0"/>
              <a:t>Gathering Branch</a:t>
            </a:r>
            <a:endParaRPr lang="he-IL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4716016" y="4365104"/>
            <a:ext cx="1193224" cy="861774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 smtClean="0"/>
              <a:t>Inquiry Branch A</a:t>
            </a:r>
          </a:p>
          <a:p>
            <a:pPr algn="l" rtl="0"/>
            <a:endParaRPr lang="he-IL" dirty="0"/>
          </a:p>
        </p:txBody>
      </p:sp>
      <p:sp>
        <p:nvSpPr>
          <p:cNvPr id="18" name="TextBox 17"/>
          <p:cNvSpPr txBox="1"/>
          <p:nvPr/>
        </p:nvSpPr>
        <p:spPr>
          <a:xfrm>
            <a:off x="3491880" y="4365104"/>
            <a:ext cx="1154688" cy="861774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 smtClean="0"/>
              <a:t>Inquiry Branch </a:t>
            </a:r>
            <a:r>
              <a:rPr lang="en-US" sz="1600" dirty="0" smtClean="0"/>
              <a:t>B</a:t>
            </a:r>
          </a:p>
          <a:p>
            <a:pPr algn="l" rtl="0"/>
            <a:endParaRPr lang="he-IL" dirty="0"/>
          </a:p>
        </p:txBody>
      </p:sp>
      <p:sp>
        <p:nvSpPr>
          <p:cNvPr id="19" name="TextBox 18"/>
          <p:cNvSpPr txBox="1"/>
          <p:nvPr/>
        </p:nvSpPr>
        <p:spPr>
          <a:xfrm>
            <a:off x="1722862" y="4344069"/>
            <a:ext cx="1496727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Licensing Department</a:t>
            </a:r>
            <a:endParaRPr lang="he-IL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240239" y="4344070"/>
            <a:ext cx="1350150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Operational unit</a:t>
            </a:r>
            <a:endParaRPr lang="he-IL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7131556" y="5371628"/>
            <a:ext cx="1145583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Specializations</a:t>
            </a:r>
            <a:endParaRPr lang="he-IL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5580112" y="5382210"/>
            <a:ext cx="1440160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Intelligence coordinators</a:t>
            </a:r>
            <a:endParaRPr lang="he-IL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1691680" y="5445224"/>
            <a:ext cx="953261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 smtClean="0"/>
              <a:t>Team 40</a:t>
            </a:r>
          </a:p>
          <a:p>
            <a:pPr algn="l" rtl="0"/>
            <a:endParaRPr lang="he-IL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611560" y="5445224"/>
            <a:ext cx="936104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Team </a:t>
            </a:r>
            <a:r>
              <a:rPr lang="en-US" sz="1600" dirty="0" smtClean="0"/>
              <a:t>50</a:t>
            </a:r>
          </a:p>
          <a:p>
            <a:pPr algn="l" rtl="0"/>
            <a:endParaRPr lang="he-IL" sz="1600" dirty="0"/>
          </a:p>
        </p:txBody>
      </p:sp>
      <p:sp>
        <p:nvSpPr>
          <p:cNvPr id="25" name="מלבן 24"/>
          <p:cNvSpPr/>
          <p:nvPr/>
        </p:nvSpPr>
        <p:spPr>
          <a:xfrm>
            <a:off x="179512" y="1340768"/>
            <a:ext cx="2304256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 rtl="0"/>
            <a:r>
              <a:rPr lang="en-US" sz="1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Force Build-up – </a:t>
            </a:r>
            <a:r>
              <a:rPr lang="en-US" sz="1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73</a:t>
            </a:r>
            <a:endParaRPr lang="en-US" sz="12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534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9954" y="260648"/>
            <a:ext cx="804401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/>
              <a:t>Areas of Focus and Activity Characteristics </a:t>
            </a:r>
            <a:endParaRPr lang="he-IL" sz="2800" b="1" dirty="0"/>
          </a:p>
        </p:txBody>
      </p:sp>
      <p:graphicFrame>
        <p:nvGraphicFramePr>
          <p:cNvPr id="20" name="דיאגרמה 19"/>
          <p:cNvGraphicFramePr/>
          <p:nvPr>
            <p:extLst>
              <p:ext uri="{D42A27DB-BD31-4B8C-83A1-F6EECF244321}">
                <p14:modId xmlns:p14="http://schemas.microsoft.com/office/powerpoint/2010/main" xmlns="" val="1377916814"/>
              </p:ext>
            </p:extLst>
          </p:nvPr>
        </p:nvGraphicFramePr>
        <p:xfrm>
          <a:off x="1187624" y="1628800"/>
          <a:ext cx="6264696" cy="4379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מלבן 3"/>
          <p:cNvSpPr/>
          <p:nvPr/>
        </p:nvSpPr>
        <p:spPr>
          <a:xfrm>
            <a:off x="539552" y="1002865"/>
            <a:ext cx="55851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Focus – Theft </a:t>
            </a:r>
            <a:r>
              <a:rPr lang="en-US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vehicles on the national level</a:t>
            </a:r>
          </a:p>
          <a:p>
            <a:pPr algn="l" rtl="0"/>
            <a:r>
              <a:rPr lang="en-US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Focus – Propert</a:t>
            </a:r>
            <a:r>
              <a:rPr lang="en-US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gangs 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756853" y="3410997"/>
            <a:ext cx="1126238" cy="407602"/>
          </a:xfrm>
          <a:prstGeom prst="rect">
            <a:avLst/>
          </a:prstGeom>
        </p:spPr>
      </p:pic>
      <p:pic>
        <p:nvPicPr>
          <p:cNvPr id="7" name="תמונה 6" descr="סמל להב 2019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19879" y="178644"/>
            <a:ext cx="668516" cy="8020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04971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101</Words>
  <Application>Microsoft Office PowerPoint</Application>
  <PresentationFormat>‫הצגה על המסך (4:3)</PresentationFormat>
  <Paragraphs>31</Paragraphs>
  <Slides>3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שקופית 1</vt:lpstr>
      <vt:lpstr>שקופית 2</vt:lpstr>
      <vt:lpstr>שקופית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מזכירות להב 433</dc:creator>
  <cp:lastModifiedBy>u45414</cp:lastModifiedBy>
  <cp:revision>47</cp:revision>
  <cp:lastPrinted>2019-02-07T11:19:12Z</cp:lastPrinted>
  <dcterms:created xsi:type="dcterms:W3CDTF">2018-07-15T13:45:54Z</dcterms:created>
  <dcterms:modified xsi:type="dcterms:W3CDTF">2019-03-31T10:52:32Z</dcterms:modified>
</cp:coreProperties>
</file>