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4" r:id="rId8"/>
    <p:sldId id="263" r:id="rId9"/>
    <p:sldId id="262" r:id="rId1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FFFFFF"/>
    <a:srgbClr val="000000"/>
    <a:srgbClr val="00FF00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>
        <p:scale>
          <a:sx n="66" d="100"/>
          <a:sy n="66" d="100"/>
        </p:scale>
        <p:origin x="1554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AC7C-891F-461A-9F0D-B4E893E409B3}" type="datetimeFigureOut">
              <a:rPr lang="he-IL" smtClean="0"/>
              <a:t>י"ח/כסלו/תשע"ח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1C0A-158C-4AA8-9C2C-711D7A0EA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927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AC7C-891F-461A-9F0D-B4E893E409B3}" type="datetimeFigureOut">
              <a:rPr lang="he-IL" smtClean="0"/>
              <a:t>י"ח/כסלו/תשע"ח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1C0A-158C-4AA8-9C2C-711D7A0EA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999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AC7C-891F-461A-9F0D-B4E893E409B3}" type="datetimeFigureOut">
              <a:rPr lang="he-IL" smtClean="0"/>
              <a:t>י"ח/כסלו/תשע"ח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1C0A-158C-4AA8-9C2C-711D7A0EA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566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AC7C-891F-461A-9F0D-B4E893E409B3}" type="datetimeFigureOut">
              <a:rPr lang="he-IL" smtClean="0"/>
              <a:t>י"ח/כסלו/תשע"ח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1C0A-158C-4AA8-9C2C-711D7A0EA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130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AC7C-891F-461A-9F0D-B4E893E409B3}" type="datetimeFigureOut">
              <a:rPr lang="he-IL" smtClean="0"/>
              <a:t>י"ח/כסלו/תשע"ח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1C0A-158C-4AA8-9C2C-711D7A0EA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9890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AC7C-891F-461A-9F0D-B4E893E409B3}" type="datetimeFigureOut">
              <a:rPr lang="he-IL" smtClean="0"/>
              <a:t>י"ח/כסלו/תשע"ח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1C0A-158C-4AA8-9C2C-711D7A0EA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6006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AC7C-891F-461A-9F0D-B4E893E409B3}" type="datetimeFigureOut">
              <a:rPr lang="he-IL" smtClean="0"/>
              <a:t>י"ח/כסלו/תשע"ח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1C0A-158C-4AA8-9C2C-711D7A0EA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6271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AC7C-891F-461A-9F0D-B4E893E409B3}" type="datetimeFigureOut">
              <a:rPr lang="he-IL" smtClean="0"/>
              <a:t>י"ח/כסלו/תשע"ח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1C0A-158C-4AA8-9C2C-711D7A0EA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745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AC7C-891F-461A-9F0D-B4E893E409B3}" type="datetimeFigureOut">
              <a:rPr lang="he-IL" smtClean="0"/>
              <a:t>י"ח/כסלו/תשע"ח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1C0A-158C-4AA8-9C2C-711D7A0EA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1298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AC7C-891F-461A-9F0D-B4E893E409B3}" type="datetimeFigureOut">
              <a:rPr lang="he-IL" smtClean="0"/>
              <a:t>י"ח/כסלו/תשע"ח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1C0A-158C-4AA8-9C2C-711D7A0EA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132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AC7C-891F-461A-9F0D-B4E893E409B3}" type="datetimeFigureOut">
              <a:rPr lang="he-IL" smtClean="0"/>
              <a:t>י"ח/כסלו/תשע"ח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1C0A-158C-4AA8-9C2C-711D7A0EA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283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DAC7C-891F-461A-9F0D-B4E893E409B3}" type="datetimeFigureOut">
              <a:rPr lang="he-IL" smtClean="0"/>
              <a:t>י"ח/כסלו/תשע"ח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81C0A-158C-4AA8-9C2C-711D7A0EAA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2087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8" name="מציין מיקום תוכן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42864" y="-9250213"/>
            <a:ext cx="36277728" cy="25607811"/>
          </a:xfrm>
        </p:spPr>
      </p:pic>
      <p:sp>
        <p:nvSpPr>
          <p:cNvPr id="9" name="מלבן 8"/>
          <p:cNvSpPr/>
          <p:nvPr/>
        </p:nvSpPr>
        <p:spPr>
          <a:xfrm>
            <a:off x="6473371" y="2720274"/>
            <a:ext cx="478971" cy="14055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4579261" y="2720270"/>
            <a:ext cx="478971" cy="1405577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7220857" y="2720273"/>
            <a:ext cx="478971" cy="1405577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5239660" y="2720270"/>
            <a:ext cx="478971" cy="14055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7881256" y="2720271"/>
            <a:ext cx="478971" cy="1405577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8541655" y="2720271"/>
            <a:ext cx="478971" cy="140557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9202054" y="2720271"/>
            <a:ext cx="478971" cy="1405577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3918862" y="2720270"/>
            <a:ext cx="478971" cy="1405577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3258463" y="2717962"/>
            <a:ext cx="478971" cy="140557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2598064" y="2717962"/>
            <a:ext cx="478971" cy="1405577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6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8" name="מציין מיקום תוכן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70753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8" name="מציין מיקום תוכן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0" y="0"/>
            <a:ext cx="9715499" cy="6858000"/>
          </a:xfrm>
        </p:spPr>
      </p:pic>
    </p:spTree>
    <p:extLst>
      <p:ext uri="{BB962C8B-B14F-4D97-AF65-F5344CB8AC3E}">
        <p14:creationId xmlns:p14="http://schemas.microsoft.com/office/powerpoint/2010/main" val="428378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646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285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87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159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213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127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0</Words>
  <Application>Microsoft Office PowerPoint</Application>
  <PresentationFormat>מסך רחב</PresentationFormat>
  <Paragraphs>0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>IDF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u45208</dc:creator>
  <cp:lastModifiedBy>u45208</cp:lastModifiedBy>
  <cp:revision>2</cp:revision>
  <dcterms:created xsi:type="dcterms:W3CDTF">2017-12-06T08:33:26Z</dcterms:created>
  <dcterms:modified xsi:type="dcterms:W3CDTF">2017-12-06T12:00:19Z</dcterms:modified>
</cp:coreProperties>
</file>