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4" r:id="rId8"/>
    <p:sldId id="263" r:id="rId9"/>
    <p:sldId id="262" r:id="rId10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80"/>
    <a:srgbClr val="FFFFFF"/>
    <a:srgbClr val="000000"/>
    <a:srgbClr val="00FF00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>
        <p:scale>
          <a:sx n="66" d="100"/>
          <a:sy n="66" d="100"/>
        </p:scale>
        <p:origin x="1554" y="10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DAC7C-891F-461A-9F0D-B4E893E409B3}" type="datetimeFigureOut">
              <a:rPr lang="he-IL" smtClean="0"/>
              <a:t>י"ח/כסלו/תשע"ח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81C0A-158C-4AA8-9C2C-711D7A0EAA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49275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DAC7C-891F-461A-9F0D-B4E893E409B3}" type="datetimeFigureOut">
              <a:rPr lang="he-IL" smtClean="0"/>
              <a:t>י"ח/כסלו/תשע"ח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81C0A-158C-4AA8-9C2C-711D7A0EAA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89991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DAC7C-891F-461A-9F0D-B4E893E409B3}" type="datetimeFigureOut">
              <a:rPr lang="he-IL" smtClean="0"/>
              <a:t>י"ח/כסלו/תשע"ח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81C0A-158C-4AA8-9C2C-711D7A0EAA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55663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DAC7C-891F-461A-9F0D-B4E893E409B3}" type="datetimeFigureOut">
              <a:rPr lang="he-IL" smtClean="0"/>
              <a:t>י"ח/כסלו/תשע"ח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81C0A-158C-4AA8-9C2C-711D7A0EAA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1130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DAC7C-891F-461A-9F0D-B4E893E409B3}" type="datetimeFigureOut">
              <a:rPr lang="he-IL" smtClean="0"/>
              <a:t>י"ח/כסלו/תשע"ח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81C0A-158C-4AA8-9C2C-711D7A0EAA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29890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DAC7C-891F-461A-9F0D-B4E893E409B3}" type="datetimeFigureOut">
              <a:rPr lang="he-IL" smtClean="0"/>
              <a:t>י"ח/כסלו/תשע"ח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81C0A-158C-4AA8-9C2C-711D7A0EAA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6006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DAC7C-891F-461A-9F0D-B4E893E409B3}" type="datetimeFigureOut">
              <a:rPr lang="he-IL" smtClean="0"/>
              <a:t>י"ח/כסלו/תשע"ח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81C0A-158C-4AA8-9C2C-711D7A0EAA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26271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DAC7C-891F-461A-9F0D-B4E893E409B3}" type="datetimeFigureOut">
              <a:rPr lang="he-IL" smtClean="0"/>
              <a:t>י"ח/כסלו/תשע"ח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81C0A-158C-4AA8-9C2C-711D7A0EAA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97451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DAC7C-891F-461A-9F0D-B4E893E409B3}" type="datetimeFigureOut">
              <a:rPr lang="he-IL" smtClean="0"/>
              <a:t>י"ח/כסלו/תשע"ח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81C0A-158C-4AA8-9C2C-711D7A0EAA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51298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DAC7C-891F-461A-9F0D-B4E893E409B3}" type="datetimeFigureOut">
              <a:rPr lang="he-IL" smtClean="0"/>
              <a:t>י"ח/כסלו/תשע"ח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81C0A-158C-4AA8-9C2C-711D7A0EAA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61320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DAC7C-891F-461A-9F0D-B4E893E409B3}" type="datetimeFigureOut">
              <a:rPr lang="he-IL" smtClean="0"/>
              <a:t>י"ח/כסלו/תשע"ח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81C0A-158C-4AA8-9C2C-711D7A0EAA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7283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DAC7C-891F-461A-9F0D-B4E893E409B3}" type="datetimeFigureOut">
              <a:rPr lang="he-IL" smtClean="0"/>
              <a:t>י"ח/כסלו/תשע"ח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81C0A-158C-4AA8-9C2C-711D7A0EAAD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12087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8" name="מציין מיקום תוכן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42864" y="-9250213"/>
            <a:ext cx="36277728" cy="25607811"/>
          </a:xfrm>
        </p:spPr>
      </p:pic>
      <p:sp>
        <p:nvSpPr>
          <p:cNvPr id="9" name="מלבן 8"/>
          <p:cNvSpPr/>
          <p:nvPr/>
        </p:nvSpPr>
        <p:spPr>
          <a:xfrm>
            <a:off x="6473371" y="2720274"/>
            <a:ext cx="478971" cy="14055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מלבן 9"/>
          <p:cNvSpPr/>
          <p:nvPr/>
        </p:nvSpPr>
        <p:spPr>
          <a:xfrm>
            <a:off x="4579261" y="2720270"/>
            <a:ext cx="478971" cy="1405577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מלבן 10"/>
          <p:cNvSpPr/>
          <p:nvPr/>
        </p:nvSpPr>
        <p:spPr>
          <a:xfrm>
            <a:off x="7220857" y="2720273"/>
            <a:ext cx="478971" cy="1405577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מלבן 11"/>
          <p:cNvSpPr/>
          <p:nvPr/>
        </p:nvSpPr>
        <p:spPr>
          <a:xfrm>
            <a:off x="5239660" y="2720270"/>
            <a:ext cx="478971" cy="14055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מלבן 12"/>
          <p:cNvSpPr/>
          <p:nvPr/>
        </p:nvSpPr>
        <p:spPr>
          <a:xfrm>
            <a:off x="7881256" y="2720271"/>
            <a:ext cx="478971" cy="1405577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מלבן 13"/>
          <p:cNvSpPr/>
          <p:nvPr/>
        </p:nvSpPr>
        <p:spPr>
          <a:xfrm>
            <a:off x="8541655" y="2720271"/>
            <a:ext cx="478971" cy="140557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מלבן 14"/>
          <p:cNvSpPr/>
          <p:nvPr/>
        </p:nvSpPr>
        <p:spPr>
          <a:xfrm>
            <a:off x="9202054" y="2720271"/>
            <a:ext cx="478971" cy="1405577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מלבן 15"/>
          <p:cNvSpPr/>
          <p:nvPr/>
        </p:nvSpPr>
        <p:spPr>
          <a:xfrm>
            <a:off x="3918862" y="2720270"/>
            <a:ext cx="478971" cy="1405577"/>
          </a:xfrm>
          <a:prstGeom prst="rect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מלבן 16"/>
          <p:cNvSpPr/>
          <p:nvPr/>
        </p:nvSpPr>
        <p:spPr>
          <a:xfrm>
            <a:off x="3258463" y="2717962"/>
            <a:ext cx="478971" cy="140557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מלבן 17"/>
          <p:cNvSpPr/>
          <p:nvPr/>
        </p:nvSpPr>
        <p:spPr>
          <a:xfrm>
            <a:off x="2598064" y="2717962"/>
            <a:ext cx="478971" cy="1405577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6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8" name="מציין מיקום תוכן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370753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8" name="מציין מיקום תוכן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250" y="0"/>
            <a:ext cx="9715499" cy="6858000"/>
          </a:xfrm>
        </p:spPr>
      </p:pic>
    </p:spTree>
    <p:extLst>
      <p:ext uri="{BB962C8B-B14F-4D97-AF65-F5344CB8AC3E}">
        <p14:creationId xmlns:p14="http://schemas.microsoft.com/office/powerpoint/2010/main" val="428378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6646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7285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987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80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0159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3213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9127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0</Words>
  <Application>Microsoft Office PowerPoint</Application>
  <PresentationFormat>מסך רחב</PresentationFormat>
  <Paragraphs>0</Paragraphs>
  <Slides>9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ערכת נושא Office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  <vt:lpstr>מצגת של PowerPoint</vt:lpstr>
    </vt:vector>
  </TitlesOfParts>
  <Company>IDF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u45208</dc:creator>
  <cp:lastModifiedBy>u45208</cp:lastModifiedBy>
  <cp:revision>2</cp:revision>
  <dcterms:created xsi:type="dcterms:W3CDTF">2017-12-06T08:33:26Z</dcterms:created>
  <dcterms:modified xsi:type="dcterms:W3CDTF">2017-12-06T12:00:19Z</dcterms:modified>
</cp:coreProperties>
</file>