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6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6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1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7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3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1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A518A-CDF7-4AB0-A5C9-B7C3A10186B7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C228-8D23-438A-8721-8A3BB36AD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8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JOC Lay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9" b="9236"/>
          <a:stretch>
            <a:fillRect/>
          </a:stretch>
        </p:blipFill>
        <p:spPr bwMode="auto">
          <a:xfrm>
            <a:off x="116378" y="570027"/>
            <a:ext cx="8927869" cy="5797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8165" y="141316"/>
            <a:ext cx="4787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CJOC DESIGN (as of 31 May 19)</a:t>
            </a:r>
            <a:endParaRPr lang="en-US" sz="2800" b="1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815" y="2430463"/>
            <a:ext cx="1322091" cy="11445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835" y="3644899"/>
            <a:ext cx="1279071" cy="21717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7901" y="3038477"/>
            <a:ext cx="5251450" cy="28049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0754" y="4000500"/>
            <a:ext cx="430295" cy="1816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0288" y="3274730"/>
            <a:ext cx="911225" cy="3881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2220" y="1441450"/>
            <a:ext cx="1074965" cy="15049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44950" y="1522782"/>
            <a:ext cx="828676" cy="8074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20712" y="1400922"/>
            <a:ext cx="1156816" cy="127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30288" y="2349560"/>
            <a:ext cx="720468" cy="6240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93666" y="6210317"/>
            <a:ext cx="2676525" cy="58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7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23" y="1093247"/>
            <a:ext cx="8315865" cy="512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13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9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LECLAIR, JOHN W JR Col USAF USAFE USAFE A3/A3C</dc:creator>
  <cp:lastModifiedBy>LECLAIR, JOHN W JR Col USAF USAFE USAFE A3/A3C</cp:lastModifiedBy>
  <cp:revision>7</cp:revision>
  <cp:lastPrinted>2019-05-31T09:01:23Z</cp:lastPrinted>
  <dcterms:created xsi:type="dcterms:W3CDTF">2019-02-02T14:03:11Z</dcterms:created>
  <dcterms:modified xsi:type="dcterms:W3CDTF">2019-05-31T09:37:53Z</dcterms:modified>
</cp:coreProperties>
</file>