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81" r:id="rId24"/>
    <p:sldId id="282" r:id="rId25"/>
    <p:sldId id="283" r:id="rId26"/>
    <p:sldId id="284" r:id="rId27"/>
    <p:sldId id="285" r:id="rId28"/>
    <p:sldId id="287" r:id="rId29"/>
    <p:sldId id="28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E3391"/>
    <a:srgbClr val="003300"/>
    <a:srgbClr val="FB9C7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70" autoAdjust="0"/>
  </p:normalViewPr>
  <p:slideViewPr>
    <p:cSldViewPr>
      <p:cViewPr varScale="1">
        <p:scale>
          <a:sx n="57" d="100"/>
          <a:sy n="57" d="100"/>
        </p:scale>
        <p:origin x="-17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6C49A0-9B5E-46E8-BB9A-5B87AFFDE7F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9499146-D025-4165-905A-D73FE61ABD9A}">
      <dgm:prSet phldrT="[Text]" custT="1"/>
      <dgm:spPr>
        <a:solidFill>
          <a:schemeClr val="accent5">
            <a:lumMod val="75000"/>
          </a:schemeClr>
        </a:solidFill>
        <a:ln>
          <a:noFill/>
        </a:ln>
      </dgm:spPr>
      <dgm:t>
        <a:bodyPr/>
        <a:lstStyle/>
        <a:p>
          <a:r>
            <a:rPr lang="en-US" sz="1400" dirty="0" smtClean="0"/>
            <a:t>Step1 :</a:t>
          </a:r>
        </a:p>
        <a:p>
          <a:r>
            <a:rPr lang="en-US" sz="1400" dirty="0" smtClean="0"/>
            <a:t>Start Acknowledging Something</a:t>
          </a:r>
          <a:endParaRPr lang="en-US" sz="1400" dirty="0"/>
        </a:p>
      </dgm:t>
    </dgm:pt>
    <dgm:pt modelId="{99B53D57-B7EA-4447-A400-D63C4ECB718B}" type="parTrans" cxnId="{AC2074FC-C406-4236-94D2-C421988D5F3F}">
      <dgm:prSet/>
      <dgm:spPr/>
      <dgm:t>
        <a:bodyPr/>
        <a:lstStyle/>
        <a:p>
          <a:endParaRPr lang="en-US"/>
        </a:p>
      </dgm:t>
    </dgm:pt>
    <dgm:pt modelId="{0A2F107A-C420-4866-A978-4238ED81D2C5}" type="sibTrans" cxnId="{AC2074FC-C406-4236-94D2-C421988D5F3F}">
      <dgm:prSet/>
      <dgm:spPr/>
      <dgm:t>
        <a:bodyPr/>
        <a:lstStyle/>
        <a:p>
          <a:endParaRPr lang="en-US"/>
        </a:p>
      </dgm:t>
    </dgm:pt>
    <dgm:pt modelId="{B908871F-B9B3-4D34-8B09-BF2CD3396DA5}">
      <dgm:prSet phldrT="[Text]" custT="1"/>
      <dgm:spPr>
        <a:solidFill>
          <a:schemeClr val="accent5">
            <a:lumMod val="50000"/>
          </a:schemeClr>
        </a:solidFill>
        <a:ln>
          <a:noFill/>
        </a:ln>
      </dgm:spPr>
      <dgm:t>
        <a:bodyPr/>
        <a:lstStyle/>
        <a:p>
          <a:r>
            <a:rPr lang="en-US" sz="1400" dirty="0" smtClean="0"/>
            <a:t>Step2 :</a:t>
          </a:r>
        </a:p>
        <a:p>
          <a:r>
            <a:rPr lang="en-US" sz="1400" dirty="0" smtClean="0"/>
            <a:t>Don’t sweep problems under the carpet</a:t>
          </a:r>
          <a:endParaRPr lang="en-US" sz="1400" dirty="0"/>
        </a:p>
      </dgm:t>
    </dgm:pt>
    <dgm:pt modelId="{BCADB047-E309-4E69-87D2-F9B321E79D46}" type="parTrans" cxnId="{C4A15D1E-9C5E-4E92-9B19-39C239AA436C}">
      <dgm:prSet/>
      <dgm:spPr/>
      <dgm:t>
        <a:bodyPr/>
        <a:lstStyle/>
        <a:p>
          <a:endParaRPr lang="en-US"/>
        </a:p>
      </dgm:t>
    </dgm:pt>
    <dgm:pt modelId="{95E92437-D121-433C-900D-615B5190513F}" type="sibTrans" cxnId="{C4A15D1E-9C5E-4E92-9B19-39C239AA436C}">
      <dgm:prSet/>
      <dgm:spPr/>
      <dgm:t>
        <a:bodyPr/>
        <a:lstStyle/>
        <a:p>
          <a:endParaRPr lang="en-US"/>
        </a:p>
      </dgm:t>
    </dgm:pt>
    <dgm:pt modelId="{5A0C423D-0550-42E1-9E25-F7DB4CB3B10F}">
      <dgm:prSet phldrT="[Text]" custT="1"/>
      <dgm:spPr>
        <a:solidFill>
          <a:srgbClr val="003300"/>
        </a:solidFill>
        <a:ln>
          <a:noFill/>
        </a:ln>
      </dgm:spPr>
      <dgm:t>
        <a:bodyPr/>
        <a:lstStyle/>
        <a:p>
          <a:r>
            <a:rPr lang="en-US" sz="1400" dirty="0" smtClean="0"/>
            <a:t>Step3 : </a:t>
          </a:r>
        </a:p>
        <a:p>
          <a:r>
            <a:rPr lang="en-US" sz="1400" dirty="0" smtClean="0"/>
            <a:t>Face it head on</a:t>
          </a:r>
        </a:p>
      </dgm:t>
    </dgm:pt>
    <dgm:pt modelId="{72C236F2-936F-4F5D-8A4D-EC4712BEAC1F}" type="parTrans" cxnId="{0AB81CFF-FDF5-47AC-B21B-DC07A7B524C9}">
      <dgm:prSet/>
      <dgm:spPr/>
      <dgm:t>
        <a:bodyPr/>
        <a:lstStyle/>
        <a:p>
          <a:endParaRPr lang="en-US"/>
        </a:p>
      </dgm:t>
    </dgm:pt>
    <dgm:pt modelId="{63303CA3-0C46-416C-BD22-DDA26FA43490}" type="sibTrans" cxnId="{0AB81CFF-FDF5-47AC-B21B-DC07A7B524C9}">
      <dgm:prSet/>
      <dgm:spPr/>
      <dgm:t>
        <a:bodyPr/>
        <a:lstStyle/>
        <a:p>
          <a:endParaRPr lang="en-US"/>
        </a:p>
      </dgm:t>
    </dgm:pt>
    <dgm:pt modelId="{FF8C8FF7-C8A0-43F6-9A42-46B3FBB1E53E}">
      <dgm:prSet phldrT="[Text]" custT="1"/>
      <dgm:spPr>
        <a:solidFill>
          <a:srgbClr val="009900"/>
        </a:solidFill>
        <a:ln>
          <a:noFill/>
        </a:ln>
      </dgm:spPr>
      <dgm:t>
        <a:bodyPr/>
        <a:lstStyle/>
        <a:p>
          <a:r>
            <a:rPr lang="en-US" sz="1400" dirty="0" smtClean="0"/>
            <a:t>Step3 :</a:t>
          </a:r>
        </a:p>
        <a:p>
          <a:r>
            <a:rPr lang="en-US" sz="1400" dirty="0" smtClean="0"/>
            <a:t>Solve it</a:t>
          </a:r>
        </a:p>
      </dgm:t>
    </dgm:pt>
    <dgm:pt modelId="{2556A350-8B48-45A0-836F-324E538DD70D}" type="parTrans" cxnId="{E2E047E0-301A-4ABE-BCA0-7EA3016A9C2E}">
      <dgm:prSet/>
      <dgm:spPr/>
      <dgm:t>
        <a:bodyPr/>
        <a:lstStyle/>
        <a:p>
          <a:endParaRPr lang="en-US"/>
        </a:p>
      </dgm:t>
    </dgm:pt>
    <dgm:pt modelId="{C5443E34-2BCA-4D90-A933-57F56D4D0C11}" type="sibTrans" cxnId="{E2E047E0-301A-4ABE-BCA0-7EA3016A9C2E}">
      <dgm:prSet/>
      <dgm:spPr/>
      <dgm:t>
        <a:bodyPr/>
        <a:lstStyle/>
        <a:p>
          <a:endParaRPr lang="en-US"/>
        </a:p>
      </dgm:t>
    </dgm:pt>
    <dgm:pt modelId="{BFE768E4-C965-4AB0-A018-D68F4AD11966}" type="pres">
      <dgm:prSet presAssocID="{8E6C49A0-9B5E-46E8-BB9A-5B87AFFDE7F5}" presName="Name0" presStyleCnt="0">
        <dgm:presLayoutVars>
          <dgm:dir/>
          <dgm:animLvl val="lvl"/>
          <dgm:resizeHandles val="exact"/>
        </dgm:presLayoutVars>
      </dgm:prSet>
      <dgm:spPr/>
    </dgm:pt>
    <dgm:pt modelId="{5F9A09E1-0A17-47A9-8A2C-B9D2239ED83E}" type="pres">
      <dgm:prSet presAssocID="{89499146-D025-4165-905A-D73FE61ABD9A}" presName="parTxOnly" presStyleLbl="node1" presStyleIdx="0" presStyleCnt="4" custScaleX="1426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BEA3D-9505-4582-ABB8-ACFC044A9CD4}" type="pres">
      <dgm:prSet presAssocID="{0A2F107A-C420-4866-A978-4238ED81D2C5}" presName="parTxOnlySpace" presStyleCnt="0"/>
      <dgm:spPr/>
    </dgm:pt>
    <dgm:pt modelId="{D97E5374-D90B-4612-9CD3-AA27C64AB0B0}" type="pres">
      <dgm:prSet presAssocID="{B908871F-B9B3-4D34-8B09-BF2CD3396DA5}" presName="parTxOnly" presStyleLbl="node1" presStyleIdx="1" presStyleCnt="4" custScaleX="1584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20058-42BC-43B3-9EA5-1F3E1F7957A1}" type="pres">
      <dgm:prSet presAssocID="{95E92437-D121-433C-900D-615B5190513F}" presName="parTxOnlySpace" presStyleCnt="0"/>
      <dgm:spPr/>
    </dgm:pt>
    <dgm:pt modelId="{D2A236CC-79C4-42D1-981D-7B850FF6D064}" type="pres">
      <dgm:prSet presAssocID="{5A0C423D-0550-42E1-9E25-F7DB4CB3B10F}" presName="parTxOnly" presStyleLbl="node1" presStyleIdx="2" presStyleCnt="4" custScaleX="1082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0F34D-E61D-42B5-BF24-2BCA50091239}" type="pres">
      <dgm:prSet presAssocID="{63303CA3-0C46-416C-BD22-DDA26FA43490}" presName="parTxOnlySpace" presStyleCnt="0"/>
      <dgm:spPr/>
    </dgm:pt>
    <dgm:pt modelId="{194CE5FB-E893-46E9-8C7E-367ED5F4D498}" type="pres">
      <dgm:prSet presAssocID="{FF8C8FF7-C8A0-43F6-9A42-46B3FBB1E53E}" presName="parTxOnly" presStyleLbl="node1" presStyleIdx="3" presStyleCnt="4" custScaleX="85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AB7D5E9-8FAF-42CD-AC0E-7050D91679C7}" type="presOf" srcId="{8E6C49A0-9B5E-46E8-BB9A-5B87AFFDE7F5}" destId="{BFE768E4-C965-4AB0-A018-D68F4AD11966}" srcOrd="0" destOrd="0" presId="urn:microsoft.com/office/officeart/2005/8/layout/chevron1"/>
    <dgm:cxn modelId="{DB96627F-26FB-4333-B3DC-04E26FEBB20D}" type="presOf" srcId="{FF8C8FF7-C8A0-43F6-9A42-46B3FBB1E53E}" destId="{194CE5FB-E893-46E9-8C7E-367ED5F4D498}" srcOrd="0" destOrd="0" presId="urn:microsoft.com/office/officeart/2005/8/layout/chevron1"/>
    <dgm:cxn modelId="{C49FDADA-CC42-404E-AD55-2A8E9B4698EC}" type="presOf" srcId="{B908871F-B9B3-4D34-8B09-BF2CD3396DA5}" destId="{D97E5374-D90B-4612-9CD3-AA27C64AB0B0}" srcOrd="0" destOrd="0" presId="urn:microsoft.com/office/officeart/2005/8/layout/chevron1"/>
    <dgm:cxn modelId="{0AB81CFF-FDF5-47AC-B21B-DC07A7B524C9}" srcId="{8E6C49A0-9B5E-46E8-BB9A-5B87AFFDE7F5}" destId="{5A0C423D-0550-42E1-9E25-F7DB4CB3B10F}" srcOrd="2" destOrd="0" parTransId="{72C236F2-936F-4F5D-8A4D-EC4712BEAC1F}" sibTransId="{63303CA3-0C46-416C-BD22-DDA26FA43490}"/>
    <dgm:cxn modelId="{AC2074FC-C406-4236-94D2-C421988D5F3F}" srcId="{8E6C49A0-9B5E-46E8-BB9A-5B87AFFDE7F5}" destId="{89499146-D025-4165-905A-D73FE61ABD9A}" srcOrd="0" destOrd="0" parTransId="{99B53D57-B7EA-4447-A400-D63C4ECB718B}" sibTransId="{0A2F107A-C420-4866-A978-4238ED81D2C5}"/>
    <dgm:cxn modelId="{C4A15D1E-9C5E-4E92-9B19-39C239AA436C}" srcId="{8E6C49A0-9B5E-46E8-BB9A-5B87AFFDE7F5}" destId="{B908871F-B9B3-4D34-8B09-BF2CD3396DA5}" srcOrd="1" destOrd="0" parTransId="{BCADB047-E309-4E69-87D2-F9B321E79D46}" sibTransId="{95E92437-D121-433C-900D-615B5190513F}"/>
    <dgm:cxn modelId="{5B36C1DF-EDA6-40B0-9451-B1554EAA23FF}" type="presOf" srcId="{5A0C423D-0550-42E1-9E25-F7DB4CB3B10F}" destId="{D2A236CC-79C4-42D1-981D-7B850FF6D064}" srcOrd="0" destOrd="0" presId="urn:microsoft.com/office/officeart/2005/8/layout/chevron1"/>
    <dgm:cxn modelId="{373B8AEC-6403-45B2-9467-CE21F339C7C4}" type="presOf" srcId="{89499146-D025-4165-905A-D73FE61ABD9A}" destId="{5F9A09E1-0A17-47A9-8A2C-B9D2239ED83E}" srcOrd="0" destOrd="0" presId="urn:microsoft.com/office/officeart/2005/8/layout/chevron1"/>
    <dgm:cxn modelId="{E2E047E0-301A-4ABE-BCA0-7EA3016A9C2E}" srcId="{8E6C49A0-9B5E-46E8-BB9A-5B87AFFDE7F5}" destId="{FF8C8FF7-C8A0-43F6-9A42-46B3FBB1E53E}" srcOrd="3" destOrd="0" parTransId="{2556A350-8B48-45A0-836F-324E538DD70D}" sibTransId="{C5443E34-2BCA-4D90-A933-57F56D4D0C11}"/>
    <dgm:cxn modelId="{2BD96849-B564-455E-AF68-ED1E1F214BAC}" type="presParOf" srcId="{BFE768E4-C965-4AB0-A018-D68F4AD11966}" destId="{5F9A09E1-0A17-47A9-8A2C-B9D2239ED83E}" srcOrd="0" destOrd="0" presId="urn:microsoft.com/office/officeart/2005/8/layout/chevron1"/>
    <dgm:cxn modelId="{54A0E51F-5119-40C8-95AA-AE93EBC0813A}" type="presParOf" srcId="{BFE768E4-C965-4AB0-A018-D68F4AD11966}" destId="{E64BEA3D-9505-4582-ABB8-ACFC044A9CD4}" srcOrd="1" destOrd="0" presId="urn:microsoft.com/office/officeart/2005/8/layout/chevron1"/>
    <dgm:cxn modelId="{A51B0FFD-AF05-4203-A250-CAB5A326A239}" type="presParOf" srcId="{BFE768E4-C965-4AB0-A018-D68F4AD11966}" destId="{D97E5374-D90B-4612-9CD3-AA27C64AB0B0}" srcOrd="2" destOrd="0" presId="urn:microsoft.com/office/officeart/2005/8/layout/chevron1"/>
    <dgm:cxn modelId="{838449E6-B769-4574-9443-6EE9971F21D5}" type="presParOf" srcId="{BFE768E4-C965-4AB0-A018-D68F4AD11966}" destId="{83020058-42BC-43B3-9EA5-1F3E1F7957A1}" srcOrd="3" destOrd="0" presId="urn:microsoft.com/office/officeart/2005/8/layout/chevron1"/>
    <dgm:cxn modelId="{8F2FA86C-7397-46C2-B4F1-88D1C2C1FD23}" type="presParOf" srcId="{BFE768E4-C965-4AB0-A018-D68F4AD11966}" destId="{D2A236CC-79C4-42D1-981D-7B850FF6D064}" srcOrd="4" destOrd="0" presId="urn:microsoft.com/office/officeart/2005/8/layout/chevron1"/>
    <dgm:cxn modelId="{297CC71B-CFD3-4706-B258-BCC61F422D37}" type="presParOf" srcId="{BFE768E4-C965-4AB0-A018-D68F4AD11966}" destId="{DFE0F34D-E61D-42B5-BF24-2BCA50091239}" srcOrd="5" destOrd="0" presId="urn:microsoft.com/office/officeart/2005/8/layout/chevron1"/>
    <dgm:cxn modelId="{40483C8C-FA52-48B7-B196-AAB4FF6CD626}" type="presParOf" srcId="{BFE768E4-C965-4AB0-A018-D68F4AD11966}" destId="{194CE5FB-E893-46E9-8C7E-367ED5F4D498}" srcOrd="6" destOrd="0" presId="urn:microsoft.com/office/officeart/2005/8/layout/chevron1"/>
  </dgm:cxnLst>
  <dgm:bg>
    <a:solidFill>
      <a:schemeClr val="bg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9A09E1-0A17-47A9-8A2C-B9D2239ED83E}">
      <dsp:nvSpPr>
        <dsp:cNvPr id="0" name=""/>
        <dsp:cNvSpPr/>
      </dsp:nvSpPr>
      <dsp:spPr>
        <a:xfrm>
          <a:off x="1157" y="871738"/>
          <a:ext cx="2478026" cy="694923"/>
        </a:xfrm>
        <a:prstGeom prst="chevron">
          <a:avLst/>
        </a:prstGeom>
        <a:solidFill>
          <a:schemeClr val="accent5">
            <a:lumMod val="75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Step1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Start Acknowledging Something</a:t>
          </a:r>
          <a:endParaRPr lang="en-US" sz="1400" kern="1200" dirty="0"/>
        </a:p>
      </dsp:txBody>
      <dsp:txXfrm>
        <a:off x="1157" y="871738"/>
        <a:ext cx="2478026" cy="694923"/>
      </dsp:txXfrm>
    </dsp:sp>
    <dsp:sp modelId="{D97E5374-D90B-4612-9CD3-AA27C64AB0B0}">
      <dsp:nvSpPr>
        <dsp:cNvPr id="0" name=""/>
        <dsp:cNvSpPr/>
      </dsp:nvSpPr>
      <dsp:spPr>
        <a:xfrm>
          <a:off x="2305452" y="871738"/>
          <a:ext cx="2752295" cy="694923"/>
        </a:xfrm>
        <a:prstGeom prst="chevron">
          <a:avLst/>
        </a:prstGeom>
        <a:solidFill>
          <a:schemeClr val="accent5">
            <a:lumMod val="50000"/>
          </a:schemeClr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Step2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Don’t sweep problems under the carpet</a:t>
          </a:r>
          <a:endParaRPr lang="en-US" sz="1400" kern="1200" dirty="0"/>
        </a:p>
      </dsp:txBody>
      <dsp:txXfrm>
        <a:off x="2305452" y="871738"/>
        <a:ext cx="2752295" cy="694923"/>
      </dsp:txXfrm>
    </dsp:sp>
    <dsp:sp modelId="{D2A236CC-79C4-42D1-981D-7B850FF6D064}">
      <dsp:nvSpPr>
        <dsp:cNvPr id="0" name=""/>
        <dsp:cNvSpPr/>
      </dsp:nvSpPr>
      <dsp:spPr>
        <a:xfrm>
          <a:off x="4884017" y="871738"/>
          <a:ext cx="1879784" cy="694923"/>
        </a:xfrm>
        <a:prstGeom prst="chevron">
          <a:avLst/>
        </a:prstGeom>
        <a:solidFill>
          <a:srgbClr val="003300"/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Step3 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Face it head on</a:t>
          </a:r>
        </a:p>
      </dsp:txBody>
      <dsp:txXfrm>
        <a:off x="4884017" y="871738"/>
        <a:ext cx="1879784" cy="694923"/>
      </dsp:txXfrm>
    </dsp:sp>
    <dsp:sp modelId="{194CE5FB-E893-46E9-8C7E-367ED5F4D498}">
      <dsp:nvSpPr>
        <dsp:cNvPr id="0" name=""/>
        <dsp:cNvSpPr/>
      </dsp:nvSpPr>
      <dsp:spPr>
        <a:xfrm>
          <a:off x="6590071" y="871738"/>
          <a:ext cx="1485971" cy="694923"/>
        </a:xfrm>
        <a:prstGeom prst="chevron">
          <a:avLst/>
        </a:prstGeom>
        <a:solidFill>
          <a:srgbClr val="009900"/>
        </a:solidFill>
        <a:ln w="11429" cap="flat" cmpd="sng" algn="ctr">
          <a:noFill/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Step3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Solve it</a:t>
          </a:r>
        </a:p>
      </dsp:txBody>
      <dsp:txXfrm>
        <a:off x="6590071" y="871738"/>
        <a:ext cx="1485971" cy="6949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510C3-5B5F-4E00-980D-33133D491599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0EFD-C9E6-4022-BBC1-53098299BF9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184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F0EFD-C9E6-4022-BBC1-53098299BF9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F0EFD-C9E6-4022-BBC1-53098299BF9E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9D78B0-8A91-49E4-976C-EA8A261D6E6F}" type="datetimeFigureOut">
              <a:rPr lang="en-IN" smtClean="0"/>
              <a:pPr/>
              <a:t>08-02-2014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82580C-1CA6-4A2C-912C-E8D980DA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4.bp.blogspot.com/_kxPG6y8Qctk/TRQycw5-ceI/AAAAAAAAhpU/rfayS18WDX0/s1600/Gandhiji+Line+Drawings+(16)1.JPG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1.bp.blogspot.com/_6Mvb0uvsByE/TPXWedD01qI/AAAAAAAAACY/sFztbcT4Auk/s1600/mahatma+gandhi+photo+gallery+(1).jpg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andhitopia.org/photo/pemg1946035001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andhitopia.org/photo/pemg1942085008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gandhitopia.org/photo/pemg1930040705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www.gandhitopia.org/photo/pemg1924505001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andhitopia.org/photo/pemg1942085008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3.bp.blogspot.com/_6Mvb0uvsByE/TPXWd4exAqI/AAAAAAAAACU/jNrgefHMBak/s1600/mahatma+gandhi+photo+gallery.jpg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gandhitopia.org/photo/pemg1946035001-2?context=album&amp;albumId=2678951:Album:3221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4.bp.blogspot.com/_6Mvb0uvsByE/TPXWbjXJVEI/AAAAAAAAACI/UDHUZVg9Zbo/s1600/mahatma+gandhi+childhood+photos+(3).jpg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4.bp.blogspot.com/_6Mvb0uvsByE/TPXWbCvJa0I/AAAAAAAAACE/U5EQu7e6WlA/s1600/mahatma+gandhi+childhood+photos+(2).jpg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3.bp.blogspot.com/_6Mvb0uvsByE/TPXWdIoGF5I/AAAAAAAAACQ/mE9Xmg42wfY/s1600/mahatma+gandhi+childhood+photos+images+pics+(1).jpg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hyperlink" Target="http://1.bp.blogspot.com/_kxPG6y8Qctk/TRQyr6Ark0I/AAAAAAAAhqs/f_XbFGslXUI/s1600/Gandhiji+Line+Drawings+(5)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ineartamerica.com/featured/gandhi-prophet-of-peace-lalit-jai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fineartamerica.com/featured/freedom-hero-wale-adeoye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4259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pic>
        <p:nvPicPr>
          <p:cNvPr id="35842" name="Picture 2" descr="http://binscorner.com/mails/l/life-in-pictures-mahatma-gandhi/ATT00005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14400"/>
            <a:ext cx="4626568" cy="2743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28600" y="4343400"/>
            <a:ext cx="8686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Positive Things</a:t>
            </a:r>
          </a:p>
          <a:p>
            <a:pPr algn="ctr">
              <a:lnSpc>
                <a:spcPct val="150000"/>
              </a:lnSpc>
            </a:pP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You Can Do to Change Your Life</a:t>
            </a:r>
            <a:endParaRPr lang="en-IN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3404"/>
            <a:ext cx="7162800" cy="238194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Practice self-forgiveness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Years spent in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a certain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relationship, career, addiction, negativity,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poor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health,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fear,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it is all okay. </a:t>
            </a:r>
            <a:endParaRPr lang="en-US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You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cannot really move on until you forgive yourself for being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human..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And a soul forgiven is a soul motivated for wonders..</a:t>
            </a:r>
            <a:endParaRPr lang="en-IN" b="1" dirty="0">
              <a:solidFill>
                <a:schemeClr val="accent1">
                  <a:lumMod val="75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4" name="Picture 2" descr="http://cache2.artprintimages.com/ncr/p/LRG/37/3733/FIFZF00Z/art-print/margaret-bourke-white-originals-life-2nd-decade-34th-floor-exhib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88640"/>
            <a:ext cx="3096344" cy="371475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7486680" cy="3070290"/>
          </a:xfrm>
        </p:spPr>
        <p:txBody>
          <a:bodyPr>
            <a:normAutofit/>
          </a:bodyPr>
          <a:lstStyle/>
          <a:p>
            <a:endParaRPr lang="en-US" dirty="0" smtClean="0"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Buy groceries-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not happiness – 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  <a:p>
            <a:pPr algn="just"/>
            <a:endParaRPr lang="en-US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There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are certain things money can buy. </a:t>
            </a:r>
            <a:endParaRPr lang="en-US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Other things, not so much- Like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happiness! </a:t>
            </a:r>
            <a:endParaRPr lang="en-US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/>
            <a:endParaRPr lang="en-US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Certain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things create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sensations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of joy, passion,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love AND pleasure… but ‘HAPPINESS’-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that is a certain place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inside OF </a:t>
            </a:r>
            <a:r>
              <a:rPr lang="en-US" b="1" dirty="0">
                <a:solidFill>
                  <a:schemeClr val="tx1"/>
                </a:solidFill>
                <a:cs typeface="Times New Roman" pitchFamily="18" charset="0"/>
              </a:rPr>
              <a:t>you, accessible by </a:t>
            </a: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choice only and can not be bought BY ANY AMOUNT OF MONEY….</a:t>
            </a:r>
            <a:endParaRPr lang="en-IN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5" name="Picture 4" descr="http://img-c.ns-img.com/cimg/img_-5756283124817982847_1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857232"/>
            <a:ext cx="2952328" cy="230425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00600"/>
            <a:ext cx="6934200" cy="9906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Look Unto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yourself for happiness – 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It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is not going to come from someone else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Lucida Calligraphy" pitchFamily="66" charset="0"/>
                <a:cs typeface="Times New Roman" pitchFamily="18" charset="0"/>
              </a:rPr>
              <a:t>. 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pic>
        <p:nvPicPr>
          <p:cNvPr id="4" name="Picture 2" descr="http://4.bp.blogspot.com/_kxPG6y8Qctk/TRQycw5-ceI/AAAAAAAAhpU/rfayS18WDX0/s800/Gandhiji%2BLine%2BDrawings%2B%252816%2529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28604"/>
            <a:ext cx="3028950" cy="396044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643314"/>
            <a:ext cx="6453214" cy="3072974"/>
          </a:xfrm>
        </p:spPr>
        <p:txBody>
          <a:bodyPr/>
          <a:lstStyle/>
          <a:p>
            <a:pPr algn="l"/>
            <a:endParaRPr lang="en-US" dirty="0" smtClean="0">
              <a:latin typeface="Lucida Calligraphy" pitchFamily="66" charset="0"/>
              <a:cs typeface="Times New Roman" pitchFamily="18" charset="0"/>
            </a:endParaRPr>
          </a:p>
          <a:p>
            <a:pPr algn="l"/>
            <a:endParaRPr lang="en-US" dirty="0">
              <a:latin typeface="Lucida Calligraphy" pitchFamily="66" charset="0"/>
              <a:cs typeface="Times New Roman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Get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moving! 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Don’t think that  standstill  water  will SUPPORT life for long….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912" y="908720"/>
            <a:ext cx="1872208" cy="1008112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4" name="Picture 2" descr="http://binscorner.com/mails/l/life-in-pictures-mahatma-gandhi/ATT00014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3284364" cy="37444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rgbClr val="FB9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98134"/>
            <a:ext cx="7700994" cy="3074138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     Believe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you are ready now. 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‘</a:t>
            </a:r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This is a perfect state of mind to be in….’ </a:t>
            </a:r>
          </a:p>
          <a:p>
            <a:pPr algn="just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Only then you can work wonders….</a:t>
            </a:r>
            <a:endParaRPr lang="en-IN" sz="2800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896" y="1124744"/>
            <a:ext cx="2088232" cy="864096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2" descr="http://binscorner.com/mails/l/life-in-pictures-mahatma-gandhi/ATT00011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88640"/>
            <a:ext cx="3314898" cy="314583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000240"/>
            <a:ext cx="7929562" cy="4292902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Get </a:t>
            </a:r>
            <a:r>
              <a:rPr lang="en-US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involved in healthy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relationships for the right reason. 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endParaRPr lang="en-US" b="1" dirty="0" smtClean="0">
              <a:solidFill>
                <a:schemeClr val="accent1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are looking for someone to save, fix, complete, or solve any emptiness in your heart that is NOT the right reason to be with someone! </a:t>
            </a:r>
            <a:endParaRPr lang="en-US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endParaRPr lang="en-US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</a:t>
            </a:r>
            <a:r>
              <a:rPr lang="en-US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are looking for someone with whom to share your happiness, love, abundance, pleasure, joy and various highs/lows of life’s journey while maintaining your own sense of self, that is the RIGHT reason to be with someone! </a:t>
            </a:r>
            <a:endParaRPr lang="en-IN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20484" name="Picture 4" descr="http://img-c.ns-img.com/cimg/img_-5756283124817982847_1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14290"/>
            <a:ext cx="2808312" cy="2232248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7237040" cy="2819400"/>
          </a:xfrm>
        </p:spPr>
        <p:txBody>
          <a:bodyPr>
            <a:normAutofit fontScale="925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 JULIAN" panose="02000000000000000000" pitchFamily="2" charset="0"/>
                <a:cs typeface="Times New Roman" pitchFamily="18" charset="0"/>
              </a:rPr>
              <a:t>Be </a:t>
            </a:r>
            <a:r>
              <a:rPr lang="en-US" sz="4400" b="1" dirty="0">
                <a:solidFill>
                  <a:schemeClr val="tx1"/>
                </a:solidFill>
                <a:latin typeface="AR JULIAN" panose="02000000000000000000" pitchFamily="2" charset="0"/>
                <a:cs typeface="Times New Roman" pitchFamily="18" charset="0"/>
              </a:rPr>
              <a:t>open to new relationships </a:t>
            </a:r>
            <a:endParaRPr lang="en-US" sz="4400" b="1" dirty="0" smtClean="0">
              <a:solidFill>
                <a:schemeClr val="tx1"/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AR JULIAN" panose="02000000000000000000" pitchFamily="2" charset="0"/>
                <a:cs typeface="Times New Roman" pitchFamily="18" charset="0"/>
              </a:rPr>
              <a:t>even </a:t>
            </a:r>
            <a:r>
              <a:rPr lang="en-US" sz="4400" b="1" dirty="0">
                <a:solidFill>
                  <a:schemeClr val="tx1"/>
                </a:solidFill>
                <a:latin typeface="AR JULIAN" panose="02000000000000000000" pitchFamily="2" charset="0"/>
                <a:cs typeface="Times New Roman" pitchFamily="18" charset="0"/>
              </a:rPr>
              <a:t>if old ones didn’t work. </a:t>
            </a:r>
            <a:endParaRPr lang="en-IN" sz="4400" b="1" dirty="0">
              <a:solidFill>
                <a:schemeClr val="tx1"/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http://img-c.ns-img.com/cimg/img_-5756283124817982847_1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76672"/>
            <a:ext cx="2808312" cy="223224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71876"/>
            <a:ext cx="7050656" cy="278586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Compete with yourself. </a:t>
            </a:r>
            <a:endParaRPr lang="en-US" sz="32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</a:t>
            </a:r>
            <a:r>
              <a:rPr lang="en-US" sz="32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will save a lot of energy if you only </a:t>
            </a:r>
            <a:r>
              <a:rPr lang="en-US" sz="32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seek to </a:t>
            </a:r>
            <a:r>
              <a:rPr lang="en-US" sz="32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be YOUR BEST SELF </a:t>
            </a:r>
            <a:endParaRPr lang="en-US" sz="32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every </a:t>
            </a:r>
            <a:r>
              <a:rPr lang="en-US" sz="32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moment of every day.</a:t>
            </a:r>
            <a:endParaRPr lang="en-IN" sz="3200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IN" sz="3200" dirty="0"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18434" name="Picture 2" descr="http://www.mkgandhi.org/gphotgallery/gandhi_ti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642918"/>
            <a:ext cx="2784309" cy="201622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642174"/>
            <a:ext cx="7496204" cy="278722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Be inspired instead of green eyed. </a:t>
            </a:r>
            <a:endParaRPr lang="en-US" sz="28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someone else is manifesting </a:t>
            </a:r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greatness</a:t>
            </a:r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let that be a source of inspiration and motivation. </a:t>
            </a:r>
            <a:endParaRPr lang="en-IN" sz="2800" dirty="0">
              <a:solidFill>
                <a:schemeClr val="accent5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l"/>
            <a:endParaRPr lang="en-IN" dirty="0">
              <a:solidFill>
                <a:schemeClr val="accent5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sp>
        <p:nvSpPr>
          <p:cNvPr id="17410" name="AutoShape 2" descr="data:image/jpeg;base64,/9j/4AAQSkZJRgABAQAAAQABAAD/2wCEAAkGBwgHBgkIBwgKCgkLDRYPDQwMDRsUFRAWIB0iIiAdHx8kKDQsJCYxJx8fLT0tMTU3Ojo6Iys/RD84QzQ5OjcBCgoKDQwNGg8PGjclHyU3Nzc3Nzc3Nzc3Nzc3Nzc3Nzc3Nzc3Nzc3Nzc3Nzc3Nzc3Nzc3Nzc3Nzc3Nzc3Nzc3N//AABEIAIUAWQMBIgACEQEDEQH/xAAcAAABBQEBAQAAAAAAAAAAAAAGAgMEBQcBAAj/xAA8EAACAQMCBAMEBwcDBQAAAAABAgMABBESIQUGMUETUWEUInGBByMykaGxwRVCUmJy0fEkU/AXVWOTov/EABQBAQAAAAAAAAAAAAAAAAAAAAD/xAAUEQEAAAAAAAAAAAAAAAAAAAAA/9oADAMBAAIRAxEAPwDOri12djjAPWopUgdC2elSrpi31aknuSa5ETGcaNRNA1aWjyy6UBBou4HwCFyPGjWRwep6CpHL/BigMhX6yQbvjYego6sOGLDGNRVj8KCotLUW5VYFAhAOFC6T65qx95d3HvadwOlWDQqp2/zSzCrDoM0A5fcLsLw/6y0icadyyYYn5UJ8d5DEga44Q5P/AIG+HY1pxt1xkDcdDikJArHSVxQfO15bS2s7RXETxyJ9pWGCKSGGNq2vnvlWHi3CpLqJQt5bIWQj98DqD91YrgDdR1oH45ikGG70r2qmhGGABp32df8AhoLeSIgMTscVO4Bw83V6jsMpGMkdcmuyqDnYkHbarblSSJEnOcMJdI+GBQGPD444IEAGSO2KsfFCjqQaHbm+EYARhmmTxNwuGKgn7Pc0BT44I9exqRHIpx50G2vEi8gbDHHarfh3EtU6jQ2507UBLoAFJEQ1aqfjTMKnGc9aUCuOlAjSMedfPPMdl7Bxy+s9Onwrhwv9Ocj8CK+iMjOkb7Vhf0mKLbnG/wBW3i6HHzQf2NALhwWC53zT/v8ApUIY1980/qfzoDCP3Y/eG3XNT+VbV53nUHT7+rrjqKryzD6pjtn76lWFpItnLeXN8LG3L6Y30Fmc9wAP1IoCK44UAQJZRJv3rqWUKk6JEUE465oXmvJINfg8RFx4Qy8cqGKQDuQCSD8jn0pu44m3s8bxuxcrkknzoDZLLgtsQ01ySzDrnAz8ancNk4U16qLIybjG21ZhPMbO7KTxiSaP7aSjIDdxj09aI+D3Vnxhpov2S6cQhTUsdtNpjnVdyADkKwGT5Gg1qWH6vKHfqrCo0rFUZpGHu7ls4GMUOcuycWiuCZ/FisnGY4breXGOwHb1OBRHNDHOFEqBkyGwd9x0oAjnDma/suHxz8MVYY3fSZ3GS/8ASD29fu86Cp+aeOy8UPswga60KZGkgDl8DOn4UffSNFbXfC2tnwLkq8sB8iilvxxj51kvKktzJzLayKW15d3LfujSetAzx6aCe5hvLaBbcXcIlaFdlR8kNp/lJGR8ah64/wCIfhTN5d+0TIEJaGGMRRZ/gHT8yfnTOr0oDKSVo5yO9FXA1a74dPHbKJ1QoAsy4DHcnbt1oUlnj8TXgas747UR8ucVFteFlGQ8JUJn7RG/5ZoIVxy9eXF0ZPAjgGd2Zs/dR1wzlSG35fSxeZyXUlmVEGM74zjO1DZ4zcX3FrSxSGGAzzBTJuSFzvsTtWlePtpiAJHUeVBnHMvLhvOITXpZorhzmXAGCcdcetQ+E8BuFuo5Lm50R79DpLbYxRNz8tj+ypLtZzHxJceDokIJ38h86zy04lPDKGupH8Tszkn86DWuFcNEcgkWQudIGXOTjHn1q5kYBceQoC5c5vEbJBdHOs6VYdOlGPtaTRKyH7VALc68LueI3Ci0dRJ7OwAzucn/AIKFOcrZeXuCwupijlmga2jSNcO7HGt2PUgD8TUv6ReYZ+G8ehSwl0yJEGkPUEn7I/DPzrOeMcRvOLXHj387zSAYUsdlHkB2FBVA4+Fe104Ixml+GPIUBPNpwuk5I6152lR43RtDAggjsfOmXG+CcAdqXBBLcTrHDG8jD91BqJ+VBdWnEI7DiCcSuU8UuuI8HeN/85FTrzni4sriRY45EnYbCfoB5gU9YcmcWubF7q4tfDjjw6xSAiRseQ/vSL5jJbqJLdJdHQSxhvuoBluLe0XLzaHuLhznJGreuX0168Gu4tDEpzgt1+VWIkLzDEATT0CJpH4VKvYpry3VJE0KNkUjtQUdo4WzjZTlzKgUfzenyzWv2AYWkCDqFGfjWXcO4eJOO29su8dt9bJjffFaOvE4LaFUkceLgHTmgpOcuUE497VecNZhxOLGqMv7s4xsP5T+Hn51kcyPHlXBVlOCCMEGtz5RvWvOJcR1NnSVb784/Kqj6ROSVvo7ji/ClPtYGqeAdJR3I/m/P40GOjOQc0vPpSpAunYUzk+dB9J2v0fcvWswY2jTsO80hYH5dKvLews7FcWdrDAB/toF/Kp7DctVXxW7MULCL7ZG2O1A7MrOFMZ3Bz8qCuduHGxjk4lbgeAxzMp/cJ7/AAoytENrbQxszMAoBY9c07dW8N3bvDcIskUilWVuhB60GLLewKmsyQ77/aGTVVfcdPvCI79NR7fAVZ83cmXPAbx3gRpOGyN9VKN/Dz+6/wCh70OfsxmcaiMUFrwJiEY2xzKx1SOxyTU68lcyeM8nfPTpUCxVbPfGO2w3qTcvFLGS43I6+VAV/RiVuG4pOBvrjjzjsAT+tGcblZjnOGoZ+i63EXL80wORPdOwPngBf0NErjL7edACcxfRbDxG9luOF3/sjSuWeKSPUgJ66cYI+FVX/Rm//wC9W3/ob+9a0vUN54qdkeX4UCuJXAt7dpG2CjJqvC67WKWVNMrqGIPbPapHGFMqhMZaRgqjHQdz91duFBgIAwQMAeVAtl1oV79qbgcj6uTZh09adyCoYUl9Lj3tiOhHag7Ikc0bRzIrxuNLKwyCPKs85l5DdHe64IC8Z3Ntn3l/pJ6j06/GtB94dPerqsKDDfDMcxWVCrISrK2xB8sU1etmIhcDatn4vwXh/Fl/1kAMgHuyrs4+ff4GhZORPC4rHNJOstkhDaAuGY52B9KC75S4c/C+XLO2lGJVj1OPJmJJH41Ice913qfM4Che5qHKPfHnQPxDVEmfOpu3lUKDVpAI3zmpe/maCwnjDOD5dKiypgkde+KmsCNjUS49118jtQRYm0qV/hbB+HautjqKQilbghvsuNs9iKcYBf8AFAgZ+HrXWk0jfem2fB6Z9MU08pLYIoHmnUdhXvEGM7iocjIGHvBfQ17LEAqcj0NBJk8NiHYkHp8aSkaBsjc+tRyWI26+tcD6ftYoJYU6uv3GpWj1NVLz4xnUuehB60/ok/jH40BNMuJMjvUe5jAQN5GuV6gq74Y8OQHdXB+84/WnZV8NS3UiuV6gZdshTjdvWmnjyF3G/pXa9QR57VJFbV9rue9RfZQjAJIy77479a7XqCTAjLuZC2T3FSIkjllwyDbpiu16gRf2qodatjHanPDk/wB3/wCa9XqD/9k="/>
          <p:cNvSpPr>
            <a:spLocks noChangeAspect="1" noChangeArrowheads="1"/>
          </p:cNvSpPr>
          <p:nvPr/>
        </p:nvSpPr>
        <p:spPr bwMode="auto">
          <a:xfrm>
            <a:off x="63500" y="-601663"/>
            <a:ext cx="8477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412" name="AutoShape 4" descr="data:image/jpeg;base64,/9j/4AAQSkZJRgABAQAAAQABAAD/2wCEAAkGBwgHBgkIBwgKCgkLDRYPDQwMDRsUFRAWIB0iIiAdHx8kKDQsJCYxJx8fLT0tMTU3Ojo6Iys/RD84QzQ5OjcBCgoKDQwNGg8PGjclHyU3Nzc3Nzc3Nzc3Nzc3Nzc3Nzc3Nzc3Nzc3Nzc3Nzc3Nzc3Nzc3Nzc3Nzc3Nzc3Nzc3N//AABEIAIUAWQMBIgACEQEDEQH/xAAcAAABBQEBAQAAAAAAAAAAAAAGAgMEBQcBAAj/xAA8EAACAQMCBAMEBwcDBQAAAAABAgMABBESIQUGMUETUWEUInGBByMykaGxwRVCUmJy0fEkU/AXVWOTov/EABQBAQAAAAAAAAAAAAAAAAAAAAD/xAAUEQEAAAAAAAAAAAAAAAAAAAAA/9oADAMBAAIRAxEAPwDOri12djjAPWopUgdC2elSrpi31aknuSa5ETGcaNRNA1aWjyy6UBBou4HwCFyPGjWRwep6CpHL/BigMhX6yQbvjYego6sOGLDGNRVj8KCotLUW5VYFAhAOFC6T65qx95d3HvadwOlWDQqp2/zSzCrDoM0A5fcLsLw/6y0icadyyYYn5UJ8d5DEga44Q5P/AIG+HY1pxt1xkDcdDikJArHSVxQfO15bS2s7RXETxyJ9pWGCKSGGNq2vnvlWHi3CpLqJQt5bIWQj98DqD91YrgDdR1oH45ikGG70r2qmhGGABp32df8AhoLeSIgMTscVO4Bw83V6jsMpGMkdcmuyqDnYkHbarblSSJEnOcMJdI+GBQGPD444IEAGSO2KsfFCjqQaHbm+EYARhmmTxNwuGKgn7Pc0BT44I9exqRHIpx50G2vEi8gbDHHarfh3EtU6jQ2507UBLoAFJEQ1aqfjTMKnGc9aUCuOlAjSMedfPPMdl7Bxy+s9Onwrhwv9Ocj8CK+iMjOkb7Vhf0mKLbnG/wBW3i6HHzQf2NALhwWC53zT/v8ApUIY1980/qfzoDCP3Y/eG3XNT+VbV53nUHT7+rrjqKryzD6pjtn76lWFpItnLeXN8LG3L6Y30Fmc9wAP1IoCK44UAQJZRJv3rqWUKk6JEUE465oXmvJINfg8RFx4Qy8cqGKQDuQCSD8jn0pu44m3s8bxuxcrkknzoDZLLgtsQ01ySzDrnAz8ancNk4U16qLIybjG21ZhPMbO7KTxiSaP7aSjIDdxj09aI+D3Vnxhpov2S6cQhTUsdtNpjnVdyADkKwGT5Gg1qWH6vKHfqrCo0rFUZpGHu7ls4GMUOcuycWiuCZ/FisnGY4breXGOwHb1OBRHNDHOFEqBkyGwd9x0oAjnDma/suHxz8MVYY3fSZ3GS/8ASD29fu86Cp+aeOy8UPswga60KZGkgDl8DOn4UffSNFbXfC2tnwLkq8sB8iilvxxj51kvKktzJzLayKW15d3LfujSetAzx6aCe5hvLaBbcXcIlaFdlR8kNp/lJGR8ah64/wCIfhTN5d+0TIEJaGGMRRZ/gHT8yfnTOr0oDKSVo5yO9FXA1a74dPHbKJ1QoAsy4DHcnbt1oUlnj8TXgas747UR8ucVFteFlGQ8JUJn7RG/5ZoIVxy9eXF0ZPAjgGd2Zs/dR1wzlSG35fSxeZyXUlmVEGM74zjO1DZ4zcX3FrSxSGGAzzBTJuSFzvsTtWlePtpiAJHUeVBnHMvLhvOITXpZorhzmXAGCcdcetQ+E8BuFuo5Lm50R79DpLbYxRNz8tj+ypLtZzHxJceDokIJ38h86zy04lPDKGupH8Tszkn86DWuFcNEcgkWQudIGXOTjHn1q5kYBceQoC5c5vEbJBdHOs6VYdOlGPtaTRKyH7VALc68LueI3Ci0dRJ7OwAzucn/AIKFOcrZeXuCwupijlmga2jSNcO7HGt2PUgD8TUv6ReYZ+G8ehSwl0yJEGkPUEn7I/DPzrOeMcRvOLXHj387zSAYUsdlHkB2FBVA4+Fe104Ixml+GPIUBPNpwuk5I6152lR43RtDAggjsfOmXG+CcAdqXBBLcTrHDG8jD91BqJ+VBdWnEI7DiCcSuU8UuuI8HeN/85FTrzni4sriRY45EnYbCfoB5gU9YcmcWubF7q4tfDjjw6xSAiRseQ/vSL5jJbqJLdJdHQSxhvuoBluLe0XLzaHuLhznJGreuX0168Gu4tDEpzgt1+VWIkLzDEATT0CJpH4VKvYpry3VJE0KNkUjtQUdo4WzjZTlzKgUfzenyzWv2AYWkCDqFGfjWXcO4eJOO29su8dt9bJjffFaOvE4LaFUkceLgHTmgpOcuUE497VecNZhxOLGqMv7s4xsP5T+Hn51kcyPHlXBVlOCCMEGtz5RvWvOJcR1NnSVb784/Kqj6ROSVvo7ji/ClPtYGqeAdJR3I/m/P40GOjOQc0vPpSpAunYUzk+dB9J2v0fcvWswY2jTsO80hYH5dKvLews7FcWdrDAB/toF/Kp7DctVXxW7MULCL7ZG2O1A7MrOFMZ3Bz8qCuduHGxjk4lbgeAxzMp/cJ7/AAoytENrbQxszMAoBY9c07dW8N3bvDcIskUilWVuhB60GLLewKmsyQ77/aGTVVfcdPvCI79NR7fAVZ83cmXPAbx3gRpOGyN9VKN/Dz+6/wCh70OfsxmcaiMUFrwJiEY2xzKx1SOxyTU68lcyeM8nfPTpUCxVbPfGO2w3qTcvFLGS43I6+VAV/RiVuG4pOBvrjjzjsAT+tGcblZjnOGoZ+i63EXL80wORPdOwPngBf0NErjL7edACcxfRbDxG9luOF3/sjSuWeKSPUgJ66cYI+FVX/Rm//wC9W3/ob+9a0vUN54qdkeX4UCuJXAt7dpG2CjJqvC67WKWVNMrqGIPbPapHGFMqhMZaRgqjHQdz91duFBgIAwQMAeVAtl1oV79qbgcj6uTZh09adyCoYUl9Lj3tiOhHag7Ikc0bRzIrxuNLKwyCPKs85l5DdHe64IC8Z3Ntn3l/pJ6j06/GtB94dPerqsKDDfDMcxWVCrISrK2xB8sU1etmIhcDatn4vwXh/Fl/1kAMgHuyrs4+ff4GhZORPC4rHNJOstkhDaAuGY52B9KC75S4c/C+XLO2lGJVj1OPJmJJH41Ice913qfM4Che5qHKPfHnQPxDVEmfOpu3lUKDVpAI3zmpe/maCwnjDOD5dKiypgkde+KmsCNjUS49118jtQRYm0qV/hbB+HautjqKQilbghvsuNs9iKcYBf8AFAgZ+HrXWk0jfem2fB6Z9MU08pLYIoHmnUdhXvEGM7iocjIGHvBfQ17LEAqcj0NBJk8NiHYkHp8aSkaBsjc+tRyWI26+tcD6ftYoJYU6uv3GpWj1NVLz4xnUuehB60/ok/jH40BNMuJMjvUe5jAQN5GuV6gq74Y8OQHdXB+84/WnZV8NS3UiuV6gZdshTjdvWmnjyF3G/pXa9QR57VJFbV9rue9RfZQjAJIy77479a7XqCTAjLuZC2T3FSIkjllwyDbpiu16gRf2qodatjHanPDk/wB3/wCa9XqD/9k="/>
          <p:cNvSpPr>
            <a:spLocks noChangeAspect="1" noChangeArrowheads="1"/>
          </p:cNvSpPr>
          <p:nvPr/>
        </p:nvSpPr>
        <p:spPr bwMode="auto">
          <a:xfrm>
            <a:off x="63500" y="-601663"/>
            <a:ext cx="8477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414" name="AutoShape 6" descr="data:image/jpeg;base64,/9j/4AAQSkZJRgABAQAAAQABAAD/2wCEAAkGBwgHBgkIBwgKCgkLDRYPDQwMDRsUFRAWIB0iIiAdHx8kKDQsJCYxJx8fLT0tMTU3Ojo6Iys/RD84QzQ5OjcBCgoKDQwNGg8PGjclHyU3Nzc3Nzc3Nzc3Nzc3Nzc3Nzc3Nzc3Nzc3Nzc3Nzc3Nzc3Nzc3Nzc3Nzc3Nzc3Nzc3N//AABEIAIUAWQMBIgACEQEDEQH/xAAcAAABBQEBAQAAAAAAAAAAAAAGAgMEBQcBAAj/xAA8EAACAQMCBAMEBwcDBQAAAAABAgMABBESIQUGMUETUWEUInGBByMykaGxwRVCUmJy0fEkU/AXVWOTov/EABQBAQAAAAAAAAAAAAAAAAAAAAD/xAAUEQEAAAAAAAAAAAAAAAAAAAAA/9oADAMBAAIRAxEAPwDOri12djjAPWopUgdC2elSrpi31aknuSa5ETGcaNRNA1aWjyy6UBBou4HwCFyPGjWRwep6CpHL/BigMhX6yQbvjYego6sOGLDGNRVj8KCotLUW5VYFAhAOFC6T65qx95d3HvadwOlWDQqp2/zSzCrDoM0A5fcLsLw/6y0icadyyYYn5UJ8d5DEga44Q5P/AIG+HY1pxt1xkDcdDikJArHSVxQfO15bS2s7RXETxyJ9pWGCKSGGNq2vnvlWHi3CpLqJQt5bIWQj98DqD91YrgDdR1oH45ikGG70r2qmhGGABp32df8AhoLeSIgMTscVO4Bw83V6jsMpGMkdcmuyqDnYkHbarblSSJEnOcMJdI+GBQGPD444IEAGSO2KsfFCjqQaHbm+EYARhmmTxNwuGKgn7Pc0BT44I9exqRHIpx50G2vEi8gbDHHarfh3EtU6jQ2507UBLoAFJEQ1aqfjTMKnGc9aUCuOlAjSMedfPPMdl7Bxy+s9Onwrhwv9Ocj8CK+iMjOkb7Vhf0mKLbnG/wBW3i6HHzQf2NALhwWC53zT/v8ApUIY1980/qfzoDCP3Y/eG3XNT+VbV53nUHT7+rrjqKryzD6pjtn76lWFpItnLeXN8LG3L6Y30Fmc9wAP1IoCK44UAQJZRJv3rqWUKk6JEUE465oXmvJINfg8RFx4Qy8cqGKQDuQCSD8jn0pu44m3s8bxuxcrkknzoDZLLgtsQ01ySzDrnAz8ancNk4U16qLIybjG21ZhPMbO7KTxiSaP7aSjIDdxj09aI+D3Vnxhpov2S6cQhTUsdtNpjnVdyADkKwGT5Gg1qWH6vKHfqrCo0rFUZpGHu7ls4GMUOcuycWiuCZ/FisnGY4breXGOwHb1OBRHNDHOFEqBkyGwd9x0oAjnDma/suHxz8MVYY3fSZ3GS/8ASD29fu86Cp+aeOy8UPswga60KZGkgDl8DOn4UffSNFbXfC2tnwLkq8sB8iilvxxj51kvKktzJzLayKW15d3LfujSetAzx6aCe5hvLaBbcXcIlaFdlR8kNp/lJGR8ah64/wCIfhTN5d+0TIEJaGGMRRZ/gHT8yfnTOr0oDKSVo5yO9FXA1a74dPHbKJ1QoAsy4DHcnbt1oUlnj8TXgas747UR8ucVFteFlGQ8JUJn7RG/5ZoIVxy9eXF0ZPAjgGd2Zs/dR1wzlSG35fSxeZyXUlmVEGM74zjO1DZ4zcX3FrSxSGGAzzBTJuSFzvsTtWlePtpiAJHUeVBnHMvLhvOITXpZorhzmXAGCcdcetQ+E8BuFuo5Lm50R79DpLbYxRNz8tj+ypLtZzHxJceDokIJ38h86zy04lPDKGupH8Tszkn86DWuFcNEcgkWQudIGXOTjHn1q5kYBceQoC5c5vEbJBdHOs6VYdOlGPtaTRKyH7VALc68LueI3Ci0dRJ7OwAzucn/AIKFOcrZeXuCwupijlmga2jSNcO7HGt2PUgD8TUv6ReYZ+G8ehSwl0yJEGkPUEn7I/DPzrOeMcRvOLXHj387zSAYUsdlHkB2FBVA4+Fe104Ixml+GPIUBPNpwuk5I6152lR43RtDAggjsfOmXG+CcAdqXBBLcTrHDG8jD91BqJ+VBdWnEI7DiCcSuU8UuuI8HeN/85FTrzni4sriRY45EnYbCfoB5gU9YcmcWubF7q4tfDjjw6xSAiRseQ/vSL5jJbqJLdJdHQSxhvuoBluLe0XLzaHuLhznJGreuX0168Gu4tDEpzgt1+VWIkLzDEATT0CJpH4VKvYpry3VJE0KNkUjtQUdo4WzjZTlzKgUfzenyzWv2AYWkCDqFGfjWXcO4eJOO29su8dt9bJjffFaOvE4LaFUkceLgHTmgpOcuUE497VecNZhxOLGqMv7s4xsP5T+Hn51kcyPHlXBVlOCCMEGtz5RvWvOJcR1NnSVb784/Kqj6ROSVvo7ji/ClPtYGqeAdJR3I/m/P40GOjOQc0vPpSpAunYUzk+dB9J2v0fcvWswY2jTsO80hYH5dKvLews7FcWdrDAB/toF/Kp7DctVXxW7MULCL7ZG2O1A7MrOFMZ3Bz8qCuduHGxjk4lbgeAxzMp/cJ7/AAoytENrbQxszMAoBY9c07dW8N3bvDcIskUilWVuhB60GLLewKmsyQ77/aGTVVfcdPvCI79NR7fAVZ83cmXPAbx3gRpOGyN9VKN/Dz+6/wCh70OfsxmcaiMUFrwJiEY2xzKx1SOxyTU68lcyeM8nfPTpUCxVbPfGO2w3qTcvFLGS43I6+VAV/RiVuG4pOBvrjjzjsAT+tGcblZjnOGoZ+i63EXL80wORPdOwPngBf0NErjL7edACcxfRbDxG9luOF3/sjSuWeKSPUgJ66cYI+FVX/Rm//wC9W3/ob+9a0vUN54qdkeX4UCuJXAt7dpG2CjJqvC67WKWVNMrqGIPbPapHGFMqhMZaRgqjHQdz91duFBgIAwQMAeVAtl1oV79qbgcj6uTZh09adyCoYUl9Lj3tiOhHag7Ikc0bRzIrxuNLKwyCPKs85l5DdHe64IC8Z3Ntn3l/pJ6j06/GtB94dPerqsKDDfDMcxWVCrISrK2xB8sU1etmIhcDatn4vwXh/Fl/1kAMgHuyrs4+ff4GhZORPC4rHNJOstkhDaAuGY52B9KC75S4c/C+XLO2lGJVj1OPJmJJH41Ice913qfM4Che5qHKPfHnQPxDVEmfOpu3lUKDVpAI3zmpe/maCwnjDOD5dKiypgkde+KmsCNjUS49118jtQRYm0qV/hbB+HautjqKQilbghvsuNs9iKcYBf8AFAgZ+HrXWk0jfem2fB6Z9MU08pLYIoHmnUdhXvEGM7iocjIGHvBfQ17LEAqcj0NBJk8NiHYkHp8aSkaBsjc+tRyWI26+tcD6ftYoJYU6uv3GpWj1NVLz4xnUuehB60/ok/jH40BNMuJMjvUe5jAQN5GuV6gq74Y8OQHdXB+84/WnZV8NS3UiuV6gZdshTjdvWmnjyF3G/pXa9QR57VJFbV9rue9RfZQjAJIy77479a7XqCTAjLuZC2T3FSIkjllwyDbpiu16gRf2qodatjHanPDk/wB3/wCa9XqD/9k="/>
          <p:cNvSpPr>
            <a:spLocks noChangeAspect="1" noChangeArrowheads="1"/>
          </p:cNvSpPr>
          <p:nvPr/>
        </p:nvSpPr>
        <p:spPr bwMode="auto">
          <a:xfrm>
            <a:off x="63500" y="-601663"/>
            <a:ext cx="8477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416" name="AutoShape 8" descr="data:image/jpeg;base64,/9j/4AAQSkZJRgABAQAAAQABAAD/2wCEAAkGBwgHBgkIBwgKCgkLDRYPDQwMDRsUFRAWIB0iIiAdHx8kKDQsJCYxJx8fLT0tMTU3Ojo6Iys/RD84QzQ5OjcBCgoKDQwNGg8PGjclHyU3Nzc3Nzc3Nzc3Nzc3Nzc3Nzc3Nzc3Nzc3Nzc3Nzc3Nzc3Nzc3Nzc3Nzc3Nzc3Nzc3N//AABEIAIUAZQMBEQACEQEDEQH/xAAbAAACAwEBAQAAAAAAAAAAAAAEBQIDBgEAB//EADwQAAIBAwIDBQUGBQMFAQAAAAECAwAEEQUhEjFBEyJRYXEGFIGhsSMyQmKRwTNSctHwFUPhFlOSk7IH/8QAGwEAAQUBAQAAAAAAAAAAAAAAAQACAwQFBgf/xAAyEQACAQIEAwYFAwUAAAAAAAAAAQIDEQQSITEFIkETFDJRYZEjgbHR8HGh4TNCQ1PB/9oADAMBAAIRAxEAPwBHv410xyNzxoiOUhFsULPuTwr8zWdi+JUsPyrWXl9zVwPCa2K53yx8/sHwWcX8nF/Uc1hVeLYmezt+h0VHgmDprWOZ+v5YNW0jx/Ai/wDWKrd8xD/yP3LfcML/AK4+yJpYxt963iI/oA+lPjjsStqj9xk+H4N704+yOS6NbuO4HhboQSR+hq9R4xXi+fmXsZ9fgWGmvh3i/dfuLr3SrqzTtHTih/7qbr8fD41u4bG0cR4Xr5M5vF8Pr4XWauvNfmgGKuFAkBSATFARIUhJggppIdxSEG6dYNc8cnAWVennWdj8U6SyQ3+hq8NwSqy7Sp4fqeRAZnA8dq5GTbbbO4ikopIaW8eF3oBDYkzRQ1sPgg4hyqSKI2woWYPSn5RmYkLcxghQCDsVIyDRi3B3QJJSVmZr2g0RLdTeWK/YZ+1jz/CPl+X6V0vD8f23w5vm+v8AJyXFOG9h8Wn4eq8v4EQrVMQlSAdFAKBVFNHlyRk0Lhsa7RrdIdPeMrkuMsOh9a5mrNznKT6nX0qapwjBdBCkYW7lUnJDn61k1Fzs3KTvBDWCMEb01DmFxBVNEaxjblcVKmRMPiZQKkTI2jkjIaDYUgaUqmcqGVhhlPJh1BpRk4SUoilBTi4sxut6cNPuwIsm3lHHEfLqPh/auuwWJ7xSzdepwvEcJ3WtlWz2F9WygSApCKokz0qO5NYOhiGRt1qKb5WyelG80vVGs0tIlgAwSxAPGW2A/wA/zrXNR2OsluIb6Ph1ByGznBG2P0qhXVqhq4Z3poLtMuCDsRUSJWWusi7rw7c8mkwJothuG4e6yBgcEE0UwNIOjuWUfxIiPzA/2qVMiaJtMkuCx7M/zIcrRbQLNEHDEYMiMOhzQCBa9AJdBd2+9bSKynyJ4SPmP0rX4RUarZfMw+O0lLD5/Jr7GRrpTjyS8qIi2COqzehaUbsu97sIGK3HvMgX+IbdAQnqf7ViV+KXvGmtPU6XC8Dkkp1JWe9kMJNXk0+NJrWzF/pLxr9tCRxpzzxL5eXyqhGotjRnRd72FkOpw6lcNPA4KnkpbJX165qnXvn1RfwyioWTHFqRJuDwvyyKjRJLQJlyUAkYZHTxojV6FtrZRg9ovdzz8KKiCU+ges1lCMSyRqPNsVKnEiaZ5IbWRxNZzAnqM5Bo2jugXezLzEkuyRoG64FG1xbbg2qW7HRr+MDcxcWP6SD+1XeHPLiI38zO4rFzwk0vL6GDFdacKSFAIVEMIcc8bVm4zN3edvJmxw/L3qnm8y6z9zj0i5F03ZxMyjiAzviuPjqd7K6krAumXET6h7np3F2LEsM+GNzRcZMMrJXYPNpFrLqTjvRPnIkiPCw+P96Uako6DJUozWbqN7W11WwKBzBe2md7hB2c0Yx1XcN8MVJJQavHRkEXUTs9UGi9jmXKBZWUZZAN8eY5j41Fe5Je3oI9R1GGWXgnu54YwNorYqzN+hyKkjFvoKVl1FF7a6TH9rdvqcY4+FYpBh3OATjJOw4lycdfXEyVS7SSKs5Unbp7nbO5a3U3OiGRDFhuz7VnWVcgEENurDIPPBANJtbT0HKEo2cHdM1Uut3dtp6PCgkv7hgkcI5E9dz0A3J6VFT16ktW0Fex7R9Q1GY3FxcX0FxBGjdsI4gEQYwe8W4jj+n0qxR/qLKm2Va91Sk52WgleNonMbjDoeFh4EV2kJqpFTjs9Tz2UHCTjLdEhyogCoKrNF2LtqeeGB1NvcECFnDqWOBnkRn6VyWLwzw9VxWz2O74fi+80VP+5aP89Twt10e8F5ajtI2jZHYsO6Dg7HO/Kq12lYuPn3A7S6ae8eQqQSeoxUUtGSLY00FziELT1IhcNbnVsYblwzxI7jcEqDg/GnJJjXJo9c6TeMh93l7x58Y48/HY/Ol2fkNUor0Ff/T9/dqjYtoliJUPwnKMCc48N88jSgpK/wCo7PDqrs5YezMcd00CTAvJGS0igjgGRtjzpNylJIDaWyD/AGg0E/6bEydrKoVoJBGCSiPgsQPPhAJ54NSqDjFNdCJJTk1ID/0K10vSYp4YJledvdu8SpZTlst444RjPIfGr+DlNydW9sib1V/l87mZxKMIU1RSbztLR2/NhfdOklxI6ElWOQSOddHgoTp4eEJrVI5DGThUxE5wd02QB2qyVkWwPVdotRkFq+AdgQeYIyDVPF4WOIp5Xv0NDA4yWFqZ1t1RbFdaVZjt7q3WN1BGeHKn/muaq4WrRfPH59Dr6GMpYlfDn8tmKUu0vLozR/cY7H41TkrMvxeg7gAZNjRQ1l0V97nkv92np2A4Zi9vaiCFMqRT1UGOhfcS3ftNcgzSWwDxueJgynhB8c5H+fGlq2F0oof6ZDLDB7zHcLO7gca8IAHkKCXVDJWvZjyCTtbaQY3KHY+OKng76FeatqZzWrmafQUeR0RTIoREPEc4PMkDpnkKv8Kh2lfm2Wv58/3Mvjkuywztu3b63/YzAFdScUdxSChrp+gX80wW4jNsmd2k/YVnVcbSiuV3NSjw+tOXOsqNFB7P2KgL35m6sWIHyxVCWNqvZ2NSGAopWauIfbjT7Cx0rhjBWeSReAFiTjO9VcRiKs6bUnoaGBwtKnXTitTK2bdnHgeorHnzM6BKw5068OADTNg2OapcOeGNV3bYedFaiWiF0MemWV4W1i5fhjIHCqlt/H0q1SSluVq85xXKaKf2g9l72ze0geMoV7q9myknlz9P33q2sqVjNUak5X3+ZmoL2/sLoLps7XEGcCNtz/x5CoZUovYtRrVIaVF7mujutZ061d9QgEZmXggVWBMjEeAORjOTmo8kqbuyZShV8Iq1SYjsrJWytuO+fF+v6cv18a6bheF7Gjme8ji+OY3vOIyR8Mfr+aAYrTMQmBSCj6vO34I0X1NcmdsyaQKq5POkFI+Y/wD6LGZr+O67VREknu6L4sBlj6DKj1PlUdZ2hYt4NfEbEEUXEgAGDWY3qa5dBI8Mi7HGd80HqJBl+wmeB0YDfGaaghcenqqxywqJGAxIOfF5067YxuxXe2+kTsFNrCjjHEpHBn0I5VJGpJCtfxFaey1hcFfd7y7hD7YjaMlfjkfSp41kQVItqydvcZz2UOhXeoS24YZVY4eJixWRlBY5Phuf0q/gcP2+I5tluZPFMZ3XB8nilovz9BKB411ZwhIUAFi8qQUfWoky/FXJnbnr6XsLSVxzVdvXpSHMzWvaBFqGjz2MKDtox7xbH8/4hn82+fWm1I5oklCp2c7nzi1bIzg7fKsqRuIsnaMnhUFmPLFNiOYNI7wjDKwFPUbgD9M1rsHAc7+OaTg1sNdmrMdSLpV99tJGDL/UcfWlmG5ZIZ2Gm6aezeGPhlBGOFjuafGzIpykgD2ms9RS5ee4tnFqCeCVTxKc9SRyPr5V1nDFSp08qfM9zh+MSr1aueUeRaL89RIK1DGJikAktAKPsCrwiuTO4B7scTRIeRbJHjikEqeNl4Cn3o88H5l8KKAfNPajTRZa/N2QxBdDt4/DvfeH/kD8qzsTC0zYwtXPTV+gp7ORCVVSSfLcVWLaIO0ag9onbS8slu6KchMDNpLcSpHCgeRzhVQVNBjZbXNevsdDa2Ks+oStc4yeHAQHHIeXnTpqNivGrK/oKLPULzQ9QSV1MgicMPhQozjGV2h1em6sLJn121midvsyJLa4UOvUEH9iCK007pNGG1ZtMyftN7KNGzXekwlk/wBy3Xmvmo8PKtbC46/LVfz+5hY7htueivl9vsZLBBIIIIOCD0rUvcxGmnZnRQEj7ETXJndIEuVM0uEOGQbHzogJwssycLDDrsQeYNDYIm9ptCOqwxvHhbqEkpk4WQHGVPgdhv5edRVqXaLTcnw9bspa7Mxr2d5dSG34DBwd11xhgfCs5xadjWU42uiNzoCW8bFd2xQaYlUuQ02xmgmWaMlW5ZxQ1HNprU0ZiMiYM43FSWIL26C+80aKdGLygnoBTco9T9Bv7EXJmtzp0rfa2mQM8zGc4/Q5H6Vo4WpeNvIzsbStPOupro37WJJD1GG9asbFLcGvNJsNRyt5bRyMNuLGGHxG9S061Sn4XYhq4elW0nG5nrz2FiMmbO9eND+GVOPHoQRV2PEppc0b/sZ1Tg8b8krL1V/+o1BrLNkEhLMXlHVtx5UmJFzxcTdpHs/1pCLEcSLy9QaQRdqulreAPG3Z3SjCS+I8G8R9Kiq0lNepNRrOm7dDLhZ5mkhmjKyxthlJ5VnuMk7M0s0bXQdY24jXDJvToxGylcLayik+8gp2VDMzOCyiiXup86WVCztizQYvdPbGNjsJo3T5Z/anYfSpYOK5qNzawII3eP8AC24rRMkuYFHDj0NERM00IE7bY6k4oCKrEhoz6n60mJbF47jY/AevhSEdZcHiXn186QSQIcUhCrV9O7ce8QDF0gwMf7i/yn9qhq086utyejVyOz2FFpcO/wB7l5jBFU0y81YYdpwinkdjhlDbUA2EWryNZ31vexjvQyBx+4pqeWSZMoqUHFm6V0mijuYjlGAdT4g1pp3RjNNOwTwhlI6GiArQnGDzG1BiAGbvOf5aaEqsDwnh6EZogGBHEKQSsEjunn0oCR0YO6/GkEme/wCtIQk1awaJ2vbNCW5yxD8X5h5/X616tK/NEt0K39kgWC6ilQMjAgjNV8yLLi0XdovlRuCwh9oHDwtiopE1NGz0HfQbHzt0+ladLwIya39SX6jCA5jA8NqkIjrJlsjrSELZV4YXPkTTA9CiHbgNIAyTlRCckUEZpCKVJGCPHB86ArlxGCCOtEVzzr1B3FAVzJ6zarZ38clu3Cl1xM0eNlYc8eRzyqnXppSujRw9VyhZ9Dihin3/AJVHbQkzC/UoGdHBk6HpTXC4+NX0NxokfBo9kueVun/yK0aekUZVV3m36hEUWZGIdh5Cn7kZeFIGCc0RH//Z"/>
          <p:cNvSpPr>
            <a:spLocks noChangeAspect="1" noChangeArrowheads="1"/>
          </p:cNvSpPr>
          <p:nvPr/>
        </p:nvSpPr>
        <p:spPr bwMode="auto">
          <a:xfrm>
            <a:off x="63500" y="-601663"/>
            <a:ext cx="9620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418" name="AutoShape 10" descr="data:image/jpeg;base64,/9j/4AAQSkZJRgABAQAAAQABAAD/2wCEAAkGBwgHBgkIBwgKCgkLDRYPDQwMDRsUFRAWIB0iIiAdHx8kKDQsJCYxJx8fLT0tMTU3Ojo6Iys/RD84QzQ5OjcBCgoKDQwNGg8PGjclHyU3Nzc3Nzc3Nzc3Nzc3Nzc3Nzc3Nzc3Nzc3Nzc3Nzc3Nzc3Nzc3Nzc3Nzc3Nzc3Nzc3N//AABEIAIUAZQMBEQACEQEDEQH/xAAbAAACAwEBAQAAAAAAAAAAAAAEBQIDBgEAB//EADwQAAIBAwIDBQUGBQMFAQAAAAECAwAEEQUhEjFBEyJRYXEGFIGhsSMyQmKRwTNSctHwFUPhFlOSk7IH/8QAGwEAAQUBAQAAAAAAAAAAAAAAAQACAwQFBgf/xAAyEQACAQIEAwYFAwUAAAAAAAAAAQIDEQQSITEFIkETFDJRYZEjgbHR8HGh4TNCQ1PB/9oADAMBAAIRAxEAPwBHv410xyNzxoiOUhFsULPuTwr8zWdi+JUsPyrWXl9zVwPCa2K53yx8/sHwWcX8nF/Uc1hVeLYmezt+h0VHgmDprWOZ+v5YNW0jx/Ai/wDWKrd8xD/yP3LfcML/AK4+yJpYxt963iI/oA+lPjjsStqj9xk+H4N704+yOS6NbuO4HhboQSR+hq9R4xXi+fmXsZ9fgWGmvh3i/dfuLr3SrqzTtHTih/7qbr8fD41u4bG0cR4Xr5M5vF8Pr4XWauvNfmgGKuFAkBSATFARIUhJggppIdxSEG6dYNc8cnAWVennWdj8U6SyQ3+hq8NwSqy7Sp4fqeRAZnA8dq5GTbbbO4ikopIaW8eF3oBDYkzRQ1sPgg4hyqSKI2woWYPSn5RmYkLcxghQCDsVIyDRi3B3QJJSVmZr2g0RLdTeWK/YZ+1jz/CPl+X6V0vD8f23w5vm+v8AJyXFOG9h8Wn4eq8v4EQrVMQlSAdFAKBVFNHlyRk0Lhsa7RrdIdPeMrkuMsOh9a5mrNznKT6nX0qapwjBdBCkYW7lUnJDn61k1Fzs3KTvBDWCMEb01DmFxBVNEaxjblcVKmRMPiZQKkTI2jkjIaDYUgaUqmcqGVhhlPJh1BpRk4SUoilBTi4sxut6cNPuwIsm3lHHEfLqPh/auuwWJ7xSzdepwvEcJ3WtlWz2F9WygSApCKokz0qO5NYOhiGRt1qKb5WyelG80vVGs0tIlgAwSxAPGW2A/wA/zrXNR2OsluIb6Ph1ByGznBG2P0qhXVqhq4Z3poLtMuCDsRUSJWWusi7rw7c8mkwJothuG4e6yBgcEE0UwNIOjuWUfxIiPzA/2qVMiaJtMkuCx7M/zIcrRbQLNEHDEYMiMOhzQCBa9AJdBd2+9bSKynyJ4SPmP0rX4RUarZfMw+O0lLD5/Jr7GRrpTjyS8qIi2COqzehaUbsu97sIGK3HvMgX+IbdAQnqf7ViV+KXvGmtPU6XC8Dkkp1JWe9kMJNXk0+NJrWzF/pLxr9tCRxpzzxL5eXyqhGotjRnRd72FkOpw6lcNPA4KnkpbJX165qnXvn1RfwyioWTHFqRJuDwvyyKjRJLQJlyUAkYZHTxojV6FtrZRg9ovdzz8KKiCU+ges1lCMSyRqPNsVKnEiaZ5IbWRxNZzAnqM5Bo2jugXezLzEkuyRoG64FG1xbbg2qW7HRr+MDcxcWP6SD+1XeHPLiI38zO4rFzwk0vL6GDFdacKSFAIVEMIcc8bVm4zN3edvJmxw/L3qnm8y6z9zj0i5F03ZxMyjiAzviuPjqd7K6krAumXET6h7np3F2LEsM+GNzRcZMMrJXYPNpFrLqTjvRPnIkiPCw+P96Uako6DJUozWbqN7W11WwKBzBe2md7hB2c0Yx1XcN8MVJJQavHRkEXUTs9UGi9jmXKBZWUZZAN8eY5j41Fe5Je3oI9R1GGWXgnu54YwNorYqzN+hyKkjFvoKVl1FF7a6TH9rdvqcY4+FYpBh3OATjJOw4lycdfXEyVS7SSKs5Unbp7nbO5a3U3OiGRDFhuz7VnWVcgEENurDIPPBANJtbT0HKEo2cHdM1Uut3dtp6PCgkv7hgkcI5E9dz0A3J6VFT16ktW0Fex7R9Q1GY3FxcX0FxBGjdsI4gEQYwe8W4jj+n0qxR/qLKm2Va91Sk52WgleNonMbjDoeFh4EV2kJqpFTjs9Tz2UHCTjLdEhyogCoKrNF2LtqeeGB1NvcECFnDqWOBnkRn6VyWLwzw9VxWz2O74fi+80VP+5aP89Twt10e8F5ajtI2jZHYsO6Dg7HO/Kq12lYuPn3A7S6ae8eQqQSeoxUUtGSLY00FziELT1IhcNbnVsYblwzxI7jcEqDg/GnJJjXJo9c6TeMh93l7x58Y48/HY/Ol2fkNUor0Ff/T9/dqjYtoliJUPwnKMCc48N88jSgpK/wCo7PDqrs5YezMcd00CTAvJGS0igjgGRtjzpNylJIDaWyD/AGg0E/6bEydrKoVoJBGCSiPgsQPPhAJ54NSqDjFNdCJJTk1ID/0K10vSYp4YJledvdu8SpZTlst444RjPIfGr+DlNydW9sib1V/l87mZxKMIU1RSbztLR2/NhfdOklxI6ElWOQSOddHgoTp4eEJrVI5DGThUxE5wd02QB2qyVkWwPVdotRkFq+AdgQeYIyDVPF4WOIp5Xv0NDA4yWFqZ1t1RbFdaVZjt7q3WN1BGeHKn/muaq4WrRfPH59Dr6GMpYlfDn8tmKUu0vLozR/cY7H41TkrMvxeg7gAZNjRQ1l0V97nkv92np2A4Zi9vaiCFMqRT1UGOhfcS3ftNcgzSWwDxueJgynhB8c5H+fGlq2F0oof6ZDLDB7zHcLO7gca8IAHkKCXVDJWvZjyCTtbaQY3KHY+OKng76FeatqZzWrmafQUeR0RTIoREPEc4PMkDpnkKv8Kh2lfm2Wv58/3Mvjkuywztu3b63/YzAFdScUdxSChrp+gX80wW4jNsmd2k/YVnVcbSiuV3NSjw+tOXOsqNFB7P2KgL35m6sWIHyxVCWNqvZ2NSGAopWauIfbjT7Cx0rhjBWeSReAFiTjO9VcRiKs6bUnoaGBwtKnXTitTK2bdnHgeorHnzM6BKw5068OADTNg2OapcOeGNV3bYedFaiWiF0MemWV4W1i5fhjIHCqlt/H0q1SSluVq85xXKaKf2g9l72ze0geMoV7q9myknlz9P33q2sqVjNUak5X3+ZmoL2/sLoLps7XEGcCNtz/x5CoZUovYtRrVIaVF7mujutZ061d9QgEZmXggVWBMjEeAORjOTmo8kqbuyZShV8Iq1SYjsrJWytuO+fF+v6cv18a6bheF7Gjme8ji+OY3vOIyR8Mfr+aAYrTMQmBSCj6vO34I0X1NcmdsyaQKq5POkFI+Y/wD6LGZr+O67VREknu6L4sBlj6DKj1PlUdZ2hYt4NfEbEEUXEgAGDWY3qa5dBI8Mi7HGd80HqJBl+wmeB0YDfGaaghcenqqxywqJGAxIOfF5067YxuxXe2+kTsFNrCjjHEpHBn0I5VJGpJCtfxFaey1hcFfd7y7hD7YjaMlfjkfSp41kQVItqydvcZz2UOhXeoS24YZVY4eJixWRlBY5Phuf0q/gcP2+I5tluZPFMZ3XB8nilovz9BKB411ZwhIUAFi8qQUfWoky/FXJnbnr6XsLSVxzVdvXpSHMzWvaBFqGjz2MKDtox7xbH8/4hn82+fWm1I5oklCp2c7nzi1bIzg7fKsqRuIsnaMnhUFmPLFNiOYNI7wjDKwFPUbgD9M1rsHAc7+OaTg1sNdmrMdSLpV99tJGDL/UcfWlmG5ZIZ2Gm6aezeGPhlBGOFjuafGzIpykgD2ms9RS5ee4tnFqCeCVTxKc9SRyPr5V1nDFSp08qfM9zh+MSr1aueUeRaL89RIK1DGJikAktAKPsCrwiuTO4B7scTRIeRbJHjikEqeNl4Cn3o88H5l8KKAfNPajTRZa/N2QxBdDt4/DvfeH/kD8qzsTC0zYwtXPTV+gp7ORCVVSSfLcVWLaIO0ag9onbS8slu6KchMDNpLcSpHCgeRzhVQVNBjZbXNevsdDa2Ks+oStc4yeHAQHHIeXnTpqNivGrK/oKLPULzQ9QSV1MgicMPhQozjGV2h1em6sLJn121midvsyJLa4UOvUEH9iCK007pNGG1ZtMyftN7KNGzXekwlk/wBy3Xmvmo8PKtbC46/LVfz+5hY7htueivl9vsZLBBIIIIOCD0rUvcxGmnZnRQEj7ETXJndIEuVM0uEOGQbHzogJwssycLDDrsQeYNDYIm9ptCOqwxvHhbqEkpk4WQHGVPgdhv5edRVqXaLTcnw9bspa7Mxr2d5dSG34DBwd11xhgfCs5xadjWU42uiNzoCW8bFd2xQaYlUuQ02xmgmWaMlW5ZxQ1HNprU0ZiMiYM43FSWIL26C+80aKdGLygnoBTco9T9Bv7EXJmtzp0rfa2mQM8zGc4/Q5H6Vo4WpeNvIzsbStPOupro37WJJD1GG9asbFLcGvNJsNRyt5bRyMNuLGGHxG9S061Sn4XYhq4elW0nG5nrz2FiMmbO9eND+GVOPHoQRV2PEppc0b/sZ1Tg8b8krL1V/+o1BrLNkEhLMXlHVtx5UmJFzxcTdpHs/1pCLEcSLy9QaQRdqulreAPG3Z3SjCS+I8G8R9Kiq0lNepNRrOm7dDLhZ5mkhmjKyxthlJ5VnuMk7M0s0bXQdY24jXDJvToxGylcLayik+8gp2VDMzOCyiiXup86WVCztizQYvdPbGNjsJo3T5Z/anYfSpYOK5qNzawII3eP8AC24rRMkuYFHDj0NERM00IE7bY6k4oCKrEhoz6n60mJbF47jY/AevhSEdZcHiXn186QSQIcUhCrV9O7ce8QDF0gwMf7i/yn9qhq086utyejVyOz2FFpcO/wB7l5jBFU0y81YYdpwinkdjhlDbUA2EWryNZ31vexjvQyBx+4pqeWSZMoqUHFm6V0mijuYjlGAdT4g1pp3RjNNOwTwhlI6GiArQnGDzG1BiAGbvOf5aaEqsDwnh6EZogGBHEKQSsEjunn0oCR0YO6/GkEme/wCtIQk1awaJ2vbNCW5yxD8X5h5/X616tK/NEt0K39kgWC6ilQMjAgjNV8yLLi0XdovlRuCwh9oHDwtiopE1NGz0HfQbHzt0+ladLwIya39SX6jCA5jA8NqkIjrJlsjrSELZV4YXPkTTA9CiHbgNIAyTlRCckUEZpCKVJGCPHB86ArlxGCCOtEVzzr1B3FAVzJ6zarZ38clu3Cl1xM0eNlYc8eRzyqnXppSujRw9VyhZ9Dihin3/AJVHbQkzC/UoGdHBk6HpTXC4+NX0NxokfBo9kueVun/yK0aekUZVV3m36hEUWZGIdh5Cn7kZeFIGCc0RH//Z"/>
          <p:cNvSpPr>
            <a:spLocks noChangeAspect="1" noChangeArrowheads="1"/>
          </p:cNvSpPr>
          <p:nvPr/>
        </p:nvSpPr>
        <p:spPr bwMode="auto">
          <a:xfrm>
            <a:off x="63500" y="-601663"/>
            <a:ext cx="962025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7420" name="Picture 12" descr="http://1.bp.blogspot.com/_6Mvb0uvsByE/TPXWedD01qI/AAAAAAAAACY/sFztbcT4Auk/s400/mahatma+gandhi+photo+gallery+%25281%25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contrast="5000"/>
          </a:blip>
          <a:srcRect/>
          <a:stretch>
            <a:fillRect/>
          </a:stretch>
        </p:blipFill>
        <p:spPr bwMode="auto">
          <a:xfrm>
            <a:off x="2339752" y="561973"/>
            <a:ext cx="3810000" cy="2724151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54712"/>
            <a:ext cx="7572404" cy="3288998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Let go of grudges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Sometimes it’s fun to make a list of all the people 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are still 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ANNOYED WITH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and why</a:t>
            </a:r>
            <a:r>
              <a:rPr lang="en-US" sz="2000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?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then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see that 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most,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not all of 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it,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is ridiculous</a:t>
            </a:r>
            <a:endParaRPr lang="en-IN" sz="2000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15364" name="Picture 4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770404"/>
            <a:ext cx="2376264" cy="229855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encrypted-tbn1.gstatic.com/images?q=tbn:ANd9GcTQBqVf12eWksHoJPQjyr3pTuTps9ZFHDNiYW4QvHL050snl8qs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04800"/>
            <a:ext cx="4343400" cy="3904456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267200" y="4495800"/>
            <a:ext cx="4724400" cy="2209800"/>
          </a:xfrm>
          <a:ln>
            <a:solidFill>
              <a:srgbClr val="00330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/>
            </a:r>
            <a:br>
              <a:rPr lang="en-US" sz="6000" u="sng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sz="3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Some research suggests:</a:t>
            </a:r>
            <a:r>
              <a:rPr lang="en-US" sz="3600" dirty="0" smtClean="0">
                <a:solidFill>
                  <a:srgbClr val="FFFF00"/>
                </a:solidFill>
              </a:rPr>
              <a:t/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smtClean="0">
                <a:solidFill>
                  <a:srgbClr val="003300"/>
                </a:solidFill>
              </a:rPr>
              <a:t>The mind does not </a:t>
            </a:r>
            <a:br>
              <a:rPr lang="en-US" sz="3600" dirty="0" smtClean="0">
                <a:solidFill>
                  <a:srgbClr val="003300"/>
                </a:solidFill>
              </a:rPr>
            </a:br>
            <a:r>
              <a:rPr lang="en-US" sz="3600" dirty="0" smtClean="0">
                <a:solidFill>
                  <a:srgbClr val="003300"/>
                </a:solidFill>
              </a:rPr>
              <a:t>register negatives</a:t>
            </a:r>
            <a:br>
              <a:rPr lang="en-US" sz="3600" dirty="0" smtClean="0">
                <a:solidFill>
                  <a:srgbClr val="003300"/>
                </a:solidFill>
              </a:rPr>
            </a:br>
            <a:r>
              <a:rPr lang="en-US" sz="3600" dirty="0" smtClean="0">
                <a:solidFill>
                  <a:srgbClr val="003300"/>
                </a:solidFill>
              </a:rPr>
              <a:t>We force the mind to </a:t>
            </a:r>
            <a:r>
              <a:rPr lang="en-IN" sz="3600" dirty="0" smtClean="0">
                <a:solidFill>
                  <a:srgbClr val="003300"/>
                </a:solidFill>
              </a:rPr>
              <a:t/>
            </a:r>
            <a:br>
              <a:rPr lang="en-IN" sz="3600" dirty="0" smtClean="0">
                <a:solidFill>
                  <a:srgbClr val="003300"/>
                </a:solidFill>
              </a:rPr>
            </a:br>
            <a:r>
              <a:rPr lang="en-IN" sz="3600" dirty="0" smtClean="0">
                <a:solidFill>
                  <a:srgbClr val="003300"/>
                </a:solidFill>
              </a:rPr>
              <a:t>“START doing this!” </a:t>
            </a:r>
            <a:endParaRPr lang="en-US" sz="3600" dirty="0">
              <a:solidFill>
                <a:srgbClr val="0033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81400"/>
            <a:ext cx="7391400" cy="2362200"/>
          </a:xfrm>
        </p:spPr>
        <p:txBody>
          <a:bodyPr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Rise to the level you deserve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Not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everybody shares the same standards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this can be difficult to accept</a:t>
            </a:r>
            <a:r>
              <a:rPr lang="en-US" sz="2400" dirty="0">
                <a:latin typeface="Berlin Sans FB Demi" panose="020E0802020502020306" pitchFamily="34" charset="0"/>
                <a:cs typeface="Times New Roman" pitchFamily="18" charset="0"/>
              </a:rPr>
              <a:t>. </a:t>
            </a:r>
            <a:endParaRPr lang="en-IN" sz="2400" dirty="0"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626958"/>
            <a:ext cx="2736304" cy="229798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7416824" cy="177775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Follow your heart. 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No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need to explain yourself and </a:t>
            </a:r>
            <a:endParaRPr lang="en-US" sz="28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your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choices to other people</a:t>
            </a:r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Just be you</a:t>
            </a:r>
            <a:endParaRPr lang="en-IN" sz="2800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13314" name="Picture 2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836712"/>
            <a:ext cx="2304256" cy="261052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40968"/>
            <a:ext cx="7643842" cy="271692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Give yourself a break! 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know 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this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is 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hard for 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us. 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But,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we are human beings not human doings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so attempts to go-go-go without a break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will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lead to a loss of perspective.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Breathe</a:t>
            </a:r>
            <a:r>
              <a:rPr lang="en-US" sz="2400" dirty="0">
                <a:latin typeface="Berlin Sans FB Demi" panose="020E0802020502020306" pitchFamily="34" charset="0"/>
                <a:cs typeface="Times New Roman" pitchFamily="18" charset="0"/>
              </a:rPr>
              <a:t>.</a:t>
            </a:r>
            <a:endParaRPr lang="en-IN" sz="2400" dirty="0"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contrast="9000"/>
          </a:blip>
          <a:srcRect/>
          <a:stretch>
            <a:fillRect/>
          </a:stretch>
        </p:blipFill>
        <p:spPr bwMode="auto">
          <a:xfrm>
            <a:off x="2771800" y="553810"/>
            <a:ext cx="3096344" cy="237113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276600"/>
            <a:ext cx="6096000" cy="308135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Accept your imperfections.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world is full of flaws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so are you, truly.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It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makes you exquisite</a:t>
            </a:r>
            <a:endParaRPr lang="en-IN" sz="2400" b="1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9218" name="Picture 2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48680"/>
            <a:ext cx="2232248" cy="237626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581400"/>
            <a:ext cx="7572428" cy="264434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Be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extraordinary</a:t>
            </a:r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There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are no shortcuts on the path </a:t>
            </a:r>
            <a:endParaRPr lang="en-US" sz="2800" b="1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To BECOMING </a:t>
            </a:r>
            <a:r>
              <a:rPr lang="en-US" sz="28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extraordinary</a:t>
            </a:r>
            <a:endParaRPr lang="en-IN" sz="2800" b="1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8196" name="Picture 4" descr="http://3.bp.blogspot.com/_6Mvb0uvsByE/TPXWd4exAqI/AAAAAAAAACU/jNrgefHMBak/s400/mahatma+gandhi+photo+galler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4356" y="262928"/>
            <a:ext cx="3975032" cy="288032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477000" cy="241688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Be real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it’s not fine, don’t say it is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it’s not okay, don’t say it is.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If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don’t feel good, don’t fake it!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real, be real, be real.</a:t>
            </a:r>
            <a:endParaRPr lang="en-IN" sz="2400" b="1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l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pho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908720"/>
            <a:ext cx="2376264" cy="237626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286124"/>
            <a:ext cx="7620000" cy="4410076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Take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responsibility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“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The extent to which you can achieve your dreams depends on the extent to which you take responsibility for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your</a:t>
            </a:r>
            <a:r>
              <a:rPr lang="en-US" sz="2400" b="1" dirty="0" smtClean="0"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life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. </a:t>
            </a:r>
            <a:endParaRPr lang="en-US" sz="24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When </a:t>
            </a:r>
            <a:r>
              <a:rPr lang="en-US" sz="24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blame others for what you’re going through, you deny responsibility – you give others power over that part of your life.”</a:t>
            </a:r>
            <a:endParaRPr lang="en-IN" sz="2400" b="1" dirty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6146" name="Picture 2" descr="http://4.bp.blogspot.com/_6Mvb0uvsByE/TPXWbjXJVEI/AAAAAAAAACI/UDHUZVg9Zbo/s400/mahatma+gandhi+childhood+photos+%25283%25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88640"/>
            <a:ext cx="3810000" cy="28765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642174"/>
            <a:ext cx="7620000" cy="2758626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Keep your focus on the important people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who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matter.</a:t>
            </a:r>
          </a:p>
          <a:p>
            <a:pPr algn="ctr"/>
            <a:endParaRPr lang="en-US" sz="2000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Just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keep the focus on 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your commitments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and people in your circles of choice</a:t>
            </a:r>
            <a:r>
              <a:rPr lang="en-US" sz="2000" dirty="0">
                <a:latin typeface="Berlin Sans FB Demi" panose="020E0802020502020306" pitchFamily="34" charset="0"/>
                <a:cs typeface="Times New Roman" pitchFamily="18" charset="0"/>
              </a:rPr>
              <a:t>.</a:t>
            </a:r>
            <a:endParaRPr lang="en-IN" sz="2000" dirty="0"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IN" sz="2000" dirty="0"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5122" name="Picture 2" descr="http://4.bp.blogspot.com/_6Mvb0uvsByE/TPXWbCvJa0I/AAAAAAAAACE/U5EQu7e6WlA/s400/mahatma+gandhi+childhood+photos+%25282%25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32656"/>
            <a:ext cx="2531368" cy="295232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96952"/>
            <a:ext cx="7405718" cy="350388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Focus on what you WANT to happen. 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have energy and you have a brain. 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can </a:t>
            </a:r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put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your focus on what you WANT to happen. 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You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can visualize it to the extent that it feels real, 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details, the people, all of it. </a:t>
            </a:r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It </a:t>
            </a:r>
            <a:r>
              <a:rPr lang="en-US" sz="2000" b="1" dirty="0">
                <a:solidFill>
                  <a:schemeClr val="tx1"/>
                </a:solidFill>
                <a:latin typeface="Berlin Sans FB Demi" panose="020E0802020502020306" pitchFamily="34" charset="0"/>
                <a:cs typeface="Times New Roman" pitchFamily="18" charset="0"/>
              </a:rPr>
              <a:t>is just a choice of where you want to put your attention</a:t>
            </a:r>
            <a:r>
              <a:rPr lang="en-US" sz="2000" dirty="0">
                <a:latin typeface="Berlin Sans FB Demi" panose="020E0802020502020306" pitchFamily="34" charset="0"/>
                <a:cs typeface="Times New Roman" pitchFamily="18" charset="0"/>
              </a:rPr>
              <a:t>.</a:t>
            </a:r>
            <a:endParaRPr lang="en-IN" sz="2000" dirty="0"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ctr"/>
            <a:endParaRPr lang="en-IN" sz="2000" dirty="0">
              <a:latin typeface="Berlin Sans FB Demi" panose="020E0802020502020306" pitchFamily="34" charset="0"/>
              <a:cs typeface="Times New Roman" pitchFamily="18" charset="0"/>
            </a:endParaRPr>
          </a:p>
        </p:txBody>
      </p:sp>
      <p:pic>
        <p:nvPicPr>
          <p:cNvPr id="3074" name="Picture 2" descr="http://3.bp.blogspot.com/_6Mvb0uvsByE/TPXWdIoGF5I/AAAAAAAAACQ/mE9Xmg42wfY/s400/mahatma+gandhi+childhood+photos+images+pics+%25281%25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88640"/>
            <a:ext cx="4752528" cy="24955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85800"/>
            <a:ext cx="7309048" cy="563880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en-US" sz="67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And finally, </a:t>
            </a:r>
            <a:endParaRPr lang="en-US" sz="6700" b="1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6700" b="1" dirty="0" smtClean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Do more retail loans.</a:t>
            </a: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 </a:t>
            </a:r>
            <a:r>
              <a:rPr lang="en-US" sz="6700" b="1" dirty="0">
                <a:solidFill>
                  <a:schemeClr val="tx1"/>
                </a:solidFill>
                <a:latin typeface="Berlin Sans FB Demi" panose="020E0802020502020306" pitchFamily="34" charset="0"/>
              </a:rPr>
              <a:t>That’s my addition</a:t>
            </a:r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.</a:t>
            </a: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 </a:t>
            </a: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Because IN DOING SO YOU SERVE HUMANITY.</a:t>
            </a:r>
          </a:p>
          <a:p>
            <a:pPr algn="ctr"/>
            <a:endParaRPr lang="en-US" sz="6700" b="1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67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AND </a:t>
            </a:r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 more people  you serve ,</a:t>
            </a: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you will actualize GandhiJI's dream </a:t>
            </a: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of uplifting and empowering fellow INDIANS.</a:t>
            </a:r>
          </a:p>
          <a:p>
            <a:pPr algn="ctr"/>
            <a:endParaRPr lang="en-US" sz="6700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endParaRPr lang="en-US" sz="6700" b="1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endParaRPr lang="en-US" sz="6700" b="1" dirty="0" smtClean="0">
              <a:solidFill>
                <a:schemeClr val="tx1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en-US" sz="6700" b="1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THUS stronger would be </a:t>
            </a:r>
          </a:p>
          <a:p>
            <a:pPr algn="ctr"/>
            <a:r>
              <a:rPr lang="en-US" sz="67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</a:rPr>
              <a:t>OUR  Swadeshi  Inspired </a:t>
            </a:r>
            <a:r>
              <a:rPr lang="en-US" sz="6700" b="1" dirty="0" smtClean="0">
                <a:solidFill>
                  <a:srgbClr val="002060"/>
                </a:solidFill>
                <a:latin typeface="Berlin Sans FB Demi" panose="020E0802020502020306" pitchFamily="34" charset="0"/>
              </a:rPr>
              <a:t>UCO</a:t>
            </a:r>
            <a:r>
              <a:rPr lang="en-US" sz="6700" b="1" dirty="0" smtClean="0">
                <a:solidFill>
                  <a:schemeClr val="accent1">
                    <a:lumMod val="50000"/>
                  </a:schemeClr>
                </a:solidFill>
                <a:latin typeface="Berlin Sans FB Demi" panose="020E0802020502020306" pitchFamily="34" charset="0"/>
              </a:rPr>
              <a:t> Bank….</a:t>
            </a:r>
          </a:p>
          <a:p>
            <a:pPr algn="ctr"/>
            <a:endParaRPr lang="en-IN" b="1" dirty="0">
              <a:solidFill>
                <a:schemeClr val="tx1"/>
              </a:solidFill>
              <a:latin typeface="Lucida Calligraphy" pitchFamily="66" charset="0"/>
            </a:endParaRPr>
          </a:p>
          <a:p>
            <a:pPr algn="ctr"/>
            <a:endParaRPr lang="en-IN" dirty="0">
              <a:latin typeface="Lucida Calligraphy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C:\Users\director\AppData\Local\Microsoft\Windows\Temporary Internet Files\Content.IE5\QH2UIC61\MM900178255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48006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s://encrypted-tbn3.gstatic.com/images?q=tbn:ANd9GcQ-EpAgk-WVeZUM7KdJnH-oMo5QUzHGC9IHvEehCYxmnJvqc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847328"/>
            <a:ext cx="3657600" cy="25700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95400" y="4419600"/>
            <a:ext cx="718754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3" indent="-342900" algn="ctr">
              <a:buNone/>
            </a:pP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Also, be with the ones who </a:t>
            </a:r>
          </a:p>
          <a:p>
            <a:pPr marL="342900" lvl="3" indent="-342900" algn="ctr">
              <a:buNone/>
            </a:pP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make you work harder</a:t>
            </a:r>
            <a:endParaRPr lang="en-IN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Aharoni" pitchFamily="2" charset="-79"/>
              <a:cs typeface="Aharoni" pitchFamily="2" charset="-79"/>
            </a:endParaRP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914400"/>
            <a:ext cx="190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Start spending time with the right people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914400"/>
            <a:ext cx="228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Surround yourself  with the people who inspire, challenge, value, love, and appreciate you !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99320" y="3501008"/>
            <a:ext cx="7859216" cy="262515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pic>
        <p:nvPicPr>
          <p:cNvPr id="32770" name="Picture 2" descr="http://1.bp.blogspot.com/_kxPG6y8Qctk/TRQyr6Ark0I/AAAAAAAAhqs/f_XbFGslXUI/s800/Gandhiji%2BLine%2BDrawings%2B%25285%25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4442" y="304800"/>
            <a:ext cx="3707358" cy="3024336"/>
          </a:xfrm>
          <a:prstGeom prst="rect">
            <a:avLst/>
          </a:prstGeom>
          <a:noFill/>
          <a:ln w="190500" cap="rnd">
            <a:noFill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Down Arrow 7"/>
          <p:cNvSpPr/>
          <p:nvPr/>
        </p:nvSpPr>
        <p:spPr>
          <a:xfrm>
            <a:off x="1083296" y="304800"/>
            <a:ext cx="1659904" cy="3782144"/>
          </a:xfrm>
          <a:prstGeom prst="downArrow">
            <a:avLst>
              <a:gd name="adj1" fmla="val 7188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Britannic Bold" pitchFamily="34" charset="0"/>
              </a:rPr>
              <a:t>START FACING YOUR PROBLEMS</a:t>
            </a:r>
            <a:endParaRPr lang="en-IN" sz="16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239000" y="304800"/>
            <a:ext cx="1659904" cy="3782144"/>
          </a:xfrm>
          <a:prstGeom prst="downArrow">
            <a:avLst>
              <a:gd name="adj1" fmla="val 71880"/>
              <a:gd name="adj2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Britannic Bold" pitchFamily="34" charset="0"/>
              </a:rPr>
              <a:t>START FACING YOUR PROBLEMS</a:t>
            </a:r>
            <a:endParaRPr lang="en-IN" sz="16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graphicFrame>
        <p:nvGraphicFramePr>
          <p:cNvPr id="15" name="Diagram 14"/>
          <p:cNvGraphicFramePr/>
          <p:nvPr/>
        </p:nvGraphicFramePr>
        <p:xfrm>
          <a:off x="1066800" y="4419600"/>
          <a:ext cx="80772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149080"/>
            <a:ext cx="6706794" cy="213687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Start being honest with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yourself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The only one who knows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your </a:t>
            </a:r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needs, what is working and what is not </a:t>
            </a:r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is,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YOU.</a:t>
            </a:r>
            <a:endParaRPr lang="en-IN" sz="2000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endParaRPr lang="en-US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l"/>
            <a:endParaRPr lang="en-IN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31746" name="Picture 2" descr="http://cache2.artprintimages.com/p/LRG/27/2777/EHUTD00Z/art-print/hindu-nationalist-leader-mohandas-gand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32656"/>
            <a:ext cx="2790825" cy="3714751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Gandhi Paintings - Gandhi Prophet of peace by Lalit Jai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contrast="6000"/>
          </a:blip>
          <a:srcRect/>
          <a:stretch>
            <a:fillRect/>
          </a:stretch>
        </p:blipFill>
        <p:spPr bwMode="auto">
          <a:xfrm>
            <a:off x="2686176" y="552432"/>
            <a:ext cx="3790824" cy="3333768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effectLst>
            <a:reflection blurRad="6350" stA="50000" endA="295" endPos="92000" dist="1016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1066800" y="4532293"/>
            <a:ext cx="7239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cs typeface="Times New Roman" pitchFamily="18" charset="0"/>
              </a:rPr>
              <a:t>PUT NEEDS OF OTHERS BEFORE YOUR OWN</a:t>
            </a:r>
            <a:endParaRPr lang="en-IN" sz="2800" b="1" dirty="0"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8" name="Picture 6" descr="http://www.mkgandhi.org/images/g_glob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5680" y="718457"/>
            <a:ext cx="5049520" cy="309154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4532293"/>
            <a:ext cx="7239000" cy="707886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cs typeface="Times New Roman" pitchFamily="18" charset="0"/>
              </a:rPr>
              <a:t>BE YOURSELF</a:t>
            </a:r>
            <a:endParaRPr lang="en-IN" sz="40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62400"/>
            <a:ext cx="7934356" cy="25908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Live in the moment – We all have stories about our past but they are just that, stories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.</a:t>
            </a:r>
          </a:p>
          <a:p>
            <a:pPr algn="just"/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The most powerful thing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WE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have on any given day is the moment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WE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are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liVING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  <a:cs typeface="Times New Roman" pitchFamily="18" charset="0"/>
              </a:rPr>
              <a:t> IN …………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Times New Roman" pitchFamily="18" charset="0"/>
              </a:rPr>
              <a:t>……………….and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Times New Roman" pitchFamily="18" charset="0"/>
              </a:rPr>
              <a:t>be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dobe Gothic Std B" pitchFamily="34" charset="-128"/>
                <a:ea typeface="Adobe Gothic Std B" pitchFamily="34" charset="-128"/>
                <a:cs typeface="Times New Roman" pitchFamily="18" charset="0"/>
              </a:rPr>
              <a:t>where OUR feet are.</a:t>
            </a:r>
            <a:endParaRPr lang="en-IN" sz="2400" dirty="0">
              <a:solidFill>
                <a:schemeClr val="accent2">
                  <a:lumMod val="75000"/>
                </a:schemeClr>
              </a:solidFill>
              <a:latin typeface="Adobe Gothic Std B" pitchFamily="34" charset="-128"/>
              <a:ea typeface="Adobe Gothic Std B" pitchFamily="34" charset="-128"/>
              <a:cs typeface="Times New Roman" pitchFamily="18" charset="0"/>
            </a:endParaRPr>
          </a:p>
        </p:txBody>
      </p:sp>
      <p:pic>
        <p:nvPicPr>
          <p:cNvPr id="4" name="Picture 2" descr="Gandhi Paintings - Freedom Hero by Wale Adeoy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lum contrast="7000"/>
          </a:blip>
          <a:srcRect/>
          <a:stretch>
            <a:fillRect/>
          </a:stretch>
        </p:blipFill>
        <p:spPr bwMode="auto">
          <a:xfrm>
            <a:off x="2590800" y="381001"/>
            <a:ext cx="4876800" cy="2438400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5" name="Rectangle 4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7128010" cy="2767212"/>
          </a:xfrm>
        </p:spPr>
        <p:txBody>
          <a:bodyPr>
            <a:normAutofit lnSpcReduction="10000"/>
          </a:bodyPr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Feel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free to fail – That’s right! </a:t>
            </a:r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Know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that mistakes are going to happen,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one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of the best ways to succeed is to fail miserably,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correct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, then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 JULIAN" panose="02000000000000000000" pitchFamily="2" charset="0"/>
                <a:cs typeface="Times New Roman" pitchFamily="18" charset="0"/>
              </a:rPr>
              <a:t>dust out  your shoes and run again….</a:t>
            </a:r>
            <a:endParaRPr lang="en-IN" sz="2400" b="1" dirty="0">
              <a:solidFill>
                <a:schemeClr val="tx1">
                  <a:lumMod val="95000"/>
                  <a:lumOff val="5000"/>
                </a:schemeClr>
              </a:solidFill>
              <a:latin typeface="AR JULIAN" panose="02000000000000000000" pitchFamily="2" charset="0"/>
              <a:cs typeface="Times New Roman" pitchFamily="18" charset="0"/>
            </a:endParaRPr>
          </a:p>
          <a:p>
            <a:pPr algn="ctr"/>
            <a:endParaRPr lang="en-IN" sz="2400" dirty="0">
              <a:solidFill>
                <a:schemeClr val="tx1">
                  <a:lumMod val="95000"/>
                  <a:lumOff val="5000"/>
                </a:schemeClr>
              </a:solidFill>
              <a:latin typeface="AR JULIAN" panose="02000000000000000000" pitchFamily="2" charset="0"/>
              <a:cs typeface="Times New Roman" pitchFamily="18" charset="0"/>
            </a:endParaRPr>
          </a:p>
        </p:txBody>
      </p:sp>
      <p:pic>
        <p:nvPicPr>
          <p:cNvPr id="4" name="Picture 2" descr="http://binscorner.com/mails/l/life-in-pictures-mahatma-gandhi/ATT00006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0648"/>
            <a:ext cx="3005934" cy="259228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0"/>
            <a:ext cx="2286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0"/>
            <a:ext cx="228600" cy="6858000"/>
          </a:xfrm>
          <a:prstGeom prst="rect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907</Words>
  <Application>Microsoft Office PowerPoint</Application>
  <PresentationFormat>On-screen Show (4:3)</PresentationFormat>
  <Paragraphs>141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             </vt:lpstr>
      <vt:lpstr>    Some research suggests:  The mind does not  register negatives We force the mind to  “START doing this!”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Vgilance</dc:creator>
  <cp:lastModifiedBy>uco bank</cp:lastModifiedBy>
  <cp:revision>164</cp:revision>
  <dcterms:created xsi:type="dcterms:W3CDTF">2014-02-06T04:52:46Z</dcterms:created>
  <dcterms:modified xsi:type="dcterms:W3CDTF">2014-02-08T04:27:38Z</dcterms:modified>
</cp:coreProperties>
</file>