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</p:sldMasterIdLst>
  <p:notesMasterIdLst>
    <p:notesMasterId r:id="rId9"/>
  </p:notesMasterIdLst>
  <p:handoutMasterIdLst>
    <p:handoutMasterId r:id="rId10"/>
  </p:handoutMasterIdLst>
  <p:sldIdLst>
    <p:sldId id="292" r:id="rId5"/>
    <p:sldId id="286" r:id="rId6"/>
    <p:sldId id="294" r:id="rId7"/>
    <p:sldId id="295" r:id="rId8"/>
  </p:sldIdLst>
  <p:sldSz cx="5394325" cy="7589838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7356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4713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2070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49427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867841" algn="l" defTabSz="74713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41409" algn="l" defTabSz="74713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14978" algn="l" defTabSz="74713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2988546" algn="l" defTabSz="74713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74">
          <p15:clr>
            <a:srgbClr val="A4A3A4"/>
          </p15:clr>
        </p15:guide>
        <p15:guide id="2" pos="17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33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7374" autoAdjust="0"/>
  </p:normalViewPr>
  <p:slideViewPr>
    <p:cSldViewPr>
      <p:cViewPr varScale="1">
        <p:scale>
          <a:sx n="102" d="100"/>
          <a:sy n="102" d="100"/>
        </p:scale>
        <p:origin x="2502" y="102"/>
      </p:cViewPr>
      <p:guideLst>
        <p:guide orient="horz" pos="2774"/>
        <p:guide pos="170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029282" cy="350760"/>
          </a:xfrm>
          <a:prstGeom prst="rect">
            <a:avLst/>
          </a:prstGeom>
        </p:spPr>
        <p:txBody>
          <a:bodyPr vert="horz" lIns="91365" tIns="45680" rIns="91365" bIns="4568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3"/>
            <a:ext cx="4029282" cy="350760"/>
          </a:xfrm>
          <a:prstGeom prst="rect">
            <a:avLst/>
          </a:prstGeom>
        </p:spPr>
        <p:txBody>
          <a:bodyPr vert="horz" lIns="91365" tIns="45680" rIns="91365" bIns="45680" rtlCol="0"/>
          <a:lstStyle>
            <a:lvl1pPr algn="r">
              <a:defRPr sz="1300"/>
            </a:lvl1pPr>
          </a:lstStyle>
          <a:p>
            <a:fld id="{9A85E370-2D33-49A1-B676-A61506FA9B7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58445"/>
            <a:ext cx="4029282" cy="350760"/>
          </a:xfrm>
          <a:prstGeom prst="rect">
            <a:avLst/>
          </a:prstGeom>
        </p:spPr>
        <p:txBody>
          <a:bodyPr vert="horz" lIns="91365" tIns="45680" rIns="91365" bIns="4568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5"/>
            <a:ext cx="4029282" cy="350760"/>
          </a:xfrm>
          <a:prstGeom prst="rect">
            <a:avLst/>
          </a:prstGeom>
        </p:spPr>
        <p:txBody>
          <a:bodyPr vert="horz" lIns="91365" tIns="45680" rIns="91365" bIns="45680" rtlCol="0" anchor="b"/>
          <a:lstStyle>
            <a:lvl1pPr algn="r">
              <a:defRPr sz="1300"/>
            </a:lvl1pPr>
          </a:lstStyle>
          <a:p>
            <a:fld id="{74F96850-A709-41EA-BF09-B9ABBE44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3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00" tIns="45699" rIns="91400" bIns="456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41" y="0"/>
            <a:ext cx="4029075" cy="350838"/>
          </a:xfrm>
          <a:prstGeom prst="rect">
            <a:avLst/>
          </a:prstGeom>
        </p:spPr>
        <p:txBody>
          <a:bodyPr vert="horz" lIns="91400" tIns="45699" rIns="91400" bIns="45699" rtlCol="0"/>
          <a:lstStyle>
            <a:lvl1pPr algn="r">
              <a:defRPr sz="1200"/>
            </a:lvl1pPr>
          </a:lstStyle>
          <a:p>
            <a:fld id="{8846E5F5-0395-4922-9068-EF31F8FDAEED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14750" y="525463"/>
            <a:ext cx="18669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699" rIns="91400" bIns="456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8"/>
            <a:ext cx="7435850" cy="3154363"/>
          </a:xfrm>
          <a:prstGeom prst="rect">
            <a:avLst/>
          </a:prstGeom>
        </p:spPr>
        <p:txBody>
          <a:bodyPr vert="horz" lIns="91400" tIns="45699" rIns="91400" bIns="456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1400" tIns="45699" rIns="91400" bIns="456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41" y="6657975"/>
            <a:ext cx="4029075" cy="350838"/>
          </a:xfrm>
          <a:prstGeom prst="rect">
            <a:avLst/>
          </a:prstGeom>
        </p:spPr>
        <p:txBody>
          <a:bodyPr vert="horz" lIns="91400" tIns="45699" rIns="91400" bIns="45699" rtlCol="0" anchor="b"/>
          <a:lstStyle>
            <a:lvl1pPr algn="r">
              <a:defRPr sz="1200"/>
            </a:lvl1pPr>
          </a:lstStyle>
          <a:p>
            <a:fld id="{08E53C02-2E93-4AE6-B90A-38AFC6968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17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53C02-2E93-4AE6-B90A-38AFC69685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48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575" y="2357773"/>
            <a:ext cx="4585176" cy="162689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9151" y="4300908"/>
            <a:ext cx="3776028" cy="19396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3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7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20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94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67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41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14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88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CBB5A-D72E-45B5-800F-717FA66C86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EA934-9548-4CB5-B2A5-4EB1A3EF8B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33164" y="405847"/>
            <a:ext cx="910294" cy="86334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2289" y="405847"/>
            <a:ext cx="2640973" cy="863344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84610-1E9D-4173-977B-FFC219F8AC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23B6E-1AD9-4574-BCFF-E856CF9A0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15" y="4877174"/>
            <a:ext cx="4585176" cy="1507426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15" y="3216900"/>
            <a:ext cx="4585176" cy="1660278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35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4713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207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49427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6784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4140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149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98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D9467-4788-476E-AD73-922A78D79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2289" y="2361287"/>
            <a:ext cx="1775632" cy="667800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67826" y="2361287"/>
            <a:ext cx="1775632" cy="667800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61816-7F77-4093-A017-002156157E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717" y="303945"/>
            <a:ext cx="4854892" cy="12649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718" y="1698931"/>
            <a:ext cx="2383430" cy="708033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3568" indent="0">
              <a:buNone/>
              <a:defRPr sz="1600" b="1"/>
            </a:lvl2pPr>
            <a:lvl3pPr marL="747136" indent="0">
              <a:buNone/>
              <a:defRPr sz="1500" b="1"/>
            </a:lvl3pPr>
            <a:lvl4pPr marL="1120705" indent="0">
              <a:buNone/>
              <a:defRPr sz="1300" b="1"/>
            </a:lvl4pPr>
            <a:lvl5pPr marL="1494273" indent="0">
              <a:buNone/>
              <a:defRPr sz="1300" b="1"/>
            </a:lvl5pPr>
            <a:lvl6pPr marL="1867841" indent="0">
              <a:buNone/>
              <a:defRPr sz="1300" b="1"/>
            </a:lvl6pPr>
            <a:lvl7pPr marL="2241409" indent="0">
              <a:buNone/>
              <a:defRPr sz="1300" b="1"/>
            </a:lvl7pPr>
            <a:lvl8pPr marL="2614978" indent="0">
              <a:buNone/>
              <a:defRPr sz="1300" b="1"/>
            </a:lvl8pPr>
            <a:lvl9pPr marL="29885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8" y="2406964"/>
            <a:ext cx="2383430" cy="4372942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40245" y="1698931"/>
            <a:ext cx="2384367" cy="708033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3568" indent="0">
              <a:buNone/>
              <a:defRPr sz="1600" b="1"/>
            </a:lvl2pPr>
            <a:lvl3pPr marL="747136" indent="0">
              <a:buNone/>
              <a:defRPr sz="1500" b="1"/>
            </a:lvl3pPr>
            <a:lvl4pPr marL="1120705" indent="0">
              <a:buNone/>
              <a:defRPr sz="1300" b="1"/>
            </a:lvl4pPr>
            <a:lvl5pPr marL="1494273" indent="0">
              <a:buNone/>
              <a:defRPr sz="1300" b="1"/>
            </a:lvl5pPr>
            <a:lvl6pPr marL="1867841" indent="0">
              <a:buNone/>
              <a:defRPr sz="1300" b="1"/>
            </a:lvl6pPr>
            <a:lvl7pPr marL="2241409" indent="0">
              <a:buNone/>
              <a:defRPr sz="1300" b="1"/>
            </a:lvl7pPr>
            <a:lvl8pPr marL="2614978" indent="0">
              <a:buNone/>
              <a:defRPr sz="1300" b="1"/>
            </a:lvl8pPr>
            <a:lvl9pPr marL="29885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40245" y="2406964"/>
            <a:ext cx="2384367" cy="4372942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790A-6772-4EBD-8D49-5D0BA51CA9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56D70-8222-462A-8E08-AF25E944CB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34FE1-30EB-4E1C-A92E-205A21C338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720" y="302189"/>
            <a:ext cx="1774697" cy="128605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9031" y="302193"/>
            <a:ext cx="3015579" cy="6477717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9720" y="1588248"/>
            <a:ext cx="1774697" cy="5191661"/>
          </a:xfrm>
        </p:spPr>
        <p:txBody>
          <a:bodyPr/>
          <a:lstStyle>
            <a:lvl1pPr marL="0" indent="0">
              <a:buNone/>
              <a:defRPr sz="1200"/>
            </a:lvl1pPr>
            <a:lvl2pPr marL="373568" indent="0">
              <a:buNone/>
              <a:defRPr sz="1000"/>
            </a:lvl2pPr>
            <a:lvl3pPr marL="747136" indent="0">
              <a:buNone/>
              <a:defRPr sz="900"/>
            </a:lvl3pPr>
            <a:lvl4pPr marL="1120705" indent="0">
              <a:buNone/>
              <a:defRPr sz="700"/>
            </a:lvl4pPr>
            <a:lvl5pPr marL="1494273" indent="0">
              <a:buNone/>
              <a:defRPr sz="700"/>
            </a:lvl5pPr>
            <a:lvl6pPr marL="1867841" indent="0">
              <a:buNone/>
              <a:defRPr sz="700"/>
            </a:lvl6pPr>
            <a:lvl7pPr marL="2241409" indent="0">
              <a:buNone/>
              <a:defRPr sz="700"/>
            </a:lvl7pPr>
            <a:lvl8pPr marL="2614978" indent="0">
              <a:buNone/>
              <a:defRPr sz="700"/>
            </a:lvl8pPr>
            <a:lvl9pPr marL="29885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4F29-E2E1-4FC6-8872-625A9AA267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329" y="5312889"/>
            <a:ext cx="3236595" cy="627217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57329" y="678167"/>
            <a:ext cx="3236595" cy="4553903"/>
          </a:xfrm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373568" indent="0">
              <a:buNone/>
              <a:defRPr sz="2200"/>
            </a:lvl2pPr>
            <a:lvl3pPr marL="747136" indent="0">
              <a:buNone/>
              <a:defRPr sz="1900"/>
            </a:lvl3pPr>
            <a:lvl4pPr marL="1120705" indent="0">
              <a:buNone/>
              <a:defRPr sz="1600"/>
            </a:lvl4pPr>
            <a:lvl5pPr marL="1494273" indent="0">
              <a:buNone/>
              <a:defRPr sz="1600"/>
            </a:lvl5pPr>
            <a:lvl6pPr marL="1867841" indent="0">
              <a:buNone/>
              <a:defRPr sz="1600"/>
            </a:lvl6pPr>
            <a:lvl7pPr marL="2241409" indent="0">
              <a:buNone/>
              <a:defRPr sz="1600"/>
            </a:lvl7pPr>
            <a:lvl8pPr marL="2614978" indent="0">
              <a:buNone/>
              <a:defRPr sz="1600"/>
            </a:lvl8pPr>
            <a:lvl9pPr marL="2988546" indent="0">
              <a:buNone/>
              <a:defRPr sz="16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7329" y="5940108"/>
            <a:ext cx="3236595" cy="890750"/>
          </a:xfrm>
        </p:spPr>
        <p:txBody>
          <a:bodyPr/>
          <a:lstStyle>
            <a:lvl1pPr marL="0" indent="0">
              <a:buNone/>
              <a:defRPr sz="1200"/>
            </a:lvl1pPr>
            <a:lvl2pPr marL="373568" indent="0">
              <a:buNone/>
              <a:defRPr sz="1000"/>
            </a:lvl2pPr>
            <a:lvl3pPr marL="747136" indent="0">
              <a:buNone/>
              <a:defRPr sz="900"/>
            </a:lvl3pPr>
            <a:lvl4pPr marL="1120705" indent="0">
              <a:buNone/>
              <a:defRPr sz="700"/>
            </a:lvl4pPr>
            <a:lvl5pPr marL="1494273" indent="0">
              <a:buNone/>
              <a:defRPr sz="700"/>
            </a:lvl5pPr>
            <a:lvl6pPr marL="1867841" indent="0">
              <a:buNone/>
              <a:defRPr sz="700"/>
            </a:lvl6pPr>
            <a:lvl7pPr marL="2241409" indent="0">
              <a:buNone/>
              <a:defRPr sz="700"/>
            </a:lvl7pPr>
            <a:lvl8pPr marL="2614978" indent="0">
              <a:buNone/>
              <a:defRPr sz="700"/>
            </a:lvl8pPr>
            <a:lvl9pPr marL="29885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BDA5-204D-4DEF-92D5-98978F01F1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69717" y="304384"/>
            <a:ext cx="4854892" cy="126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14" tIns="37357" rIns="74714" bIns="373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9717" y="1770962"/>
            <a:ext cx="4854892" cy="5008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14" tIns="37357" rIns="74714" bIns="373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9716" y="7035098"/>
            <a:ext cx="1258676" cy="403209"/>
          </a:xfrm>
          <a:prstGeom prst="rect">
            <a:avLst/>
          </a:prstGeom>
        </p:spPr>
        <p:txBody>
          <a:bodyPr vert="horz" lIns="74714" tIns="37357" rIns="74714" bIns="3735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43065" y="7035098"/>
            <a:ext cx="1708203" cy="403209"/>
          </a:xfrm>
          <a:prstGeom prst="rect">
            <a:avLst/>
          </a:prstGeom>
        </p:spPr>
        <p:txBody>
          <a:bodyPr vert="horz" lIns="74714" tIns="37357" rIns="74714" bIns="3735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65933" y="7035098"/>
            <a:ext cx="1258676" cy="403209"/>
          </a:xfrm>
          <a:prstGeom prst="rect">
            <a:avLst/>
          </a:prstGeom>
        </p:spPr>
        <p:txBody>
          <a:bodyPr vert="horz" lIns="74714" tIns="37357" rIns="74714" bIns="3735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933A1EC-D137-4BE6-851D-5AFABB7E4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37356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747136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120705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494273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280177" indent="-2801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07049" indent="-23348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33921" indent="-1867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07489" indent="-1867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057" indent="-1867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4625" indent="-186784" algn="l" defTabSz="747136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8194" indent="-186784" algn="l" defTabSz="747136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1762" indent="-186784" algn="l" defTabSz="747136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75330" indent="-186784" algn="l" defTabSz="747136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71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3568" algn="l" defTabSz="7471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7136" algn="l" defTabSz="7471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20705" algn="l" defTabSz="7471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94273" algn="l" defTabSz="7471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67841" algn="l" defTabSz="7471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41409" algn="l" defTabSz="7471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14978" algn="l" defTabSz="7471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88546" algn="l" defTabSz="7471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7" descr="image002.png"/>
          <p:cNvPicPr>
            <a:picLocks noChangeAspect="1"/>
          </p:cNvPicPr>
          <p:nvPr/>
        </p:nvPicPr>
        <p:blipFill>
          <a:blip r:embed="rId3" cstate="print">
            <a:lum bright="54000" contrast="-76000"/>
          </a:blip>
          <a:srcRect/>
          <a:stretch>
            <a:fillRect/>
          </a:stretch>
        </p:blipFill>
        <p:spPr bwMode="auto">
          <a:xfrm>
            <a:off x="1082007" y="1970654"/>
            <a:ext cx="3200258" cy="341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97264" y="137319"/>
            <a:ext cx="4838367" cy="7086600"/>
          </a:xfrm>
          <a:prstGeom prst="rect">
            <a:avLst/>
          </a:prstGeom>
          <a:noFill/>
          <a:ln w="114300" cmpd="thickThin"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Lucida Fax" panose="020606020505050202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4369" y="710830"/>
            <a:ext cx="5394325" cy="5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14" tIns="37357" rIns="74714" bIns="3735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373568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747136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1120705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1494273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sz="1400" b="1" dirty="0">
              <a:solidFill>
                <a:schemeClr val="tx2"/>
              </a:solidFill>
              <a:latin typeface="Lucida Fax" panose="02060602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649" y="802345"/>
            <a:ext cx="51449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         </a:t>
            </a:r>
            <a:endParaRPr lang="en-US" sz="1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	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	</a:t>
            </a:r>
            <a:endParaRPr lang="en-US" sz="14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/>
            <a:endParaRPr lang="en-US" sz="14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sz="1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sz="1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5261" y="802345"/>
            <a:ext cx="505936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4154" y="289719"/>
            <a:ext cx="4731477" cy="7200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Customers,</a:t>
            </a:r>
          </a:p>
          <a:p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Breakfast: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0730-0900</a:t>
            </a:r>
          </a:p>
          <a:p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Lunch: 1130-1330*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	   (*Last reservation at 1300)</a:t>
            </a:r>
          </a:p>
          <a:p>
            <a:pPr algn="ctr"/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If there are any special request, please contact the Commanders Mess NCOIC,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TSgt Tanggol Mendoza, Danryll</a:t>
            </a:r>
          </a:p>
          <a:p>
            <a:pPr algn="ctr"/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DSN: 430-4379</a:t>
            </a:r>
          </a:p>
          <a:p>
            <a:pPr algn="ctr"/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Thank you!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/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/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/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/>
            <a:endParaRPr lang="en-US" sz="105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 algn="ctr"/>
            <a:endParaRPr lang="en-US" sz="9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9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  </a:t>
            </a:r>
          </a:p>
          <a:p>
            <a:pPr algn="ctr">
              <a:lnSpc>
                <a:spcPct val="80000"/>
              </a:lnSpc>
              <a:defRPr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31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5383" y="604247"/>
            <a:ext cx="5144974" cy="172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  </a:t>
            </a:r>
            <a:r>
              <a:rPr lang="en-US" sz="1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     </a:t>
            </a:r>
            <a:endParaRPr lang="en-US" sz="1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/>
            <a:endParaRPr lang="en-US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995" y="604247"/>
            <a:ext cx="5059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95" y="140145"/>
            <a:ext cx="4903126" cy="7157147"/>
          </a:xfrm>
          <a:prstGeom prst="rect">
            <a:avLst/>
          </a:prstGeom>
          <a:noFill/>
          <a:ln w="114300" cmpd="thickThin"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7" descr="image002.png"/>
          <p:cNvPicPr>
            <a:picLocks noChangeAspect="1"/>
          </p:cNvPicPr>
          <p:nvPr/>
        </p:nvPicPr>
        <p:blipFill>
          <a:blip r:embed="rId2" cstate="print">
            <a:lum bright="54000" contrast="-76000"/>
          </a:blip>
          <a:srcRect/>
          <a:stretch>
            <a:fillRect/>
          </a:stretch>
        </p:blipFill>
        <p:spPr bwMode="auto">
          <a:xfrm>
            <a:off x="741971" y="515365"/>
            <a:ext cx="1006076" cy="118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53513" y="317623"/>
            <a:ext cx="5394325" cy="579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b="1" dirty="0">
              <a:solidFill>
                <a:schemeClr val="tx2"/>
              </a:solidFill>
              <a:latin typeface="Copperplate Gothic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7669" y="180037"/>
            <a:ext cx="4797245" cy="1840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MONDAY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13 JANUARY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PILED HIGH RIB EYE STEAK SANDWICH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WITH ASSORTED PEPPERS, ONIONS WITH MOZZARELLA CHEESE &amp; FRENCH FRIES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 and Drink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$10.00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38958" y="2956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8958" y="3109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8958" y="3490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8958" y="36425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63495" y="37949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8958" y="41759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3495" y="43283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2787" y="4480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3495" y="4633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2787" y="4861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8958" y="5014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20995" y="1742003"/>
            <a:ext cx="4782050" cy="54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Name /Drink Choice/ Pickup time /DSN 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958" y="3337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8958" y="51665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4270" y="5395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2470" y="55475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9761" y="5810756"/>
            <a:ext cx="4853059" cy="1619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20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Maximum Orders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pPr algn="ctr"/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Last order will be taken 0900 the day of the meal.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Cash ONLY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Limited menu item will be available when item sells out</a:t>
            </a:r>
          </a:p>
          <a:p>
            <a:pPr algn="ctr">
              <a:lnSpc>
                <a:spcPct val="80000"/>
              </a:lnSpc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52787" y="28043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3445" y="56999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63495" y="4000648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-1990512" y="1979459"/>
            <a:ext cx="4782050" cy="3988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2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3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4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5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6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7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8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9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10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11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12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13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14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15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16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17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18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19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20</a:t>
            </a:r>
          </a:p>
          <a:p>
            <a:pPr algn="ctr">
              <a:lnSpc>
                <a:spcPct val="80000"/>
              </a:lnSpc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38958" y="26519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38958" y="24995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982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5383" y="604247"/>
            <a:ext cx="5144974" cy="172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  </a:t>
            </a:r>
            <a:r>
              <a:rPr lang="en-US" sz="1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     </a:t>
            </a:r>
            <a:endParaRPr lang="en-US" sz="1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/>
            <a:endParaRPr lang="en-US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995" y="604247"/>
            <a:ext cx="5059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95" y="140145"/>
            <a:ext cx="4903126" cy="7157147"/>
          </a:xfrm>
          <a:prstGeom prst="rect">
            <a:avLst/>
          </a:prstGeom>
          <a:noFill/>
          <a:ln w="114300" cmpd="thickThin"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7" descr="image002.png"/>
          <p:cNvPicPr>
            <a:picLocks noChangeAspect="1"/>
          </p:cNvPicPr>
          <p:nvPr/>
        </p:nvPicPr>
        <p:blipFill>
          <a:blip r:embed="rId2" cstate="print">
            <a:lum bright="54000" contrast="-76000"/>
          </a:blip>
          <a:srcRect/>
          <a:stretch>
            <a:fillRect/>
          </a:stretch>
        </p:blipFill>
        <p:spPr bwMode="auto">
          <a:xfrm>
            <a:off x="741971" y="515365"/>
            <a:ext cx="1006076" cy="118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345433" y="369462"/>
            <a:ext cx="4572000" cy="17182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TUESDAY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14 JANUARY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 BUFFALO WINGS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MACARONI AND CHEESE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FRIED ZUCCHINI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$10.00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38958" y="2956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8958" y="3109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8958" y="3490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8958" y="36425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63495" y="37949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8958" y="41759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3495" y="43283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2787" y="4480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3495" y="4633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2787" y="4861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8958" y="5014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20995" y="1742003"/>
            <a:ext cx="4782050" cy="54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Name /Drink Choice/ Pickup time /DSN 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958" y="3337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8958" y="51665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4270" y="5395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2470" y="55475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70565" y="5857451"/>
            <a:ext cx="4853059" cy="161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20 Maximum Orders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Last order will be taken 0900 the day of the meal.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Cash ONLY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Limited menu item will be available when item sells out</a:t>
            </a:r>
          </a:p>
          <a:p>
            <a:pPr algn="ctr">
              <a:lnSpc>
                <a:spcPct val="80000"/>
              </a:lnSpc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52787" y="28043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63495" y="2575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3445" y="56999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2787" y="2399073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63495" y="4000648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-1990512" y="1979459"/>
            <a:ext cx="4782050" cy="3988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2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3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4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5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6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7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8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9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10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11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12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13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14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15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16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17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18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19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20</a:t>
            </a:r>
          </a:p>
          <a:p>
            <a:pPr algn="ctr">
              <a:lnSpc>
                <a:spcPct val="80000"/>
              </a:lnSpc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40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0103" y="512732"/>
            <a:ext cx="5394325" cy="5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14" tIns="37357" rIns="74714" bIns="3735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373568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747136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1120705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1494273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sz="2400" b="1" dirty="0">
              <a:solidFill>
                <a:schemeClr val="tx2"/>
              </a:solidFill>
              <a:latin typeface="Copperplate Gothic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5383" y="604247"/>
            <a:ext cx="5144974" cy="172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  </a:t>
            </a:r>
            <a:r>
              <a:rPr lang="en-US" sz="1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      </a:t>
            </a:r>
            <a:endParaRPr lang="en-US" sz="1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</a:pP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/>
            <a:endParaRPr lang="en-US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995" y="604247"/>
            <a:ext cx="5059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95" y="140145"/>
            <a:ext cx="4903126" cy="7157147"/>
          </a:xfrm>
          <a:prstGeom prst="rect">
            <a:avLst/>
          </a:prstGeom>
          <a:noFill/>
          <a:ln w="114300" cmpd="thickThin"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7" descr="image002.png"/>
          <p:cNvPicPr>
            <a:picLocks noChangeAspect="1"/>
          </p:cNvPicPr>
          <p:nvPr/>
        </p:nvPicPr>
        <p:blipFill>
          <a:blip r:embed="rId2" cstate="print">
            <a:lum bright="54000" contrast="-76000"/>
          </a:blip>
          <a:srcRect/>
          <a:stretch>
            <a:fillRect/>
          </a:stretch>
        </p:blipFill>
        <p:spPr bwMode="auto">
          <a:xfrm>
            <a:off x="741971" y="515365"/>
            <a:ext cx="1006076" cy="118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53513" y="317623"/>
            <a:ext cx="5394325" cy="579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b="1" dirty="0">
              <a:solidFill>
                <a:schemeClr val="tx2"/>
              </a:solidFill>
              <a:latin typeface="Copperplate Gothic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3567" y="304430"/>
            <a:ext cx="4572000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WEDNESDAY 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15 FEBRUARY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CAJUN CHICKEN AND BROCCOLI ALFREDO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W/ SIDE SALAD AND GARLIC BREAD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$10.00 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38958" y="2956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8958" y="3109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8958" y="3490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8958" y="36425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63495" y="37949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8958" y="41759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3495" y="43283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2787" y="4480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3495" y="4633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2787" y="4861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8958" y="5014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04943" y="1578113"/>
            <a:ext cx="4782050" cy="54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             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Name /Drink Choice/ Pickup time /DSN 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958" y="3337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8958" y="51665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4270" y="53951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2470" y="55475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99540" y="5853657"/>
            <a:ext cx="4853059" cy="161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20 Maximum Orders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Last order will be taken 0900 the day of the meal.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Cash ONLY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Limited menu item will be available when item sells out</a:t>
            </a:r>
          </a:p>
          <a:p>
            <a:pPr algn="ctr">
              <a:lnSpc>
                <a:spcPct val="80000"/>
              </a:lnSpc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52787" y="28043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63495" y="25757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3445" y="56999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38958" y="2423319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63495" y="4000648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-1990512" y="1979459"/>
            <a:ext cx="4782050" cy="3988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2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3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4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5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6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7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8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9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10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11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12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13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14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15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16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17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18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19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20</a:t>
            </a:r>
          </a:p>
          <a:p>
            <a:pPr algn="ctr">
              <a:lnSpc>
                <a:spcPct val="80000"/>
              </a:lnSpc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458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UCOM Document" ma:contentTypeID="0x010100DCC5427C6BFE4816906CC31AB36C21ED0001C358C352C21342863E51E1B0267539" ma:contentTypeVersion="9" ma:contentTypeDescription="EUCOM Enterprise Document" ma:contentTypeScope="" ma:versionID="d2fe09be0bb367a23a1d17d4e32c392c">
  <xsd:schema xmlns:xsd="http://www.w3.org/2001/XMLSchema" xmlns:xs="http://www.w3.org/2001/XMLSchema" xmlns:p="http://schemas.microsoft.com/office/2006/metadata/properties" xmlns:ns2="8bdca95d-73da-403e-a338-1db0d41f49cc" xmlns:ns3="ea8756ff-5ecc-46f5-9e13-b836b0e4d31d" targetNamespace="http://schemas.microsoft.com/office/2006/metadata/properties" ma:root="true" ma:fieldsID="4dba3b6cc436cefea026fd2d422c9248" ns2:_="" ns3:_="">
    <xsd:import namespace="8bdca95d-73da-403e-a338-1db0d41f49cc"/>
    <xsd:import namespace="ea8756ff-5ecc-46f5-9e13-b836b0e4d31d"/>
    <xsd:element name="properties">
      <xsd:complexType>
        <xsd:sequence>
          <xsd:element name="documentManagement">
            <xsd:complexType>
              <xsd:all>
                <xsd:element ref="ns2:KeyItem" minOccurs="0"/>
                <xsd:element ref="ns2:StatusTaxHTField0" minOccurs="0"/>
                <xsd:element ref="ns2:ClassificationCaveatTaxHTField0" minOccurs="0"/>
                <xsd:element ref="ns2:JointCapabilityAreaTaxHTField0" minOccurs="0"/>
                <xsd:element ref="ns2:ReleasabilityTaxHTField0" minOccurs="0"/>
                <xsd:element ref="ns2:OrganizationTaxHTField0" minOccurs="0"/>
                <xsd:element ref="ns3:TaxCatchAll" minOccurs="0"/>
                <xsd:element ref="ns2:TypeTaxHTField0" minOccurs="0"/>
                <xsd:element ref="ns3:TaxCatchAllLabel" minOccurs="0"/>
                <xsd:element ref="ns2:WorkingGroupsTaxHTField0" minOccurs="0"/>
                <xsd:element ref="ns2:TopicTaxHTField0" minOccurs="0"/>
                <xsd:element ref="ns2:ClassificationTaxHTField0" minOccurs="0"/>
                <xsd:element ref="ns2:AreaofSupportTaxHTField0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ca95d-73da-403e-a338-1db0d41f49cc" elementFormDefault="qualified">
    <xsd:import namespace="http://schemas.microsoft.com/office/2006/documentManagement/types"/>
    <xsd:import namespace="http://schemas.microsoft.com/office/infopath/2007/PartnerControls"/>
    <xsd:element name="KeyItem" ma:index="2" nillable="true" ma:displayName="Key Item" ma:description="Check this field to mark the item as important." ma:internalName="KeyItem">
      <xsd:simpleType>
        <xsd:restriction base="dms:Boolean"/>
      </xsd:simpleType>
    </xsd:element>
    <xsd:element name="StatusTaxHTField0" ma:index="14" ma:taxonomy="true" ma:internalName="StatusTaxHTField0" ma:taxonomyFieldName="Status" ma:displayName="Status" ma:indexed="true" ma:default="-1;#DRAFT|fedde3ed-617f-4079-8a45-5c82c0191522" ma:fieldId="{3c98fa1f-6e9a-48d7-a3db-3f037c3983b2}" ma:sspId="8b3a55ab-828a-4ca3-ae10-a31ddfe80838" ma:termSetId="ddac1f0a-8713-4a56-ad49-6f1171ed811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lassificationCaveatTaxHTField0" ma:index="15" nillable="true" ma:taxonomy="true" ma:internalName="ClassificationCaveatTaxHTField0" ma:taxonomyFieldName="ClassificationCaveats" ma:displayName="Classification Caveats" ma:fieldId="{d36ce5fd-89a0-498c-9316-00058f698edd}" ma:taxonomyMulti="true" ma:sspId="8b3a55ab-828a-4ca3-ae10-a31ddfe80838" ma:termSetId="f5243b5f-ea8c-4a81-8068-722dc8f81170" ma:anchorId="6e8cfb41-066f-4973-8f96-090b64f38605" ma:open="false" ma:isKeyword="false">
      <xsd:complexType>
        <xsd:sequence>
          <xsd:element ref="pc:Terms" minOccurs="0" maxOccurs="1"/>
        </xsd:sequence>
      </xsd:complexType>
    </xsd:element>
    <xsd:element name="JointCapabilityAreaTaxHTField0" ma:index="16" nillable="true" ma:taxonomy="true" ma:internalName="JointCapabilityAreaTaxHTField0" ma:taxonomyFieldName="JointCapabilityArea" ma:displayName="Joint Capability Area" ma:indexed="true" ma:fieldId="{2b8de3e1-7d5c-4b3c-a46e-f5c70b09af89}" ma:sspId="8b3a55ab-828a-4ca3-ae10-a31ddfe80838" ma:termSetId="0eb5cd6b-22e6-45b2-843e-2c6df004391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leasabilityTaxHTField0" ma:index="17" nillable="true" ma:taxonomy="true" ma:internalName="ReleasabilityTaxHTField0" ma:taxonomyFieldName="Releasability" ma:displayName="Releasability" ma:fieldId="{601b9379-8cc8-44d6-9309-c680cd0d4c78}" ma:taxonomyMulti="true" ma:sspId="8b3a55ab-828a-4ca3-ae10-a31ddfe80838" ma:termSetId="f5243b5f-ea8c-4a81-8068-722dc8f81170" ma:anchorId="cf4824b5-0a46-4502-a8d6-c53433bd6083" ma:open="false" ma:isKeyword="false">
      <xsd:complexType>
        <xsd:sequence>
          <xsd:element ref="pc:Terms" minOccurs="0" maxOccurs="1"/>
        </xsd:sequence>
      </xsd:complexType>
    </xsd:element>
    <xsd:element name="OrganizationTaxHTField0" ma:index="18" nillable="true" ma:taxonomy="true" ma:internalName="OrganizationTaxHTField0" ma:taxonomyFieldName="Organization" ma:displayName="Organization" ma:indexed="true" ma:default="" ma:fieldId="{c7e0b9a4-11eb-4935-9930-85b2ac6ed092}" ma:sspId="8b3a55ab-828a-4ca3-ae10-a31ddfe80838" ma:termSetId="22518f83-b8ec-442d-b0ea-130b7380a68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ypeTaxHTField0" ma:index="20" ma:taxonomy="true" ma:internalName="TypeTaxHTField0" ma:taxonomyFieldName="Type" ma:displayName="Type" ma:indexed="true" ma:fieldId="{512d0ab8-6dc9-4eb6-847d-9041eb4958cd}" ma:sspId="8b3a55ab-828a-4ca3-ae10-a31ddfe80838" ma:termSetId="fe03dfac-d5fe-4d5a-b475-268d5e24b1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WorkingGroupsTaxHTField0" ma:index="22" nillable="true" ma:taxonomy="true" ma:internalName="WorkingGroupsTaxHTField0" ma:taxonomyFieldName="WorkingGroups" ma:displayName="Working Groups" ma:fieldId="{a4242070-0f7f-44e8-8d60-1fa03eebc3c6}" ma:taxonomyMulti="true" ma:sspId="8b3a55ab-828a-4ca3-ae10-a31ddfe80838" ma:termSetId="260a6f86-1b73-4d83-93b5-0e03f9ccc0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opicTaxHTField0" ma:index="23" ma:taxonomy="true" ma:internalName="TopicTaxHTField0" ma:taxonomyFieldName="Topics" ma:displayName="Topics" ma:default="" ma:fieldId="{178b99f2-477b-4fc9-91aa-fbbe6a240b56}" ma:taxonomyMulti="true" ma:sspId="8b3a55ab-828a-4ca3-ae10-a31ddfe80838" ma:termSetId="e88847fa-1c80-4cc0-9af7-7e2ea7fa697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lassificationTaxHTField0" ma:index="24" ma:taxonomy="true" ma:internalName="ClassificationTaxHTField0" ma:taxonomyFieldName="Classification0" ma:displayName="Classification" ma:default="6;#(C) CONFIDENTIAL|36b56224-535b-480b-9e86-0bdb2b51629d" ma:fieldId="{bc647b1c-2b07-4f01-891b-1e7f5c05f040}" ma:sspId="8b3a55ab-828a-4ca3-ae10-a31ddfe80838" ma:termSetId="f5243b5f-ea8c-4a81-8068-722dc8f81170" ma:anchorId="263cfac9-7d64-4ea9-9d6e-a002079667d6" ma:open="false" ma:isKeyword="false">
      <xsd:complexType>
        <xsd:sequence>
          <xsd:element ref="pc:Terms" minOccurs="0" maxOccurs="1"/>
        </xsd:sequence>
      </xsd:complexType>
    </xsd:element>
    <xsd:element name="AreaofSupportTaxHTField0" ma:index="25" nillable="true" ma:taxonomy="true" ma:internalName="AreaofSupportTaxHTField0" ma:taxonomyFieldName="AreaofSupport" ma:displayName="Area of Support" ma:indexed="true" ma:fieldId="{000eafd3-3ca6-4cd6-93b5-1c0b6af9d76b}" ma:sspId="8b3a55ab-828a-4ca3-ae10-a31ddfe80838" ma:termSetId="884e3873-5909-4a31-b336-e5d75b0be62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8756ff-5ecc-46f5-9e13-b836b0e4d31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d0c6217b-484b-4207-bd08-8c37374edc9d}" ma:internalName="TaxCatchAll" ma:showField="CatchAllData" ma:web="ea8756ff-5ecc-46f5-9e13-b836b0e4d3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1" nillable="true" ma:displayName="Taxonomy Catch All Column1" ma:hidden="true" ma:list="{d0c6217b-484b-4207-bd08-8c37374edc9d}" ma:internalName="TaxCatchAllLabel" ma:readOnly="true" ma:showField="CatchAllDataLabel" ma:web="ea8756ff-5ecc-46f5-9e13-b836b0e4d3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6" nillable="true" ma:taxonomy="true" ma:internalName="TaxKeywordTaxHTField" ma:taxonomyFieldName="Enterprise_x0020_Keywords" ma:displayName="Enterprise Keywords" ma:fieldId="{23f27201-bee3-471e-b2e7-b64fd8b7ca38}" ma:taxonomyMulti="true" ma:sspId="8b3a55ab-828a-4ca3-ae10-a31ddfe8083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1" ma:displayName="Outlook 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ReleasabilityTaxHTField0 xmlns="8bdca95d-73da-403e-a338-1db0d41f49cc" xsi:nil="true"/>
    <ClassificationCaveatTaxHTField0 xmlns="8bdca95d-73da-403e-a338-1db0d41f49cc" xsi:nil="true"/>
    <KeyItem xmlns="8bdca95d-73da-403e-a338-1db0d41f49cc">false</KeyItem>
    <TaxKeywordTaxHTField xmlns="ea8756ff-5ecc-46f5-9e13-b836b0e4d31d" xsi:nil="true"/>
    <TypeTaxHTField0 xmlns="8bdca95d-73da-403e-a338-1db0d41f49cc">Form|2cb8ec67-369a-4c08-a69a-c02494f0264e</TypeTaxHTField0>
    <StatusTaxHTField0 xmlns="8bdca95d-73da-403e-a338-1db0d41f49cc">FINAL|34169663-76e4-4c46-91f1-55eb0a94d6ab</StatusTaxHTField0>
    <OrganizationTaxHTField0 xmlns="8bdca95d-73da-403e-a338-1db0d41f49cc" xsi:nil="true"/>
    <TaxCatchAll xmlns="ea8756ff-5ecc-46f5-9e13-b836b0e4d31d">
      <Value xmlns="ea8756ff-5ecc-46f5-9e13-b836b0e4d31d">21</Value>
      <Value xmlns="ea8756ff-5ecc-46f5-9e13-b836b0e4d31d">119</Value>
      <Value xmlns="ea8756ff-5ecc-46f5-9e13-b836b0e4d31d">48</Value>
      <Value xmlns="ea8756ff-5ecc-46f5-9e13-b836b0e4d31d">3</Value>
    </TaxCatchAll>
    <TopicTaxHTField0 xmlns="8bdca95d-73da-403e-a338-1db0d41f49cc">Administrative Information|f4746f85-5e4e-4538-8ab7-be4acda6ab52</TopicTaxHTField0>
    <JointCapabilityAreaTaxHTField0 xmlns="8bdca95d-73da-403e-a338-1db0d41f49cc" xsi:nil="true"/>
    <WorkingGroupsTaxHTField0 xmlns="8bdca95d-73da-403e-a338-1db0d41f49cc" xsi:nil="true"/>
    <AreaofSupportTaxHTField0 xmlns="8bdca95d-73da-403e-a338-1db0d41f49cc" xsi:nil="true"/>
    <ClassificationTaxHTField0 xmlns="8bdca95d-73da-403e-a338-1db0d41f49cc">(U) UNCLASSIFIED|5bb07b3e-8c60-445e-a899-5e74700b4ea8</ClassificationTaxHTField0>
  </documentManagement>
</p:properties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8D57C137-CF54-436A-BAC4-E22340363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ca95d-73da-403e-a338-1db0d41f49cc"/>
    <ds:schemaRef ds:uri="ea8756ff-5ecc-46f5-9e13-b836b0e4d3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D7E330-7933-45FF-BD3A-B9CB2A8EB60E}">
  <ds:schemaRefs>
    <ds:schemaRef ds:uri="http://schemas.microsoft.com/office/2006/metadata/properties"/>
    <ds:schemaRef ds:uri="8bdca95d-73da-403e-a338-1db0d41f49cc"/>
    <ds:schemaRef ds:uri="ea8756ff-5ecc-46f5-9e13-b836b0e4d31d"/>
  </ds:schemaRefs>
</ds:datastoreItem>
</file>

<file path=customXml/itemProps3.xml><?xml version="1.0" encoding="utf-8"?>
<ds:datastoreItem xmlns:ds="http://schemas.openxmlformats.org/officeDocument/2006/customXml" ds:itemID="{913441F7-D435-4D9F-81AA-DC9B02CC498D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66229</TotalTime>
  <Words>238</Words>
  <Application>Microsoft Office PowerPoint</Application>
  <PresentationFormat>Custom</PresentationFormat>
  <Paragraphs>138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Copperplate Gothic Bold</vt:lpstr>
      <vt:lpstr>Lucida Fax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HQ USEUCOM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Menus for the Weeks of 18-29 Mar 13</dc:title>
  <dc:creator>Danny White</dc:creator>
  <cp:lastModifiedBy>Elmore, Nicole D MSgt USAF AFELM EUCOM (US)</cp:lastModifiedBy>
  <cp:revision>1076</cp:revision>
  <cp:lastPrinted>2020-01-09T14:29:07Z</cp:lastPrinted>
  <dcterms:created xsi:type="dcterms:W3CDTF">2007-09-14T06:03:06Z</dcterms:created>
  <dcterms:modified xsi:type="dcterms:W3CDTF">2020-01-10T14:09:29Z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eleasability">
    <vt:lpwstr/>
  </property>
  <property fmtid="{D5CDD505-2E9C-101B-9397-08002B2CF9AE}" pid="3" name="Enterprise Keywords">
    <vt:lpwstr/>
  </property>
  <property fmtid="{D5CDD505-2E9C-101B-9397-08002B2CF9AE}" pid="4" name="Topics">
    <vt:lpwstr>48;#Administrative Information|f4746f85-5e4e-4538-8ab7-be4acda6ab52</vt:lpwstr>
  </property>
  <property fmtid="{D5CDD505-2E9C-101B-9397-08002B2CF9AE}" pid="5" name="AreaofSupport">
    <vt:lpwstr/>
  </property>
  <property fmtid="{D5CDD505-2E9C-101B-9397-08002B2CF9AE}" pid="6" name="WorkingGroups">
    <vt:lpwstr/>
  </property>
  <property fmtid="{D5CDD505-2E9C-101B-9397-08002B2CF9AE}" pid="7" name="Status">
    <vt:lpwstr>21;#FINAL|34169663-76e4-4c46-91f1-55eb0a94d6ab</vt:lpwstr>
  </property>
  <property fmtid="{D5CDD505-2E9C-101B-9397-08002B2CF9AE}" pid="8" name="Classification0">
    <vt:lpwstr>3;#(U) UNCLASSIFIED|5bb07b3e-8c60-445e-a899-5e74700b4ea8</vt:lpwstr>
  </property>
  <property fmtid="{D5CDD505-2E9C-101B-9397-08002B2CF9AE}" pid="9" name="Organization">
    <vt:lpwstr/>
  </property>
  <property fmtid="{D5CDD505-2E9C-101B-9397-08002B2CF9AE}" pid="10" name="JointCapabilityArea">
    <vt:lpwstr/>
  </property>
  <property fmtid="{D5CDD505-2E9C-101B-9397-08002B2CF9AE}" pid="11" name="Type">
    <vt:lpwstr>119;#Form|2cb8ec67-369a-4c08-a69a-c02494f0264e</vt:lpwstr>
  </property>
  <property fmtid="{D5CDD505-2E9C-101B-9397-08002B2CF9AE}" pid="12" name="ClassificationCaveats">
    <vt:lpwstr/>
  </property>
</Properties>
</file>