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oples, Dennis P LTC USCENTCOM CCJ7-EA" initials="PDPLUC" lastIdx="2" clrIdx="0">
    <p:extLst>
      <p:ext uri="{19B8F6BF-5375-455C-9EA6-DF929625EA0E}">
        <p15:presenceInfo xmlns:p15="http://schemas.microsoft.com/office/powerpoint/2012/main" userId="Peoples, Dennis P LTC USCENTCOM CCJ7-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3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B42F-630D-42C3-ADE3-B3351B39F257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5A92-B781-4C7A-B52B-07C6D78F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18" y="22604"/>
            <a:ext cx="9231087" cy="678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9625"/>
            <a:ext cx="17723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MacDill AFB Main Gate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357556" y="1297803"/>
            <a:ext cx="102164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USCENTCOM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2356" y="268124"/>
            <a:ext cx="925688" cy="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8771467" y="1436303"/>
            <a:ext cx="1586089" cy="1295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74303"/>
            <a:ext cx="194065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POC:</a:t>
            </a:r>
          </a:p>
          <a:p>
            <a:r>
              <a:rPr lang="en-US" sz="1200" dirty="0" smtClean="0"/>
              <a:t>Dennis </a:t>
            </a:r>
            <a:r>
              <a:rPr lang="en-US" sz="1200" dirty="0"/>
              <a:t>Peoples</a:t>
            </a:r>
          </a:p>
          <a:p>
            <a:r>
              <a:rPr lang="en-US" sz="1200" dirty="0"/>
              <a:t>LTC, US ARMY</a:t>
            </a:r>
          </a:p>
          <a:p>
            <a:r>
              <a:rPr lang="en-US" sz="1200" dirty="0"/>
              <a:t>USCENTCOM, J7 </a:t>
            </a:r>
          </a:p>
          <a:p>
            <a:r>
              <a:rPr lang="en-US" sz="1200" dirty="0"/>
              <a:t>Executive Officer</a:t>
            </a:r>
          </a:p>
          <a:p>
            <a:r>
              <a:rPr lang="en-US" sz="1200" dirty="0"/>
              <a:t>COM: 813-529-7004</a:t>
            </a:r>
          </a:p>
          <a:p>
            <a:r>
              <a:rPr lang="en-US" sz="1200" dirty="0"/>
              <a:t>DSN: 312-529-7004</a:t>
            </a:r>
          </a:p>
          <a:p>
            <a:r>
              <a:rPr lang="en-US" sz="1200" dirty="0"/>
              <a:t>Cell: 813-368-2542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 smtClean="0"/>
              <a:t>Personal </a:t>
            </a:r>
            <a:r>
              <a:rPr lang="en-US" sz="1200" dirty="0"/>
              <a:t>Cell: </a:t>
            </a:r>
            <a:r>
              <a:rPr lang="en-US" sz="1200" dirty="0" smtClean="0"/>
              <a:t>321-302-1099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161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44" y="7747"/>
            <a:ext cx="9655351" cy="6850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2755" y="2566790"/>
            <a:ext cx="14878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USCENTCOM Visitor Center &amp; Badge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6445959" y="2797623"/>
            <a:ext cx="3606796" cy="92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29423" y="964103"/>
            <a:ext cx="10216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Parking marked for BG </a:t>
            </a:r>
            <a:r>
              <a:rPr lang="en-US" sz="1200" dirty="0" err="1" smtClean="0"/>
              <a:t>Bengo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7439378" y="1287269"/>
            <a:ext cx="2190045" cy="1004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024718">
            <a:off x="5177610" y="1863137"/>
            <a:ext cx="2488713" cy="805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Peoples, Dennis P LTC USCENTCOM CCJ7-EA</dc:creator>
  <cp:lastModifiedBy>Peoples, Dennis P LTC USCENTCOM CCJ7-EA</cp:lastModifiedBy>
  <cp:revision>3</cp:revision>
  <dcterms:created xsi:type="dcterms:W3CDTF">2019-07-17T14:21:22Z</dcterms:created>
  <dcterms:modified xsi:type="dcterms:W3CDTF">2019-07-17T14:39:16Z</dcterms:modified>
</cp:coreProperties>
</file>