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6" r:id="rId3"/>
    <p:sldId id="403" r:id="rId4"/>
    <p:sldId id="387" r:id="rId5"/>
    <p:sldId id="398" r:id="rId6"/>
    <p:sldId id="392" r:id="rId7"/>
    <p:sldId id="404" r:id="rId8"/>
    <p:sldId id="405" r:id="rId9"/>
    <p:sldId id="406" r:id="rId10"/>
    <p:sldId id="407" r:id="rId11"/>
    <p:sldId id="408" r:id="rId12"/>
    <p:sldId id="409" r:id="rId13"/>
    <p:sldId id="379" r:id="rId14"/>
    <p:sldId id="383" r:id="rId15"/>
    <p:sldId id="393" r:id="rId16"/>
    <p:sldId id="410" r:id="rId17"/>
    <p:sldId id="411" r:id="rId18"/>
    <p:sldId id="412" r:id="rId19"/>
    <p:sldId id="413" r:id="rId20"/>
    <p:sldId id="399" r:id="rId21"/>
    <p:sldId id="371" r:id="rId22"/>
    <p:sldId id="400" r:id="rId23"/>
    <p:sldId id="401" r:id="rId24"/>
    <p:sldId id="394" r:id="rId25"/>
  </p:sldIdLst>
  <p:sldSz cx="9144000" cy="6858000" type="screen4x3"/>
  <p:notesSz cx="6797675" cy="9928225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4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FFFF00"/>
    <a:srgbClr val="FF0000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3250" autoAdjust="0"/>
  </p:normalViewPr>
  <p:slideViewPr>
    <p:cSldViewPr>
      <p:cViewPr varScale="1">
        <p:scale>
          <a:sx n="75" d="100"/>
          <a:sy n="75" d="100"/>
        </p:scale>
        <p:origin x="480" y="54"/>
      </p:cViewPr>
      <p:guideLst>
        <p:guide orient="horz" pos="4110"/>
        <p:guide orient="horz" pos="572"/>
        <p:guide orient="horz" pos="2160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60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chemeClr val="tx1"/>
        </a:solidFill>
      </dgm:spPr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Israeli Society</a:t>
          </a:r>
          <a:endParaRPr lang="he-IL" b="1" dirty="0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en-US" sz="2800" b="1" u="sng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Infrastructure </a:t>
          </a:r>
          <a:r>
            <a:rPr lang="en-US" sz="3200" b="1" u="sng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Course</a:t>
          </a:r>
          <a:endParaRPr lang="he-IL" sz="3200" b="1" u="sng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en-US" sz="3200" b="1" u="sng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Academic </a:t>
          </a:r>
          <a:r>
            <a:rPr lang="en-US" sz="3200" b="1" u="sng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Course</a:t>
          </a:r>
          <a:endParaRPr lang="he-IL" sz="3200" b="1" u="sng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en-US" sz="3200" b="1" u="sng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Seminar and Visit</a:t>
          </a:r>
          <a:endParaRPr lang="he-IL" sz="3200" b="1" u="sng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en-US" sz="3200" b="1" u="sng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Practical Workshop</a:t>
          </a:r>
          <a:endParaRPr lang="he-IL" sz="3200" b="1" u="sng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</dgm:pt>
    <dgm:pt modelId="{18138ADB-5B10-4725-92B2-431E2B6B6F34}" type="pres">
      <dgm:prSet presAssocID="{EAA86A54-1AC7-4457-B6F3-A4CA40706A1D}" presName="tile1" presStyleLbl="node1" presStyleIdx="0" presStyleCnt="4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-48" custLinFactNeighborY="0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4FAD361-3E30-41B4-B35C-D66404D90D9C}" type="presOf" srcId="{CF302554-3D14-402B-B7AE-7A20E7F6BCDD}" destId="{6972480D-1D65-44BF-A833-3BEAC651C610}" srcOrd="1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751FA57B-3A0C-4A5F-AD98-81F8DFDFAA21}" type="presOf" srcId="{108AF23C-D240-4A1F-A3FE-B6D6AFFCF25B}" destId="{9D3C7AF0-F8D2-4770-9608-6B5C0E283A06}" srcOrd="1" destOrd="0" presId="urn:microsoft.com/office/officeart/2005/8/layout/matrix1"/>
    <dgm:cxn modelId="{47F2C507-4EE6-46F7-A753-55B9F7A42933}" type="presOf" srcId="{3F394A23-A530-40B8-8D43-A739177543E3}" destId="{B52243EE-19DA-439A-90D7-111F82FF8E2D}" srcOrd="0" destOrd="0" presId="urn:microsoft.com/office/officeart/2005/8/layout/matrix1"/>
    <dgm:cxn modelId="{08C8F69D-C669-4785-B82B-D009AB3CF528}" type="presOf" srcId="{CF302554-3D14-402B-B7AE-7A20E7F6BCDD}" destId="{12C93974-A715-4F0A-8243-54661D3F4D4F}" srcOrd="0" destOrd="0" presId="urn:microsoft.com/office/officeart/2005/8/layout/matrix1"/>
    <dgm:cxn modelId="{AA4689D3-F709-495B-9156-3BBF90F396E9}" type="presOf" srcId="{3F394A23-A530-40B8-8D43-A739177543E3}" destId="{3B0F0A51-A4AA-4922-8259-78E343AE0E4F}" srcOrd="1" destOrd="0" presId="urn:microsoft.com/office/officeart/2005/8/layout/matrix1"/>
    <dgm:cxn modelId="{B8D0A1FA-23C3-4950-89CB-7461F29C71AC}" type="presOf" srcId="{EAA86A54-1AC7-4457-B6F3-A4CA40706A1D}" destId="{9D842356-D6B4-48B4-A7F1-B438ED25CCD2}" srcOrd="0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14163AD1-328A-4562-B3DC-6A7847DE9333}" type="presOf" srcId="{423806D3-4867-4141-A872-F8877425C0FB}" destId="{70CA0757-7B88-431C-982C-A1C3CB04511E}" srcOrd="1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3ACC7F8E-6DEE-4D23-AFB1-D57C7A5BA07B}" type="presOf" srcId="{108AF23C-D240-4A1F-A3FE-B6D6AFFCF25B}" destId="{18138ADB-5B10-4725-92B2-431E2B6B6F34}" srcOrd="0" destOrd="0" presId="urn:microsoft.com/office/officeart/2005/8/layout/matrix1"/>
    <dgm:cxn modelId="{CEE9B0C2-7E29-443C-860C-0D23EE71E978}" type="presOf" srcId="{423806D3-4867-4141-A872-F8877425C0FB}" destId="{2F96B3C3-E981-44EF-8FDE-CDE53E000C29}" srcOrd="0" destOrd="0" presId="urn:microsoft.com/office/officeart/2005/8/layout/matrix1"/>
    <dgm:cxn modelId="{43EFB697-6D34-4523-923E-1A54C0EB2BE2}" type="presOf" srcId="{94B60E39-38B2-4AA6-AE39-F5DE4201CC43}" destId="{67974C8D-362D-4748-848E-8A707BEA95FE}" srcOrd="0" destOrd="0" presId="urn:microsoft.com/office/officeart/2005/8/layout/matrix1"/>
    <dgm:cxn modelId="{19727397-56F4-4EC7-8570-469746BF97C4}" type="presParOf" srcId="{9D842356-D6B4-48B4-A7F1-B438ED25CCD2}" destId="{ADBF1607-7244-4487-812B-C9A9297E4D74}" srcOrd="0" destOrd="0" presId="urn:microsoft.com/office/officeart/2005/8/layout/matrix1"/>
    <dgm:cxn modelId="{DD464E8B-7B2F-47BB-936D-458C2C1821A1}" type="presParOf" srcId="{ADBF1607-7244-4487-812B-C9A9297E4D74}" destId="{18138ADB-5B10-4725-92B2-431E2B6B6F34}" srcOrd="0" destOrd="0" presId="urn:microsoft.com/office/officeart/2005/8/layout/matrix1"/>
    <dgm:cxn modelId="{712F856E-9E62-4E26-BE4C-3C11891B9201}" type="presParOf" srcId="{ADBF1607-7244-4487-812B-C9A9297E4D74}" destId="{9D3C7AF0-F8D2-4770-9608-6B5C0E283A06}" srcOrd="1" destOrd="0" presId="urn:microsoft.com/office/officeart/2005/8/layout/matrix1"/>
    <dgm:cxn modelId="{C90DDF6E-ECE5-42AC-B9A1-3AF32E318377}" type="presParOf" srcId="{ADBF1607-7244-4487-812B-C9A9297E4D74}" destId="{2F96B3C3-E981-44EF-8FDE-CDE53E000C29}" srcOrd="2" destOrd="0" presId="urn:microsoft.com/office/officeart/2005/8/layout/matrix1"/>
    <dgm:cxn modelId="{CB3A39B8-3EAA-4889-A97F-0380F854F2FA}" type="presParOf" srcId="{ADBF1607-7244-4487-812B-C9A9297E4D74}" destId="{70CA0757-7B88-431C-982C-A1C3CB04511E}" srcOrd="3" destOrd="0" presId="urn:microsoft.com/office/officeart/2005/8/layout/matrix1"/>
    <dgm:cxn modelId="{8D6CBD4F-9178-44BC-8289-7475898C03A8}" type="presParOf" srcId="{ADBF1607-7244-4487-812B-C9A9297E4D74}" destId="{B52243EE-19DA-439A-90D7-111F82FF8E2D}" srcOrd="4" destOrd="0" presId="urn:microsoft.com/office/officeart/2005/8/layout/matrix1"/>
    <dgm:cxn modelId="{1752F186-78D0-4E1B-9483-240CC2F2B032}" type="presParOf" srcId="{ADBF1607-7244-4487-812B-C9A9297E4D74}" destId="{3B0F0A51-A4AA-4922-8259-78E343AE0E4F}" srcOrd="5" destOrd="0" presId="urn:microsoft.com/office/officeart/2005/8/layout/matrix1"/>
    <dgm:cxn modelId="{8284D16D-4517-4967-9FF4-1C201FC753DD}" type="presParOf" srcId="{ADBF1607-7244-4487-812B-C9A9297E4D74}" destId="{12C93974-A715-4F0A-8243-54661D3F4D4F}" srcOrd="6" destOrd="0" presId="urn:microsoft.com/office/officeart/2005/8/layout/matrix1"/>
    <dgm:cxn modelId="{3678F0A4-32AF-420A-9ED8-AA15C90F3C44}" type="presParOf" srcId="{ADBF1607-7244-4487-812B-C9A9297E4D74}" destId="{6972480D-1D65-44BF-A833-3BEAC651C610}" srcOrd="7" destOrd="0" presId="urn:microsoft.com/office/officeart/2005/8/layout/matrix1"/>
    <dgm:cxn modelId="{933169E4-50AD-4121-9F0E-E56A1290CFA0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2871FFE2-231B-497B-A35B-86E4DA39DA2F}">
      <dgm:prSet phldrT="[טקסט]"/>
      <dgm:spPr/>
      <dgm:t>
        <a:bodyPr/>
        <a:lstStyle/>
        <a:p>
          <a:pPr rtl="0"/>
          <a:r>
            <a:rPr lang="en-US" b="1" dirty="0" smtClean="0">
              <a:latin typeface="Calibri" panose="020F0502020204030204" pitchFamily="34" charset="0"/>
              <a:cs typeface="David" panose="020E0502060401010101" pitchFamily="34" charset="-79"/>
            </a:rPr>
            <a:t>Military-Society Workshop</a:t>
          </a:r>
          <a:endParaRPr lang="he-IL" b="1" dirty="0" smtClean="0">
            <a:latin typeface="Calibri" panose="020F0502020204030204" pitchFamily="34" charset="0"/>
            <a:cs typeface="David" panose="020E0502060401010101" pitchFamily="34" charset="-79"/>
          </a:endParaRPr>
        </a:p>
      </dgm:t>
    </dgm:pt>
    <dgm:pt modelId="{EE85482D-7DC8-4B5E-B6D5-5B975235797E}" type="parTrans" cxnId="{98BB0F4E-DEFD-4FF4-A6E8-FF126BAD4D7C}">
      <dgm:prSet/>
      <dgm:spPr/>
      <dgm:t>
        <a:bodyPr/>
        <a:lstStyle/>
        <a:p>
          <a:pPr rtl="0"/>
          <a:endParaRPr lang="he-IL" b="1">
            <a:latin typeface="Calibri" panose="020F0502020204030204" pitchFamily="34" charset="0"/>
          </a:endParaRPr>
        </a:p>
      </dgm:t>
    </dgm:pt>
    <dgm:pt modelId="{03F2E020-D9A1-485A-8989-E3912BD667FE}" type="sibTrans" cxnId="{98BB0F4E-DEFD-4FF4-A6E8-FF126BAD4D7C}">
      <dgm:prSet/>
      <dgm:spPr/>
      <dgm:t>
        <a:bodyPr/>
        <a:lstStyle/>
        <a:p>
          <a:pPr rtl="0"/>
          <a:endParaRPr lang="he-IL" b="1">
            <a:latin typeface="Calibri" panose="020F0502020204030204" pitchFamily="34" charset="0"/>
          </a:endParaRPr>
        </a:p>
      </dgm:t>
    </dgm:pt>
    <dgm:pt modelId="{D2812C57-7F96-475E-965C-FD4005ED1AE4}">
      <dgm:prSet phldrT="[טקסט]" custT="1"/>
      <dgm:spPr/>
      <dgm:t>
        <a:bodyPr/>
        <a:lstStyle/>
        <a:p>
          <a:pPr rtl="0"/>
          <a:endParaRPr lang="he-IL" sz="20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rtl="0"/>
          <a:r>
            <a:rPr lang="en-US" sz="2000" b="1" dirty="0" smtClean="0">
              <a:latin typeface="Calibri" panose="020F0502020204030204" pitchFamily="34" charset="0"/>
              <a:cs typeface="David" panose="020E0502060401010101" pitchFamily="34" charset="-79"/>
            </a:rPr>
            <a:t>Visit to the President's Residence</a:t>
          </a:r>
          <a:endParaRPr lang="he-IL" sz="20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rtl="0"/>
          <a:endParaRPr lang="he-IL" sz="20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rtl="0"/>
          <a:r>
            <a:rPr lang="en-US" sz="2000" b="1" dirty="0" err="1" smtClean="0">
              <a:latin typeface="Calibri" panose="020F0502020204030204" pitchFamily="34" charset="0"/>
              <a:cs typeface="David" panose="020E0502060401010101" pitchFamily="34" charset="-79"/>
            </a:rPr>
            <a:t>Lipkin-Shahak</a:t>
          </a:r>
          <a:r>
            <a:rPr lang="en-US" sz="2000" b="1" dirty="0" smtClean="0">
              <a:latin typeface="Calibri" panose="020F0502020204030204" pitchFamily="34" charset="0"/>
              <a:cs typeface="David" panose="020E0502060401010101" pitchFamily="34" charset="-79"/>
            </a:rPr>
            <a:t> Seminar</a:t>
          </a:r>
          <a:endParaRPr lang="he-IL" sz="20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</dgm:t>
    </dgm:pt>
    <dgm:pt modelId="{C8856041-F895-493C-AC8E-620C473E8520}" type="parTrans" cxnId="{2E98B951-B898-4DA0-96E4-F0D708645E2C}">
      <dgm:prSet/>
      <dgm:spPr/>
      <dgm:t>
        <a:bodyPr/>
        <a:lstStyle/>
        <a:p>
          <a:pPr rtl="0"/>
          <a:endParaRPr lang="he-IL" b="1">
            <a:latin typeface="Calibri" panose="020F0502020204030204" pitchFamily="34" charset="0"/>
          </a:endParaRPr>
        </a:p>
      </dgm:t>
    </dgm:pt>
    <dgm:pt modelId="{14EB238F-9D85-4654-86E2-70FCEEBC639B}" type="sibTrans" cxnId="{2E98B951-B898-4DA0-96E4-F0D708645E2C}">
      <dgm:prSet/>
      <dgm:spPr/>
      <dgm:t>
        <a:bodyPr/>
        <a:lstStyle/>
        <a:p>
          <a:pPr rtl="0"/>
          <a:endParaRPr lang="he-IL" b="1">
            <a:latin typeface="Calibri" panose="020F0502020204030204" pitchFamily="34" charset="0"/>
          </a:endParaRPr>
        </a:p>
      </dgm:t>
    </dgm:pt>
    <dgm:pt modelId="{0E45E251-1FFD-49D2-BA56-EC56831F7D31}">
      <dgm:prSet phldrT="[טקסט]" custT="1"/>
      <dgm:spPr/>
      <dgm:t>
        <a:bodyPr/>
        <a:lstStyle/>
        <a:p>
          <a:pPr rtl="0"/>
          <a:endParaRPr lang="he-IL" sz="28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rtl="0"/>
          <a:r>
            <a:rPr lang="en-US" sz="2800" b="1" dirty="0" smtClean="0">
              <a:latin typeface="Calibri" panose="020F0502020204030204" pitchFamily="34" charset="0"/>
              <a:cs typeface="David" panose="020E0502060401010101" pitchFamily="34" charset="-79"/>
            </a:rPr>
            <a:t>Israeli </a:t>
          </a:r>
          <a:r>
            <a:rPr lang="en-US" sz="2800" b="1" dirty="0" smtClean="0">
              <a:latin typeface="Calibri" panose="020F0502020204030204" pitchFamily="34" charset="0"/>
              <a:cs typeface="David" panose="020E0502060401010101" pitchFamily="34" charset="-79"/>
            </a:rPr>
            <a:t>Society Course</a:t>
          </a:r>
          <a:endParaRPr lang="he-IL" sz="28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rtl="0"/>
          <a:r>
            <a:rPr lang="en-US" sz="2000" b="1" dirty="0" smtClean="0">
              <a:latin typeface="Calibri" panose="020F0502020204030204" pitchFamily="34" charset="0"/>
              <a:cs typeface="David" panose="020E0502060401010101" pitchFamily="34" charset="-79"/>
            </a:rPr>
            <a:t>Society Tour</a:t>
          </a:r>
          <a:endParaRPr lang="he-IL" sz="18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0"/>
          <a:endParaRPr lang="he-IL" b="1">
            <a:latin typeface="Calibri" panose="020F0502020204030204" pitchFamily="34" charset="0"/>
          </a:endParaRPr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0"/>
          <a:endParaRPr lang="he-IL" b="1">
            <a:latin typeface="Calibri" panose="020F0502020204030204" pitchFamily="34" charset="0"/>
          </a:endParaRPr>
        </a:p>
      </dgm:t>
    </dgm:pt>
    <dgm:pt modelId="{ECA099E8-E699-4559-9727-3537FF5B6339}">
      <dgm:prSet phldrT="[טקסט]" custT="1"/>
      <dgm:spPr/>
      <dgm:t>
        <a:bodyPr/>
        <a:lstStyle/>
        <a:p>
          <a:pPr rtl="0"/>
          <a:endParaRPr lang="he-IL" sz="20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rtl="0"/>
          <a:r>
            <a:rPr lang="en-US" sz="2000" b="1" dirty="0" smtClean="0">
              <a:latin typeface="Calibri" panose="020F0502020204030204" pitchFamily="34" charset="0"/>
              <a:cs typeface="David" panose="020E0502060401010101" pitchFamily="34" charset="-79"/>
            </a:rPr>
            <a:t>The Zionist Enterprise</a:t>
          </a:r>
          <a:endParaRPr lang="he-IL" sz="20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rtl="0"/>
          <a:r>
            <a:rPr lang="en-US" sz="1600" b="1" dirty="0" smtClean="0">
              <a:latin typeface="Calibri" panose="020F0502020204030204" pitchFamily="34" charset="0"/>
              <a:cs typeface="David" panose="020E0502060401010101" pitchFamily="34" charset="-79"/>
            </a:rPr>
            <a:t>Forefathers + </a:t>
          </a:r>
          <a:endParaRPr lang="en-US" sz="16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rtl="0"/>
          <a:r>
            <a:rPr lang="en-US" sz="1600" b="1" dirty="0" smtClean="0">
              <a:latin typeface="Calibri" panose="020F0502020204030204" pitchFamily="34" charset="0"/>
              <a:cs typeface="David" panose="020E0502060401010101" pitchFamily="34" charset="-79"/>
            </a:rPr>
            <a:t>Ben-Gurion Seminar</a:t>
          </a:r>
          <a:endParaRPr lang="he-IL" sz="1600" b="1" dirty="0">
            <a:latin typeface="Calibri" panose="020F0502020204030204" pitchFamily="34" charset="0"/>
            <a:cs typeface="David" panose="020E0502060401010101" pitchFamily="34" charset="-79"/>
          </a:endParaRPr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0"/>
          <a:endParaRPr lang="he-IL">
            <a:latin typeface="Calibri" panose="020F0502020204030204" pitchFamily="34" charset="0"/>
          </a:endParaRPr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0"/>
          <a:endParaRPr lang="he-IL">
            <a:latin typeface="Calibri" panose="020F0502020204030204" pitchFamily="34" charset="0"/>
          </a:endParaRPr>
        </a:p>
      </dgm:t>
    </dgm:pt>
    <dgm:pt modelId="{AEFAC0A9-2D57-4F66-AE7C-D5E879A401B1}">
      <dgm:prSet phldrT="[טקסט]" custT="1"/>
      <dgm:spPr/>
      <dgm:t>
        <a:bodyPr/>
        <a:lstStyle/>
        <a:p>
          <a:pPr lvl="0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smtClean="0">
              <a:latin typeface="Calibri" panose="020F0502020204030204" pitchFamily="34" charset="0"/>
              <a:cs typeface="David" panose="020E0502060401010101" pitchFamily="34" charset="-79"/>
            </a:rPr>
            <a:t>Society Components in National Defense Tours</a:t>
          </a:r>
          <a:endParaRPr lang="he-IL" sz="2000" b="1" dirty="0" smtClean="0">
            <a:latin typeface="Calibri" panose="020F0502020204030204" pitchFamily="34" charset="0"/>
            <a:cs typeface="David" panose="020E0502060401010101" pitchFamily="34" charset="-79"/>
          </a:endParaRPr>
        </a:p>
      </dgm:t>
    </dgm:pt>
    <dgm:pt modelId="{8C1E82D3-968D-4486-9924-4051C552D824}" type="sibTrans" cxnId="{9885D80C-C281-40D5-93E5-63E1A73FC27C}">
      <dgm:prSet/>
      <dgm:spPr/>
      <dgm:t>
        <a:bodyPr/>
        <a:lstStyle/>
        <a:p>
          <a:pPr rtl="0"/>
          <a:endParaRPr lang="he-IL">
            <a:latin typeface="Calibri" panose="020F0502020204030204" pitchFamily="34" charset="0"/>
          </a:endParaRPr>
        </a:p>
      </dgm:t>
    </dgm:pt>
    <dgm:pt modelId="{33022A75-4733-414D-A238-D85710F30CBC}" type="parTrans" cxnId="{9885D80C-C281-40D5-93E5-63E1A73FC27C}">
      <dgm:prSet/>
      <dgm:spPr/>
      <dgm:t>
        <a:bodyPr/>
        <a:lstStyle/>
        <a:p>
          <a:pPr rtl="0"/>
          <a:endParaRPr lang="he-IL">
            <a:latin typeface="Calibri" panose="020F0502020204030204" pitchFamily="34" charset="0"/>
          </a:endParaRPr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22D1534-7623-4E50-8A3D-8EC6D92D524A}" type="pres">
      <dgm:prSet presAssocID="{C2EF0009-A762-40D0-9DDC-79F0079712E2}" presName="fgShape" presStyleLbl="fgShp" presStyleIdx="0" presStyleCnt="1" custScaleX="108696" custLinFactNeighborY="33334"/>
      <dgm:spPr/>
    </dgm:pt>
    <dgm:pt modelId="{39ECCD68-D888-447C-A321-763728B7245D}" type="pres">
      <dgm:prSet presAssocID="{C2EF0009-A762-40D0-9DDC-79F0079712E2}" presName="linComp" presStyleCnt="0"/>
      <dgm:spPr/>
    </dgm:pt>
    <dgm:pt modelId="{8B137CBF-9B16-4696-A36B-E22B3F902FC0}" type="pres">
      <dgm:prSet presAssocID="{2871FFE2-231B-497B-A35B-86E4DA39DA2F}" presName="compNode" presStyleCnt="0"/>
      <dgm:spPr/>
    </dgm:pt>
    <dgm:pt modelId="{5F0D9836-CF20-4F46-BEF3-E41418F1183D}" type="pres">
      <dgm:prSet presAssocID="{2871FFE2-231B-497B-A35B-86E4DA39DA2F}" presName="bkgdShape" presStyleLbl="node1" presStyleIdx="0" presStyleCnt="5" custScaleX="112488" custLinFactNeighborX="10131"/>
      <dgm:spPr/>
      <dgm:t>
        <a:bodyPr/>
        <a:lstStyle/>
        <a:p>
          <a:pPr rtl="1"/>
          <a:endParaRPr lang="he-IL"/>
        </a:p>
      </dgm:t>
    </dgm:pt>
    <dgm:pt modelId="{C5D28098-56B0-411F-8E10-7E6737D17FD8}" type="pres">
      <dgm:prSet presAssocID="{2871FFE2-231B-497B-A35B-86E4DA39DA2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E38C75-FC64-4642-950F-275079E29C80}" type="pres">
      <dgm:prSet presAssocID="{2871FFE2-231B-497B-A35B-86E4DA39DA2F}" presName="invisiNode" presStyleLbl="node1" presStyleIdx="0" presStyleCnt="5"/>
      <dgm:spPr/>
    </dgm:pt>
    <dgm:pt modelId="{E5473D17-1395-43DC-A163-88292913CC41}" type="pres">
      <dgm:prSet presAssocID="{2871FFE2-231B-497B-A35B-86E4DA39DA2F}" presName="imagNode" presStyleLbl="fgImgPlace1" presStyleIdx="0" presStyleCnt="5" custLinFactNeighborX="8510" custLinFactNeighborY="-57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DFFFDE53-AD7E-465F-AAA7-31EB386FF8AE}" type="pres">
      <dgm:prSet presAssocID="{03F2E020-D9A1-485A-8989-E3912BD667F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A5B251D9-F299-4BA8-8247-480B5D7D3E65}" type="pres">
      <dgm:prSet presAssocID="{D2812C57-7F96-475E-965C-FD4005ED1AE4}" presName="compNode" presStyleCnt="0"/>
      <dgm:spPr/>
    </dgm:pt>
    <dgm:pt modelId="{B063DF62-4777-4187-8D47-73E33284FC17}" type="pres">
      <dgm:prSet presAssocID="{D2812C57-7F96-475E-965C-FD4005ED1AE4}" presName="bkgdShape" presStyleLbl="node1" presStyleIdx="1" presStyleCnt="5" custScaleX="122652" custScaleY="100000" custLinFactNeighborX="8106" custLinFactNeighborY="-2036"/>
      <dgm:spPr/>
      <dgm:t>
        <a:bodyPr/>
        <a:lstStyle/>
        <a:p>
          <a:pPr rtl="1"/>
          <a:endParaRPr lang="he-IL"/>
        </a:p>
      </dgm:t>
    </dgm:pt>
    <dgm:pt modelId="{D2C5F53F-4F36-495B-9DC0-7901DCCDB6BA}" type="pres">
      <dgm:prSet presAssocID="{D2812C57-7F96-475E-965C-FD4005ED1AE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67AAA7-67F0-4F45-BCA9-60EC5ACEDAD8}" type="pres">
      <dgm:prSet presAssocID="{D2812C57-7F96-475E-965C-FD4005ED1AE4}" presName="invisiNode" presStyleLbl="node1" presStyleIdx="1" presStyleCnt="5"/>
      <dgm:spPr/>
    </dgm:pt>
    <dgm:pt modelId="{60F4C73D-AF0D-416A-B69C-61EBCCCE41ED}" type="pres">
      <dgm:prSet presAssocID="{D2812C57-7F96-475E-965C-FD4005ED1AE4}" presName="imagNode" presStyleLbl="fgImgPlace1" presStyleIdx="1" presStyleCnt="5" custLinFactNeighborX="12540" custLinFactNeighborY="-119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pPr rtl="1"/>
          <a:endParaRPr lang="he-IL"/>
        </a:p>
      </dgm:t>
    </dgm:pt>
    <dgm:pt modelId="{7D69BD82-8647-4C66-9DF1-AABF851E3F5A}" type="pres">
      <dgm:prSet presAssocID="{14EB238F-9D85-4654-86E2-70FCEEBC639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2" presStyleCnt="5" custScaleX="139241" custLinFactX="33100" custLinFactNeighborX="100000" custLinFactNeighborY="7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2" presStyleCnt="5"/>
      <dgm:spPr/>
    </dgm:pt>
    <dgm:pt modelId="{833E3E7E-0052-4755-B4AC-8E2AA679E0DE}" type="pres">
      <dgm:prSet presAssocID="{0E45E251-1FFD-49D2-BA56-EC56831F7D31}" presName="imagNode" presStyleLbl="fgImgPlace1" presStyleIdx="2" presStyleCnt="5" custScaleX="128061" custLinFactX="39119" custLinFactNeighborX="100000" custLinFactNeighborY="-578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3" presStyleCnt="5" custScaleX="119073" custLinFactX="32812" custLinFactNeighborX="100000" custLinFactNeighborY="-1351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3" presStyleCnt="5"/>
      <dgm:spPr/>
    </dgm:pt>
    <dgm:pt modelId="{843A9072-3478-4D5C-BBD8-DFE664172B1A}" type="pres">
      <dgm:prSet presAssocID="{ECA099E8-E699-4559-9727-3537FF5B6339}" presName="imagNode" presStyleLbl="fgImgPlace1" presStyleIdx="3" presStyleCnt="5" custScaleX="119908" custScaleY="95697" custLinFactX="39928" custLinFactNeighborX="100000" custLinFactNeighborY="-3861"/>
      <dgm:spPr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DF643166-17E4-4B87-910D-B6E1F791C7D4}" type="pres">
      <dgm:prSet presAssocID="{72771902-E6EE-459E-8D17-6374271E2B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AF862D5-5916-4AD1-A6E6-C3A0FF5CE8EC}" type="pres">
      <dgm:prSet presAssocID="{AEFAC0A9-2D57-4F66-AE7C-D5E879A401B1}" presName="compNode" presStyleCnt="0"/>
      <dgm:spPr/>
    </dgm:pt>
    <dgm:pt modelId="{9DB7D1D3-1537-4A00-83BB-36A3267B487E}" type="pres">
      <dgm:prSet presAssocID="{AEFAC0A9-2D57-4F66-AE7C-D5E879A401B1}" presName="bkgdShape" presStyleLbl="node1" presStyleIdx="4" presStyleCnt="5" custScaleX="126983" custLinFactX="-100000" custLinFactNeighborX="-160223"/>
      <dgm:spPr/>
      <dgm:t>
        <a:bodyPr/>
        <a:lstStyle/>
        <a:p>
          <a:pPr rtl="1"/>
          <a:endParaRPr lang="he-IL"/>
        </a:p>
      </dgm:t>
    </dgm:pt>
    <dgm:pt modelId="{E9BD6269-4AA2-44E1-9D6A-EADFD9A2D7E0}" type="pres">
      <dgm:prSet presAssocID="{AEFAC0A9-2D57-4F66-AE7C-D5E879A401B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4CA646-A01E-4888-AA36-B0660BFDD6B5}" type="pres">
      <dgm:prSet presAssocID="{AEFAC0A9-2D57-4F66-AE7C-D5E879A401B1}" presName="invisiNode" presStyleLbl="node1" presStyleIdx="4" presStyleCnt="5"/>
      <dgm:spPr/>
    </dgm:pt>
    <dgm:pt modelId="{4BF0DEAB-5C4E-43BB-A601-623B9BEF0602}" type="pres">
      <dgm:prSet presAssocID="{AEFAC0A9-2D57-4F66-AE7C-D5E879A401B1}" presName="imagNode" presStyleLbl="fgImgPlace1" presStyleIdx="4" presStyleCnt="5" custScaleX="108835" custLinFactX="-100000" custLinFactNeighborX="-178348" custLinFactNeighborY="-578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</dgm:ptLst>
  <dgm:cxnLst>
    <dgm:cxn modelId="{B7C2F9B5-F713-49AA-BA22-BC6B57DF929D}" type="presOf" srcId="{2871FFE2-231B-497B-A35B-86E4DA39DA2F}" destId="{C5D28098-56B0-411F-8E10-7E6737D17FD8}" srcOrd="1" destOrd="0" presId="urn:microsoft.com/office/officeart/2005/8/layout/hList7#2"/>
    <dgm:cxn modelId="{B9D46966-D4F8-4781-99AA-50A5659C044D}" type="presOf" srcId="{2871FFE2-231B-497B-A35B-86E4DA39DA2F}" destId="{5F0D9836-CF20-4F46-BEF3-E41418F1183D}" srcOrd="0" destOrd="0" presId="urn:microsoft.com/office/officeart/2005/8/layout/hList7#2"/>
    <dgm:cxn modelId="{92BE2330-C53C-4326-95A4-915057F8B079}" srcId="{C2EF0009-A762-40D0-9DDC-79F0079712E2}" destId="{ECA099E8-E699-4559-9727-3537FF5B6339}" srcOrd="3" destOrd="0" parTransId="{56D214D0-2C9B-4036-9B0A-B006D464BDE5}" sibTransId="{72771902-E6EE-459E-8D17-6374271E2BCA}"/>
    <dgm:cxn modelId="{2E98B951-B898-4DA0-96E4-F0D708645E2C}" srcId="{C2EF0009-A762-40D0-9DDC-79F0079712E2}" destId="{D2812C57-7F96-475E-965C-FD4005ED1AE4}" srcOrd="1" destOrd="0" parTransId="{C8856041-F895-493C-AC8E-620C473E8520}" sibTransId="{14EB238F-9D85-4654-86E2-70FCEEBC639B}"/>
    <dgm:cxn modelId="{98BB0F4E-DEFD-4FF4-A6E8-FF126BAD4D7C}" srcId="{C2EF0009-A762-40D0-9DDC-79F0079712E2}" destId="{2871FFE2-231B-497B-A35B-86E4DA39DA2F}" srcOrd="0" destOrd="0" parTransId="{EE85482D-7DC8-4B5E-B6D5-5B975235797E}" sibTransId="{03F2E020-D9A1-485A-8989-E3912BD667FE}"/>
    <dgm:cxn modelId="{EBDE3F45-5912-4D1A-99E0-F4EEE176943D}" type="presOf" srcId="{D2812C57-7F96-475E-965C-FD4005ED1AE4}" destId="{B063DF62-4777-4187-8D47-73E33284FC17}" srcOrd="0" destOrd="0" presId="urn:microsoft.com/office/officeart/2005/8/layout/hList7#2"/>
    <dgm:cxn modelId="{70C847B7-8AAD-4CE3-9F2E-B0EB569FB63F}" type="presOf" srcId="{AEFAC0A9-2D57-4F66-AE7C-D5E879A401B1}" destId="{E9BD6269-4AA2-44E1-9D6A-EADFD9A2D7E0}" srcOrd="1" destOrd="0" presId="urn:microsoft.com/office/officeart/2005/8/layout/hList7#2"/>
    <dgm:cxn modelId="{419287F9-AD5A-4704-B424-8809BE3A1A7D}" type="presOf" srcId="{ECA099E8-E699-4559-9727-3537FF5B6339}" destId="{8FE5307B-AB67-43C3-AA3D-3894B749BCEA}" srcOrd="0" destOrd="0" presId="urn:microsoft.com/office/officeart/2005/8/layout/hList7#2"/>
    <dgm:cxn modelId="{20931684-BA39-4928-A46C-9151C06D7166}" type="presOf" srcId="{ECA099E8-E699-4559-9727-3537FF5B6339}" destId="{101F07BC-6B62-4892-A655-3AFC0409463B}" srcOrd="1" destOrd="0" presId="urn:microsoft.com/office/officeart/2005/8/layout/hList7#2"/>
    <dgm:cxn modelId="{4F098316-D5C4-4CC8-83C4-594EC2D6F7D1}" srcId="{C2EF0009-A762-40D0-9DDC-79F0079712E2}" destId="{0E45E251-1FFD-49D2-BA56-EC56831F7D31}" srcOrd="2" destOrd="0" parTransId="{39B86F44-1277-4281-9EB8-577951A35A26}" sibTransId="{3899E53C-FA01-4A61-A127-31F5FE503372}"/>
    <dgm:cxn modelId="{C958C944-78C7-4084-A9D6-78483B1BE078}" type="presOf" srcId="{0E45E251-1FFD-49D2-BA56-EC56831F7D31}" destId="{D58C4DB7-81F3-4D28-A83F-7FB6BC3530AC}" srcOrd="1" destOrd="0" presId="urn:microsoft.com/office/officeart/2005/8/layout/hList7#2"/>
    <dgm:cxn modelId="{A97E4DBB-0DA4-4AEE-88B3-00CDAAE275BC}" type="presOf" srcId="{C2EF0009-A762-40D0-9DDC-79F0079712E2}" destId="{A34F0E5C-BD25-44AE-8277-A7A8DB375734}" srcOrd="0" destOrd="0" presId="urn:microsoft.com/office/officeart/2005/8/layout/hList7#2"/>
    <dgm:cxn modelId="{34E9CC3A-B835-42D4-B1FB-6902008DD79A}" type="presOf" srcId="{72771902-E6EE-459E-8D17-6374271E2BCA}" destId="{DF643166-17E4-4B87-910D-B6E1F791C7D4}" srcOrd="0" destOrd="0" presId="urn:microsoft.com/office/officeart/2005/8/layout/hList7#2"/>
    <dgm:cxn modelId="{0A4A4A75-F53A-45DE-B776-DEEF50040859}" type="presOf" srcId="{D2812C57-7F96-475E-965C-FD4005ED1AE4}" destId="{D2C5F53F-4F36-495B-9DC0-7901DCCDB6BA}" srcOrd="1" destOrd="0" presId="urn:microsoft.com/office/officeart/2005/8/layout/hList7#2"/>
    <dgm:cxn modelId="{9885D80C-C281-40D5-93E5-63E1A73FC27C}" srcId="{C2EF0009-A762-40D0-9DDC-79F0079712E2}" destId="{AEFAC0A9-2D57-4F66-AE7C-D5E879A401B1}" srcOrd="4" destOrd="0" parTransId="{33022A75-4733-414D-A238-D85710F30CBC}" sibTransId="{8C1E82D3-968D-4486-9924-4051C552D824}"/>
    <dgm:cxn modelId="{70680FC7-A6B9-4248-8CB7-BCCCD5037A4D}" type="presOf" srcId="{3899E53C-FA01-4A61-A127-31F5FE503372}" destId="{FD5CCAB0-B804-4667-A23A-B35C15387CD8}" srcOrd="0" destOrd="0" presId="urn:microsoft.com/office/officeart/2005/8/layout/hList7#2"/>
    <dgm:cxn modelId="{3A7B3433-2DB8-4278-A781-4B55A632FEE0}" type="presOf" srcId="{0E45E251-1FFD-49D2-BA56-EC56831F7D31}" destId="{106BF49A-EDA0-4865-8EF2-6B7BEC3EBFC7}" srcOrd="0" destOrd="0" presId="urn:microsoft.com/office/officeart/2005/8/layout/hList7#2"/>
    <dgm:cxn modelId="{45AE8FB3-8EA5-4B40-9153-9A53D5A779B6}" type="presOf" srcId="{14EB238F-9D85-4654-86E2-70FCEEBC639B}" destId="{7D69BD82-8647-4C66-9DF1-AABF851E3F5A}" srcOrd="0" destOrd="0" presId="urn:microsoft.com/office/officeart/2005/8/layout/hList7#2"/>
    <dgm:cxn modelId="{83B8AADC-0552-42B8-8782-0EA54B4914EE}" type="presOf" srcId="{AEFAC0A9-2D57-4F66-AE7C-D5E879A401B1}" destId="{9DB7D1D3-1537-4A00-83BB-36A3267B487E}" srcOrd="0" destOrd="0" presId="urn:microsoft.com/office/officeart/2005/8/layout/hList7#2"/>
    <dgm:cxn modelId="{7204B501-2FCC-4A81-8B81-D38D40301010}" type="presOf" srcId="{03F2E020-D9A1-485A-8989-E3912BD667FE}" destId="{DFFFDE53-AD7E-465F-AAA7-31EB386FF8AE}" srcOrd="0" destOrd="0" presId="urn:microsoft.com/office/officeart/2005/8/layout/hList7#2"/>
    <dgm:cxn modelId="{30AE83CD-1C0A-4A7B-A82E-A87441ACB541}" type="presParOf" srcId="{A34F0E5C-BD25-44AE-8277-A7A8DB375734}" destId="{422D1534-7623-4E50-8A3D-8EC6D92D524A}" srcOrd="0" destOrd="0" presId="urn:microsoft.com/office/officeart/2005/8/layout/hList7#2"/>
    <dgm:cxn modelId="{698D6205-58A8-4ACD-A70C-FDB6004DDE4E}" type="presParOf" srcId="{A34F0E5C-BD25-44AE-8277-A7A8DB375734}" destId="{39ECCD68-D888-447C-A321-763728B7245D}" srcOrd="1" destOrd="0" presId="urn:microsoft.com/office/officeart/2005/8/layout/hList7#2"/>
    <dgm:cxn modelId="{B313EED5-1D2A-44EE-87EE-2600EEEAB37F}" type="presParOf" srcId="{39ECCD68-D888-447C-A321-763728B7245D}" destId="{8B137CBF-9B16-4696-A36B-E22B3F902FC0}" srcOrd="0" destOrd="0" presId="urn:microsoft.com/office/officeart/2005/8/layout/hList7#2"/>
    <dgm:cxn modelId="{4515504D-D2B5-4AC9-A6EC-8F652377C4E3}" type="presParOf" srcId="{8B137CBF-9B16-4696-A36B-E22B3F902FC0}" destId="{5F0D9836-CF20-4F46-BEF3-E41418F1183D}" srcOrd="0" destOrd="0" presId="urn:microsoft.com/office/officeart/2005/8/layout/hList7#2"/>
    <dgm:cxn modelId="{A6D542D3-2A4B-40E2-A9BA-11A16C0D5DB8}" type="presParOf" srcId="{8B137CBF-9B16-4696-A36B-E22B3F902FC0}" destId="{C5D28098-56B0-411F-8E10-7E6737D17FD8}" srcOrd="1" destOrd="0" presId="urn:microsoft.com/office/officeart/2005/8/layout/hList7#2"/>
    <dgm:cxn modelId="{D7D9DB1B-A150-4CC9-97ED-10B967AAD5BC}" type="presParOf" srcId="{8B137CBF-9B16-4696-A36B-E22B3F902FC0}" destId="{99E38C75-FC64-4642-950F-275079E29C80}" srcOrd="2" destOrd="0" presId="urn:microsoft.com/office/officeart/2005/8/layout/hList7#2"/>
    <dgm:cxn modelId="{1E41DB5C-F451-4D75-AA4F-A57E929B0E5B}" type="presParOf" srcId="{8B137CBF-9B16-4696-A36B-E22B3F902FC0}" destId="{E5473D17-1395-43DC-A163-88292913CC41}" srcOrd="3" destOrd="0" presId="urn:microsoft.com/office/officeart/2005/8/layout/hList7#2"/>
    <dgm:cxn modelId="{681C5BCC-4DCE-48BF-BCEF-DB3C68ADC0B1}" type="presParOf" srcId="{39ECCD68-D888-447C-A321-763728B7245D}" destId="{DFFFDE53-AD7E-465F-AAA7-31EB386FF8AE}" srcOrd="1" destOrd="0" presId="urn:microsoft.com/office/officeart/2005/8/layout/hList7#2"/>
    <dgm:cxn modelId="{534899AB-B6E0-472F-A649-1A47DA452BD7}" type="presParOf" srcId="{39ECCD68-D888-447C-A321-763728B7245D}" destId="{A5B251D9-F299-4BA8-8247-480B5D7D3E65}" srcOrd="2" destOrd="0" presId="urn:microsoft.com/office/officeart/2005/8/layout/hList7#2"/>
    <dgm:cxn modelId="{CFD0A52A-2DF3-49DD-BF87-BC7D8C6A8FDE}" type="presParOf" srcId="{A5B251D9-F299-4BA8-8247-480B5D7D3E65}" destId="{B063DF62-4777-4187-8D47-73E33284FC17}" srcOrd="0" destOrd="0" presId="urn:microsoft.com/office/officeart/2005/8/layout/hList7#2"/>
    <dgm:cxn modelId="{3394F084-299D-4A07-A475-55EFCC90EEE5}" type="presParOf" srcId="{A5B251D9-F299-4BA8-8247-480B5D7D3E65}" destId="{D2C5F53F-4F36-495B-9DC0-7901DCCDB6BA}" srcOrd="1" destOrd="0" presId="urn:microsoft.com/office/officeart/2005/8/layout/hList7#2"/>
    <dgm:cxn modelId="{F6011FD9-D7E5-4F0B-83A0-28D7F17C2C1E}" type="presParOf" srcId="{A5B251D9-F299-4BA8-8247-480B5D7D3E65}" destId="{3767AAA7-67F0-4F45-BCA9-60EC5ACEDAD8}" srcOrd="2" destOrd="0" presId="urn:microsoft.com/office/officeart/2005/8/layout/hList7#2"/>
    <dgm:cxn modelId="{BAD6F148-4C5F-46C4-8900-57BC857DEF37}" type="presParOf" srcId="{A5B251D9-F299-4BA8-8247-480B5D7D3E65}" destId="{60F4C73D-AF0D-416A-B69C-61EBCCCE41ED}" srcOrd="3" destOrd="0" presId="urn:microsoft.com/office/officeart/2005/8/layout/hList7#2"/>
    <dgm:cxn modelId="{F8903F74-D89B-43A3-BB45-28226B64D226}" type="presParOf" srcId="{39ECCD68-D888-447C-A321-763728B7245D}" destId="{7D69BD82-8647-4C66-9DF1-AABF851E3F5A}" srcOrd="3" destOrd="0" presId="urn:microsoft.com/office/officeart/2005/8/layout/hList7#2"/>
    <dgm:cxn modelId="{71F07C9C-98A0-4C96-9418-97931B7CF9E2}" type="presParOf" srcId="{39ECCD68-D888-447C-A321-763728B7245D}" destId="{880BE7C8-C528-43BD-8BDE-E0599C5C9F31}" srcOrd="4" destOrd="0" presId="urn:microsoft.com/office/officeart/2005/8/layout/hList7#2"/>
    <dgm:cxn modelId="{2082EA0F-86A2-43FB-8C07-6DA0DB9C5CC7}" type="presParOf" srcId="{880BE7C8-C528-43BD-8BDE-E0599C5C9F31}" destId="{106BF49A-EDA0-4865-8EF2-6B7BEC3EBFC7}" srcOrd="0" destOrd="0" presId="urn:microsoft.com/office/officeart/2005/8/layout/hList7#2"/>
    <dgm:cxn modelId="{5BD22466-249C-43F6-B519-4222502B1727}" type="presParOf" srcId="{880BE7C8-C528-43BD-8BDE-E0599C5C9F31}" destId="{D58C4DB7-81F3-4D28-A83F-7FB6BC3530AC}" srcOrd="1" destOrd="0" presId="urn:microsoft.com/office/officeart/2005/8/layout/hList7#2"/>
    <dgm:cxn modelId="{108CC67B-F757-433C-ACD1-3F34E188C6F0}" type="presParOf" srcId="{880BE7C8-C528-43BD-8BDE-E0599C5C9F31}" destId="{56C28BB9-54FF-4049-BD24-6399472414D9}" srcOrd="2" destOrd="0" presId="urn:microsoft.com/office/officeart/2005/8/layout/hList7#2"/>
    <dgm:cxn modelId="{6BCDB816-4DE4-4D03-9BF0-1B16D0F54206}" type="presParOf" srcId="{880BE7C8-C528-43BD-8BDE-E0599C5C9F31}" destId="{833E3E7E-0052-4755-B4AC-8E2AA679E0DE}" srcOrd="3" destOrd="0" presId="urn:microsoft.com/office/officeart/2005/8/layout/hList7#2"/>
    <dgm:cxn modelId="{0AACF104-FC56-4574-9C72-AF1E88E34601}" type="presParOf" srcId="{39ECCD68-D888-447C-A321-763728B7245D}" destId="{FD5CCAB0-B804-4667-A23A-B35C15387CD8}" srcOrd="5" destOrd="0" presId="urn:microsoft.com/office/officeart/2005/8/layout/hList7#2"/>
    <dgm:cxn modelId="{CC5A0570-0E68-45BC-9D41-6877B6F57597}" type="presParOf" srcId="{39ECCD68-D888-447C-A321-763728B7245D}" destId="{3B8DBF3F-B2A9-4F39-9798-9E800C2689B5}" srcOrd="6" destOrd="0" presId="urn:microsoft.com/office/officeart/2005/8/layout/hList7#2"/>
    <dgm:cxn modelId="{1123611B-9CB9-4E9D-BCF0-8FC15D120630}" type="presParOf" srcId="{3B8DBF3F-B2A9-4F39-9798-9E800C2689B5}" destId="{8FE5307B-AB67-43C3-AA3D-3894B749BCEA}" srcOrd="0" destOrd="0" presId="urn:microsoft.com/office/officeart/2005/8/layout/hList7#2"/>
    <dgm:cxn modelId="{4CC50BE1-7FD6-4ED0-8001-C21321A7DDD5}" type="presParOf" srcId="{3B8DBF3F-B2A9-4F39-9798-9E800C2689B5}" destId="{101F07BC-6B62-4892-A655-3AFC0409463B}" srcOrd="1" destOrd="0" presId="urn:microsoft.com/office/officeart/2005/8/layout/hList7#2"/>
    <dgm:cxn modelId="{66A366D4-C932-4B30-9C1A-61619F8941C8}" type="presParOf" srcId="{3B8DBF3F-B2A9-4F39-9798-9E800C2689B5}" destId="{A8C78EFC-B780-43C1-A29F-26B2533F6B65}" srcOrd="2" destOrd="0" presId="urn:microsoft.com/office/officeart/2005/8/layout/hList7#2"/>
    <dgm:cxn modelId="{4291B871-8F30-43A6-9F2D-D0A835503A63}" type="presParOf" srcId="{3B8DBF3F-B2A9-4F39-9798-9E800C2689B5}" destId="{843A9072-3478-4D5C-BBD8-DFE664172B1A}" srcOrd="3" destOrd="0" presId="urn:microsoft.com/office/officeart/2005/8/layout/hList7#2"/>
    <dgm:cxn modelId="{14631147-DEFE-418A-9708-35EFB25BEEA2}" type="presParOf" srcId="{39ECCD68-D888-447C-A321-763728B7245D}" destId="{DF643166-17E4-4B87-910D-B6E1F791C7D4}" srcOrd="7" destOrd="0" presId="urn:microsoft.com/office/officeart/2005/8/layout/hList7#2"/>
    <dgm:cxn modelId="{01FF88BE-236B-4E81-8CEF-79D2E04F126F}" type="presParOf" srcId="{39ECCD68-D888-447C-A321-763728B7245D}" destId="{CAF862D5-5916-4AD1-A6E6-C3A0FF5CE8EC}" srcOrd="8" destOrd="0" presId="urn:microsoft.com/office/officeart/2005/8/layout/hList7#2"/>
    <dgm:cxn modelId="{49401801-2E3B-49BF-87DF-755CFE828691}" type="presParOf" srcId="{CAF862D5-5916-4AD1-A6E6-C3A0FF5CE8EC}" destId="{9DB7D1D3-1537-4A00-83BB-36A3267B487E}" srcOrd="0" destOrd="0" presId="urn:microsoft.com/office/officeart/2005/8/layout/hList7#2"/>
    <dgm:cxn modelId="{AB929811-2F91-45AD-93AA-A98EC36AF979}" type="presParOf" srcId="{CAF862D5-5916-4AD1-A6E6-C3A0FF5CE8EC}" destId="{E9BD6269-4AA2-44E1-9D6A-EADFD9A2D7E0}" srcOrd="1" destOrd="0" presId="urn:microsoft.com/office/officeart/2005/8/layout/hList7#2"/>
    <dgm:cxn modelId="{82163F6A-4EEA-4646-9728-8012B2D72C90}" type="presParOf" srcId="{CAF862D5-5916-4AD1-A6E6-C3A0FF5CE8EC}" destId="{7A4CA646-A01E-4888-AA36-B0660BFDD6B5}" srcOrd="2" destOrd="0" presId="urn:microsoft.com/office/officeart/2005/8/layout/hList7#2"/>
    <dgm:cxn modelId="{CF5B56E8-A491-46CA-903B-D823A84C3C14}" type="presParOf" srcId="{CAF862D5-5916-4AD1-A6E6-C3A0FF5CE8EC}" destId="{4BF0DEAB-5C4E-43BB-A601-623B9BEF060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430E5-44A4-471D-A2E9-130EC21D2E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65EBAAC-6ACC-409D-A9F6-A95F26FEB2DD}">
      <dgm:prSet phldrT="[טקסט]" custT="1"/>
      <dgm:spPr>
        <a:solidFill>
          <a:schemeClr val="accent1">
            <a:hueOff val="0"/>
            <a:satOff val="0"/>
            <a:lumOff val="0"/>
            <a:alpha val="63000"/>
          </a:schemeClr>
        </a:solidFill>
      </dgm:spPr>
      <dgm:t>
        <a:bodyPr anchor="t"/>
        <a:lstStyle/>
        <a:p>
          <a:pPr rtl="0">
            <a:lnSpc>
              <a:spcPct val="100000"/>
            </a:lnSpc>
          </a:pPr>
          <a:r>
            <a:rPr lang="en-US" sz="20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The Israeli Society</a:t>
          </a:r>
          <a:endParaRPr lang="he-IL" sz="20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4123D1-F040-48A4-887C-916390489697}" type="par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8442F5B6-BF87-47F5-B6FD-629CF69730E3}" type="sib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1C2467C6-63DC-486C-95E2-4DDB569412E2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Civil-Military </a:t>
          </a:r>
          <a:r>
            <a: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Relations</a:t>
          </a:r>
          <a:endParaRPr lang="he-IL" sz="2000" b="1" dirty="0" smtClean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9E781D8-54D4-4AB7-9EBB-E14B72BA453A}" type="parTrans" cxnId="{C84DCCD9-FDEC-4549-9BCA-6D286DABA549}">
      <dgm:prSet/>
      <dgm:spPr/>
      <dgm:t>
        <a:bodyPr/>
        <a:lstStyle/>
        <a:p>
          <a:pPr rtl="1"/>
          <a:endParaRPr lang="he-IL" sz="2000" b="1"/>
        </a:p>
      </dgm:t>
    </dgm:pt>
    <dgm:pt modelId="{0EB1D442-63F8-437D-BCBE-05F051A2CE3C}" type="sibTrans" cxnId="{C84DCCD9-FDEC-4549-9BCA-6D286DABA549}">
      <dgm:prSet/>
      <dgm:spPr/>
      <dgm:t>
        <a:bodyPr/>
        <a:lstStyle/>
        <a:p>
          <a:pPr rtl="0"/>
          <a:endParaRPr lang="he-IL" sz="2000" b="1" dirty="0"/>
        </a:p>
      </dgm:t>
    </dgm:pt>
    <dgm:pt modelId="{32709D2C-DA79-440E-8ABF-5134DD193AB0}">
      <dgm:prSet phldrT="[טקסט]"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Society and Economy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A3AE3F9-572A-4ABC-AFF7-E55727BC9948}" type="parTrans" cxnId="{60B53539-580A-4C88-9475-22BEC9E592EC}">
      <dgm:prSet/>
      <dgm:spPr/>
      <dgm:t>
        <a:bodyPr/>
        <a:lstStyle/>
        <a:p>
          <a:pPr rtl="1"/>
          <a:endParaRPr lang="he-IL" sz="2000" b="1"/>
        </a:p>
      </dgm:t>
    </dgm:pt>
    <dgm:pt modelId="{A4077E31-71B1-42C6-9937-AD7993FFA796}" type="sibTrans" cxnId="{60B53539-580A-4C88-9475-22BEC9E592EC}">
      <dgm:prSet/>
      <dgm:spPr/>
      <dgm:t>
        <a:bodyPr/>
        <a:lstStyle/>
        <a:p>
          <a:pPr rtl="0"/>
          <a:endParaRPr lang="he-IL" sz="2000" b="1" dirty="0"/>
        </a:p>
      </dgm:t>
    </dgm:pt>
    <dgm:pt modelId="{9DCC645A-3B3E-438A-958A-55266B0524EE}">
      <dgm:prSet phldrT="[טקסט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Identity Tensions and rifts in Society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5491CF-8C63-4FCE-AADF-74409DAFDAD0}" type="parTrans" cxnId="{DE6DC951-9275-486C-BB0C-90E06CEFB0BB}">
      <dgm:prSet/>
      <dgm:spPr/>
      <dgm:t>
        <a:bodyPr/>
        <a:lstStyle/>
        <a:p>
          <a:pPr rtl="1"/>
          <a:endParaRPr lang="he-IL" sz="2000" b="1"/>
        </a:p>
      </dgm:t>
    </dgm:pt>
    <dgm:pt modelId="{448A51F3-13A2-4A0C-8694-303035E5DAFC}" type="sibTrans" cxnId="{DE6DC951-9275-486C-BB0C-90E06CEFB0BB}">
      <dgm:prSet/>
      <dgm:spPr/>
      <dgm:t>
        <a:bodyPr/>
        <a:lstStyle/>
        <a:p>
          <a:pPr rtl="0"/>
          <a:endParaRPr lang="he-IL" sz="2000" b="1" dirty="0"/>
        </a:p>
      </dgm:t>
    </dgm:pt>
    <dgm:pt modelId="{64B11C0D-08E4-45F3-B404-EABFE0892419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sz="2000" b="1" dirty="0" smtClean="0"/>
            <a:t>Society and Military</a:t>
          </a:r>
          <a:endParaRPr lang="he-IL" sz="2000" b="1" dirty="0"/>
        </a:p>
      </dgm:t>
    </dgm:pt>
    <dgm:pt modelId="{7DAAC51F-A362-4C8C-8C57-5E66D4B34C09}" type="parTrans" cxnId="{29ABD5FF-62C3-4B64-9FDB-F4237F9E8F95}">
      <dgm:prSet/>
      <dgm:spPr/>
      <dgm:t>
        <a:bodyPr/>
        <a:lstStyle/>
        <a:p>
          <a:pPr rtl="1"/>
          <a:endParaRPr lang="he-IL" sz="2000" b="1"/>
        </a:p>
      </dgm:t>
    </dgm:pt>
    <dgm:pt modelId="{0B8C29AC-C043-4F31-95FF-0659A76FC778}" type="sibTrans" cxnId="{29ABD5FF-62C3-4B64-9FDB-F4237F9E8F95}">
      <dgm:prSet/>
      <dgm:spPr/>
      <dgm:t>
        <a:bodyPr/>
        <a:lstStyle/>
        <a:p>
          <a:pPr rtl="0"/>
          <a:endParaRPr lang="he-IL" sz="2000" b="1" dirty="0"/>
        </a:p>
      </dgm:t>
    </dgm:pt>
    <dgm:pt modelId="{5700C73E-A209-426A-A17D-CB44DF8D1768}" type="pres">
      <dgm:prSet presAssocID="{EDD430E5-44A4-471D-A2E9-130EC21D2E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C572302-90AB-44FF-B298-0EB90D0D9361}" type="pres">
      <dgm:prSet presAssocID="{165EBAAC-6ACC-409D-A9F6-A95F26FEB2DD}" presName="centerShape" presStyleLbl="node0" presStyleIdx="0" presStyleCnt="1" custScaleX="111668" custScaleY="104314"/>
      <dgm:spPr/>
      <dgm:t>
        <a:bodyPr/>
        <a:lstStyle/>
        <a:p>
          <a:pPr rtl="1"/>
          <a:endParaRPr lang="he-IL"/>
        </a:p>
      </dgm:t>
    </dgm:pt>
    <dgm:pt modelId="{8FB29A3A-7290-4C79-B90D-B767E45B8DDE}" type="pres">
      <dgm:prSet presAssocID="{1C2467C6-63DC-486C-95E2-4DDB569412E2}" presName="node" presStyleLbl="node1" presStyleIdx="0" presStyleCnt="4" custScaleX="140444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5098BE4-5FC6-43F4-ADB9-AF4C501350D9}" type="pres">
      <dgm:prSet presAssocID="{1C2467C6-63DC-486C-95E2-4DDB569412E2}" presName="dummy" presStyleCnt="0"/>
      <dgm:spPr/>
    </dgm:pt>
    <dgm:pt modelId="{68826877-A860-4800-8F1A-4FC3EC1311B5}" type="pres">
      <dgm:prSet presAssocID="{0EB1D442-63F8-437D-BCBE-05F051A2CE3C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78FDBDB-2A26-4F7A-8E84-3786327CEF46}" type="pres">
      <dgm:prSet presAssocID="{32709D2C-DA79-440E-8ABF-5134DD193AB0}" presName="node" presStyleLbl="node1" presStyleIdx="1" presStyleCnt="4" custScaleX="139757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AD0961-A820-4479-B29A-2D3178B411F4}" type="pres">
      <dgm:prSet presAssocID="{32709D2C-DA79-440E-8ABF-5134DD193AB0}" presName="dummy" presStyleCnt="0"/>
      <dgm:spPr/>
    </dgm:pt>
    <dgm:pt modelId="{1E4E2A59-FF8F-436E-AD1C-9D7E29CECD72}" type="pres">
      <dgm:prSet presAssocID="{A4077E31-71B1-42C6-9937-AD7993FFA796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68B409E1-C4CE-44A2-B0D3-5B87DE93A0B3}" type="pres">
      <dgm:prSet presAssocID="{9DCC645A-3B3E-438A-958A-55266B0524EE}" presName="node" presStyleLbl="node1" presStyleIdx="2" presStyleCnt="4" custScaleX="111668" custScaleY="104314" custRadScaleRad="98665" custRadScaleInc="103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2ECBD7-E787-45E9-97EF-F39AD95B1F55}" type="pres">
      <dgm:prSet presAssocID="{9DCC645A-3B3E-438A-958A-55266B0524EE}" presName="dummy" presStyleCnt="0"/>
      <dgm:spPr/>
    </dgm:pt>
    <dgm:pt modelId="{3A128BF3-14C5-40C1-BD8F-896D0B0A523A}" type="pres">
      <dgm:prSet presAssocID="{448A51F3-13A2-4A0C-8694-303035E5DAF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074C75E6-B117-4BD1-9854-8047F01060AB}" type="pres">
      <dgm:prSet presAssocID="{64B11C0D-08E4-45F3-B404-EABFE0892419}" presName="node" presStyleLbl="node1" presStyleIdx="3" presStyleCnt="4" custScaleX="136516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5D31A9-68F3-457D-8B48-74B990370ADF}" type="pres">
      <dgm:prSet presAssocID="{64B11C0D-08E4-45F3-B404-EABFE0892419}" presName="dummy" presStyleCnt="0"/>
      <dgm:spPr/>
    </dgm:pt>
    <dgm:pt modelId="{5745AFEE-6C93-4718-88C1-E2FDB725F262}" type="pres">
      <dgm:prSet presAssocID="{0B8C29AC-C043-4F31-95FF-0659A76FC778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1D0BFDB6-0EB0-4F86-B706-DDACCC239CFE}" type="presOf" srcId="{1C2467C6-63DC-486C-95E2-4DDB569412E2}" destId="{8FB29A3A-7290-4C79-B90D-B767E45B8DDE}" srcOrd="0" destOrd="0" presId="urn:microsoft.com/office/officeart/2005/8/layout/radial6"/>
    <dgm:cxn modelId="{C602E110-E1A7-4EF5-AC58-7D54F0DFFC39}" type="presOf" srcId="{64B11C0D-08E4-45F3-B404-EABFE0892419}" destId="{074C75E6-B117-4BD1-9854-8047F01060AB}" srcOrd="0" destOrd="0" presId="urn:microsoft.com/office/officeart/2005/8/layout/radial6"/>
    <dgm:cxn modelId="{4DB1ED32-9429-4607-90D6-EACEC92BD65C}" type="presOf" srcId="{EDD430E5-44A4-471D-A2E9-130EC21D2E28}" destId="{5700C73E-A209-426A-A17D-CB44DF8D1768}" srcOrd="0" destOrd="0" presId="urn:microsoft.com/office/officeart/2005/8/layout/radial6"/>
    <dgm:cxn modelId="{29ABD5FF-62C3-4B64-9FDB-F4237F9E8F95}" srcId="{165EBAAC-6ACC-409D-A9F6-A95F26FEB2DD}" destId="{64B11C0D-08E4-45F3-B404-EABFE0892419}" srcOrd="3" destOrd="0" parTransId="{7DAAC51F-A362-4C8C-8C57-5E66D4B34C09}" sibTransId="{0B8C29AC-C043-4F31-95FF-0659A76FC778}"/>
    <dgm:cxn modelId="{DE6DC951-9275-486C-BB0C-90E06CEFB0BB}" srcId="{165EBAAC-6ACC-409D-A9F6-A95F26FEB2DD}" destId="{9DCC645A-3B3E-438A-958A-55266B0524EE}" srcOrd="2" destOrd="0" parTransId="{995491CF-8C63-4FCE-AADF-74409DAFDAD0}" sibTransId="{448A51F3-13A2-4A0C-8694-303035E5DAFC}"/>
    <dgm:cxn modelId="{CD72ED57-F56D-4C8C-B0DE-BAA826A4320D}" srcId="{EDD430E5-44A4-471D-A2E9-130EC21D2E28}" destId="{165EBAAC-6ACC-409D-A9F6-A95F26FEB2DD}" srcOrd="0" destOrd="0" parTransId="{2E4123D1-F040-48A4-887C-916390489697}" sibTransId="{8442F5B6-BF87-47F5-B6FD-629CF69730E3}"/>
    <dgm:cxn modelId="{C84DCCD9-FDEC-4549-9BCA-6D286DABA549}" srcId="{165EBAAC-6ACC-409D-A9F6-A95F26FEB2DD}" destId="{1C2467C6-63DC-486C-95E2-4DDB569412E2}" srcOrd="0" destOrd="0" parTransId="{89E781D8-54D4-4AB7-9EBB-E14B72BA453A}" sibTransId="{0EB1D442-63F8-437D-BCBE-05F051A2CE3C}"/>
    <dgm:cxn modelId="{7B400E88-B8C2-480C-A60D-BFB46CF80BC7}" type="presOf" srcId="{32709D2C-DA79-440E-8ABF-5134DD193AB0}" destId="{178FDBDB-2A26-4F7A-8E84-3786327CEF46}" srcOrd="0" destOrd="0" presId="urn:microsoft.com/office/officeart/2005/8/layout/radial6"/>
    <dgm:cxn modelId="{DE573563-A2CC-48D5-8171-2C622D7509B3}" type="presOf" srcId="{A4077E31-71B1-42C6-9937-AD7993FFA796}" destId="{1E4E2A59-FF8F-436E-AD1C-9D7E29CECD72}" srcOrd="0" destOrd="0" presId="urn:microsoft.com/office/officeart/2005/8/layout/radial6"/>
    <dgm:cxn modelId="{661F16CE-EFCD-4FCE-A957-81E41CF0CA99}" type="presOf" srcId="{448A51F3-13A2-4A0C-8694-303035E5DAFC}" destId="{3A128BF3-14C5-40C1-BD8F-896D0B0A523A}" srcOrd="0" destOrd="0" presId="urn:microsoft.com/office/officeart/2005/8/layout/radial6"/>
    <dgm:cxn modelId="{EBB4FC40-A0FA-4C12-817B-0235BA337B7D}" type="presOf" srcId="{165EBAAC-6ACC-409D-A9F6-A95F26FEB2DD}" destId="{EC572302-90AB-44FF-B298-0EB90D0D9361}" srcOrd="0" destOrd="0" presId="urn:microsoft.com/office/officeart/2005/8/layout/radial6"/>
    <dgm:cxn modelId="{60B53539-580A-4C88-9475-22BEC9E592EC}" srcId="{165EBAAC-6ACC-409D-A9F6-A95F26FEB2DD}" destId="{32709D2C-DA79-440E-8ABF-5134DD193AB0}" srcOrd="1" destOrd="0" parTransId="{7A3AE3F9-572A-4ABC-AFF7-E55727BC9948}" sibTransId="{A4077E31-71B1-42C6-9937-AD7993FFA796}"/>
    <dgm:cxn modelId="{7387EDCA-92D7-4F15-B535-785A28F3622E}" type="presOf" srcId="{9DCC645A-3B3E-438A-958A-55266B0524EE}" destId="{68B409E1-C4CE-44A2-B0D3-5B87DE93A0B3}" srcOrd="0" destOrd="0" presId="urn:microsoft.com/office/officeart/2005/8/layout/radial6"/>
    <dgm:cxn modelId="{4D556682-9663-4361-93D5-02C943E98A7E}" type="presOf" srcId="{0EB1D442-63F8-437D-BCBE-05F051A2CE3C}" destId="{68826877-A860-4800-8F1A-4FC3EC1311B5}" srcOrd="0" destOrd="0" presId="urn:microsoft.com/office/officeart/2005/8/layout/radial6"/>
    <dgm:cxn modelId="{09B7933B-5880-4CDF-A815-5D97DAB77F03}" type="presOf" srcId="{0B8C29AC-C043-4F31-95FF-0659A76FC778}" destId="{5745AFEE-6C93-4718-88C1-E2FDB725F262}" srcOrd="0" destOrd="0" presId="urn:microsoft.com/office/officeart/2005/8/layout/radial6"/>
    <dgm:cxn modelId="{74C6FDC1-FE0F-4E75-BA51-5173EBED4B0C}" type="presParOf" srcId="{5700C73E-A209-426A-A17D-CB44DF8D1768}" destId="{EC572302-90AB-44FF-B298-0EB90D0D9361}" srcOrd="0" destOrd="0" presId="urn:microsoft.com/office/officeart/2005/8/layout/radial6"/>
    <dgm:cxn modelId="{7374C4B6-421F-4761-A6A6-59769EE6136C}" type="presParOf" srcId="{5700C73E-A209-426A-A17D-CB44DF8D1768}" destId="{8FB29A3A-7290-4C79-B90D-B767E45B8DDE}" srcOrd="1" destOrd="0" presId="urn:microsoft.com/office/officeart/2005/8/layout/radial6"/>
    <dgm:cxn modelId="{35E5394C-7331-4565-ABE5-D2E9303C7A1D}" type="presParOf" srcId="{5700C73E-A209-426A-A17D-CB44DF8D1768}" destId="{55098BE4-5FC6-43F4-ADB9-AF4C501350D9}" srcOrd="2" destOrd="0" presId="urn:microsoft.com/office/officeart/2005/8/layout/radial6"/>
    <dgm:cxn modelId="{1F8C5DCA-B474-4AC9-848D-266D902D012D}" type="presParOf" srcId="{5700C73E-A209-426A-A17D-CB44DF8D1768}" destId="{68826877-A860-4800-8F1A-4FC3EC1311B5}" srcOrd="3" destOrd="0" presId="urn:microsoft.com/office/officeart/2005/8/layout/radial6"/>
    <dgm:cxn modelId="{7145BA74-B010-48E1-9CC4-5304E7282F2F}" type="presParOf" srcId="{5700C73E-A209-426A-A17D-CB44DF8D1768}" destId="{178FDBDB-2A26-4F7A-8E84-3786327CEF46}" srcOrd="4" destOrd="0" presId="urn:microsoft.com/office/officeart/2005/8/layout/radial6"/>
    <dgm:cxn modelId="{0419AEE6-F24A-43E8-B578-BC33355D37AB}" type="presParOf" srcId="{5700C73E-A209-426A-A17D-CB44DF8D1768}" destId="{F0AD0961-A820-4479-B29A-2D3178B411F4}" srcOrd="5" destOrd="0" presId="urn:microsoft.com/office/officeart/2005/8/layout/radial6"/>
    <dgm:cxn modelId="{C4A094EB-FC4C-448C-A6A1-C4AA070FC544}" type="presParOf" srcId="{5700C73E-A209-426A-A17D-CB44DF8D1768}" destId="{1E4E2A59-FF8F-436E-AD1C-9D7E29CECD72}" srcOrd="6" destOrd="0" presId="urn:microsoft.com/office/officeart/2005/8/layout/radial6"/>
    <dgm:cxn modelId="{B82DFFD6-661F-4560-AD97-B9EA2B70A3D1}" type="presParOf" srcId="{5700C73E-A209-426A-A17D-CB44DF8D1768}" destId="{68B409E1-C4CE-44A2-B0D3-5B87DE93A0B3}" srcOrd="7" destOrd="0" presId="urn:microsoft.com/office/officeart/2005/8/layout/radial6"/>
    <dgm:cxn modelId="{350141F0-EA35-49A1-A38D-773E41706E04}" type="presParOf" srcId="{5700C73E-A209-426A-A17D-CB44DF8D1768}" destId="{512ECBD7-E787-45E9-97EF-F39AD95B1F55}" srcOrd="8" destOrd="0" presId="urn:microsoft.com/office/officeart/2005/8/layout/radial6"/>
    <dgm:cxn modelId="{7A87D404-E1A4-4DD7-9275-507F8D1B9C1D}" type="presParOf" srcId="{5700C73E-A209-426A-A17D-CB44DF8D1768}" destId="{3A128BF3-14C5-40C1-BD8F-896D0B0A523A}" srcOrd="9" destOrd="0" presId="urn:microsoft.com/office/officeart/2005/8/layout/radial6"/>
    <dgm:cxn modelId="{6766E521-F44D-4AC5-9F14-97F76350D955}" type="presParOf" srcId="{5700C73E-A209-426A-A17D-CB44DF8D1768}" destId="{074C75E6-B117-4BD1-9854-8047F01060AB}" srcOrd="10" destOrd="0" presId="urn:microsoft.com/office/officeart/2005/8/layout/radial6"/>
    <dgm:cxn modelId="{737DE8A9-7B8F-4844-9D02-109B4E7D4273}" type="presParOf" srcId="{5700C73E-A209-426A-A17D-CB44DF8D1768}" destId="{2F5D31A9-68F3-457D-8B48-74B990370ADF}" srcOrd="11" destOrd="0" presId="urn:microsoft.com/office/officeart/2005/8/layout/radial6"/>
    <dgm:cxn modelId="{E6B6D611-DB3E-4E13-A6F0-E1723388139B}" type="presParOf" srcId="{5700C73E-A209-426A-A17D-CB44DF8D1768}" destId="{5745AFEE-6C93-4718-88C1-E2FDB725F2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34776B-5B38-4F2A-AD59-A376ACD48B07}" type="doc">
      <dgm:prSet loTypeId="urn:microsoft.com/office/officeart/2005/8/layout/l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he-IL"/>
        </a:p>
      </dgm:t>
    </dgm:pt>
    <dgm:pt modelId="{80CBF97E-1BAF-425A-990D-02BB1CA4677D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en-US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Senior Lectures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524045-CEE5-463E-800E-DC3D7F239526}" type="parTrans" cxnId="{075A985B-B1BF-4CD9-B9A8-8E23D6AE9C3A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B3F0E8-EF7C-4C3B-8A43-47CB1EEAE451}" type="sibTrans" cxnId="{075A985B-B1BF-4CD9-B9A8-8E23D6AE9C3A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FD60B3-15B8-42D9-9D0F-71F994EBE951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14.11.18-26.3.19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DB3EC5-7BFA-4CF5-AB41-0B6DA4D22709}" type="parTrans" cxnId="{0F769149-6099-4C00-A4E9-B2402472E028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9BE56F-859F-4888-A927-90F051087C74}" type="sibTrans" cxnId="{0F769149-6099-4C00-A4E9-B2402472E028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B538AB-B3B7-43F9-8A7A-4E80AF69AC46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9.4.19-11.4.19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6244CB-9001-4872-82AD-7D02266DF256}" type="parTrans" cxnId="{DB179188-18A0-4B50-A91C-BC178FAB84C2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F5F3D5-C722-4E36-9C62-7D750EED424F}" type="sibTrans" cxnId="{DB179188-18A0-4B50-A91C-BC178FAB84C2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507DDC-3AE7-43D4-8C21-27A8670D9F74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en-US" altLang="he-IL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Geographic Tours, Team Processing, Senior Lectures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9D096A-721F-4699-B37D-634DEF95E4DC}" type="parTrans" cxnId="{8C0D0395-1CDD-4EBB-A2B2-53BBC3BC1486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33A709-6999-464C-82D4-A538142F3615}" type="sibTrans" cxnId="{8C0D0395-1CDD-4EBB-A2B2-53BBC3BC1486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678F43-9AB0-4319-85FD-74BC24C9FACB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en-US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Academic Course -  Israeli Society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DD78E8-040B-4B79-8A1D-0F822DA59C4E}" type="parTrans" cxnId="{44E884A6-0685-42F1-81B6-7946D2B191C1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BFDC95-3760-4EA9-A061-BB0512639D36}" type="sibTrans" cxnId="{44E884A6-0685-42F1-81B6-7946D2B191C1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A4D640-E6B1-4BAB-88CC-3B302D2B6905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en-US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Society - Military Workshop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869F57-BE98-4F7E-B1B8-DA1513710C23}" type="parTrans" cxnId="{A74F5EED-6B52-4690-AF8F-8D2D67CCEE34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CA72A7-B1F3-4DFB-9F36-287D852CA475}" type="sibTrans" cxnId="{A74F5EED-6B52-4690-AF8F-8D2D67CCEE34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80DBAB-B8FD-42D1-9B56-74D6EE6EB943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en-US" altLang="he-IL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Tours Abroad, Team Processing, Senior Lectures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0A0830-5D58-4C90-9F6A-EDFFB839BEDA}" type="parTrans" cxnId="{538FD751-773C-493D-B636-0E64927A9F16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995F7C-3D58-4B53-8B5D-97A3428CE400}" type="sibTrans" cxnId="{538FD751-773C-493D-B636-0E64927A9F16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F4FDA6-830E-4884-A606-5CA9C565EC3A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he-IL" b="1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18.4.19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4A31B5-8200-4938-8A30-BD9E40928808}" type="parTrans" cxnId="{4AEB07EE-EED0-45F9-900C-FDE0E32A3B1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20B4C1-CCE9-4ED5-9E30-E29992FF137A}" type="sibTrans" cxnId="{4AEB07EE-EED0-45F9-900C-FDE0E32A3B1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AA4706-CF65-4E8A-A02D-374F67FB7923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he-IL" b="1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11.6.19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BAB0D5-6870-4ED1-A97A-A39234F75132}" type="parTrans" cxnId="{F3DE269E-6637-4DB0-AC2F-F827664E80F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20B5D1-1880-4FFE-9E6F-CC9AAF1C5AA8}" type="sibTrans" cxnId="{F3DE269E-6637-4DB0-AC2F-F827664E80F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1F18D9-5696-46B1-BB23-CF5E701EC00E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en-US" b="1" dirty="0" err="1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Lipkin</a:t>
          </a:r>
          <a:r>
            <a:rPr lang="en-US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- </a:t>
          </a:r>
          <a:r>
            <a:rPr lang="en-US" b="1" dirty="0" err="1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Shahak</a:t>
          </a:r>
          <a:r>
            <a:rPr lang="en-US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SEMINAR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2E83A0-2235-4256-BC33-00722DB63D68}" type="parTrans" cxnId="{AA7A17E0-5461-4BB7-969A-E13C0F5D4B3A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6BC5FC-66ED-400B-8EA1-0EA636D02C15}" type="sibTrans" cxnId="{AA7A17E0-5461-4BB7-969A-E13C0F5D4B3A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DC44C4-8552-4FD5-8DC5-E906E0CC8883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en-US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Society Tour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CC1E5D-1A76-4120-806E-DAF19B7B1F18}" type="parTrans" cxnId="{EBD86C25-EE3F-40AE-9E2A-90C7F073A3A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6D9E63-7D5F-497A-A8D0-F89B7DA942E6}" type="sibTrans" cxnId="{EBD86C25-EE3F-40AE-9E2A-90C7F073A3A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12CE87-1181-4205-AED1-A4E90C7369C4}">
      <dgm:prSet/>
      <dgm:spPr/>
      <dgm:t>
        <a:bodyPr/>
        <a:lstStyle/>
        <a:p>
          <a:pPr rtl="1"/>
          <a:r>
            <a:rPr lang="en-US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Visit to the President's Residence</a:t>
          </a:r>
          <a:endParaRPr lang="he-IL" b="1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54B3F-C9A7-4D50-B6C4-DF0FBB07DD35}" type="parTrans" cxnId="{59F115AB-2163-43C2-A36D-3929DACC06C8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</a:endParaRPr>
        </a:p>
      </dgm:t>
    </dgm:pt>
    <dgm:pt modelId="{EDFC3A18-A754-4D4F-928B-37F136F780A7}" type="sibTrans" cxnId="{59F115AB-2163-43C2-A36D-3929DACC06C8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</a:endParaRPr>
        </a:p>
      </dgm:t>
    </dgm:pt>
    <dgm:pt modelId="{B748D050-15F0-44C3-8102-7AC7F4459017}" type="pres">
      <dgm:prSet presAssocID="{2634776B-5B38-4F2A-AD59-A376ACD48B0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0FA72445-D2DB-4F1C-B110-176F32F3267A}" type="pres">
      <dgm:prSet presAssocID="{80CBF97E-1BAF-425A-990D-02BB1CA4677D}" presName="horFlow" presStyleCnt="0"/>
      <dgm:spPr/>
      <dgm:t>
        <a:bodyPr/>
        <a:lstStyle/>
        <a:p>
          <a:pPr rtl="1"/>
          <a:endParaRPr lang="he-IL"/>
        </a:p>
      </dgm:t>
    </dgm:pt>
    <dgm:pt modelId="{EB1F0AC0-3100-4519-845C-4C734002D841}" type="pres">
      <dgm:prSet presAssocID="{80CBF97E-1BAF-425A-990D-02BB1CA4677D}" presName="bigChev" presStyleLbl="node1" presStyleIdx="0" presStyleCnt="4" custLinFactNeighborX="-374" custLinFactNeighborY="-69106"/>
      <dgm:spPr/>
      <dgm:t>
        <a:bodyPr/>
        <a:lstStyle/>
        <a:p>
          <a:pPr rtl="1"/>
          <a:endParaRPr lang="he-IL"/>
        </a:p>
      </dgm:t>
    </dgm:pt>
    <dgm:pt modelId="{468640DC-8257-4EC0-827D-461CBBC2DA30}" type="pres">
      <dgm:prSet presAssocID="{08DB3EC5-7BFA-4CF5-AB41-0B6DA4D22709}" presName="parTrans" presStyleCnt="0"/>
      <dgm:spPr/>
      <dgm:t>
        <a:bodyPr/>
        <a:lstStyle/>
        <a:p>
          <a:pPr rtl="1"/>
          <a:endParaRPr lang="he-IL"/>
        </a:p>
      </dgm:t>
    </dgm:pt>
    <dgm:pt modelId="{09DD7419-835C-41C2-A1E2-4E3D887294EC}" type="pres">
      <dgm:prSet presAssocID="{EDFD60B3-15B8-42D9-9D0F-71F994EBE951}" presName="node" presStyleLbl="alignAccFollowNode1" presStyleIdx="0" presStyleCnt="8" custLinFactNeighborY="14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66186D5-2247-4B15-956A-2AB7EABD6221}" type="pres">
      <dgm:prSet presAssocID="{849BE56F-859F-4888-A927-90F051087C74}" presName="sibTrans" presStyleCnt="0"/>
      <dgm:spPr/>
      <dgm:t>
        <a:bodyPr/>
        <a:lstStyle/>
        <a:p>
          <a:pPr rtl="1"/>
          <a:endParaRPr lang="he-IL"/>
        </a:p>
      </dgm:t>
    </dgm:pt>
    <dgm:pt modelId="{C63364F7-C4CA-421B-B49F-392F88503378}" type="pres">
      <dgm:prSet presAssocID="{FBB538AB-B3B7-43F9-8A7A-4E80AF69AC46}" presName="node" presStyleLbl="alignAccFollowNode1" presStyleIdx="1" presStyleCnt="8" custLinFactNeighborY="14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10285E2-CABE-4802-9FF9-CCA6F8AA9613}" type="pres">
      <dgm:prSet presAssocID="{2CF5F3D5-C722-4E36-9C62-7D750EED424F}" presName="sibTrans" presStyleCnt="0"/>
      <dgm:spPr/>
      <dgm:t>
        <a:bodyPr/>
        <a:lstStyle/>
        <a:p>
          <a:pPr rtl="1"/>
          <a:endParaRPr lang="he-IL"/>
        </a:p>
      </dgm:t>
    </dgm:pt>
    <dgm:pt modelId="{02E64578-C74E-478C-9ADA-32739E3FF2CF}" type="pres">
      <dgm:prSet presAssocID="{01F4FDA6-830E-4884-A606-5CA9C565EC3A}" presName="node" presStyleLbl="alignAccFollowNode1" presStyleIdx="2" presStyleCnt="8" custLinFactNeighborY="14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9CFEAE8-DEFF-432A-924F-73C8ACE93794}" type="pres">
      <dgm:prSet presAssocID="{4D20B4C1-CCE9-4ED5-9E30-E29992FF137A}" presName="sibTrans" presStyleCnt="0"/>
      <dgm:spPr/>
      <dgm:t>
        <a:bodyPr/>
        <a:lstStyle/>
        <a:p>
          <a:pPr rtl="1"/>
          <a:endParaRPr lang="he-IL"/>
        </a:p>
      </dgm:t>
    </dgm:pt>
    <dgm:pt modelId="{92AA4343-5E67-4E11-BADD-97D22D9470AE}" type="pres">
      <dgm:prSet presAssocID="{B6AA4706-CF65-4E8A-A02D-374F67FB7923}" presName="node" presStyleLbl="alignAccFollowNode1" presStyleIdx="3" presStyleCnt="8" custLinFactNeighborY="14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CBAD17A-279C-47A3-B67B-F249C5E66C0C}" type="pres">
      <dgm:prSet presAssocID="{80CBF97E-1BAF-425A-990D-02BB1CA4677D}" presName="vSp" presStyleCnt="0"/>
      <dgm:spPr/>
      <dgm:t>
        <a:bodyPr/>
        <a:lstStyle/>
        <a:p>
          <a:pPr rtl="1"/>
          <a:endParaRPr lang="he-IL"/>
        </a:p>
      </dgm:t>
    </dgm:pt>
    <dgm:pt modelId="{BD5951EE-9823-4FD3-AB1C-CD8A51D252F7}" type="pres">
      <dgm:prSet presAssocID="{09507DDC-3AE7-43D4-8C21-27A8670D9F74}" presName="horFlow" presStyleCnt="0"/>
      <dgm:spPr/>
      <dgm:t>
        <a:bodyPr/>
        <a:lstStyle/>
        <a:p>
          <a:pPr rtl="1"/>
          <a:endParaRPr lang="he-IL"/>
        </a:p>
      </dgm:t>
    </dgm:pt>
    <dgm:pt modelId="{FDC2B62D-3F39-46F4-9803-A9892DCD70A9}" type="pres">
      <dgm:prSet presAssocID="{09507DDC-3AE7-43D4-8C21-27A8670D9F74}" presName="bigChev" presStyleLbl="node1" presStyleIdx="1" presStyleCnt="4" custLinFactNeighborX="-385" custLinFactNeighborY="4796"/>
      <dgm:spPr/>
      <dgm:t>
        <a:bodyPr/>
        <a:lstStyle/>
        <a:p>
          <a:pPr rtl="1"/>
          <a:endParaRPr lang="he-IL"/>
        </a:p>
      </dgm:t>
    </dgm:pt>
    <dgm:pt modelId="{063F8E9F-6086-4518-BE2F-6C968CC597AF}" type="pres">
      <dgm:prSet presAssocID="{6EDD78E8-040B-4B79-8A1D-0F822DA59C4E}" presName="parTrans" presStyleCnt="0"/>
      <dgm:spPr/>
      <dgm:t>
        <a:bodyPr/>
        <a:lstStyle/>
        <a:p>
          <a:pPr rtl="1"/>
          <a:endParaRPr lang="he-IL"/>
        </a:p>
      </dgm:t>
    </dgm:pt>
    <dgm:pt modelId="{0472BFCD-A855-4529-85F5-8CB989CC1930}" type="pres">
      <dgm:prSet presAssocID="{4A678F43-9AB0-4319-85FD-74BC24C9FACB}" presName="node" presStyleLbl="alignAccFollowNode1" presStyleIdx="4" presStyleCnt="8" custLinFactNeighborY="65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9E5F56A-4C32-42FB-A390-DA1710380153}" type="pres">
      <dgm:prSet presAssocID="{0DBFDC95-3760-4EA9-A061-BB0512639D36}" presName="sibTrans" presStyleCnt="0"/>
      <dgm:spPr/>
      <dgm:t>
        <a:bodyPr/>
        <a:lstStyle/>
        <a:p>
          <a:pPr rtl="1"/>
          <a:endParaRPr lang="he-IL"/>
        </a:p>
      </dgm:t>
    </dgm:pt>
    <dgm:pt modelId="{02BF909C-2A57-4C2C-8662-2669F03E1296}" type="pres">
      <dgm:prSet presAssocID="{C6A4D640-E6B1-4BAB-88CC-3B302D2B6905}" presName="node" presStyleLbl="alignAccFollowNode1" presStyleIdx="5" presStyleCnt="8" custLinFactNeighborY="65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6CEAC67-819D-4E39-BE9B-1DCFE0DBAE8B}" type="pres">
      <dgm:prSet presAssocID="{F2CA72A7-B1F3-4DFB-9F36-287D852CA475}" presName="sibTrans" presStyleCnt="0"/>
      <dgm:spPr/>
      <dgm:t>
        <a:bodyPr/>
        <a:lstStyle/>
        <a:p>
          <a:pPr rtl="1"/>
          <a:endParaRPr lang="he-IL"/>
        </a:p>
      </dgm:t>
    </dgm:pt>
    <dgm:pt modelId="{D546F1BD-4B01-46E9-A2E8-FCA6283CDD1A}" type="pres">
      <dgm:prSet presAssocID="{F91F18D9-5696-46B1-BB23-CF5E701EC00E}" presName="node" presStyleLbl="alignAccFollowNode1" presStyleIdx="6" presStyleCnt="8" custLinFactNeighborY="65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FDEA6D5-3F3E-4F05-B7ED-9287A27F2BBD}" type="pres">
      <dgm:prSet presAssocID="{4E6BC5FC-66ED-400B-8EA1-0EA636D02C15}" presName="sibTrans" presStyleCnt="0"/>
      <dgm:spPr/>
      <dgm:t>
        <a:bodyPr/>
        <a:lstStyle/>
        <a:p>
          <a:pPr rtl="1"/>
          <a:endParaRPr lang="he-IL"/>
        </a:p>
      </dgm:t>
    </dgm:pt>
    <dgm:pt modelId="{C329F9E3-6B8E-40B8-8F8A-DD4216880C53}" type="pres">
      <dgm:prSet presAssocID="{75DC44C4-8552-4FD5-8DC5-E906E0CC8883}" presName="node" presStyleLbl="alignAccFollowNode1" presStyleIdx="7" presStyleCnt="8" custLinFactNeighborY="65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39845B5-D50C-4BC7-A189-A2492BCFC6BF}" type="pres">
      <dgm:prSet presAssocID="{09507DDC-3AE7-43D4-8C21-27A8670D9F74}" presName="vSp" presStyleCnt="0"/>
      <dgm:spPr/>
      <dgm:t>
        <a:bodyPr/>
        <a:lstStyle/>
        <a:p>
          <a:pPr rtl="1"/>
          <a:endParaRPr lang="he-IL"/>
        </a:p>
      </dgm:t>
    </dgm:pt>
    <dgm:pt modelId="{74F16EC4-380F-4A47-BC11-689BCCEB2023}" type="pres">
      <dgm:prSet presAssocID="{1C80DBAB-B8FD-42D1-9B56-74D6EE6EB943}" presName="horFlow" presStyleCnt="0"/>
      <dgm:spPr/>
      <dgm:t>
        <a:bodyPr/>
        <a:lstStyle/>
        <a:p>
          <a:pPr rtl="1"/>
          <a:endParaRPr lang="he-IL"/>
        </a:p>
      </dgm:t>
    </dgm:pt>
    <dgm:pt modelId="{E698C537-50FD-4AC8-9F7F-23A3C1C7482B}" type="pres">
      <dgm:prSet presAssocID="{1C80DBAB-B8FD-42D1-9B56-74D6EE6EB943}" presName="bigChev" presStyleLbl="node1" presStyleIdx="2" presStyleCnt="4" custLinFactNeighborX="-2237" custLinFactNeighborY="7996"/>
      <dgm:spPr/>
      <dgm:t>
        <a:bodyPr/>
        <a:lstStyle/>
        <a:p>
          <a:pPr rtl="1"/>
          <a:endParaRPr lang="he-IL"/>
        </a:p>
      </dgm:t>
    </dgm:pt>
    <dgm:pt modelId="{7ECEDA8D-D5BC-4D15-8DDB-2E50F967496A}" type="pres">
      <dgm:prSet presAssocID="{1C80DBAB-B8FD-42D1-9B56-74D6EE6EB943}" presName="vSp" presStyleCnt="0"/>
      <dgm:spPr/>
    </dgm:pt>
    <dgm:pt modelId="{D0DFF29A-4BE8-4C15-A3AB-E2B40B4B8A21}" type="pres">
      <dgm:prSet presAssocID="{F212CE87-1181-4205-AED1-A4E90C7369C4}" presName="horFlow" presStyleCnt="0"/>
      <dgm:spPr/>
    </dgm:pt>
    <dgm:pt modelId="{64F9CBAB-48C2-4293-87EF-4425A2427456}" type="pres">
      <dgm:prSet presAssocID="{F212CE87-1181-4205-AED1-A4E90C7369C4}" presName="bigChev" presStyleLbl="node1" presStyleIdx="3" presStyleCnt="4" custLinFactY="-7634" custLinFactNeighborX="77481" custLinFactNeighborY="-100000"/>
      <dgm:spPr/>
      <dgm:t>
        <a:bodyPr/>
        <a:lstStyle/>
        <a:p>
          <a:pPr rtl="1"/>
          <a:endParaRPr lang="he-IL"/>
        </a:p>
      </dgm:t>
    </dgm:pt>
  </dgm:ptLst>
  <dgm:cxnLst>
    <dgm:cxn modelId="{59F115AB-2163-43C2-A36D-3929DACC06C8}" srcId="{2634776B-5B38-4F2A-AD59-A376ACD48B07}" destId="{F212CE87-1181-4205-AED1-A4E90C7369C4}" srcOrd="3" destOrd="0" parTransId="{F5454B3F-C9A7-4D50-B6C4-DF0FBB07DD35}" sibTransId="{EDFC3A18-A754-4D4F-928B-37F136F780A7}"/>
    <dgm:cxn modelId="{A74F5EED-6B52-4690-AF8F-8D2D67CCEE34}" srcId="{09507DDC-3AE7-43D4-8C21-27A8670D9F74}" destId="{C6A4D640-E6B1-4BAB-88CC-3B302D2B6905}" srcOrd="1" destOrd="0" parTransId="{61869F57-BE98-4F7E-B1B8-DA1513710C23}" sibTransId="{F2CA72A7-B1F3-4DFB-9F36-287D852CA475}"/>
    <dgm:cxn modelId="{EBD86C25-EE3F-40AE-9E2A-90C7F073A3A1}" srcId="{09507DDC-3AE7-43D4-8C21-27A8670D9F74}" destId="{75DC44C4-8552-4FD5-8DC5-E906E0CC8883}" srcOrd="3" destOrd="0" parTransId="{C0CC1E5D-1A76-4120-806E-DAF19B7B1F18}" sibTransId="{EB6D9E63-7D5F-497A-A8D0-F89B7DA942E6}"/>
    <dgm:cxn modelId="{FD8B84B5-237A-4708-8249-1FD2CEA924F1}" type="presOf" srcId="{75DC44C4-8552-4FD5-8DC5-E906E0CC8883}" destId="{C329F9E3-6B8E-40B8-8F8A-DD4216880C53}" srcOrd="0" destOrd="0" presId="urn:microsoft.com/office/officeart/2005/8/layout/lProcess3"/>
    <dgm:cxn modelId="{0F769149-6099-4C00-A4E9-B2402472E028}" srcId="{80CBF97E-1BAF-425A-990D-02BB1CA4677D}" destId="{EDFD60B3-15B8-42D9-9D0F-71F994EBE951}" srcOrd="0" destOrd="0" parTransId="{08DB3EC5-7BFA-4CF5-AB41-0B6DA4D22709}" sibTransId="{849BE56F-859F-4888-A927-90F051087C74}"/>
    <dgm:cxn modelId="{47C53769-89CA-440E-A934-71D24908F471}" type="presOf" srcId="{B6AA4706-CF65-4E8A-A02D-374F67FB7923}" destId="{92AA4343-5E67-4E11-BADD-97D22D9470AE}" srcOrd="0" destOrd="0" presId="urn:microsoft.com/office/officeart/2005/8/layout/lProcess3"/>
    <dgm:cxn modelId="{AA7A17E0-5461-4BB7-969A-E13C0F5D4B3A}" srcId="{09507DDC-3AE7-43D4-8C21-27A8670D9F74}" destId="{F91F18D9-5696-46B1-BB23-CF5E701EC00E}" srcOrd="2" destOrd="0" parTransId="{912E83A0-2235-4256-BC33-00722DB63D68}" sibTransId="{4E6BC5FC-66ED-400B-8EA1-0EA636D02C15}"/>
    <dgm:cxn modelId="{38DE4058-91AD-49C6-843D-F05391F7AFC5}" type="presOf" srcId="{F91F18D9-5696-46B1-BB23-CF5E701EC00E}" destId="{D546F1BD-4B01-46E9-A2E8-FCA6283CDD1A}" srcOrd="0" destOrd="0" presId="urn:microsoft.com/office/officeart/2005/8/layout/lProcess3"/>
    <dgm:cxn modelId="{F3DE269E-6637-4DB0-AC2F-F827664E80F1}" srcId="{80CBF97E-1BAF-425A-990D-02BB1CA4677D}" destId="{B6AA4706-CF65-4E8A-A02D-374F67FB7923}" srcOrd="3" destOrd="0" parTransId="{2DBAB0D5-6870-4ED1-A97A-A39234F75132}" sibTransId="{2B20B5D1-1880-4FFE-9E6F-CC9AAF1C5AA8}"/>
    <dgm:cxn modelId="{BFA4432C-CE4C-4C0C-B46C-55ED27FADE95}" type="presOf" srcId="{F212CE87-1181-4205-AED1-A4E90C7369C4}" destId="{64F9CBAB-48C2-4293-87EF-4425A2427456}" srcOrd="0" destOrd="0" presId="urn:microsoft.com/office/officeart/2005/8/layout/lProcess3"/>
    <dgm:cxn modelId="{538FD751-773C-493D-B636-0E64927A9F16}" srcId="{2634776B-5B38-4F2A-AD59-A376ACD48B07}" destId="{1C80DBAB-B8FD-42D1-9B56-74D6EE6EB943}" srcOrd="2" destOrd="0" parTransId="{880A0830-5D58-4C90-9F6A-EDFFB839BEDA}" sibTransId="{51995F7C-3D58-4B53-8B5D-97A3428CE400}"/>
    <dgm:cxn modelId="{0DD44234-8DAA-4B2E-A6BA-743A1DE49A65}" type="presOf" srcId="{2634776B-5B38-4F2A-AD59-A376ACD48B07}" destId="{B748D050-15F0-44C3-8102-7AC7F4459017}" srcOrd="0" destOrd="0" presId="urn:microsoft.com/office/officeart/2005/8/layout/lProcess3"/>
    <dgm:cxn modelId="{265772FD-6806-4539-B3B6-11D7E1826E82}" type="presOf" srcId="{EDFD60B3-15B8-42D9-9D0F-71F994EBE951}" destId="{09DD7419-835C-41C2-A1E2-4E3D887294EC}" srcOrd="0" destOrd="0" presId="urn:microsoft.com/office/officeart/2005/8/layout/lProcess3"/>
    <dgm:cxn modelId="{E77376AE-BBAF-4DD4-8D84-E6280C52F248}" type="presOf" srcId="{C6A4D640-E6B1-4BAB-88CC-3B302D2B6905}" destId="{02BF909C-2A57-4C2C-8662-2669F03E1296}" srcOrd="0" destOrd="0" presId="urn:microsoft.com/office/officeart/2005/8/layout/lProcess3"/>
    <dgm:cxn modelId="{114707A9-BACB-4AB0-A6DD-BDC1A8AFF9AA}" type="presOf" srcId="{01F4FDA6-830E-4884-A606-5CA9C565EC3A}" destId="{02E64578-C74E-478C-9ADA-32739E3FF2CF}" srcOrd="0" destOrd="0" presId="urn:microsoft.com/office/officeart/2005/8/layout/lProcess3"/>
    <dgm:cxn modelId="{0BD38930-24FD-41A3-BCBF-2C356EC7F255}" type="presOf" srcId="{1C80DBAB-B8FD-42D1-9B56-74D6EE6EB943}" destId="{E698C537-50FD-4AC8-9F7F-23A3C1C7482B}" srcOrd="0" destOrd="0" presId="urn:microsoft.com/office/officeart/2005/8/layout/lProcess3"/>
    <dgm:cxn modelId="{DB179188-18A0-4B50-A91C-BC178FAB84C2}" srcId="{80CBF97E-1BAF-425A-990D-02BB1CA4677D}" destId="{FBB538AB-B3B7-43F9-8A7A-4E80AF69AC46}" srcOrd="1" destOrd="0" parTransId="{716244CB-9001-4872-82AD-7D02266DF256}" sibTransId="{2CF5F3D5-C722-4E36-9C62-7D750EED424F}"/>
    <dgm:cxn modelId="{44E884A6-0685-42F1-81B6-7946D2B191C1}" srcId="{09507DDC-3AE7-43D4-8C21-27A8670D9F74}" destId="{4A678F43-9AB0-4319-85FD-74BC24C9FACB}" srcOrd="0" destOrd="0" parTransId="{6EDD78E8-040B-4B79-8A1D-0F822DA59C4E}" sibTransId="{0DBFDC95-3760-4EA9-A061-BB0512639D36}"/>
    <dgm:cxn modelId="{2CCB1D6F-18C3-4499-A800-E2496FA2D4A6}" type="presOf" srcId="{FBB538AB-B3B7-43F9-8A7A-4E80AF69AC46}" destId="{C63364F7-C4CA-421B-B49F-392F88503378}" srcOrd="0" destOrd="0" presId="urn:microsoft.com/office/officeart/2005/8/layout/lProcess3"/>
    <dgm:cxn modelId="{8E5EA800-D12C-4FE0-93AF-EAC00CBCE929}" type="presOf" srcId="{4A678F43-9AB0-4319-85FD-74BC24C9FACB}" destId="{0472BFCD-A855-4529-85F5-8CB989CC1930}" srcOrd="0" destOrd="0" presId="urn:microsoft.com/office/officeart/2005/8/layout/lProcess3"/>
    <dgm:cxn modelId="{F33B9C5B-5D96-4482-84CE-2305B645B0E6}" type="presOf" srcId="{09507DDC-3AE7-43D4-8C21-27A8670D9F74}" destId="{FDC2B62D-3F39-46F4-9803-A9892DCD70A9}" srcOrd="0" destOrd="0" presId="urn:microsoft.com/office/officeart/2005/8/layout/lProcess3"/>
    <dgm:cxn modelId="{8C0D0395-1CDD-4EBB-A2B2-53BBC3BC1486}" srcId="{2634776B-5B38-4F2A-AD59-A376ACD48B07}" destId="{09507DDC-3AE7-43D4-8C21-27A8670D9F74}" srcOrd="1" destOrd="0" parTransId="{109D096A-721F-4699-B37D-634DEF95E4DC}" sibTransId="{2A33A709-6999-464C-82D4-A538142F3615}"/>
    <dgm:cxn modelId="{075A985B-B1BF-4CD9-B9A8-8E23D6AE9C3A}" srcId="{2634776B-5B38-4F2A-AD59-A376ACD48B07}" destId="{80CBF97E-1BAF-425A-990D-02BB1CA4677D}" srcOrd="0" destOrd="0" parTransId="{4B524045-CEE5-463E-800E-DC3D7F239526}" sibTransId="{C9B3F0E8-EF7C-4C3B-8A43-47CB1EEAE451}"/>
    <dgm:cxn modelId="{5DCF3B6A-4D89-4DE0-835A-847EA4BEF6F2}" type="presOf" srcId="{80CBF97E-1BAF-425A-990D-02BB1CA4677D}" destId="{EB1F0AC0-3100-4519-845C-4C734002D841}" srcOrd="0" destOrd="0" presId="urn:microsoft.com/office/officeart/2005/8/layout/lProcess3"/>
    <dgm:cxn modelId="{4AEB07EE-EED0-45F9-900C-FDE0E32A3B11}" srcId="{80CBF97E-1BAF-425A-990D-02BB1CA4677D}" destId="{01F4FDA6-830E-4884-A606-5CA9C565EC3A}" srcOrd="2" destOrd="0" parTransId="{BD4A31B5-8200-4938-8A30-BD9E40928808}" sibTransId="{4D20B4C1-CCE9-4ED5-9E30-E29992FF137A}"/>
    <dgm:cxn modelId="{D9AEF373-5E8A-44D4-AB44-7B06434B8AF3}" type="presParOf" srcId="{B748D050-15F0-44C3-8102-7AC7F4459017}" destId="{0FA72445-D2DB-4F1C-B110-176F32F3267A}" srcOrd="0" destOrd="0" presId="urn:microsoft.com/office/officeart/2005/8/layout/lProcess3"/>
    <dgm:cxn modelId="{BEECF890-ADC0-4802-94D8-82EA406E7A33}" type="presParOf" srcId="{0FA72445-D2DB-4F1C-B110-176F32F3267A}" destId="{EB1F0AC0-3100-4519-845C-4C734002D841}" srcOrd="0" destOrd="0" presId="urn:microsoft.com/office/officeart/2005/8/layout/lProcess3"/>
    <dgm:cxn modelId="{AD9382E0-656F-4805-88F6-2A79C2C80D4E}" type="presParOf" srcId="{0FA72445-D2DB-4F1C-B110-176F32F3267A}" destId="{468640DC-8257-4EC0-827D-461CBBC2DA30}" srcOrd="1" destOrd="0" presId="urn:microsoft.com/office/officeart/2005/8/layout/lProcess3"/>
    <dgm:cxn modelId="{4D8E2FEF-DB03-4E3A-A23C-DC4A89D2EE0E}" type="presParOf" srcId="{0FA72445-D2DB-4F1C-B110-176F32F3267A}" destId="{09DD7419-835C-41C2-A1E2-4E3D887294EC}" srcOrd="2" destOrd="0" presId="urn:microsoft.com/office/officeart/2005/8/layout/lProcess3"/>
    <dgm:cxn modelId="{4BA2B465-A4AD-4C5B-83EE-B09FBBDF2B1D}" type="presParOf" srcId="{0FA72445-D2DB-4F1C-B110-176F32F3267A}" destId="{B66186D5-2247-4B15-956A-2AB7EABD6221}" srcOrd="3" destOrd="0" presId="urn:microsoft.com/office/officeart/2005/8/layout/lProcess3"/>
    <dgm:cxn modelId="{8908B1F5-17B9-4B3D-9615-0D0CA6066950}" type="presParOf" srcId="{0FA72445-D2DB-4F1C-B110-176F32F3267A}" destId="{C63364F7-C4CA-421B-B49F-392F88503378}" srcOrd="4" destOrd="0" presId="urn:microsoft.com/office/officeart/2005/8/layout/lProcess3"/>
    <dgm:cxn modelId="{D82A8B98-D3DB-45AE-AD4D-70D8A8786DFA}" type="presParOf" srcId="{0FA72445-D2DB-4F1C-B110-176F32F3267A}" destId="{110285E2-CABE-4802-9FF9-CCA6F8AA9613}" srcOrd="5" destOrd="0" presId="urn:microsoft.com/office/officeart/2005/8/layout/lProcess3"/>
    <dgm:cxn modelId="{8EC15759-7D04-47B9-98F5-3958314C42F3}" type="presParOf" srcId="{0FA72445-D2DB-4F1C-B110-176F32F3267A}" destId="{02E64578-C74E-478C-9ADA-32739E3FF2CF}" srcOrd="6" destOrd="0" presId="urn:microsoft.com/office/officeart/2005/8/layout/lProcess3"/>
    <dgm:cxn modelId="{B4BF8091-9F2A-432F-BC4C-28FE21ED8D14}" type="presParOf" srcId="{0FA72445-D2DB-4F1C-B110-176F32F3267A}" destId="{09CFEAE8-DEFF-432A-924F-73C8ACE93794}" srcOrd="7" destOrd="0" presId="urn:microsoft.com/office/officeart/2005/8/layout/lProcess3"/>
    <dgm:cxn modelId="{E6BF7FFB-8498-4240-A54F-EDB984A0FA8D}" type="presParOf" srcId="{0FA72445-D2DB-4F1C-B110-176F32F3267A}" destId="{92AA4343-5E67-4E11-BADD-97D22D9470AE}" srcOrd="8" destOrd="0" presId="urn:microsoft.com/office/officeart/2005/8/layout/lProcess3"/>
    <dgm:cxn modelId="{3749AAE0-FDCE-4F97-80C7-7B5F6BB408E4}" type="presParOf" srcId="{B748D050-15F0-44C3-8102-7AC7F4459017}" destId="{3CBAD17A-279C-47A3-B67B-F249C5E66C0C}" srcOrd="1" destOrd="0" presId="urn:microsoft.com/office/officeart/2005/8/layout/lProcess3"/>
    <dgm:cxn modelId="{1B88884A-3287-4AFC-9306-D0ADEF6FEA0C}" type="presParOf" srcId="{B748D050-15F0-44C3-8102-7AC7F4459017}" destId="{BD5951EE-9823-4FD3-AB1C-CD8A51D252F7}" srcOrd="2" destOrd="0" presId="urn:microsoft.com/office/officeart/2005/8/layout/lProcess3"/>
    <dgm:cxn modelId="{8E11CCC1-81F7-4CC9-955D-19E963EED629}" type="presParOf" srcId="{BD5951EE-9823-4FD3-AB1C-CD8A51D252F7}" destId="{FDC2B62D-3F39-46F4-9803-A9892DCD70A9}" srcOrd="0" destOrd="0" presId="urn:microsoft.com/office/officeart/2005/8/layout/lProcess3"/>
    <dgm:cxn modelId="{0F4DA972-BD3C-4819-B9D1-A8AFFD91DFAB}" type="presParOf" srcId="{BD5951EE-9823-4FD3-AB1C-CD8A51D252F7}" destId="{063F8E9F-6086-4518-BE2F-6C968CC597AF}" srcOrd="1" destOrd="0" presId="urn:microsoft.com/office/officeart/2005/8/layout/lProcess3"/>
    <dgm:cxn modelId="{04F76BFC-FBF1-4B35-95EE-C1CE140B6E96}" type="presParOf" srcId="{BD5951EE-9823-4FD3-AB1C-CD8A51D252F7}" destId="{0472BFCD-A855-4529-85F5-8CB989CC1930}" srcOrd="2" destOrd="0" presId="urn:microsoft.com/office/officeart/2005/8/layout/lProcess3"/>
    <dgm:cxn modelId="{7A2634E6-9378-4E2F-89DC-639BDAF02847}" type="presParOf" srcId="{BD5951EE-9823-4FD3-AB1C-CD8A51D252F7}" destId="{A9E5F56A-4C32-42FB-A390-DA1710380153}" srcOrd="3" destOrd="0" presId="urn:microsoft.com/office/officeart/2005/8/layout/lProcess3"/>
    <dgm:cxn modelId="{9106572D-68C6-4671-AB57-8C0060F34867}" type="presParOf" srcId="{BD5951EE-9823-4FD3-AB1C-CD8A51D252F7}" destId="{02BF909C-2A57-4C2C-8662-2669F03E1296}" srcOrd="4" destOrd="0" presId="urn:microsoft.com/office/officeart/2005/8/layout/lProcess3"/>
    <dgm:cxn modelId="{1ACD4EA6-3E41-4434-A13D-C03B3B9F7A93}" type="presParOf" srcId="{BD5951EE-9823-4FD3-AB1C-CD8A51D252F7}" destId="{C6CEAC67-819D-4E39-BE9B-1DCFE0DBAE8B}" srcOrd="5" destOrd="0" presId="urn:microsoft.com/office/officeart/2005/8/layout/lProcess3"/>
    <dgm:cxn modelId="{10DD6A20-DA9C-43F6-A053-9F7BAD86D529}" type="presParOf" srcId="{BD5951EE-9823-4FD3-AB1C-CD8A51D252F7}" destId="{D546F1BD-4B01-46E9-A2E8-FCA6283CDD1A}" srcOrd="6" destOrd="0" presId="urn:microsoft.com/office/officeart/2005/8/layout/lProcess3"/>
    <dgm:cxn modelId="{3C307D8E-71D9-49B4-8732-07457C243CE9}" type="presParOf" srcId="{BD5951EE-9823-4FD3-AB1C-CD8A51D252F7}" destId="{EFDEA6D5-3F3E-4F05-B7ED-9287A27F2BBD}" srcOrd="7" destOrd="0" presId="urn:microsoft.com/office/officeart/2005/8/layout/lProcess3"/>
    <dgm:cxn modelId="{692470EA-7626-4680-9C3C-57C997E12671}" type="presParOf" srcId="{BD5951EE-9823-4FD3-AB1C-CD8A51D252F7}" destId="{C329F9E3-6B8E-40B8-8F8A-DD4216880C53}" srcOrd="8" destOrd="0" presId="urn:microsoft.com/office/officeart/2005/8/layout/lProcess3"/>
    <dgm:cxn modelId="{2CBC1FC2-511E-4BB0-9823-9D1EA30FD848}" type="presParOf" srcId="{B748D050-15F0-44C3-8102-7AC7F4459017}" destId="{E39845B5-D50C-4BC7-A189-A2492BCFC6BF}" srcOrd="3" destOrd="0" presId="urn:microsoft.com/office/officeart/2005/8/layout/lProcess3"/>
    <dgm:cxn modelId="{F460434C-1E83-4D28-A0AA-60716C476AF2}" type="presParOf" srcId="{B748D050-15F0-44C3-8102-7AC7F4459017}" destId="{74F16EC4-380F-4A47-BC11-689BCCEB2023}" srcOrd="4" destOrd="0" presId="urn:microsoft.com/office/officeart/2005/8/layout/lProcess3"/>
    <dgm:cxn modelId="{5D381FC7-2C2D-4E5B-B8B8-8CA0E4E59E13}" type="presParOf" srcId="{74F16EC4-380F-4A47-BC11-689BCCEB2023}" destId="{E698C537-50FD-4AC8-9F7F-23A3C1C7482B}" srcOrd="0" destOrd="0" presId="urn:microsoft.com/office/officeart/2005/8/layout/lProcess3"/>
    <dgm:cxn modelId="{4DA26DC9-0AA8-4AD4-9E02-3146456950C9}" type="presParOf" srcId="{B748D050-15F0-44C3-8102-7AC7F4459017}" destId="{7ECEDA8D-D5BC-4D15-8DDB-2E50F967496A}" srcOrd="5" destOrd="0" presId="urn:microsoft.com/office/officeart/2005/8/layout/lProcess3"/>
    <dgm:cxn modelId="{E51C86E6-ADE6-4AA6-BE13-6C6B5FBF4397}" type="presParOf" srcId="{B748D050-15F0-44C3-8102-7AC7F4459017}" destId="{D0DFF29A-4BE8-4C15-A3AB-E2B40B4B8A21}" srcOrd="6" destOrd="0" presId="urn:microsoft.com/office/officeart/2005/8/layout/lProcess3"/>
    <dgm:cxn modelId="{57A32036-EF4B-4CA2-9EB5-FB159A9B3B5C}" type="presParOf" srcId="{D0DFF29A-4BE8-4C15-A3AB-E2B40B4B8A21}" destId="{64F9CBAB-48C2-4293-87EF-4425A242745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418862" y="-418862"/>
          <a:ext cx="1645031" cy="2482755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Infrastructure </a:t>
          </a:r>
          <a:r>
            <a:rPr lang="en-US" sz="3200" b="1" u="sng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Course</a:t>
          </a:r>
          <a:endParaRPr lang="he-IL" sz="3200" b="1" u="sng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-1" y="1"/>
        <a:ext cx="2482755" cy="1233773"/>
      </dsp:txXfrm>
    </dsp:sp>
    <dsp:sp modelId="{2F96B3C3-E981-44EF-8FDE-CDE53E000C29}">
      <dsp:nvSpPr>
        <dsp:cNvPr id="0" name=""/>
        <dsp:cNvSpPr/>
      </dsp:nvSpPr>
      <dsp:spPr>
        <a:xfrm>
          <a:off x="2481563" y="0"/>
          <a:ext cx="2482755" cy="1645031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Academic </a:t>
          </a:r>
          <a:r>
            <a:rPr lang="en-US" sz="3200" b="1" u="sng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Course</a:t>
          </a:r>
          <a:endParaRPr lang="he-IL" sz="3200" b="1" u="sng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1563" y="0"/>
        <a:ext cx="2482755" cy="1233773"/>
      </dsp:txXfrm>
    </dsp:sp>
    <dsp:sp modelId="{B52243EE-19DA-439A-90D7-111F82FF8E2D}">
      <dsp:nvSpPr>
        <dsp:cNvPr id="0" name=""/>
        <dsp:cNvSpPr/>
      </dsp:nvSpPr>
      <dsp:spPr>
        <a:xfrm rot="10800000">
          <a:off x="0" y="1645031"/>
          <a:ext cx="2482755" cy="1645031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Seminar and Visit</a:t>
          </a:r>
          <a:endParaRPr lang="he-IL" sz="3200" b="1" u="sng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056288"/>
        <a:ext cx="2482755" cy="1233773"/>
      </dsp:txXfrm>
    </dsp:sp>
    <dsp:sp modelId="{12C93974-A715-4F0A-8243-54661D3F4D4F}">
      <dsp:nvSpPr>
        <dsp:cNvPr id="0" name=""/>
        <dsp:cNvSpPr/>
      </dsp:nvSpPr>
      <dsp:spPr>
        <a:xfrm rot="5400000">
          <a:off x="2901617" y="1226168"/>
          <a:ext cx="1645031" cy="2482755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Practical Workshop</a:t>
          </a:r>
          <a:endParaRPr lang="he-IL" sz="3200" b="1" u="sng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482754" y="2056288"/>
        <a:ext cx="2482755" cy="1233773"/>
      </dsp:txXfrm>
    </dsp:sp>
    <dsp:sp modelId="{67974C8D-362D-4748-848E-8A707BEA95FE}">
      <dsp:nvSpPr>
        <dsp:cNvPr id="0" name=""/>
        <dsp:cNvSpPr/>
      </dsp:nvSpPr>
      <dsp:spPr>
        <a:xfrm>
          <a:off x="1737928" y="1233773"/>
          <a:ext cx="1489653" cy="82251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Israeli Society</a:t>
          </a:r>
          <a:endParaRPr lang="he-IL" sz="2000" b="1" kern="1200" dirty="0">
            <a:solidFill>
              <a:schemeClr val="bg1"/>
            </a:solidFill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78080" y="1273925"/>
        <a:ext cx="1409349" cy="742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D9836-CF20-4F46-BEF3-E41418F1183D}">
      <dsp:nvSpPr>
        <dsp:cNvPr id="0" name=""/>
        <dsp:cNvSpPr/>
      </dsp:nvSpPr>
      <dsp:spPr>
        <a:xfrm>
          <a:off x="137892" y="0"/>
          <a:ext cx="1484277" cy="5303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libri" panose="020F0502020204030204" pitchFamily="34" charset="0"/>
              <a:cs typeface="David" panose="020E0502060401010101" pitchFamily="34" charset="-79"/>
            </a:rPr>
            <a:t>Military-Society Workshop</a:t>
          </a:r>
          <a:endParaRPr lang="he-IL" sz="21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</dsp:txBody>
      <dsp:txXfrm>
        <a:off x="137892" y="2121543"/>
        <a:ext cx="1484277" cy="2121543"/>
      </dsp:txXfrm>
    </dsp:sp>
    <dsp:sp modelId="{E5473D17-1395-43DC-A163-88292913CC41}">
      <dsp:nvSpPr>
        <dsp:cNvPr id="0" name=""/>
        <dsp:cNvSpPr/>
      </dsp:nvSpPr>
      <dsp:spPr>
        <a:xfrm>
          <a:off x="231740" y="216022"/>
          <a:ext cx="1240328" cy="17661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3DF62-4777-4187-8D47-73E33284FC17}">
      <dsp:nvSpPr>
        <dsp:cNvPr id="0" name=""/>
        <dsp:cNvSpPr/>
      </dsp:nvSpPr>
      <dsp:spPr>
        <a:xfrm>
          <a:off x="1635035" y="0"/>
          <a:ext cx="1618391" cy="5303859"/>
        </a:xfrm>
        <a:prstGeom prst="roundRect">
          <a:avLst>
            <a:gd name="adj" fmla="val 10000"/>
          </a:avLst>
        </a:prstGeom>
        <a:solidFill>
          <a:schemeClr val="accent2">
            <a:hueOff val="-2724204"/>
            <a:satOff val="13189"/>
            <a:lumOff val="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  <a:cs typeface="David" panose="020E0502060401010101" pitchFamily="34" charset="-79"/>
            </a:rPr>
            <a:t>Visit to the President's Residence</a:t>
          </a:r>
          <a:endParaRPr lang="he-IL" sz="20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Calibri" panose="020F0502020204030204" pitchFamily="34" charset="0"/>
              <a:cs typeface="David" panose="020E0502060401010101" pitchFamily="34" charset="-79"/>
            </a:rPr>
            <a:t>Lipkin-Shahak</a:t>
          </a:r>
          <a:r>
            <a:rPr lang="en-US" sz="2000" b="1" kern="1200" dirty="0" smtClean="0">
              <a:latin typeface="Calibri" panose="020F0502020204030204" pitchFamily="34" charset="0"/>
              <a:cs typeface="David" panose="020E0502060401010101" pitchFamily="34" charset="-79"/>
            </a:rPr>
            <a:t> Seminar</a:t>
          </a:r>
          <a:endParaRPr lang="he-IL" sz="20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</dsp:txBody>
      <dsp:txXfrm>
        <a:off x="1635035" y="2121543"/>
        <a:ext cx="1618391" cy="2121543"/>
      </dsp:txXfrm>
    </dsp:sp>
    <dsp:sp modelId="{60F4C73D-AF0D-416A-B69C-61EBCCCE41ED}">
      <dsp:nvSpPr>
        <dsp:cNvPr id="0" name=""/>
        <dsp:cNvSpPr/>
      </dsp:nvSpPr>
      <dsp:spPr>
        <a:xfrm>
          <a:off x="1872645" y="108020"/>
          <a:ext cx="1240328" cy="17661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F49A-EDA0-4865-8EF2-6B7BEC3EBFC7}">
      <dsp:nvSpPr>
        <dsp:cNvPr id="0" name=""/>
        <dsp:cNvSpPr/>
      </dsp:nvSpPr>
      <dsp:spPr>
        <a:xfrm>
          <a:off x="4942305" y="0"/>
          <a:ext cx="1837282" cy="5303859"/>
        </a:xfrm>
        <a:prstGeom prst="roundRect">
          <a:avLst>
            <a:gd name="adj" fmla="val 10000"/>
          </a:avLst>
        </a:prstGeom>
        <a:solidFill>
          <a:schemeClr val="accent2">
            <a:hueOff val="-5448408"/>
            <a:satOff val="26379"/>
            <a:lumOff val="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anose="020F0502020204030204" pitchFamily="34" charset="0"/>
              <a:cs typeface="David" panose="020E0502060401010101" pitchFamily="34" charset="-79"/>
            </a:rPr>
            <a:t>Israeli </a:t>
          </a:r>
          <a:r>
            <a:rPr lang="en-US" sz="2800" b="1" kern="1200" dirty="0" smtClean="0">
              <a:latin typeface="Calibri" panose="020F0502020204030204" pitchFamily="34" charset="0"/>
              <a:cs typeface="David" panose="020E0502060401010101" pitchFamily="34" charset="-79"/>
            </a:rPr>
            <a:t>Society Course</a:t>
          </a:r>
          <a:endParaRPr lang="he-IL" sz="28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  <a:cs typeface="David" panose="020E0502060401010101" pitchFamily="34" charset="-79"/>
            </a:rPr>
            <a:t>Society Tour</a:t>
          </a:r>
          <a:endParaRPr lang="he-IL" sz="18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</dsp:txBody>
      <dsp:txXfrm>
        <a:off x="4942305" y="2121543"/>
        <a:ext cx="1837282" cy="2121543"/>
      </dsp:txXfrm>
    </dsp:sp>
    <dsp:sp modelId="{833E3E7E-0052-4755-B4AC-8E2AA679E0DE}">
      <dsp:nvSpPr>
        <dsp:cNvPr id="0" name=""/>
        <dsp:cNvSpPr/>
      </dsp:nvSpPr>
      <dsp:spPr>
        <a:xfrm>
          <a:off x="5036038" y="216022"/>
          <a:ext cx="1588377" cy="17661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307B-AB67-43C3-AA3D-3894B749BCEA}">
      <dsp:nvSpPr>
        <dsp:cNvPr id="0" name=""/>
        <dsp:cNvSpPr/>
      </dsp:nvSpPr>
      <dsp:spPr>
        <a:xfrm>
          <a:off x="6782258" y="0"/>
          <a:ext cx="1571166" cy="5303859"/>
        </a:xfrm>
        <a:prstGeom prst="roundRect">
          <a:avLst>
            <a:gd name="adj" fmla="val 10000"/>
          </a:avLst>
        </a:prstGeom>
        <a:solidFill>
          <a:schemeClr val="accent2">
            <a:hueOff val="-8172611"/>
            <a:satOff val="39568"/>
            <a:lumOff val="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  <a:cs typeface="David" panose="020E0502060401010101" pitchFamily="34" charset="-79"/>
            </a:rPr>
            <a:t>The Zionist Enterprise</a:t>
          </a:r>
          <a:endParaRPr lang="he-IL" sz="20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  <a:cs typeface="David" panose="020E0502060401010101" pitchFamily="34" charset="-79"/>
            </a:rPr>
            <a:t>Forefathers + </a:t>
          </a:r>
          <a:endParaRPr lang="en-US" sz="16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  <a:cs typeface="David" panose="020E0502060401010101" pitchFamily="34" charset="-79"/>
            </a:rPr>
            <a:t>Ben-Gurion Seminar</a:t>
          </a:r>
          <a:endParaRPr lang="he-IL" sz="1600" b="1" kern="1200" dirty="0">
            <a:latin typeface="Calibri" panose="020F0502020204030204" pitchFamily="34" charset="0"/>
            <a:cs typeface="David" panose="020E0502060401010101" pitchFamily="34" charset="-79"/>
          </a:endParaRPr>
        </a:p>
      </dsp:txBody>
      <dsp:txXfrm>
        <a:off x="6782258" y="2121543"/>
        <a:ext cx="1571166" cy="2121543"/>
      </dsp:txXfrm>
    </dsp:sp>
    <dsp:sp modelId="{843A9072-3478-4D5C-BBD8-DFE664172B1A}">
      <dsp:nvSpPr>
        <dsp:cNvPr id="0" name=""/>
        <dsp:cNvSpPr/>
      </dsp:nvSpPr>
      <dsp:spPr>
        <a:xfrm>
          <a:off x="6840444" y="288038"/>
          <a:ext cx="1487253" cy="169018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D1D3-1537-4A00-83BB-36A3267B487E}">
      <dsp:nvSpPr>
        <dsp:cNvPr id="0" name=""/>
        <dsp:cNvSpPr/>
      </dsp:nvSpPr>
      <dsp:spPr>
        <a:xfrm>
          <a:off x="3240033" y="0"/>
          <a:ext cx="1675538" cy="5303859"/>
        </a:xfrm>
        <a:prstGeom prst="roundRect">
          <a:avLst>
            <a:gd name="adj" fmla="val 10000"/>
          </a:avLst>
        </a:prstGeom>
        <a:solidFill>
          <a:schemeClr val="accent2">
            <a:hueOff val="-10896815"/>
            <a:satOff val="52757"/>
            <a:lumOff val="1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  <a:cs typeface="David" panose="020E0502060401010101" pitchFamily="34" charset="-79"/>
            </a:rPr>
            <a:t>Society Components in National Defense Tours</a:t>
          </a:r>
          <a:endParaRPr lang="he-IL" sz="2000" b="1" kern="1200" dirty="0" smtClean="0">
            <a:latin typeface="Calibri" panose="020F0502020204030204" pitchFamily="34" charset="0"/>
            <a:cs typeface="David" panose="020E0502060401010101" pitchFamily="34" charset="-79"/>
          </a:endParaRPr>
        </a:p>
      </dsp:txBody>
      <dsp:txXfrm>
        <a:off x="3240033" y="2121543"/>
        <a:ext cx="1675538" cy="2121543"/>
      </dsp:txXfrm>
    </dsp:sp>
    <dsp:sp modelId="{4BF0DEAB-5C4E-43BB-A601-623B9BEF0602}">
      <dsp:nvSpPr>
        <dsp:cNvPr id="0" name=""/>
        <dsp:cNvSpPr/>
      </dsp:nvSpPr>
      <dsp:spPr>
        <a:xfrm>
          <a:off x="3384055" y="216022"/>
          <a:ext cx="1349911" cy="176618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1534-7623-4E50-8A3D-8EC6D92D524A}">
      <dsp:nvSpPr>
        <dsp:cNvPr id="0" name=""/>
        <dsp:cNvSpPr/>
      </dsp:nvSpPr>
      <dsp:spPr>
        <a:xfrm>
          <a:off x="-13" y="4508280"/>
          <a:ext cx="8353451" cy="79557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5AFEE-6C93-4718-88C1-E2FDB725F26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8BF3-14C5-40C1-BD8F-896D0B0A523A}">
      <dsp:nvSpPr>
        <dsp:cNvPr id="0" name=""/>
        <dsp:cNvSpPr/>
      </dsp:nvSpPr>
      <dsp:spPr>
        <a:xfrm>
          <a:off x="2394386" y="588620"/>
          <a:ext cx="4104837" cy="4104837"/>
        </a:xfrm>
        <a:prstGeom prst="blockArc">
          <a:avLst>
            <a:gd name="adj1" fmla="val 5418039"/>
            <a:gd name="adj2" fmla="val 1075410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2A59-FF8F-436E-AD1C-9D7E29CECD72}">
      <dsp:nvSpPr>
        <dsp:cNvPr id="0" name=""/>
        <dsp:cNvSpPr/>
      </dsp:nvSpPr>
      <dsp:spPr>
        <a:xfrm>
          <a:off x="2394744" y="588621"/>
          <a:ext cx="4104837" cy="4104837"/>
        </a:xfrm>
        <a:prstGeom prst="blockArc">
          <a:avLst>
            <a:gd name="adj1" fmla="val 45894"/>
            <a:gd name="adj2" fmla="val 541865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6877-A860-4800-8F1A-4FC3EC1311B5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2302-90AB-44FF-B298-0EB90D0D9361}">
      <dsp:nvSpPr>
        <dsp:cNvPr id="0" name=""/>
        <dsp:cNvSpPr/>
      </dsp:nvSpPr>
      <dsp:spPr>
        <a:xfrm>
          <a:off x="3392113" y="1682403"/>
          <a:ext cx="2109741" cy="1970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The Israeli Society</a:t>
          </a:r>
          <a:endParaRPr lang="he-IL" sz="2000" b="1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01077" y="1971020"/>
        <a:ext cx="1491813" cy="1393568"/>
      </dsp:txXfrm>
    </dsp:sp>
    <dsp:sp modelId="{8FB29A3A-7290-4C79-B90D-B767E45B8DDE}">
      <dsp:nvSpPr>
        <dsp:cNvPr id="0" name=""/>
        <dsp:cNvSpPr/>
      </dsp:nvSpPr>
      <dsp:spPr>
        <a:xfrm>
          <a:off x="3518292" y="-26785"/>
          <a:ext cx="1857384" cy="137956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Civil-Military </a:t>
          </a:r>
          <a:r>
            <a:rPr lang="en-US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Relations</a:t>
          </a:r>
          <a:endParaRPr lang="he-IL" sz="2000" b="1" kern="1200" dirty="0" smtClean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90300" y="175247"/>
        <a:ext cx="1313368" cy="975498"/>
      </dsp:txXfrm>
    </dsp:sp>
    <dsp:sp modelId="{178FDBDB-2A26-4F7A-8E84-3786327CEF46}">
      <dsp:nvSpPr>
        <dsp:cNvPr id="0" name=""/>
        <dsp:cNvSpPr/>
      </dsp:nvSpPr>
      <dsp:spPr>
        <a:xfrm>
          <a:off x="5527643" y="1978023"/>
          <a:ext cx="1848298" cy="137956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Society and Economy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798320" y="2180055"/>
        <a:ext cx="1306944" cy="975498"/>
      </dsp:txXfrm>
    </dsp:sp>
    <dsp:sp modelId="{68B409E1-C4CE-44A2-B0D3-5B87DE93A0B3}">
      <dsp:nvSpPr>
        <dsp:cNvPr id="0" name=""/>
        <dsp:cNvSpPr/>
      </dsp:nvSpPr>
      <dsp:spPr>
        <a:xfrm>
          <a:off x="3697875" y="3956038"/>
          <a:ext cx="1476819" cy="13795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Identity Tensions and rifts in Society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14150" y="4158070"/>
        <a:ext cx="1044269" cy="975498"/>
      </dsp:txXfrm>
    </dsp:sp>
    <dsp:sp modelId="{074C75E6-B117-4BD1-9854-8047F01060AB}">
      <dsp:nvSpPr>
        <dsp:cNvPr id="0" name=""/>
        <dsp:cNvSpPr/>
      </dsp:nvSpPr>
      <dsp:spPr>
        <a:xfrm>
          <a:off x="1539457" y="1978023"/>
          <a:ext cx="1805436" cy="1379562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Society and Military</a:t>
          </a:r>
          <a:endParaRPr lang="he-IL" sz="2000" b="1" kern="1200" dirty="0"/>
        </a:p>
      </dsp:txBody>
      <dsp:txXfrm>
        <a:off x="1803857" y="2180055"/>
        <a:ext cx="1276636" cy="975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0AC0-3100-4519-845C-4C734002D841}">
      <dsp:nvSpPr>
        <dsp:cNvPr id="0" name=""/>
        <dsp:cNvSpPr/>
      </dsp:nvSpPr>
      <dsp:spPr>
        <a:xfrm>
          <a:off x="50401" y="0"/>
          <a:ext cx="2302727" cy="92109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Senior Lectures</a:t>
          </a:r>
          <a:endParaRPr lang="he-IL" sz="14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0946" y="0"/>
        <a:ext cx="1381637" cy="921090"/>
      </dsp:txXfrm>
    </dsp:sp>
    <dsp:sp modelId="{09DD7419-835C-41C2-A1E2-4E3D887294EC}">
      <dsp:nvSpPr>
        <dsp:cNvPr id="0" name=""/>
        <dsp:cNvSpPr/>
      </dsp:nvSpPr>
      <dsp:spPr>
        <a:xfrm>
          <a:off x="2054893" y="90555"/>
          <a:ext cx="1911263" cy="76450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14.11.18-26.3.19</a:t>
          </a:r>
          <a:endParaRPr lang="he-IL" sz="15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37146" y="90555"/>
        <a:ext cx="1146758" cy="764505"/>
      </dsp:txXfrm>
    </dsp:sp>
    <dsp:sp modelId="{C63364F7-C4CA-421B-B49F-392F88503378}">
      <dsp:nvSpPr>
        <dsp:cNvPr id="0" name=""/>
        <dsp:cNvSpPr/>
      </dsp:nvSpPr>
      <dsp:spPr>
        <a:xfrm>
          <a:off x="3698580" y="90555"/>
          <a:ext cx="1911263" cy="76450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9.4.19-11.4.19</a:t>
          </a:r>
          <a:endParaRPr lang="he-IL" sz="15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0833" y="90555"/>
        <a:ext cx="1146758" cy="764505"/>
      </dsp:txXfrm>
    </dsp:sp>
    <dsp:sp modelId="{02E64578-C74E-478C-9ADA-32739E3FF2CF}">
      <dsp:nvSpPr>
        <dsp:cNvPr id="0" name=""/>
        <dsp:cNvSpPr/>
      </dsp:nvSpPr>
      <dsp:spPr>
        <a:xfrm>
          <a:off x="5342266" y="90555"/>
          <a:ext cx="1911263" cy="76450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18.4.19</a:t>
          </a:r>
          <a:endParaRPr lang="he-IL" sz="15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24519" y="90555"/>
        <a:ext cx="1146758" cy="764505"/>
      </dsp:txXfrm>
    </dsp:sp>
    <dsp:sp modelId="{92AA4343-5E67-4E11-BADD-97D22D9470AE}">
      <dsp:nvSpPr>
        <dsp:cNvPr id="0" name=""/>
        <dsp:cNvSpPr/>
      </dsp:nvSpPr>
      <dsp:spPr>
        <a:xfrm>
          <a:off x="6985953" y="90555"/>
          <a:ext cx="1911263" cy="76450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11.6.19</a:t>
          </a:r>
          <a:endParaRPr lang="he-IL" sz="15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68206" y="90555"/>
        <a:ext cx="1146758" cy="764505"/>
      </dsp:txXfrm>
    </dsp:sp>
    <dsp:sp modelId="{FDC2B62D-3F39-46F4-9803-A9892DCD70A9}">
      <dsp:nvSpPr>
        <dsp:cNvPr id="0" name=""/>
        <dsp:cNvSpPr/>
      </dsp:nvSpPr>
      <dsp:spPr>
        <a:xfrm>
          <a:off x="50368" y="1095236"/>
          <a:ext cx="2302727" cy="92109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he-IL" sz="14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Geographic Tours, Team Processing, Senior Lectures</a:t>
          </a:r>
          <a:endParaRPr lang="he-IL" sz="14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0913" y="1095236"/>
        <a:ext cx="1381637" cy="921090"/>
      </dsp:txXfrm>
    </dsp:sp>
    <dsp:sp modelId="{0472BFCD-A855-4529-85F5-8CB989CC1930}">
      <dsp:nvSpPr>
        <dsp:cNvPr id="0" name=""/>
        <dsp:cNvSpPr/>
      </dsp:nvSpPr>
      <dsp:spPr>
        <a:xfrm>
          <a:off x="2054893" y="1179206"/>
          <a:ext cx="1911263" cy="76450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Academic Course -  Israeli Society</a:t>
          </a:r>
          <a:endParaRPr lang="he-IL" sz="15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37146" y="1179206"/>
        <a:ext cx="1146758" cy="764505"/>
      </dsp:txXfrm>
    </dsp:sp>
    <dsp:sp modelId="{02BF909C-2A57-4C2C-8662-2669F03E1296}">
      <dsp:nvSpPr>
        <dsp:cNvPr id="0" name=""/>
        <dsp:cNvSpPr/>
      </dsp:nvSpPr>
      <dsp:spPr>
        <a:xfrm>
          <a:off x="3698580" y="1179206"/>
          <a:ext cx="1911263" cy="76450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Society - Military Workshop</a:t>
          </a:r>
          <a:endParaRPr lang="he-IL" sz="15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0833" y="1179206"/>
        <a:ext cx="1146758" cy="764505"/>
      </dsp:txXfrm>
    </dsp:sp>
    <dsp:sp modelId="{D546F1BD-4B01-46E9-A2E8-FCA6283CDD1A}">
      <dsp:nvSpPr>
        <dsp:cNvPr id="0" name=""/>
        <dsp:cNvSpPr/>
      </dsp:nvSpPr>
      <dsp:spPr>
        <a:xfrm>
          <a:off x="5342266" y="1179206"/>
          <a:ext cx="1911263" cy="76450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Lipkin</a:t>
          </a:r>
          <a:r>
            <a:rPr lang="en-US" sz="15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- </a:t>
          </a:r>
          <a:r>
            <a:rPr lang="en-US" sz="1500" b="1" kern="1200" dirty="0" err="1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Shahak</a:t>
          </a:r>
          <a:r>
            <a:rPr lang="en-US" sz="15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SEMINAR</a:t>
          </a:r>
          <a:endParaRPr lang="he-IL" sz="15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24519" y="1179206"/>
        <a:ext cx="1146758" cy="764505"/>
      </dsp:txXfrm>
    </dsp:sp>
    <dsp:sp modelId="{C329F9E3-6B8E-40B8-8F8A-DD4216880C53}">
      <dsp:nvSpPr>
        <dsp:cNvPr id="0" name=""/>
        <dsp:cNvSpPr/>
      </dsp:nvSpPr>
      <dsp:spPr>
        <a:xfrm>
          <a:off x="6985953" y="1179206"/>
          <a:ext cx="1911263" cy="76450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Society Tour</a:t>
          </a:r>
          <a:endParaRPr lang="he-IL" sz="15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68206" y="1179206"/>
        <a:ext cx="1146758" cy="764505"/>
      </dsp:txXfrm>
    </dsp:sp>
    <dsp:sp modelId="{E698C537-50FD-4AC8-9F7F-23A3C1C7482B}">
      <dsp:nvSpPr>
        <dsp:cNvPr id="0" name=""/>
        <dsp:cNvSpPr/>
      </dsp:nvSpPr>
      <dsp:spPr>
        <a:xfrm>
          <a:off x="9" y="2174754"/>
          <a:ext cx="2302727" cy="92109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he-IL" sz="14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Tours Abroad, Team Processing, Senior Lectures</a:t>
          </a:r>
          <a:endParaRPr lang="he-IL" sz="14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0554" y="2174754"/>
        <a:ext cx="1381637" cy="921090"/>
      </dsp:txXfrm>
    </dsp:sp>
    <dsp:sp modelId="{64F9CBAB-48C2-4293-87EF-4425A2427456}">
      <dsp:nvSpPr>
        <dsp:cNvPr id="0" name=""/>
        <dsp:cNvSpPr/>
      </dsp:nvSpPr>
      <dsp:spPr>
        <a:xfrm>
          <a:off x="1835697" y="2159740"/>
          <a:ext cx="2302727" cy="92109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Visit to the President's Residence</a:t>
          </a:r>
          <a:endParaRPr lang="he-IL" sz="1400" b="1" kern="1200" dirty="0">
            <a:latin typeface="Calibri" panose="020F05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96242" y="2159740"/>
        <a:ext cx="1381637" cy="921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855" y="0"/>
            <a:ext cx="294582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4582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1855" y="9431258"/>
            <a:ext cx="294582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431258"/>
            <a:ext cx="294582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B68B92D-9A8E-4F72-A354-C2A61F5FECE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855" y="0"/>
            <a:ext cx="294582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05" y="0"/>
            <a:ext cx="294581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9" y="4715629"/>
            <a:ext cx="5437819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dirty="0" smtClean="0"/>
              <a:t>לחץ כדי לערוך סגנונות טקסט של תבנית בסיס</a:t>
            </a:r>
            <a:endParaRPr lang="en-US" noProof="0" dirty="0" smtClean="0"/>
          </a:p>
          <a:p>
            <a:pPr lvl="1"/>
            <a:r>
              <a:rPr lang="he-IL" noProof="0" dirty="0" smtClean="0"/>
              <a:t>רמה שנייה</a:t>
            </a:r>
            <a:endParaRPr lang="en-US" noProof="0" dirty="0" smtClean="0"/>
          </a:p>
          <a:p>
            <a:pPr lvl="2"/>
            <a:r>
              <a:rPr lang="he-IL" noProof="0" dirty="0" smtClean="0"/>
              <a:t>רמה שלישית</a:t>
            </a:r>
            <a:endParaRPr lang="en-US" noProof="0" dirty="0" smtClean="0"/>
          </a:p>
          <a:p>
            <a:pPr lvl="3"/>
            <a:r>
              <a:rPr lang="he-IL" noProof="0" dirty="0" smtClean="0"/>
              <a:t>רמה רביעית</a:t>
            </a:r>
            <a:endParaRPr lang="en-US" noProof="0" dirty="0" smtClean="0"/>
          </a:p>
          <a:p>
            <a:pPr lvl="4"/>
            <a:r>
              <a:rPr lang="he-IL" noProof="0" dirty="0" smtClean="0"/>
              <a:t>רמה חמישית</a:t>
            </a:r>
            <a:endParaRPr lang="en-US" noProof="0" dirty="0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855" y="9429671"/>
            <a:ext cx="294582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05" y="9429671"/>
            <a:ext cx="2945819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996631D8-4A73-4FC8-8902-C79F1445FE45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61950" indent="-36195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722313" indent="-446088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31D8-4A73-4FC8-8902-C79F1445FE45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 userDrawn="1"/>
        </p:nvSpPr>
        <p:spPr bwMode="auto">
          <a:xfrm>
            <a:off x="0" y="-1"/>
            <a:ext cx="9144000" cy="3908323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526927"/>
            <a:ext cx="8353177" cy="1470025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764197" y="5013176"/>
            <a:ext cx="5615855" cy="1152128"/>
          </a:xfrm>
        </p:spPr>
        <p:txBody>
          <a:bodyPr tIns="0" bIns="0" anchor="ctr" anchorCtr="0"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cxnSp>
        <p:nvCxnSpPr>
          <p:cNvPr id="22" name="מחבר ישר 21"/>
          <p:cNvCxnSpPr/>
          <p:nvPr userDrawn="1"/>
        </p:nvCxnSpPr>
        <p:spPr bwMode="auto">
          <a:xfrm>
            <a:off x="0" y="3933056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>
          <a:xfrm>
            <a:off x="395289" y="1268759"/>
            <a:ext cx="8353424" cy="5027265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</a:defRPr>
            </a:lvl2pPr>
            <a:lvl3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cxnSp>
        <p:nvCxnSpPr>
          <p:cNvPr id="34" name="מחבר ישר 33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3894" y="1214505"/>
            <a:ext cx="4102100" cy="5027612"/>
          </a:xfrm>
        </p:spPr>
        <p:txBody>
          <a:bodyPr/>
          <a:lstStyle>
            <a:lvl1pPr algn="r" rtl="1">
              <a:spcAft>
                <a:spcPts val="400"/>
              </a:spcAft>
              <a:defRPr sz="2400"/>
            </a:lvl1pPr>
            <a:lvl2pPr algn="r" rtl="1">
              <a:spcAft>
                <a:spcPts val="400"/>
              </a:spcAft>
              <a:defRPr sz="2000"/>
            </a:lvl2pPr>
            <a:lvl3pPr algn="r" rtl="1">
              <a:spcAft>
                <a:spcPts val="400"/>
              </a:spcAft>
              <a:defRPr sz="1800"/>
            </a:lvl3pPr>
            <a:lvl4pPr algn="r" rtl="1">
              <a:spcAft>
                <a:spcPts val="400"/>
              </a:spcAft>
              <a:defRPr sz="1600"/>
            </a:lvl4pPr>
            <a:lvl5pPr algn="r" rtl="1"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cxnSp>
        <p:nvCxnSpPr>
          <p:cNvPr id="28" name="מחבר ישר 27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4040188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8705" y="1268413"/>
            <a:ext cx="4142271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75240" y="1988840"/>
            <a:ext cx="4144912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cxnSp>
        <p:nvCxnSpPr>
          <p:cNvPr id="23" name="מחבר ישר 22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090-DA6E-4954-89B5-5F39FF1C3C15}" type="datetimeFigureOut">
              <a:rPr lang="he-IL"/>
              <a:pPr>
                <a:defRPr/>
              </a:pPr>
              <a:t>כ"ד/אלול/תשע"ח</a:t>
            </a:fld>
            <a:endParaRPr lang="he-IL" dirty="0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E17E-CE23-4C7F-8811-CF39DDA3EE1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 bwMode="auto">
          <a:xfrm>
            <a:off x="0" y="191729"/>
            <a:ext cx="9144000" cy="875071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0215"/>
            <a:ext cx="77872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9" r:id="rId2"/>
    <p:sldLayoutId id="2147483720" r:id="rId3"/>
    <p:sldLayoutId id="2147483743" r:id="rId4"/>
    <p:sldLayoutId id="2147483722" r:id="rId5"/>
    <p:sldLayoutId id="214748374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2000">
          <a:solidFill>
            <a:schemeClr val="tx2"/>
          </a:solidFill>
          <a:latin typeface="+mn-lt"/>
          <a:cs typeface="+mn-cs"/>
        </a:defRPr>
      </a:lvl2pPr>
      <a:lvl3pPr marL="11430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•"/>
        <a:defRPr sz="2000">
          <a:solidFill>
            <a:schemeClr val="tx2"/>
          </a:solidFill>
          <a:latin typeface="+mn-lt"/>
          <a:cs typeface="+mn-cs"/>
        </a:defRPr>
      </a:lvl3pPr>
      <a:lvl4pPr marL="16002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1800">
          <a:solidFill>
            <a:schemeClr val="tx2"/>
          </a:solidFill>
          <a:latin typeface="+mn-lt"/>
          <a:cs typeface="+mn-cs"/>
        </a:defRPr>
      </a:lvl4pPr>
      <a:lvl5pPr marL="20574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»"/>
        <a:defRPr sz="1800">
          <a:solidFill>
            <a:schemeClr val="tx2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%D7%9E%D7%A4%D7%AA%20%D7%AA%D7%97%D7%95%D7%9E%D7%99%20%D7%94%D7%97%D7%91%D7%A8%D7%94%20%D7%94%D7%99%D7%A9%D7%A8%D7%90%D7%9C%D7%99%D7%AA.ppt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%D7%A7%D7%98%D7%92%D7%95%D7%A8%D7%99%D7%94%20%D7%94%D7%97%D7%91%D7%A8%D7%94%20%D7%94%D7%99%D7%A9%D7%A8%D7%90%D7%9C%D7%99%D7%AA%20%E2%80%93%20%D7%95%D7%99%D7%A7%D7%99%D7%A4%D7%93%D7%99%D7%94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3897485" y="639529"/>
            <a:ext cx="5175109" cy="646331"/>
          </a:xfrm>
          <a:prstGeom prst="rect">
            <a:avLst/>
          </a:prstGeom>
          <a:noFill/>
          <a:ln w="60325" cap="rnd" algn="ctr">
            <a:noFill/>
            <a:prstDash val="sysDot"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National </a:t>
            </a:r>
            <a:r>
              <a:rPr lang="en-US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Defense College</a:t>
            </a:r>
            <a:endParaRPr lang="he-IL" sz="4400" b="1" dirty="0">
              <a:solidFill>
                <a:schemeClr val="accent2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3897485" y="1484784"/>
            <a:ext cx="5176845" cy="1470025"/>
          </a:xfrm>
        </p:spPr>
        <p:txBody>
          <a:bodyPr/>
          <a:lstStyle/>
          <a:p>
            <a:r>
              <a:rPr lang="en-US" sz="6000" dirty="0" smtClean="0">
                <a:latin typeface="Calibri" panose="020F0502020204030204" pitchFamily="34" charset="0"/>
                <a:cs typeface="David" panose="020E0502060401010101" pitchFamily="34" charset="-79"/>
              </a:rPr>
              <a:t>Society Echelon</a:t>
            </a:r>
            <a:r>
              <a:rPr lang="he-IL" sz="6000" dirty="0" smtClean="0">
                <a:latin typeface="Calibri" panose="020F0502020204030204" pitchFamily="34" charset="0"/>
                <a:cs typeface="David" panose="020E0502060401010101" pitchFamily="34" charset="-79"/>
              </a:rPr>
              <a:t/>
            </a:r>
            <a:br>
              <a:rPr lang="he-IL" sz="6000" dirty="0" smtClean="0">
                <a:latin typeface="Calibri" panose="020F0502020204030204" pitchFamily="34" charset="0"/>
                <a:cs typeface="David" panose="020E0502060401010101" pitchFamily="34" charset="-79"/>
              </a:rPr>
            </a:br>
            <a:r>
              <a:rPr lang="en-US" sz="3600" dirty="0" smtClean="0">
                <a:latin typeface="Calibri" panose="020F0502020204030204" pitchFamily="34" charset="0"/>
                <a:cs typeface="David" panose="020E0502060401010101" pitchFamily="34" charset="-79"/>
              </a:rPr>
              <a:t>46th </a:t>
            </a:r>
            <a:r>
              <a:rPr lang="en-US" sz="3600" dirty="0">
                <a:latin typeface="Calibri" panose="020F0502020204030204" pitchFamily="34" charset="0"/>
                <a:cs typeface="David" panose="020E0502060401010101" pitchFamily="34" charset="-79"/>
              </a:rPr>
              <a:t>Class, </a:t>
            </a:r>
            <a:r>
              <a:rPr lang="en-US" sz="3600" dirty="0" smtClean="0">
                <a:latin typeface="Calibri" panose="020F0502020204030204" pitchFamily="34" charset="0"/>
                <a:cs typeface="David" panose="020E0502060401010101" pitchFamily="34" charset="-79"/>
              </a:rPr>
              <a:t>2017-2018</a:t>
            </a:r>
            <a:endParaRPr lang="en-US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13"/>
          </p:nvPr>
        </p:nvSpPr>
        <p:spPr>
          <a:xfrm>
            <a:off x="3419872" y="4361284"/>
            <a:ext cx="5400600" cy="1152128"/>
          </a:xfrm>
        </p:spPr>
        <p:txBody>
          <a:bodyPr/>
          <a:lstStyle/>
          <a:p>
            <a:pPr rtl="0"/>
            <a:r>
              <a:rPr lang="en-US" sz="2800" b="1" kern="1200" dirty="0">
                <a:latin typeface="Calibri" panose="020F0502020204030204" pitchFamily="34" charset="0"/>
                <a:cs typeface="David" panose="020E0502060401010101" pitchFamily="34" charset="-79"/>
              </a:rPr>
              <a:t>Leading </a:t>
            </a:r>
            <a:r>
              <a:rPr lang="en-US" sz="2800" b="1" kern="1200" dirty="0">
                <a:latin typeface="Calibri" panose="020F0502020204030204" pitchFamily="34" charset="0"/>
                <a:cs typeface="David" panose="020E0502060401010101" pitchFamily="34" charset="-79"/>
              </a:rPr>
              <a:t>Instructor, Dr. </a:t>
            </a:r>
            <a:r>
              <a:rPr lang="en-US" sz="2800" b="1" kern="1200" dirty="0" err="1">
                <a:latin typeface="Calibri" panose="020F0502020204030204" pitchFamily="34" charset="0"/>
                <a:cs typeface="David" panose="020E0502060401010101" pitchFamily="34" charset="-79"/>
              </a:rPr>
              <a:t>Anat</a:t>
            </a:r>
            <a:r>
              <a:rPr lang="en-US" sz="2800" b="1" kern="1200" dirty="0">
                <a:latin typeface="Calibri" panose="020F0502020204030204" pitchFamily="34" charset="0"/>
                <a:cs typeface="David" panose="020E0502060401010101" pitchFamily="34" charset="-79"/>
              </a:rPr>
              <a:t> Stern</a:t>
            </a:r>
            <a:endParaRPr lang="en-US" sz="2800" b="1" kern="1200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5" name="Picture 2" descr="http://www.amalnet.k12.il/schools/ldta111/moreshet/isr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98">
            <a:off x="188917" y="-84149"/>
            <a:ext cx="3406346" cy="705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קובץ:Mabal p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0204" y="4998389"/>
            <a:ext cx="1357322" cy="2063688"/>
          </a:xfrm>
          <a:prstGeom prst="doubleWave">
            <a:avLst>
              <a:gd name="adj1" fmla="val 0"/>
              <a:gd name="adj2" fmla="val -426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10</a:t>
            </a:fld>
            <a:endParaRPr lang="he-IL" dirty="0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" y="0"/>
            <a:ext cx="4665831" cy="6858000"/>
          </a:xfrm>
        </p:spPr>
      </p:pic>
      <p:pic>
        <p:nvPicPr>
          <p:cNvPr id="9" name="מציין מיקום תוכן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4219" y="0"/>
            <a:ext cx="4359781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0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07505" y="240215"/>
            <a:ext cx="4536504" cy="778098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Ben </a:t>
            </a: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Gurion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Day 11.10.19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251397" y="1268759"/>
            <a:ext cx="4248720" cy="5308699"/>
          </a:xfrm>
        </p:spPr>
        <p:txBody>
          <a:bodyPr/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2600" dirty="0" smtClean="0">
                <a:latin typeface="Calibri" panose="020F0502020204030204" pitchFamily="34" charset="0"/>
              </a:rPr>
              <a:t>Constitutive </a:t>
            </a:r>
            <a:r>
              <a:rPr lang="en-US" sz="2600" dirty="0">
                <a:latin typeface="Calibri" panose="020F0502020204030204" pitchFamily="34" charset="0"/>
              </a:rPr>
              <a:t>decisions in the nation’s history.</a:t>
            </a:r>
          </a:p>
          <a:p>
            <a:pPr algn="l" rtl="0">
              <a:lnSpc>
                <a:spcPct val="100000"/>
              </a:lnSpc>
            </a:pPr>
            <a:r>
              <a:rPr lang="en-US" sz="2600" dirty="0">
                <a:latin typeface="Calibri" panose="020F0502020204030204" pitchFamily="34" charset="0"/>
              </a:rPr>
              <a:t>The decision in the </a:t>
            </a:r>
            <a:r>
              <a:rPr lang="en-US" sz="2600" dirty="0" err="1">
                <a:latin typeface="Calibri" panose="020F0502020204030204" pitchFamily="34" charset="0"/>
              </a:rPr>
              <a:t>Altalena</a:t>
            </a:r>
            <a:r>
              <a:rPr lang="en-US" sz="2600" dirty="0">
                <a:latin typeface="Calibri" panose="020F0502020204030204" pitchFamily="34" charset="0"/>
              </a:rPr>
              <a:t> affair</a:t>
            </a:r>
          </a:p>
          <a:p>
            <a:pPr algn="l" rtl="0">
              <a:lnSpc>
                <a:spcPct val="100000"/>
              </a:lnSpc>
            </a:pPr>
            <a:r>
              <a:rPr lang="en-US" sz="2600" dirty="0">
                <a:latin typeface="Calibri" panose="020F0502020204030204" pitchFamily="34" charset="0"/>
              </a:rPr>
              <a:t>Declaration of Independence: Phrasing the principles and the basis of the Constitution</a:t>
            </a:r>
          </a:p>
          <a:p>
            <a:pPr algn="l" rtl="0">
              <a:lnSpc>
                <a:spcPct val="100000"/>
              </a:lnSpc>
            </a:pPr>
            <a:r>
              <a:rPr lang="en-US" sz="2600" dirty="0">
                <a:latin typeface="Calibri" panose="020F0502020204030204" pitchFamily="34" charset="0"/>
              </a:rPr>
              <a:t>The decision to dismantle the </a:t>
            </a:r>
            <a:r>
              <a:rPr lang="en-US" sz="2600" dirty="0" err="1">
                <a:latin typeface="Calibri" panose="020F0502020204030204" pitchFamily="34" charset="0"/>
              </a:rPr>
              <a:t>Palmach</a:t>
            </a:r>
            <a:r>
              <a:rPr lang="en-US" sz="2600" dirty="0">
                <a:latin typeface="Calibri" panose="020F0502020204030204" pitchFamily="34" charset="0"/>
              </a:rPr>
              <a:t> headquarters</a:t>
            </a:r>
          </a:p>
          <a:p>
            <a:pPr algn="l" rtl="0">
              <a:lnSpc>
                <a:spcPct val="100000"/>
              </a:lnSpc>
            </a:pPr>
            <a:r>
              <a:rPr lang="en-US" sz="2600" dirty="0">
                <a:latin typeface="Calibri" panose="020F0502020204030204" pitchFamily="34" charset="0"/>
              </a:rPr>
              <a:t>Declaration of the Establishment of the State</a:t>
            </a:r>
            <a:endParaRPr lang="he-IL" sz="2600" dirty="0">
              <a:latin typeface="Calibri" panose="020F0502020204030204" pitchFamily="34" charset="0"/>
            </a:endParaRPr>
          </a:p>
          <a:p>
            <a:endParaRPr lang="he-IL" dirty="0"/>
          </a:p>
          <a:p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" r="435"/>
          <a:stretch/>
        </p:blipFill>
        <p:spPr>
          <a:xfrm>
            <a:off x="4841325" y="-27384"/>
            <a:ext cx="4302675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07504" y="1231822"/>
            <a:ext cx="4680521" cy="5027612"/>
          </a:xfrm>
        </p:spPr>
        <p:txBody>
          <a:bodyPr/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32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Israeli society Academic Course, 4 Credits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32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Dr</a:t>
            </a:r>
            <a:r>
              <a:rPr lang="en-US" sz="3200" b="1" dirty="0">
                <a:latin typeface="Calibri" panose="020F0502020204030204" pitchFamily="34" charset="0"/>
                <a:cs typeface="David" panose="020E0502060401010101" pitchFamily="34" charset="-79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David" panose="020E0502060401010101" pitchFamily="34" charset="-79"/>
              </a:rPr>
              <a:t>Neri</a:t>
            </a:r>
            <a:r>
              <a:rPr lang="en-US" sz="3200" b="1" dirty="0">
                <a:latin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Horowitz</a:t>
            </a:r>
            <a:endParaRPr lang="en-US" sz="3200" b="1" dirty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marL="0" indent="0" algn="l" rtl="0">
              <a:buNone/>
            </a:pP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(7.11-2.4.19)</a:t>
            </a:r>
          </a:p>
          <a:p>
            <a:pPr marL="0" indent="0" algn="l" rtl="0">
              <a:buNone/>
            </a:pPr>
            <a:endParaRPr lang="en-US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00000"/>
              </a:lnSpc>
            </a:pP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Social phenomena</a:t>
            </a:r>
          </a:p>
          <a:p>
            <a:pPr algn="l" rtl="0">
              <a:lnSpc>
                <a:spcPct val="100000"/>
              </a:lnSpc>
            </a:pP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Tensions in </a:t>
            </a:r>
            <a:r>
              <a:rPr lang="en-US" sz="28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Society</a:t>
            </a:r>
            <a:endParaRPr lang="en-US" sz="2800" b="1" dirty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algn="l" rtl="0">
              <a:lnSpc>
                <a:spcPct val="100000"/>
              </a:lnSpc>
            </a:pP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Impact on National Security</a:t>
            </a:r>
            <a:endParaRPr lang="he-IL" sz="2800" b="1" dirty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</a:t>
            </a:r>
            <a:r>
              <a:rPr lang="en-US" sz="40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Core Season</a:t>
            </a: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041" r="27271"/>
          <a:stretch/>
        </p:blipFill>
        <p:spPr>
          <a:xfrm>
            <a:off x="5148064" y="44624"/>
            <a:ext cx="3960440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1580" y="-24"/>
            <a:ext cx="6758006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  <a:cs typeface="David" panose="020E0502060401010101" pitchFamily="34" charset="-79"/>
                <a:hlinkClick r:id="rId2" action="ppaction://hlinkfile"/>
              </a:rPr>
              <a:t>A Map of the Israeli </a:t>
            </a:r>
            <a:r>
              <a:rPr lang="en-US" sz="4000" dirty="0">
                <a:latin typeface="Calibri" panose="020F0502020204030204" pitchFamily="34" charset="0"/>
                <a:cs typeface="David" panose="020E0502060401010101" pitchFamily="34" charset="-79"/>
                <a:hlinkClick r:id="rId2" action="ppaction://hlinkfile"/>
              </a:rPr>
              <a:t>Society Components </a:t>
            </a:r>
            <a:r>
              <a:rPr lang="en-US" sz="4000" dirty="0" smtClean="0">
                <a:latin typeface="Calibri" panose="020F0502020204030204" pitchFamily="34" charset="0"/>
                <a:cs typeface="David" panose="020E0502060401010101" pitchFamily="34" charset="-79"/>
                <a:hlinkClick r:id="rId2" action="ppaction://hlinkfile"/>
              </a:rPr>
              <a:t>:</a:t>
            </a:r>
            <a:endParaRPr lang="he-IL" sz="4000" b="1" dirty="0">
              <a:latin typeface="Calibri" panose="020F0502020204030204" pitchFamily="34" charset="0"/>
              <a:cs typeface="David" panose="020E0502060401010101" pitchFamily="34" charset="-79"/>
              <a:hlinkClick r:id="rId2" action="ppaction://hlinkfile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543264"/>
              </p:ext>
            </p:extLst>
          </p:nvPr>
        </p:nvGraphicFramePr>
        <p:xfrm>
          <a:off x="114300" y="928670"/>
          <a:ext cx="8915400" cy="533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הסבר קווי 2 4"/>
          <p:cNvSpPr/>
          <p:nvPr/>
        </p:nvSpPr>
        <p:spPr>
          <a:xfrm>
            <a:off x="7092280" y="692696"/>
            <a:ext cx="1853398" cy="2282596"/>
          </a:xfrm>
          <a:prstGeom prst="borderCallout2">
            <a:avLst>
              <a:gd name="adj1" fmla="val 40346"/>
              <a:gd name="adj2" fmla="val -228"/>
              <a:gd name="adj3" fmla="val 40208"/>
              <a:gd name="adj4" fmla="val -21417"/>
              <a:gd name="adj5" fmla="val 38300"/>
              <a:gd name="adj6" fmla="val -867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l" rtl="0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Social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Worldviews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algn="l" rtl="0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State</a:t>
            </a:r>
          </a:p>
          <a:p>
            <a:pPr algn="l" rtl="0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Local authority</a:t>
            </a:r>
          </a:p>
          <a:p>
            <a:pPr algn="l" rtl="0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A civil society</a:t>
            </a:r>
          </a:p>
          <a:p>
            <a:pPr algn="l" rtl="0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Governance</a:t>
            </a:r>
          </a:p>
          <a:p>
            <a:pPr algn="l" rtl="0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Social Resilience</a:t>
            </a:r>
            <a:endParaRPr lang="he-IL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הסבר קווי 2 5"/>
          <p:cNvSpPr/>
          <p:nvPr/>
        </p:nvSpPr>
        <p:spPr>
          <a:xfrm>
            <a:off x="6500826" y="4714884"/>
            <a:ext cx="2571768" cy="1549395"/>
          </a:xfrm>
          <a:prstGeom prst="borderCallout2">
            <a:avLst>
              <a:gd name="adj1" fmla="val -1393"/>
              <a:gd name="adj2" fmla="val 26161"/>
              <a:gd name="adj3" fmla="val -24099"/>
              <a:gd name="adj4" fmla="val 18393"/>
              <a:gd name="adj5" fmla="val -32465"/>
              <a:gd name="adj6" fmla="val 150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l" rtl="0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Socioeconomic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Concepts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algn="l" rtl="0"/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Social Gaps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/ 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Poverty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algn="l" rtl="0"/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Welfare 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State and Privatization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algn="l" rtl="0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Designing an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Economic Agenda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algn="l" rtl="0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The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Effects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of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Global Economy</a:t>
            </a:r>
            <a:endParaRPr lang="he-IL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הסבר קווי 2 6"/>
          <p:cNvSpPr/>
          <p:nvPr/>
        </p:nvSpPr>
        <p:spPr>
          <a:xfrm>
            <a:off x="114300" y="4941168"/>
            <a:ext cx="2928894" cy="1656184"/>
          </a:xfrm>
          <a:prstGeom prst="borderCallout2">
            <a:avLst>
              <a:gd name="adj1" fmla="val 48172"/>
              <a:gd name="adj2" fmla="val 100195"/>
              <a:gd name="adj3" fmla="val 54699"/>
              <a:gd name="adj4" fmla="val 124703"/>
              <a:gd name="adj5" fmla="val 54563"/>
              <a:gd name="adj6" fmla="val 1278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ctr"/>
          <a:lstStyle/>
          <a:p>
            <a:pPr algn="l" rtl="0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National gap - Jews and Arabs</a:t>
            </a:r>
          </a:p>
          <a:p>
            <a:pPr algn="l" rtl="0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Ethnic gap - Ashkenazi / Mizrahi</a:t>
            </a:r>
          </a:p>
          <a:p>
            <a:pPr algn="l" rtl="0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Religious </a:t>
            </a:r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Gap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- Ultra-Orthodox / Secular</a:t>
            </a:r>
          </a:p>
          <a:p>
            <a:pPr algn="l" rtl="0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Economic-Social Gaps</a:t>
            </a:r>
          </a:p>
          <a:p>
            <a:pPr algn="l" rtl="0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Center </a:t>
            </a:r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/Periphery</a:t>
            </a:r>
            <a:endParaRPr lang="he-IL" sz="1400" b="1" dirty="0" smtClean="0">
              <a:solidFill>
                <a:schemeClr val="tx1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8" name="הסבר קווי 2 7"/>
          <p:cNvSpPr/>
          <p:nvPr/>
        </p:nvSpPr>
        <p:spPr>
          <a:xfrm>
            <a:off x="0" y="961420"/>
            <a:ext cx="2339752" cy="1891515"/>
          </a:xfrm>
          <a:prstGeom prst="borderCallout2">
            <a:avLst>
              <a:gd name="adj1" fmla="val 100404"/>
              <a:gd name="adj2" fmla="val 64052"/>
              <a:gd name="adj3" fmla="val 127721"/>
              <a:gd name="adj4" fmla="val 82146"/>
              <a:gd name="adj5" fmla="val 127508"/>
              <a:gd name="adj6" fmla="val 8210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numCol="1" rtlCol="1" anchor="t"/>
          <a:lstStyle/>
          <a:p>
            <a:pPr algn="l" rtl="0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statehood</a:t>
            </a:r>
          </a:p>
          <a:p>
            <a:pPr algn="l" rtl="0"/>
            <a:r>
              <a:rPr lang="en-US" sz="1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Religionization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/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Gender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algn="l" rtl="0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Reserve duty</a:t>
            </a:r>
          </a:p>
          <a:p>
            <a:pPr algn="l" rtl="0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People's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Army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/ Professional Military</a:t>
            </a:r>
          </a:p>
          <a:p>
            <a:pPr algn="l" rtl="0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Military and Law</a:t>
            </a:r>
          </a:p>
          <a:p>
            <a:pPr algn="l" rtl="0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Economy and Military</a:t>
            </a:r>
            <a:endParaRPr lang="he-IL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מחומש משוכלל 13">
            <a:hlinkClick r:id="rId8" action="ppaction://hlinkpres?slideindex=1&amp;slidetitle="/>
          </p:cNvPr>
          <p:cNvSpPr/>
          <p:nvPr/>
        </p:nvSpPr>
        <p:spPr bwMode="auto">
          <a:xfrm>
            <a:off x="3679025" y="3643314"/>
            <a:ext cx="1785950" cy="714380"/>
          </a:xfrm>
          <a:prstGeom prst="pentagon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027612"/>
          </a:xfrm>
        </p:spPr>
        <p:txBody>
          <a:bodyPr/>
          <a:lstStyle/>
          <a:p>
            <a:pPr marL="457200" indent="-457200" algn="l" rtl="0"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Israeli society in comparative terms</a:t>
            </a:r>
          </a:p>
          <a:p>
            <a:pPr marL="457200" indent="-457200" algn="l" rtl="0"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Israel as a nation building project: defining the boundaries of the Israeli collective</a:t>
            </a:r>
          </a:p>
          <a:p>
            <a:pPr marL="447675" indent="0" algn="l" rtl="0">
              <a:buNone/>
            </a:pP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A. The place of religion in public life</a:t>
            </a:r>
          </a:p>
          <a:p>
            <a:pPr marL="447675" indent="0" algn="l" rtl="0">
              <a:buNone/>
            </a:pP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B. The place of the Arabs in a Jewish and democratic state</a:t>
            </a:r>
          </a:p>
          <a:p>
            <a:pPr marL="457200" indent="-457200" algn="l" rtl="0">
              <a:buFont typeface="+mj-lt"/>
              <a:buAutoNum type="arabicPeriod" startAt="3"/>
            </a:pPr>
            <a:r>
              <a:rPr lang="en-US" sz="2000" dirty="0" smtClean="0">
                <a:latin typeface="Calibri" panose="020F0502020204030204" pitchFamily="34" charset="0"/>
                <a:cs typeface="David" panose="020E0502060401010101" pitchFamily="34" charset="-79"/>
              </a:rPr>
              <a:t>Social Identity groups </a:t>
            </a: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in Israeli society</a:t>
            </a:r>
          </a:p>
          <a:p>
            <a:pPr marL="457200" indent="-457200" algn="l" rtl="0">
              <a:buAutoNum type="arabicPeriod" startAt="3"/>
            </a:pPr>
            <a:r>
              <a:rPr lang="en-US" sz="2000" dirty="0" smtClean="0">
                <a:latin typeface="Calibri" panose="020F0502020204030204" pitchFamily="34" charset="0"/>
                <a:cs typeface="David" panose="020E0502060401010101" pitchFamily="34" charset="-79"/>
              </a:rPr>
              <a:t>Social </a:t>
            </a: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stratification and mobility - the welfare state in Israel</a:t>
            </a:r>
          </a:p>
          <a:p>
            <a:pPr marL="457200" indent="-457200" algn="l" rtl="0">
              <a:buAutoNum type="arabicPeriod" startAt="3"/>
            </a:pPr>
            <a:r>
              <a:rPr lang="en-US" sz="2000" dirty="0" smtClean="0">
                <a:latin typeface="Calibri" panose="020F0502020204030204" pitchFamily="34" charset="0"/>
                <a:cs typeface="David" panose="020E0502060401010101" pitchFamily="34" charset="-79"/>
              </a:rPr>
              <a:t>Demarcation </a:t>
            </a: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of society and state: between state and civil </a:t>
            </a:r>
            <a:r>
              <a:rPr lang="en-US" sz="2000" dirty="0" smtClean="0">
                <a:latin typeface="Calibri" panose="020F0502020204030204" pitchFamily="34" charset="0"/>
                <a:cs typeface="David" panose="020E0502060401010101" pitchFamily="34" charset="-79"/>
              </a:rPr>
              <a:t>society </a:t>
            </a: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and local government</a:t>
            </a:r>
          </a:p>
          <a:p>
            <a:pPr marL="457200" indent="-457200" algn="l" rtl="0">
              <a:buAutoNum type="arabicPeriod" startAt="3"/>
            </a:pP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6. Governance, statehood and Israeli society in terms of state-society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Course Topics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027612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Identity and competing perceptions of good society: between conflicts and social solidarity</a:t>
            </a:r>
          </a:p>
          <a:p>
            <a:pPr marL="457200" indent="-457200" algn="l" rtl="0"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cs typeface="David" panose="020E0502060401010101" pitchFamily="34" charset="-79"/>
              </a:rPr>
              <a:t>The implications of social processes on the IDF and course summary.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Course Topics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he-IL" dirty="0">
              <a:latin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99592" y="3494534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b="1" dirty="0">
                <a:latin typeface="Calibri" panose="020F0502020204030204" pitchFamily="34" charset="0"/>
                <a:cs typeface="David" panose="020E0502060401010101" pitchFamily="34" charset="-79"/>
              </a:rPr>
              <a:t>Method</a:t>
            </a: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: </a:t>
            </a:r>
            <a:endParaRPr lang="en-US" dirty="0" smtClean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algn="l" rtl="0"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Frontal lectures</a:t>
            </a:r>
          </a:p>
          <a:p>
            <a:pPr algn="l" rtl="0"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Practitioners’ lectures</a:t>
            </a:r>
          </a:p>
          <a:p>
            <a:pPr algn="l" rtl="0"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Team Discussions.</a:t>
            </a:r>
            <a:endParaRPr lang="en-US" dirty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algn="l" rtl="0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David" panose="020E0502060401010101" pitchFamily="34" charset="-79"/>
              </a:rPr>
              <a:t>Final assignment</a:t>
            </a: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: </a:t>
            </a: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paper on a topic related to the course topics</a:t>
            </a:r>
          </a:p>
        </p:txBody>
      </p:sp>
    </p:spTree>
    <p:extLst>
      <p:ext uri="{BB962C8B-B14F-4D97-AF65-F5344CB8AC3E}">
        <p14:creationId xmlns:p14="http://schemas.microsoft.com/office/powerpoint/2010/main" val="14710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0215"/>
            <a:ext cx="3178696" cy="778098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Core Season</a:t>
            </a:r>
            <a:endParaRPr lang="en-US" sz="4400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0215"/>
            <a:ext cx="4860032" cy="6617785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79512" y="1412776"/>
            <a:ext cx="3888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Society Tour 25.3.19</a:t>
            </a:r>
          </a:p>
          <a:p>
            <a:pPr marL="0" indent="0" algn="l" rtl="0">
              <a:buNone/>
            </a:pPr>
            <a:endParaRPr lang="en-US" sz="2800" dirty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anose="020F0502020204030204" pitchFamily="34" charset="0"/>
                <a:cs typeface="David" panose="020E0502060401010101" pitchFamily="34" charset="-79"/>
              </a:rPr>
              <a:t>Core </a:t>
            </a:r>
            <a:r>
              <a:rPr lang="en-US" sz="2800" dirty="0">
                <a:latin typeface="Calibri" panose="020F0502020204030204" pitchFamily="34" charset="0"/>
                <a:cs typeface="David" panose="020E0502060401010101" pitchFamily="34" charset="-79"/>
              </a:rPr>
              <a:t>topics of the course.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anose="020F0502020204030204" pitchFamily="34" charset="0"/>
                <a:cs typeface="David" panose="020E0502060401010101" pitchFamily="34" charset="-79"/>
              </a:rPr>
              <a:t>To be </a:t>
            </a:r>
            <a:r>
              <a:rPr lang="en-US" sz="2800" dirty="0">
                <a:latin typeface="Calibri" panose="020F0502020204030204" pitchFamily="34" charset="0"/>
                <a:cs typeface="David" panose="020E0502060401010101" pitchFamily="34" charset="-79"/>
              </a:rPr>
              <a:t>planned and led by the participants </a:t>
            </a:r>
            <a:endParaRPr lang="en-US" sz="2800" dirty="0" smtClean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anose="020F0502020204030204" pitchFamily="34" charset="0"/>
                <a:cs typeface="David" panose="020E0502060401010101" pitchFamily="34" charset="-79"/>
              </a:rPr>
              <a:t>under guidance </a:t>
            </a:r>
            <a:r>
              <a:rPr lang="en-US" sz="2800" dirty="0">
                <a:latin typeface="Calibri" panose="020F0502020204030204" pitchFamily="34" charset="0"/>
                <a:cs typeface="David" panose="020E0502060401010101" pitchFamily="34" charset="-79"/>
              </a:rPr>
              <a:t>of Dr. </a:t>
            </a:r>
            <a:r>
              <a:rPr lang="en-US" sz="2800" dirty="0" err="1">
                <a:latin typeface="Calibri" panose="020F0502020204030204" pitchFamily="34" charset="0"/>
                <a:cs typeface="David" panose="020E0502060401010101" pitchFamily="34" charset="-79"/>
              </a:rPr>
              <a:t>Neri</a:t>
            </a:r>
            <a:r>
              <a:rPr lang="en-US" sz="2800" dirty="0">
                <a:latin typeface="Calibri" panose="020F0502020204030204" pitchFamily="34" charset="0"/>
                <a:cs typeface="David" panose="020E0502060401010101" pitchFamily="34" charset="-79"/>
              </a:rPr>
              <a:t> Horowitz, and </a:t>
            </a:r>
            <a:r>
              <a:rPr lang="en-US" sz="2800" dirty="0" smtClean="0">
                <a:latin typeface="Calibri" panose="020F0502020204030204" pitchFamily="34" charset="0"/>
                <a:cs typeface="David" panose="020E0502060401010101" pitchFamily="34" charset="-79"/>
              </a:rPr>
              <a:t>the </a:t>
            </a:r>
            <a:r>
              <a:rPr lang="en-US" sz="2800" dirty="0">
                <a:latin typeface="Calibri" panose="020F0502020204030204" pitchFamily="34" charset="0"/>
                <a:cs typeface="David" panose="020E0502060401010101" pitchFamily="34" charset="-79"/>
              </a:rPr>
              <a:t>responsible instructor.</a:t>
            </a:r>
            <a:endParaRPr lang="he-IL" sz="2800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42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58900"/>
            <a:ext cx="3537534" cy="5452715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A social component </a:t>
            </a:r>
            <a:r>
              <a:rPr lang="en-US" sz="28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in the </a:t>
            </a:r>
            <a:r>
              <a:rPr lang="en-US" sz="2800" b="1" u="sng" dirty="0">
                <a:latin typeface="Calibri" panose="020F0502020204030204" pitchFamily="34" charset="0"/>
                <a:cs typeface="David" panose="020E0502060401010101" pitchFamily="34" charset="-79"/>
              </a:rPr>
              <a:t>National Defense </a:t>
            </a:r>
            <a:r>
              <a:rPr lang="en-US" sz="2800" b="1" u="sng" dirty="0" smtClean="0">
                <a:latin typeface="Calibri" panose="020F0502020204030204" pitchFamily="34" charset="0"/>
                <a:cs typeface="David" panose="020E0502060401010101" pitchFamily="34" charset="-79"/>
              </a:rPr>
              <a:t>tours.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0215"/>
            <a:ext cx="3322712" cy="778098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Core Season</a:t>
            </a:r>
            <a:endParaRPr lang="en-US" sz="4400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4" y="116632"/>
            <a:ext cx="478802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952" y="1248867"/>
            <a:ext cx="3899024" cy="532859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 err="1" smtClean="0">
                <a:latin typeface="Calibri" panose="020F0502020204030204" pitchFamily="34" charset="0"/>
                <a:cs typeface="David" panose="020E0502060401010101" pitchFamily="34" charset="-79"/>
              </a:rPr>
              <a:t>Lipkin-Shahak</a:t>
            </a:r>
            <a:r>
              <a:rPr lang="en-US" sz="28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Seminar </a:t>
            </a:r>
            <a:r>
              <a:rPr lang="en-US" sz="2800" dirty="0" smtClean="0">
                <a:latin typeface="Calibri" panose="020F0502020204030204" pitchFamily="34" charset="0"/>
                <a:cs typeface="David" panose="020E0502060401010101" pitchFamily="34" charset="-79"/>
              </a:rPr>
              <a:t>– (23.12.18)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anose="020F0502020204030204" pitchFamily="34" charset="0"/>
                <a:cs typeface="David" panose="020E0502060401010101" pitchFamily="34" charset="-79"/>
              </a:rPr>
              <a:t>at </a:t>
            </a:r>
            <a:r>
              <a:rPr lang="en-US" sz="2800" dirty="0">
                <a:latin typeface="Calibri" panose="020F0502020204030204" pitchFamily="34" charset="0"/>
                <a:cs typeface="David" panose="020E0502060401010101" pitchFamily="34" charset="-79"/>
              </a:rPr>
              <a:t>the Interdisciplinary Center will cover Social Military Issues.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0215"/>
            <a:ext cx="4211960" cy="778098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Core Season</a:t>
            </a:r>
            <a:endParaRPr lang="en-US" sz="4400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70" y="108373"/>
            <a:ext cx="4446630" cy="67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952" y="1248867"/>
            <a:ext cx="3899024" cy="532859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V</a:t>
            </a:r>
            <a:r>
              <a:rPr lang="en-US" sz="28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isit </a:t>
            </a: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to the President's Residence</a:t>
            </a:r>
            <a:r>
              <a:rPr lang="en-US" sz="2800" dirty="0">
                <a:latin typeface="Calibri" panose="020F0502020204030204" pitchFamily="34" charset="0"/>
                <a:cs typeface="David" panose="020E0502060401010101" pitchFamily="34" charset="-79"/>
              </a:rPr>
              <a:t>: </a:t>
            </a:r>
            <a:endParaRPr lang="en-US" sz="2800" dirty="0" smtClean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anose="020F0502020204030204" pitchFamily="34" charset="0"/>
                <a:cs typeface="David" panose="020E0502060401010101" pitchFamily="34" charset="-79"/>
              </a:rPr>
              <a:t>President's strategy </a:t>
            </a:r>
            <a:r>
              <a:rPr lang="en-US" sz="2800" dirty="0">
                <a:latin typeface="Calibri" panose="020F0502020204030204" pitchFamily="34" charset="0"/>
                <a:cs typeface="David" panose="020E0502060401010101" pitchFamily="34" charset="-79"/>
              </a:rPr>
              <a:t>for </a:t>
            </a:r>
            <a:r>
              <a:rPr lang="en-US" sz="2800" dirty="0" smtClean="0">
                <a:latin typeface="Calibri" panose="020F0502020204030204" pitchFamily="34" charset="0"/>
                <a:cs typeface="David" panose="020E0502060401010101" pitchFamily="34" charset="-79"/>
              </a:rPr>
              <a:t>Israeli society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3898776" cy="778098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Core Season</a:t>
            </a:r>
            <a:endParaRPr lang="en-US" sz="4400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55" y="0"/>
            <a:ext cx="44781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999242"/>
            <a:ext cx="658822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1800" dirty="0">
                <a:latin typeface="Copperplate Gothic Bold" panose="020E0705020206020404" pitchFamily="34" charset="0"/>
                <a:cs typeface="Guttman-Aram" panose="02010401010101010101" pitchFamily="2" charset="-79"/>
              </a:rPr>
              <a:t>"The State of Israel will be open for </a:t>
            </a:r>
            <a:r>
              <a:rPr lang="en-US" sz="1800" dirty="0">
                <a:solidFill>
                  <a:srgbClr val="0070C0"/>
                </a:solidFill>
                <a:latin typeface="Copperplate Gothic Bold" panose="020E0705020206020404" pitchFamily="34" charset="0"/>
                <a:cs typeface="Guttman-Aram" panose="02010401010101010101" pitchFamily="2" charset="-79"/>
              </a:rPr>
              <a:t>Jewish immigration and for the Ingathering of the Exiles</a:t>
            </a:r>
            <a:r>
              <a:rPr lang="en-US" sz="1800" dirty="0">
                <a:latin typeface="Copperplate Gothic Bold" panose="020E0705020206020404" pitchFamily="34" charset="0"/>
                <a:cs typeface="Guttman-Aram" panose="02010401010101010101" pitchFamily="2" charset="-79"/>
              </a:rPr>
              <a:t>; it will foster the </a:t>
            </a:r>
            <a:r>
              <a:rPr lang="en-US" sz="1800" dirty="0">
                <a:solidFill>
                  <a:srgbClr val="0070C0"/>
                </a:solidFill>
                <a:latin typeface="Copperplate Gothic Bold" panose="020E0705020206020404" pitchFamily="34" charset="0"/>
                <a:cs typeface="Guttman-Aram" panose="02010401010101010101" pitchFamily="2" charset="-79"/>
              </a:rPr>
              <a:t>development of the country </a:t>
            </a:r>
            <a:r>
              <a:rPr lang="en-US" sz="1800" dirty="0">
                <a:latin typeface="Copperplate Gothic Bold" panose="020E0705020206020404" pitchFamily="34" charset="0"/>
                <a:cs typeface="Guttman-Aram" panose="02010401010101010101" pitchFamily="2" charset="-79"/>
              </a:rPr>
              <a:t>for the </a:t>
            </a:r>
            <a:r>
              <a:rPr lang="en-US" sz="1800" dirty="0">
                <a:solidFill>
                  <a:srgbClr val="0070C0"/>
                </a:solidFill>
                <a:latin typeface="Copperplate Gothic Bold" panose="020E0705020206020404" pitchFamily="34" charset="0"/>
                <a:cs typeface="Guttman-Aram" panose="02010401010101010101" pitchFamily="2" charset="-79"/>
              </a:rPr>
              <a:t>benefit of all its inhabitants</a:t>
            </a:r>
            <a:r>
              <a:rPr lang="en-US" sz="1800" dirty="0">
                <a:latin typeface="Copperplate Gothic Bold" panose="020E0705020206020404" pitchFamily="34" charset="0"/>
                <a:cs typeface="Guttman-Aram" panose="02010401010101010101" pitchFamily="2" charset="-79"/>
              </a:rPr>
              <a:t>; it will be based on freedom, justice and peace as envisaged by the prophets of Israel; </a:t>
            </a:r>
            <a:r>
              <a:rPr lang="en-US" sz="1800" dirty="0">
                <a:solidFill>
                  <a:srgbClr val="0070C0"/>
                </a:solidFill>
                <a:latin typeface="Copperplate Gothic Bold" panose="020E0705020206020404" pitchFamily="34" charset="0"/>
                <a:cs typeface="Guttman-Aram" panose="02010401010101010101" pitchFamily="2" charset="-79"/>
              </a:rPr>
              <a:t>it will ensure complete equality of social and political rights to all its inhabitants irrespective of religion, race or sex; it will guarantee freedom of religion, conscience, language, education and culture; </a:t>
            </a:r>
            <a:r>
              <a:rPr lang="en-US" sz="1800" dirty="0" smtClean="0">
                <a:latin typeface="Copperplate Gothic Bold" panose="020E0705020206020404" pitchFamily="34" charset="0"/>
                <a:cs typeface="Guttman-Aram" panose="02010401010101010101" pitchFamily="2" charset="-79"/>
              </a:rPr>
              <a:t>..</a:t>
            </a:r>
            <a:r>
              <a:rPr lang="en-US" sz="1800" dirty="0">
                <a:latin typeface="Copperplate Gothic Bold" panose="020E0705020206020404" pitchFamily="34" charset="0"/>
                <a:cs typeface="Guttman-Aram" panose="02010401010101010101" pitchFamily="2" charset="-79"/>
              </a:rPr>
              <a:t>We hereby declare the establishment of a Jewish state in </a:t>
            </a:r>
            <a:r>
              <a:rPr lang="en-US" sz="1800" dirty="0" err="1">
                <a:latin typeface="Copperplate Gothic Bold" panose="020E0705020206020404" pitchFamily="34" charset="0"/>
                <a:cs typeface="Guttman-Aram" panose="02010401010101010101" pitchFamily="2" charset="-79"/>
              </a:rPr>
              <a:t>Eretz</a:t>
            </a:r>
            <a:r>
              <a:rPr lang="en-US" sz="1800" dirty="0">
                <a:latin typeface="Copperplate Gothic Bold" panose="020E0705020206020404" pitchFamily="34" charset="0"/>
                <a:cs typeface="Guttman-Aram" panose="02010401010101010101" pitchFamily="2" charset="-79"/>
              </a:rPr>
              <a:t>-Israel, to be known as the State of Israel."</a:t>
            </a:r>
            <a:endParaRPr lang="he-IL" sz="1800" dirty="0">
              <a:latin typeface="Copperplate Gothic Bold" panose="020E0705020206020404" pitchFamily="34" charset="0"/>
              <a:cs typeface="Guttman-Aram" panose="02010401010101010101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9801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The </a:t>
            </a:r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Conceptual Basis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792" y="6273225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he-IL" sz="1600" dirty="0">
                <a:latin typeface="+mn-lt"/>
                <a:cs typeface="+mn-cs"/>
              </a:rPr>
              <a:t>Israeli Declaration of Independence </a:t>
            </a:r>
            <a:r>
              <a:rPr lang="en-US" sz="1600" dirty="0">
                <a:latin typeface="+mn-lt"/>
                <a:cs typeface="+mn-cs"/>
              </a:rPr>
              <a:t/>
            </a:r>
            <a:br>
              <a:rPr lang="en-US" sz="1600" dirty="0">
                <a:latin typeface="+mn-lt"/>
                <a:cs typeface="+mn-cs"/>
              </a:rPr>
            </a:br>
            <a:r>
              <a:rPr lang="he-IL" sz="1600" dirty="0" smtClean="0">
                <a:latin typeface="+mn-lt"/>
                <a:cs typeface="+mn-cs"/>
              </a:rPr>
              <a:t>May </a:t>
            </a:r>
            <a:r>
              <a:rPr lang="he-IL" sz="1600" dirty="0">
                <a:latin typeface="+mn-lt"/>
                <a:cs typeface="+mn-cs"/>
              </a:rPr>
              <a:t>14, 1948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71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79512" y="1286481"/>
            <a:ext cx="8569200" cy="5469570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buNone/>
            </a:pPr>
            <a:r>
              <a:rPr lang="en-US" sz="3200" b="1" u="sng" dirty="0" smtClean="0">
                <a:latin typeface="Calibri" panose="020F0502020204030204" pitchFamily="34" charset="0"/>
                <a:cs typeface="David" panose="020E0502060401010101" pitchFamily="34" charset="-79"/>
              </a:rPr>
              <a:t>Society-Military Workshop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en-US" sz="3200" b="1" u="sng" dirty="0" smtClean="0">
                <a:latin typeface="Calibri" panose="020F0502020204030204" pitchFamily="34" charset="0"/>
                <a:cs typeface="David" panose="020E0502060401010101" pitchFamily="34" charset="-79"/>
              </a:rPr>
              <a:t>In Cooperation with Israel’s </a:t>
            </a:r>
            <a:br>
              <a:rPr lang="en-US" sz="3200" b="1" u="sng" dirty="0" smtClean="0">
                <a:latin typeface="Calibri" panose="020F0502020204030204" pitchFamily="34" charset="0"/>
                <a:cs typeface="David" panose="020E0502060401010101" pitchFamily="34" charset="-79"/>
              </a:rPr>
            </a:br>
            <a:r>
              <a:rPr lang="en-US" sz="3200" b="1" u="sng" dirty="0" smtClean="0">
                <a:latin typeface="Calibri" panose="020F0502020204030204" pitchFamily="34" charset="0"/>
                <a:cs typeface="David" panose="020E0502060401010101" pitchFamily="34" charset="-79"/>
              </a:rPr>
              <a:t>Democracy Institute</a:t>
            </a:r>
            <a:endParaRPr lang="he-IL" b="1" u="sng" dirty="0" smtClean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lvl="0" algn="l" rtl="0">
              <a:lnSpc>
                <a:spcPct val="100000"/>
              </a:lnSpc>
              <a:tabLst>
                <a:tab pos="171450" algn="l"/>
              </a:tabLst>
            </a:pP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Military-society </a:t>
            </a: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relations as reflected in the cinema;</a:t>
            </a:r>
          </a:p>
          <a:p>
            <a:pPr lvl="0" algn="l" rtl="0">
              <a:lnSpc>
                <a:spcPct val="100000"/>
              </a:lnSpc>
              <a:tabLst>
                <a:tab pos="171450" algn="l"/>
              </a:tabLst>
            </a:pP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Social Networks;</a:t>
            </a:r>
            <a:endParaRPr lang="en-US" dirty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lvl="0" algn="l" rtl="0">
              <a:lnSpc>
                <a:spcPct val="100000"/>
              </a:lnSpc>
              <a:tabLst>
                <a:tab pos="171450" algn="l"/>
              </a:tabLst>
            </a:pP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Crossroads of gender and ethnicity in </a:t>
            </a: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the </a:t>
            </a: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military;</a:t>
            </a:r>
          </a:p>
          <a:p>
            <a:pPr lvl="0" algn="l" rtl="0">
              <a:lnSpc>
                <a:spcPct val="100000"/>
              </a:lnSpc>
              <a:tabLst>
                <a:tab pos="171450" algn="l"/>
              </a:tabLst>
            </a:pP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Social groups in the IDF;</a:t>
            </a:r>
          </a:p>
          <a:p>
            <a:pPr lvl="0" algn="l" rtl="0">
              <a:lnSpc>
                <a:spcPct val="100000"/>
              </a:lnSpc>
              <a:tabLst>
                <a:tab pos="171450" algn="l"/>
              </a:tabLst>
            </a:pP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Economy and military;</a:t>
            </a:r>
          </a:p>
          <a:p>
            <a:pPr lvl="0" algn="l" rtl="0">
              <a:lnSpc>
                <a:spcPct val="100000"/>
              </a:lnSpc>
              <a:tabLst>
                <a:tab pos="171450" algn="l"/>
              </a:tabLst>
            </a:pP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Military-society </a:t>
            </a: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in war time;</a:t>
            </a:r>
            <a:endParaRPr lang="en-US" dirty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lvl="0" algn="l" rtl="0">
              <a:lnSpc>
                <a:spcPct val="100000"/>
              </a:lnSpc>
              <a:tabLst>
                <a:tab pos="171450" algn="l"/>
              </a:tabLst>
            </a:pP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The shooting incident in Hebron </a:t>
            </a: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from the perspective of </a:t>
            </a: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the relations between </a:t>
            </a: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the </a:t>
            </a:r>
            <a:r>
              <a:rPr lang="en-US" dirty="0">
                <a:latin typeface="Calibri" panose="020F0502020204030204" pitchFamily="34" charset="0"/>
                <a:cs typeface="David" panose="020E0502060401010101" pitchFamily="34" charset="-79"/>
              </a:rPr>
              <a:t>military and the </a:t>
            </a:r>
            <a:r>
              <a:rPr lang="en-US" dirty="0" smtClean="0">
                <a:latin typeface="Calibri" panose="020F0502020204030204" pitchFamily="34" charset="0"/>
                <a:cs typeface="David" panose="020E0502060401010101" pitchFamily="34" charset="-79"/>
              </a:rPr>
              <a:t>society</a:t>
            </a:r>
            <a:endParaRPr lang="en-US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126196" y="248475"/>
            <a:ext cx="7787208" cy="778098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Advanced Season</a:t>
            </a:r>
            <a:endParaRPr lang="he-IL" dirty="0">
              <a:solidFill>
                <a:srgbClr val="0070C0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6940473" y="6487912"/>
            <a:ext cx="2133600" cy="268139"/>
          </a:xfrm>
        </p:spPr>
        <p:txBody>
          <a:bodyPr/>
          <a:lstStyle/>
          <a:p>
            <a:pPr>
              <a:defRPr/>
            </a:pPr>
            <a:fld id="{F80DE17E-CE23-4C7F-8811-CF39DDA3EE12}" type="slidenum">
              <a:rPr lang="he-IL" smtClean="0">
                <a:latin typeface="Calibri" panose="020F0502020204030204" pitchFamily="34" charset="0"/>
              </a:rPr>
              <a:pPr>
                <a:defRPr/>
              </a:pPr>
              <a:t>20</a:t>
            </a:fld>
            <a:endParaRPr lang="he-IL" dirty="0">
              <a:latin typeface="Calibri" panose="020F0502020204030204" pitchFamily="34" charset="0"/>
            </a:endParaRPr>
          </a:p>
        </p:txBody>
      </p:sp>
      <p:pic>
        <p:nvPicPr>
          <p:cNvPr id="6" name="Picture 4" descr="C:\Anat ענת\ענת\anat מסמכים\הוראה\מבל\הרצאות באנגלית\לוחמ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30" y="302302"/>
            <a:ext cx="3362643" cy="189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510" y="2240543"/>
            <a:ext cx="1253686" cy="1776782"/>
          </a:xfrm>
          <a:prstGeom prst="rect">
            <a:avLst/>
          </a:prstGeom>
        </p:spPr>
      </p:pic>
      <p:pic>
        <p:nvPicPr>
          <p:cNvPr id="9" name="Picture 17" descr="חיילים מתחבקים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85" y="4191144"/>
            <a:ext cx="2459004" cy="14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96336" y="3668775"/>
            <a:ext cx="111304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dirty="0" smtClean="0">
                <a:latin typeface="+mj-lt"/>
              </a:rPr>
              <a:t>Israel’s hero Period.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4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78396" y="1571612"/>
            <a:ext cx="7787208" cy="778098"/>
          </a:xfrm>
        </p:spPr>
        <p:txBody>
          <a:bodyPr/>
          <a:lstStyle/>
          <a:p>
            <a:pPr algn="ctr"/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149" y="2907759"/>
            <a:ext cx="2071702" cy="26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22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27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3"/>
          <p:cNvSpPr txBox="1">
            <a:spLocks/>
          </p:cNvSpPr>
          <p:nvPr/>
        </p:nvSpPr>
        <p:spPr>
          <a:xfrm>
            <a:off x="3713471" y="1103070"/>
            <a:ext cx="1783181" cy="484748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ציר הזמן</a:t>
            </a:r>
          </a:p>
        </p:txBody>
      </p:sp>
      <p:sp>
        <p:nvSpPr>
          <p:cNvPr id="4" name="חץ למטה 3"/>
          <p:cNvSpPr/>
          <p:nvPr/>
        </p:nvSpPr>
        <p:spPr>
          <a:xfrm>
            <a:off x="422031" y="1026063"/>
            <a:ext cx="1033976" cy="4420772"/>
          </a:xfrm>
          <a:prstGeom prst="downArrow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1092770767"/>
              </p:ext>
            </p:extLst>
          </p:nvPr>
        </p:nvGraphicFramePr>
        <p:xfrm>
          <a:off x="0" y="1701311"/>
          <a:ext cx="8948738" cy="407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800433"/>
      </p:ext>
    </p:extLst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40215"/>
            <a:ext cx="9144000" cy="778098"/>
          </a:xfrm>
        </p:spPr>
        <p:txBody>
          <a:bodyPr/>
          <a:lstStyle/>
          <a:p>
            <a:pPr algn="ctr" rtl="0"/>
            <a:r>
              <a:rPr lang="en-US" dirty="0">
                <a:solidFill>
                  <a:srgbClr val="0070C0"/>
                </a:solidFill>
              </a:rPr>
              <a:t>The goals of the National Defense College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>
                <a:solidFill>
                  <a:srgbClr val="0070C0"/>
                </a:solidFill>
              </a:rPr>
              <a:t>from the </a:t>
            </a:r>
            <a:r>
              <a:rPr lang="en-US" sz="2800" dirty="0" smtClean="0">
                <a:solidFill>
                  <a:srgbClr val="0070C0"/>
                </a:solidFill>
              </a:rPr>
              <a:t>INDC Handbook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endParaRPr lang="he-IL" sz="1400" dirty="0">
              <a:solidFill>
                <a:srgbClr val="0070C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rtl="0"/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“To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study and research the various components of the 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National Security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of the State of Israel and to analyze their 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interrelationship”</a:t>
            </a:r>
            <a:endParaRPr lang="he-IL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0"/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The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participant will understand the main components that constitute the national defense equation, including: national defense, foreign relations, economics, society, law and government 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“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from the required achievements, INDC Handbook)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5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94" y="-24904"/>
            <a:ext cx="4500562" cy="6857999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0" y="489451"/>
            <a:ext cx="4642694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rt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Calibri" panose="020F0502020204030204" pitchFamily="34" charset="0"/>
              </a:rPr>
              <a:t>“The </a:t>
            </a:r>
            <a:r>
              <a:rPr lang="en-US" sz="3200" b="1" dirty="0">
                <a:latin typeface="Calibri" panose="020F0502020204030204" pitchFamily="34" charset="0"/>
              </a:rPr>
              <a:t>term National Security reflects the broad range of political power, economic ability,</a:t>
            </a:r>
          </a:p>
          <a:p>
            <a:pPr marL="342900" lvl="0" indent="-342900" algn="ctr" rt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u="sng" dirty="0">
                <a:latin typeface="Calibri" panose="020F0502020204030204" pitchFamily="34" charset="0"/>
              </a:rPr>
              <a:t>Social </a:t>
            </a:r>
            <a:r>
              <a:rPr lang="en-US" sz="4000" b="1" u="sng" dirty="0" smtClean="0">
                <a:latin typeface="Calibri" panose="020F0502020204030204" pitchFamily="34" charset="0"/>
              </a:rPr>
              <a:t>Resilience</a:t>
            </a:r>
            <a:r>
              <a:rPr lang="en-US" sz="3200" b="1" dirty="0">
                <a:latin typeface="Calibri" panose="020F0502020204030204" pitchFamily="34" charset="0"/>
              </a:rPr>
              <a:t>,</a:t>
            </a:r>
          </a:p>
          <a:p>
            <a:pPr marL="342900" lvl="0" indent="-342900" algn="ctr" rt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alibri" panose="020F0502020204030204" pitchFamily="34" charset="0"/>
              </a:rPr>
              <a:t>And other fields such as: technology, ecology and </a:t>
            </a:r>
            <a:r>
              <a:rPr lang="en-US" sz="3200" b="1" dirty="0" smtClean="0">
                <a:latin typeface="Calibri" panose="020F0502020204030204" pitchFamily="34" charset="0"/>
              </a:rPr>
              <a:t>environment“</a:t>
            </a:r>
          </a:p>
          <a:p>
            <a:pPr marL="342900" lvl="0" indent="-342900" algn="ctr" rt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Calibri" panose="020F0502020204030204" pitchFamily="34" charset="0"/>
              </a:rPr>
              <a:t> </a:t>
            </a:r>
          </a:p>
          <a:p>
            <a:pPr marL="342900" lvl="0" indent="-342900" algn="ctr" rt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Calibri" panose="020F0502020204030204" pitchFamily="34" charset="0"/>
              </a:rPr>
              <a:t>(</a:t>
            </a:r>
            <a:r>
              <a:rPr lang="en-US" sz="2000" b="1" dirty="0">
                <a:latin typeface="Calibri" panose="020F0502020204030204" pitchFamily="34" charset="0"/>
              </a:rPr>
              <a:t>Major General Yaakov </a:t>
            </a:r>
            <a:r>
              <a:rPr lang="en-US" sz="2000" b="1" dirty="0" err="1">
                <a:latin typeface="Calibri" panose="020F0502020204030204" pitchFamily="34" charset="0"/>
              </a:rPr>
              <a:t>Amidror</a:t>
            </a:r>
            <a:r>
              <a:rPr lang="en-US" sz="2000" b="1" dirty="0">
                <a:latin typeface="Calibri" panose="020F0502020204030204" pitchFamily="34" charset="0"/>
              </a:rPr>
              <a:t>)</a:t>
            </a:r>
            <a:endParaRPr lang="he-IL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Echelon Goals</a:t>
            </a:r>
            <a:endParaRPr lang="he-IL" sz="4400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107504" y="1018313"/>
            <a:ext cx="9036495" cy="5277712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Study of </a:t>
            </a:r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the 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roots </a:t>
            </a:r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and characteristics of social phenomena that unite and shape the Israeli society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Learn </a:t>
            </a:r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about the various social groups in Israel.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Focus </a:t>
            </a:r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on selected tensions / challenges and their </a:t>
            </a:r>
            <a:r>
              <a:rPr lang="en-US" sz="2800" b="1" u="sng" dirty="0">
                <a:latin typeface="David" panose="020E0502060401010101" pitchFamily="34" charset="-79"/>
                <a:cs typeface="David" panose="020E0502060401010101" pitchFamily="34" charset="-79"/>
              </a:rPr>
              <a:t>impact on </a:t>
            </a:r>
            <a:r>
              <a:rPr lang="en-US" sz="2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National </a:t>
            </a:r>
            <a:r>
              <a:rPr lang="en-US" sz="2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Security.</a:t>
            </a:r>
            <a:endParaRPr lang="he-IL" sz="28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40741" r="399" b="16667"/>
          <a:stretch/>
        </p:blipFill>
        <p:spPr>
          <a:xfrm>
            <a:off x="1302329" y="4675660"/>
            <a:ext cx="6096949" cy="21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3179306" y="1189725"/>
            <a:ext cx="2630913" cy="484748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0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Thematic Order</a:t>
            </a:r>
            <a:endParaRPr lang="he-IL" sz="30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423742488"/>
              </p:ext>
            </p:extLst>
          </p:nvPr>
        </p:nvGraphicFramePr>
        <p:xfrm>
          <a:off x="2092088" y="1932011"/>
          <a:ext cx="4965510" cy="329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1678675" y="5473985"/>
            <a:ext cx="5220269" cy="303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1668439" y="1819418"/>
            <a:ext cx="10236" cy="36848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3504556" y="5504314"/>
            <a:ext cx="1980414" cy="276999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Defense Tours</a:t>
            </a:r>
            <a:endParaRPr lang="he-IL" sz="15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379385" y="3523366"/>
            <a:ext cx="2164695" cy="276999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 by senior officials</a:t>
            </a:r>
            <a:endParaRPr lang="he-IL" sz="15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78098"/>
          </a:xfrm>
        </p:spPr>
        <p:txBody>
          <a:bodyPr/>
          <a:lstStyle/>
          <a:p>
            <a:pPr algn="ctr" rtl="0"/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Learning Material in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the Israeli Society Echelons</a:t>
            </a:r>
            <a:endParaRPr lang="he-IL" sz="3200" dirty="0" smtClean="0">
              <a:solidFill>
                <a:srgbClr val="0070C0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544552"/>
              </p:ext>
            </p:extLst>
          </p:nvPr>
        </p:nvGraphicFramePr>
        <p:xfrm>
          <a:off x="323850" y="1340768"/>
          <a:ext cx="8353425" cy="530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9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95288" y="1268413"/>
            <a:ext cx="4680767" cy="5027612"/>
          </a:xfrm>
        </p:spPr>
        <p:txBody>
          <a:bodyPr/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3200" b="1" dirty="0">
                <a:latin typeface="Calibri" panose="020F0502020204030204" pitchFamily="34" charset="0"/>
              </a:rPr>
              <a:t>The Zionist Enterprise- </a:t>
            </a:r>
            <a:r>
              <a:rPr lang="en-US" sz="3200" b="1" dirty="0" smtClean="0">
                <a:latin typeface="Calibri" panose="020F0502020204030204" pitchFamily="34" charset="0"/>
              </a:rPr>
              <a:t>Forefathers Course 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(12.9-11.10)</a:t>
            </a:r>
          </a:p>
          <a:p>
            <a:pPr marL="0" indent="0" algn="l" rtl="0">
              <a:lnSpc>
                <a:spcPct val="100000"/>
              </a:lnSpc>
              <a:buNone/>
            </a:pPr>
            <a:endParaRPr lang="en-US" sz="3200" b="1" dirty="0">
              <a:latin typeface="Calibri" panose="020F0502020204030204" pitchFamily="34" charset="0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</a:rPr>
              <a:t>Prof. Yossi Ben </a:t>
            </a:r>
            <a:r>
              <a:rPr lang="en-US" sz="3200" b="1" dirty="0" err="1">
                <a:latin typeface="Calibri" panose="020F0502020204030204" pitchFamily="34" charset="0"/>
              </a:rPr>
              <a:t>Artzi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0" y="240215"/>
            <a:ext cx="5364088" cy="778098"/>
          </a:xfrm>
        </p:spPr>
        <p:txBody>
          <a:bodyPr/>
          <a:lstStyle/>
          <a:p>
            <a:pPr algn="just"/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Infrastructure Season    </a:t>
            </a:r>
            <a:b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6" name="מציין מיקום תוכן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" b="-1052"/>
          <a:stretch/>
        </p:blipFill>
        <p:spPr bwMode="auto">
          <a:xfrm>
            <a:off x="5508104" y="24904"/>
            <a:ext cx="3546014" cy="6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60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 </a:t>
            </a:r>
            <a:r>
              <a:rPr lang="he-IL" dirty="0" err="1" smtClean="0"/>
              <a:t>פינסקר</a:t>
            </a:r>
            <a:r>
              <a:rPr lang="he-IL" dirty="0" smtClean="0"/>
              <a:t>			</a:t>
            </a:r>
            <a:r>
              <a:rPr lang="he-IL" dirty="0"/>
              <a:t> </a:t>
            </a:r>
            <a:r>
              <a:rPr lang="he-IL" dirty="0" smtClean="0"/>
              <a:t>         אחד העם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8</a:t>
            </a:fld>
            <a:endParaRPr lang="he-IL" dirty="0"/>
          </a:p>
        </p:txBody>
      </p:sp>
      <p:pic>
        <p:nvPicPr>
          <p:cNvPr id="12" name="מציין מיקום תוכן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"/>
          <a:stretch/>
        </p:blipFill>
        <p:spPr>
          <a:xfrm>
            <a:off x="75797" y="44624"/>
            <a:ext cx="4430565" cy="6768752"/>
          </a:xfr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647" b="-1149"/>
          <a:stretch/>
        </p:blipFill>
        <p:spPr>
          <a:xfrm>
            <a:off x="4644008" y="44624"/>
            <a:ext cx="4499992" cy="68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 </a:t>
            </a:r>
            <a:r>
              <a:rPr lang="he-IL" dirty="0" err="1" smtClean="0"/>
              <a:t>פינסקר</a:t>
            </a:r>
            <a:r>
              <a:rPr lang="he-IL" dirty="0" smtClean="0"/>
              <a:t>			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9</a:t>
            </a:fld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12" y="0"/>
            <a:ext cx="4649988" cy="6858000"/>
          </a:xfrm>
          <a:prstGeom prst="rect">
            <a:avLst/>
          </a:prstGeom>
        </p:spPr>
      </p:pic>
      <p:pic>
        <p:nvPicPr>
          <p:cNvPr id="11" name="מציין מיקום תוכן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"/>
          <a:stretch/>
        </p:blipFill>
        <p:spPr>
          <a:xfrm>
            <a:off x="0" y="44624"/>
            <a:ext cx="4399714" cy="6840760"/>
          </a:xfrm>
        </p:spPr>
      </p:pic>
    </p:spTree>
    <p:extLst>
      <p:ext uri="{BB962C8B-B14F-4D97-AF65-F5344CB8AC3E}">
        <p14:creationId xmlns:p14="http://schemas.microsoft.com/office/powerpoint/2010/main" val="12065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PUM">
      <a:dk1>
        <a:srgbClr val="2C3F40"/>
      </a:dk1>
      <a:lt1>
        <a:sysClr val="window" lastClr="FFFFFF"/>
      </a:lt1>
      <a:dk2>
        <a:srgbClr val="2F2F2F"/>
      </a:dk2>
      <a:lt2>
        <a:srgbClr val="C8C8C8"/>
      </a:lt2>
      <a:accent1>
        <a:srgbClr val="748242"/>
      </a:accent1>
      <a:accent2>
        <a:srgbClr val="36526C"/>
      </a:accent2>
      <a:accent3>
        <a:srgbClr val="D66A10"/>
      </a:accent3>
      <a:accent4>
        <a:srgbClr val="771313"/>
      </a:accent4>
      <a:accent5>
        <a:srgbClr val="3A4850"/>
      </a:accent5>
      <a:accent6>
        <a:srgbClr val="2F2F2F"/>
      </a:accent6>
      <a:hlink>
        <a:srgbClr val="333333"/>
      </a:hlink>
      <a:folHlink>
        <a:srgbClr val="333333"/>
      </a:folHlink>
    </a:clrScheme>
    <a:fontScheme name="אפלייד מטריאלס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14384</TotalTime>
  <Words>788</Words>
  <Application>Microsoft Office PowerPoint</Application>
  <PresentationFormat>‫הצגה על המסך (4:3)</PresentationFormat>
  <Paragraphs>154</Paragraphs>
  <Slides>24</Slides>
  <Notes>1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3" baseType="lpstr">
      <vt:lpstr>Arial</vt:lpstr>
      <vt:lpstr>Calibri</vt:lpstr>
      <vt:lpstr>Copperplate Gothic Bold</vt:lpstr>
      <vt:lpstr>David</vt:lpstr>
      <vt:lpstr>Guttman-Aram</vt:lpstr>
      <vt:lpstr>Tahoma</vt:lpstr>
      <vt:lpstr>Times New Roman</vt:lpstr>
      <vt:lpstr>Wingdings</vt:lpstr>
      <vt:lpstr>עיצוב ברירת מחדל</vt:lpstr>
      <vt:lpstr>Society Echelon 46th Class, 2017-2018</vt:lpstr>
      <vt:lpstr>מצגת של PowerPoint</vt:lpstr>
      <vt:lpstr>מצגת של PowerPoint</vt:lpstr>
      <vt:lpstr>Echelon Goals</vt:lpstr>
      <vt:lpstr>מצגת של PowerPoint</vt:lpstr>
      <vt:lpstr>Learning Material in the Israeli Society Echelons</vt:lpstr>
      <vt:lpstr>                                        Infrastructure Season       </vt:lpstr>
      <vt:lpstr>   פינסקר             אחד העם</vt:lpstr>
      <vt:lpstr>   פינסקר   </vt:lpstr>
      <vt:lpstr>   </vt:lpstr>
      <vt:lpstr>     Ben Gurion Day 11.10.19</vt:lpstr>
      <vt:lpstr>                                        Core Season </vt:lpstr>
      <vt:lpstr>A Map of the Israeli Society Components :</vt:lpstr>
      <vt:lpstr>Course Topics</vt:lpstr>
      <vt:lpstr>Course Topics</vt:lpstr>
      <vt:lpstr>Core Season</vt:lpstr>
      <vt:lpstr>Core Season</vt:lpstr>
      <vt:lpstr>Core Season</vt:lpstr>
      <vt:lpstr>Core Season</vt:lpstr>
      <vt:lpstr>Advanced Season</vt:lpstr>
      <vt:lpstr>מצגת של PowerPoint</vt:lpstr>
      <vt:lpstr>מצגת של PowerPoint</vt:lpstr>
      <vt:lpstr>מצגת של PowerPoint</vt:lpstr>
      <vt:lpstr>The goals of the National Defense College  (from the INDC Handbook)</vt:lpstr>
    </vt:vector>
  </TitlesOfParts>
  <Company>צה"ל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צה"ל</dc:creator>
  <cp:lastModifiedBy>u26698</cp:lastModifiedBy>
  <cp:revision>1268</cp:revision>
  <cp:lastPrinted>2018-08-29T06:34:30Z</cp:lastPrinted>
  <dcterms:created xsi:type="dcterms:W3CDTF">2003-06-15T13:58:35Z</dcterms:created>
  <dcterms:modified xsi:type="dcterms:W3CDTF">2018-09-05T14:04:08Z</dcterms:modified>
</cp:coreProperties>
</file>