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68" r:id="rId2"/>
    <p:sldId id="269" r:id="rId3"/>
    <p:sldId id="265" r:id="rId4"/>
    <p:sldId id="266" r:id="rId5"/>
    <p:sldId id="257" r:id="rId6"/>
    <p:sldId id="258" r:id="rId7"/>
    <p:sldId id="259" r:id="rId8"/>
    <p:sldId id="260" r:id="rId9"/>
    <p:sldId id="261" r:id="rId10"/>
    <p:sldId id="267" r:id="rId11"/>
  </p:sldIdLst>
  <p:sldSz cx="9144000" cy="6858000" type="overhead"/>
  <p:notesSz cx="6858000" cy="9144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Times New Roman (Hebrew)" charset="0"/>
        <a:cs typeface="Times New Roman (Hebrew)" charset="0"/>
      </a:defRPr>
    </a:lvl1pPr>
    <a:lvl2pPr marL="4572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Times New Roman (Hebrew)" charset="0"/>
        <a:cs typeface="Times New Roman (Hebrew)" charset="0"/>
      </a:defRPr>
    </a:lvl2pPr>
    <a:lvl3pPr marL="9144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Times New Roman (Hebrew)" charset="0"/>
        <a:cs typeface="Times New Roman (Hebrew)" charset="0"/>
      </a:defRPr>
    </a:lvl3pPr>
    <a:lvl4pPr marL="13716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Times New Roman (Hebrew)" charset="0"/>
        <a:cs typeface="Times New Roman (Hebrew)" charset="0"/>
      </a:defRPr>
    </a:lvl4pPr>
    <a:lvl5pPr marL="18288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Times New Roman (Hebrew)" charset="0"/>
        <a:cs typeface="Times New Roman (Hebrew)" charset="0"/>
      </a:defRPr>
    </a:lvl5pPr>
    <a:lvl6pPr marL="22860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Times New Roman (Hebrew)" charset="0"/>
        <a:cs typeface="Times New Roman (Hebrew)" charset="0"/>
      </a:defRPr>
    </a:lvl6pPr>
    <a:lvl7pPr marL="27432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Times New Roman (Hebrew)" charset="0"/>
        <a:cs typeface="Times New Roman (Hebrew)" charset="0"/>
      </a:defRPr>
    </a:lvl7pPr>
    <a:lvl8pPr marL="32004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Times New Roman (Hebrew)" charset="0"/>
        <a:cs typeface="Times New Roman (Hebrew)" charset="0"/>
      </a:defRPr>
    </a:lvl8pPr>
    <a:lvl9pPr marL="36576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Times New Roman (Hebrew)" charset="0"/>
        <a:cs typeface="Times New Roman (Hebrew)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3399"/>
    <a:srgbClr val="336699"/>
    <a:srgbClr val="008080"/>
    <a:srgbClr val="009999"/>
    <a:srgbClr val="FF99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6415" autoAdjust="0"/>
    <p:restoredTop sz="90929"/>
  </p:normalViewPr>
  <p:slideViewPr>
    <p:cSldViewPr>
      <p:cViewPr varScale="1">
        <p:scale>
          <a:sx n="97" d="100"/>
          <a:sy n="97" d="100"/>
        </p:scale>
        <p:origin x="-114" y="-348"/>
      </p:cViewPr>
      <p:guideLst>
        <p:guide orient="horz" pos="2069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0D0326-91FE-4B9D-8863-0E809B6325C3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C346D468-77FE-4724-8C38-78AE704A5AC1}">
      <dgm:prSet phldrT="[טקסט]" custT="1"/>
      <dgm:spPr/>
      <dgm:t>
        <a:bodyPr/>
        <a:lstStyle/>
        <a:p>
          <a:pPr rtl="1"/>
          <a:endParaRPr lang="it-IT" sz="3600" b="1" dirty="0" smtClean="0"/>
        </a:p>
        <a:p>
          <a:pPr algn="ctr" rtl="1"/>
          <a:r>
            <a:rPr lang="it-IT" sz="3600" b="1" dirty="0" smtClean="0"/>
            <a:t>Leadership</a:t>
          </a:r>
          <a:endParaRPr lang="he-IL" sz="3600" b="1" dirty="0" smtClean="0"/>
        </a:p>
        <a:p>
          <a:pPr algn="ctr" rtl="1"/>
          <a:endParaRPr lang="he-IL" sz="4400" b="1" dirty="0"/>
        </a:p>
      </dgm:t>
    </dgm:pt>
    <dgm:pt modelId="{82F95271-C313-479F-9D84-EF84703C8D90}" type="parTrans" cxnId="{C53D16EB-A51D-4BBC-B187-4FAA529BF03D}">
      <dgm:prSet/>
      <dgm:spPr/>
      <dgm:t>
        <a:bodyPr/>
        <a:lstStyle/>
        <a:p>
          <a:pPr rtl="1"/>
          <a:endParaRPr lang="he-IL" sz="2000" b="1"/>
        </a:p>
      </dgm:t>
    </dgm:pt>
    <dgm:pt modelId="{E0005D0B-03C8-45C1-98E0-B74E13EFC0A8}" type="sibTrans" cxnId="{C53D16EB-A51D-4BBC-B187-4FAA529BF03D}">
      <dgm:prSet/>
      <dgm:spPr/>
      <dgm:t>
        <a:bodyPr/>
        <a:lstStyle/>
        <a:p>
          <a:pPr rtl="1"/>
          <a:endParaRPr lang="he-IL" sz="2000" b="1"/>
        </a:p>
      </dgm:t>
    </dgm:pt>
    <dgm:pt modelId="{EDCC11CC-1E01-42E8-8D36-D49E72D21B78}">
      <dgm:prSet phldrT="[טקסט]" custT="1"/>
      <dgm:spPr/>
      <dgm:t>
        <a:bodyPr/>
        <a:lstStyle/>
        <a:p>
          <a:pPr rtl="1"/>
          <a:endParaRPr lang="it-IT" sz="3600" b="1" dirty="0" smtClean="0"/>
        </a:p>
        <a:p>
          <a:pPr algn="ctr" rtl="0"/>
          <a:r>
            <a:rPr lang="it-IT" sz="3600" b="1" dirty="0" smtClean="0"/>
            <a:t>Morale</a:t>
          </a:r>
          <a:endParaRPr lang="he-IL" sz="3600" b="1" dirty="0" smtClean="0"/>
        </a:p>
        <a:p>
          <a:pPr algn="ctr" rtl="1"/>
          <a:endParaRPr lang="he-IL" sz="4400" b="1" dirty="0"/>
        </a:p>
      </dgm:t>
    </dgm:pt>
    <dgm:pt modelId="{3904E624-671A-42D7-84E3-A36863C879F4}" type="parTrans" cxnId="{622D5211-E94E-4ED8-B7C1-012F88C882EA}">
      <dgm:prSet/>
      <dgm:spPr/>
      <dgm:t>
        <a:bodyPr/>
        <a:lstStyle/>
        <a:p>
          <a:pPr rtl="1"/>
          <a:endParaRPr lang="he-IL" sz="2000" b="1"/>
        </a:p>
      </dgm:t>
    </dgm:pt>
    <dgm:pt modelId="{4D16E62D-63A6-4EB4-A36E-AF82A8037141}" type="sibTrans" cxnId="{622D5211-E94E-4ED8-B7C1-012F88C882EA}">
      <dgm:prSet/>
      <dgm:spPr/>
      <dgm:t>
        <a:bodyPr/>
        <a:lstStyle/>
        <a:p>
          <a:pPr rtl="1"/>
          <a:endParaRPr lang="he-IL" sz="2000" b="1"/>
        </a:p>
      </dgm:t>
    </dgm:pt>
    <dgm:pt modelId="{F5AA8E0C-C330-46E6-BCB4-45B4F550CC65}">
      <dgm:prSet phldrT="[טקסט]" custT="1"/>
      <dgm:spPr/>
      <dgm:t>
        <a:bodyPr/>
        <a:lstStyle/>
        <a:p>
          <a:pPr algn="l" rtl="0"/>
          <a:endParaRPr lang="it-IT" sz="3200" b="1" dirty="0" smtClean="0"/>
        </a:p>
        <a:p>
          <a:pPr algn="ctr" rtl="0"/>
          <a:r>
            <a:rPr lang="it-IT" sz="3200" b="1" dirty="0" smtClean="0"/>
            <a:t>Determination and desire</a:t>
          </a:r>
          <a:endParaRPr lang="he-IL" sz="3200" b="1" dirty="0" smtClean="0"/>
        </a:p>
        <a:p>
          <a:pPr algn="ctr" rtl="1"/>
          <a:endParaRPr lang="he-IL" sz="4400" b="1" dirty="0"/>
        </a:p>
      </dgm:t>
    </dgm:pt>
    <dgm:pt modelId="{298F1F99-02B8-4B86-9C53-F343AA98BB19}" type="parTrans" cxnId="{81325744-F2F3-42E9-AB52-49D58E4169C5}">
      <dgm:prSet/>
      <dgm:spPr/>
      <dgm:t>
        <a:bodyPr/>
        <a:lstStyle/>
        <a:p>
          <a:pPr rtl="1"/>
          <a:endParaRPr lang="he-IL" sz="2000" b="1"/>
        </a:p>
      </dgm:t>
    </dgm:pt>
    <dgm:pt modelId="{E7472407-EF36-4AAB-8005-ECA78A8F31F5}" type="sibTrans" cxnId="{81325744-F2F3-42E9-AB52-49D58E4169C5}">
      <dgm:prSet/>
      <dgm:spPr/>
      <dgm:t>
        <a:bodyPr/>
        <a:lstStyle/>
        <a:p>
          <a:pPr rtl="1"/>
          <a:endParaRPr lang="he-IL" sz="2000" b="1"/>
        </a:p>
      </dgm:t>
    </dgm:pt>
    <dgm:pt modelId="{C194C657-8CE0-4143-B0BA-5AFA095270B8}" type="pres">
      <dgm:prSet presAssocID="{6B0D0326-91FE-4B9D-8863-0E809B6325C3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DD8D42E7-A86F-4639-A294-E0A07A7045A6}" type="pres">
      <dgm:prSet presAssocID="{C346D468-77FE-4724-8C38-78AE704A5AC1}" presName="circle1" presStyleLbl="node1" presStyleIdx="0" presStyleCnt="3"/>
      <dgm:spPr>
        <a:solidFill>
          <a:schemeClr val="accent4">
            <a:lumMod val="40000"/>
            <a:lumOff val="60000"/>
          </a:schemeClr>
        </a:solidFill>
      </dgm:spPr>
    </dgm:pt>
    <dgm:pt modelId="{220A61BE-1A3F-4986-B864-0680FE26A27C}" type="pres">
      <dgm:prSet presAssocID="{C346D468-77FE-4724-8C38-78AE704A5AC1}" presName="space" presStyleCnt="0"/>
      <dgm:spPr/>
    </dgm:pt>
    <dgm:pt modelId="{D38C48F4-4BBD-4205-B4BB-6AFB30695087}" type="pres">
      <dgm:prSet presAssocID="{C346D468-77FE-4724-8C38-78AE704A5AC1}" presName="rect1" presStyleLbl="alignAcc1" presStyleIdx="0" presStyleCnt="3"/>
      <dgm:spPr/>
      <dgm:t>
        <a:bodyPr/>
        <a:lstStyle/>
        <a:p>
          <a:pPr rtl="1"/>
          <a:endParaRPr lang="he-IL"/>
        </a:p>
      </dgm:t>
    </dgm:pt>
    <dgm:pt modelId="{F496562F-47C4-4007-9189-EB4AC1315D4D}" type="pres">
      <dgm:prSet presAssocID="{EDCC11CC-1E01-42E8-8D36-D49E72D21B78}" presName="vertSpace2" presStyleLbl="node1" presStyleIdx="0" presStyleCnt="3"/>
      <dgm:spPr/>
    </dgm:pt>
    <dgm:pt modelId="{5188DB1E-DF1C-491C-A572-BED60B1F52FA}" type="pres">
      <dgm:prSet presAssocID="{EDCC11CC-1E01-42E8-8D36-D49E72D21B78}" presName="circle2" presStyleLbl="node1" presStyleIdx="1" presStyleCnt="3"/>
      <dgm:spPr>
        <a:solidFill>
          <a:schemeClr val="bg2">
            <a:lumMod val="75000"/>
          </a:schemeClr>
        </a:solidFill>
      </dgm:spPr>
    </dgm:pt>
    <dgm:pt modelId="{F453B8CF-90A2-44C3-B1BB-CFFDEA2A6E7E}" type="pres">
      <dgm:prSet presAssocID="{EDCC11CC-1E01-42E8-8D36-D49E72D21B78}" presName="rect2" presStyleLbl="alignAcc1" presStyleIdx="1" presStyleCnt="3" custLinFactNeighborX="71313" custLinFactNeighborY="-182"/>
      <dgm:spPr/>
      <dgm:t>
        <a:bodyPr/>
        <a:lstStyle/>
        <a:p>
          <a:pPr rtl="1"/>
          <a:endParaRPr lang="he-IL"/>
        </a:p>
      </dgm:t>
    </dgm:pt>
    <dgm:pt modelId="{FE2BD6BB-2DD2-4645-870B-D434C13BE467}" type="pres">
      <dgm:prSet presAssocID="{F5AA8E0C-C330-46E6-BCB4-45B4F550CC65}" presName="vertSpace3" presStyleLbl="node1" presStyleIdx="1" presStyleCnt="3"/>
      <dgm:spPr/>
    </dgm:pt>
    <dgm:pt modelId="{5C8E6F10-EE22-4FC2-AD61-0E3A0E5DA715}" type="pres">
      <dgm:prSet presAssocID="{F5AA8E0C-C330-46E6-BCB4-45B4F550CC65}" presName="circle3" presStyleLbl="node1" presStyleIdx="2" presStyleCnt="3"/>
      <dgm:spPr/>
    </dgm:pt>
    <dgm:pt modelId="{086CE1DE-E53F-46DD-B071-0DA9A84494BA}" type="pres">
      <dgm:prSet presAssocID="{F5AA8E0C-C330-46E6-BCB4-45B4F550CC65}" presName="rect3" presStyleLbl="alignAcc1" presStyleIdx="2" presStyleCnt="3"/>
      <dgm:spPr/>
      <dgm:t>
        <a:bodyPr/>
        <a:lstStyle/>
        <a:p>
          <a:pPr rtl="1"/>
          <a:endParaRPr lang="he-IL"/>
        </a:p>
      </dgm:t>
    </dgm:pt>
    <dgm:pt modelId="{DF35C4BD-2101-4016-88FE-BF6D2B343D0D}" type="pres">
      <dgm:prSet presAssocID="{C346D468-77FE-4724-8C38-78AE704A5AC1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DD38AE6-F3A0-4658-BC4A-9D041FFF1BA3}" type="pres">
      <dgm:prSet presAssocID="{EDCC11CC-1E01-42E8-8D36-D49E72D21B78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2E3FEC4-C9F4-4265-8389-3BF42DC56E7D}" type="pres">
      <dgm:prSet presAssocID="{F5AA8E0C-C330-46E6-BCB4-45B4F550CC65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622D5211-E94E-4ED8-B7C1-012F88C882EA}" srcId="{6B0D0326-91FE-4B9D-8863-0E809B6325C3}" destId="{EDCC11CC-1E01-42E8-8D36-D49E72D21B78}" srcOrd="1" destOrd="0" parTransId="{3904E624-671A-42D7-84E3-A36863C879F4}" sibTransId="{4D16E62D-63A6-4EB4-A36E-AF82A8037141}"/>
    <dgm:cxn modelId="{3BBC29FB-0E27-454E-9FB5-B5DB730DBC87}" type="presOf" srcId="{C346D468-77FE-4724-8C38-78AE704A5AC1}" destId="{D38C48F4-4BBD-4205-B4BB-6AFB30695087}" srcOrd="0" destOrd="0" presId="urn:microsoft.com/office/officeart/2005/8/layout/target3"/>
    <dgm:cxn modelId="{91F3AE04-39DD-4693-8B8D-BD3A119A2BBC}" type="presOf" srcId="{F5AA8E0C-C330-46E6-BCB4-45B4F550CC65}" destId="{02E3FEC4-C9F4-4265-8389-3BF42DC56E7D}" srcOrd="1" destOrd="0" presId="urn:microsoft.com/office/officeart/2005/8/layout/target3"/>
    <dgm:cxn modelId="{C53D16EB-A51D-4BBC-B187-4FAA529BF03D}" srcId="{6B0D0326-91FE-4B9D-8863-0E809B6325C3}" destId="{C346D468-77FE-4724-8C38-78AE704A5AC1}" srcOrd="0" destOrd="0" parTransId="{82F95271-C313-479F-9D84-EF84703C8D90}" sibTransId="{E0005D0B-03C8-45C1-98E0-B74E13EFC0A8}"/>
    <dgm:cxn modelId="{81325744-F2F3-42E9-AB52-49D58E4169C5}" srcId="{6B0D0326-91FE-4B9D-8863-0E809B6325C3}" destId="{F5AA8E0C-C330-46E6-BCB4-45B4F550CC65}" srcOrd="2" destOrd="0" parTransId="{298F1F99-02B8-4B86-9C53-F343AA98BB19}" sibTransId="{E7472407-EF36-4AAB-8005-ECA78A8F31F5}"/>
    <dgm:cxn modelId="{FFED502C-F210-45E3-A6A4-AC7F9652A684}" type="presOf" srcId="{EDCC11CC-1E01-42E8-8D36-D49E72D21B78}" destId="{F453B8CF-90A2-44C3-B1BB-CFFDEA2A6E7E}" srcOrd="0" destOrd="0" presId="urn:microsoft.com/office/officeart/2005/8/layout/target3"/>
    <dgm:cxn modelId="{10239F38-0445-425C-A629-8070B70399FD}" type="presOf" srcId="{F5AA8E0C-C330-46E6-BCB4-45B4F550CC65}" destId="{086CE1DE-E53F-46DD-B071-0DA9A84494BA}" srcOrd="0" destOrd="0" presId="urn:microsoft.com/office/officeart/2005/8/layout/target3"/>
    <dgm:cxn modelId="{60AFF1EA-B13B-4222-918C-FCD8CD18588D}" type="presOf" srcId="{6B0D0326-91FE-4B9D-8863-0E809B6325C3}" destId="{C194C657-8CE0-4143-B0BA-5AFA095270B8}" srcOrd="0" destOrd="0" presId="urn:microsoft.com/office/officeart/2005/8/layout/target3"/>
    <dgm:cxn modelId="{A3B3B8AB-A45A-4217-88DE-B809D57FF05F}" type="presOf" srcId="{C346D468-77FE-4724-8C38-78AE704A5AC1}" destId="{DF35C4BD-2101-4016-88FE-BF6D2B343D0D}" srcOrd="1" destOrd="0" presId="urn:microsoft.com/office/officeart/2005/8/layout/target3"/>
    <dgm:cxn modelId="{480D278D-3B11-48F1-A82C-B9DA8DA99441}" type="presOf" srcId="{EDCC11CC-1E01-42E8-8D36-D49E72D21B78}" destId="{8DD38AE6-F3A0-4658-BC4A-9D041FFF1BA3}" srcOrd="1" destOrd="0" presId="urn:microsoft.com/office/officeart/2005/8/layout/target3"/>
    <dgm:cxn modelId="{A593F7CB-B5EA-4AF6-97BE-6540982BF92C}" type="presParOf" srcId="{C194C657-8CE0-4143-B0BA-5AFA095270B8}" destId="{DD8D42E7-A86F-4639-A294-E0A07A7045A6}" srcOrd="0" destOrd="0" presId="urn:microsoft.com/office/officeart/2005/8/layout/target3"/>
    <dgm:cxn modelId="{61EBEB7F-A72E-4A92-AA37-502E3F010DA3}" type="presParOf" srcId="{C194C657-8CE0-4143-B0BA-5AFA095270B8}" destId="{220A61BE-1A3F-4986-B864-0680FE26A27C}" srcOrd="1" destOrd="0" presId="urn:microsoft.com/office/officeart/2005/8/layout/target3"/>
    <dgm:cxn modelId="{FD1F9877-909E-4137-A3AA-0527D59F13DD}" type="presParOf" srcId="{C194C657-8CE0-4143-B0BA-5AFA095270B8}" destId="{D38C48F4-4BBD-4205-B4BB-6AFB30695087}" srcOrd="2" destOrd="0" presId="urn:microsoft.com/office/officeart/2005/8/layout/target3"/>
    <dgm:cxn modelId="{82698690-CD5A-4761-AA7C-F215FDD92BDE}" type="presParOf" srcId="{C194C657-8CE0-4143-B0BA-5AFA095270B8}" destId="{F496562F-47C4-4007-9189-EB4AC1315D4D}" srcOrd="3" destOrd="0" presId="urn:microsoft.com/office/officeart/2005/8/layout/target3"/>
    <dgm:cxn modelId="{22B31FDA-0EB0-4A06-93EF-A9C619D17EEC}" type="presParOf" srcId="{C194C657-8CE0-4143-B0BA-5AFA095270B8}" destId="{5188DB1E-DF1C-491C-A572-BED60B1F52FA}" srcOrd="4" destOrd="0" presId="urn:microsoft.com/office/officeart/2005/8/layout/target3"/>
    <dgm:cxn modelId="{97F09EEB-5FFE-4707-A77B-CD9BDAEF12AF}" type="presParOf" srcId="{C194C657-8CE0-4143-B0BA-5AFA095270B8}" destId="{F453B8CF-90A2-44C3-B1BB-CFFDEA2A6E7E}" srcOrd="5" destOrd="0" presId="urn:microsoft.com/office/officeart/2005/8/layout/target3"/>
    <dgm:cxn modelId="{DBC1F3CA-F889-41B0-8DCA-B7B8FA292B2E}" type="presParOf" srcId="{C194C657-8CE0-4143-B0BA-5AFA095270B8}" destId="{FE2BD6BB-2DD2-4645-870B-D434C13BE467}" srcOrd="6" destOrd="0" presId="urn:microsoft.com/office/officeart/2005/8/layout/target3"/>
    <dgm:cxn modelId="{3D38A7DD-B9FD-47FB-B84C-7F7A2AEEAE9C}" type="presParOf" srcId="{C194C657-8CE0-4143-B0BA-5AFA095270B8}" destId="{5C8E6F10-EE22-4FC2-AD61-0E3A0E5DA715}" srcOrd="7" destOrd="0" presId="urn:microsoft.com/office/officeart/2005/8/layout/target3"/>
    <dgm:cxn modelId="{E1A06D1F-E12C-4645-BB4D-59C312D53B40}" type="presParOf" srcId="{C194C657-8CE0-4143-B0BA-5AFA095270B8}" destId="{086CE1DE-E53F-46DD-B071-0DA9A84494BA}" srcOrd="8" destOrd="0" presId="urn:microsoft.com/office/officeart/2005/8/layout/target3"/>
    <dgm:cxn modelId="{18B24395-2E61-40E6-AD8B-700C8AFDD0D5}" type="presParOf" srcId="{C194C657-8CE0-4143-B0BA-5AFA095270B8}" destId="{DF35C4BD-2101-4016-88FE-BF6D2B343D0D}" srcOrd="9" destOrd="0" presId="urn:microsoft.com/office/officeart/2005/8/layout/target3"/>
    <dgm:cxn modelId="{3B9861CF-8BE1-49DF-8E57-32F5D57C09B0}" type="presParOf" srcId="{C194C657-8CE0-4143-B0BA-5AFA095270B8}" destId="{8DD38AE6-F3A0-4658-BC4A-9D041FFF1BA3}" srcOrd="10" destOrd="0" presId="urn:microsoft.com/office/officeart/2005/8/layout/target3"/>
    <dgm:cxn modelId="{6F339554-63E8-44E8-8FFF-62302AA87133}" type="presParOf" srcId="{C194C657-8CE0-4143-B0BA-5AFA095270B8}" destId="{02E3FEC4-C9F4-4265-8389-3BF42DC56E7D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45ACBF-EEE6-4DE6-B80E-7A905E74B78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091F6F8A-170E-4360-93A1-E5818241A900}">
      <dgm:prSet phldrT="[טקסט]" custT="1"/>
      <dgm:spPr>
        <a:solidFill>
          <a:srgbClr val="FF0000"/>
        </a:solidFill>
      </dgm:spPr>
      <dgm:t>
        <a:bodyPr/>
        <a:lstStyle/>
        <a:p>
          <a:pPr rtl="0"/>
          <a:r>
            <a:rPr lang="en-US" altLang="en-US" sz="2000" b="1" dirty="0" smtClean="0">
              <a:solidFill>
                <a:schemeClr val="tx1"/>
              </a:solidFill>
            </a:rPr>
            <a:t>There is no solution to the problem of timing. It is an integral part of the art of politics</a:t>
          </a:r>
          <a:endParaRPr lang="he-IL" altLang="en-US" sz="2000" b="1" dirty="0" smtClean="0">
            <a:solidFill>
              <a:schemeClr val="tx1"/>
            </a:solidFill>
          </a:endParaRPr>
        </a:p>
        <a:p>
          <a:pPr marL="0" marR="0" indent="0" algn="ct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he-IL" altLang="en-US" sz="3200" b="1" dirty="0" smtClean="0">
            <a:solidFill>
              <a:schemeClr val="tx1"/>
            </a:solidFill>
          </a:endParaRPr>
        </a:p>
      </dgm:t>
    </dgm:pt>
    <dgm:pt modelId="{3244A954-D9DF-4735-91F4-BBFC975C2B6B}" type="parTrans" cxnId="{63DDAD21-7F83-40CF-B0E2-19F6C7F1377C}">
      <dgm:prSet/>
      <dgm:spPr/>
      <dgm:t>
        <a:bodyPr/>
        <a:lstStyle/>
        <a:p>
          <a:pPr algn="ctr" rtl="1"/>
          <a:endParaRPr lang="he-IL" sz="3200" b="1"/>
        </a:p>
      </dgm:t>
    </dgm:pt>
    <dgm:pt modelId="{D50D32A1-01F8-4082-BBB9-B2CA91E082CB}" type="sibTrans" cxnId="{63DDAD21-7F83-40CF-B0E2-19F6C7F1377C}">
      <dgm:prSet/>
      <dgm:spPr/>
      <dgm:t>
        <a:bodyPr/>
        <a:lstStyle/>
        <a:p>
          <a:pPr algn="ctr" rtl="1"/>
          <a:endParaRPr lang="he-IL" sz="3200" b="1"/>
        </a:p>
      </dgm:t>
    </dgm:pt>
    <dgm:pt modelId="{80D650E6-C778-4966-B662-DF8F3FB2A50C}">
      <dgm:prSet phldrT="[טקסט]" custT="1"/>
      <dgm:spPr>
        <a:solidFill>
          <a:schemeClr val="accent6">
            <a:lumMod val="75000"/>
          </a:schemeClr>
        </a:solidFill>
      </dgm:spPr>
      <dgm:t>
        <a:bodyPr/>
        <a:lstStyle/>
        <a:p>
          <a:pPr rtl="0"/>
          <a:r>
            <a:rPr lang="en-US" altLang="en-US" sz="2800" b="1" dirty="0" smtClean="0"/>
            <a:t>Wars must come to an end when the new order has a chance for a better order</a:t>
          </a:r>
          <a:endParaRPr lang="he-IL" altLang="en-US" sz="2800" b="1" dirty="0" smtClean="0"/>
        </a:p>
        <a:p>
          <a:pPr marL="0" marR="0" indent="0" algn="ct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altLang="en-US" sz="3200" b="1" dirty="0" smtClean="0"/>
        </a:p>
      </dgm:t>
    </dgm:pt>
    <dgm:pt modelId="{4CB699A4-D26A-4DF3-838C-4AD1C4E91C1C}" type="parTrans" cxnId="{E479AF0B-73D8-46CF-9555-A312F91C3038}">
      <dgm:prSet/>
      <dgm:spPr/>
      <dgm:t>
        <a:bodyPr/>
        <a:lstStyle/>
        <a:p>
          <a:pPr algn="ctr" rtl="1"/>
          <a:endParaRPr lang="he-IL" sz="3200" b="1"/>
        </a:p>
      </dgm:t>
    </dgm:pt>
    <dgm:pt modelId="{D4D8739B-4B4B-4FD2-A6ED-5E6D60A43FC2}" type="sibTrans" cxnId="{E479AF0B-73D8-46CF-9555-A312F91C3038}">
      <dgm:prSet/>
      <dgm:spPr/>
      <dgm:t>
        <a:bodyPr/>
        <a:lstStyle/>
        <a:p>
          <a:pPr algn="ctr" rtl="1"/>
          <a:endParaRPr lang="he-IL" sz="3200" b="1"/>
        </a:p>
      </dgm:t>
    </dgm:pt>
    <dgm:pt modelId="{30DAFC77-E3DC-43D6-9DC3-D0BB6728B131}">
      <dgm:prSet/>
      <dgm:spPr/>
      <dgm:t>
        <a:bodyPr/>
        <a:lstStyle/>
        <a:p>
          <a:pPr rtl="0"/>
          <a:endParaRPr lang="he-IL" dirty="0"/>
        </a:p>
      </dgm:t>
    </dgm:pt>
    <dgm:pt modelId="{096D2B50-8F15-47C1-9659-95DAB8B57713}" type="parTrans" cxnId="{E5C6941A-DEBB-471F-8B3B-445BDA1EB48B}">
      <dgm:prSet/>
      <dgm:spPr/>
      <dgm:t>
        <a:bodyPr/>
        <a:lstStyle/>
        <a:p>
          <a:pPr rtl="1"/>
          <a:endParaRPr lang="he-IL"/>
        </a:p>
      </dgm:t>
    </dgm:pt>
    <dgm:pt modelId="{B6C8A29E-63E2-4BDD-ADED-C8D645760923}" type="sibTrans" cxnId="{E5C6941A-DEBB-471F-8B3B-445BDA1EB48B}">
      <dgm:prSet/>
      <dgm:spPr/>
      <dgm:t>
        <a:bodyPr/>
        <a:lstStyle/>
        <a:p>
          <a:pPr rtl="1"/>
          <a:endParaRPr lang="he-IL"/>
        </a:p>
      </dgm:t>
    </dgm:pt>
    <dgm:pt modelId="{56A1FC7F-2D7C-4FDC-94DC-3B2899F8DF02}" type="pres">
      <dgm:prSet presAssocID="{2945ACBF-EEE6-4DE6-B80E-7A905E74B78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26397B1D-2ABD-4174-A491-6C74B0B700D0}" type="pres">
      <dgm:prSet presAssocID="{091F6F8A-170E-4360-93A1-E5818241A900}" presName="parentText" presStyleLbl="node1" presStyleIdx="0" presStyleCnt="2" custScaleY="84902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33BE3797-4F07-4B94-8B92-6CCA1CE9D2BF}" type="pres">
      <dgm:prSet presAssocID="{D50D32A1-01F8-4082-BBB9-B2CA91E082CB}" presName="spacer" presStyleCnt="0"/>
      <dgm:spPr/>
    </dgm:pt>
    <dgm:pt modelId="{E529D726-FF78-4283-8FD1-BB9C5231742D}" type="pres">
      <dgm:prSet presAssocID="{80D650E6-C778-4966-B662-DF8F3FB2A50C}" presName="parentText" presStyleLbl="node1" presStyleIdx="1" presStyleCnt="2" custLinFactY="3408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48E5AE9-3EA0-4A30-B627-9FBD60C3524F}" type="pres">
      <dgm:prSet presAssocID="{80D650E6-C778-4966-B662-DF8F3FB2A50C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C1D40C5F-0DA8-4504-BE32-4050609D8292}" type="presOf" srcId="{091F6F8A-170E-4360-93A1-E5818241A900}" destId="{26397B1D-2ABD-4174-A491-6C74B0B700D0}" srcOrd="0" destOrd="0" presId="urn:microsoft.com/office/officeart/2005/8/layout/vList2"/>
    <dgm:cxn modelId="{E479AF0B-73D8-46CF-9555-A312F91C3038}" srcId="{2945ACBF-EEE6-4DE6-B80E-7A905E74B789}" destId="{80D650E6-C778-4966-B662-DF8F3FB2A50C}" srcOrd="1" destOrd="0" parTransId="{4CB699A4-D26A-4DF3-838C-4AD1C4E91C1C}" sibTransId="{D4D8739B-4B4B-4FD2-A6ED-5E6D60A43FC2}"/>
    <dgm:cxn modelId="{49C3F57E-2F3D-4031-84B4-90C7CC356B37}" type="presOf" srcId="{30DAFC77-E3DC-43D6-9DC3-D0BB6728B131}" destId="{F48E5AE9-3EA0-4A30-B627-9FBD60C3524F}" srcOrd="0" destOrd="0" presId="urn:microsoft.com/office/officeart/2005/8/layout/vList2"/>
    <dgm:cxn modelId="{3A6DB619-D661-4103-A36F-BAC5014805E6}" type="presOf" srcId="{2945ACBF-EEE6-4DE6-B80E-7A905E74B789}" destId="{56A1FC7F-2D7C-4FDC-94DC-3B2899F8DF02}" srcOrd="0" destOrd="0" presId="urn:microsoft.com/office/officeart/2005/8/layout/vList2"/>
    <dgm:cxn modelId="{63DDAD21-7F83-40CF-B0E2-19F6C7F1377C}" srcId="{2945ACBF-EEE6-4DE6-B80E-7A905E74B789}" destId="{091F6F8A-170E-4360-93A1-E5818241A900}" srcOrd="0" destOrd="0" parTransId="{3244A954-D9DF-4735-91F4-BBFC975C2B6B}" sibTransId="{D50D32A1-01F8-4082-BBB9-B2CA91E082CB}"/>
    <dgm:cxn modelId="{E5C6941A-DEBB-471F-8B3B-445BDA1EB48B}" srcId="{80D650E6-C778-4966-B662-DF8F3FB2A50C}" destId="{30DAFC77-E3DC-43D6-9DC3-D0BB6728B131}" srcOrd="0" destOrd="0" parTransId="{096D2B50-8F15-47C1-9659-95DAB8B57713}" sibTransId="{B6C8A29E-63E2-4BDD-ADED-C8D645760923}"/>
    <dgm:cxn modelId="{AE66DEDF-B679-4405-AE48-041A6881FB2E}" type="presOf" srcId="{80D650E6-C778-4966-B662-DF8F3FB2A50C}" destId="{E529D726-FF78-4283-8FD1-BB9C5231742D}" srcOrd="0" destOrd="0" presId="urn:microsoft.com/office/officeart/2005/8/layout/vList2"/>
    <dgm:cxn modelId="{FB4AEA1A-D7D3-4DEF-83CD-1CF8760C14FE}" type="presParOf" srcId="{56A1FC7F-2D7C-4FDC-94DC-3B2899F8DF02}" destId="{26397B1D-2ABD-4174-A491-6C74B0B700D0}" srcOrd="0" destOrd="0" presId="urn:microsoft.com/office/officeart/2005/8/layout/vList2"/>
    <dgm:cxn modelId="{FD139AED-A5C5-43A8-9D02-74B6A0F6327B}" type="presParOf" srcId="{56A1FC7F-2D7C-4FDC-94DC-3B2899F8DF02}" destId="{33BE3797-4F07-4B94-8B92-6CCA1CE9D2BF}" srcOrd="1" destOrd="0" presId="urn:microsoft.com/office/officeart/2005/8/layout/vList2"/>
    <dgm:cxn modelId="{656EBB3F-68A6-4011-84CF-4C8D4A74FEC7}" type="presParOf" srcId="{56A1FC7F-2D7C-4FDC-94DC-3B2899F8DF02}" destId="{E529D726-FF78-4283-8FD1-BB9C5231742D}" srcOrd="2" destOrd="0" presId="urn:microsoft.com/office/officeart/2005/8/layout/vList2"/>
    <dgm:cxn modelId="{B640A4CD-949D-4D4F-A998-4003C48F9497}" type="presParOf" srcId="{56A1FC7F-2D7C-4FDC-94DC-3B2899F8DF02}" destId="{F48E5AE9-3EA0-4A30-B627-9FBD60C3524F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FF502F4-A38F-499B-ABB3-256A4D206C5B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D3284535-1915-4B63-8B3F-1FF6AAA3EDBB}">
      <dgm:prSet phldrT="[טקסט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marL="0" marR="0" indent="0" algn="ct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he-IL" sz="3200" b="1" dirty="0" smtClean="0">
            <a:solidFill>
              <a:schemeClr val="tx1"/>
            </a:solidFill>
          </a:endParaRPr>
        </a:p>
        <a:p>
          <a:pPr algn="ctr" rtl="0"/>
          <a:r>
            <a:rPr lang="it-IT" sz="2800" b="1" dirty="0" smtClean="0">
              <a:solidFill>
                <a:schemeClr val="tx1"/>
              </a:solidFill>
            </a:rPr>
            <a:t>Dynamic national security</a:t>
          </a:r>
          <a:endParaRPr lang="he-IL" sz="2800" b="1" dirty="0" smtClean="0">
            <a:solidFill>
              <a:schemeClr val="tx1"/>
            </a:solidFill>
          </a:endParaRPr>
        </a:p>
        <a:p>
          <a:pPr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3200" b="1" dirty="0">
            <a:solidFill>
              <a:schemeClr val="tx1"/>
            </a:solidFill>
          </a:endParaRPr>
        </a:p>
      </dgm:t>
    </dgm:pt>
    <dgm:pt modelId="{1E5811D1-1F9E-4080-B684-EBE3B95C8EA7}" type="parTrans" cxnId="{0763F8F1-DBAC-4F92-961D-89BAD4096586}">
      <dgm:prSet/>
      <dgm:spPr/>
      <dgm:t>
        <a:bodyPr/>
        <a:lstStyle/>
        <a:p>
          <a:pPr algn="ctr" rtl="1"/>
          <a:endParaRPr lang="he-IL" sz="2400"/>
        </a:p>
      </dgm:t>
    </dgm:pt>
    <dgm:pt modelId="{FB9E839B-795E-4797-8B89-1D0E0062314C}" type="sibTrans" cxnId="{0763F8F1-DBAC-4F92-961D-89BAD4096586}">
      <dgm:prSet/>
      <dgm:spPr/>
      <dgm:t>
        <a:bodyPr/>
        <a:lstStyle/>
        <a:p>
          <a:pPr algn="ctr" rtl="1"/>
          <a:endParaRPr lang="he-IL" sz="2400"/>
        </a:p>
      </dgm:t>
    </dgm:pt>
    <dgm:pt modelId="{951F3FD7-B0CE-42D4-A5F3-B5266B5E3D9C}">
      <dgm:prSet phldrT="[טקסט]" custT="1"/>
      <dgm:spPr>
        <a:solidFill>
          <a:schemeClr val="bg2">
            <a:lumMod val="75000"/>
          </a:schemeClr>
        </a:solidFill>
      </dgm:spPr>
      <dgm:t>
        <a:bodyPr/>
        <a:lstStyle/>
        <a:p>
          <a:pPr marL="0" marR="0" indent="0" algn="ct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he-IL" sz="2400" b="1" dirty="0" smtClean="0">
            <a:solidFill>
              <a:schemeClr val="tx1"/>
            </a:solidFill>
          </a:endParaRPr>
        </a:p>
        <a:p>
          <a:pPr rtl="0"/>
          <a:r>
            <a:rPr lang="en-US" sz="1800" b="1" dirty="0" smtClean="0">
              <a:solidFill>
                <a:schemeClr val="tx1"/>
              </a:solidFill>
            </a:rPr>
            <a:t>National security policy depends on the circumstances and must recognize the need for constant change</a:t>
          </a:r>
          <a:endParaRPr lang="he-IL" sz="1800" b="1" dirty="0" smtClean="0">
            <a:solidFill>
              <a:schemeClr val="tx1"/>
            </a:solidFill>
          </a:endParaRPr>
        </a:p>
        <a:p>
          <a:pPr algn="ctr" rtl="1"/>
          <a:endParaRPr lang="he-IL" sz="2400" dirty="0"/>
        </a:p>
      </dgm:t>
    </dgm:pt>
    <dgm:pt modelId="{32365F39-6081-425C-9DC0-A73430C28C30}" type="parTrans" cxnId="{2579EA33-E70D-42E8-8590-10B57D7EBDA5}">
      <dgm:prSet/>
      <dgm:spPr/>
      <dgm:t>
        <a:bodyPr/>
        <a:lstStyle/>
        <a:p>
          <a:pPr algn="ctr" rtl="1"/>
          <a:endParaRPr lang="he-IL" sz="2400"/>
        </a:p>
      </dgm:t>
    </dgm:pt>
    <dgm:pt modelId="{8E57FBFD-F1BC-41F1-8CC0-D03651E14C6F}" type="sibTrans" cxnId="{2579EA33-E70D-42E8-8590-10B57D7EBDA5}">
      <dgm:prSet/>
      <dgm:spPr/>
      <dgm:t>
        <a:bodyPr/>
        <a:lstStyle/>
        <a:p>
          <a:pPr algn="ctr" rtl="1"/>
          <a:endParaRPr lang="he-IL" sz="2400"/>
        </a:p>
      </dgm:t>
    </dgm:pt>
    <dgm:pt modelId="{B4F895B2-3356-4EC8-92D6-AE7078CE6717}">
      <dgm:prSet phldrT="[טקסט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ctr" eaLnBrk="1" hangingPunct="1"/>
          <a:endParaRPr lang="he-IL" sz="2400" b="1" dirty="0" smtClean="0">
            <a:solidFill>
              <a:schemeClr val="tx1"/>
            </a:solidFill>
          </a:endParaRPr>
        </a:p>
        <a:p>
          <a:pPr algn="ctr" eaLnBrk="1" hangingPunct="1"/>
          <a:endParaRPr lang="he-IL" sz="2400" b="1" dirty="0" smtClean="0">
            <a:solidFill>
              <a:schemeClr val="tx1"/>
            </a:solidFill>
          </a:endParaRPr>
        </a:p>
        <a:p>
          <a:pPr algn="ctr" rtl="0" eaLnBrk="1" hangingPunct="1"/>
          <a:r>
            <a:rPr lang="en-US" sz="2000" b="1" dirty="0" smtClean="0">
              <a:solidFill>
                <a:schemeClr val="tx1"/>
              </a:solidFill>
            </a:rPr>
            <a:t>The worst enemy for quality decision making processes in national security matters is routine and the inability to notice the change and take into account the implications</a:t>
          </a:r>
        </a:p>
        <a:p>
          <a:pPr algn="ctr" rtl="1"/>
          <a:endParaRPr lang="he-IL" sz="2400" dirty="0" smtClean="0">
            <a:solidFill>
              <a:schemeClr val="tx1"/>
            </a:solidFill>
          </a:endParaRPr>
        </a:p>
        <a:p>
          <a:pPr algn="ctr" rtl="1"/>
          <a:endParaRPr lang="he-IL" sz="2400" dirty="0">
            <a:solidFill>
              <a:schemeClr val="tx1"/>
            </a:solidFill>
          </a:endParaRPr>
        </a:p>
      </dgm:t>
    </dgm:pt>
    <dgm:pt modelId="{3F2419D8-B12C-426F-B5EE-60D9A2412293}" type="sibTrans" cxnId="{E83F19C6-E4B6-4946-AC8D-371CF5302C00}">
      <dgm:prSet/>
      <dgm:spPr/>
      <dgm:t>
        <a:bodyPr/>
        <a:lstStyle/>
        <a:p>
          <a:pPr algn="ctr" rtl="1"/>
          <a:endParaRPr lang="he-IL" sz="2400"/>
        </a:p>
      </dgm:t>
    </dgm:pt>
    <dgm:pt modelId="{FCDBF7E0-FF56-47D4-9E3D-7E284AD40813}" type="parTrans" cxnId="{E83F19C6-E4B6-4946-AC8D-371CF5302C00}">
      <dgm:prSet/>
      <dgm:spPr/>
      <dgm:t>
        <a:bodyPr/>
        <a:lstStyle/>
        <a:p>
          <a:pPr algn="ctr" rtl="1"/>
          <a:endParaRPr lang="he-IL" sz="2400"/>
        </a:p>
      </dgm:t>
    </dgm:pt>
    <dgm:pt modelId="{A03C9FE1-51D2-4E1B-8953-9EDB7BA0997E}" type="pres">
      <dgm:prSet presAssocID="{7FF502F4-A38F-499B-ABB3-256A4D206C5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414AB3A3-D522-42B2-B701-EAA51DFDF377}" type="pres">
      <dgm:prSet presAssocID="{B4F895B2-3356-4EC8-92D6-AE7078CE6717}" presName="boxAndChildren" presStyleCnt="0"/>
      <dgm:spPr/>
    </dgm:pt>
    <dgm:pt modelId="{9DCAF85C-4F45-43B1-991E-1470E78143DA}" type="pres">
      <dgm:prSet presAssocID="{B4F895B2-3356-4EC8-92D6-AE7078CE6717}" presName="parentTextBox" presStyleLbl="node1" presStyleIdx="0" presStyleCnt="3" custLinFactNeighborX="-3357" custLinFactNeighborY="849"/>
      <dgm:spPr/>
      <dgm:t>
        <a:bodyPr/>
        <a:lstStyle/>
        <a:p>
          <a:pPr rtl="1"/>
          <a:endParaRPr lang="he-IL"/>
        </a:p>
      </dgm:t>
    </dgm:pt>
    <dgm:pt modelId="{9A1F57A9-0E6D-49F5-BEB0-567481EB1C1F}" type="pres">
      <dgm:prSet presAssocID="{8E57FBFD-F1BC-41F1-8CC0-D03651E14C6F}" presName="sp" presStyleCnt="0"/>
      <dgm:spPr/>
    </dgm:pt>
    <dgm:pt modelId="{682049C3-2D8C-46F2-AFB6-CD34520287E9}" type="pres">
      <dgm:prSet presAssocID="{951F3FD7-B0CE-42D4-A5F3-B5266B5E3D9C}" presName="arrowAndChildren" presStyleCnt="0"/>
      <dgm:spPr/>
    </dgm:pt>
    <dgm:pt modelId="{71C2573E-BFA3-49E7-82DB-3A768CC44F91}" type="pres">
      <dgm:prSet presAssocID="{951F3FD7-B0CE-42D4-A5F3-B5266B5E3D9C}" presName="parentTextArrow" presStyleLbl="node1" presStyleIdx="1" presStyleCnt="3" custScaleY="40538"/>
      <dgm:spPr/>
      <dgm:t>
        <a:bodyPr/>
        <a:lstStyle/>
        <a:p>
          <a:pPr rtl="1"/>
          <a:endParaRPr lang="he-IL"/>
        </a:p>
      </dgm:t>
    </dgm:pt>
    <dgm:pt modelId="{5CCA3D9B-27CD-4A92-AC42-BDC53FAEE615}" type="pres">
      <dgm:prSet presAssocID="{FB9E839B-795E-4797-8B89-1D0E0062314C}" presName="sp" presStyleCnt="0"/>
      <dgm:spPr/>
    </dgm:pt>
    <dgm:pt modelId="{DC1C70BA-22CA-4EE9-9493-D9B543934EA3}" type="pres">
      <dgm:prSet presAssocID="{D3284535-1915-4B63-8B3F-1FF6AAA3EDBB}" presName="arrowAndChildren" presStyleCnt="0"/>
      <dgm:spPr/>
    </dgm:pt>
    <dgm:pt modelId="{B4E4C787-3BA4-4805-A77A-A11766C64C71}" type="pres">
      <dgm:prSet presAssocID="{D3284535-1915-4B63-8B3F-1FF6AAA3EDBB}" presName="parentTextArrow" presStyleLbl="node1" presStyleIdx="2" presStyleCnt="3" custScaleY="43856" custLinFactNeighborY="2536"/>
      <dgm:spPr/>
      <dgm:t>
        <a:bodyPr/>
        <a:lstStyle/>
        <a:p>
          <a:pPr rtl="1"/>
          <a:endParaRPr lang="he-IL"/>
        </a:p>
      </dgm:t>
    </dgm:pt>
  </dgm:ptLst>
  <dgm:cxnLst>
    <dgm:cxn modelId="{F399C8D1-C222-4F43-B12A-D0C32C17F99F}" type="presOf" srcId="{951F3FD7-B0CE-42D4-A5F3-B5266B5E3D9C}" destId="{71C2573E-BFA3-49E7-82DB-3A768CC44F91}" srcOrd="0" destOrd="0" presId="urn:microsoft.com/office/officeart/2005/8/layout/process4"/>
    <dgm:cxn modelId="{2579EA33-E70D-42E8-8590-10B57D7EBDA5}" srcId="{7FF502F4-A38F-499B-ABB3-256A4D206C5B}" destId="{951F3FD7-B0CE-42D4-A5F3-B5266B5E3D9C}" srcOrd="1" destOrd="0" parTransId="{32365F39-6081-425C-9DC0-A73430C28C30}" sibTransId="{8E57FBFD-F1BC-41F1-8CC0-D03651E14C6F}"/>
    <dgm:cxn modelId="{0763F8F1-DBAC-4F92-961D-89BAD4096586}" srcId="{7FF502F4-A38F-499B-ABB3-256A4D206C5B}" destId="{D3284535-1915-4B63-8B3F-1FF6AAA3EDBB}" srcOrd="0" destOrd="0" parTransId="{1E5811D1-1F9E-4080-B684-EBE3B95C8EA7}" sibTransId="{FB9E839B-795E-4797-8B89-1D0E0062314C}"/>
    <dgm:cxn modelId="{7F9C18C5-7416-4B94-9413-D6387CA70900}" type="presOf" srcId="{7FF502F4-A38F-499B-ABB3-256A4D206C5B}" destId="{A03C9FE1-51D2-4E1B-8953-9EDB7BA0997E}" srcOrd="0" destOrd="0" presId="urn:microsoft.com/office/officeart/2005/8/layout/process4"/>
    <dgm:cxn modelId="{E83F19C6-E4B6-4946-AC8D-371CF5302C00}" srcId="{7FF502F4-A38F-499B-ABB3-256A4D206C5B}" destId="{B4F895B2-3356-4EC8-92D6-AE7078CE6717}" srcOrd="2" destOrd="0" parTransId="{FCDBF7E0-FF56-47D4-9E3D-7E284AD40813}" sibTransId="{3F2419D8-B12C-426F-B5EE-60D9A2412293}"/>
    <dgm:cxn modelId="{E40AE328-B010-46C7-9033-1E8A19696667}" type="presOf" srcId="{D3284535-1915-4B63-8B3F-1FF6AAA3EDBB}" destId="{B4E4C787-3BA4-4805-A77A-A11766C64C71}" srcOrd="0" destOrd="0" presId="urn:microsoft.com/office/officeart/2005/8/layout/process4"/>
    <dgm:cxn modelId="{27DAF2EC-340C-4468-B2E6-727D7637E146}" type="presOf" srcId="{B4F895B2-3356-4EC8-92D6-AE7078CE6717}" destId="{9DCAF85C-4F45-43B1-991E-1470E78143DA}" srcOrd="0" destOrd="0" presId="urn:microsoft.com/office/officeart/2005/8/layout/process4"/>
    <dgm:cxn modelId="{9DA89E4F-E1E3-40A7-9735-1B1831DC3CE1}" type="presParOf" srcId="{A03C9FE1-51D2-4E1B-8953-9EDB7BA0997E}" destId="{414AB3A3-D522-42B2-B701-EAA51DFDF377}" srcOrd="0" destOrd="0" presId="urn:microsoft.com/office/officeart/2005/8/layout/process4"/>
    <dgm:cxn modelId="{F0ED1F70-E60B-41F6-BCC8-FBB2AFBA883D}" type="presParOf" srcId="{414AB3A3-D522-42B2-B701-EAA51DFDF377}" destId="{9DCAF85C-4F45-43B1-991E-1470E78143DA}" srcOrd="0" destOrd="0" presId="urn:microsoft.com/office/officeart/2005/8/layout/process4"/>
    <dgm:cxn modelId="{268BC5F0-4E53-4631-988D-66BF07FF48E3}" type="presParOf" srcId="{A03C9FE1-51D2-4E1B-8953-9EDB7BA0997E}" destId="{9A1F57A9-0E6D-49F5-BEB0-567481EB1C1F}" srcOrd="1" destOrd="0" presId="urn:microsoft.com/office/officeart/2005/8/layout/process4"/>
    <dgm:cxn modelId="{A458157D-0511-4CA4-AF78-34341EFFF70F}" type="presParOf" srcId="{A03C9FE1-51D2-4E1B-8953-9EDB7BA0997E}" destId="{682049C3-2D8C-46F2-AFB6-CD34520287E9}" srcOrd="2" destOrd="0" presId="urn:microsoft.com/office/officeart/2005/8/layout/process4"/>
    <dgm:cxn modelId="{105491B0-220A-4460-A93E-70C5561818B6}" type="presParOf" srcId="{682049C3-2D8C-46F2-AFB6-CD34520287E9}" destId="{71C2573E-BFA3-49E7-82DB-3A768CC44F91}" srcOrd="0" destOrd="0" presId="urn:microsoft.com/office/officeart/2005/8/layout/process4"/>
    <dgm:cxn modelId="{8B64563C-26A3-49F0-BFD6-7AD230FFDD20}" type="presParOf" srcId="{A03C9FE1-51D2-4E1B-8953-9EDB7BA0997E}" destId="{5CCA3D9B-27CD-4A92-AC42-BDC53FAEE615}" srcOrd="3" destOrd="0" presId="urn:microsoft.com/office/officeart/2005/8/layout/process4"/>
    <dgm:cxn modelId="{DB05553A-86E7-4BFE-976C-5F587406C153}" type="presParOf" srcId="{A03C9FE1-51D2-4E1B-8953-9EDB7BA0997E}" destId="{DC1C70BA-22CA-4EE9-9493-D9B543934EA3}" srcOrd="4" destOrd="0" presId="urn:microsoft.com/office/officeart/2005/8/layout/process4"/>
    <dgm:cxn modelId="{708474E7-96A2-47C3-8442-932220EB4872}" type="presParOf" srcId="{DC1C70BA-22CA-4EE9-9493-D9B543934EA3}" destId="{B4E4C787-3BA4-4805-A77A-A11766C64C71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D8D42E7-A86F-4639-A294-E0A07A7045A6}">
      <dsp:nvSpPr>
        <dsp:cNvPr id="0" name=""/>
        <dsp:cNvSpPr/>
      </dsp:nvSpPr>
      <dsp:spPr>
        <a:xfrm>
          <a:off x="0" y="568863"/>
          <a:ext cx="3110745" cy="3110745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lumMod val="40000"/>
            <a:lumOff val="6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8C48F4-4BBD-4205-B4BB-6AFB30695087}">
      <dsp:nvSpPr>
        <dsp:cNvPr id="0" name=""/>
        <dsp:cNvSpPr/>
      </dsp:nvSpPr>
      <dsp:spPr>
        <a:xfrm>
          <a:off x="1555372" y="568863"/>
          <a:ext cx="3629203" cy="311074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3600" b="1" kern="1200" dirty="0" smtClean="0"/>
        </a:p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600" b="1" kern="1200" dirty="0" smtClean="0"/>
            <a:t>Leadership</a:t>
          </a:r>
          <a:endParaRPr lang="he-IL" sz="3600" b="1" kern="1200" dirty="0" smtClean="0"/>
        </a:p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4400" b="1" kern="1200" dirty="0"/>
        </a:p>
      </dsp:txBody>
      <dsp:txXfrm>
        <a:off x="1555372" y="568863"/>
        <a:ext cx="3629203" cy="933225"/>
      </dsp:txXfrm>
    </dsp:sp>
    <dsp:sp modelId="{5188DB1E-DF1C-491C-A572-BED60B1F52FA}">
      <dsp:nvSpPr>
        <dsp:cNvPr id="0" name=""/>
        <dsp:cNvSpPr/>
      </dsp:nvSpPr>
      <dsp:spPr>
        <a:xfrm>
          <a:off x="544381" y="1502088"/>
          <a:ext cx="2021982" cy="2021982"/>
        </a:xfrm>
        <a:prstGeom prst="pie">
          <a:avLst>
            <a:gd name="adj1" fmla="val 5400000"/>
            <a:gd name="adj2" fmla="val 16200000"/>
          </a:avLst>
        </a:prstGeom>
        <a:solidFill>
          <a:schemeClr val="bg2">
            <a:lumMod val="75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53B8CF-90A2-44C3-B1BB-CFFDEA2A6E7E}">
      <dsp:nvSpPr>
        <dsp:cNvPr id="0" name=""/>
        <dsp:cNvSpPr/>
      </dsp:nvSpPr>
      <dsp:spPr>
        <a:xfrm>
          <a:off x="1555372" y="1498408"/>
          <a:ext cx="3629203" cy="202198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3600" b="1" kern="1200" dirty="0" smtClean="0"/>
        </a:p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600" b="1" kern="1200" dirty="0" smtClean="0"/>
            <a:t>Morale</a:t>
          </a:r>
          <a:endParaRPr lang="he-IL" sz="3600" b="1" kern="1200" dirty="0" smtClean="0"/>
        </a:p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4400" b="1" kern="1200" dirty="0"/>
        </a:p>
      </dsp:txBody>
      <dsp:txXfrm>
        <a:off x="1555372" y="1498408"/>
        <a:ext cx="3629203" cy="933222"/>
      </dsp:txXfrm>
    </dsp:sp>
    <dsp:sp modelId="{5C8E6F10-EE22-4FC2-AD61-0E3A0E5DA715}">
      <dsp:nvSpPr>
        <dsp:cNvPr id="0" name=""/>
        <dsp:cNvSpPr/>
      </dsp:nvSpPr>
      <dsp:spPr>
        <a:xfrm>
          <a:off x="1088761" y="2435311"/>
          <a:ext cx="933222" cy="93322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6CE1DE-E53F-46DD-B071-0DA9A84494BA}">
      <dsp:nvSpPr>
        <dsp:cNvPr id="0" name=""/>
        <dsp:cNvSpPr/>
      </dsp:nvSpPr>
      <dsp:spPr>
        <a:xfrm>
          <a:off x="1555372" y="2435311"/>
          <a:ext cx="3629203" cy="93322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3200" b="1" kern="1200" dirty="0" smtClean="0"/>
        </a:p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200" b="1" kern="1200" dirty="0" smtClean="0"/>
            <a:t>Determination and desire</a:t>
          </a:r>
          <a:endParaRPr lang="he-IL" sz="3200" b="1" kern="1200" dirty="0" smtClean="0"/>
        </a:p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4400" b="1" kern="1200" dirty="0"/>
        </a:p>
      </dsp:txBody>
      <dsp:txXfrm>
        <a:off x="1555372" y="2435311"/>
        <a:ext cx="3629203" cy="93322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6397B1D-2ABD-4174-A491-6C74B0B700D0}">
      <dsp:nvSpPr>
        <dsp:cNvPr id="0" name=""/>
        <dsp:cNvSpPr/>
      </dsp:nvSpPr>
      <dsp:spPr>
        <a:xfrm>
          <a:off x="0" y="2325"/>
          <a:ext cx="3935760" cy="1832038"/>
        </a:xfrm>
        <a:prstGeom prst="roundRect">
          <a:avLst/>
        </a:prstGeom>
        <a:solidFill>
          <a:srgbClr val="FF0000"/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rtl="0">
            <a:spcBef>
              <a:spcPct val="0"/>
            </a:spcBef>
          </a:pPr>
          <a:r>
            <a:rPr lang="en-US" altLang="en-US" sz="2000" b="1" kern="1200" dirty="0" smtClean="0">
              <a:solidFill>
                <a:schemeClr val="tx1"/>
              </a:solidFill>
            </a:rPr>
            <a:t>There is no solution to the problem of timing. It is an integral part of the art of politics</a:t>
          </a:r>
          <a:endParaRPr lang="he-IL" altLang="en-US" sz="2000" b="1" kern="1200" dirty="0" smtClean="0">
            <a:solidFill>
              <a:schemeClr val="tx1"/>
            </a:solidFill>
          </a:endParaRPr>
        </a:p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he-IL" altLang="en-US" sz="3200" b="1" kern="1200" dirty="0" smtClean="0">
            <a:solidFill>
              <a:schemeClr val="tx1"/>
            </a:solidFill>
          </a:endParaRPr>
        </a:p>
      </dsp:txBody>
      <dsp:txXfrm>
        <a:off x="0" y="2325"/>
        <a:ext cx="3935760" cy="1832038"/>
      </dsp:txXfrm>
    </dsp:sp>
    <dsp:sp modelId="{E529D726-FF78-4283-8FD1-BB9C5231742D}">
      <dsp:nvSpPr>
        <dsp:cNvPr id="0" name=""/>
        <dsp:cNvSpPr/>
      </dsp:nvSpPr>
      <dsp:spPr>
        <a:xfrm>
          <a:off x="0" y="1906172"/>
          <a:ext cx="3935760" cy="2157827"/>
        </a:xfrm>
        <a:prstGeom prst="roundRect">
          <a:avLst/>
        </a:prstGeom>
        <a:solidFill>
          <a:schemeClr val="accent6">
            <a:lumMod val="75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rtl="0">
            <a:spcBef>
              <a:spcPct val="0"/>
            </a:spcBef>
          </a:pPr>
          <a:r>
            <a:rPr lang="en-US" altLang="en-US" sz="2800" b="1" kern="1200" dirty="0" smtClean="0"/>
            <a:t>Wars must come to an end when the new order has a chance for a better order</a:t>
          </a:r>
          <a:endParaRPr lang="he-IL" altLang="en-US" sz="2800" b="1" kern="1200" dirty="0" smtClean="0"/>
        </a:p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altLang="en-US" sz="3200" b="1" kern="1200" dirty="0" smtClean="0"/>
        </a:p>
      </dsp:txBody>
      <dsp:txXfrm>
        <a:off x="0" y="1906172"/>
        <a:ext cx="3935760" cy="2157827"/>
      </dsp:txXfrm>
    </dsp:sp>
    <dsp:sp modelId="{F48E5AE9-3EA0-4A30-B627-9FBD60C3524F}">
      <dsp:nvSpPr>
        <dsp:cNvPr id="0" name=""/>
        <dsp:cNvSpPr/>
      </dsp:nvSpPr>
      <dsp:spPr>
        <a:xfrm>
          <a:off x="0" y="4002485"/>
          <a:ext cx="3935760" cy="591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960" tIns="6350" rIns="35560" bIns="6350" numCol="1" spcCol="1270" anchor="t" anchorCtr="0">
          <a:noAutofit/>
        </a:bodyPr>
        <a:lstStyle/>
        <a:p>
          <a:pPr marL="57150" lvl="1" indent="-57150" algn="l" defTabSz="177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he-IL" sz="400" kern="1200" dirty="0"/>
        </a:p>
      </dsp:txBody>
      <dsp:txXfrm>
        <a:off x="0" y="4002485"/>
        <a:ext cx="3935760" cy="5918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he-IL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pPr>
              <a:defRPr/>
            </a:pPr>
            <a:fld id="{15DB0358-4F9B-490A-90BE-4D4ABE0521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en-US" noProof="0" smtClean="0"/>
              <a:t>לחץ כדי לשנות סגנון טקסט בסיס</a:t>
            </a:r>
          </a:p>
          <a:p>
            <a:pPr lvl="1"/>
            <a:r>
              <a:rPr lang="he-IL" altLang="en-US" noProof="0" smtClean="0"/>
              <a:t>רמה שניה</a:t>
            </a:r>
          </a:p>
          <a:p>
            <a:pPr lvl="2"/>
            <a:r>
              <a:rPr lang="he-IL" altLang="en-US" noProof="0" smtClean="0"/>
              <a:t>רמה שלישית</a:t>
            </a:r>
          </a:p>
          <a:p>
            <a:pPr lvl="3"/>
            <a:r>
              <a:rPr lang="he-IL" altLang="en-US" noProof="0" smtClean="0"/>
              <a:t>רמה רביעית</a:t>
            </a:r>
          </a:p>
          <a:p>
            <a:pPr lvl="4"/>
            <a:r>
              <a:rPr lang="he-IL" altLang="en-US" noProof="0" smtClean="0"/>
              <a:t>רמה חמישית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pPr>
              <a:defRPr/>
            </a:pPr>
            <a:fld id="{48B98B91-DE3D-4AD6-A0B6-7D0631244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D0572C-F0D1-4567-B5E8-A67714B3E3B1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smtClean="0"/>
          </a:p>
        </p:txBody>
      </p:sp>
      <p:sp>
        <p:nvSpPr>
          <p:cNvPr id="24581" name="מציין מיקום של כותרת תחתונה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he-IL" smtClean="0">
                <a:solidFill>
                  <a:srgbClr val="000000"/>
                </a:solidFill>
              </a:rPr>
              <a:t>פרופ' גבי בן דור קורס : תשתית הביטחון הלאומי</a:t>
            </a:r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385A32-13FC-4A44-AAEC-F03A192F57F6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5603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2051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F019D0-A932-4668-8594-6CD77C4C20F2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662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61BF15-52B8-4493-B09D-96894C6BFF07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765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9F0102-6AA6-41F7-B76E-D9BAE2BCB9E0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0394A0-587D-47F3-B612-E7D31F6F43E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מלבן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מלבן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מלבן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מלבן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מחבר ישר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מלבן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אליפסה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אליפסה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8" name="כותרת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15" name="מציין מיקום של תאריך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E295D-6C0F-473A-8D84-04112C41F64A}" type="datetime1">
              <a:rPr lang="en-US"/>
              <a:pPr>
                <a:defRPr/>
              </a:pPr>
              <a:t>8/28/2013</a:t>
            </a:fld>
            <a:endParaRPr lang="en-US"/>
          </a:p>
        </p:txBody>
      </p:sp>
      <p:sp>
        <p:nvSpPr>
          <p:cNvPr id="16" name="מציין מיקום של כותרת תחתונה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מציין מיקום של מספר שקופית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rgbClr val="E7BC29">
                    <a:shade val="75000"/>
                  </a:srgbClr>
                </a:solidFill>
              </a:defRPr>
            </a:lvl1pPr>
          </a:lstStyle>
          <a:p>
            <a:pPr>
              <a:defRPr/>
            </a:pPr>
            <a:fld id="{A4DC870E-1EFA-40D2-AC06-91248B3A40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9EF03-86DE-4323-851C-9226E5B942C3}" type="datetime1">
              <a:rPr lang="en-US"/>
              <a:pPr>
                <a:defRPr/>
              </a:pPr>
              <a:t>8/28/2013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E4AF1-D224-47E4-A907-97E4F60FA8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מלבן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מלבן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מלבן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מלבן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מלבן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מחבר ישר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אליפסה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אליפסה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13" name="מציין מיקום של מספר שקופית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E82F3F-5150-4F2B-9EAA-331A257692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מציין מיקום של תאריך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D2453-516F-4533-9162-1E4F73C40014}" type="datetime1">
              <a:rPr lang="en-US"/>
              <a:pPr>
                <a:defRPr/>
              </a:pPr>
              <a:t>8/28/2013</a:t>
            </a:fld>
            <a:endParaRPr lang="en-US"/>
          </a:p>
        </p:txBody>
      </p:sp>
      <p:sp>
        <p:nvSpPr>
          <p:cNvPr id="15" name="מציין מיקום של כותרת תחתונה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88757-F167-4851-B9BA-C55C3D9BE950}" type="datetime1">
              <a:rPr lang="en-US"/>
              <a:pPr>
                <a:defRPr/>
              </a:pPr>
              <a:t>8/28/2013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BD38F-3EEE-4F7D-86B3-44377FCBA5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מלבן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מלבן 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מלבן 6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מלבן 7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מלבן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מלבן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מלבן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מחבר ישר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אליפסה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אליפסה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15" name="מציין מיקום של כותרת תחתונה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מציין מיקום של תאריך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86652-F28B-4353-96BB-46588E50C7FE}" type="datetime1">
              <a:rPr lang="en-US"/>
              <a:pPr>
                <a:defRPr/>
              </a:pPr>
              <a:t>8/28/2013</a:t>
            </a:fld>
            <a:endParaRPr lang="en-US"/>
          </a:p>
        </p:txBody>
      </p:sp>
      <p:sp>
        <p:nvSpPr>
          <p:cNvPr id="17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rgbClr val="E7BC29">
                    <a:shade val="75000"/>
                  </a:srgbClr>
                </a:solidFill>
              </a:defRPr>
            </a:lvl1pPr>
          </a:lstStyle>
          <a:p>
            <a:pPr>
              <a:defRPr/>
            </a:pPr>
            <a:fld id="{768EFDBB-06BF-41D9-8EE4-49D0C293B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חבר ישר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10" name="מציין מיקום תוכן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12" name="מציין מיקום תוכן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6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6058D7-D2B3-4A97-8363-95B72DE1C939}" type="datetime1">
              <a:rPr lang="en-US"/>
              <a:pPr>
                <a:defRPr/>
              </a:pPr>
              <a:t>8/28/2013</a:t>
            </a:fld>
            <a:endParaRPr lang="en-US"/>
          </a:p>
        </p:txBody>
      </p:sp>
      <p:sp>
        <p:nvSpPr>
          <p:cNvPr id="7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254CF-A4DB-4074-BBE8-DD8EAE044F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חבר ישר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מלבן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מלבן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מלבן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מלבן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מלבן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מחבר ישר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מלבן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6" name="אליפסה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אליפסה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24" name="מציין מיקום תוכן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26" name="מציין מיקום תוכן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23" name="כותרת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18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E9760-194B-4C82-BBBB-FADD0FB39643}" type="datetime1">
              <a:rPr lang="en-US"/>
              <a:pPr>
                <a:defRPr/>
              </a:pPr>
              <a:t>8/28/2013</a:t>
            </a:fld>
            <a:endParaRPr lang="en-US"/>
          </a:p>
        </p:txBody>
      </p:sp>
      <p:sp>
        <p:nvSpPr>
          <p:cNvPr id="19" name="מציין מיקום של כותרת תחתונה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מציין מיקום של מספר שקופית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33C636E-74D3-42B6-97BB-52B44EEB9A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0EE21-F023-4388-9596-7E6EA0A9839C}" type="datetime1">
              <a:rPr lang="en-US"/>
              <a:pPr>
                <a:defRPr/>
              </a:pPr>
              <a:t>8/28/2013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D1B31D-2EEB-49F6-971E-24400920B3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מלבן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מלבן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מלבן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מלבן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מלבן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6904E-FE25-4115-A259-5DCBAB6F27E4}" type="datetime1">
              <a:rPr lang="en-US"/>
              <a:pPr>
                <a:defRPr/>
              </a:pPr>
              <a:t>8/28/2013</a:t>
            </a:fld>
            <a:endParaRPr lang="en-US"/>
          </a:p>
        </p:txBody>
      </p:sp>
      <p:sp>
        <p:nvSpPr>
          <p:cNvPr id="9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EA25252-1E17-48CA-BEAD-5657691A33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מלבן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מלבן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מלבן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מלבן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מלבן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מחבר ישר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אליפסה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אליפסה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מלבן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20" name="מציין מיקום תוכן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16" name="מציין מיקום של מספר שקופית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rgbClr val="E7BC29">
                    <a:shade val="75000"/>
                  </a:srgbClr>
                </a:solidFill>
              </a:defRPr>
            </a:lvl1pPr>
          </a:lstStyle>
          <a:p>
            <a:pPr>
              <a:defRPr/>
            </a:pPr>
            <a:fld id="{A633CB40-5824-4826-ACA2-57F810572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מציין מיקום של תאריך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C536D-0F66-4498-A966-3385F1618802}" type="datetime1">
              <a:rPr lang="en-US"/>
              <a:pPr>
                <a:defRPr/>
              </a:pPr>
              <a:t>8/28/2013</a:t>
            </a:fld>
            <a:endParaRPr lang="en-US"/>
          </a:p>
        </p:txBody>
      </p:sp>
      <p:sp>
        <p:nvSpPr>
          <p:cNvPr id="18" name="מציין מיקום של כותרת תחתונה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חבר ישר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מלבן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מלבן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מלבן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מלבן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מלבן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מלבן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מלבן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אליפסה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אליפסה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מלבן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e-IL" noProof="0" smtClean="0"/>
              <a:t>לחץ על הסמל כדי להוסיף תמונה</a:t>
            </a:r>
            <a:endParaRPr lang="en-US" noProof="0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16" name="מציין מיקום של מספר שקופית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A0DC7-4CB7-4E28-9767-69E043142B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מציין מיקום של תאריך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B9D02-CE77-4B7B-90AF-09D634C49E50}" type="datetime1">
              <a:rPr lang="en-US"/>
              <a:pPr>
                <a:defRPr/>
              </a:pPr>
              <a:t>8/28/2013</a:t>
            </a:fld>
            <a:endParaRPr lang="en-US"/>
          </a:p>
        </p:txBody>
      </p:sp>
      <p:sp>
        <p:nvSpPr>
          <p:cNvPr id="18" name="מציין מיקום של כותרת תחתונה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alpha val="1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מלבן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מלבן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מלבן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מלבן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מלבן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מציין מיקום של תאריך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ED22260-2F79-4CB7-BD91-003AA46D79A1}" type="datetime1">
              <a:rPr lang="en-US"/>
              <a:pPr>
                <a:defRPr/>
              </a:pPr>
              <a:t>8/28/2013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מלבן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מחבר ישר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אליפסה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אליפסה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מציין מיקום של מספר שקופית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rgbClr val="E7BC29">
                    <a:shade val="75000"/>
                  </a:srgbClr>
                </a:solidFill>
              </a:defRPr>
            </a:lvl1pPr>
          </a:lstStyle>
          <a:p>
            <a:pPr>
              <a:defRPr/>
            </a:pPr>
            <a:fld id="{975D2552-A3EC-44DC-9D59-84EA62399B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8" name="מציין מיקום של כותרת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1039" name="מציין מיקום טקסט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hf hdr="0" ftr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3300" kern="1200">
          <a:solidFill>
            <a:srgbClr val="CBA523"/>
          </a:solidFill>
          <a:latin typeface="+mj-lt"/>
          <a:ea typeface="+mj-ea"/>
          <a:cs typeface="Arial" pitchFamily="34" charset="0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3300">
          <a:solidFill>
            <a:srgbClr val="CBA523"/>
          </a:solidFill>
          <a:latin typeface="Georgia" pitchFamily="18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3300">
          <a:solidFill>
            <a:srgbClr val="CBA523"/>
          </a:solidFill>
          <a:latin typeface="Georgia" pitchFamily="18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3300">
          <a:solidFill>
            <a:srgbClr val="CBA523"/>
          </a:solidFill>
          <a:latin typeface="Georgia" pitchFamily="18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3300">
          <a:solidFill>
            <a:srgbClr val="CBA523"/>
          </a:solidFill>
          <a:latin typeface="Georgia" pitchFamily="18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3300">
          <a:solidFill>
            <a:srgbClr val="CBA523"/>
          </a:solidFill>
          <a:latin typeface="Georgia" pitchFamily="18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3300">
          <a:solidFill>
            <a:srgbClr val="CBA523"/>
          </a:solidFill>
          <a:latin typeface="Georgia" pitchFamily="18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3300">
          <a:solidFill>
            <a:srgbClr val="CBA523"/>
          </a:solidFill>
          <a:latin typeface="Georgia" pitchFamily="18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3300">
          <a:solidFill>
            <a:srgbClr val="CBA523"/>
          </a:solidFill>
          <a:latin typeface="Georgia" pitchFamily="18" charset="0"/>
          <a:cs typeface="Arial" pitchFamily="34" charset="0"/>
        </a:defRPr>
      </a:lvl9pPr>
    </p:titleStyle>
    <p:bodyStyle>
      <a:lvl1pPr marL="273050" indent="-2730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Arial" pitchFamily="34" charset="0"/>
        </a:defRPr>
      </a:lvl1pPr>
      <a:lvl2pPr marL="547688" indent="-273050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Arial" pitchFamily="34" charset="0"/>
        </a:defRPr>
      </a:lvl2pPr>
      <a:lvl3pPr marL="822325" indent="-228600" algn="r" rtl="1" eaLnBrk="0" fontAlgn="base" hangingPunct="0">
        <a:spcBef>
          <a:spcPct val="20000"/>
        </a:spcBef>
        <a:spcAft>
          <a:spcPct val="0"/>
        </a:spcAft>
        <a:buClr>
          <a:srgbClr val="E7BC29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Arial" pitchFamily="34" charset="0"/>
        </a:defRPr>
      </a:lvl3pPr>
      <a:lvl4pPr marL="1096963" indent="-228600" algn="r" rtl="1" eaLnBrk="0" fontAlgn="base" hangingPunct="0">
        <a:spcBef>
          <a:spcPct val="20000"/>
        </a:spcBef>
        <a:spcAft>
          <a:spcPct val="0"/>
        </a:spcAft>
        <a:buClr>
          <a:srgbClr val="D092A7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Arial" pitchFamily="34" charset="0"/>
        </a:defRPr>
      </a:lvl4pPr>
      <a:lvl5pPr marL="1371600" indent="-228600" algn="r" rtl="1" eaLnBrk="0" fontAlgn="base" hangingPunct="0">
        <a:spcBef>
          <a:spcPct val="20000"/>
        </a:spcBef>
        <a:spcAft>
          <a:spcPct val="0"/>
        </a:spcAft>
        <a:buClr>
          <a:srgbClr val="9C85C0"/>
        </a:buClr>
        <a:buChar char="•"/>
        <a:defRPr kern="1200">
          <a:solidFill>
            <a:schemeClr val="tx1"/>
          </a:solidFill>
          <a:latin typeface="+mn-lt"/>
          <a:ea typeface="+mn-ea"/>
          <a:cs typeface="Arial" pitchFamily="34" charset="0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6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13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398492" y="2335224"/>
            <a:ext cx="8388350" cy="2736850"/>
          </a:xfrm>
        </p:spPr>
        <p:txBody>
          <a:bodyPr anchor="t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6000" b="1" dirty="0" smtClean="0">
                <a:solidFill>
                  <a:srgbClr val="FF0000"/>
                </a:solidFill>
                <a:cs typeface="+mj-cs"/>
              </a:rPr>
              <a:t>Political and Diplomatic Components in  National Security</a:t>
            </a:r>
          </a:p>
        </p:txBody>
      </p:sp>
      <p:pic>
        <p:nvPicPr>
          <p:cNvPr id="13315" name="Picture 3" descr="C:\Documents and Settings\גדעון מור\Desktop\עמותת מבל\סמל עמותה ואוניבר חיפה\logo-hebrew-english-no_slogan[1]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88913"/>
            <a:ext cx="1620837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5" descr="מבל חדש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51700" y="188913"/>
            <a:ext cx="1712913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מציין מיקום של מספר שקופית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tIns="45720" bIns="45720" numCol="1" anchorCtr="0" compatLnSpc="1">
            <a:prstTxWarp prst="textNoShape">
              <a:avLst/>
            </a:prstTxWarp>
          </a:bodyPr>
          <a:lstStyle/>
          <a:p>
            <a:fld id="{BFAB5563-A5CB-4095-862D-41BA80342E69}" type="slidenum">
              <a:rPr lang="en-US" smtClean="0">
                <a:solidFill>
                  <a:srgbClr val="CBA523"/>
                </a:solidFill>
              </a:rPr>
              <a:pPr/>
              <a:t>1</a:t>
            </a:fld>
            <a:endParaRPr lang="en-US" smtClean="0">
              <a:solidFill>
                <a:srgbClr val="CBA523"/>
              </a:solidFill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2286000" y="6324921"/>
            <a:ext cx="52149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it-IT" sz="1200" dirty="0" smtClean="0"/>
              <a:t>Prof. Gabi Ben-Dor</a:t>
            </a:r>
          </a:p>
          <a:p>
            <a:pPr algn="ctr" rtl="0"/>
            <a:r>
              <a:rPr lang="it-IT" sz="1200" dirty="0" smtClean="0"/>
              <a:t>Course Introduction: National Security Infrastructure</a:t>
            </a:r>
            <a:endParaRPr lang="he-IL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/>
          <p:nvPr/>
        </p:nvSpPr>
        <p:spPr>
          <a:xfrm>
            <a:off x="45474" y="2967335"/>
            <a:ext cx="9053056" cy="110799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it-IT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Thank You for Listening</a:t>
            </a:r>
            <a:endParaRPr lang="it-IT" sz="6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2143108" y="6324921"/>
            <a:ext cx="52149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it-IT" sz="1200" dirty="0" smtClean="0"/>
              <a:t>Prof. Gabi Ben-Dor</a:t>
            </a:r>
          </a:p>
          <a:p>
            <a:pPr algn="ctr" rtl="0"/>
            <a:r>
              <a:rPr lang="it-IT" sz="1200" dirty="0" smtClean="0"/>
              <a:t>Course Introduction: National Security Infrastructure</a:t>
            </a:r>
            <a:endParaRPr lang="he-IL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 txBox="1">
            <a:spLocks noChangeArrowheads="1"/>
          </p:cNvSpPr>
          <p:nvPr/>
        </p:nvSpPr>
        <p:spPr bwMode="auto">
          <a:xfrm>
            <a:off x="144463" y="187325"/>
            <a:ext cx="882015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rtl="0" fontAlgn="auto">
              <a:spcAft>
                <a:spcPts val="0"/>
              </a:spcAft>
              <a:defRPr/>
            </a:pPr>
            <a:r>
              <a:rPr lang="en-US" altLang="en-US" sz="32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Political and Diplomatic Elements of National Security</a:t>
            </a:r>
          </a:p>
        </p:txBody>
      </p:sp>
      <p:sp>
        <p:nvSpPr>
          <p:cNvPr id="6" name="Rectangle 7"/>
          <p:cNvSpPr txBox="1">
            <a:spLocks noChangeArrowheads="1"/>
          </p:cNvSpPr>
          <p:nvPr/>
        </p:nvSpPr>
        <p:spPr bwMode="auto">
          <a:xfrm>
            <a:off x="3290888" y="1700213"/>
            <a:ext cx="278131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457200" indent="-457200" algn="ctr" rtl="0">
              <a:spcBef>
                <a:spcPct val="20000"/>
              </a:spcBef>
              <a:buClr>
                <a:schemeClr val="accent1"/>
              </a:buClr>
              <a:buSzPct val="85000"/>
              <a:defRPr/>
            </a:pPr>
            <a:r>
              <a:rPr lang="it-IT" sz="4000" b="1" dirty="0" smtClean="0">
                <a:solidFill>
                  <a:srgbClr val="FF0000"/>
                </a:solidFill>
                <a:latin typeface="+mn-lt"/>
                <a:ea typeface="+mn-ea"/>
                <a:cs typeface="Arial" pitchFamily="34" charset="0"/>
              </a:rPr>
              <a:t>7 Clusters</a:t>
            </a:r>
            <a:endParaRPr lang="it-IT" sz="4000" b="1" dirty="0">
              <a:solidFill>
                <a:srgbClr val="FF0000"/>
              </a:solidFill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12" name="גל כפול 11"/>
          <p:cNvSpPr/>
          <p:nvPr/>
        </p:nvSpPr>
        <p:spPr>
          <a:xfrm>
            <a:off x="323850" y="1341438"/>
            <a:ext cx="2663825" cy="1509712"/>
          </a:xfrm>
          <a:prstGeom prst="doubleWav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it-IT" sz="2800" b="1" dirty="0" smtClean="0">
                <a:solidFill>
                  <a:schemeClr val="tx1"/>
                </a:solidFill>
              </a:rPr>
              <a:t>2. Distribution of resources</a:t>
            </a:r>
            <a:endParaRPr lang="it-IT" sz="2800" b="1" dirty="0">
              <a:solidFill>
                <a:schemeClr val="tx1"/>
              </a:solidFill>
            </a:endParaRPr>
          </a:p>
        </p:txBody>
      </p:sp>
      <p:sp>
        <p:nvSpPr>
          <p:cNvPr id="13" name="גל כפול 12"/>
          <p:cNvSpPr/>
          <p:nvPr/>
        </p:nvSpPr>
        <p:spPr>
          <a:xfrm>
            <a:off x="6156325" y="1341438"/>
            <a:ext cx="2663825" cy="1509712"/>
          </a:xfrm>
          <a:prstGeom prst="doubleWav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it-IT" sz="2800" b="1" dirty="0" smtClean="0">
                <a:solidFill>
                  <a:schemeClr val="tx1"/>
                </a:solidFill>
              </a:rPr>
              <a:t>1. Political - psychologicalcomponents</a:t>
            </a:r>
            <a:endParaRPr lang="it-IT" sz="2800" b="1" dirty="0">
              <a:solidFill>
                <a:schemeClr val="tx1"/>
              </a:solidFill>
            </a:endParaRPr>
          </a:p>
        </p:txBody>
      </p:sp>
      <p:sp>
        <p:nvSpPr>
          <p:cNvPr id="14" name="גל כפול 13"/>
          <p:cNvSpPr/>
          <p:nvPr/>
        </p:nvSpPr>
        <p:spPr>
          <a:xfrm>
            <a:off x="6192838" y="4799013"/>
            <a:ext cx="2663825" cy="1509712"/>
          </a:xfrm>
          <a:prstGeom prst="doubleWav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r>
              <a:rPr lang="en-US" sz="2000" b="1" dirty="0" smtClean="0">
                <a:solidFill>
                  <a:schemeClr val="tx1"/>
                </a:solidFill>
              </a:rPr>
              <a:t>5. Timing: initiation and the end of rivalries and wars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5" name="גל כפול 14"/>
          <p:cNvSpPr/>
          <p:nvPr/>
        </p:nvSpPr>
        <p:spPr>
          <a:xfrm>
            <a:off x="3240088" y="4795838"/>
            <a:ext cx="2663825" cy="1512887"/>
          </a:xfrm>
          <a:prstGeom prst="doubleWav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r>
              <a:rPr lang="it-IT" sz="1800" b="1" dirty="0" smtClean="0">
                <a:solidFill>
                  <a:schemeClr val="tx1"/>
                </a:solidFill>
              </a:rPr>
              <a:t>6. National security institution management: Socio Military Relations</a:t>
            </a:r>
            <a:endParaRPr lang="it-IT" sz="1800" b="1" dirty="0">
              <a:solidFill>
                <a:schemeClr val="tx1"/>
              </a:solidFill>
            </a:endParaRPr>
          </a:p>
        </p:txBody>
      </p:sp>
      <p:sp>
        <p:nvSpPr>
          <p:cNvPr id="16" name="גל כפול 15"/>
          <p:cNvSpPr/>
          <p:nvPr/>
        </p:nvSpPr>
        <p:spPr>
          <a:xfrm>
            <a:off x="323850" y="4795838"/>
            <a:ext cx="2663825" cy="1512887"/>
          </a:xfrm>
          <a:prstGeom prst="doubleWav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it-IT" sz="2800" b="1" dirty="0" smtClean="0">
                <a:solidFill>
                  <a:schemeClr val="tx1"/>
                </a:solidFill>
              </a:rPr>
              <a:t>7. Creativity and imagination</a:t>
            </a:r>
            <a:endParaRPr lang="it-IT" sz="2800" b="1" dirty="0">
              <a:solidFill>
                <a:schemeClr val="tx1"/>
              </a:solidFill>
            </a:endParaRPr>
          </a:p>
        </p:txBody>
      </p:sp>
      <p:sp>
        <p:nvSpPr>
          <p:cNvPr id="17" name="גל כפול 16"/>
          <p:cNvSpPr/>
          <p:nvPr/>
        </p:nvSpPr>
        <p:spPr>
          <a:xfrm>
            <a:off x="6192838" y="3070225"/>
            <a:ext cx="2663825" cy="1509713"/>
          </a:xfrm>
          <a:prstGeom prst="doubleWav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r>
              <a:rPr lang="en-US" sz="2800" b="1" dirty="0" smtClean="0">
                <a:solidFill>
                  <a:schemeClr val="tx1"/>
                </a:solidFill>
              </a:rPr>
              <a:t>3. Policy, strategy and doctrine: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8" name="גל כפול 17"/>
          <p:cNvSpPr/>
          <p:nvPr/>
        </p:nvSpPr>
        <p:spPr>
          <a:xfrm>
            <a:off x="323850" y="3068638"/>
            <a:ext cx="2663825" cy="1511300"/>
          </a:xfrm>
          <a:prstGeom prst="doubleWav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r>
              <a:rPr lang="en-US" sz="2000" b="1" dirty="0" smtClean="0">
                <a:solidFill>
                  <a:schemeClr val="tx1"/>
                </a:solidFill>
              </a:rPr>
              <a:t>4. Diplomatic Dimension: Alliances as a multiplicatively of power</a:t>
            </a:r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19" name="Picture 100" descr="image003 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3939" y="2276872"/>
            <a:ext cx="1854165" cy="2206269"/>
          </a:xfrm>
          <a:prstGeom prst="rect">
            <a:avLst/>
          </a:prstGeom>
          <a:noFill/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</p:pic>
      <p:sp>
        <p:nvSpPr>
          <p:cNvPr id="20" name="מלבן 19"/>
          <p:cNvSpPr/>
          <p:nvPr/>
        </p:nvSpPr>
        <p:spPr>
          <a:xfrm>
            <a:off x="2286000" y="6286520"/>
            <a:ext cx="52149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it-IT" sz="1200" dirty="0" smtClean="0"/>
              <a:t>Prof. Gabi Ben-Dor</a:t>
            </a:r>
          </a:p>
          <a:p>
            <a:pPr algn="ctr" rtl="0"/>
            <a:r>
              <a:rPr lang="it-IT" sz="1200" dirty="0" smtClean="0"/>
              <a:t>Course Introduction: National Security Infrastructure</a:t>
            </a:r>
            <a:endParaRPr lang="he-IL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908050"/>
            <a:ext cx="8153400" cy="1295400"/>
          </a:xfrm>
        </p:spPr>
        <p:txBody>
          <a:bodyPr/>
          <a:lstStyle/>
          <a:p>
            <a:pPr rtl="0" eaLnBrk="1" hangingPunct="1">
              <a:defRPr/>
            </a:pPr>
            <a:r>
              <a:rPr lang="en-US" sz="3600" b="1" u="sng" dirty="0" smtClean="0">
                <a:solidFill>
                  <a:schemeClr val="accent5">
                    <a:lumMod val="75000"/>
                  </a:schemeClr>
                </a:solidFill>
              </a:rPr>
              <a:t>1. Political psychological Elements </a:t>
            </a:r>
          </a:p>
        </p:txBody>
      </p:sp>
      <p:sp>
        <p:nvSpPr>
          <p:cNvPr id="15363" name="מציין מיקום של מספר שקופית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tIns="45720" bIns="45720" numCol="1" anchorCtr="0" compatLnSpc="1">
            <a:prstTxWarp prst="textNoShape">
              <a:avLst/>
            </a:prstTxWarp>
          </a:bodyPr>
          <a:lstStyle/>
          <a:p>
            <a:fld id="{359F49B9-6166-4CE4-830D-6500BD9AA527}" type="slidenum">
              <a:rPr lang="en-US" smtClean="0">
                <a:solidFill>
                  <a:srgbClr val="CBA523"/>
                </a:solidFill>
              </a:rPr>
              <a:pPr/>
              <a:t>3</a:t>
            </a:fld>
            <a:endParaRPr lang="en-US" smtClean="0">
              <a:solidFill>
                <a:srgbClr val="CBA523"/>
              </a:solidFill>
            </a:endParaRP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144463" y="187325"/>
            <a:ext cx="882015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rtl="0" fontAlgn="auto">
              <a:spcAft>
                <a:spcPts val="0"/>
              </a:spcAft>
              <a:defRPr/>
            </a:pPr>
            <a:r>
              <a:rPr lang="en-US" altLang="en-US" sz="32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Political and Diplomatic Elements of National Security</a:t>
            </a:r>
            <a:endParaRPr lang="en-US" altLang="en-US" sz="32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דיאגרמה 7"/>
          <p:cNvGraphicFramePr/>
          <p:nvPr/>
        </p:nvGraphicFramePr>
        <p:xfrm>
          <a:off x="3857620" y="2276872"/>
          <a:ext cx="5184576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5367" name="Picture 7" descr="C:\Documents and Settings\גדעון מור\Desktop\תמונות ומצגות\משה רבינו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3850" y="2401888"/>
            <a:ext cx="3816350" cy="369093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9" name="מלבן 8"/>
          <p:cNvSpPr/>
          <p:nvPr/>
        </p:nvSpPr>
        <p:spPr>
          <a:xfrm>
            <a:off x="2286000" y="6324921"/>
            <a:ext cx="52149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it-IT" sz="1200" dirty="0" smtClean="0"/>
              <a:t>Prof. Gabi Ben-Dor</a:t>
            </a:r>
          </a:p>
          <a:p>
            <a:pPr algn="ctr" rtl="0"/>
            <a:r>
              <a:rPr lang="it-IT" sz="1200" dirty="0" smtClean="0"/>
              <a:t>Course Introduction: National Security Infrastructure</a:t>
            </a:r>
            <a:endParaRPr lang="he-IL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057268"/>
            <a:ext cx="8153400" cy="1371600"/>
          </a:xfrm>
        </p:spPr>
        <p:txBody>
          <a:bodyPr/>
          <a:lstStyle/>
          <a:p>
            <a:pPr eaLnBrk="1" hangingPunct="1">
              <a:defRPr/>
            </a:pPr>
            <a:r>
              <a:rPr lang="it-IT" sz="4400" b="1" u="sng" dirty="0" smtClean="0">
                <a:solidFill>
                  <a:schemeClr val="accent5">
                    <a:lumMod val="75000"/>
                  </a:schemeClr>
                </a:solidFill>
              </a:rPr>
              <a:t>2. Distribution of Resources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117725" y="2420938"/>
            <a:ext cx="6846888" cy="3671887"/>
          </a:xfrm>
        </p:spPr>
        <p:txBody>
          <a:bodyPr/>
          <a:lstStyle/>
          <a:p>
            <a:pPr algn="l" rtl="0" eaLnBrk="1" hangingPunct="1">
              <a:buFont typeface="Wingdings" pitchFamily="2" charset="2"/>
              <a:buNone/>
            </a:pPr>
            <a:r>
              <a:rPr lang="it-IT" sz="4400" b="1" u="sng" dirty="0" smtClean="0">
                <a:solidFill>
                  <a:srgbClr val="FF0000"/>
                </a:solidFill>
              </a:rPr>
              <a:t>How Much is Enough? 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800" b="1" dirty="0" smtClean="0"/>
              <a:t>There are two opposing risks:</a:t>
            </a:r>
          </a:p>
          <a:p>
            <a:pPr eaLnBrk="1" hangingPunct="1">
              <a:buFont typeface="Wingdings" pitchFamily="2" charset="2"/>
              <a:buNone/>
            </a:pPr>
            <a:endParaRPr lang="he-IL" sz="3600" b="1" dirty="0" smtClean="0"/>
          </a:p>
          <a:p>
            <a:pPr algn="l" rtl="0" eaLnBrk="1" hangingPunct="1">
              <a:buFontTx/>
              <a:buChar char="-"/>
            </a:pPr>
            <a:r>
              <a:rPr lang="en-US" sz="2400" b="1" dirty="0" smtClean="0"/>
              <a:t>Low investment in national security because of the sense of security</a:t>
            </a:r>
          </a:p>
          <a:p>
            <a:pPr algn="l" rtl="0" eaLnBrk="1" hangingPunct="1">
              <a:buFontTx/>
              <a:buChar char="-"/>
            </a:pPr>
            <a:r>
              <a:rPr lang="en-US" sz="2400" b="1" dirty="0" smtClean="0"/>
              <a:t>Over-investment and neglecting of the needs of society</a:t>
            </a:r>
          </a:p>
        </p:txBody>
      </p:sp>
      <p:sp>
        <p:nvSpPr>
          <p:cNvPr id="16388" name="מציין מיקום של מספר שקופית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tIns="45720" bIns="45720" numCol="1" anchorCtr="0" compatLnSpc="1">
            <a:prstTxWarp prst="textNoShape">
              <a:avLst/>
            </a:prstTxWarp>
          </a:bodyPr>
          <a:lstStyle/>
          <a:p>
            <a:fld id="{AD8A90BF-6FE6-4CFD-A228-1AE822DA2DD1}" type="slidenum">
              <a:rPr lang="en-US" smtClean="0">
                <a:solidFill>
                  <a:srgbClr val="CBA523"/>
                </a:solidFill>
              </a:rPr>
              <a:pPr/>
              <a:t>4</a:t>
            </a:fld>
            <a:endParaRPr lang="en-US" smtClean="0">
              <a:solidFill>
                <a:srgbClr val="CBA523"/>
              </a:solidFill>
            </a:endParaRPr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144463" y="187325"/>
            <a:ext cx="882015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rtl="0" fontAlgn="auto">
              <a:spcAft>
                <a:spcPts val="0"/>
              </a:spcAft>
              <a:defRPr/>
            </a:pPr>
            <a:r>
              <a:rPr lang="en-US" altLang="en-US" sz="32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Political and Diplomatic Elements of National Security</a:t>
            </a:r>
            <a:endParaRPr lang="en-US" altLang="en-US" sz="32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6390" name="Picture 6" descr="C:\Program Files\Microsoft Office\MEDIA\CAGCAT10\j0222021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0" y="4954588"/>
            <a:ext cx="1063625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Picture 7" descr="C:\Program Files\Microsoft Office\MEDIA\CAGCAT10\j0222015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0" y="3441700"/>
            <a:ext cx="1062038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2" name="Picture 8" descr="C:\Program Files\Microsoft Office\MEDIA\CAGCAT10\j0222019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8650" y="1930400"/>
            <a:ext cx="1063625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מלבן 9"/>
          <p:cNvSpPr/>
          <p:nvPr/>
        </p:nvSpPr>
        <p:spPr>
          <a:xfrm>
            <a:off x="2071670" y="6286520"/>
            <a:ext cx="52149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it-IT" sz="1200" dirty="0" smtClean="0"/>
              <a:t>Prof. Gabi Ben-Dor</a:t>
            </a:r>
          </a:p>
          <a:p>
            <a:pPr algn="ctr" rtl="0"/>
            <a:r>
              <a:rPr lang="it-IT" sz="1200" dirty="0" smtClean="0"/>
              <a:t>Course Introduction: National Security Infrastructure</a:t>
            </a:r>
            <a:endParaRPr lang="he-IL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6"/>
          <p:cNvSpPr>
            <a:spLocks noGrp="1" noChangeArrowheads="1"/>
          </p:cNvSpPr>
          <p:nvPr>
            <p:ph type="title"/>
          </p:nvPr>
        </p:nvSpPr>
        <p:spPr>
          <a:xfrm>
            <a:off x="250825" y="836613"/>
            <a:ext cx="8569325" cy="1295400"/>
          </a:xfrm>
        </p:spPr>
        <p:txBody>
          <a:bodyPr/>
          <a:lstStyle/>
          <a:p>
            <a:pPr rtl="0" eaLnBrk="1" hangingPunct="1">
              <a:defRPr/>
            </a:pPr>
            <a:r>
              <a:rPr lang="en-US" sz="4000" b="1" u="sng" dirty="0" smtClean="0">
                <a:solidFill>
                  <a:schemeClr val="accent5">
                    <a:lumMod val="75000"/>
                  </a:schemeClr>
                </a:solidFill>
              </a:rPr>
              <a:t>3. Policy, strategy and doctrine:</a:t>
            </a:r>
          </a:p>
        </p:txBody>
      </p:sp>
      <p:sp>
        <p:nvSpPr>
          <p:cNvPr id="17411" name="מציין מיקום של מספר שקופית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tIns="45720" bIns="45720" numCol="1" anchorCtr="0" compatLnSpc="1">
            <a:prstTxWarp prst="textNoShape">
              <a:avLst/>
            </a:prstTxWarp>
          </a:bodyPr>
          <a:lstStyle/>
          <a:p>
            <a:fld id="{BAB1FCBA-E6BF-4C83-9953-6EBC9709C6CD}" type="slidenum">
              <a:rPr lang="en-US" smtClean="0">
                <a:solidFill>
                  <a:srgbClr val="CBA523"/>
                </a:solidFill>
              </a:rPr>
              <a:pPr/>
              <a:t>5</a:t>
            </a:fld>
            <a:endParaRPr lang="en-US" smtClean="0">
              <a:solidFill>
                <a:srgbClr val="CBA523"/>
              </a:solidFill>
            </a:endParaRP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142844" y="142852"/>
            <a:ext cx="882015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en-US" sz="3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Political and Diplomatic Elements of </a:t>
            </a:r>
            <a:r>
              <a:rPr lang="he-IL" altLang="en-US" sz="3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en-US" sz="3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National Security</a:t>
            </a:r>
            <a:endParaRPr lang="en-US" altLang="en-US" sz="36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משושה 6"/>
          <p:cNvSpPr/>
          <p:nvPr/>
        </p:nvSpPr>
        <p:spPr>
          <a:xfrm>
            <a:off x="3995936" y="2204864"/>
            <a:ext cx="4933056" cy="4032448"/>
          </a:xfrm>
          <a:prstGeom prst="hexagon">
            <a:avLst>
              <a:gd name="adj" fmla="val 19447"/>
              <a:gd name="vf" fmla="val 115470"/>
            </a:avLst>
          </a:prstGeom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l" rtl="0">
              <a:defRPr/>
            </a:pPr>
            <a:r>
              <a:rPr lang="en-US" altLang="en-US" b="1" dirty="0" smtClean="0"/>
              <a:t>Thinking is usually basic political thinking, because it reflects the perception and priorities of senior leadership regarding threats to the country</a:t>
            </a:r>
            <a:endParaRPr lang="en-US" altLang="en-US" b="1" dirty="0"/>
          </a:p>
        </p:txBody>
      </p:sp>
      <p:pic>
        <p:nvPicPr>
          <p:cNvPr id="17416" name="Picture 7" descr="C:\Program Files\Microsoft Office\MEDIA\CAGCAT10\j0195534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2205038"/>
            <a:ext cx="3214688" cy="396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מלבן 7"/>
          <p:cNvSpPr/>
          <p:nvPr/>
        </p:nvSpPr>
        <p:spPr>
          <a:xfrm>
            <a:off x="2000232" y="6324921"/>
            <a:ext cx="52149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it-IT" sz="1200" dirty="0" smtClean="0"/>
              <a:t>Prof. Gabi Ben-Dor</a:t>
            </a:r>
          </a:p>
          <a:p>
            <a:pPr algn="ctr" rtl="0"/>
            <a:r>
              <a:rPr lang="it-IT" sz="1200" dirty="0" smtClean="0"/>
              <a:t>Course Introduction: National Security Infrastructure</a:t>
            </a:r>
            <a:endParaRPr lang="he-IL" sz="1200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6"/>
          <p:cNvSpPr>
            <a:spLocks noGrp="1" noChangeArrowheads="1"/>
          </p:cNvSpPr>
          <p:nvPr>
            <p:ph type="title"/>
          </p:nvPr>
        </p:nvSpPr>
        <p:spPr>
          <a:xfrm>
            <a:off x="-396875" y="1125538"/>
            <a:ext cx="9896475" cy="866775"/>
          </a:xfrm>
        </p:spPr>
        <p:txBody>
          <a:bodyPr/>
          <a:lstStyle/>
          <a:p>
            <a:pPr rtl="0" eaLnBrk="1" hangingPunct="1">
              <a:defRPr/>
            </a:pPr>
            <a:r>
              <a:rPr lang="en-US" sz="2800" b="1" u="sng" dirty="0" smtClean="0">
                <a:solidFill>
                  <a:schemeClr val="accent5">
                    <a:lumMod val="75000"/>
                  </a:schemeClr>
                </a:solidFill>
              </a:rPr>
              <a:t>4. Diplomatic Dimension: Alliances as a multiplicatively of power</a:t>
            </a:r>
          </a:p>
        </p:txBody>
      </p:sp>
      <p:sp>
        <p:nvSpPr>
          <p:cNvPr id="18435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4284663" y="2205038"/>
            <a:ext cx="4824412" cy="3887787"/>
          </a:xfrm>
        </p:spPr>
        <p:txBody>
          <a:bodyPr/>
          <a:lstStyle/>
          <a:p>
            <a:pPr algn="ctr" rtl="0" eaLnBrk="1" hangingPunct="1"/>
            <a:r>
              <a:rPr lang="en-US" altLang="en-US" sz="2400" b="1" dirty="0" smtClean="0">
                <a:solidFill>
                  <a:srgbClr val="FF0000"/>
                </a:solidFill>
              </a:rPr>
              <a:t>Alliances of crucial importance to the smaller countries, not just for them. Effective means to double the power</a:t>
            </a:r>
          </a:p>
          <a:p>
            <a:pPr algn="ctr" eaLnBrk="1" hangingPunct="1"/>
            <a:endParaRPr lang="he-IL" altLang="en-US" sz="2800" b="1" dirty="0" smtClean="0"/>
          </a:p>
          <a:p>
            <a:pPr algn="ctr" rtl="0" eaLnBrk="1" hangingPunct="1"/>
            <a:r>
              <a:rPr lang="en-US" altLang="en-US" sz="2400" b="1" dirty="0" smtClean="0">
                <a:solidFill>
                  <a:srgbClr val="FF0000"/>
                </a:solidFill>
              </a:rPr>
              <a:t>History provides examples of successes and failures of this strategy as well as its absence</a:t>
            </a:r>
          </a:p>
        </p:txBody>
      </p:sp>
      <p:sp>
        <p:nvSpPr>
          <p:cNvPr id="18436" name="מציין מיקום של מספר שקופית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tIns="45720" bIns="45720" numCol="1" anchorCtr="0" compatLnSpc="1">
            <a:prstTxWarp prst="textNoShape">
              <a:avLst/>
            </a:prstTxWarp>
          </a:bodyPr>
          <a:lstStyle/>
          <a:p>
            <a:fld id="{A8003184-4BED-4C8F-8260-E011223FB576}" type="slidenum">
              <a:rPr lang="en-US" smtClean="0">
                <a:solidFill>
                  <a:srgbClr val="CBA523"/>
                </a:solidFill>
              </a:rPr>
              <a:pPr/>
              <a:t>6</a:t>
            </a:fld>
            <a:endParaRPr lang="en-US" smtClean="0">
              <a:solidFill>
                <a:srgbClr val="CBA523"/>
              </a:solidFill>
            </a:endParaRP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144463" y="187325"/>
            <a:ext cx="882015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en-US" sz="3200" b="1" dirty="0" smtClean="0">
                <a:solidFill>
                  <a:srgbClr val="FF0000"/>
                </a:solidFill>
              </a:rPr>
              <a:t>Political and Diplomatic Elements of </a:t>
            </a:r>
            <a:r>
              <a:rPr lang="he-IL" altLang="en-US" sz="3200" b="1" dirty="0" smtClean="0">
                <a:solidFill>
                  <a:srgbClr val="FF0000"/>
                </a:solidFill>
              </a:rPr>
              <a:t> </a:t>
            </a:r>
            <a:r>
              <a:rPr lang="en-US" altLang="en-US" sz="3200" b="1" dirty="0" smtClean="0">
                <a:solidFill>
                  <a:srgbClr val="FF0000"/>
                </a:solidFill>
              </a:rPr>
              <a:t>National Security</a:t>
            </a:r>
            <a:endParaRPr lang="en-US" altLang="en-US" sz="3200" b="1" dirty="0">
              <a:solidFill>
                <a:srgbClr val="FF0000"/>
              </a:solidFill>
            </a:endParaRPr>
          </a:p>
        </p:txBody>
      </p:sp>
      <p:pic>
        <p:nvPicPr>
          <p:cNvPr id="7" name="Picture 6" descr="globe20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2775" y="2420938"/>
            <a:ext cx="3454400" cy="345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מלבן 7"/>
          <p:cNvSpPr/>
          <p:nvPr/>
        </p:nvSpPr>
        <p:spPr>
          <a:xfrm>
            <a:off x="2214546" y="6286520"/>
            <a:ext cx="52149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it-IT" sz="1200" dirty="0" smtClean="0"/>
              <a:t>Prof. Gabi Ben-Dor</a:t>
            </a:r>
          </a:p>
          <a:p>
            <a:pPr algn="ctr" rtl="0"/>
            <a:r>
              <a:rPr lang="it-IT" sz="1200" dirty="0" smtClean="0"/>
              <a:t>Course Introduction: National Security Infrastructure</a:t>
            </a:r>
            <a:endParaRPr lang="he-IL" sz="1200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6"/>
          <p:cNvSpPr>
            <a:spLocks noGrp="1" noChangeArrowheads="1"/>
          </p:cNvSpPr>
          <p:nvPr>
            <p:ph type="title"/>
          </p:nvPr>
        </p:nvSpPr>
        <p:spPr>
          <a:xfrm>
            <a:off x="76232" y="785794"/>
            <a:ext cx="9067800" cy="1371600"/>
          </a:xfrm>
        </p:spPr>
        <p:txBody>
          <a:bodyPr/>
          <a:lstStyle/>
          <a:p>
            <a:pPr rtl="0" eaLnBrk="1" hangingPunct="1">
              <a:defRPr/>
            </a:pPr>
            <a:r>
              <a:rPr lang="en-US" sz="2800" b="1" u="sng" dirty="0" smtClean="0">
                <a:solidFill>
                  <a:schemeClr val="accent5">
                    <a:lumMod val="75000"/>
                  </a:schemeClr>
                </a:solidFill>
              </a:rPr>
              <a:t>5. Timing: Promotion and the End of Wars and Rivalries</a:t>
            </a:r>
          </a:p>
        </p:txBody>
      </p:sp>
      <p:sp>
        <p:nvSpPr>
          <p:cNvPr id="19459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4211638" y="2276475"/>
            <a:ext cx="4633912" cy="3960813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he-IL" altLang="en-US" sz="3200" b="1" smtClean="0"/>
          </a:p>
          <a:p>
            <a:pPr eaLnBrk="1" hangingPunct="1">
              <a:buFont typeface="Wingdings" pitchFamily="2" charset="2"/>
              <a:buNone/>
            </a:pPr>
            <a:endParaRPr lang="en-US" altLang="en-US" sz="2400" smtClean="0"/>
          </a:p>
        </p:txBody>
      </p:sp>
      <p:sp>
        <p:nvSpPr>
          <p:cNvPr id="19460" name="מציין מיקום של מספר שקופית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tIns="45720" bIns="45720" numCol="1" anchorCtr="0" compatLnSpc="1">
            <a:prstTxWarp prst="textNoShape">
              <a:avLst/>
            </a:prstTxWarp>
          </a:bodyPr>
          <a:lstStyle/>
          <a:p>
            <a:fld id="{A2D8D5E3-A6EA-4C85-A575-2910D8CDA79B}" type="slidenum">
              <a:rPr lang="en-US" smtClean="0">
                <a:solidFill>
                  <a:srgbClr val="CBA523"/>
                </a:solidFill>
              </a:rPr>
              <a:pPr/>
              <a:t>7</a:t>
            </a:fld>
            <a:endParaRPr lang="en-US" smtClean="0">
              <a:solidFill>
                <a:srgbClr val="CBA523"/>
              </a:solidFill>
            </a:endParaRP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144463" y="187325"/>
            <a:ext cx="882015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en-US" sz="3600" b="1" dirty="0" smtClean="0">
                <a:solidFill>
                  <a:srgbClr val="FF0000"/>
                </a:solidFill>
              </a:rPr>
              <a:t>Political and Diplomatic Elements of </a:t>
            </a:r>
            <a:r>
              <a:rPr lang="he-IL" altLang="en-US" sz="3600" b="1" dirty="0" smtClean="0">
                <a:solidFill>
                  <a:srgbClr val="FF0000"/>
                </a:solidFill>
              </a:rPr>
              <a:t> </a:t>
            </a:r>
            <a:r>
              <a:rPr lang="en-US" altLang="en-US" sz="3600" b="1" dirty="0" smtClean="0">
                <a:solidFill>
                  <a:srgbClr val="FF0000"/>
                </a:solidFill>
              </a:rPr>
              <a:t>National Security</a:t>
            </a:r>
            <a:endParaRPr lang="en-US" altLang="en-US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7" name="דיאגרמה 6"/>
          <p:cNvGraphicFramePr/>
          <p:nvPr/>
        </p:nvGraphicFramePr>
        <p:xfrm>
          <a:off x="4788024" y="2151082"/>
          <a:ext cx="393576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9463" name="Picture 7" descr="C:\Program Files\Microsoft Office\MEDIA\CAGCAT10\j0234131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39750" y="2246313"/>
            <a:ext cx="3384550" cy="359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מלבן 8"/>
          <p:cNvSpPr/>
          <p:nvPr/>
        </p:nvSpPr>
        <p:spPr>
          <a:xfrm>
            <a:off x="2214546" y="6324921"/>
            <a:ext cx="52149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it-IT" sz="1200" dirty="0" smtClean="0"/>
              <a:t>Prof. Gabi Ben-Dor</a:t>
            </a:r>
          </a:p>
          <a:p>
            <a:pPr algn="ctr" rtl="0"/>
            <a:r>
              <a:rPr lang="it-IT" sz="1200" dirty="0" smtClean="0"/>
              <a:t>Course Introduction: National Security Infrastructure</a:t>
            </a:r>
            <a:endParaRPr lang="he-IL" sz="1200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6"/>
          <p:cNvSpPr>
            <a:spLocks noGrp="1" noChangeArrowheads="1"/>
          </p:cNvSpPr>
          <p:nvPr>
            <p:ph type="title"/>
          </p:nvPr>
        </p:nvSpPr>
        <p:spPr>
          <a:xfrm>
            <a:off x="-252413" y="620713"/>
            <a:ext cx="9540876" cy="1447800"/>
          </a:xfrm>
        </p:spPr>
        <p:txBody>
          <a:bodyPr/>
          <a:lstStyle/>
          <a:p>
            <a:pPr rtl="0" eaLnBrk="1" hangingPunct="1">
              <a:defRPr/>
            </a:pPr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</a:rPr>
              <a:t>6. National security institution management: socio military - relationship </a:t>
            </a:r>
          </a:p>
        </p:txBody>
      </p:sp>
      <p:sp>
        <p:nvSpPr>
          <p:cNvPr id="20483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76200" y="2190750"/>
            <a:ext cx="8534400" cy="4191000"/>
          </a:xfrm>
        </p:spPr>
        <p:txBody>
          <a:bodyPr/>
          <a:lstStyle/>
          <a:p>
            <a:pPr algn="l" rtl="0" eaLnBrk="1" hangingPunct="1"/>
            <a:r>
              <a:rPr lang="en-US" sz="2400" b="1" dirty="0" smtClean="0"/>
              <a:t>The absence of control over the national security system, this institution might do greater force intervene in the affairs of country and thus obstruct normal political processes</a:t>
            </a:r>
          </a:p>
          <a:p>
            <a:pPr algn="l" rtl="0" eaLnBrk="1" hangingPunct="1"/>
            <a:r>
              <a:rPr lang="en-US" sz="2800" b="1" dirty="0" smtClean="0"/>
              <a:t>Its necessary for a middle way that would satisfy the needs of community pride and confidence without allowing it to control the country</a:t>
            </a:r>
          </a:p>
        </p:txBody>
      </p:sp>
      <p:sp>
        <p:nvSpPr>
          <p:cNvPr id="20484" name="מציין מיקום של מספר שקופית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tIns="45720" bIns="45720" numCol="1" anchorCtr="0" compatLnSpc="1">
            <a:prstTxWarp prst="textNoShape">
              <a:avLst/>
            </a:prstTxWarp>
          </a:bodyPr>
          <a:lstStyle/>
          <a:p>
            <a:fld id="{73EE6F0D-E7FE-49F3-97BD-1ACE149A0FF2}" type="slidenum">
              <a:rPr lang="en-US" smtClean="0">
                <a:solidFill>
                  <a:srgbClr val="CBA523"/>
                </a:solidFill>
              </a:rPr>
              <a:pPr/>
              <a:t>8</a:t>
            </a:fld>
            <a:endParaRPr lang="en-US" smtClean="0">
              <a:solidFill>
                <a:srgbClr val="CBA523"/>
              </a:solidFill>
            </a:endParaRP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144463" y="187325"/>
            <a:ext cx="882015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en-US" sz="3600" b="1" dirty="0" smtClean="0">
                <a:solidFill>
                  <a:srgbClr val="FF0000"/>
                </a:solidFill>
              </a:rPr>
              <a:t>Political and Diplomatic Elements of </a:t>
            </a:r>
            <a:r>
              <a:rPr lang="he-IL" altLang="en-US" sz="3600" b="1" dirty="0" smtClean="0">
                <a:solidFill>
                  <a:srgbClr val="FF0000"/>
                </a:solidFill>
              </a:rPr>
              <a:t> </a:t>
            </a:r>
            <a:r>
              <a:rPr lang="en-US" altLang="en-US" sz="3600" b="1" dirty="0" smtClean="0">
                <a:solidFill>
                  <a:srgbClr val="FF0000"/>
                </a:solidFill>
              </a:rPr>
              <a:t>National Security</a:t>
            </a:r>
            <a:endParaRPr lang="en-US" altLang="en-US" sz="3600" b="1" dirty="0">
              <a:solidFill>
                <a:srgbClr val="FF0000"/>
              </a:solidFill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2214546" y="6324921"/>
            <a:ext cx="52149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it-IT" sz="1200" dirty="0" smtClean="0"/>
              <a:t>Prof. Gabi Ben-Dor</a:t>
            </a:r>
          </a:p>
          <a:p>
            <a:pPr algn="ctr" rtl="0"/>
            <a:r>
              <a:rPr lang="it-IT" sz="1200" dirty="0" smtClean="0"/>
              <a:t>Course Introduction: National Security Infrastructure</a:t>
            </a:r>
            <a:endParaRPr lang="he-IL" sz="1200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>
            <a:spLocks noGrp="1" noChangeArrowheads="1"/>
          </p:cNvSpPr>
          <p:nvPr>
            <p:ph type="title"/>
          </p:nvPr>
        </p:nvSpPr>
        <p:spPr>
          <a:xfrm>
            <a:off x="366713" y="692150"/>
            <a:ext cx="8382000" cy="1295400"/>
          </a:xfrm>
        </p:spPr>
        <p:txBody>
          <a:bodyPr/>
          <a:lstStyle/>
          <a:p>
            <a:pPr rtl="0" eaLnBrk="1" hangingPunct="1">
              <a:defRPr/>
            </a:pPr>
            <a:r>
              <a:rPr lang="it-IT" sz="3600" b="1" u="sng" dirty="0" smtClean="0">
                <a:solidFill>
                  <a:schemeClr val="accent5">
                    <a:lumMod val="75000"/>
                  </a:schemeClr>
                </a:solidFill>
              </a:rPr>
              <a:t>7. Creativity and imagination</a:t>
            </a:r>
          </a:p>
        </p:txBody>
      </p:sp>
      <p:sp>
        <p:nvSpPr>
          <p:cNvPr id="21507" name="מציין מיקום של מספר שקופית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tIns="45720" bIns="45720" numCol="1" anchorCtr="0" compatLnSpc="1">
            <a:prstTxWarp prst="textNoShape">
              <a:avLst/>
            </a:prstTxWarp>
          </a:bodyPr>
          <a:lstStyle/>
          <a:p>
            <a:fld id="{25F26C68-1843-4D2D-9D73-0C9C7DEC93C8}" type="slidenum">
              <a:rPr lang="en-US" smtClean="0">
                <a:solidFill>
                  <a:srgbClr val="CBA523"/>
                </a:solidFill>
              </a:rPr>
              <a:pPr/>
              <a:t>9</a:t>
            </a:fld>
            <a:endParaRPr lang="en-US" smtClean="0">
              <a:solidFill>
                <a:srgbClr val="CBA523"/>
              </a:solidFill>
            </a:endParaRP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144463" y="187325"/>
            <a:ext cx="882015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en-US" sz="3600" b="1" dirty="0" smtClean="0">
                <a:solidFill>
                  <a:srgbClr val="FF0000"/>
                </a:solidFill>
              </a:rPr>
              <a:t>Political and Diplomatic Elements of </a:t>
            </a:r>
            <a:r>
              <a:rPr lang="he-IL" altLang="en-US" sz="3600" b="1" dirty="0" smtClean="0">
                <a:solidFill>
                  <a:srgbClr val="FF0000"/>
                </a:solidFill>
              </a:rPr>
              <a:t> </a:t>
            </a:r>
            <a:r>
              <a:rPr lang="en-US" altLang="en-US" sz="3600" b="1" dirty="0" smtClean="0">
                <a:solidFill>
                  <a:srgbClr val="FF0000"/>
                </a:solidFill>
              </a:rPr>
              <a:t>National Security</a:t>
            </a:r>
            <a:endParaRPr lang="en-US" altLang="en-US" sz="3600" b="1" dirty="0">
              <a:solidFill>
                <a:srgbClr val="FF0000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 l="36540" t="12782" r="25066" b="23416"/>
          <a:stretch>
            <a:fillRect/>
          </a:stretch>
        </p:blipFill>
        <p:spPr bwMode="auto">
          <a:xfrm rot="21258506">
            <a:off x="388687" y="2078551"/>
            <a:ext cx="3765904" cy="424847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graphicFrame>
        <p:nvGraphicFramePr>
          <p:cNvPr id="15" name="דיאגרמה 14"/>
          <p:cNvGraphicFramePr/>
          <p:nvPr/>
        </p:nvGraphicFramePr>
        <p:xfrm>
          <a:off x="4092624" y="2101304"/>
          <a:ext cx="4871864" cy="4136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מלבן 8"/>
          <p:cNvSpPr/>
          <p:nvPr/>
        </p:nvSpPr>
        <p:spPr>
          <a:xfrm>
            <a:off x="2214546" y="6324921"/>
            <a:ext cx="52149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it-IT" sz="1200" dirty="0" smtClean="0"/>
              <a:t>Prof. Gabi Ben-Dor</a:t>
            </a:r>
          </a:p>
          <a:p>
            <a:pPr algn="ctr" rtl="0"/>
            <a:r>
              <a:rPr lang="it-IT" sz="1200" dirty="0" smtClean="0"/>
              <a:t>Course Introduction: National Security Infrastructure</a:t>
            </a:r>
            <a:endParaRPr lang="he-IL" sz="1200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אזרחי">
  <a:themeElements>
    <a:clrScheme name="נייר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אזרחי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אזרחי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</TotalTime>
  <Words>504</Words>
  <Application>Microsoft Office PowerPoint</Application>
  <PresentationFormat>שקף</PresentationFormat>
  <Paragraphs>86</Paragraphs>
  <Slides>10</Slides>
  <Notes>6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1" baseType="lpstr">
      <vt:lpstr>אזרחי</vt:lpstr>
      <vt:lpstr>Political and Diplomatic Components in  National Security</vt:lpstr>
      <vt:lpstr>שקופית 2</vt:lpstr>
      <vt:lpstr>1. Political psychological Elements </vt:lpstr>
      <vt:lpstr>2. Distribution of Resources</vt:lpstr>
      <vt:lpstr>3. Policy, strategy and doctrine:</vt:lpstr>
      <vt:lpstr>4. Diplomatic Dimension: Alliances as a multiplicatively of power</vt:lpstr>
      <vt:lpstr>5. Timing: Promotion and the End of Wars and Rivalries</vt:lpstr>
      <vt:lpstr>6. National security institution management: socio military - relationship </vt:lpstr>
      <vt:lpstr>7. Creativity and imagination</vt:lpstr>
      <vt:lpstr>שקופית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ISMO</dc:creator>
  <cp:lastModifiedBy>ISMO</cp:lastModifiedBy>
  <cp:revision>52</cp:revision>
  <cp:lastPrinted>1601-01-01T00:00:00Z</cp:lastPrinted>
  <dcterms:created xsi:type="dcterms:W3CDTF">1601-01-01T00:00:00Z</dcterms:created>
  <dcterms:modified xsi:type="dcterms:W3CDTF">2013-08-28T08:25:21Z</dcterms:modified>
</cp:coreProperties>
</file>