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56" d="100"/>
          <a:sy n="56" d="100"/>
        </p:scale>
        <p:origin x="1167" y="8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8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519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5967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4696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93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499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544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4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60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58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702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95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1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00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81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96B3D-1DDA-4325-BEB8-AE5B991321EC}" type="datetimeFigureOut">
              <a:rPr lang="en-AU" smtClean="0"/>
              <a:t>14/09/2020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4637F4-6BCA-4D42-8957-93F7B01115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018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6278-81D3-4C42-AEE5-2CF3986E1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Introductions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5A1D4-50C3-4A76-B790-BE5A97C22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400" b="1" dirty="0"/>
              <a:t>A How-To Guide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8ECDF3-528F-49EB-A59D-5A9A9F077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3" y="5697135"/>
            <a:ext cx="2493096" cy="98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2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6CEBAF-B4DB-4DC4-83B4-2175517E8775}"/>
              </a:ext>
            </a:extLst>
          </p:cNvPr>
          <p:cNvSpPr txBox="1"/>
          <p:nvPr/>
        </p:nvSpPr>
        <p:spPr>
          <a:xfrm>
            <a:off x="2256090" y="991312"/>
            <a:ext cx="6340979" cy="376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AU" sz="2800" b="1" u="sng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1. O</a:t>
            </a:r>
            <a:r>
              <a:rPr lang="en-AU" sz="2800" b="1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pening</a:t>
            </a:r>
          </a:p>
          <a:p>
            <a:pPr marL="457200">
              <a:lnSpc>
                <a:spcPct val="107000"/>
              </a:lnSpc>
            </a:pPr>
            <a:r>
              <a:rPr lang="en-AU" sz="2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endParaRPr lang="en-AU" sz="2800" b="1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AU" sz="2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Hi, my name is Rachel / Hi, I’m Joe</a:t>
            </a:r>
          </a:p>
          <a:p>
            <a:pPr marL="457200">
              <a:lnSpc>
                <a:spcPct val="107000"/>
              </a:lnSpc>
            </a:pPr>
            <a:r>
              <a:rPr lang="en-AU" sz="2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Nice to meet you / It’s a pleasure meeting you!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(if they don’t introduce themselves): “..and you are..?”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2BB575-A186-465D-B599-7E54EF744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3" y="5697135"/>
            <a:ext cx="2493096" cy="98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3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F3C3B0-AD18-4167-95F9-B927FAE9B652}"/>
              </a:ext>
            </a:extLst>
          </p:cNvPr>
          <p:cNvSpPr txBox="1"/>
          <p:nvPr/>
        </p:nvSpPr>
        <p:spPr>
          <a:xfrm>
            <a:off x="3048000" y="1658875"/>
            <a:ext cx="609600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685800">
              <a:lnSpc>
                <a:spcPct val="107000"/>
              </a:lnSpc>
            </a:pPr>
            <a:r>
              <a:rPr lang="en-AU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685800"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7CCA19-9142-4483-8B8C-75FC348C936A}"/>
              </a:ext>
            </a:extLst>
          </p:cNvPr>
          <p:cNvSpPr txBox="1"/>
          <p:nvPr/>
        </p:nvSpPr>
        <p:spPr>
          <a:xfrm>
            <a:off x="2834357" y="452928"/>
            <a:ext cx="6246976" cy="5673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lnSpc>
                <a:spcPct val="107000"/>
              </a:lnSpc>
            </a:pPr>
            <a:r>
              <a:rPr lang="en-AU" sz="2800" b="1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2. Personal Details </a:t>
            </a:r>
          </a:p>
          <a:p>
            <a:pPr lvl="0" rtl="0">
              <a:lnSpc>
                <a:spcPct val="107000"/>
              </a:lnSpc>
            </a:pPr>
            <a:endParaRPr lang="en-AU" sz="2400" b="1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0" rtl="0">
              <a:lnSpc>
                <a:spcPct val="107000"/>
              </a:lnSpc>
            </a:pPr>
            <a:r>
              <a:rPr lang="en-AU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This depends on the cultural background of the other person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Anglo-Saxons, Western Europeans, Chinese and Japanese tend to share </a:t>
            </a:r>
            <a:r>
              <a:rPr lang="en-AU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less personal information 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than Israelis – at least at the start:</a:t>
            </a:r>
          </a:p>
          <a:p>
            <a:pPr marL="457200">
              <a:lnSpc>
                <a:spcPct val="107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 live in Tel Aviv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I’m single / married / with # children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I’m a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senior police officer / senior military officer..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"/>
            </a:pPr>
            <a:r>
              <a:rPr lang="en-AU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work with / </a:t>
            </a:r>
            <a:r>
              <a:rPr lang="en-AU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I’m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responsible for / </a:t>
            </a:r>
            <a:r>
              <a:rPr lang="en-AU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I’m</a:t>
            </a: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in charge of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0944FA-F61F-453A-8898-67F13506D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3" y="5697135"/>
            <a:ext cx="2493096" cy="98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8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F3B4CF-1898-43BA-8697-803CCC0FE731}"/>
              </a:ext>
            </a:extLst>
          </p:cNvPr>
          <p:cNvSpPr txBox="1"/>
          <p:nvPr/>
        </p:nvSpPr>
        <p:spPr>
          <a:xfrm>
            <a:off x="2760292" y="1692067"/>
            <a:ext cx="6392253" cy="469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lnSpc>
                <a:spcPct val="107000"/>
              </a:lnSpc>
              <a:spcAft>
                <a:spcPts val="800"/>
              </a:spcAft>
            </a:pPr>
            <a:r>
              <a:rPr lang="en-AU" sz="2800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en-AU" sz="2800" b="1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Asking Questions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Where are you from?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endParaRPr lang="en-AU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What’s your role?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endParaRPr lang="en-AU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What do you enjoy about the work?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endParaRPr lang="en-AU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How long have you been here?</a:t>
            </a:r>
          </a:p>
          <a:p>
            <a:pPr marL="685800">
              <a:lnSpc>
                <a:spcPct val="107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685800"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1948E1-03C1-472E-8554-D9482A1C4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3" y="5697135"/>
            <a:ext cx="2493096" cy="98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7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09D287-C233-414F-9739-912FF688EF09}"/>
              </a:ext>
            </a:extLst>
          </p:cNvPr>
          <p:cNvSpPr txBox="1"/>
          <p:nvPr/>
        </p:nvSpPr>
        <p:spPr>
          <a:xfrm>
            <a:off x="2803021" y="1392964"/>
            <a:ext cx="6340979" cy="3807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lnSpc>
                <a:spcPct val="107000"/>
              </a:lnSpc>
              <a:spcAft>
                <a:spcPts val="800"/>
              </a:spcAft>
            </a:pPr>
            <a:r>
              <a:rPr lang="en-AU" sz="2800" b="1" u="sng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4</a:t>
            </a:r>
            <a:r>
              <a:rPr lang="en-AU" sz="2800" b="1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 </a:t>
            </a:r>
            <a:r>
              <a:rPr lang="en-AU" sz="2800" b="1" u="sng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See You Again</a:t>
            </a:r>
            <a:r>
              <a:rPr lang="en-AU" sz="2800" b="1" u="sng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It was great / lovely / really nice meeting you.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endParaRPr lang="en-AU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 look forward to meeting up again sometime.</a:t>
            </a:r>
          </a:p>
          <a:p>
            <a:pPr lvl="0">
              <a:lnSpc>
                <a:spcPct val="107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"/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All the best!</a:t>
            </a:r>
          </a:p>
          <a:p>
            <a:pPr marL="685800">
              <a:lnSpc>
                <a:spcPct val="107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marL="685800"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D864FD-EF84-4FDD-8370-D37ABE4CF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3" y="5697135"/>
            <a:ext cx="2493096" cy="98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913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184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Trebuchet MS</vt:lpstr>
      <vt:lpstr>Wingdings</vt:lpstr>
      <vt:lpstr>Wingdings 3</vt:lpstr>
      <vt:lpstr>Facet</vt:lpstr>
      <vt:lpstr>Introductions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Ilana</dc:creator>
  <cp:lastModifiedBy>Ilana</cp:lastModifiedBy>
  <cp:revision>27</cp:revision>
  <dcterms:created xsi:type="dcterms:W3CDTF">2020-09-14T08:16:06Z</dcterms:created>
  <dcterms:modified xsi:type="dcterms:W3CDTF">2020-09-14T17:28:48Z</dcterms:modified>
</cp:coreProperties>
</file>