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sldIdLst>
    <p:sldId id="264" r:id="rId2"/>
    <p:sldId id="266" r:id="rId3"/>
    <p:sldId id="260" r:id="rId4"/>
    <p:sldId id="265" r:id="rId5"/>
    <p:sldId id="262" r:id="rId6"/>
    <p:sldId id="269" r:id="rId7"/>
    <p:sldId id="267" r:id="rId8"/>
    <p:sldId id="259" r:id="rId9"/>
    <p:sldId id="256" r:id="rId10"/>
    <p:sldId id="257" r:id="rId11"/>
    <p:sldId id="258" r:id="rId12"/>
    <p:sldId id="268" r:id="rId13"/>
  </p:sldIdLst>
  <p:sldSz cx="12192000" cy="6858000"/>
  <p:notesSz cx="6858000" cy="9144000"/>
  <p:defaultTextStyle>
    <a:defPPr>
      <a:defRPr lang="he-IL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84956" autoAdjust="0"/>
    <p:restoredTop sz="94660"/>
  </p:normalViewPr>
  <p:slideViewPr>
    <p:cSldViewPr snapToGrid="0">
      <p:cViewPr varScale="1">
        <p:scale>
          <a:sx n="75" d="100"/>
          <a:sy n="75" d="100"/>
        </p:scale>
        <p:origin x="534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A3B0680-8F8A-4E95-AA52-23DCAB4C4992}" type="doc">
      <dgm:prSet loTypeId="urn:microsoft.com/office/officeart/2009/3/layout/StepUpProcess" loCatId="process" qsTypeId="urn:microsoft.com/office/officeart/2005/8/quickstyle/3d3" qsCatId="3D" csTypeId="urn:microsoft.com/office/officeart/2005/8/colors/accent1_2" csCatId="accent1" phldr="1"/>
      <dgm:spPr/>
      <dgm:t>
        <a:bodyPr/>
        <a:lstStyle/>
        <a:p>
          <a:pPr rtl="1"/>
          <a:endParaRPr lang="he-IL"/>
        </a:p>
      </dgm:t>
    </dgm:pt>
    <dgm:pt modelId="{940AE644-B587-4D76-A461-D7D8A30D3129}">
      <dgm:prSet phldrT="[טקסט]"/>
      <dgm:spPr/>
      <dgm:t>
        <a:bodyPr/>
        <a:lstStyle/>
        <a:p>
          <a:pPr rtl="1"/>
          <a:r>
            <a:rPr lang="en-US" dirty="0" smtClean="0"/>
            <a:t>Nation</a:t>
          </a:r>
        </a:p>
        <a:p>
          <a:pPr rtl="1"/>
          <a:r>
            <a:rPr lang="en-US" dirty="0" smtClean="0"/>
            <a:t>building</a:t>
          </a:r>
          <a:endParaRPr lang="he-IL" dirty="0"/>
        </a:p>
      </dgm:t>
    </dgm:pt>
    <dgm:pt modelId="{95461908-3355-4329-9BBD-4F0BDA53CFFE}" type="parTrans" cxnId="{78EF8C47-9A9C-4F7F-9C81-9AEF048158C5}">
      <dgm:prSet/>
      <dgm:spPr/>
      <dgm:t>
        <a:bodyPr/>
        <a:lstStyle/>
        <a:p>
          <a:pPr rtl="1"/>
          <a:endParaRPr lang="he-IL"/>
        </a:p>
      </dgm:t>
    </dgm:pt>
    <dgm:pt modelId="{A56E59B5-6805-4B5A-921F-ED20D3155200}" type="sibTrans" cxnId="{78EF8C47-9A9C-4F7F-9C81-9AEF048158C5}">
      <dgm:prSet/>
      <dgm:spPr/>
      <dgm:t>
        <a:bodyPr/>
        <a:lstStyle/>
        <a:p>
          <a:pPr rtl="1"/>
          <a:endParaRPr lang="he-IL"/>
        </a:p>
      </dgm:t>
    </dgm:pt>
    <dgm:pt modelId="{10E3B670-E5C4-4044-B1CB-DFA2D922EF7E}">
      <dgm:prSet phldrT="[טקסט]"/>
      <dgm:spPr/>
      <dgm:t>
        <a:bodyPr/>
        <a:lstStyle/>
        <a:p>
          <a:pPr rtl="1"/>
          <a:r>
            <a:rPr lang="en-US" dirty="0" smtClean="0"/>
            <a:t>Nation construction</a:t>
          </a:r>
          <a:endParaRPr lang="he-IL" dirty="0"/>
        </a:p>
      </dgm:t>
    </dgm:pt>
    <dgm:pt modelId="{0F1A21BA-8662-40A3-891F-745A4C16625E}" type="parTrans" cxnId="{0048C041-A223-46E5-AF62-56BC2E4D5792}">
      <dgm:prSet/>
      <dgm:spPr/>
      <dgm:t>
        <a:bodyPr/>
        <a:lstStyle/>
        <a:p>
          <a:pPr rtl="1"/>
          <a:endParaRPr lang="he-IL"/>
        </a:p>
      </dgm:t>
    </dgm:pt>
    <dgm:pt modelId="{221F764A-6A39-4D1C-B9F3-606EDF861354}" type="sibTrans" cxnId="{0048C041-A223-46E5-AF62-56BC2E4D5792}">
      <dgm:prSet/>
      <dgm:spPr/>
      <dgm:t>
        <a:bodyPr/>
        <a:lstStyle/>
        <a:p>
          <a:pPr rtl="1"/>
          <a:endParaRPr lang="he-IL"/>
        </a:p>
      </dgm:t>
    </dgm:pt>
    <dgm:pt modelId="{BC9DBC06-A159-47F2-8F93-47EF806E8FD9}">
      <dgm:prSet phldrT="[טקסט]"/>
      <dgm:spPr/>
      <dgm:t>
        <a:bodyPr/>
        <a:lstStyle/>
        <a:p>
          <a:pPr rtl="1"/>
          <a:r>
            <a:rPr lang="en-US" dirty="0" smtClean="0"/>
            <a:t>National integration</a:t>
          </a:r>
          <a:endParaRPr lang="he-IL" dirty="0"/>
        </a:p>
      </dgm:t>
    </dgm:pt>
    <dgm:pt modelId="{A462E4AA-17F6-4D03-9BA7-6D3860E6C062}" type="parTrans" cxnId="{E9BF4781-003D-42DF-8AC6-19F58F0E5423}">
      <dgm:prSet/>
      <dgm:spPr/>
      <dgm:t>
        <a:bodyPr/>
        <a:lstStyle/>
        <a:p>
          <a:pPr rtl="1"/>
          <a:endParaRPr lang="he-IL"/>
        </a:p>
      </dgm:t>
    </dgm:pt>
    <dgm:pt modelId="{DB2F9730-FD1D-44A1-BD68-2447F462F176}" type="sibTrans" cxnId="{E9BF4781-003D-42DF-8AC6-19F58F0E5423}">
      <dgm:prSet/>
      <dgm:spPr/>
      <dgm:t>
        <a:bodyPr/>
        <a:lstStyle/>
        <a:p>
          <a:pPr rtl="1"/>
          <a:endParaRPr lang="he-IL"/>
        </a:p>
      </dgm:t>
    </dgm:pt>
    <dgm:pt modelId="{FB91709E-9912-4808-BD25-C0CF0250EDE3}" type="pres">
      <dgm:prSet presAssocID="{9A3B0680-8F8A-4E95-AA52-23DCAB4C4992}" presName="rootnode" presStyleCnt="0">
        <dgm:presLayoutVars>
          <dgm:chMax/>
          <dgm:chPref/>
          <dgm:dir/>
          <dgm:animLvl val="lvl"/>
        </dgm:presLayoutVars>
      </dgm:prSet>
      <dgm:spPr/>
      <dgm:t>
        <a:bodyPr/>
        <a:lstStyle/>
        <a:p>
          <a:pPr rtl="1"/>
          <a:endParaRPr lang="he-IL"/>
        </a:p>
      </dgm:t>
    </dgm:pt>
    <dgm:pt modelId="{8E309025-DD5A-4414-8A62-F0533E3E5C99}" type="pres">
      <dgm:prSet presAssocID="{940AE644-B587-4D76-A461-D7D8A30D3129}" presName="composite" presStyleCnt="0"/>
      <dgm:spPr/>
      <dgm:t>
        <a:bodyPr/>
        <a:lstStyle/>
        <a:p>
          <a:pPr rtl="1"/>
          <a:endParaRPr lang="he-IL"/>
        </a:p>
      </dgm:t>
    </dgm:pt>
    <dgm:pt modelId="{EC315259-AF90-4FFA-AE8B-0FE9F5DB6EAD}" type="pres">
      <dgm:prSet presAssocID="{940AE644-B587-4D76-A461-D7D8A30D3129}" presName="LShape" presStyleLbl="alignNode1" presStyleIdx="0" presStyleCnt="5"/>
      <dgm:spPr/>
      <dgm:t>
        <a:bodyPr/>
        <a:lstStyle/>
        <a:p>
          <a:pPr rtl="1"/>
          <a:endParaRPr lang="he-IL"/>
        </a:p>
      </dgm:t>
    </dgm:pt>
    <dgm:pt modelId="{290C4CBC-5FCE-459D-961A-DAD583C35419}" type="pres">
      <dgm:prSet presAssocID="{940AE644-B587-4D76-A461-D7D8A30D3129}" presName="ParentText" presStyleLbl="revTx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pPr rtl="1"/>
          <a:endParaRPr lang="he-IL"/>
        </a:p>
      </dgm:t>
    </dgm:pt>
    <dgm:pt modelId="{A16F1BC6-227D-49A6-B346-E6CCDE22C18F}" type="pres">
      <dgm:prSet presAssocID="{940AE644-B587-4D76-A461-D7D8A30D3129}" presName="Triangle" presStyleLbl="alignNode1" presStyleIdx="1" presStyleCnt="5"/>
      <dgm:spPr/>
      <dgm:t>
        <a:bodyPr/>
        <a:lstStyle/>
        <a:p>
          <a:pPr rtl="1"/>
          <a:endParaRPr lang="he-IL"/>
        </a:p>
      </dgm:t>
    </dgm:pt>
    <dgm:pt modelId="{853EE561-D6C2-4AAB-BA13-3D6D6C8920CC}" type="pres">
      <dgm:prSet presAssocID="{A56E59B5-6805-4B5A-921F-ED20D3155200}" presName="sibTrans" presStyleCnt="0"/>
      <dgm:spPr/>
      <dgm:t>
        <a:bodyPr/>
        <a:lstStyle/>
        <a:p>
          <a:pPr rtl="1"/>
          <a:endParaRPr lang="he-IL"/>
        </a:p>
      </dgm:t>
    </dgm:pt>
    <dgm:pt modelId="{2058E5FA-2218-4B18-9AE2-5539209AFC7D}" type="pres">
      <dgm:prSet presAssocID="{A56E59B5-6805-4B5A-921F-ED20D3155200}" presName="space" presStyleCnt="0"/>
      <dgm:spPr/>
      <dgm:t>
        <a:bodyPr/>
        <a:lstStyle/>
        <a:p>
          <a:pPr rtl="1"/>
          <a:endParaRPr lang="he-IL"/>
        </a:p>
      </dgm:t>
    </dgm:pt>
    <dgm:pt modelId="{37E61480-E281-4067-BAC1-3880348204CC}" type="pres">
      <dgm:prSet presAssocID="{10E3B670-E5C4-4044-B1CB-DFA2D922EF7E}" presName="composite" presStyleCnt="0"/>
      <dgm:spPr/>
      <dgm:t>
        <a:bodyPr/>
        <a:lstStyle/>
        <a:p>
          <a:pPr rtl="1"/>
          <a:endParaRPr lang="he-IL"/>
        </a:p>
      </dgm:t>
    </dgm:pt>
    <dgm:pt modelId="{53AD2493-4DB1-4997-8D7D-FE3A64D18A6E}" type="pres">
      <dgm:prSet presAssocID="{10E3B670-E5C4-4044-B1CB-DFA2D922EF7E}" presName="LShape" presStyleLbl="alignNode1" presStyleIdx="2" presStyleCnt="5"/>
      <dgm:spPr/>
      <dgm:t>
        <a:bodyPr/>
        <a:lstStyle/>
        <a:p>
          <a:pPr rtl="1"/>
          <a:endParaRPr lang="he-IL"/>
        </a:p>
      </dgm:t>
    </dgm:pt>
    <dgm:pt modelId="{A7D8E02C-092F-4AC2-8FE3-46B7EFE18B41}" type="pres">
      <dgm:prSet presAssocID="{10E3B670-E5C4-4044-B1CB-DFA2D922EF7E}" presName="ParentText" presStyleLbl="revTx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pPr rtl="1"/>
          <a:endParaRPr lang="he-IL"/>
        </a:p>
      </dgm:t>
    </dgm:pt>
    <dgm:pt modelId="{94A03B09-B3A3-44A9-8FA1-4C7640F8DC6D}" type="pres">
      <dgm:prSet presAssocID="{10E3B670-E5C4-4044-B1CB-DFA2D922EF7E}" presName="Triangle" presStyleLbl="alignNode1" presStyleIdx="3" presStyleCnt="5"/>
      <dgm:spPr/>
      <dgm:t>
        <a:bodyPr/>
        <a:lstStyle/>
        <a:p>
          <a:pPr rtl="1"/>
          <a:endParaRPr lang="he-IL"/>
        </a:p>
      </dgm:t>
    </dgm:pt>
    <dgm:pt modelId="{3A419D1E-C419-4C7E-AEAD-A036002B80F0}" type="pres">
      <dgm:prSet presAssocID="{221F764A-6A39-4D1C-B9F3-606EDF861354}" presName="sibTrans" presStyleCnt="0"/>
      <dgm:spPr/>
      <dgm:t>
        <a:bodyPr/>
        <a:lstStyle/>
        <a:p>
          <a:pPr rtl="1"/>
          <a:endParaRPr lang="he-IL"/>
        </a:p>
      </dgm:t>
    </dgm:pt>
    <dgm:pt modelId="{2B855D6A-C0C2-41A9-8FBE-AB97BC554E89}" type="pres">
      <dgm:prSet presAssocID="{221F764A-6A39-4D1C-B9F3-606EDF861354}" presName="space" presStyleCnt="0"/>
      <dgm:spPr/>
      <dgm:t>
        <a:bodyPr/>
        <a:lstStyle/>
        <a:p>
          <a:pPr rtl="1"/>
          <a:endParaRPr lang="he-IL"/>
        </a:p>
      </dgm:t>
    </dgm:pt>
    <dgm:pt modelId="{E2EECBC7-A3FB-433F-9A1B-601107B0604A}" type="pres">
      <dgm:prSet presAssocID="{BC9DBC06-A159-47F2-8F93-47EF806E8FD9}" presName="composite" presStyleCnt="0"/>
      <dgm:spPr/>
      <dgm:t>
        <a:bodyPr/>
        <a:lstStyle/>
        <a:p>
          <a:pPr rtl="1"/>
          <a:endParaRPr lang="he-IL"/>
        </a:p>
      </dgm:t>
    </dgm:pt>
    <dgm:pt modelId="{FBB0999A-FABE-485D-A396-2A83556C31E4}" type="pres">
      <dgm:prSet presAssocID="{BC9DBC06-A159-47F2-8F93-47EF806E8FD9}" presName="LShape" presStyleLbl="alignNode1" presStyleIdx="4" presStyleCnt="5"/>
      <dgm:spPr/>
      <dgm:t>
        <a:bodyPr/>
        <a:lstStyle/>
        <a:p>
          <a:pPr rtl="1"/>
          <a:endParaRPr lang="he-IL"/>
        </a:p>
      </dgm:t>
    </dgm:pt>
    <dgm:pt modelId="{0C6A8F06-652F-46AB-BD39-8199D82C151E}" type="pres">
      <dgm:prSet presAssocID="{BC9DBC06-A159-47F2-8F93-47EF806E8FD9}" presName="ParentText" presStyleLbl="revTx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pPr rtl="1"/>
          <a:endParaRPr lang="he-IL"/>
        </a:p>
      </dgm:t>
    </dgm:pt>
  </dgm:ptLst>
  <dgm:cxnLst>
    <dgm:cxn modelId="{78EF8C47-9A9C-4F7F-9C81-9AEF048158C5}" srcId="{9A3B0680-8F8A-4E95-AA52-23DCAB4C4992}" destId="{940AE644-B587-4D76-A461-D7D8A30D3129}" srcOrd="0" destOrd="0" parTransId="{95461908-3355-4329-9BBD-4F0BDA53CFFE}" sibTransId="{A56E59B5-6805-4B5A-921F-ED20D3155200}"/>
    <dgm:cxn modelId="{E9BF4781-003D-42DF-8AC6-19F58F0E5423}" srcId="{9A3B0680-8F8A-4E95-AA52-23DCAB4C4992}" destId="{BC9DBC06-A159-47F2-8F93-47EF806E8FD9}" srcOrd="2" destOrd="0" parTransId="{A462E4AA-17F6-4D03-9BA7-6D3860E6C062}" sibTransId="{DB2F9730-FD1D-44A1-BD68-2447F462F176}"/>
    <dgm:cxn modelId="{3998457C-30D1-4FBE-AB13-58B8B9485032}" type="presOf" srcId="{10E3B670-E5C4-4044-B1CB-DFA2D922EF7E}" destId="{A7D8E02C-092F-4AC2-8FE3-46B7EFE18B41}" srcOrd="0" destOrd="0" presId="urn:microsoft.com/office/officeart/2009/3/layout/StepUpProcess"/>
    <dgm:cxn modelId="{0048C041-A223-46E5-AF62-56BC2E4D5792}" srcId="{9A3B0680-8F8A-4E95-AA52-23DCAB4C4992}" destId="{10E3B670-E5C4-4044-B1CB-DFA2D922EF7E}" srcOrd="1" destOrd="0" parTransId="{0F1A21BA-8662-40A3-891F-745A4C16625E}" sibTransId="{221F764A-6A39-4D1C-B9F3-606EDF861354}"/>
    <dgm:cxn modelId="{B4B819FE-CA00-4A8B-98F1-9F3B52D071C1}" type="presOf" srcId="{BC9DBC06-A159-47F2-8F93-47EF806E8FD9}" destId="{0C6A8F06-652F-46AB-BD39-8199D82C151E}" srcOrd="0" destOrd="0" presId="urn:microsoft.com/office/officeart/2009/3/layout/StepUpProcess"/>
    <dgm:cxn modelId="{A74F8566-0304-4259-B5A3-4B047D70A0E1}" type="presOf" srcId="{940AE644-B587-4D76-A461-D7D8A30D3129}" destId="{290C4CBC-5FCE-459D-961A-DAD583C35419}" srcOrd="0" destOrd="0" presId="urn:microsoft.com/office/officeart/2009/3/layout/StepUpProcess"/>
    <dgm:cxn modelId="{11A15342-1767-4C14-B035-458F0A3BDB11}" type="presOf" srcId="{9A3B0680-8F8A-4E95-AA52-23DCAB4C4992}" destId="{FB91709E-9912-4808-BD25-C0CF0250EDE3}" srcOrd="0" destOrd="0" presId="urn:microsoft.com/office/officeart/2009/3/layout/StepUpProcess"/>
    <dgm:cxn modelId="{FF53985B-3D4C-4D47-8959-10BE0FD898E5}" type="presParOf" srcId="{FB91709E-9912-4808-BD25-C0CF0250EDE3}" destId="{8E309025-DD5A-4414-8A62-F0533E3E5C99}" srcOrd="0" destOrd="0" presId="urn:microsoft.com/office/officeart/2009/3/layout/StepUpProcess"/>
    <dgm:cxn modelId="{878C128A-FC60-49A6-81B0-6E4D5E32E5B3}" type="presParOf" srcId="{8E309025-DD5A-4414-8A62-F0533E3E5C99}" destId="{EC315259-AF90-4FFA-AE8B-0FE9F5DB6EAD}" srcOrd="0" destOrd="0" presId="urn:microsoft.com/office/officeart/2009/3/layout/StepUpProcess"/>
    <dgm:cxn modelId="{75773924-1937-4D04-806F-F04B36ECA42E}" type="presParOf" srcId="{8E309025-DD5A-4414-8A62-F0533E3E5C99}" destId="{290C4CBC-5FCE-459D-961A-DAD583C35419}" srcOrd="1" destOrd="0" presId="urn:microsoft.com/office/officeart/2009/3/layout/StepUpProcess"/>
    <dgm:cxn modelId="{7FB0DD2E-B9CB-415B-94CC-34763B452126}" type="presParOf" srcId="{8E309025-DD5A-4414-8A62-F0533E3E5C99}" destId="{A16F1BC6-227D-49A6-B346-E6CCDE22C18F}" srcOrd="2" destOrd="0" presId="urn:microsoft.com/office/officeart/2009/3/layout/StepUpProcess"/>
    <dgm:cxn modelId="{209E258B-8149-41F1-8855-440E31EA41DC}" type="presParOf" srcId="{FB91709E-9912-4808-BD25-C0CF0250EDE3}" destId="{853EE561-D6C2-4AAB-BA13-3D6D6C8920CC}" srcOrd="1" destOrd="0" presId="urn:microsoft.com/office/officeart/2009/3/layout/StepUpProcess"/>
    <dgm:cxn modelId="{1225F3D4-A65E-456C-8AFA-AC4B8197063C}" type="presParOf" srcId="{853EE561-D6C2-4AAB-BA13-3D6D6C8920CC}" destId="{2058E5FA-2218-4B18-9AE2-5539209AFC7D}" srcOrd="0" destOrd="0" presId="urn:microsoft.com/office/officeart/2009/3/layout/StepUpProcess"/>
    <dgm:cxn modelId="{4C4B0740-E8E8-4B58-89AC-DAB72691E95C}" type="presParOf" srcId="{FB91709E-9912-4808-BD25-C0CF0250EDE3}" destId="{37E61480-E281-4067-BAC1-3880348204CC}" srcOrd="2" destOrd="0" presId="urn:microsoft.com/office/officeart/2009/3/layout/StepUpProcess"/>
    <dgm:cxn modelId="{70E91AB1-99A5-473F-9E08-D84F6CB781C4}" type="presParOf" srcId="{37E61480-E281-4067-BAC1-3880348204CC}" destId="{53AD2493-4DB1-4997-8D7D-FE3A64D18A6E}" srcOrd="0" destOrd="0" presId="urn:microsoft.com/office/officeart/2009/3/layout/StepUpProcess"/>
    <dgm:cxn modelId="{EE46A329-6CF4-4064-A9EA-914F88A158A7}" type="presParOf" srcId="{37E61480-E281-4067-BAC1-3880348204CC}" destId="{A7D8E02C-092F-4AC2-8FE3-46B7EFE18B41}" srcOrd="1" destOrd="0" presId="urn:microsoft.com/office/officeart/2009/3/layout/StepUpProcess"/>
    <dgm:cxn modelId="{0D7F2583-71BB-46AB-8046-BB4560C998D9}" type="presParOf" srcId="{37E61480-E281-4067-BAC1-3880348204CC}" destId="{94A03B09-B3A3-44A9-8FA1-4C7640F8DC6D}" srcOrd="2" destOrd="0" presId="urn:microsoft.com/office/officeart/2009/3/layout/StepUpProcess"/>
    <dgm:cxn modelId="{A125427E-7BD1-4417-8859-0B33924292BA}" type="presParOf" srcId="{FB91709E-9912-4808-BD25-C0CF0250EDE3}" destId="{3A419D1E-C419-4C7E-AEAD-A036002B80F0}" srcOrd="3" destOrd="0" presId="urn:microsoft.com/office/officeart/2009/3/layout/StepUpProcess"/>
    <dgm:cxn modelId="{D04C8E24-D2F9-4B1D-A676-D248B1EDBCDF}" type="presParOf" srcId="{3A419D1E-C419-4C7E-AEAD-A036002B80F0}" destId="{2B855D6A-C0C2-41A9-8FBE-AB97BC554E89}" srcOrd="0" destOrd="0" presId="urn:microsoft.com/office/officeart/2009/3/layout/StepUpProcess"/>
    <dgm:cxn modelId="{AE67CFF0-EEA2-45C9-9FCF-715A66D6BA86}" type="presParOf" srcId="{FB91709E-9912-4808-BD25-C0CF0250EDE3}" destId="{E2EECBC7-A3FB-433F-9A1B-601107B0604A}" srcOrd="4" destOrd="0" presId="urn:microsoft.com/office/officeart/2009/3/layout/StepUpProcess"/>
    <dgm:cxn modelId="{15A667C3-240F-4363-9D23-DFDB73097243}" type="presParOf" srcId="{E2EECBC7-A3FB-433F-9A1B-601107B0604A}" destId="{FBB0999A-FABE-485D-A396-2A83556C31E4}" srcOrd="0" destOrd="0" presId="urn:microsoft.com/office/officeart/2009/3/layout/StepUpProcess"/>
    <dgm:cxn modelId="{1CA18FCF-267F-4EE2-8E4B-FB27B9B3E6EC}" type="presParOf" srcId="{E2EECBC7-A3FB-433F-9A1B-601107B0604A}" destId="{0C6A8F06-652F-46AB-BD39-8199D82C151E}" srcOrd="1" destOrd="0" presId="urn:microsoft.com/office/officeart/2009/3/layout/StepUp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3E3B62A-8702-460E-87B6-83FC2B7D3C47}" type="doc">
      <dgm:prSet loTypeId="urn:microsoft.com/office/officeart/2005/8/layout/venn2" loCatId="relationship" qsTypeId="urn:microsoft.com/office/officeart/2009/2/quickstyle/3d8" qsCatId="3D" csTypeId="urn:microsoft.com/office/officeart/2005/8/colors/colorful4" csCatId="colorful" phldr="1"/>
      <dgm:spPr/>
    </dgm:pt>
    <dgm:pt modelId="{B99EDD13-2CC8-44C5-9CE4-1F071119C8FF}">
      <dgm:prSet phldrT="[טקסט]" custT="1"/>
      <dgm:spPr/>
      <dgm:t>
        <a:bodyPr/>
        <a:lstStyle/>
        <a:p>
          <a:pPr rtl="1"/>
          <a:r>
            <a:rPr lang="en-US" sz="2800" dirty="0" smtClean="0"/>
            <a:t>Stable (natural) nation states</a:t>
          </a:r>
          <a:endParaRPr lang="he-IL" sz="2800" dirty="0"/>
        </a:p>
      </dgm:t>
    </dgm:pt>
    <dgm:pt modelId="{D4C9862D-2277-4DC7-B61D-D144B1727C5C}" type="parTrans" cxnId="{5355A82E-23BE-49D6-9C21-A33225BE7655}">
      <dgm:prSet/>
      <dgm:spPr/>
      <dgm:t>
        <a:bodyPr/>
        <a:lstStyle/>
        <a:p>
          <a:pPr rtl="1"/>
          <a:endParaRPr lang="he-IL"/>
        </a:p>
      </dgm:t>
    </dgm:pt>
    <dgm:pt modelId="{A8648CA4-CE8B-404F-82A1-F668B770F9D1}" type="sibTrans" cxnId="{5355A82E-23BE-49D6-9C21-A33225BE7655}">
      <dgm:prSet/>
      <dgm:spPr/>
      <dgm:t>
        <a:bodyPr/>
        <a:lstStyle/>
        <a:p>
          <a:pPr rtl="1"/>
          <a:endParaRPr lang="he-IL"/>
        </a:p>
      </dgm:t>
    </dgm:pt>
    <dgm:pt modelId="{FBC36A9F-EEA5-4CEE-8902-96871A389A3F}">
      <dgm:prSet phldrT="[טקסט]" custT="1"/>
      <dgm:spPr/>
      <dgm:t>
        <a:bodyPr/>
        <a:lstStyle/>
        <a:p>
          <a:pPr rtl="1"/>
          <a:r>
            <a:rPr lang="en-US" sz="2400" dirty="0" smtClean="0"/>
            <a:t>Challenged but stable nation states</a:t>
          </a:r>
          <a:endParaRPr lang="he-IL" sz="2400" dirty="0"/>
        </a:p>
      </dgm:t>
    </dgm:pt>
    <dgm:pt modelId="{3E9826FA-F5E4-4DA5-B00A-1688281ABCF2}" type="parTrans" cxnId="{F2873819-0B93-43AE-870D-27045CC84310}">
      <dgm:prSet/>
      <dgm:spPr/>
      <dgm:t>
        <a:bodyPr/>
        <a:lstStyle/>
        <a:p>
          <a:pPr rtl="1"/>
          <a:endParaRPr lang="he-IL"/>
        </a:p>
      </dgm:t>
    </dgm:pt>
    <dgm:pt modelId="{4DB1DBD4-CF81-47E0-807C-0BBA97812871}" type="sibTrans" cxnId="{F2873819-0B93-43AE-870D-27045CC84310}">
      <dgm:prSet/>
      <dgm:spPr/>
      <dgm:t>
        <a:bodyPr/>
        <a:lstStyle/>
        <a:p>
          <a:pPr rtl="1"/>
          <a:endParaRPr lang="he-IL"/>
        </a:p>
      </dgm:t>
    </dgm:pt>
    <dgm:pt modelId="{AC66E33A-96CF-49F1-B5A8-6BE975CA4C65}">
      <dgm:prSet phldrT="[טקסט]" custT="1"/>
      <dgm:spPr/>
      <dgm:t>
        <a:bodyPr/>
        <a:lstStyle/>
        <a:p>
          <a:pPr rtl="1"/>
          <a:r>
            <a:rPr lang="en-US" sz="2800" dirty="0" smtClean="0"/>
            <a:t>Weak nation states</a:t>
          </a:r>
          <a:endParaRPr lang="he-IL" sz="2800" dirty="0"/>
        </a:p>
      </dgm:t>
    </dgm:pt>
    <dgm:pt modelId="{26D44100-675B-44B7-86C3-ACDEA63F0352}" type="parTrans" cxnId="{5DF2280D-269A-4367-B7A0-1B7B47EDD00B}">
      <dgm:prSet/>
      <dgm:spPr/>
      <dgm:t>
        <a:bodyPr/>
        <a:lstStyle/>
        <a:p>
          <a:pPr rtl="1"/>
          <a:endParaRPr lang="he-IL"/>
        </a:p>
      </dgm:t>
    </dgm:pt>
    <dgm:pt modelId="{B7EE0D5D-9589-4AE6-A5D4-498169B07315}" type="sibTrans" cxnId="{5DF2280D-269A-4367-B7A0-1B7B47EDD00B}">
      <dgm:prSet/>
      <dgm:spPr/>
      <dgm:t>
        <a:bodyPr/>
        <a:lstStyle/>
        <a:p>
          <a:pPr rtl="1"/>
          <a:endParaRPr lang="he-IL"/>
        </a:p>
      </dgm:t>
    </dgm:pt>
    <dgm:pt modelId="{B889A9F8-2255-4E91-8A67-9D594AB11130}" type="pres">
      <dgm:prSet presAssocID="{D3E3B62A-8702-460E-87B6-83FC2B7D3C47}" presName="Name0" presStyleCnt="0">
        <dgm:presLayoutVars>
          <dgm:chMax val="7"/>
          <dgm:resizeHandles val="exact"/>
        </dgm:presLayoutVars>
      </dgm:prSet>
      <dgm:spPr/>
    </dgm:pt>
    <dgm:pt modelId="{BADCE539-156E-47E6-AC40-7F722DF4F426}" type="pres">
      <dgm:prSet presAssocID="{D3E3B62A-8702-460E-87B6-83FC2B7D3C47}" presName="comp1" presStyleCnt="0"/>
      <dgm:spPr/>
    </dgm:pt>
    <dgm:pt modelId="{46E3FFA4-722A-4ECF-AAED-494E0B740798}" type="pres">
      <dgm:prSet presAssocID="{D3E3B62A-8702-460E-87B6-83FC2B7D3C47}" presName="circle1" presStyleLbl="node1" presStyleIdx="0" presStyleCnt="3"/>
      <dgm:spPr/>
      <dgm:t>
        <a:bodyPr/>
        <a:lstStyle/>
        <a:p>
          <a:pPr rtl="1"/>
          <a:endParaRPr lang="he-IL"/>
        </a:p>
      </dgm:t>
    </dgm:pt>
    <dgm:pt modelId="{FA969260-09E0-45D1-A83E-C2DFA280D401}" type="pres">
      <dgm:prSet presAssocID="{D3E3B62A-8702-460E-87B6-83FC2B7D3C47}" presName="c1text" presStyleLbl="node1" presStyleIdx="0" presStyleCnt="3">
        <dgm:presLayoutVars>
          <dgm:bulletEnabled val="1"/>
        </dgm:presLayoutVars>
      </dgm:prSet>
      <dgm:spPr/>
      <dgm:t>
        <a:bodyPr/>
        <a:lstStyle/>
        <a:p>
          <a:pPr rtl="1"/>
          <a:endParaRPr lang="he-IL"/>
        </a:p>
      </dgm:t>
    </dgm:pt>
    <dgm:pt modelId="{23D00BE9-8217-40AE-BD34-7B6AAE3AF038}" type="pres">
      <dgm:prSet presAssocID="{D3E3B62A-8702-460E-87B6-83FC2B7D3C47}" presName="comp2" presStyleCnt="0"/>
      <dgm:spPr/>
    </dgm:pt>
    <dgm:pt modelId="{3D67EC7A-BC4C-486A-B605-420F6C5F391B}" type="pres">
      <dgm:prSet presAssocID="{D3E3B62A-8702-460E-87B6-83FC2B7D3C47}" presName="circle2" presStyleLbl="node1" presStyleIdx="1" presStyleCnt="3"/>
      <dgm:spPr/>
      <dgm:t>
        <a:bodyPr/>
        <a:lstStyle/>
        <a:p>
          <a:pPr rtl="1"/>
          <a:endParaRPr lang="he-IL"/>
        </a:p>
      </dgm:t>
    </dgm:pt>
    <dgm:pt modelId="{C8337612-BEEB-4BDF-AC42-C1FF272EE24B}" type="pres">
      <dgm:prSet presAssocID="{D3E3B62A-8702-460E-87B6-83FC2B7D3C47}" presName="c2text" presStyleLbl="node1" presStyleIdx="1" presStyleCnt="3">
        <dgm:presLayoutVars>
          <dgm:bulletEnabled val="1"/>
        </dgm:presLayoutVars>
      </dgm:prSet>
      <dgm:spPr/>
      <dgm:t>
        <a:bodyPr/>
        <a:lstStyle/>
        <a:p>
          <a:pPr rtl="1"/>
          <a:endParaRPr lang="he-IL"/>
        </a:p>
      </dgm:t>
    </dgm:pt>
    <dgm:pt modelId="{CCB19132-89B4-4B6A-93B1-CC80E3BAE85C}" type="pres">
      <dgm:prSet presAssocID="{D3E3B62A-8702-460E-87B6-83FC2B7D3C47}" presName="comp3" presStyleCnt="0"/>
      <dgm:spPr/>
    </dgm:pt>
    <dgm:pt modelId="{005B728B-96D3-45B5-9AFF-60092C054497}" type="pres">
      <dgm:prSet presAssocID="{D3E3B62A-8702-460E-87B6-83FC2B7D3C47}" presName="circle3" presStyleLbl="node1" presStyleIdx="2" presStyleCnt="3"/>
      <dgm:spPr/>
      <dgm:t>
        <a:bodyPr/>
        <a:lstStyle/>
        <a:p>
          <a:pPr rtl="1"/>
          <a:endParaRPr lang="he-IL"/>
        </a:p>
      </dgm:t>
    </dgm:pt>
    <dgm:pt modelId="{E4DEA0E9-6142-4D0B-89B6-CBA0091B9F17}" type="pres">
      <dgm:prSet presAssocID="{D3E3B62A-8702-460E-87B6-83FC2B7D3C47}" presName="c3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pPr rtl="1"/>
          <a:endParaRPr lang="he-IL"/>
        </a:p>
      </dgm:t>
    </dgm:pt>
  </dgm:ptLst>
  <dgm:cxnLst>
    <dgm:cxn modelId="{E9A63D21-C220-4D5B-9C43-56654B8D0DCE}" type="presOf" srcId="{B99EDD13-2CC8-44C5-9CE4-1F071119C8FF}" destId="{E4DEA0E9-6142-4D0B-89B6-CBA0091B9F17}" srcOrd="1" destOrd="0" presId="urn:microsoft.com/office/officeart/2005/8/layout/venn2"/>
    <dgm:cxn modelId="{028AB6E1-07D2-4942-A69F-A4C05B475FA3}" type="presOf" srcId="{FBC36A9F-EEA5-4CEE-8902-96871A389A3F}" destId="{C8337612-BEEB-4BDF-AC42-C1FF272EE24B}" srcOrd="1" destOrd="0" presId="urn:microsoft.com/office/officeart/2005/8/layout/venn2"/>
    <dgm:cxn modelId="{CCC4AEDE-9925-4130-958D-3793CA94FF13}" type="presOf" srcId="{B99EDD13-2CC8-44C5-9CE4-1F071119C8FF}" destId="{005B728B-96D3-45B5-9AFF-60092C054497}" srcOrd="0" destOrd="0" presId="urn:microsoft.com/office/officeart/2005/8/layout/venn2"/>
    <dgm:cxn modelId="{1D3D5AE8-7E25-489F-846E-FA710ED0C7B4}" type="presOf" srcId="{AC66E33A-96CF-49F1-B5A8-6BE975CA4C65}" destId="{46E3FFA4-722A-4ECF-AAED-494E0B740798}" srcOrd="0" destOrd="0" presId="urn:microsoft.com/office/officeart/2005/8/layout/venn2"/>
    <dgm:cxn modelId="{A15888F0-7AE8-42BB-BD8E-8FE2CB09DC6D}" type="presOf" srcId="{D3E3B62A-8702-460E-87B6-83FC2B7D3C47}" destId="{B889A9F8-2255-4E91-8A67-9D594AB11130}" srcOrd="0" destOrd="0" presId="urn:microsoft.com/office/officeart/2005/8/layout/venn2"/>
    <dgm:cxn modelId="{F2873819-0B93-43AE-870D-27045CC84310}" srcId="{D3E3B62A-8702-460E-87B6-83FC2B7D3C47}" destId="{FBC36A9F-EEA5-4CEE-8902-96871A389A3F}" srcOrd="1" destOrd="0" parTransId="{3E9826FA-F5E4-4DA5-B00A-1688281ABCF2}" sibTransId="{4DB1DBD4-CF81-47E0-807C-0BBA97812871}"/>
    <dgm:cxn modelId="{03494F81-D77C-4A35-B75C-A0F985BFD072}" type="presOf" srcId="{FBC36A9F-EEA5-4CEE-8902-96871A389A3F}" destId="{3D67EC7A-BC4C-486A-B605-420F6C5F391B}" srcOrd="0" destOrd="0" presId="urn:microsoft.com/office/officeart/2005/8/layout/venn2"/>
    <dgm:cxn modelId="{5DF2280D-269A-4367-B7A0-1B7B47EDD00B}" srcId="{D3E3B62A-8702-460E-87B6-83FC2B7D3C47}" destId="{AC66E33A-96CF-49F1-B5A8-6BE975CA4C65}" srcOrd="0" destOrd="0" parTransId="{26D44100-675B-44B7-86C3-ACDEA63F0352}" sibTransId="{B7EE0D5D-9589-4AE6-A5D4-498169B07315}"/>
    <dgm:cxn modelId="{5355A82E-23BE-49D6-9C21-A33225BE7655}" srcId="{D3E3B62A-8702-460E-87B6-83FC2B7D3C47}" destId="{B99EDD13-2CC8-44C5-9CE4-1F071119C8FF}" srcOrd="2" destOrd="0" parTransId="{D4C9862D-2277-4DC7-B61D-D144B1727C5C}" sibTransId="{A8648CA4-CE8B-404F-82A1-F668B770F9D1}"/>
    <dgm:cxn modelId="{B953A335-5D72-4DFA-A27A-650D3A927181}" type="presOf" srcId="{AC66E33A-96CF-49F1-B5A8-6BE975CA4C65}" destId="{FA969260-09E0-45D1-A83E-C2DFA280D401}" srcOrd="1" destOrd="0" presId="urn:microsoft.com/office/officeart/2005/8/layout/venn2"/>
    <dgm:cxn modelId="{490CA1FA-7C72-4B87-8444-B721BEB0027E}" type="presParOf" srcId="{B889A9F8-2255-4E91-8A67-9D594AB11130}" destId="{BADCE539-156E-47E6-AC40-7F722DF4F426}" srcOrd="0" destOrd="0" presId="urn:microsoft.com/office/officeart/2005/8/layout/venn2"/>
    <dgm:cxn modelId="{6A13500A-CD10-425B-B355-10C829AA1BF1}" type="presParOf" srcId="{BADCE539-156E-47E6-AC40-7F722DF4F426}" destId="{46E3FFA4-722A-4ECF-AAED-494E0B740798}" srcOrd="0" destOrd="0" presId="urn:microsoft.com/office/officeart/2005/8/layout/venn2"/>
    <dgm:cxn modelId="{A94FDF69-5216-4755-A0D2-B5B59E76B8D0}" type="presParOf" srcId="{BADCE539-156E-47E6-AC40-7F722DF4F426}" destId="{FA969260-09E0-45D1-A83E-C2DFA280D401}" srcOrd="1" destOrd="0" presId="urn:microsoft.com/office/officeart/2005/8/layout/venn2"/>
    <dgm:cxn modelId="{60094485-A421-48FF-8020-65B536677890}" type="presParOf" srcId="{B889A9F8-2255-4E91-8A67-9D594AB11130}" destId="{23D00BE9-8217-40AE-BD34-7B6AAE3AF038}" srcOrd="1" destOrd="0" presId="urn:microsoft.com/office/officeart/2005/8/layout/venn2"/>
    <dgm:cxn modelId="{31CEA66C-B11F-4155-98A7-0F50E05A438E}" type="presParOf" srcId="{23D00BE9-8217-40AE-BD34-7B6AAE3AF038}" destId="{3D67EC7A-BC4C-486A-B605-420F6C5F391B}" srcOrd="0" destOrd="0" presId="urn:microsoft.com/office/officeart/2005/8/layout/venn2"/>
    <dgm:cxn modelId="{39CF85FD-1FAD-45B3-B7DE-1635A8FC7E23}" type="presParOf" srcId="{23D00BE9-8217-40AE-BD34-7B6AAE3AF038}" destId="{C8337612-BEEB-4BDF-AC42-C1FF272EE24B}" srcOrd="1" destOrd="0" presId="urn:microsoft.com/office/officeart/2005/8/layout/venn2"/>
    <dgm:cxn modelId="{C52041AB-2603-4DDD-9D52-8A83373B427C}" type="presParOf" srcId="{B889A9F8-2255-4E91-8A67-9D594AB11130}" destId="{CCB19132-89B4-4B6A-93B1-CC80E3BAE85C}" srcOrd="2" destOrd="0" presId="urn:microsoft.com/office/officeart/2005/8/layout/venn2"/>
    <dgm:cxn modelId="{33402511-6694-48E5-89B1-EE165D905DCF}" type="presParOf" srcId="{CCB19132-89B4-4B6A-93B1-CC80E3BAE85C}" destId="{005B728B-96D3-45B5-9AFF-60092C054497}" srcOrd="0" destOrd="0" presId="urn:microsoft.com/office/officeart/2005/8/layout/venn2"/>
    <dgm:cxn modelId="{0F523D27-B0F0-4461-9B06-C4EA64FB9336}" type="presParOf" srcId="{CCB19132-89B4-4B6A-93B1-CC80E3BAE85C}" destId="{E4DEA0E9-6142-4D0B-89B6-CBA0091B9F17}" srcOrd="1" destOrd="0" presId="urn:microsoft.com/office/officeart/2005/8/layout/ven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D3E3B62A-8702-460E-87B6-83FC2B7D3C47}" type="doc">
      <dgm:prSet loTypeId="urn:microsoft.com/office/officeart/2005/8/layout/venn2" loCatId="relationship" qsTypeId="urn:microsoft.com/office/officeart/2009/2/quickstyle/3d8" qsCatId="3D" csTypeId="urn:microsoft.com/office/officeart/2005/8/colors/colorful4" csCatId="colorful" phldr="1"/>
      <dgm:spPr/>
    </dgm:pt>
    <dgm:pt modelId="{B99EDD13-2CC8-44C5-9CE4-1F071119C8FF}">
      <dgm:prSet phldrT="[טקסט]" custT="1"/>
      <dgm:spPr/>
      <dgm:t>
        <a:bodyPr/>
        <a:lstStyle/>
        <a:p>
          <a:pPr rtl="1"/>
          <a:r>
            <a:rPr lang="en-US" sz="2800" dirty="0" smtClean="0"/>
            <a:t>Stable (natural) nation states</a:t>
          </a:r>
          <a:endParaRPr lang="he-IL" sz="2800" dirty="0"/>
        </a:p>
      </dgm:t>
    </dgm:pt>
    <dgm:pt modelId="{D4C9862D-2277-4DC7-B61D-D144B1727C5C}" type="parTrans" cxnId="{5355A82E-23BE-49D6-9C21-A33225BE7655}">
      <dgm:prSet/>
      <dgm:spPr/>
      <dgm:t>
        <a:bodyPr/>
        <a:lstStyle/>
        <a:p>
          <a:pPr rtl="1"/>
          <a:endParaRPr lang="he-IL"/>
        </a:p>
      </dgm:t>
    </dgm:pt>
    <dgm:pt modelId="{A8648CA4-CE8B-404F-82A1-F668B770F9D1}" type="sibTrans" cxnId="{5355A82E-23BE-49D6-9C21-A33225BE7655}">
      <dgm:prSet/>
      <dgm:spPr/>
      <dgm:t>
        <a:bodyPr/>
        <a:lstStyle/>
        <a:p>
          <a:pPr rtl="1"/>
          <a:endParaRPr lang="he-IL"/>
        </a:p>
      </dgm:t>
    </dgm:pt>
    <dgm:pt modelId="{FBC36A9F-EEA5-4CEE-8902-96871A389A3F}">
      <dgm:prSet phldrT="[טקסט]" custT="1"/>
      <dgm:spPr/>
      <dgm:t>
        <a:bodyPr/>
        <a:lstStyle/>
        <a:p>
          <a:pPr rtl="1"/>
          <a:r>
            <a:rPr lang="en-US" sz="2800" dirty="0" smtClean="0"/>
            <a:t>Challenged but stable nation states</a:t>
          </a:r>
          <a:endParaRPr lang="he-IL" sz="2800" dirty="0"/>
        </a:p>
      </dgm:t>
    </dgm:pt>
    <dgm:pt modelId="{3E9826FA-F5E4-4DA5-B00A-1688281ABCF2}" type="parTrans" cxnId="{F2873819-0B93-43AE-870D-27045CC84310}">
      <dgm:prSet/>
      <dgm:spPr/>
      <dgm:t>
        <a:bodyPr/>
        <a:lstStyle/>
        <a:p>
          <a:pPr rtl="1"/>
          <a:endParaRPr lang="he-IL"/>
        </a:p>
      </dgm:t>
    </dgm:pt>
    <dgm:pt modelId="{4DB1DBD4-CF81-47E0-807C-0BBA97812871}" type="sibTrans" cxnId="{F2873819-0B93-43AE-870D-27045CC84310}">
      <dgm:prSet/>
      <dgm:spPr/>
      <dgm:t>
        <a:bodyPr/>
        <a:lstStyle/>
        <a:p>
          <a:pPr rtl="1"/>
          <a:endParaRPr lang="he-IL"/>
        </a:p>
      </dgm:t>
    </dgm:pt>
    <dgm:pt modelId="{AC66E33A-96CF-49F1-B5A8-6BE975CA4C65}">
      <dgm:prSet phldrT="[טקסט]" custT="1"/>
      <dgm:spPr/>
      <dgm:t>
        <a:bodyPr/>
        <a:lstStyle/>
        <a:p>
          <a:pPr rtl="1"/>
          <a:r>
            <a:rPr lang="en-US" sz="2800" dirty="0" smtClean="0"/>
            <a:t>Weak nation states</a:t>
          </a:r>
          <a:endParaRPr lang="he-IL" sz="2800" dirty="0"/>
        </a:p>
      </dgm:t>
    </dgm:pt>
    <dgm:pt modelId="{26D44100-675B-44B7-86C3-ACDEA63F0352}" type="parTrans" cxnId="{5DF2280D-269A-4367-B7A0-1B7B47EDD00B}">
      <dgm:prSet/>
      <dgm:spPr/>
      <dgm:t>
        <a:bodyPr/>
        <a:lstStyle/>
        <a:p>
          <a:pPr rtl="1"/>
          <a:endParaRPr lang="he-IL"/>
        </a:p>
      </dgm:t>
    </dgm:pt>
    <dgm:pt modelId="{B7EE0D5D-9589-4AE6-A5D4-498169B07315}" type="sibTrans" cxnId="{5DF2280D-269A-4367-B7A0-1B7B47EDD00B}">
      <dgm:prSet/>
      <dgm:spPr/>
      <dgm:t>
        <a:bodyPr/>
        <a:lstStyle/>
        <a:p>
          <a:pPr rtl="1"/>
          <a:endParaRPr lang="he-IL"/>
        </a:p>
      </dgm:t>
    </dgm:pt>
    <dgm:pt modelId="{B889A9F8-2255-4E91-8A67-9D594AB11130}" type="pres">
      <dgm:prSet presAssocID="{D3E3B62A-8702-460E-87B6-83FC2B7D3C47}" presName="Name0" presStyleCnt="0">
        <dgm:presLayoutVars>
          <dgm:chMax val="7"/>
          <dgm:resizeHandles val="exact"/>
        </dgm:presLayoutVars>
      </dgm:prSet>
      <dgm:spPr/>
    </dgm:pt>
    <dgm:pt modelId="{BADCE539-156E-47E6-AC40-7F722DF4F426}" type="pres">
      <dgm:prSet presAssocID="{D3E3B62A-8702-460E-87B6-83FC2B7D3C47}" presName="comp1" presStyleCnt="0"/>
      <dgm:spPr/>
    </dgm:pt>
    <dgm:pt modelId="{46E3FFA4-722A-4ECF-AAED-494E0B740798}" type="pres">
      <dgm:prSet presAssocID="{D3E3B62A-8702-460E-87B6-83FC2B7D3C47}" presName="circle1" presStyleLbl="node1" presStyleIdx="0" presStyleCnt="3"/>
      <dgm:spPr/>
      <dgm:t>
        <a:bodyPr/>
        <a:lstStyle/>
        <a:p>
          <a:pPr rtl="1"/>
          <a:endParaRPr lang="he-IL"/>
        </a:p>
      </dgm:t>
    </dgm:pt>
    <dgm:pt modelId="{FA969260-09E0-45D1-A83E-C2DFA280D401}" type="pres">
      <dgm:prSet presAssocID="{D3E3B62A-8702-460E-87B6-83FC2B7D3C47}" presName="c1text" presStyleLbl="node1" presStyleIdx="0" presStyleCnt="3">
        <dgm:presLayoutVars>
          <dgm:bulletEnabled val="1"/>
        </dgm:presLayoutVars>
      </dgm:prSet>
      <dgm:spPr/>
      <dgm:t>
        <a:bodyPr/>
        <a:lstStyle/>
        <a:p>
          <a:pPr rtl="1"/>
          <a:endParaRPr lang="he-IL"/>
        </a:p>
      </dgm:t>
    </dgm:pt>
    <dgm:pt modelId="{23D00BE9-8217-40AE-BD34-7B6AAE3AF038}" type="pres">
      <dgm:prSet presAssocID="{D3E3B62A-8702-460E-87B6-83FC2B7D3C47}" presName="comp2" presStyleCnt="0"/>
      <dgm:spPr/>
    </dgm:pt>
    <dgm:pt modelId="{3D67EC7A-BC4C-486A-B605-420F6C5F391B}" type="pres">
      <dgm:prSet presAssocID="{D3E3B62A-8702-460E-87B6-83FC2B7D3C47}" presName="circle2" presStyleLbl="node1" presStyleIdx="1" presStyleCnt="3"/>
      <dgm:spPr/>
      <dgm:t>
        <a:bodyPr/>
        <a:lstStyle/>
        <a:p>
          <a:pPr rtl="1"/>
          <a:endParaRPr lang="he-IL"/>
        </a:p>
      </dgm:t>
    </dgm:pt>
    <dgm:pt modelId="{C8337612-BEEB-4BDF-AC42-C1FF272EE24B}" type="pres">
      <dgm:prSet presAssocID="{D3E3B62A-8702-460E-87B6-83FC2B7D3C47}" presName="c2text" presStyleLbl="node1" presStyleIdx="1" presStyleCnt="3">
        <dgm:presLayoutVars>
          <dgm:bulletEnabled val="1"/>
        </dgm:presLayoutVars>
      </dgm:prSet>
      <dgm:spPr/>
      <dgm:t>
        <a:bodyPr/>
        <a:lstStyle/>
        <a:p>
          <a:pPr rtl="1"/>
          <a:endParaRPr lang="he-IL"/>
        </a:p>
      </dgm:t>
    </dgm:pt>
    <dgm:pt modelId="{CCB19132-89B4-4B6A-93B1-CC80E3BAE85C}" type="pres">
      <dgm:prSet presAssocID="{D3E3B62A-8702-460E-87B6-83FC2B7D3C47}" presName="comp3" presStyleCnt="0"/>
      <dgm:spPr/>
    </dgm:pt>
    <dgm:pt modelId="{005B728B-96D3-45B5-9AFF-60092C054497}" type="pres">
      <dgm:prSet presAssocID="{D3E3B62A-8702-460E-87B6-83FC2B7D3C47}" presName="circle3" presStyleLbl="node1" presStyleIdx="2" presStyleCnt="3"/>
      <dgm:spPr/>
      <dgm:t>
        <a:bodyPr/>
        <a:lstStyle/>
        <a:p>
          <a:pPr rtl="1"/>
          <a:endParaRPr lang="he-IL"/>
        </a:p>
      </dgm:t>
    </dgm:pt>
    <dgm:pt modelId="{E4DEA0E9-6142-4D0B-89B6-CBA0091B9F17}" type="pres">
      <dgm:prSet presAssocID="{D3E3B62A-8702-460E-87B6-83FC2B7D3C47}" presName="c3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pPr rtl="1"/>
          <a:endParaRPr lang="he-IL"/>
        </a:p>
      </dgm:t>
    </dgm:pt>
  </dgm:ptLst>
  <dgm:cxnLst>
    <dgm:cxn modelId="{80AF96F2-98F2-4D79-A6E3-113CBD26FEB9}" type="presOf" srcId="{AC66E33A-96CF-49F1-B5A8-6BE975CA4C65}" destId="{46E3FFA4-722A-4ECF-AAED-494E0B740798}" srcOrd="0" destOrd="0" presId="urn:microsoft.com/office/officeart/2005/8/layout/venn2"/>
    <dgm:cxn modelId="{CBBA7B16-F985-42F5-8B60-0F26788A2FB8}" type="presOf" srcId="{FBC36A9F-EEA5-4CEE-8902-96871A389A3F}" destId="{C8337612-BEEB-4BDF-AC42-C1FF272EE24B}" srcOrd="1" destOrd="0" presId="urn:microsoft.com/office/officeart/2005/8/layout/venn2"/>
    <dgm:cxn modelId="{08540D48-91AD-4849-92DF-570E2A3B287F}" type="presOf" srcId="{B99EDD13-2CC8-44C5-9CE4-1F071119C8FF}" destId="{E4DEA0E9-6142-4D0B-89B6-CBA0091B9F17}" srcOrd="1" destOrd="0" presId="urn:microsoft.com/office/officeart/2005/8/layout/venn2"/>
    <dgm:cxn modelId="{C6EEEA2D-3192-4E16-B87E-C6E5999A9359}" type="presOf" srcId="{D3E3B62A-8702-460E-87B6-83FC2B7D3C47}" destId="{B889A9F8-2255-4E91-8A67-9D594AB11130}" srcOrd="0" destOrd="0" presId="urn:microsoft.com/office/officeart/2005/8/layout/venn2"/>
    <dgm:cxn modelId="{A214D6F6-A19F-4167-B9FD-04089EC59644}" type="presOf" srcId="{AC66E33A-96CF-49F1-B5A8-6BE975CA4C65}" destId="{FA969260-09E0-45D1-A83E-C2DFA280D401}" srcOrd="1" destOrd="0" presId="urn:microsoft.com/office/officeart/2005/8/layout/venn2"/>
    <dgm:cxn modelId="{F2873819-0B93-43AE-870D-27045CC84310}" srcId="{D3E3B62A-8702-460E-87B6-83FC2B7D3C47}" destId="{FBC36A9F-EEA5-4CEE-8902-96871A389A3F}" srcOrd="1" destOrd="0" parTransId="{3E9826FA-F5E4-4DA5-B00A-1688281ABCF2}" sibTransId="{4DB1DBD4-CF81-47E0-807C-0BBA97812871}"/>
    <dgm:cxn modelId="{28147A50-01D8-4ACB-8093-284BE4D7EF6B}" type="presOf" srcId="{FBC36A9F-EEA5-4CEE-8902-96871A389A3F}" destId="{3D67EC7A-BC4C-486A-B605-420F6C5F391B}" srcOrd="0" destOrd="0" presId="urn:microsoft.com/office/officeart/2005/8/layout/venn2"/>
    <dgm:cxn modelId="{E6C02969-BED1-4B5F-9D29-271AAEBACC5C}" type="presOf" srcId="{B99EDD13-2CC8-44C5-9CE4-1F071119C8FF}" destId="{005B728B-96D3-45B5-9AFF-60092C054497}" srcOrd="0" destOrd="0" presId="urn:microsoft.com/office/officeart/2005/8/layout/venn2"/>
    <dgm:cxn modelId="{5DF2280D-269A-4367-B7A0-1B7B47EDD00B}" srcId="{D3E3B62A-8702-460E-87B6-83FC2B7D3C47}" destId="{AC66E33A-96CF-49F1-B5A8-6BE975CA4C65}" srcOrd="0" destOrd="0" parTransId="{26D44100-675B-44B7-86C3-ACDEA63F0352}" sibTransId="{B7EE0D5D-9589-4AE6-A5D4-498169B07315}"/>
    <dgm:cxn modelId="{5355A82E-23BE-49D6-9C21-A33225BE7655}" srcId="{D3E3B62A-8702-460E-87B6-83FC2B7D3C47}" destId="{B99EDD13-2CC8-44C5-9CE4-1F071119C8FF}" srcOrd="2" destOrd="0" parTransId="{D4C9862D-2277-4DC7-B61D-D144B1727C5C}" sibTransId="{A8648CA4-CE8B-404F-82A1-F668B770F9D1}"/>
    <dgm:cxn modelId="{DD225B38-FE9E-40BD-813A-3525B4AB4BCE}" type="presParOf" srcId="{B889A9F8-2255-4E91-8A67-9D594AB11130}" destId="{BADCE539-156E-47E6-AC40-7F722DF4F426}" srcOrd="0" destOrd="0" presId="urn:microsoft.com/office/officeart/2005/8/layout/venn2"/>
    <dgm:cxn modelId="{82072E37-61D6-4FE0-A914-7451DF1BDB63}" type="presParOf" srcId="{BADCE539-156E-47E6-AC40-7F722DF4F426}" destId="{46E3FFA4-722A-4ECF-AAED-494E0B740798}" srcOrd="0" destOrd="0" presId="urn:microsoft.com/office/officeart/2005/8/layout/venn2"/>
    <dgm:cxn modelId="{1E6C9497-C6AD-49C2-B6FF-4AC30CA69ED3}" type="presParOf" srcId="{BADCE539-156E-47E6-AC40-7F722DF4F426}" destId="{FA969260-09E0-45D1-A83E-C2DFA280D401}" srcOrd="1" destOrd="0" presId="urn:microsoft.com/office/officeart/2005/8/layout/venn2"/>
    <dgm:cxn modelId="{3F75EBC8-F921-47D0-AA30-BAA68A91CF65}" type="presParOf" srcId="{B889A9F8-2255-4E91-8A67-9D594AB11130}" destId="{23D00BE9-8217-40AE-BD34-7B6AAE3AF038}" srcOrd="1" destOrd="0" presId="urn:microsoft.com/office/officeart/2005/8/layout/venn2"/>
    <dgm:cxn modelId="{EBF5CDF4-7E11-406E-BAE0-9EB499486EDD}" type="presParOf" srcId="{23D00BE9-8217-40AE-BD34-7B6AAE3AF038}" destId="{3D67EC7A-BC4C-486A-B605-420F6C5F391B}" srcOrd="0" destOrd="0" presId="urn:microsoft.com/office/officeart/2005/8/layout/venn2"/>
    <dgm:cxn modelId="{E637E88E-E30E-4FE6-962D-CE17D8476DA5}" type="presParOf" srcId="{23D00BE9-8217-40AE-BD34-7B6AAE3AF038}" destId="{C8337612-BEEB-4BDF-AC42-C1FF272EE24B}" srcOrd="1" destOrd="0" presId="urn:microsoft.com/office/officeart/2005/8/layout/venn2"/>
    <dgm:cxn modelId="{D8B1B0B0-FFBF-4942-9690-12ABAF9E4433}" type="presParOf" srcId="{B889A9F8-2255-4E91-8A67-9D594AB11130}" destId="{CCB19132-89B4-4B6A-93B1-CC80E3BAE85C}" srcOrd="2" destOrd="0" presId="urn:microsoft.com/office/officeart/2005/8/layout/venn2"/>
    <dgm:cxn modelId="{D8DD3C05-87C6-4C5B-9B6E-237EA547A3E3}" type="presParOf" srcId="{CCB19132-89B4-4B6A-93B1-CC80E3BAE85C}" destId="{005B728B-96D3-45B5-9AFF-60092C054497}" srcOrd="0" destOrd="0" presId="urn:microsoft.com/office/officeart/2005/8/layout/venn2"/>
    <dgm:cxn modelId="{45A6092E-32B8-4537-9DE4-11116D2B5A0D}" type="presParOf" srcId="{CCB19132-89B4-4B6A-93B1-CC80E3BAE85C}" destId="{E4DEA0E9-6142-4D0B-89B6-CBA0091B9F17}" srcOrd="1" destOrd="0" presId="urn:microsoft.com/office/officeart/2005/8/layout/ven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D3E3B62A-8702-460E-87B6-83FC2B7D3C47}" type="doc">
      <dgm:prSet loTypeId="urn:microsoft.com/office/officeart/2005/8/layout/venn2" loCatId="relationship" qsTypeId="urn:microsoft.com/office/officeart/2009/2/quickstyle/3d8" qsCatId="3D" csTypeId="urn:microsoft.com/office/officeart/2005/8/colors/colorful4" csCatId="colorful" phldr="1"/>
      <dgm:spPr/>
    </dgm:pt>
    <dgm:pt modelId="{B99EDD13-2CC8-44C5-9CE4-1F071119C8FF}">
      <dgm:prSet phldrT="[טקסט]" custT="1"/>
      <dgm:spPr/>
      <dgm:t>
        <a:bodyPr/>
        <a:lstStyle/>
        <a:p>
          <a:pPr rtl="1"/>
          <a:r>
            <a:rPr lang="en-US" sz="2800" dirty="0" smtClean="0"/>
            <a:t>Stable (natural) nation states</a:t>
          </a:r>
          <a:endParaRPr lang="he-IL" sz="2800" dirty="0"/>
        </a:p>
      </dgm:t>
    </dgm:pt>
    <dgm:pt modelId="{D4C9862D-2277-4DC7-B61D-D144B1727C5C}" type="parTrans" cxnId="{5355A82E-23BE-49D6-9C21-A33225BE7655}">
      <dgm:prSet/>
      <dgm:spPr/>
      <dgm:t>
        <a:bodyPr/>
        <a:lstStyle/>
        <a:p>
          <a:pPr rtl="1"/>
          <a:endParaRPr lang="he-IL"/>
        </a:p>
      </dgm:t>
    </dgm:pt>
    <dgm:pt modelId="{A8648CA4-CE8B-404F-82A1-F668B770F9D1}" type="sibTrans" cxnId="{5355A82E-23BE-49D6-9C21-A33225BE7655}">
      <dgm:prSet/>
      <dgm:spPr/>
      <dgm:t>
        <a:bodyPr/>
        <a:lstStyle/>
        <a:p>
          <a:pPr rtl="1"/>
          <a:endParaRPr lang="he-IL"/>
        </a:p>
      </dgm:t>
    </dgm:pt>
    <dgm:pt modelId="{FBC36A9F-EEA5-4CEE-8902-96871A389A3F}">
      <dgm:prSet phldrT="[טקסט]" custT="1"/>
      <dgm:spPr/>
      <dgm:t>
        <a:bodyPr/>
        <a:lstStyle/>
        <a:p>
          <a:pPr rtl="1"/>
          <a:r>
            <a:rPr lang="en-US" sz="2800" dirty="0" smtClean="0"/>
            <a:t>Challenged but stable nation states</a:t>
          </a:r>
          <a:endParaRPr lang="he-IL" sz="2800" dirty="0"/>
        </a:p>
      </dgm:t>
    </dgm:pt>
    <dgm:pt modelId="{3E9826FA-F5E4-4DA5-B00A-1688281ABCF2}" type="parTrans" cxnId="{F2873819-0B93-43AE-870D-27045CC84310}">
      <dgm:prSet/>
      <dgm:spPr/>
      <dgm:t>
        <a:bodyPr/>
        <a:lstStyle/>
        <a:p>
          <a:pPr rtl="1"/>
          <a:endParaRPr lang="he-IL"/>
        </a:p>
      </dgm:t>
    </dgm:pt>
    <dgm:pt modelId="{4DB1DBD4-CF81-47E0-807C-0BBA97812871}" type="sibTrans" cxnId="{F2873819-0B93-43AE-870D-27045CC84310}">
      <dgm:prSet/>
      <dgm:spPr/>
      <dgm:t>
        <a:bodyPr/>
        <a:lstStyle/>
        <a:p>
          <a:pPr rtl="1"/>
          <a:endParaRPr lang="he-IL"/>
        </a:p>
      </dgm:t>
    </dgm:pt>
    <dgm:pt modelId="{AC66E33A-96CF-49F1-B5A8-6BE975CA4C65}">
      <dgm:prSet phldrT="[טקסט]" custT="1"/>
      <dgm:spPr/>
      <dgm:t>
        <a:bodyPr/>
        <a:lstStyle/>
        <a:p>
          <a:pPr rtl="1"/>
          <a:r>
            <a:rPr lang="en-US" sz="2800" dirty="0" smtClean="0"/>
            <a:t>Weak nation states</a:t>
          </a:r>
          <a:endParaRPr lang="he-IL" sz="2800" dirty="0"/>
        </a:p>
      </dgm:t>
    </dgm:pt>
    <dgm:pt modelId="{26D44100-675B-44B7-86C3-ACDEA63F0352}" type="parTrans" cxnId="{5DF2280D-269A-4367-B7A0-1B7B47EDD00B}">
      <dgm:prSet/>
      <dgm:spPr/>
      <dgm:t>
        <a:bodyPr/>
        <a:lstStyle/>
        <a:p>
          <a:pPr rtl="1"/>
          <a:endParaRPr lang="he-IL"/>
        </a:p>
      </dgm:t>
    </dgm:pt>
    <dgm:pt modelId="{B7EE0D5D-9589-4AE6-A5D4-498169B07315}" type="sibTrans" cxnId="{5DF2280D-269A-4367-B7A0-1B7B47EDD00B}">
      <dgm:prSet/>
      <dgm:spPr/>
      <dgm:t>
        <a:bodyPr/>
        <a:lstStyle/>
        <a:p>
          <a:pPr rtl="1"/>
          <a:endParaRPr lang="he-IL"/>
        </a:p>
      </dgm:t>
    </dgm:pt>
    <dgm:pt modelId="{B889A9F8-2255-4E91-8A67-9D594AB11130}" type="pres">
      <dgm:prSet presAssocID="{D3E3B62A-8702-460E-87B6-83FC2B7D3C47}" presName="Name0" presStyleCnt="0">
        <dgm:presLayoutVars>
          <dgm:chMax val="7"/>
          <dgm:resizeHandles val="exact"/>
        </dgm:presLayoutVars>
      </dgm:prSet>
      <dgm:spPr/>
    </dgm:pt>
    <dgm:pt modelId="{BADCE539-156E-47E6-AC40-7F722DF4F426}" type="pres">
      <dgm:prSet presAssocID="{D3E3B62A-8702-460E-87B6-83FC2B7D3C47}" presName="comp1" presStyleCnt="0"/>
      <dgm:spPr/>
    </dgm:pt>
    <dgm:pt modelId="{46E3FFA4-722A-4ECF-AAED-494E0B740798}" type="pres">
      <dgm:prSet presAssocID="{D3E3B62A-8702-460E-87B6-83FC2B7D3C47}" presName="circle1" presStyleLbl="node1" presStyleIdx="0" presStyleCnt="3"/>
      <dgm:spPr/>
      <dgm:t>
        <a:bodyPr/>
        <a:lstStyle/>
        <a:p>
          <a:pPr rtl="1"/>
          <a:endParaRPr lang="he-IL"/>
        </a:p>
      </dgm:t>
    </dgm:pt>
    <dgm:pt modelId="{FA969260-09E0-45D1-A83E-C2DFA280D401}" type="pres">
      <dgm:prSet presAssocID="{D3E3B62A-8702-460E-87B6-83FC2B7D3C47}" presName="c1text" presStyleLbl="node1" presStyleIdx="0" presStyleCnt="3">
        <dgm:presLayoutVars>
          <dgm:bulletEnabled val="1"/>
        </dgm:presLayoutVars>
      </dgm:prSet>
      <dgm:spPr/>
      <dgm:t>
        <a:bodyPr/>
        <a:lstStyle/>
        <a:p>
          <a:pPr rtl="1"/>
          <a:endParaRPr lang="he-IL"/>
        </a:p>
      </dgm:t>
    </dgm:pt>
    <dgm:pt modelId="{23D00BE9-8217-40AE-BD34-7B6AAE3AF038}" type="pres">
      <dgm:prSet presAssocID="{D3E3B62A-8702-460E-87B6-83FC2B7D3C47}" presName="comp2" presStyleCnt="0"/>
      <dgm:spPr/>
    </dgm:pt>
    <dgm:pt modelId="{3D67EC7A-BC4C-486A-B605-420F6C5F391B}" type="pres">
      <dgm:prSet presAssocID="{D3E3B62A-8702-460E-87B6-83FC2B7D3C47}" presName="circle2" presStyleLbl="node1" presStyleIdx="1" presStyleCnt="3"/>
      <dgm:spPr/>
      <dgm:t>
        <a:bodyPr/>
        <a:lstStyle/>
        <a:p>
          <a:pPr rtl="1"/>
          <a:endParaRPr lang="he-IL"/>
        </a:p>
      </dgm:t>
    </dgm:pt>
    <dgm:pt modelId="{C8337612-BEEB-4BDF-AC42-C1FF272EE24B}" type="pres">
      <dgm:prSet presAssocID="{D3E3B62A-8702-460E-87B6-83FC2B7D3C47}" presName="c2text" presStyleLbl="node1" presStyleIdx="1" presStyleCnt="3">
        <dgm:presLayoutVars>
          <dgm:bulletEnabled val="1"/>
        </dgm:presLayoutVars>
      </dgm:prSet>
      <dgm:spPr/>
      <dgm:t>
        <a:bodyPr/>
        <a:lstStyle/>
        <a:p>
          <a:pPr rtl="1"/>
          <a:endParaRPr lang="he-IL"/>
        </a:p>
      </dgm:t>
    </dgm:pt>
    <dgm:pt modelId="{CCB19132-89B4-4B6A-93B1-CC80E3BAE85C}" type="pres">
      <dgm:prSet presAssocID="{D3E3B62A-8702-460E-87B6-83FC2B7D3C47}" presName="comp3" presStyleCnt="0"/>
      <dgm:spPr/>
    </dgm:pt>
    <dgm:pt modelId="{005B728B-96D3-45B5-9AFF-60092C054497}" type="pres">
      <dgm:prSet presAssocID="{D3E3B62A-8702-460E-87B6-83FC2B7D3C47}" presName="circle3" presStyleLbl="node1" presStyleIdx="2" presStyleCnt="3"/>
      <dgm:spPr/>
      <dgm:t>
        <a:bodyPr/>
        <a:lstStyle/>
        <a:p>
          <a:pPr rtl="1"/>
          <a:endParaRPr lang="he-IL"/>
        </a:p>
      </dgm:t>
    </dgm:pt>
    <dgm:pt modelId="{E4DEA0E9-6142-4D0B-89B6-CBA0091B9F17}" type="pres">
      <dgm:prSet presAssocID="{D3E3B62A-8702-460E-87B6-83FC2B7D3C47}" presName="c3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pPr rtl="1"/>
          <a:endParaRPr lang="he-IL"/>
        </a:p>
      </dgm:t>
    </dgm:pt>
  </dgm:ptLst>
  <dgm:cxnLst>
    <dgm:cxn modelId="{8DB9A5F8-0641-4130-B822-81F3C16EEE58}" type="presOf" srcId="{FBC36A9F-EEA5-4CEE-8902-96871A389A3F}" destId="{C8337612-BEEB-4BDF-AC42-C1FF272EE24B}" srcOrd="1" destOrd="0" presId="urn:microsoft.com/office/officeart/2005/8/layout/venn2"/>
    <dgm:cxn modelId="{160CB7C5-1480-476D-A1A4-C89EBF2FFDA0}" type="presOf" srcId="{FBC36A9F-EEA5-4CEE-8902-96871A389A3F}" destId="{3D67EC7A-BC4C-486A-B605-420F6C5F391B}" srcOrd="0" destOrd="0" presId="urn:microsoft.com/office/officeart/2005/8/layout/venn2"/>
    <dgm:cxn modelId="{69A42964-5A98-437F-A1EB-B00FDA9FE7C4}" type="presOf" srcId="{AC66E33A-96CF-49F1-B5A8-6BE975CA4C65}" destId="{46E3FFA4-722A-4ECF-AAED-494E0B740798}" srcOrd="0" destOrd="0" presId="urn:microsoft.com/office/officeart/2005/8/layout/venn2"/>
    <dgm:cxn modelId="{2F0AC7B5-5142-4FDC-9E7C-EC988973EAAF}" type="presOf" srcId="{AC66E33A-96CF-49F1-B5A8-6BE975CA4C65}" destId="{FA969260-09E0-45D1-A83E-C2DFA280D401}" srcOrd="1" destOrd="0" presId="urn:microsoft.com/office/officeart/2005/8/layout/venn2"/>
    <dgm:cxn modelId="{4EF1D3DB-27F7-4995-82FB-E40A46C81368}" type="presOf" srcId="{D3E3B62A-8702-460E-87B6-83FC2B7D3C47}" destId="{B889A9F8-2255-4E91-8A67-9D594AB11130}" srcOrd="0" destOrd="0" presId="urn:microsoft.com/office/officeart/2005/8/layout/venn2"/>
    <dgm:cxn modelId="{55C8FF94-614D-441C-A6E1-224F3570B192}" type="presOf" srcId="{B99EDD13-2CC8-44C5-9CE4-1F071119C8FF}" destId="{005B728B-96D3-45B5-9AFF-60092C054497}" srcOrd="0" destOrd="0" presId="urn:microsoft.com/office/officeart/2005/8/layout/venn2"/>
    <dgm:cxn modelId="{F2873819-0B93-43AE-870D-27045CC84310}" srcId="{D3E3B62A-8702-460E-87B6-83FC2B7D3C47}" destId="{FBC36A9F-EEA5-4CEE-8902-96871A389A3F}" srcOrd="1" destOrd="0" parTransId="{3E9826FA-F5E4-4DA5-B00A-1688281ABCF2}" sibTransId="{4DB1DBD4-CF81-47E0-807C-0BBA97812871}"/>
    <dgm:cxn modelId="{5DF2280D-269A-4367-B7A0-1B7B47EDD00B}" srcId="{D3E3B62A-8702-460E-87B6-83FC2B7D3C47}" destId="{AC66E33A-96CF-49F1-B5A8-6BE975CA4C65}" srcOrd="0" destOrd="0" parTransId="{26D44100-675B-44B7-86C3-ACDEA63F0352}" sibTransId="{B7EE0D5D-9589-4AE6-A5D4-498169B07315}"/>
    <dgm:cxn modelId="{5355A82E-23BE-49D6-9C21-A33225BE7655}" srcId="{D3E3B62A-8702-460E-87B6-83FC2B7D3C47}" destId="{B99EDD13-2CC8-44C5-9CE4-1F071119C8FF}" srcOrd="2" destOrd="0" parTransId="{D4C9862D-2277-4DC7-B61D-D144B1727C5C}" sibTransId="{A8648CA4-CE8B-404F-82A1-F668B770F9D1}"/>
    <dgm:cxn modelId="{2D89138C-0A6A-44C1-A499-967DC0D5376E}" type="presOf" srcId="{B99EDD13-2CC8-44C5-9CE4-1F071119C8FF}" destId="{E4DEA0E9-6142-4D0B-89B6-CBA0091B9F17}" srcOrd="1" destOrd="0" presId="urn:microsoft.com/office/officeart/2005/8/layout/venn2"/>
    <dgm:cxn modelId="{B7446D21-35DE-47AE-9AF8-4B5673CA2345}" type="presParOf" srcId="{B889A9F8-2255-4E91-8A67-9D594AB11130}" destId="{BADCE539-156E-47E6-AC40-7F722DF4F426}" srcOrd="0" destOrd="0" presId="urn:microsoft.com/office/officeart/2005/8/layout/venn2"/>
    <dgm:cxn modelId="{5EF439EB-DBEC-460E-A0A8-6EE12A6C613D}" type="presParOf" srcId="{BADCE539-156E-47E6-AC40-7F722DF4F426}" destId="{46E3FFA4-722A-4ECF-AAED-494E0B740798}" srcOrd="0" destOrd="0" presId="urn:microsoft.com/office/officeart/2005/8/layout/venn2"/>
    <dgm:cxn modelId="{22C2BD6B-97B4-49B4-B708-ED2ABA179E5A}" type="presParOf" srcId="{BADCE539-156E-47E6-AC40-7F722DF4F426}" destId="{FA969260-09E0-45D1-A83E-C2DFA280D401}" srcOrd="1" destOrd="0" presId="urn:microsoft.com/office/officeart/2005/8/layout/venn2"/>
    <dgm:cxn modelId="{1DBB76E5-EC69-42B1-9DAD-FF19FF67977B}" type="presParOf" srcId="{B889A9F8-2255-4E91-8A67-9D594AB11130}" destId="{23D00BE9-8217-40AE-BD34-7B6AAE3AF038}" srcOrd="1" destOrd="0" presId="urn:microsoft.com/office/officeart/2005/8/layout/venn2"/>
    <dgm:cxn modelId="{9B053F61-9F90-4893-AE34-0351E2D5EDB6}" type="presParOf" srcId="{23D00BE9-8217-40AE-BD34-7B6AAE3AF038}" destId="{3D67EC7A-BC4C-486A-B605-420F6C5F391B}" srcOrd="0" destOrd="0" presId="urn:microsoft.com/office/officeart/2005/8/layout/venn2"/>
    <dgm:cxn modelId="{B486E5EC-129E-4786-A8C4-A9C79A5D3246}" type="presParOf" srcId="{23D00BE9-8217-40AE-BD34-7B6AAE3AF038}" destId="{C8337612-BEEB-4BDF-AC42-C1FF272EE24B}" srcOrd="1" destOrd="0" presId="urn:microsoft.com/office/officeart/2005/8/layout/venn2"/>
    <dgm:cxn modelId="{8A7BB625-0422-4BE3-B169-A1C5EBFBAFA0}" type="presParOf" srcId="{B889A9F8-2255-4E91-8A67-9D594AB11130}" destId="{CCB19132-89B4-4B6A-93B1-CC80E3BAE85C}" srcOrd="2" destOrd="0" presId="urn:microsoft.com/office/officeart/2005/8/layout/venn2"/>
    <dgm:cxn modelId="{971DB98D-B7C4-43B4-9F63-CD7AF88A75C9}" type="presParOf" srcId="{CCB19132-89B4-4B6A-93B1-CC80E3BAE85C}" destId="{005B728B-96D3-45B5-9AFF-60092C054497}" srcOrd="0" destOrd="0" presId="urn:microsoft.com/office/officeart/2005/8/layout/venn2"/>
    <dgm:cxn modelId="{1C373B9B-B293-4060-A79F-97B4B5AB218E}" type="presParOf" srcId="{CCB19132-89B4-4B6A-93B1-CC80E3BAE85C}" destId="{E4DEA0E9-6142-4D0B-89B6-CBA0091B9F17}" srcOrd="1" destOrd="0" presId="urn:microsoft.com/office/officeart/2005/8/layout/ven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D3E3B62A-8702-460E-87B6-83FC2B7D3C47}" type="doc">
      <dgm:prSet loTypeId="urn:microsoft.com/office/officeart/2005/8/layout/venn2" loCatId="relationship" qsTypeId="urn:microsoft.com/office/officeart/2009/2/quickstyle/3d8" qsCatId="3D" csTypeId="urn:microsoft.com/office/officeart/2005/8/colors/colorful4" csCatId="colorful" phldr="1"/>
      <dgm:spPr/>
    </dgm:pt>
    <dgm:pt modelId="{B99EDD13-2CC8-44C5-9CE4-1F071119C8FF}">
      <dgm:prSet phldrT="[טקסט]" custT="1"/>
      <dgm:spPr/>
      <dgm:t>
        <a:bodyPr/>
        <a:lstStyle/>
        <a:p>
          <a:pPr rtl="1"/>
          <a:r>
            <a:rPr lang="en-US" sz="2800" dirty="0" smtClean="0"/>
            <a:t>Stable (natural) nation states</a:t>
          </a:r>
          <a:endParaRPr lang="he-IL" sz="2800" dirty="0"/>
        </a:p>
      </dgm:t>
    </dgm:pt>
    <dgm:pt modelId="{D4C9862D-2277-4DC7-B61D-D144B1727C5C}" type="parTrans" cxnId="{5355A82E-23BE-49D6-9C21-A33225BE7655}">
      <dgm:prSet/>
      <dgm:spPr/>
      <dgm:t>
        <a:bodyPr/>
        <a:lstStyle/>
        <a:p>
          <a:pPr rtl="1"/>
          <a:endParaRPr lang="he-IL"/>
        </a:p>
      </dgm:t>
    </dgm:pt>
    <dgm:pt modelId="{A8648CA4-CE8B-404F-82A1-F668B770F9D1}" type="sibTrans" cxnId="{5355A82E-23BE-49D6-9C21-A33225BE7655}">
      <dgm:prSet/>
      <dgm:spPr/>
      <dgm:t>
        <a:bodyPr/>
        <a:lstStyle/>
        <a:p>
          <a:pPr rtl="1"/>
          <a:endParaRPr lang="he-IL"/>
        </a:p>
      </dgm:t>
    </dgm:pt>
    <dgm:pt modelId="{FBC36A9F-EEA5-4CEE-8902-96871A389A3F}">
      <dgm:prSet phldrT="[טקסט]" custT="1"/>
      <dgm:spPr/>
      <dgm:t>
        <a:bodyPr/>
        <a:lstStyle/>
        <a:p>
          <a:pPr rtl="1"/>
          <a:r>
            <a:rPr lang="en-US" sz="2800" dirty="0" smtClean="0"/>
            <a:t>Challenged but stable nation states</a:t>
          </a:r>
          <a:endParaRPr lang="he-IL" sz="2800" dirty="0"/>
        </a:p>
      </dgm:t>
    </dgm:pt>
    <dgm:pt modelId="{3E9826FA-F5E4-4DA5-B00A-1688281ABCF2}" type="parTrans" cxnId="{F2873819-0B93-43AE-870D-27045CC84310}">
      <dgm:prSet/>
      <dgm:spPr/>
      <dgm:t>
        <a:bodyPr/>
        <a:lstStyle/>
        <a:p>
          <a:pPr rtl="1"/>
          <a:endParaRPr lang="he-IL"/>
        </a:p>
      </dgm:t>
    </dgm:pt>
    <dgm:pt modelId="{4DB1DBD4-CF81-47E0-807C-0BBA97812871}" type="sibTrans" cxnId="{F2873819-0B93-43AE-870D-27045CC84310}">
      <dgm:prSet/>
      <dgm:spPr/>
      <dgm:t>
        <a:bodyPr/>
        <a:lstStyle/>
        <a:p>
          <a:pPr rtl="1"/>
          <a:endParaRPr lang="he-IL"/>
        </a:p>
      </dgm:t>
    </dgm:pt>
    <dgm:pt modelId="{AC66E33A-96CF-49F1-B5A8-6BE975CA4C65}">
      <dgm:prSet phldrT="[טקסט]" custT="1"/>
      <dgm:spPr/>
      <dgm:t>
        <a:bodyPr/>
        <a:lstStyle/>
        <a:p>
          <a:pPr rtl="1"/>
          <a:r>
            <a:rPr lang="en-US" sz="2800" dirty="0" smtClean="0"/>
            <a:t>Weak nation states</a:t>
          </a:r>
          <a:endParaRPr lang="he-IL" sz="2800" dirty="0"/>
        </a:p>
      </dgm:t>
    </dgm:pt>
    <dgm:pt modelId="{26D44100-675B-44B7-86C3-ACDEA63F0352}" type="parTrans" cxnId="{5DF2280D-269A-4367-B7A0-1B7B47EDD00B}">
      <dgm:prSet/>
      <dgm:spPr/>
      <dgm:t>
        <a:bodyPr/>
        <a:lstStyle/>
        <a:p>
          <a:pPr rtl="1"/>
          <a:endParaRPr lang="he-IL"/>
        </a:p>
      </dgm:t>
    </dgm:pt>
    <dgm:pt modelId="{B7EE0D5D-9589-4AE6-A5D4-498169B07315}" type="sibTrans" cxnId="{5DF2280D-269A-4367-B7A0-1B7B47EDD00B}">
      <dgm:prSet/>
      <dgm:spPr/>
      <dgm:t>
        <a:bodyPr/>
        <a:lstStyle/>
        <a:p>
          <a:pPr rtl="1"/>
          <a:endParaRPr lang="he-IL"/>
        </a:p>
      </dgm:t>
    </dgm:pt>
    <dgm:pt modelId="{B889A9F8-2255-4E91-8A67-9D594AB11130}" type="pres">
      <dgm:prSet presAssocID="{D3E3B62A-8702-460E-87B6-83FC2B7D3C47}" presName="Name0" presStyleCnt="0">
        <dgm:presLayoutVars>
          <dgm:chMax val="7"/>
          <dgm:resizeHandles val="exact"/>
        </dgm:presLayoutVars>
      </dgm:prSet>
      <dgm:spPr/>
    </dgm:pt>
    <dgm:pt modelId="{BADCE539-156E-47E6-AC40-7F722DF4F426}" type="pres">
      <dgm:prSet presAssocID="{D3E3B62A-8702-460E-87B6-83FC2B7D3C47}" presName="comp1" presStyleCnt="0"/>
      <dgm:spPr/>
    </dgm:pt>
    <dgm:pt modelId="{46E3FFA4-722A-4ECF-AAED-494E0B740798}" type="pres">
      <dgm:prSet presAssocID="{D3E3B62A-8702-460E-87B6-83FC2B7D3C47}" presName="circle1" presStyleLbl="node1" presStyleIdx="0" presStyleCnt="3"/>
      <dgm:spPr/>
      <dgm:t>
        <a:bodyPr/>
        <a:lstStyle/>
        <a:p>
          <a:pPr rtl="1"/>
          <a:endParaRPr lang="he-IL"/>
        </a:p>
      </dgm:t>
    </dgm:pt>
    <dgm:pt modelId="{FA969260-09E0-45D1-A83E-C2DFA280D401}" type="pres">
      <dgm:prSet presAssocID="{D3E3B62A-8702-460E-87B6-83FC2B7D3C47}" presName="c1text" presStyleLbl="node1" presStyleIdx="0" presStyleCnt="3">
        <dgm:presLayoutVars>
          <dgm:bulletEnabled val="1"/>
        </dgm:presLayoutVars>
      </dgm:prSet>
      <dgm:spPr/>
      <dgm:t>
        <a:bodyPr/>
        <a:lstStyle/>
        <a:p>
          <a:pPr rtl="1"/>
          <a:endParaRPr lang="he-IL"/>
        </a:p>
      </dgm:t>
    </dgm:pt>
    <dgm:pt modelId="{23D00BE9-8217-40AE-BD34-7B6AAE3AF038}" type="pres">
      <dgm:prSet presAssocID="{D3E3B62A-8702-460E-87B6-83FC2B7D3C47}" presName="comp2" presStyleCnt="0"/>
      <dgm:spPr/>
    </dgm:pt>
    <dgm:pt modelId="{3D67EC7A-BC4C-486A-B605-420F6C5F391B}" type="pres">
      <dgm:prSet presAssocID="{D3E3B62A-8702-460E-87B6-83FC2B7D3C47}" presName="circle2" presStyleLbl="node1" presStyleIdx="1" presStyleCnt="3"/>
      <dgm:spPr/>
      <dgm:t>
        <a:bodyPr/>
        <a:lstStyle/>
        <a:p>
          <a:pPr rtl="1"/>
          <a:endParaRPr lang="he-IL"/>
        </a:p>
      </dgm:t>
    </dgm:pt>
    <dgm:pt modelId="{C8337612-BEEB-4BDF-AC42-C1FF272EE24B}" type="pres">
      <dgm:prSet presAssocID="{D3E3B62A-8702-460E-87B6-83FC2B7D3C47}" presName="c2text" presStyleLbl="node1" presStyleIdx="1" presStyleCnt="3">
        <dgm:presLayoutVars>
          <dgm:bulletEnabled val="1"/>
        </dgm:presLayoutVars>
      </dgm:prSet>
      <dgm:spPr/>
      <dgm:t>
        <a:bodyPr/>
        <a:lstStyle/>
        <a:p>
          <a:pPr rtl="1"/>
          <a:endParaRPr lang="he-IL"/>
        </a:p>
      </dgm:t>
    </dgm:pt>
    <dgm:pt modelId="{CCB19132-89B4-4B6A-93B1-CC80E3BAE85C}" type="pres">
      <dgm:prSet presAssocID="{D3E3B62A-8702-460E-87B6-83FC2B7D3C47}" presName="comp3" presStyleCnt="0"/>
      <dgm:spPr/>
    </dgm:pt>
    <dgm:pt modelId="{005B728B-96D3-45B5-9AFF-60092C054497}" type="pres">
      <dgm:prSet presAssocID="{D3E3B62A-8702-460E-87B6-83FC2B7D3C47}" presName="circle3" presStyleLbl="node1" presStyleIdx="2" presStyleCnt="3"/>
      <dgm:spPr/>
      <dgm:t>
        <a:bodyPr/>
        <a:lstStyle/>
        <a:p>
          <a:pPr rtl="1"/>
          <a:endParaRPr lang="he-IL"/>
        </a:p>
      </dgm:t>
    </dgm:pt>
    <dgm:pt modelId="{E4DEA0E9-6142-4D0B-89B6-CBA0091B9F17}" type="pres">
      <dgm:prSet presAssocID="{D3E3B62A-8702-460E-87B6-83FC2B7D3C47}" presName="c3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pPr rtl="1"/>
          <a:endParaRPr lang="he-IL"/>
        </a:p>
      </dgm:t>
    </dgm:pt>
  </dgm:ptLst>
  <dgm:cxnLst>
    <dgm:cxn modelId="{5355A82E-23BE-49D6-9C21-A33225BE7655}" srcId="{D3E3B62A-8702-460E-87B6-83FC2B7D3C47}" destId="{B99EDD13-2CC8-44C5-9CE4-1F071119C8FF}" srcOrd="2" destOrd="0" parTransId="{D4C9862D-2277-4DC7-B61D-D144B1727C5C}" sibTransId="{A8648CA4-CE8B-404F-82A1-F668B770F9D1}"/>
    <dgm:cxn modelId="{5DF2280D-269A-4367-B7A0-1B7B47EDD00B}" srcId="{D3E3B62A-8702-460E-87B6-83FC2B7D3C47}" destId="{AC66E33A-96CF-49F1-B5A8-6BE975CA4C65}" srcOrd="0" destOrd="0" parTransId="{26D44100-675B-44B7-86C3-ACDEA63F0352}" sibTransId="{B7EE0D5D-9589-4AE6-A5D4-498169B07315}"/>
    <dgm:cxn modelId="{BB270F9A-D078-47E1-A8E6-978F2E3CB1CF}" type="presOf" srcId="{FBC36A9F-EEA5-4CEE-8902-96871A389A3F}" destId="{C8337612-BEEB-4BDF-AC42-C1FF272EE24B}" srcOrd="1" destOrd="0" presId="urn:microsoft.com/office/officeart/2005/8/layout/venn2"/>
    <dgm:cxn modelId="{EE7ECA29-664F-4279-A7E6-1EC919844BA7}" type="presOf" srcId="{AC66E33A-96CF-49F1-B5A8-6BE975CA4C65}" destId="{46E3FFA4-722A-4ECF-AAED-494E0B740798}" srcOrd="0" destOrd="0" presId="urn:microsoft.com/office/officeart/2005/8/layout/venn2"/>
    <dgm:cxn modelId="{80894848-A5B3-4EBA-AEDB-92AF68D40785}" type="presOf" srcId="{B99EDD13-2CC8-44C5-9CE4-1F071119C8FF}" destId="{E4DEA0E9-6142-4D0B-89B6-CBA0091B9F17}" srcOrd="1" destOrd="0" presId="urn:microsoft.com/office/officeart/2005/8/layout/venn2"/>
    <dgm:cxn modelId="{F2873819-0B93-43AE-870D-27045CC84310}" srcId="{D3E3B62A-8702-460E-87B6-83FC2B7D3C47}" destId="{FBC36A9F-EEA5-4CEE-8902-96871A389A3F}" srcOrd="1" destOrd="0" parTransId="{3E9826FA-F5E4-4DA5-B00A-1688281ABCF2}" sibTransId="{4DB1DBD4-CF81-47E0-807C-0BBA97812871}"/>
    <dgm:cxn modelId="{BE4A56C1-0F44-4EE8-9F29-14D1723A81D1}" type="presOf" srcId="{FBC36A9F-EEA5-4CEE-8902-96871A389A3F}" destId="{3D67EC7A-BC4C-486A-B605-420F6C5F391B}" srcOrd="0" destOrd="0" presId="urn:microsoft.com/office/officeart/2005/8/layout/venn2"/>
    <dgm:cxn modelId="{6116D274-86A3-403A-ABE6-88E3C6AE9D91}" type="presOf" srcId="{AC66E33A-96CF-49F1-B5A8-6BE975CA4C65}" destId="{FA969260-09E0-45D1-A83E-C2DFA280D401}" srcOrd="1" destOrd="0" presId="urn:microsoft.com/office/officeart/2005/8/layout/venn2"/>
    <dgm:cxn modelId="{E42E3247-74B0-4AE4-AF9C-528BA907DB4C}" type="presOf" srcId="{B99EDD13-2CC8-44C5-9CE4-1F071119C8FF}" destId="{005B728B-96D3-45B5-9AFF-60092C054497}" srcOrd="0" destOrd="0" presId="urn:microsoft.com/office/officeart/2005/8/layout/venn2"/>
    <dgm:cxn modelId="{CA741764-E834-464F-8B72-8450D635066B}" type="presOf" srcId="{D3E3B62A-8702-460E-87B6-83FC2B7D3C47}" destId="{B889A9F8-2255-4E91-8A67-9D594AB11130}" srcOrd="0" destOrd="0" presId="urn:microsoft.com/office/officeart/2005/8/layout/venn2"/>
    <dgm:cxn modelId="{697FFE7E-11AC-401E-BDE3-7235B7693A4C}" type="presParOf" srcId="{B889A9F8-2255-4E91-8A67-9D594AB11130}" destId="{BADCE539-156E-47E6-AC40-7F722DF4F426}" srcOrd="0" destOrd="0" presId="urn:microsoft.com/office/officeart/2005/8/layout/venn2"/>
    <dgm:cxn modelId="{3AFF24CB-1275-4C9D-A410-59A1CEA520A7}" type="presParOf" srcId="{BADCE539-156E-47E6-AC40-7F722DF4F426}" destId="{46E3FFA4-722A-4ECF-AAED-494E0B740798}" srcOrd="0" destOrd="0" presId="urn:microsoft.com/office/officeart/2005/8/layout/venn2"/>
    <dgm:cxn modelId="{E91E9570-0201-466C-9A2D-85FFEC7EDAC3}" type="presParOf" srcId="{BADCE539-156E-47E6-AC40-7F722DF4F426}" destId="{FA969260-09E0-45D1-A83E-C2DFA280D401}" srcOrd="1" destOrd="0" presId="urn:microsoft.com/office/officeart/2005/8/layout/venn2"/>
    <dgm:cxn modelId="{73DDE223-75A2-4B32-A66A-1364DF2ED7BA}" type="presParOf" srcId="{B889A9F8-2255-4E91-8A67-9D594AB11130}" destId="{23D00BE9-8217-40AE-BD34-7B6AAE3AF038}" srcOrd="1" destOrd="0" presId="urn:microsoft.com/office/officeart/2005/8/layout/venn2"/>
    <dgm:cxn modelId="{0FD168C6-D203-44F0-927C-0244C7EC4372}" type="presParOf" srcId="{23D00BE9-8217-40AE-BD34-7B6AAE3AF038}" destId="{3D67EC7A-BC4C-486A-B605-420F6C5F391B}" srcOrd="0" destOrd="0" presId="urn:microsoft.com/office/officeart/2005/8/layout/venn2"/>
    <dgm:cxn modelId="{F5740242-7449-41B0-871E-B8E1B7F6E346}" type="presParOf" srcId="{23D00BE9-8217-40AE-BD34-7B6AAE3AF038}" destId="{C8337612-BEEB-4BDF-AC42-C1FF272EE24B}" srcOrd="1" destOrd="0" presId="urn:microsoft.com/office/officeart/2005/8/layout/venn2"/>
    <dgm:cxn modelId="{2CD3E53A-3A4F-478F-952F-1411D3876CB6}" type="presParOf" srcId="{B889A9F8-2255-4E91-8A67-9D594AB11130}" destId="{CCB19132-89B4-4B6A-93B1-CC80E3BAE85C}" srcOrd="2" destOrd="0" presId="urn:microsoft.com/office/officeart/2005/8/layout/venn2"/>
    <dgm:cxn modelId="{78419B59-CC92-4548-B197-68E3CDB095D6}" type="presParOf" srcId="{CCB19132-89B4-4B6A-93B1-CC80E3BAE85C}" destId="{005B728B-96D3-45B5-9AFF-60092C054497}" srcOrd="0" destOrd="0" presId="urn:microsoft.com/office/officeart/2005/8/layout/venn2"/>
    <dgm:cxn modelId="{F7820AF6-EA7E-4A2A-A0E6-36C5DDF496B4}" type="presParOf" srcId="{CCB19132-89B4-4B6A-93B1-CC80E3BAE85C}" destId="{E4DEA0E9-6142-4D0B-89B6-CBA0091B9F17}" srcOrd="1" destOrd="0" presId="urn:microsoft.com/office/officeart/2005/8/layout/ven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0523F4E7-3DA6-4A8D-B397-704D03B69BCC}" type="doc">
      <dgm:prSet loTypeId="urn:microsoft.com/office/officeart/2005/8/layout/chevron1" loCatId="process" qsTypeId="urn:microsoft.com/office/officeart/2005/8/quickstyle/3d6" qsCatId="3D" csTypeId="urn:microsoft.com/office/officeart/2005/8/colors/colorful3" csCatId="colorful" phldr="1"/>
      <dgm:spPr/>
    </dgm:pt>
    <dgm:pt modelId="{82BFA616-12F9-44B0-A8A3-F62978014369}">
      <dgm:prSet phldrT="[טקסט]"/>
      <dgm:spPr/>
      <dgm:t>
        <a:bodyPr/>
        <a:lstStyle/>
        <a:p>
          <a:pPr rtl="1"/>
          <a:r>
            <a:rPr lang="en-US" dirty="0" smtClean="0"/>
            <a:t>Peace</a:t>
          </a:r>
          <a:endParaRPr lang="he-IL" dirty="0"/>
        </a:p>
      </dgm:t>
    </dgm:pt>
    <dgm:pt modelId="{CCC1E437-7C7A-49DA-B3AB-D052FBEC173E}" type="parTrans" cxnId="{6AB7DC37-EF13-4754-A43D-3D37D17428B7}">
      <dgm:prSet/>
      <dgm:spPr/>
      <dgm:t>
        <a:bodyPr/>
        <a:lstStyle/>
        <a:p>
          <a:pPr rtl="1"/>
          <a:endParaRPr lang="he-IL"/>
        </a:p>
      </dgm:t>
    </dgm:pt>
    <dgm:pt modelId="{25549871-1F80-45C9-9AA0-50C2CDB66E72}" type="sibTrans" cxnId="{6AB7DC37-EF13-4754-A43D-3D37D17428B7}">
      <dgm:prSet/>
      <dgm:spPr/>
      <dgm:t>
        <a:bodyPr/>
        <a:lstStyle/>
        <a:p>
          <a:pPr rtl="1"/>
          <a:endParaRPr lang="he-IL"/>
        </a:p>
      </dgm:t>
    </dgm:pt>
    <dgm:pt modelId="{8CEA2AC5-3E5C-4458-A346-88455D8074C0}">
      <dgm:prSet phldrT="[טקסט]"/>
      <dgm:spPr/>
      <dgm:t>
        <a:bodyPr/>
        <a:lstStyle/>
        <a:p>
          <a:pPr rtl="1"/>
          <a:r>
            <a:rPr lang="en-US" dirty="0" smtClean="0"/>
            <a:t>No/Low threat</a:t>
          </a:r>
          <a:endParaRPr lang="he-IL" dirty="0"/>
        </a:p>
      </dgm:t>
    </dgm:pt>
    <dgm:pt modelId="{4BA812F9-D359-426F-B765-3C5EACA064DF}" type="parTrans" cxnId="{CBB2F0EF-B389-4002-8221-E2E789A6BF1E}">
      <dgm:prSet/>
      <dgm:spPr/>
      <dgm:t>
        <a:bodyPr/>
        <a:lstStyle/>
        <a:p>
          <a:pPr rtl="1"/>
          <a:endParaRPr lang="he-IL"/>
        </a:p>
      </dgm:t>
    </dgm:pt>
    <dgm:pt modelId="{D68F51D2-BE38-4B5E-AF34-32A54CA59EB6}" type="sibTrans" cxnId="{CBB2F0EF-B389-4002-8221-E2E789A6BF1E}">
      <dgm:prSet/>
      <dgm:spPr/>
      <dgm:t>
        <a:bodyPr/>
        <a:lstStyle/>
        <a:p>
          <a:pPr rtl="1"/>
          <a:endParaRPr lang="he-IL"/>
        </a:p>
      </dgm:t>
    </dgm:pt>
    <dgm:pt modelId="{AB082DCE-6F6E-4FE2-8CDD-10D105F938F4}">
      <dgm:prSet phldrT="[טקסט]"/>
      <dgm:spPr/>
      <dgm:t>
        <a:bodyPr/>
        <a:lstStyle/>
        <a:p>
          <a:pPr rtl="1"/>
          <a:r>
            <a:rPr lang="en-US" dirty="0" smtClean="0"/>
            <a:t>High threat</a:t>
          </a:r>
          <a:endParaRPr lang="he-IL" dirty="0"/>
        </a:p>
      </dgm:t>
    </dgm:pt>
    <dgm:pt modelId="{9DEF99A8-908D-48EB-A7B3-7BA2EC2481FD}" type="parTrans" cxnId="{CD24515B-369C-4831-BEDA-AAE2398CD28B}">
      <dgm:prSet/>
      <dgm:spPr/>
      <dgm:t>
        <a:bodyPr/>
        <a:lstStyle/>
        <a:p>
          <a:pPr rtl="1"/>
          <a:endParaRPr lang="he-IL"/>
        </a:p>
      </dgm:t>
    </dgm:pt>
    <dgm:pt modelId="{AEBC6071-C989-4C89-8A8A-766FD31DA945}" type="sibTrans" cxnId="{CD24515B-369C-4831-BEDA-AAE2398CD28B}">
      <dgm:prSet/>
      <dgm:spPr/>
      <dgm:t>
        <a:bodyPr/>
        <a:lstStyle/>
        <a:p>
          <a:pPr rtl="1"/>
          <a:endParaRPr lang="he-IL"/>
        </a:p>
      </dgm:t>
    </dgm:pt>
    <dgm:pt modelId="{FCD99791-92CB-434E-8186-8A2CA56987BA}" type="pres">
      <dgm:prSet presAssocID="{0523F4E7-3DA6-4A8D-B397-704D03B69BCC}" presName="Name0" presStyleCnt="0">
        <dgm:presLayoutVars>
          <dgm:dir/>
          <dgm:animLvl val="lvl"/>
          <dgm:resizeHandles val="exact"/>
        </dgm:presLayoutVars>
      </dgm:prSet>
      <dgm:spPr/>
    </dgm:pt>
    <dgm:pt modelId="{1CC68C26-52AF-46F6-8407-50DBFEFEF4EE}" type="pres">
      <dgm:prSet presAssocID="{82BFA616-12F9-44B0-A8A3-F62978014369}" presName="parTxOnly" presStyleLbl="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pPr rtl="1"/>
          <a:endParaRPr lang="he-IL"/>
        </a:p>
      </dgm:t>
    </dgm:pt>
    <dgm:pt modelId="{2E20AD99-99EC-496E-B350-B05A7DF96B7D}" type="pres">
      <dgm:prSet presAssocID="{25549871-1F80-45C9-9AA0-50C2CDB66E72}" presName="parTxOnlySpace" presStyleCnt="0"/>
      <dgm:spPr/>
    </dgm:pt>
    <dgm:pt modelId="{BEB8BAAC-2214-4F86-92D2-9989C501776D}" type="pres">
      <dgm:prSet presAssocID="{8CEA2AC5-3E5C-4458-A346-88455D8074C0}" presName="parTxOnly" presStyleLbl="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pPr rtl="1"/>
          <a:endParaRPr lang="he-IL"/>
        </a:p>
      </dgm:t>
    </dgm:pt>
    <dgm:pt modelId="{FD3427C1-3711-4AC5-81BF-B7F2ED41262E}" type="pres">
      <dgm:prSet presAssocID="{D68F51D2-BE38-4B5E-AF34-32A54CA59EB6}" presName="parTxOnlySpace" presStyleCnt="0"/>
      <dgm:spPr/>
    </dgm:pt>
    <dgm:pt modelId="{0436EFA1-D010-4ECD-8EC1-528E438CFCE3}" type="pres">
      <dgm:prSet presAssocID="{AB082DCE-6F6E-4FE2-8CDD-10D105F938F4}" presName="parTxOnly" presStyleLbl="node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pPr rtl="1"/>
          <a:endParaRPr lang="he-IL"/>
        </a:p>
      </dgm:t>
    </dgm:pt>
  </dgm:ptLst>
  <dgm:cxnLst>
    <dgm:cxn modelId="{CBB2F0EF-B389-4002-8221-E2E789A6BF1E}" srcId="{0523F4E7-3DA6-4A8D-B397-704D03B69BCC}" destId="{8CEA2AC5-3E5C-4458-A346-88455D8074C0}" srcOrd="1" destOrd="0" parTransId="{4BA812F9-D359-426F-B765-3C5EACA064DF}" sibTransId="{D68F51D2-BE38-4B5E-AF34-32A54CA59EB6}"/>
    <dgm:cxn modelId="{B551787E-8096-4FA8-A021-1EC482EEC0A3}" type="presOf" srcId="{82BFA616-12F9-44B0-A8A3-F62978014369}" destId="{1CC68C26-52AF-46F6-8407-50DBFEFEF4EE}" srcOrd="0" destOrd="0" presId="urn:microsoft.com/office/officeart/2005/8/layout/chevron1"/>
    <dgm:cxn modelId="{CD24515B-369C-4831-BEDA-AAE2398CD28B}" srcId="{0523F4E7-3DA6-4A8D-B397-704D03B69BCC}" destId="{AB082DCE-6F6E-4FE2-8CDD-10D105F938F4}" srcOrd="2" destOrd="0" parTransId="{9DEF99A8-908D-48EB-A7B3-7BA2EC2481FD}" sibTransId="{AEBC6071-C989-4C89-8A8A-766FD31DA945}"/>
    <dgm:cxn modelId="{FB7567A1-9E29-4D48-9538-A0196C7B1F65}" type="presOf" srcId="{0523F4E7-3DA6-4A8D-B397-704D03B69BCC}" destId="{FCD99791-92CB-434E-8186-8A2CA56987BA}" srcOrd="0" destOrd="0" presId="urn:microsoft.com/office/officeart/2005/8/layout/chevron1"/>
    <dgm:cxn modelId="{4136C819-5870-4E22-8EC0-953CF4BE5FCC}" type="presOf" srcId="{8CEA2AC5-3E5C-4458-A346-88455D8074C0}" destId="{BEB8BAAC-2214-4F86-92D2-9989C501776D}" srcOrd="0" destOrd="0" presId="urn:microsoft.com/office/officeart/2005/8/layout/chevron1"/>
    <dgm:cxn modelId="{6AB7DC37-EF13-4754-A43D-3D37D17428B7}" srcId="{0523F4E7-3DA6-4A8D-B397-704D03B69BCC}" destId="{82BFA616-12F9-44B0-A8A3-F62978014369}" srcOrd="0" destOrd="0" parTransId="{CCC1E437-7C7A-49DA-B3AB-D052FBEC173E}" sibTransId="{25549871-1F80-45C9-9AA0-50C2CDB66E72}"/>
    <dgm:cxn modelId="{483D648E-6E3D-4233-9222-DB1ACBA2A3D7}" type="presOf" srcId="{AB082DCE-6F6E-4FE2-8CDD-10D105F938F4}" destId="{0436EFA1-D010-4ECD-8EC1-528E438CFCE3}" srcOrd="0" destOrd="0" presId="urn:microsoft.com/office/officeart/2005/8/layout/chevron1"/>
    <dgm:cxn modelId="{5E45A7EF-B0B2-43E9-A138-47B21BB626B0}" type="presParOf" srcId="{FCD99791-92CB-434E-8186-8A2CA56987BA}" destId="{1CC68C26-52AF-46F6-8407-50DBFEFEF4EE}" srcOrd="0" destOrd="0" presId="urn:microsoft.com/office/officeart/2005/8/layout/chevron1"/>
    <dgm:cxn modelId="{51D4C894-09A8-4EB3-A8D6-52BA72343FE2}" type="presParOf" srcId="{FCD99791-92CB-434E-8186-8A2CA56987BA}" destId="{2E20AD99-99EC-496E-B350-B05A7DF96B7D}" srcOrd="1" destOrd="0" presId="urn:microsoft.com/office/officeart/2005/8/layout/chevron1"/>
    <dgm:cxn modelId="{0F0675C4-65B2-48CE-90B8-FB4B07771B85}" type="presParOf" srcId="{FCD99791-92CB-434E-8186-8A2CA56987BA}" destId="{BEB8BAAC-2214-4F86-92D2-9989C501776D}" srcOrd="2" destOrd="0" presId="urn:microsoft.com/office/officeart/2005/8/layout/chevron1"/>
    <dgm:cxn modelId="{6C191BD9-C02C-4B48-8FB1-CE1A7EA250E0}" type="presParOf" srcId="{FCD99791-92CB-434E-8186-8A2CA56987BA}" destId="{FD3427C1-3711-4AC5-81BF-B7F2ED41262E}" srcOrd="3" destOrd="0" presId="urn:microsoft.com/office/officeart/2005/8/layout/chevron1"/>
    <dgm:cxn modelId="{3B8F8873-2D33-4392-9E56-62416BA62535}" type="presParOf" srcId="{FCD99791-92CB-434E-8186-8A2CA56987BA}" destId="{0436EFA1-D010-4ECD-8EC1-528E438CFCE3}" srcOrd="4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C315259-AF90-4FFA-AE8B-0FE9F5DB6EAD}">
      <dsp:nvSpPr>
        <dsp:cNvPr id="0" name=""/>
        <dsp:cNvSpPr/>
      </dsp:nvSpPr>
      <dsp:spPr>
        <a:xfrm rot="5400000">
          <a:off x="638186" y="1372502"/>
          <a:ext cx="1910725" cy="3179403"/>
        </a:xfrm>
        <a:prstGeom prst="corner">
          <a:avLst>
            <a:gd name="adj1" fmla="val 16120"/>
            <a:gd name="adj2" fmla="val 161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290C4CBC-5FCE-459D-961A-DAD583C35419}">
      <dsp:nvSpPr>
        <dsp:cNvPr id="0" name=""/>
        <dsp:cNvSpPr/>
      </dsp:nvSpPr>
      <dsp:spPr>
        <a:xfrm>
          <a:off x="319239" y="2322459"/>
          <a:ext cx="2870383" cy="2516059"/>
        </a:xfrm>
        <a:prstGeom prst="rect">
          <a:avLst/>
        </a:prstGeom>
        <a:noFill/>
        <a:ln w="6350" cap="flat" cmpd="sng" algn="ctr">
          <a:solidFill>
            <a:schemeClr val="dk1">
              <a:alpha val="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8590" tIns="148590" rIns="148590" bIns="148590" numCol="1" spcCol="1270" anchor="t" anchorCtr="0">
          <a:noAutofit/>
        </a:bodyPr>
        <a:lstStyle/>
        <a:p>
          <a:pPr lvl="0" algn="ctr" defTabSz="17335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900" kern="1200" dirty="0" smtClean="0"/>
            <a:t>Nation</a:t>
          </a:r>
        </a:p>
        <a:p>
          <a:pPr lvl="0" algn="ctr" defTabSz="17335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900" kern="1200" dirty="0" smtClean="0"/>
            <a:t>building</a:t>
          </a:r>
          <a:endParaRPr lang="he-IL" sz="3900" kern="1200" dirty="0"/>
        </a:p>
      </dsp:txBody>
      <dsp:txXfrm>
        <a:off x="319239" y="2322459"/>
        <a:ext cx="2870383" cy="2516059"/>
      </dsp:txXfrm>
    </dsp:sp>
    <dsp:sp modelId="{A16F1BC6-227D-49A6-B346-E6CCDE22C18F}">
      <dsp:nvSpPr>
        <dsp:cNvPr id="0" name=""/>
        <dsp:cNvSpPr/>
      </dsp:nvSpPr>
      <dsp:spPr>
        <a:xfrm>
          <a:off x="2648040" y="1138431"/>
          <a:ext cx="541581" cy="541581"/>
        </a:xfrm>
        <a:prstGeom prst="triangle">
          <a:avLst>
            <a:gd name="adj" fmla="val 1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53AD2493-4DB1-4997-8D7D-FE3A64D18A6E}">
      <dsp:nvSpPr>
        <dsp:cNvPr id="0" name=""/>
        <dsp:cNvSpPr/>
      </dsp:nvSpPr>
      <dsp:spPr>
        <a:xfrm rot="5400000">
          <a:off x="4152096" y="502982"/>
          <a:ext cx="1910725" cy="3179403"/>
        </a:xfrm>
        <a:prstGeom prst="corner">
          <a:avLst>
            <a:gd name="adj1" fmla="val 16120"/>
            <a:gd name="adj2" fmla="val 161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A7D8E02C-092F-4AC2-8FE3-46B7EFE18B41}">
      <dsp:nvSpPr>
        <dsp:cNvPr id="0" name=""/>
        <dsp:cNvSpPr/>
      </dsp:nvSpPr>
      <dsp:spPr>
        <a:xfrm>
          <a:off x="3833149" y="1452939"/>
          <a:ext cx="2870383" cy="2516059"/>
        </a:xfrm>
        <a:prstGeom prst="rect">
          <a:avLst/>
        </a:prstGeom>
        <a:noFill/>
        <a:ln w="6350" cap="flat" cmpd="sng" algn="ctr">
          <a:solidFill>
            <a:schemeClr val="dk1">
              <a:alpha val="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8590" tIns="148590" rIns="148590" bIns="148590" numCol="1" spcCol="1270" anchor="t" anchorCtr="0">
          <a:noAutofit/>
        </a:bodyPr>
        <a:lstStyle/>
        <a:p>
          <a:pPr lvl="0" algn="ctr" defTabSz="17335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900" kern="1200" dirty="0" smtClean="0"/>
            <a:t>Nation construction</a:t>
          </a:r>
          <a:endParaRPr lang="he-IL" sz="3900" kern="1200" dirty="0"/>
        </a:p>
      </dsp:txBody>
      <dsp:txXfrm>
        <a:off x="3833149" y="1452939"/>
        <a:ext cx="2870383" cy="2516059"/>
      </dsp:txXfrm>
    </dsp:sp>
    <dsp:sp modelId="{94A03B09-B3A3-44A9-8FA1-4C7640F8DC6D}">
      <dsp:nvSpPr>
        <dsp:cNvPr id="0" name=""/>
        <dsp:cNvSpPr/>
      </dsp:nvSpPr>
      <dsp:spPr>
        <a:xfrm>
          <a:off x="6161950" y="268911"/>
          <a:ext cx="541581" cy="541581"/>
        </a:xfrm>
        <a:prstGeom prst="triangle">
          <a:avLst>
            <a:gd name="adj" fmla="val 1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FBB0999A-FABE-485D-A396-2A83556C31E4}">
      <dsp:nvSpPr>
        <dsp:cNvPr id="0" name=""/>
        <dsp:cNvSpPr/>
      </dsp:nvSpPr>
      <dsp:spPr>
        <a:xfrm rot="5400000">
          <a:off x="7666006" y="-366538"/>
          <a:ext cx="1910725" cy="3179403"/>
        </a:xfrm>
        <a:prstGeom prst="corner">
          <a:avLst>
            <a:gd name="adj1" fmla="val 16120"/>
            <a:gd name="adj2" fmla="val 161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0C6A8F06-652F-46AB-BD39-8199D82C151E}">
      <dsp:nvSpPr>
        <dsp:cNvPr id="0" name=""/>
        <dsp:cNvSpPr/>
      </dsp:nvSpPr>
      <dsp:spPr>
        <a:xfrm>
          <a:off x="7347059" y="583418"/>
          <a:ext cx="2870383" cy="2516059"/>
        </a:xfrm>
        <a:prstGeom prst="rect">
          <a:avLst/>
        </a:prstGeom>
        <a:noFill/>
        <a:ln w="6350" cap="flat" cmpd="sng" algn="ctr">
          <a:solidFill>
            <a:schemeClr val="dk1">
              <a:alpha val="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8590" tIns="148590" rIns="148590" bIns="148590" numCol="1" spcCol="1270" anchor="t" anchorCtr="0">
          <a:noAutofit/>
        </a:bodyPr>
        <a:lstStyle/>
        <a:p>
          <a:pPr lvl="0" algn="ctr" defTabSz="17335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900" kern="1200" dirty="0" smtClean="0"/>
            <a:t>National integration</a:t>
          </a:r>
          <a:endParaRPr lang="he-IL" sz="3900" kern="1200" dirty="0"/>
        </a:p>
      </dsp:txBody>
      <dsp:txXfrm>
        <a:off x="7347059" y="583418"/>
        <a:ext cx="2870383" cy="251605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6E3FFA4-722A-4ECF-AAED-494E0B740798}">
      <dsp:nvSpPr>
        <dsp:cNvPr id="0" name=""/>
        <dsp:cNvSpPr/>
      </dsp:nvSpPr>
      <dsp:spPr>
        <a:xfrm>
          <a:off x="1413289" y="0"/>
          <a:ext cx="7282070" cy="7282070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190500" prstMaterial="matt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99136" tIns="199136" rIns="199136" bIns="199136" numCol="1" spcCol="1270" anchor="ctr" anchorCtr="0">
          <a:noAutofit/>
        </a:bodyPr>
        <a:lstStyle/>
        <a:p>
          <a:pPr lvl="0" algn="ctr" defTabSz="12446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smtClean="0"/>
            <a:t>Weak nation states</a:t>
          </a:r>
          <a:endParaRPr lang="he-IL" sz="2800" kern="1200" dirty="0"/>
        </a:p>
      </dsp:txBody>
      <dsp:txXfrm>
        <a:off x="3781782" y="364103"/>
        <a:ext cx="2545083" cy="1092310"/>
      </dsp:txXfrm>
    </dsp:sp>
    <dsp:sp modelId="{3D67EC7A-BC4C-486A-B605-420F6C5F391B}">
      <dsp:nvSpPr>
        <dsp:cNvPr id="0" name=""/>
        <dsp:cNvSpPr/>
      </dsp:nvSpPr>
      <dsp:spPr>
        <a:xfrm>
          <a:off x="2323547" y="1820517"/>
          <a:ext cx="5461552" cy="5461552"/>
        </a:xfrm>
        <a:prstGeom prst="ellipse">
          <a:avLst/>
        </a:prstGeom>
        <a:solidFill>
          <a:schemeClr val="accent4">
            <a:hueOff val="5197846"/>
            <a:satOff val="-23984"/>
            <a:lumOff val="883"/>
            <a:alphaOff val="0"/>
          </a:schemeClr>
        </a:solidFill>
        <a:ln>
          <a:noFill/>
        </a:ln>
        <a:effectLst/>
        <a:sp3d extrusionH="190500" prstMaterial="matt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lvl="0" algn="ctr" defTabSz="10668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Challenged but stable nation states</a:t>
          </a:r>
          <a:endParaRPr lang="he-IL" sz="2400" kern="1200" dirty="0"/>
        </a:p>
      </dsp:txBody>
      <dsp:txXfrm>
        <a:off x="3781782" y="2161864"/>
        <a:ext cx="2545083" cy="1024041"/>
      </dsp:txXfrm>
    </dsp:sp>
    <dsp:sp modelId="{005B728B-96D3-45B5-9AFF-60092C054497}">
      <dsp:nvSpPr>
        <dsp:cNvPr id="0" name=""/>
        <dsp:cNvSpPr/>
      </dsp:nvSpPr>
      <dsp:spPr>
        <a:xfrm>
          <a:off x="3233806" y="3641035"/>
          <a:ext cx="3641035" cy="3641035"/>
        </a:xfrm>
        <a:prstGeom prst="ellipse">
          <a:avLst/>
        </a:prstGeom>
        <a:solidFill>
          <a:schemeClr val="accent4">
            <a:hueOff val="10395692"/>
            <a:satOff val="-47968"/>
            <a:lumOff val="1765"/>
            <a:alphaOff val="0"/>
          </a:schemeClr>
        </a:solidFill>
        <a:ln>
          <a:noFill/>
        </a:ln>
        <a:effectLst/>
        <a:sp3d extrusionH="190500" prstMaterial="matt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99136" tIns="199136" rIns="199136" bIns="199136" numCol="1" spcCol="1270" anchor="ctr" anchorCtr="0">
          <a:noAutofit/>
        </a:bodyPr>
        <a:lstStyle/>
        <a:p>
          <a:pPr lvl="0" algn="ctr" defTabSz="12446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smtClean="0"/>
            <a:t>Stable (natural) nation states</a:t>
          </a:r>
          <a:endParaRPr lang="he-IL" sz="2800" kern="1200" dirty="0"/>
        </a:p>
      </dsp:txBody>
      <dsp:txXfrm>
        <a:off x="3767023" y="4551293"/>
        <a:ext cx="2574600" cy="1820517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6E3FFA4-722A-4ECF-AAED-494E0B740798}">
      <dsp:nvSpPr>
        <dsp:cNvPr id="0" name=""/>
        <dsp:cNvSpPr/>
      </dsp:nvSpPr>
      <dsp:spPr>
        <a:xfrm>
          <a:off x="2667000" y="0"/>
          <a:ext cx="6858000" cy="6858000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190500" prstMaterial="matt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99136" tIns="199136" rIns="199136" bIns="199136" numCol="1" spcCol="1270" anchor="ctr" anchorCtr="0">
          <a:noAutofit/>
        </a:bodyPr>
        <a:lstStyle/>
        <a:p>
          <a:pPr lvl="0" algn="ctr" defTabSz="12446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smtClean="0"/>
            <a:t>Weak nation states</a:t>
          </a:r>
          <a:endParaRPr lang="he-IL" sz="2800" kern="1200" dirty="0"/>
        </a:p>
      </dsp:txBody>
      <dsp:txXfrm>
        <a:off x="4897564" y="342899"/>
        <a:ext cx="2396871" cy="1028700"/>
      </dsp:txXfrm>
    </dsp:sp>
    <dsp:sp modelId="{3D67EC7A-BC4C-486A-B605-420F6C5F391B}">
      <dsp:nvSpPr>
        <dsp:cNvPr id="0" name=""/>
        <dsp:cNvSpPr/>
      </dsp:nvSpPr>
      <dsp:spPr>
        <a:xfrm>
          <a:off x="3524250" y="1714499"/>
          <a:ext cx="5143500" cy="5143500"/>
        </a:xfrm>
        <a:prstGeom prst="ellipse">
          <a:avLst/>
        </a:prstGeom>
        <a:solidFill>
          <a:schemeClr val="accent4">
            <a:hueOff val="5197846"/>
            <a:satOff val="-23984"/>
            <a:lumOff val="883"/>
            <a:alphaOff val="0"/>
          </a:schemeClr>
        </a:solidFill>
        <a:ln>
          <a:noFill/>
        </a:ln>
        <a:effectLst/>
        <a:sp3d extrusionH="190500" prstMaterial="matt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99136" tIns="199136" rIns="199136" bIns="199136" numCol="1" spcCol="1270" anchor="ctr" anchorCtr="0">
          <a:noAutofit/>
        </a:bodyPr>
        <a:lstStyle/>
        <a:p>
          <a:pPr lvl="0" algn="ctr" defTabSz="12446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smtClean="0"/>
            <a:t>Challenged but stable nation states</a:t>
          </a:r>
          <a:endParaRPr lang="he-IL" sz="2800" kern="1200" dirty="0"/>
        </a:p>
      </dsp:txBody>
      <dsp:txXfrm>
        <a:off x="4897564" y="2035968"/>
        <a:ext cx="2396871" cy="964406"/>
      </dsp:txXfrm>
    </dsp:sp>
    <dsp:sp modelId="{005B728B-96D3-45B5-9AFF-60092C054497}">
      <dsp:nvSpPr>
        <dsp:cNvPr id="0" name=""/>
        <dsp:cNvSpPr/>
      </dsp:nvSpPr>
      <dsp:spPr>
        <a:xfrm>
          <a:off x="4381500" y="3429000"/>
          <a:ext cx="3429000" cy="3429000"/>
        </a:xfrm>
        <a:prstGeom prst="ellipse">
          <a:avLst/>
        </a:prstGeom>
        <a:solidFill>
          <a:schemeClr val="accent4">
            <a:hueOff val="10395692"/>
            <a:satOff val="-47968"/>
            <a:lumOff val="1765"/>
            <a:alphaOff val="0"/>
          </a:schemeClr>
        </a:solidFill>
        <a:ln>
          <a:noFill/>
        </a:ln>
        <a:effectLst/>
        <a:sp3d extrusionH="190500" prstMaterial="matt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99136" tIns="199136" rIns="199136" bIns="199136" numCol="1" spcCol="1270" anchor="ctr" anchorCtr="0">
          <a:noAutofit/>
        </a:bodyPr>
        <a:lstStyle/>
        <a:p>
          <a:pPr lvl="0" algn="ctr" defTabSz="12446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smtClean="0"/>
            <a:t>Stable (natural) nation states</a:t>
          </a:r>
          <a:endParaRPr lang="he-IL" sz="2800" kern="1200" dirty="0"/>
        </a:p>
      </dsp:txBody>
      <dsp:txXfrm>
        <a:off x="4883665" y="4286250"/>
        <a:ext cx="2424669" cy="1714500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6E3FFA4-722A-4ECF-AAED-494E0B740798}">
      <dsp:nvSpPr>
        <dsp:cNvPr id="0" name=""/>
        <dsp:cNvSpPr/>
      </dsp:nvSpPr>
      <dsp:spPr>
        <a:xfrm>
          <a:off x="2667000" y="0"/>
          <a:ext cx="6858000" cy="6858000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190500" prstMaterial="matt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99136" tIns="199136" rIns="199136" bIns="199136" numCol="1" spcCol="1270" anchor="ctr" anchorCtr="0">
          <a:noAutofit/>
        </a:bodyPr>
        <a:lstStyle/>
        <a:p>
          <a:pPr lvl="0" algn="ctr" defTabSz="12446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smtClean="0"/>
            <a:t>Weak nation states</a:t>
          </a:r>
          <a:endParaRPr lang="he-IL" sz="2800" kern="1200" dirty="0"/>
        </a:p>
      </dsp:txBody>
      <dsp:txXfrm>
        <a:off x="4897564" y="342899"/>
        <a:ext cx="2396871" cy="1028700"/>
      </dsp:txXfrm>
    </dsp:sp>
    <dsp:sp modelId="{3D67EC7A-BC4C-486A-B605-420F6C5F391B}">
      <dsp:nvSpPr>
        <dsp:cNvPr id="0" name=""/>
        <dsp:cNvSpPr/>
      </dsp:nvSpPr>
      <dsp:spPr>
        <a:xfrm>
          <a:off x="3524250" y="1714499"/>
          <a:ext cx="5143500" cy="5143500"/>
        </a:xfrm>
        <a:prstGeom prst="ellipse">
          <a:avLst/>
        </a:prstGeom>
        <a:solidFill>
          <a:schemeClr val="accent4">
            <a:hueOff val="5197846"/>
            <a:satOff val="-23984"/>
            <a:lumOff val="883"/>
            <a:alphaOff val="0"/>
          </a:schemeClr>
        </a:solidFill>
        <a:ln>
          <a:noFill/>
        </a:ln>
        <a:effectLst/>
        <a:sp3d extrusionH="190500" prstMaterial="matt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99136" tIns="199136" rIns="199136" bIns="199136" numCol="1" spcCol="1270" anchor="ctr" anchorCtr="0">
          <a:noAutofit/>
        </a:bodyPr>
        <a:lstStyle/>
        <a:p>
          <a:pPr lvl="0" algn="ctr" defTabSz="12446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smtClean="0"/>
            <a:t>Challenged but stable nation states</a:t>
          </a:r>
          <a:endParaRPr lang="he-IL" sz="2800" kern="1200" dirty="0"/>
        </a:p>
      </dsp:txBody>
      <dsp:txXfrm>
        <a:off x="4897564" y="2035968"/>
        <a:ext cx="2396871" cy="964406"/>
      </dsp:txXfrm>
    </dsp:sp>
    <dsp:sp modelId="{005B728B-96D3-45B5-9AFF-60092C054497}">
      <dsp:nvSpPr>
        <dsp:cNvPr id="0" name=""/>
        <dsp:cNvSpPr/>
      </dsp:nvSpPr>
      <dsp:spPr>
        <a:xfrm>
          <a:off x="4381500" y="3429000"/>
          <a:ext cx="3429000" cy="3429000"/>
        </a:xfrm>
        <a:prstGeom prst="ellipse">
          <a:avLst/>
        </a:prstGeom>
        <a:solidFill>
          <a:schemeClr val="accent4">
            <a:hueOff val="10395692"/>
            <a:satOff val="-47968"/>
            <a:lumOff val="1765"/>
            <a:alphaOff val="0"/>
          </a:schemeClr>
        </a:solidFill>
        <a:ln>
          <a:noFill/>
        </a:ln>
        <a:effectLst/>
        <a:sp3d extrusionH="190500" prstMaterial="matt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99136" tIns="199136" rIns="199136" bIns="199136" numCol="1" spcCol="1270" anchor="ctr" anchorCtr="0">
          <a:noAutofit/>
        </a:bodyPr>
        <a:lstStyle/>
        <a:p>
          <a:pPr lvl="0" algn="ctr" defTabSz="12446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smtClean="0"/>
            <a:t>Stable (natural) nation states</a:t>
          </a:r>
          <a:endParaRPr lang="he-IL" sz="2800" kern="1200" dirty="0"/>
        </a:p>
      </dsp:txBody>
      <dsp:txXfrm>
        <a:off x="4883665" y="4286250"/>
        <a:ext cx="2424669" cy="1714500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6E3FFA4-722A-4ECF-AAED-494E0B740798}">
      <dsp:nvSpPr>
        <dsp:cNvPr id="0" name=""/>
        <dsp:cNvSpPr/>
      </dsp:nvSpPr>
      <dsp:spPr>
        <a:xfrm>
          <a:off x="2667000" y="0"/>
          <a:ext cx="6858000" cy="6858000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190500" prstMaterial="matt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99136" tIns="199136" rIns="199136" bIns="199136" numCol="1" spcCol="1270" anchor="ctr" anchorCtr="0">
          <a:noAutofit/>
        </a:bodyPr>
        <a:lstStyle/>
        <a:p>
          <a:pPr lvl="0" algn="ctr" defTabSz="12446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smtClean="0"/>
            <a:t>Weak nation states</a:t>
          </a:r>
          <a:endParaRPr lang="he-IL" sz="2800" kern="1200" dirty="0"/>
        </a:p>
      </dsp:txBody>
      <dsp:txXfrm>
        <a:off x="4897564" y="342899"/>
        <a:ext cx="2396871" cy="1028700"/>
      </dsp:txXfrm>
    </dsp:sp>
    <dsp:sp modelId="{3D67EC7A-BC4C-486A-B605-420F6C5F391B}">
      <dsp:nvSpPr>
        <dsp:cNvPr id="0" name=""/>
        <dsp:cNvSpPr/>
      </dsp:nvSpPr>
      <dsp:spPr>
        <a:xfrm>
          <a:off x="3524250" y="1714499"/>
          <a:ext cx="5143500" cy="5143500"/>
        </a:xfrm>
        <a:prstGeom prst="ellipse">
          <a:avLst/>
        </a:prstGeom>
        <a:solidFill>
          <a:schemeClr val="accent4">
            <a:hueOff val="5197846"/>
            <a:satOff val="-23984"/>
            <a:lumOff val="883"/>
            <a:alphaOff val="0"/>
          </a:schemeClr>
        </a:solidFill>
        <a:ln>
          <a:noFill/>
        </a:ln>
        <a:effectLst/>
        <a:sp3d extrusionH="190500" prstMaterial="matt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99136" tIns="199136" rIns="199136" bIns="199136" numCol="1" spcCol="1270" anchor="ctr" anchorCtr="0">
          <a:noAutofit/>
        </a:bodyPr>
        <a:lstStyle/>
        <a:p>
          <a:pPr lvl="0" algn="ctr" defTabSz="12446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smtClean="0"/>
            <a:t>Challenged but stable nation states</a:t>
          </a:r>
          <a:endParaRPr lang="he-IL" sz="2800" kern="1200" dirty="0"/>
        </a:p>
      </dsp:txBody>
      <dsp:txXfrm>
        <a:off x="4897564" y="2035968"/>
        <a:ext cx="2396871" cy="964406"/>
      </dsp:txXfrm>
    </dsp:sp>
    <dsp:sp modelId="{005B728B-96D3-45B5-9AFF-60092C054497}">
      <dsp:nvSpPr>
        <dsp:cNvPr id="0" name=""/>
        <dsp:cNvSpPr/>
      </dsp:nvSpPr>
      <dsp:spPr>
        <a:xfrm>
          <a:off x="4381500" y="3429000"/>
          <a:ext cx="3429000" cy="3429000"/>
        </a:xfrm>
        <a:prstGeom prst="ellipse">
          <a:avLst/>
        </a:prstGeom>
        <a:solidFill>
          <a:schemeClr val="accent4">
            <a:hueOff val="10395692"/>
            <a:satOff val="-47968"/>
            <a:lumOff val="1765"/>
            <a:alphaOff val="0"/>
          </a:schemeClr>
        </a:solidFill>
        <a:ln>
          <a:noFill/>
        </a:ln>
        <a:effectLst/>
        <a:sp3d extrusionH="190500" prstMaterial="matt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99136" tIns="199136" rIns="199136" bIns="199136" numCol="1" spcCol="1270" anchor="ctr" anchorCtr="0">
          <a:noAutofit/>
        </a:bodyPr>
        <a:lstStyle/>
        <a:p>
          <a:pPr lvl="0" algn="ctr" defTabSz="12446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smtClean="0"/>
            <a:t>Stable (natural) nation states</a:t>
          </a:r>
          <a:endParaRPr lang="he-IL" sz="2800" kern="1200" dirty="0"/>
        </a:p>
      </dsp:txBody>
      <dsp:txXfrm>
        <a:off x="4883665" y="4286250"/>
        <a:ext cx="2424669" cy="1714500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CC68C26-52AF-46F6-8407-50DBFEFEF4EE}">
      <dsp:nvSpPr>
        <dsp:cNvPr id="0" name=""/>
        <dsp:cNvSpPr/>
      </dsp:nvSpPr>
      <dsp:spPr>
        <a:xfrm>
          <a:off x="2756" y="2427894"/>
          <a:ext cx="3358207" cy="1343282"/>
        </a:xfrm>
        <a:prstGeom prst="chevron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  <a:sp3d prstMaterial="plastic">
          <a:bevelT w="50800" h="50800"/>
          <a:bevelB w="50800" h="508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2022" tIns="57341" rIns="57341" bIns="57341" numCol="1" spcCol="1270" anchor="ctr" anchorCtr="0">
          <a:noAutofit/>
        </a:bodyPr>
        <a:lstStyle/>
        <a:p>
          <a:pPr lvl="0" algn="ctr" defTabSz="19113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300" kern="1200" dirty="0" smtClean="0"/>
            <a:t>Peace</a:t>
          </a:r>
          <a:endParaRPr lang="he-IL" sz="4300" kern="1200" dirty="0"/>
        </a:p>
      </dsp:txBody>
      <dsp:txXfrm>
        <a:off x="674397" y="2427894"/>
        <a:ext cx="2014925" cy="1343282"/>
      </dsp:txXfrm>
    </dsp:sp>
    <dsp:sp modelId="{BEB8BAAC-2214-4F86-92D2-9989C501776D}">
      <dsp:nvSpPr>
        <dsp:cNvPr id="0" name=""/>
        <dsp:cNvSpPr/>
      </dsp:nvSpPr>
      <dsp:spPr>
        <a:xfrm>
          <a:off x="3025142" y="2427894"/>
          <a:ext cx="3358207" cy="1343282"/>
        </a:xfrm>
        <a:prstGeom prst="chevron">
          <a:avLst/>
        </a:prstGeom>
        <a:solidFill>
          <a:schemeClr val="accent3">
            <a:hueOff val="1355300"/>
            <a:satOff val="50000"/>
            <a:lumOff val="-7353"/>
            <a:alphaOff val="0"/>
          </a:schemeClr>
        </a:solidFill>
        <a:ln>
          <a:noFill/>
        </a:ln>
        <a:effectLst/>
        <a:sp3d prstMaterial="plastic">
          <a:bevelT w="50800" h="50800"/>
          <a:bevelB w="50800" h="508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2022" tIns="57341" rIns="57341" bIns="57341" numCol="1" spcCol="1270" anchor="ctr" anchorCtr="0">
          <a:noAutofit/>
        </a:bodyPr>
        <a:lstStyle/>
        <a:p>
          <a:pPr lvl="0" algn="ctr" defTabSz="19113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300" kern="1200" dirty="0" smtClean="0"/>
            <a:t>No/Low threat</a:t>
          </a:r>
          <a:endParaRPr lang="he-IL" sz="4300" kern="1200" dirty="0"/>
        </a:p>
      </dsp:txBody>
      <dsp:txXfrm>
        <a:off x="3696783" y="2427894"/>
        <a:ext cx="2014925" cy="1343282"/>
      </dsp:txXfrm>
    </dsp:sp>
    <dsp:sp modelId="{0436EFA1-D010-4ECD-8EC1-528E438CFCE3}">
      <dsp:nvSpPr>
        <dsp:cNvPr id="0" name=""/>
        <dsp:cNvSpPr/>
      </dsp:nvSpPr>
      <dsp:spPr>
        <a:xfrm>
          <a:off x="6047529" y="2427894"/>
          <a:ext cx="3358207" cy="1343282"/>
        </a:xfrm>
        <a:prstGeom prst="chevron">
          <a:avLst/>
        </a:prstGeom>
        <a:solidFill>
          <a:schemeClr val="accent3">
            <a:hueOff val="2710599"/>
            <a:satOff val="100000"/>
            <a:lumOff val="-14706"/>
            <a:alphaOff val="0"/>
          </a:schemeClr>
        </a:solidFill>
        <a:ln>
          <a:noFill/>
        </a:ln>
        <a:effectLst/>
        <a:sp3d prstMaterial="plastic">
          <a:bevelT w="50800" h="50800"/>
          <a:bevelB w="50800" h="508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2022" tIns="57341" rIns="57341" bIns="57341" numCol="1" spcCol="1270" anchor="ctr" anchorCtr="0">
          <a:noAutofit/>
        </a:bodyPr>
        <a:lstStyle/>
        <a:p>
          <a:pPr lvl="0" algn="ctr" defTabSz="19113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300" kern="1200" dirty="0" smtClean="0"/>
            <a:t>High threat</a:t>
          </a:r>
          <a:endParaRPr lang="he-IL" sz="4300" kern="1200" dirty="0"/>
        </a:p>
      </dsp:txBody>
      <dsp:txXfrm>
        <a:off x="6719170" y="2427894"/>
        <a:ext cx="2014925" cy="134328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9/3/layout/StepUpProcess">
  <dgm:title val=""/>
  <dgm:desc val=""/>
  <dgm:catLst>
    <dgm:cat type="process" pri="13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grDir" val="bL"/>
          <dgm:param type="flowDir" val="row"/>
          <dgm:param type="off" val="off"/>
          <dgm:param type="bkpt" val="fixed"/>
          <dgm:param type="bkPtFixedVal" val="1"/>
        </dgm:alg>
      </dgm:if>
      <dgm:else name="Name2">
        <dgm:alg type="snake">
          <dgm:param type="grDir" val="bR"/>
          <dgm:param type="flowDir" val="row"/>
          <dgm:param type="off" val="off"/>
          <dgm:param type="bkpt" val="fixed"/>
          <dgm:param type="bkPtFixedVal" val="1"/>
        </dgm:alg>
      </dgm:else>
    </dgm:choose>
    <dgm:shape xmlns:r="http://schemas.openxmlformats.org/officeDocument/2006/relationships" r:blip="">
      <dgm:adjLst/>
    </dgm:shape>
    <dgm:constrLst>
      <dgm:constr type="alignOff" forName="rootnode" val="1"/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-0.765"/>
      <dgm:constr type="w" for="ch" forName="sibTrans" refType="w" fact="0.103"/>
      <dgm:constr type="h" for="ch" forName="sibTrans" refType="h" fact="0.103"/>
    </dgm:constrLst>
    <dgm:forEach name="nodesForEach" axis="ch" ptType="node">
      <dgm:layoutNode name="composite">
        <dgm:alg type="composite">
          <dgm:param type="ar" val="0.861"/>
        </dgm:alg>
        <dgm:shape xmlns:r="http://schemas.openxmlformats.org/officeDocument/2006/relationships" r:blip="">
          <dgm:adjLst/>
        </dgm:shape>
        <dgm:choose name="Name3">
          <dgm:if name="Name4" func="var" arg="dir" op="equ" val="norm">
            <dgm:constrLst>
              <dgm:constr type="l" for="ch" forName="LShape" refType="w" fact="0"/>
              <dgm:constr type="t" for="ch" forName="LShape" refType="h" fact="0.2347"/>
              <dgm:constr type="w" for="ch" forName="LShape" refType="w" fact="0.998"/>
              <dgm:constr type="h" for="ch" forName="LShape" refType="h" fact="0.5164"/>
              <dgm:constr type="r" for="ch" forName="ParentText" refType="w"/>
              <dgm:constr type="t" for="ch" forName="ParentText" refType="h" fact="0.32"/>
              <dgm:constr type="w" for="ch" forName="ParentText" refType="w" fact="0.901"/>
              <dgm:constr type="h" for="ch" forName="ParentText" refType="h" fact="0.68"/>
              <dgm:constr type="l" for="ch" forName="Triangle" refType="w" fact="0.83"/>
              <dgm:constr type="t" for="ch" forName="Triangle" refType="h" fact="0"/>
              <dgm:constr type="w" for="ch" forName="Triangle" refType="w" fact="0.17"/>
              <dgm:constr type="h" for="ch" forName="Triangle" refType="w" refFor="ch" refForName="Triangle"/>
            </dgm:constrLst>
          </dgm:if>
          <dgm:else name="Name5">
            <dgm:constrLst>
              <dgm:constr type="l" for="ch" forName="LShape" refType="w" fact="0.002"/>
              <dgm:constr type="t" for="ch" forName="LShape" refType="h" fact="0.2347"/>
              <dgm:constr type="w" for="ch" forName="LShape" refType="w"/>
              <dgm:constr type="h" for="ch" forName="LShape" refType="h" fact="0.5164"/>
              <dgm:constr type="l" for="ch" forName="ParentText" refType="w" fact="0"/>
              <dgm:constr type="t" for="ch" forName="ParentText" refType="h" fact="0.32"/>
              <dgm:constr type="w" for="ch" forName="ParentText" refType="w" fact="0.902"/>
              <dgm:constr type="h" for="ch" forName="ParentText" refType="h" fact="0.68"/>
              <dgm:constr type="l" for="ch" forName="Triangle" refType="w" fact="0"/>
              <dgm:constr type="t" for="ch" forName="Triangle" refType="h" fact="0"/>
              <dgm:constr type="w" for="ch" forName="Triangle" refType="w" fact="0.17"/>
              <dgm:constr type="h" for="ch" forName="Triangle" refType="w" refFor="ch" refForName="Triangle"/>
            </dgm:constrLst>
          </dgm:else>
        </dgm:choose>
        <dgm:layoutNode name="LShape" styleLbl="alignNode1">
          <dgm:alg type="sp"/>
          <dgm:choose name="Name6">
            <dgm:if name="Name7" func="var" arg="dir" op="equ" val="norm">
              <dgm:shape xmlns:r="http://schemas.openxmlformats.org/officeDocument/2006/relationships" rot="90" type="corner" r:blip="">
                <dgm:adjLst>
                  <dgm:adj idx="1" val="0.1612"/>
                  <dgm:adj idx="2" val="0.1611"/>
                </dgm:adjLst>
              </dgm:shape>
            </dgm:if>
            <dgm:else name="Name8">
              <dgm:shape xmlns:r="http://schemas.openxmlformats.org/officeDocument/2006/relationships" rot="180" type="corner" r:blip="">
                <dgm:adjLst>
                  <dgm:adj idx="1" val="0.1612"/>
                  <dgm:adj idx="2" val="0.1611"/>
                </dgm:adjLst>
              </dgm:shape>
            </dgm:else>
          </dgm:choose>
          <dgm:presOf/>
        </dgm:layoutNode>
        <dgm:layoutNode name="ParentText" styleLbl="revTx">
          <dgm:varLst>
            <dgm:chMax val="0"/>
            <dgm:chPref val="0"/>
            <dgm:bulletEnabled val="1"/>
          </dgm:varLst>
          <dgm:alg type="tx">
            <dgm:param type="parTxLTRAlign" val="l"/>
            <dgm:param type="txAnchorVert" val="t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9">
          <dgm:if name="Name10" axis="followSib" ptType="node" func="cnt" op="gte" val="1">
            <dgm:layoutNode name="Triangle" styleLbl="alignNode1">
              <dgm:alg type="sp"/>
              <dgm:choose name="Name11">
                <dgm:if name="Name12" func="var" arg="dir" op="equ" val="norm">
                  <dgm:shape xmlns:r="http://schemas.openxmlformats.org/officeDocument/2006/relationships" type="triangle" r:blip="">
                    <dgm:adjLst>
                      <dgm:adj idx="1" val="1"/>
                    </dgm:adjLst>
                  </dgm:shape>
                </dgm:if>
                <dgm:else name="Name13">
                  <dgm:shape xmlns:r="http://schemas.openxmlformats.org/officeDocument/2006/relationships" rot="90" type="triangle" r:blip="">
                    <dgm:adjLst>
                      <dgm:adj idx="1" val="1"/>
                    </dgm:adjLst>
                  </dgm:shape>
                </dgm:else>
              </dgm:choose>
              <dgm:presOf/>
            </dgm:layoutNode>
          </dgm:if>
          <dgm:else name="Name14"/>
        </dgm:choose>
      </dgm:layoutNode>
      <dgm:forEach name="sibTransForEach" axis="followSib" ptType="sibTrans" cnt="1">
        <dgm:layoutNode name="sibTrans">
          <dgm:alg type="composite">
            <dgm:param type="ar" val="0.861"/>
          </dgm:alg>
          <dgm:constrLst>
            <dgm:constr type="w" for="ch" forName="space" refType="w"/>
            <dgm:constr type="h" for="ch" forName="space" refType="w"/>
          </dgm:constrLst>
          <dgm:layoutNode name="space" styleLbl="alignNode1">
            <dgm:alg type="sp"/>
            <dgm:shape xmlns:r="http://schemas.openxmlformats.org/officeDocument/2006/relationships" r:blip="">
              <dgm:adjLst/>
            </dgm:shape>
            <dgm:presOf/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enn2">
  <dgm:title val=""/>
  <dgm:desc val=""/>
  <dgm:catLst>
    <dgm:cat type="relationship" pri="3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1">
      <dgm:if name="Name2" axis="ch" ptType="node" func="cnt" op="lte" val="3">
        <dgm:constrLst>
          <dgm:constr type="w" for="ch" forName="comp1" refType="w"/>
          <dgm:constr type="h" for="ch" forName="comp1" refType="w" refFor="ch" refForName="comp1"/>
          <dgm:constr type="w" for="ch" forName="comp2" refType="w" fact="0.75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5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primFontSz" for="des" ptType="node" op="equ" val="65"/>
        </dgm:constrLst>
      </dgm:if>
      <dgm:if name="Name3" axis="ch" ptType="node" func="cnt" op="equ" val="4">
        <dgm:constrLst>
          <dgm:constr type="w" for="ch" forName="comp1" refType="w"/>
          <dgm:constr type="h" for="ch" forName="comp1" refType="w" refFor="ch" refForName="comp1"/>
          <dgm:constr type="w" for="ch" forName="comp2" refType="w" fact="0.8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6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w" for="ch" forName="comp4" refType="w" fact="0.4"/>
          <dgm:constr type="h" for="ch" forName="comp4" refType="w" refFor="ch" refForName="comp4"/>
          <dgm:constr type="ctrX" for="ch" forName="comp4" refType="ctrX" refFor="ch" refForName="comp1"/>
          <dgm:constr type="b" for="ch" forName="comp4" refType="b" refFor="ch" refForName="comp1"/>
          <dgm:constr type="primFontSz" for="des" ptType="node" op="equ" val="65"/>
        </dgm:constrLst>
      </dgm:if>
      <dgm:else name="Name4">
        <dgm:constrLst>
          <dgm:constr type="w" for="ch" forName="comp1" refType="w"/>
          <dgm:constr type="h" for="ch" forName="comp1" refType="w" refFor="ch" refForName="comp1"/>
          <dgm:constr type="w" for="ch" forName="comp2" refType="w" fact="0.85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7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w" for="ch" forName="comp4" refType="w" fact="0.55"/>
          <dgm:constr type="h" for="ch" forName="comp4" refType="w" refFor="ch" refForName="comp4"/>
          <dgm:constr type="ctrX" for="ch" forName="comp4" refType="ctrX" refFor="ch" refForName="comp1"/>
          <dgm:constr type="b" for="ch" forName="comp4" refType="b" refFor="ch" refForName="comp1"/>
          <dgm:constr type="w" for="ch" forName="comp5" refType="w" fact="0.4"/>
          <dgm:constr type="h" for="ch" forName="comp5" refType="w" refFor="ch" refForName="comp5"/>
          <dgm:constr type="ctrX" for="ch" forName="comp5" refType="ctrX" refFor="ch" refForName="comp1"/>
          <dgm:constr type="b" for="ch" forName="comp5" refType="b" refFor="ch" refForName="comp1"/>
          <dgm:constr type="w" for="ch" forName="comp6" refType="w" fact="0.25"/>
          <dgm:constr type="h" for="ch" forName="comp6" refType="w" refFor="ch" refForName="comp6"/>
          <dgm:constr type="ctrX" for="ch" forName="comp6" refType="ctrX" refFor="ch" refForName="comp1"/>
          <dgm:constr type="b" for="ch" forName="comp6" refType="b" refFor="ch" refForName="comp1"/>
          <dgm:constr type="w" for="ch" forName="comp7" refType="w" fact="0.15"/>
          <dgm:constr type="h" for="ch" forName="comp7" refType="w" refFor="ch" refForName="comp7"/>
          <dgm:constr type="ctrX" for="ch" forName="comp7" refType="ctrX" refFor="ch" refForName="comp1"/>
          <dgm:constr type="b" for="ch" forName="comp7" refType="b" refFor="ch" refForName="comp1"/>
          <dgm:constr type="primFontSz" for="des" ptType="node" op="equ" val="65"/>
        </dgm:constrLst>
      </dgm:else>
    </dgm:choose>
    <dgm:ruleLst/>
    <dgm:choose name="Name5">
      <dgm:if name="Name6" axis="ch" ptType="node" func="cnt" op="gte" val="1">
        <dgm:layoutNode name="comp1">
          <dgm:alg type="composite"/>
          <dgm:shape xmlns:r="http://schemas.openxmlformats.org/officeDocument/2006/relationships" r:blip="">
            <dgm:adjLst/>
          </dgm:shape>
          <dgm:presOf/>
          <dgm:choose name="Name7">
            <dgm:if name="Name8" axis="ch" ptType="node" func="cnt" op="equ" val="1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5"/>
                <dgm:constr type="w" for="ch" forName="c1text" refType="w" refFor="ch" refForName="circle1" fact="0.70711"/>
                <dgm:constr type="h" for="ch" forName="c1text" refType="h" refFor="ch" refForName="circle1" fact="0.5"/>
              </dgm:constrLst>
            </dgm:if>
            <dgm:if name="Name9" axis="ch" ptType="node" func="cnt" op="equ" val="2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6"/>
                <dgm:constr type="w" for="ch" forName="c1text" refType="w" refFor="ch" refForName="circle1" fact="0.525"/>
                <dgm:constr type="h" for="ch" forName="c1text" refType="h" refFor="ch" refForName="circle1" fact="0.17"/>
              </dgm:constrLst>
            </dgm:if>
            <dgm:if name="Name10" axis="ch" ptType="node" func="cnt" op="equ" val="3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25"/>
                <dgm:constr type="w" for="ch" forName="c1text" refType="w" refFor="ch" refForName="circle1" fact="0.3495"/>
                <dgm:constr type="h" for="ch" forName="c1text" refType="h" refFor="ch" refForName="circle1" fact="0.15"/>
              </dgm:constrLst>
            </dgm:if>
            <dgm:if name="Name11" axis="ch" ptType="node" func="cnt" op="equ" val="4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25"/>
                <dgm:constr type="w" for="ch" forName="c1text" refType="w" refFor="ch" refForName="circle1" fact="0.2796"/>
                <dgm:constr type="h" for="ch" forName="c1text" refType="h" refFor="ch" refForName="circle1" fact="0.15"/>
              </dgm:constrLst>
            </dgm:if>
            <dgm:if name="Name12" axis="ch" ptType="node" func="cnt" op="gte" val="5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"/>
                <dgm:constr type="w" for="ch" forName="c1text" refType="w" refFor="ch" refForName="circle1" fact="0.375"/>
                <dgm:constr type="h" for="ch" forName="c1text" refType="h" refFor="ch" refForName="circle1" fact="0.1"/>
              </dgm:constrLst>
            </dgm:if>
            <dgm:else name="Name13"/>
          </dgm:choose>
          <dgm:ruleLst/>
          <dgm:layoutNode name="circle1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1 1" cnt="1 0"/>
            <dgm:constrLst>
              <dgm:constr type="h" refType="w"/>
            </dgm:constrLst>
            <dgm:ruleLst/>
          </dgm:layoutNode>
          <dgm:layoutNode name="c1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1 1" cnt="1 0"/>
            <dgm:constrLst/>
            <dgm:ruleLst>
              <dgm:rule type="primFontSz" val="5" fact="NaN" max="NaN"/>
            </dgm:ruleLst>
          </dgm:layoutNode>
        </dgm:layoutNode>
      </dgm:if>
      <dgm:else name="Name14"/>
    </dgm:choose>
    <dgm:choose name="Name15">
      <dgm:if name="Name16" axis="ch" ptType="node" func="cnt" op="gte" val="2">
        <dgm:layoutNode name="comp2">
          <dgm:alg type="composite"/>
          <dgm:shape xmlns:r="http://schemas.openxmlformats.org/officeDocument/2006/relationships" r:blip="">
            <dgm:adjLst/>
          </dgm:shape>
          <dgm:presOf/>
          <dgm:choose name="Name17">
            <dgm:if name="Name18" axis="ch" ptType="node" func="cnt" op="equ" val="2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5"/>
                <dgm:constr type="w" for="ch" forName="c2text" refType="w" refFor="ch" refForName="circle2" fact="0.70711"/>
                <dgm:constr type="h" for="ch" forName="c2text" refType="h" refFor="ch" refForName="circle2" fact="0.5"/>
              </dgm:constrLst>
            </dgm:if>
            <dgm:if name="Name19" axis="ch" ptType="node" func="cnt" op="equ" val="3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5625"/>
                <dgm:constr type="w" for="ch" forName="c2text" refType="w" refFor="ch" refForName="circle2" fact="0.466"/>
                <dgm:constr type="h" for="ch" forName="c2text" refType="h" refFor="ch" refForName="circle2" fact="0.1875"/>
              </dgm:constrLst>
            </dgm:if>
            <dgm:if name="Name20" axis="ch" ptType="node" func="cnt" op="equ" val="4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5"/>
                <dgm:constr type="w" for="ch" forName="c2text" refType="w" refFor="ch" refForName="circle2" fact="0.3495"/>
                <dgm:constr type="h" for="ch" forName="c2text" refType="h" refFor="ch" refForName="circle2" fact="0.18"/>
              </dgm:constrLst>
            </dgm:if>
            <dgm:if name="Name21" axis="ch" ptType="node" func="cnt" op="gte" val="5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15"/>
                <dgm:constr type="w" for="ch" forName="c2text" refType="w" refFor="ch" refForName="circle2" fact="0.43125"/>
                <dgm:constr type="h" for="ch" forName="c2text" refType="h" refFor="ch" refForName="circle2" fact="0.115"/>
              </dgm:constrLst>
            </dgm:if>
            <dgm:else name="Name22"/>
          </dgm:choose>
          <dgm:ruleLst/>
          <dgm:layoutNode name="circle2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2 1" cnt="1 0"/>
            <dgm:constrLst>
              <dgm:constr type="h" refType="w"/>
            </dgm:constrLst>
            <dgm:ruleLst/>
          </dgm:layoutNode>
          <dgm:layoutNode name="c2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2 1" cnt="1 0"/>
            <dgm:constrLst/>
            <dgm:ruleLst>
              <dgm:rule type="primFontSz" val="5" fact="NaN" max="NaN"/>
            </dgm:ruleLst>
          </dgm:layoutNode>
        </dgm:layoutNode>
      </dgm:if>
      <dgm:else name="Name23"/>
    </dgm:choose>
    <dgm:choose name="Name24">
      <dgm:if name="Name25" axis="ch" ptType="node" func="cnt" op="gte" val="3">
        <dgm:layoutNode name="comp3">
          <dgm:alg type="composite"/>
          <dgm:shape xmlns:r="http://schemas.openxmlformats.org/officeDocument/2006/relationships" r:blip="">
            <dgm:adjLst/>
          </dgm:shape>
          <dgm:presOf/>
          <dgm:choose name="Name26">
            <dgm:if name="Name27" axis="ch" ptType="node" func="cnt" op="equ" val="3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5"/>
                <dgm:constr type="w" for="ch" forName="c3text" refType="w" refFor="ch" refForName="circle3" fact="0.70711"/>
                <dgm:constr type="h" for="ch" forName="c3text" refType="h" refFor="ch" refForName="circle3" fact="0.5"/>
              </dgm:constrLst>
            </dgm:if>
            <dgm:if name="Name28" axis="ch" ptType="node" func="cnt" op="equ" val="4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1875"/>
                <dgm:constr type="w" for="ch" forName="c3text" refType="w" refFor="ch" refForName="circle3" fact="0.466"/>
                <dgm:constr type="h" for="ch" forName="c3text" refType="h" refFor="ch" refForName="circle3" fact="0.225"/>
              </dgm:constrLst>
            </dgm:if>
            <dgm:if name="Name29" axis="ch" ptType="node" func="cnt" op="gte" val="5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138"/>
                <dgm:constr type="w" for="ch" forName="c3text" refType="w" refFor="ch" refForName="circle3" fact="0.5175"/>
                <dgm:constr type="h" for="ch" forName="c3text" refType="h" refFor="ch" refForName="circle3" fact="0.138"/>
              </dgm:constrLst>
            </dgm:if>
            <dgm:else name="Name30"/>
          </dgm:choose>
          <dgm:ruleLst/>
          <dgm:layoutNode name="circle3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3 1" cnt="1 0"/>
            <dgm:constrLst>
              <dgm:constr type="h" refType="w"/>
            </dgm:constrLst>
            <dgm:ruleLst/>
          </dgm:layoutNode>
          <dgm:layoutNode name="c3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3 1" cnt="1 0"/>
            <dgm:constrLst/>
            <dgm:ruleLst>
              <dgm:rule type="primFontSz" val="5" fact="NaN" max="NaN"/>
            </dgm:ruleLst>
          </dgm:layoutNode>
        </dgm:layoutNode>
      </dgm:if>
      <dgm:else name="Name31"/>
    </dgm:choose>
    <dgm:choose name="Name32">
      <dgm:if name="Name33" axis="ch" ptType="node" func="cnt" op="gte" val="4">
        <dgm:layoutNode name="comp4">
          <dgm:alg type="composite"/>
          <dgm:shape xmlns:r="http://schemas.openxmlformats.org/officeDocument/2006/relationships" r:blip="">
            <dgm:adjLst/>
          </dgm:shape>
          <dgm:presOf/>
          <dgm:choose name="Name34">
            <dgm:if name="Name35" axis="ch" ptType="node" func="cnt" op="equ" val="4">
              <dgm:constrLst>
                <dgm:constr type="w" for="ch" forName="circle4" refType="w"/>
                <dgm:constr type="h" for="ch" forName="circle4" refType="h"/>
                <dgm:constr type="ctrX" for="ch" forName="circle4" refType="w" fact="0.5"/>
                <dgm:constr type="ctrY" for="ch" forName="circle4" refType="h" fact="0.5"/>
                <dgm:constr type="ctrX" for="ch" forName="c4text" refType="w" fact="0.5"/>
                <dgm:constr type="ctrY" for="ch" forName="c4text" refType="h" fact="0.5"/>
                <dgm:constr type="w" for="ch" forName="c4text" refType="w" refFor="ch" refForName="circle4" fact="0.70711"/>
                <dgm:constr type="h" for="ch" forName="c4text" refType="h" refFor="ch" refForName="circle4" fact="0.5"/>
              </dgm:constrLst>
            </dgm:if>
            <dgm:if name="Name36" axis="ch" ptType="node" func="cnt" op="gte" val="5">
              <dgm:constrLst>
                <dgm:constr type="w" for="ch" forName="circle4" refType="w"/>
                <dgm:constr type="h" for="ch" forName="circle4" refType="h"/>
                <dgm:constr type="ctrX" for="ch" forName="circle4" refType="w" fact="0.5"/>
                <dgm:constr type="ctrY" for="ch" forName="circle4" refType="h" fact="0.5"/>
                <dgm:constr type="ctrX" for="ch" forName="c4text" refType="w" fact="0.5"/>
                <dgm:constr type="ctrY" for="ch" forName="c4text" refType="h" fact="0.18"/>
                <dgm:constr type="w" for="ch" forName="c4text" refType="w" refFor="ch" refForName="circle4" fact="0.54"/>
                <dgm:constr type="h" for="ch" forName="c4text" refType="h" refFor="ch" refForName="circle4" fact="0.18"/>
              </dgm:constrLst>
            </dgm:if>
            <dgm:else name="Name37"/>
          </dgm:choose>
          <dgm:ruleLst/>
          <dgm:layoutNode name="circle4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4 1" cnt="1 0"/>
            <dgm:constrLst>
              <dgm:constr type="h" refType="w"/>
            </dgm:constrLst>
            <dgm:ruleLst/>
          </dgm:layoutNode>
          <dgm:layoutNode name="c4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4 1" cnt="1 0"/>
            <dgm:constrLst/>
            <dgm:ruleLst>
              <dgm:rule type="primFontSz" val="5" fact="NaN" max="NaN"/>
            </dgm:ruleLst>
          </dgm:layoutNode>
        </dgm:layoutNode>
      </dgm:if>
      <dgm:else name="Name38"/>
    </dgm:choose>
    <dgm:choose name="Name39">
      <dgm:if name="Name40" axis="ch" ptType="node" func="cnt" op="gte" val="5">
        <dgm:layoutNode name="comp5">
          <dgm:alg type="composite"/>
          <dgm:shape xmlns:r="http://schemas.openxmlformats.org/officeDocument/2006/relationships" r:blip="">
            <dgm:adjLst/>
          </dgm:shape>
          <dgm:presOf/>
          <dgm:choose name="Name41">
            <dgm:if name="Name42" axis="ch" ptType="node" func="cnt" op="equ" val="5">
              <dgm:constrLst>
                <dgm:constr type="w" for="ch" forName="circle5" refType="w"/>
                <dgm:constr type="h" for="ch" forName="circle5" refType="h"/>
                <dgm:constr type="ctrX" for="ch" forName="circle5" refType="w" fact="0.5"/>
                <dgm:constr type="ctrY" for="ch" forName="circle5" refType="h" fact="0.5"/>
                <dgm:constr type="ctrX" for="ch" forName="c5text" refType="w" fact="0.5"/>
                <dgm:constr type="ctrY" for="ch" forName="c5text" refType="h" fact="0.5"/>
                <dgm:constr type="w" for="ch" forName="c5text" refType="w" refFor="ch" refForName="circle5" fact="0.70711"/>
                <dgm:constr type="h" for="ch" forName="c5text" refType="h" refFor="ch" refForName="circle5" fact="0.5"/>
              </dgm:constrLst>
            </dgm:if>
            <dgm:if name="Name43" axis="ch" ptType="node" func="cnt" op="gte" val="6">
              <dgm:constrLst>
                <dgm:constr type="w" for="ch" forName="circle5" refType="w"/>
                <dgm:constr type="h" for="ch" forName="circle5" refType="h"/>
                <dgm:constr type="ctrX" for="ch" forName="circle5" refType="w" fact="0.5"/>
                <dgm:constr type="ctrY" for="ch" forName="circle5" refType="h" fact="0.5"/>
                <dgm:constr type="ctrX" for="ch" forName="c5text" refType="w" fact="0.5"/>
                <dgm:constr type="ctrY" for="ch" forName="c5text" refType="h" fact="0.25"/>
                <dgm:constr type="w" for="ch" forName="c5text" refType="w" refFor="ch" refForName="circle5" fact="0.65"/>
                <dgm:constr type="h" for="ch" forName="c5text" refType="h" refFor="ch" refForName="circle5" fact="0.25"/>
              </dgm:constrLst>
            </dgm:if>
            <dgm:else name="Name44"/>
          </dgm:choose>
          <dgm:ruleLst/>
          <dgm:layoutNode name="circle5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5 1" cnt="1 0"/>
            <dgm:constrLst>
              <dgm:constr type="h" refType="w"/>
            </dgm:constrLst>
            <dgm:ruleLst/>
          </dgm:layoutNode>
          <dgm:layoutNode name="c5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5 1" cnt="1 0"/>
            <dgm:constrLst/>
            <dgm:ruleLst>
              <dgm:rule type="primFontSz" val="5" fact="NaN" max="NaN"/>
            </dgm:ruleLst>
          </dgm:layoutNode>
        </dgm:layoutNode>
      </dgm:if>
      <dgm:else name="Name45"/>
    </dgm:choose>
    <dgm:choose name="Name46">
      <dgm:if name="Name47" axis="ch" ptType="node" func="cnt" op="gte" val="6">
        <dgm:layoutNode name="comp6">
          <dgm:alg type="composite"/>
          <dgm:shape xmlns:r="http://schemas.openxmlformats.org/officeDocument/2006/relationships" r:blip="">
            <dgm:adjLst/>
          </dgm:shape>
          <dgm:presOf/>
          <dgm:choose name="Name48">
            <dgm:if name="Name49" axis="ch" ptType="node" func="cnt" op="equ" val="6">
              <dgm:constrLst>
                <dgm:constr type="w" for="ch" forName="circle6" refType="w"/>
                <dgm:constr type="h" for="ch" forName="circle6" refType="h"/>
                <dgm:constr type="ctrX" for="ch" forName="circle6" refType="w" fact="0.5"/>
                <dgm:constr type="ctrY" for="ch" forName="circle6" refType="h" fact="0.5"/>
                <dgm:constr type="ctrX" for="ch" forName="c6text" refType="w" fact="0.5"/>
                <dgm:constr type="ctrY" for="ch" forName="c6text" refType="h" fact="0.5"/>
                <dgm:constr type="w" for="ch" forName="c6text" refType="w" refFor="ch" refForName="circle6" fact="0.70711"/>
                <dgm:constr type="h" for="ch" forName="c6text" refType="h" refFor="ch" refForName="circle6" fact="0.5"/>
              </dgm:constrLst>
            </dgm:if>
            <dgm:if name="Name50" axis="ch" ptType="node" func="cnt" op="gte" val="7">
              <dgm:constrLst>
                <dgm:constr type="w" for="ch" forName="circle6" refType="w"/>
                <dgm:constr type="h" for="ch" forName="circle6" refType="h"/>
                <dgm:constr type="ctrX" for="ch" forName="circle6" refType="w" fact="0.5"/>
                <dgm:constr type="ctrY" for="ch" forName="circle6" refType="h" fact="0.5"/>
                <dgm:constr type="ctrX" for="ch" forName="c6text" refType="w" fact="0.5"/>
                <dgm:constr type="ctrY" for="ch" forName="c6text" refType="h" fact="0.27"/>
                <dgm:constr type="w" for="ch" forName="c6text" refType="w" refFor="ch" refForName="circle6" fact="0.68"/>
                <dgm:constr type="h" for="ch" forName="c6text" refType="h" refFor="ch" refForName="circle6" fact="0.241"/>
              </dgm:constrLst>
            </dgm:if>
            <dgm:else name="Name51"/>
          </dgm:choose>
          <dgm:ruleLst/>
          <dgm:layoutNode name="circle6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6 1" cnt="1 0"/>
            <dgm:constrLst>
              <dgm:constr type="h" refType="w"/>
            </dgm:constrLst>
            <dgm:ruleLst/>
          </dgm:layoutNode>
          <dgm:layoutNode name="c6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6 1" cnt="1 0"/>
            <dgm:constrLst/>
            <dgm:ruleLst>
              <dgm:rule type="primFontSz" val="5" fact="NaN" max="NaN"/>
            </dgm:ruleLst>
          </dgm:layoutNode>
        </dgm:layoutNode>
      </dgm:if>
      <dgm:else name="Name52"/>
    </dgm:choose>
    <dgm:choose name="Name53">
      <dgm:if name="Name54" axis="ch" ptType="node" func="cnt" op="gte" val="7">
        <dgm:layoutNode name="comp7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circle7" refType="w"/>
            <dgm:constr type="h" for="ch" forName="circle7" refType="h"/>
            <dgm:constr type="ctrX" for="ch" forName="circle7" refType="w" fact="0.5"/>
            <dgm:constr type="ctrY" for="ch" forName="circle7" refType="h" fact="0.5"/>
            <dgm:constr type="ctrX" for="ch" forName="c7text" refType="w" fact="0.5"/>
            <dgm:constr type="ctrY" for="ch" forName="c7text" refType="h" fact="0.5"/>
            <dgm:constr type="w" for="ch" forName="c7text" refType="w" refFor="ch" refForName="circle7" fact="0.70711"/>
            <dgm:constr type="h" for="ch" forName="c7text" refType="h" refFor="ch" refForName="circle7" fact="0.5"/>
          </dgm:constrLst>
          <dgm:ruleLst/>
          <dgm:layoutNode name="circle7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7 1" cnt="1 0"/>
            <dgm:constrLst>
              <dgm:constr type="h" refType="w"/>
            </dgm:constrLst>
            <dgm:ruleLst/>
          </dgm:layoutNode>
          <dgm:layoutNode name="c7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7 1" cnt="1 0"/>
            <dgm:constrLst/>
            <dgm:ruleLst>
              <dgm:rule type="primFontSz" val="5" fact="NaN" max="NaN"/>
            </dgm:ruleLst>
          </dgm:layoutNode>
        </dgm:layoutNode>
      </dgm:if>
      <dgm:else name="Name55"/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enn2">
  <dgm:title val=""/>
  <dgm:desc val=""/>
  <dgm:catLst>
    <dgm:cat type="relationship" pri="3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1">
      <dgm:if name="Name2" axis="ch" ptType="node" func="cnt" op="lte" val="3">
        <dgm:constrLst>
          <dgm:constr type="w" for="ch" forName="comp1" refType="w"/>
          <dgm:constr type="h" for="ch" forName="comp1" refType="w" refFor="ch" refForName="comp1"/>
          <dgm:constr type="w" for="ch" forName="comp2" refType="w" fact="0.75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5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primFontSz" for="des" ptType="node" op="equ" val="65"/>
        </dgm:constrLst>
      </dgm:if>
      <dgm:if name="Name3" axis="ch" ptType="node" func="cnt" op="equ" val="4">
        <dgm:constrLst>
          <dgm:constr type="w" for="ch" forName="comp1" refType="w"/>
          <dgm:constr type="h" for="ch" forName="comp1" refType="w" refFor="ch" refForName="comp1"/>
          <dgm:constr type="w" for="ch" forName="comp2" refType="w" fact="0.8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6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w" for="ch" forName="comp4" refType="w" fact="0.4"/>
          <dgm:constr type="h" for="ch" forName="comp4" refType="w" refFor="ch" refForName="comp4"/>
          <dgm:constr type="ctrX" for="ch" forName="comp4" refType="ctrX" refFor="ch" refForName="comp1"/>
          <dgm:constr type="b" for="ch" forName="comp4" refType="b" refFor="ch" refForName="comp1"/>
          <dgm:constr type="primFontSz" for="des" ptType="node" op="equ" val="65"/>
        </dgm:constrLst>
      </dgm:if>
      <dgm:else name="Name4">
        <dgm:constrLst>
          <dgm:constr type="w" for="ch" forName="comp1" refType="w"/>
          <dgm:constr type="h" for="ch" forName="comp1" refType="w" refFor="ch" refForName="comp1"/>
          <dgm:constr type="w" for="ch" forName="comp2" refType="w" fact="0.85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7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w" for="ch" forName="comp4" refType="w" fact="0.55"/>
          <dgm:constr type="h" for="ch" forName="comp4" refType="w" refFor="ch" refForName="comp4"/>
          <dgm:constr type="ctrX" for="ch" forName="comp4" refType="ctrX" refFor="ch" refForName="comp1"/>
          <dgm:constr type="b" for="ch" forName="comp4" refType="b" refFor="ch" refForName="comp1"/>
          <dgm:constr type="w" for="ch" forName="comp5" refType="w" fact="0.4"/>
          <dgm:constr type="h" for="ch" forName="comp5" refType="w" refFor="ch" refForName="comp5"/>
          <dgm:constr type="ctrX" for="ch" forName="comp5" refType="ctrX" refFor="ch" refForName="comp1"/>
          <dgm:constr type="b" for="ch" forName="comp5" refType="b" refFor="ch" refForName="comp1"/>
          <dgm:constr type="w" for="ch" forName="comp6" refType="w" fact="0.25"/>
          <dgm:constr type="h" for="ch" forName="comp6" refType="w" refFor="ch" refForName="comp6"/>
          <dgm:constr type="ctrX" for="ch" forName="comp6" refType="ctrX" refFor="ch" refForName="comp1"/>
          <dgm:constr type="b" for="ch" forName="comp6" refType="b" refFor="ch" refForName="comp1"/>
          <dgm:constr type="w" for="ch" forName="comp7" refType="w" fact="0.15"/>
          <dgm:constr type="h" for="ch" forName="comp7" refType="w" refFor="ch" refForName="comp7"/>
          <dgm:constr type="ctrX" for="ch" forName="comp7" refType="ctrX" refFor="ch" refForName="comp1"/>
          <dgm:constr type="b" for="ch" forName="comp7" refType="b" refFor="ch" refForName="comp1"/>
          <dgm:constr type="primFontSz" for="des" ptType="node" op="equ" val="65"/>
        </dgm:constrLst>
      </dgm:else>
    </dgm:choose>
    <dgm:ruleLst/>
    <dgm:choose name="Name5">
      <dgm:if name="Name6" axis="ch" ptType="node" func="cnt" op="gte" val="1">
        <dgm:layoutNode name="comp1">
          <dgm:alg type="composite"/>
          <dgm:shape xmlns:r="http://schemas.openxmlformats.org/officeDocument/2006/relationships" r:blip="">
            <dgm:adjLst/>
          </dgm:shape>
          <dgm:presOf/>
          <dgm:choose name="Name7">
            <dgm:if name="Name8" axis="ch" ptType="node" func="cnt" op="equ" val="1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5"/>
                <dgm:constr type="w" for="ch" forName="c1text" refType="w" refFor="ch" refForName="circle1" fact="0.70711"/>
                <dgm:constr type="h" for="ch" forName="c1text" refType="h" refFor="ch" refForName="circle1" fact="0.5"/>
              </dgm:constrLst>
            </dgm:if>
            <dgm:if name="Name9" axis="ch" ptType="node" func="cnt" op="equ" val="2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6"/>
                <dgm:constr type="w" for="ch" forName="c1text" refType="w" refFor="ch" refForName="circle1" fact="0.525"/>
                <dgm:constr type="h" for="ch" forName="c1text" refType="h" refFor="ch" refForName="circle1" fact="0.17"/>
              </dgm:constrLst>
            </dgm:if>
            <dgm:if name="Name10" axis="ch" ptType="node" func="cnt" op="equ" val="3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25"/>
                <dgm:constr type="w" for="ch" forName="c1text" refType="w" refFor="ch" refForName="circle1" fact="0.3495"/>
                <dgm:constr type="h" for="ch" forName="c1text" refType="h" refFor="ch" refForName="circle1" fact="0.15"/>
              </dgm:constrLst>
            </dgm:if>
            <dgm:if name="Name11" axis="ch" ptType="node" func="cnt" op="equ" val="4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25"/>
                <dgm:constr type="w" for="ch" forName="c1text" refType="w" refFor="ch" refForName="circle1" fact="0.2796"/>
                <dgm:constr type="h" for="ch" forName="c1text" refType="h" refFor="ch" refForName="circle1" fact="0.15"/>
              </dgm:constrLst>
            </dgm:if>
            <dgm:if name="Name12" axis="ch" ptType="node" func="cnt" op="gte" val="5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"/>
                <dgm:constr type="w" for="ch" forName="c1text" refType="w" refFor="ch" refForName="circle1" fact="0.375"/>
                <dgm:constr type="h" for="ch" forName="c1text" refType="h" refFor="ch" refForName="circle1" fact="0.1"/>
              </dgm:constrLst>
            </dgm:if>
            <dgm:else name="Name13"/>
          </dgm:choose>
          <dgm:ruleLst/>
          <dgm:layoutNode name="circle1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1 1" cnt="1 0"/>
            <dgm:constrLst>
              <dgm:constr type="h" refType="w"/>
            </dgm:constrLst>
            <dgm:ruleLst/>
          </dgm:layoutNode>
          <dgm:layoutNode name="c1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1 1" cnt="1 0"/>
            <dgm:constrLst/>
            <dgm:ruleLst>
              <dgm:rule type="primFontSz" val="5" fact="NaN" max="NaN"/>
            </dgm:ruleLst>
          </dgm:layoutNode>
        </dgm:layoutNode>
      </dgm:if>
      <dgm:else name="Name14"/>
    </dgm:choose>
    <dgm:choose name="Name15">
      <dgm:if name="Name16" axis="ch" ptType="node" func="cnt" op="gte" val="2">
        <dgm:layoutNode name="comp2">
          <dgm:alg type="composite"/>
          <dgm:shape xmlns:r="http://schemas.openxmlformats.org/officeDocument/2006/relationships" r:blip="">
            <dgm:adjLst/>
          </dgm:shape>
          <dgm:presOf/>
          <dgm:choose name="Name17">
            <dgm:if name="Name18" axis="ch" ptType="node" func="cnt" op="equ" val="2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5"/>
                <dgm:constr type="w" for="ch" forName="c2text" refType="w" refFor="ch" refForName="circle2" fact="0.70711"/>
                <dgm:constr type="h" for="ch" forName="c2text" refType="h" refFor="ch" refForName="circle2" fact="0.5"/>
              </dgm:constrLst>
            </dgm:if>
            <dgm:if name="Name19" axis="ch" ptType="node" func="cnt" op="equ" val="3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5625"/>
                <dgm:constr type="w" for="ch" forName="c2text" refType="w" refFor="ch" refForName="circle2" fact="0.466"/>
                <dgm:constr type="h" for="ch" forName="c2text" refType="h" refFor="ch" refForName="circle2" fact="0.1875"/>
              </dgm:constrLst>
            </dgm:if>
            <dgm:if name="Name20" axis="ch" ptType="node" func="cnt" op="equ" val="4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5"/>
                <dgm:constr type="w" for="ch" forName="c2text" refType="w" refFor="ch" refForName="circle2" fact="0.3495"/>
                <dgm:constr type="h" for="ch" forName="c2text" refType="h" refFor="ch" refForName="circle2" fact="0.18"/>
              </dgm:constrLst>
            </dgm:if>
            <dgm:if name="Name21" axis="ch" ptType="node" func="cnt" op="gte" val="5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15"/>
                <dgm:constr type="w" for="ch" forName="c2text" refType="w" refFor="ch" refForName="circle2" fact="0.43125"/>
                <dgm:constr type="h" for="ch" forName="c2text" refType="h" refFor="ch" refForName="circle2" fact="0.115"/>
              </dgm:constrLst>
            </dgm:if>
            <dgm:else name="Name22"/>
          </dgm:choose>
          <dgm:ruleLst/>
          <dgm:layoutNode name="circle2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2 1" cnt="1 0"/>
            <dgm:constrLst>
              <dgm:constr type="h" refType="w"/>
            </dgm:constrLst>
            <dgm:ruleLst/>
          </dgm:layoutNode>
          <dgm:layoutNode name="c2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2 1" cnt="1 0"/>
            <dgm:constrLst/>
            <dgm:ruleLst>
              <dgm:rule type="primFontSz" val="5" fact="NaN" max="NaN"/>
            </dgm:ruleLst>
          </dgm:layoutNode>
        </dgm:layoutNode>
      </dgm:if>
      <dgm:else name="Name23"/>
    </dgm:choose>
    <dgm:choose name="Name24">
      <dgm:if name="Name25" axis="ch" ptType="node" func="cnt" op="gte" val="3">
        <dgm:layoutNode name="comp3">
          <dgm:alg type="composite"/>
          <dgm:shape xmlns:r="http://schemas.openxmlformats.org/officeDocument/2006/relationships" r:blip="">
            <dgm:adjLst/>
          </dgm:shape>
          <dgm:presOf/>
          <dgm:choose name="Name26">
            <dgm:if name="Name27" axis="ch" ptType="node" func="cnt" op="equ" val="3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5"/>
                <dgm:constr type="w" for="ch" forName="c3text" refType="w" refFor="ch" refForName="circle3" fact="0.70711"/>
                <dgm:constr type="h" for="ch" forName="c3text" refType="h" refFor="ch" refForName="circle3" fact="0.5"/>
              </dgm:constrLst>
            </dgm:if>
            <dgm:if name="Name28" axis="ch" ptType="node" func="cnt" op="equ" val="4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1875"/>
                <dgm:constr type="w" for="ch" forName="c3text" refType="w" refFor="ch" refForName="circle3" fact="0.466"/>
                <dgm:constr type="h" for="ch" forName="c3text" refType="h" refFor="ch" refForName="circle3" fact="0.225"/>
              </dgm:constrLst>
            </dgm:if>
            <dgm:if name="Name29" axis="ch" ptType="node" func="cnt" op="gte" val="5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138"/>
                <dgm:constr type="w" for="ch" forName="c3text" refType="w" refFor="ch" refForName="circle3" fact="0.5175"/>
                <dgm:constr type="h" for="ch" forName="c3text" refType="h" refFor="ch" refForName="circle3" fact="0.138"/>
              </dgm:constrLst>
            </dgm:if>
            <dgm:else name="Name30"/>
          </dgm:choose>
          <dgm:ruleLst/>
          <dgm:layoutNode name="circle3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3 1" cnt="1 0"/>
            <dgm:constrLst>
              <dgm:constr type="h" refType="w"/>
            </dgm:constrLst>
            <dgm:ruleLst/>
          </dgm:layoutNode>
          <dgm:layoutNode name="c3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3 1" cnt="1 0"/>
            <dgm:constrLst/>
            <dgm:ruleLst>
              <dgm:rule type="primFontSz" val="5" fact="NaN" max="NaN"/>
            </dgm:ruleLst>
          </dgm:layoutNode>
        </dgm:layoutNode>
      </dgm:if>
      <dgm:else name="Name31"/>
    </dgm:choose>
    <dgm:choose name="Name32">
      <dgm:if name="Name33" axis="ch" ptType="node" func="cnt" op="gte" val="4">
        <dgm:layoutNode name="comp4">
          <dgm:alg type="composite"/>
          <dgm:shape xmlns:r="http://schemas.openxmlformats.org/officeDocument/2006/relationships" r:blip="">
            <dgm:adjLst/>
          </dgm:shape>
          <dgm:presOf/>
          <dgm:choose name="Name34">
            <dgm:if name="Name35" axis="ch" ptType="node" func="cnt" op="equ" val="4">
              <dgm:constrLst>
                <dgm:constr type="w" for="ch" forName="circle4" refType="w"/>
                <dgm:constr type="h" for="ch" forName="circle4" refType="h"/>
                <dgm:constr type="ctrX" for="ch" forName="circle4" refType="w" fact="0.5"/>
                <dgm:constr type="ctrY" for="ch" forName="circle4" refType="h" fact="0.5"/>
                <dgm:constr type="ctrX" for="ch" forName="c4text" refType="w" fact="0.5"/>
                <dgm:constr type="ctrY" for="ch" forName="c4text" refType="h" fact="0.5"/>
                <dgm:constr type="w" for="ch" forName="c4text" refType="w" refFor="ch" refForName="circle4" fact="0.70711"/>
                <dgm:constr type="h" for="ch" forName="c4text" refType="h" refFor="ch" refForName="circle4" fact="0.5"/>
              </dgm:constrLst>
            </dgm:if>
            <dgm:if name="Name36" axis="ch" ptType="node" func="cnt" op="gte" val="5">
              <dgm:constrLst>
                <dgm:constr type="w" for="ch" forName="circle4" refType="w"/>
                <dgm:constr type="h" for="ch" forName="circle4" refType="h"/>
                <dgm:constr type="ctrX" for="ch" forName="circle4" refType="w" fact="0.5"/>
                <dgm:constr type="ctrY" for="ch" forName="circle4" refType="h" fact="0.5"/>
                <dgm:constr type="ctrX" for="ch" forName="c4text" refType="w" fact="0.5"/>
                <dgm:constr type="ctrY" for="ch" forName="c4text" refType="h" fact="0.18"/>
                <dgm:constr type="w" for="ch" forName="c4text" refType="w" refFor="ch" refForName="circle4" fact="0.54"/>
                <dgm:constr type="h" for="ch" forName="c4text" refType="h" refFor="ch" refForName="circle4" fact="0.18"/>
              </dgm:constrLst>
            </dgm:if>
            <dgm:else name="Name37"/>
          </dgm:choose>
          <dgm:ruleLst/>
          <dgm:layoutNode name="circle4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4 1" cnt="1 0"/>
            <dgm:constrLst>
              <dgm:constr type="h" refType="w"/>
            </dgm:constrLst>
            <dgm:ruleLst/>
          </dgm:layoutNode>
          <dgm:layoutNode name="c4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4 1" cnt="1 0"/>
            <dgm:constrLst/>
            <dgm:ruleLst>
              <dgm:rule type="primFontSz" val="5" fact="NaN" max="NaN"/>
            </dgm:ruleLst>
          </dgm:layoutNode>
        </dgm:layoutNode>
      </dgm:if>
      <dgm:else name="Name38"/>
    </dgm:choose>
    <dgm:choose name="Name39">
      <dgm:if name="Name40" axis="ch" ptType="node" func="cnt" op="gte" val="5">
        <dgm:layoutNode name="comp5">
          <dgm:alg type="composite"/>
          <dgm:shape xmlns:r="http://schemas.openxmlformats.org/officeDocument/2006/relationships" r:blip="">
            <dgm:adjLst/>
          </dgm:shape>
          <dgm:presOf/>
          <dgm:choose name="Name41">
            <dgm:if name="Name42" axis="ch" ptType="node" func="cnt" op="equ" val="5">
              <dgm:constrLst>
                <dgm:constr type="w" for="ch" forName="circle5" refType="w"/>
                <dgm:constr type="h" for="ch" forName="circle5" refType="h"/>
                <dgm:constr type="ctrX" for="ch" forName="circle5" refType="w" fact="0.5"/>
                <dgm:constr type="ctrY" for="ch" forName="circle5" refType="h" fact="0.5"/>
                <dgm:constr type="ctrX" for="ch" forName="c5text" refType="w" fact="0.5"/>
                <dgm:constr type="ctrY" for="ch" forName="c5text" refType="h" fact="0.5"/>
                <dgm:constr type="w" for="ch" forName="c5text" refType="w" refFor="ch" refForName="circle5" fact="0.70711"/>
                <dgm:constr type="h" for="ch" forName="c5text" refType="h" refFor="ch" refForName="circle5" fact="0.5"/>
              </dgm:constrLst>
            </dgm:if>
            <dgm:if name="Name43" axis="ch" ptType="node" func="cnt" op="gte" val="6">
              <dgm:constrLst>
                <dgm:constr type="w" for="ch" forName="circle5" refType="w"/>
                <dgm:constr type="h" for="ch" forName="circle5" refType="h"/>
                <dgm:constr type="ctrX" for="ch" forName="circle5" refType="w" fact="0.5"/>
                <dgm:constr type="ctrY" for="ch" forName="circle5" refType="h" fact="0.5"/>
                <dgm:constr type="ctrX" for="ch" forName="c5text" refType="w" fact="0.5"/>
                <dgm:constr type="ctrY" for="ch" forName="c5text" refType="h" fact="0.25"/>
                <dgm:constr type="w" for="ch" forName="c5text" refType="w" refFor="ch" refForName="circle5" fact="0.65"/>
                <dgm:constr type="h" for="ch" forName="c5text" refType="h" refFor="ch" refForName="circle5" fact="0.25"/>
              </dgm:constrLst>
            </dgm:if>
            <dgm:else name="Name44"/>
          </dgm:choose>
          <dgm:ruleLst/>
          <dgm:layoutNode name="circle5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5 1" cnt="1 0"/>
            <dgm:constrLst>
              <dgm:constr type="h" refType="w"/>
            </dgm:constrLst>
            <dgm:ruleLst/>
          </dgm:layoutNode>
          <dgm:layoutNode name="c5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5 1" cnt="1 0"/>
            <dgm:constrLst/>
            <dgm:ruleLst>
              <dgm:rule type="primFontSz" val="5" fact="NaN" max="NaN"/>
            </dgm:ruleLst>
          </dgm:layoutNode>
        </dgm:layoutNode>
      </dgm:if>
      <dgm:else name="Name45"/>
    </dgm:choose>
    <dgm:choose name="Name46">
      <dgm:if name="Name47" axis="ch" ptType="node" func="cnt" op="gte" val="6">
        <dgm:layoutNode name="comp6">
          <dgm:alg type="composite"/>
          <dgm:shape xmlns:r="http://schemas.openxmlformats.org/officeDocument/2006/relationships" r:blip="">
            <dgm:adjLst/>
          </dgm:shape>
          <dgm:presOf/>
          <dgm:choose name="Name48">
            <dgm:if name="Name49" axis="ch" ptType="node" func="cnt" op="equ" val="6">
              <dgm:constrLst>
                <dgm:constr type="w" for="ch" forName="circle6" refType="w"/>
                <dgm:constr type="h" for="ch" forName="circle6" refType="h"/>
                <dgm:constr type="ctrX" for="ch" forName="circle6" refType="w" fact="0.5"/>
                <dgm:constr type="ctrY" for="ch" forName="circle6" refType="h" fact="0.5"/>
                <dgm:constr type="ctrX" for="ch" forName="c6text" refType="w" fact="0.5"/>
                <dgm:constr type="ctrY" for="ch" forName="c6text" refType="h" fact="0.5"/>
                <dgm:constr type="w" for="ch" forName="c6text" refType="w" refFor="ch" refForName="circle6" fact="0.70711"/>
                <dgm:constr type="h" for="ch" forName="c6text" refType="h" refFor="ch" refForName="circle6" fact="0.5"/>
              </dgm:constrLst>
            </dgm:if>
            <dgm:if name="Name50" axis="ch" ptType="node" func="cnt" op="gte" val="7">
              <dgm:constrLst>
                <dgm:constr type="w" for="ch" forName="circle6" refType="w"/>
                <dgm:constr type="h" for="ch" forName="circle6" refType="h"/>
                <dgm:constr type="ctrX" for="ch" forName="circle6" refType="w" fact="0.5"/>
                <dgm:constr type="ctrY" for="ch" forName="circle6" refType="h" fact="0.5"/>
                <dgm:constr type="ctrX" for="ch" forName="c6text" refType="w" fact="0.5"/>
                <dgm:constr type="ctrY" for="ch" forName="c6text" refType="h" fact="0.27"/>
                <dgm:constr type="w" for="ch" forName="c6text" refType="w" refFor="ch" refForName="circle6" fact="0.68"/>
                <dgm:constr type="h" for="ch" forName="c6text" refType="h" refFor="ch" refForName="circle6" fact="0.241"/>
              </dgm:constrLst>
            </dgm:if>
            <dgm:else name="Name51"/>
          </dgm:choose>
          <dgm:ruleLst/>
          <dgm:layoutNode name="circle6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6 1" cnt="1 0"/>
            <dgm:constrLst>
              <dgm:constr type="h" refType="w"/>
            </dgm:constrLst>
            <dgm:ruleLst/>
          </dgm:layoutNode>
          <dgm:layoutNode name="c6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6 1" cnt="1 0"/>
            <dgm:constrLst/>
            <dgm:ruleLst>
              <dgm:rule type="primFontSz" val="5" fact="NaN" max="NaN"/>
            </dgm:ruleLst>
          </dgm:layoutNode>
        </dgm:layoutNode>
      </dgm:if>
      <dgm:else name="Name52"/>
    </dgm:choose>
    <dgm:choose name="Name53">
      <dgm:if name="Name54" axis="ch" ptType="node" func="cnt" op="gte" val="7">
        <dgm:layoutNode name="comp7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circle7" refType="w"/>
            <dgm:constr type="h" for="ch" forName="circle7" refType="h"/>
            <dgm:constr type="ctrX" for="ch" forName="circle7" refType="w" fact="0.5"/>
            <dgm:constr type="ctrY" for="ch" forName="circle7" refType="h" fact="0.5"/>
            <dgm:constr type="ctrX" for="ch" forName="c7text" refType="w" fact="0.5"/>
            <dgm:constr type="ctrY" for="ch" forName="c7text" refType="h" fact="0.5"/>
            <dgm:constr type="w" for="ch" forName="c7text" refType="w" refFor="ch" refForName="circle7" fact="0.70711"/>
            <dgm:constr type="h" for="ch" forName="c7text" refType="h" refFor="ch" refForName="circle7" fact="0.5"/>
          </dgm:constrLst>
          <dgm:ruleLst/>
          <dgm:layoutNode name="circle7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7 1" cnt="1 0"/>
            <dgm:constrLst>
              <dgm:constr type="h" refType="w"/>
            </dgm:constrLst>
            <dgm:ruleLst/>
          </dgm:layoutNode>
          <dgm:layoutNode name="c7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7 1" cnt="1 0"/>
            <dgm:constrLst/>
            <dgm:ruleLst>
              <dgm:rule type="primFontSz" val="5" fact="NaN" max="NaN"/>
            </dgm:ruleLst>
          </dgm:layoutNode>
        </dgm:layoutNode>
      </dgm:if>
      <dgm:else name="Name55"/>
    </dgm:choos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enn2">
  <dgm:title val=""/>
  <dgm:desc val=""/>
  <dgm:catLst>
    <dgm:cat type="relationship" pri="3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1">
      <dgm:if name="Name2" axis="ch" ptType="node" func="cnt" op="lte" val="3">
        <dgm:constrLst>
          <dgm:constr type="w" for="ch" forName="comp1" refType="w"/>
          <dgm:constr type="h" for="ch" forName="comp1" refType="w" refFor="ch" refForName="comp1"/>
          <dgm:constr type="w" for="ch" forName="comp2" refType="w" fact="0.75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5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primFontSz" for="des" ptType="node" op="equ" val="65"/>
        </dgm:constrLst>
      </dgm:if>
      <dgm:if name="Name3" axis="ch" ptType="node" func="cnt" op="equ" val="4">
        <dgm:constrLst>
          <dgm:constr type="w" for="ch" forName="comp1" refType="w"/>
          <dgm:constr type="h" for="ch" forName="comp1" refType="w" refFor="ch" refForName="comp1"/>
          <dgm:constr type="w" for="ch" forName="comp2" refType="w" fact="0.8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6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w" for="ch" forName="comp4" refType="w" fact="0.4"/>
          <dgm:constr type="h" for="ch" forName="comp4" refType="w" refFor="ch" refForName="comp4"/>
          <dgm:constr type="ctrX" for="ch" forName="comp4" refType="ctrX" refFor="ch" refForName="comp1"/>
          <dgm:constr type="b" for="ch" forName="comp4" refType="b" refFor="ch" refForName="comp1"/>
          <dgm:constr type="primFontSz" for="des" ptType="node" op="equ" val="65"/>
        </dgm:constrLst>
      </dgm:if>
      <dgm:else name="Name4">
        <dgm:constrLst>
          <dgm:constr type="w" for="ch" forName="comp1" refType="w"/>
          <dgm:constr type="h" for="ch" forName="comp1" refType="w" refFor="ch" refForName="comp1"/>
          <dgm:constr type="w" for="ch" forName="comp2" refType="w" fact="0.85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7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w" for="ch" forName="comp4" refType="w" fact="0.55"/>
          <dgm:constr type="h" for="ch" forName="comp4" refType="w" refFor="ch" refForName="comp4"/>
          <dgm:constr type="ctrX" for="ch" forName="comp4" refType="ctrX" refFor="ch" refForName="comp1"/>
          <dgm:constr type="b" for="ch" forName="comp4" refType="b" refFor="ch" refForName="comp1"/>
          <dgm:constr type="w" for="ch" forName="comp5" refType="w" fact="0.4"/>
          <dgm:constr type="h" for="ch" forName="comp5" refType="w" refFor="ch" refForName="comp5"/>
          <dgm:constr type="ctrX" for="ch" forName="comp5" refType="ctrX" refFor="ch" refForName="comp1"/>
          <dgm:constr type="b" for="ch" forName="comp5" refType="b" refFor="ch" refForName="comp1"/>
          <dgm:constr type="w" for="ch" forName="comp6" refType="w" fact="0.25"/>
          <dgm:constr type="h" for="ch" forName="comp6" refType="w" refFor="ch" refForName="comp6"/>
          <dgm:constr type="ctrX" for="ch" forName="comp6" refType="ctrX" refFor="ch" refForName="comp1"/>
          <dgm:constr type="b" for="ch" forName="comp6" refType="b" refFor="ch" refForName="comp1"/>
          <dgm:constr type="w" for="ch" forName="comp7" refType="w" fact="0.15"/>
          <dgm:constr type="h" for="ch" forName="comp7" refType="w" refFor="ch" refForName="comp7"/>
          <dgm:constr type="ctrX" for="ch" forName="comp7" refType="ctrX" refFor="ch" refForName="comp1"/>
          <dgm:constr type="b" for="ch" forName="comp7" refType="b" refFor="ch" refForName="comp1"/>
          <dgm:constr type="primFontSz" for="des" ptType="node" op="equ" val="65"/>
        </dgm:constrLst>
      </dgm:else>
    </dgm:choose>
    <dgm:ruleLst/>
    <dgm:choose name="Name5">
      <dgm:if name="Name6" axis="ch" ptType="node" func="cnt" op="gte" val="1">
        <dgm:layoutNode name="comp1">
          <dgm:alg type="composite"/>
          <dgm:shape xmlns:r="http://schemas.openxmlformats.org/officeDocument/2006/relationships" r:blip="">
            <dgm:adjLst/>
          </dgm:shape>
          <dgm:presOf/>
          <dgm:choose name="Name7">
            <dgm:if name="Name8" axis="ch" ptType="node" func="cnt" op="equ" val="1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5"/>
                <dgm:constr type="w" for="ch" forName="c1text" refType="w" refFor="ch" refForName="circle1" fact="0.70711"/>
                <dgm:constr type="h" for="ch" forName="c1text" refType="h" refFor="ch" refForName="circle1" fact="0.5"/>
              </dgm:constrLst>
            </dgm:if>
            <dgm:if name="Name9" axis="ch" ptType="node" func="cnt" op="equ" val="2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6"/>
                <dgm:constr type="w" for="ch" forName="c1text" refType="w" refFor="ch" refForName="circle1" fact="0.525"/>
                <dgm:constr type="h" for="ch" forName="c1text" refType="h" refFor="ch" refForName="circle1" fact="0.17"/>
              </dgm:constrLst>
            </dgm:if>
            <dgm:if name="Name10" axis="ch" ptType="node" func="cnt" op="equ" val="3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25"/>
                <dgm:constr type="w" for="ch" forName="c1text" refType="w" refFor="ch" refForName="circle1" fact="0.3495"/>
                <dgm:constr type="h" for="ch" forName="c1text" refType="h" refFor="ch" refForName="circle1" fact="0.15"/>
              </dgm:constrLst>
            </dgm:if>
            <dgm:if name="Name11" axis="ch" ptType="node" func="cnt" op="equ" val="4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25"/>
                <dgm:constr type="w" for="ch" forName="c1text" refType="w" refFor="ch" refForName="circle1" fact="0.2796"/>
                <dgm:constr type="h" for="ch" forName="c1text" refType="h" refFor="ch" refForName="circle1" fact="0.15"/>
              </dgm:constrLst>
            </dgm:if>
            <dgm:if name="Name12" axis="ch" ptType="node" func="cnt" op="gte" val="5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"/>
                <dgm:constr type="w" for="ch" forName="c1text" refType="w" refFor="ch" refForName="circle1" fact="0.375"/>
                <dgm:constr type="h" for="ch" forName="c1text" refType="h" refFor="ch" refForName="circle1" fact="0.1"/>
              </dgm:constrLst>
            </dgm:if>
            <dgm:else name="Name13"/>
          </dgm:choose>
          <dgm:ruleLst/>
          <dgm:layoutNode name="circle1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1 1" cnt="1 0"/>
            <dgm:constrLst>
              <dgm:constr type="h" refType="w"/>
            </dgm:constrLst>
            <dgm:ruleLst/>
          </dgm:layoutNode>
          <dgm:layoutNode name="c1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1 1" cnt="1 0"/>
            <dgm:constrLst/>
            <dgm:ruleLst>
              <dgm:rule type="primFontSz" val="5" fact="NaN" max="NaN"/>
            </dgm:ruleLst>
          </dgm:layoutNode>
        </dgm:layoutNode>
      </dgm:if>
      <dgm:else name="Name14"/>
    </dgm:choose>
    <dgm:choose name="Name15">
      <dgm:if name="Name16" axis="ch" ptType="node" func="cnt" op="gte" val="2">
        <dgm:layoutNode name="comp2">
          <dgm:alg type="composite"/>
          <dgm:shape xmlns:r="http://schemas.openxmlformats.org/officeDocument/2006/relationships" r:blip="">
            <dgm:adjLst/>
          </dgm:shape>
          <dgm:presOf/>
          <dgm:choose name="Name17">
            <dgm:if name="Name18" axis="ch" ptType="node" func="cnt" op="equ" val="2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5"/>
                <dgm:constr type="w" for="ch" forName="c2text" refType="w" refFor="ch" refForName="circle2" fact="0.70711"/>
                <dgm:constr type="h" for="ch" forName="c2text" refType="h" refFor="ch" refForName="circle2" fact="0.5"/>
              </dgm:constrLst>
            </dgm:if>
            <dgm:if name="Name19" axis="ch" ptType="node" func="cnt" op="equ" val="3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5625"/>
                <dgm:constr type="w" for="ch" forName="c2text" refType="w" refFor="ch" refForName="circle2" fact="0.466"/>
                <dgm:constr type="h" for="ch" forName="c2text" refType="h" refFor="ch" refForName="circle2" fact="0.1875"/>
              </dgm:constrLst>
            </dgm:if>
            <dgm:if name="Name20" axis="ch" ptType="node" func="cnt" op="equ" val="4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5"/>
                <dgm:constr type="w" for="ch" forName="c2text" refType="w" refFor="ch" refForName="circle2" fact="0.3495"/>
                <dgm:constr type="h" for="ch" forName="c2text" refType="h" refFor="ch" refForName="circle2" fact="0.18"/>
              </dgm:constrLst>
            </dgm:if>
            <dgm:if name="Name21" axis="ch" ptType="node" func="cnt" op="gte" val="5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15"/>
                <dgm:constr type="w" for="ch" forName="c2text" refType="w" refFor="ch" refForName="circle2" fact="0.43125"/>
                <dgm:constr type="h" for="ch" forName="c2text" refType="h" refFor="ch" refForName="circle2" fact="0.115"/>
              </dgm:constrLst>
            </dgm:if>
            <dgm:else name="Name22"/>
          </dgm:choose>
          <dgm:ruleLst/>
          <dgm:layoutNode name="circle2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2 1" cnt="1 0"/>
            <dgm:constrLst>
              <dgm:constr type="h" refType="w"/>
            </dgm:constrLst>
            <dgm:ruleLst/>
          </dgm:layoutNode>
          <dgm:layoutNode name="c2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2 1" cnt="1 0"/>
            <dgm:constrLst/>
            <dgm:ruleLst>
              <dgm:rule type="primFontSz" val="5" fact="NaN" max="NaN"/>
            </dgm:ruleLst>
          </dgm:layoutNode>
        </dgm:layoutNode>
      </dgm:if>
      <dgm:else name="Name23"/>
    </dgm:choose>
    <dgm:choose name="Name24">
      <dgm:if name="Name25" axis="ch" ptType="node" func="cnt" op="gte" val="3">
        <dgm:layoutNode name="comp3">
          <dgm:alg type="composite"/>
          <dgm:shape xmlns:r="http://schemas.openxmlformats.org/officeDocument/2006/relationships" r:blip="">
            <dgm:adjLst/>
          </dgm:shape>
          <dgm:presOf/>
          <dgm:choose name="Name26">
            <dgm:if name="Name27" axis="ch" ptType="node" func="cnt" op="equ" val="3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5"/>
                <dgm:constr type="w" for="ch" forName="c3text" refType="w" refFor="ch" refForName="circle3" fact="0.70711"/>
                <dgm:constr type="h" for="ch" forName="c3text" refType="h" refFor="ch" refForName="circle3" fact="0.5"/>
              </dgm:constrLst>
            </dgm:if>
            <dgm:if name="Name28" axis="ch" ptType="node" func="cnt" op="equ" val="4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1875"/>
                <dgm:constr type="w" for="ch" forName="c3text" refType="w" refFor="ch" refForName="circle3" fact="0.466"/>
                <dgm:constr type="h" for="ch" forName="c3text" refType="h" refFor="ch" refForName="circle3" fact="0.225"/>
              </dgm:constrLst>
            </dgm:if>
            <dgm:if name="Name29" axis="ch" ptType="node" func="cnt" op="gte" val="5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138"/>
                <dgm:constr type="w" for="ch" forName="c3text" refType="w" refFor="ch" refForName="circle3" fact="0.5175"/>
                <dgm:constr type="h" for="ch" forName="c3text" refType="h" refFor="ch" refForName="circle3" fact="0.138"/>
              </dgm:constrLst>
            </dgm:if>
            <dgm:else name="Name30"/>
          </dgm:choose>
          <dgm:ruleLst/>
          <dgm:layoutNode name="circle3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3 1" cnt="1 0"/>
            <dgm:constrLst>
              <dgm:constr type="h" refType="w"/>
            </dgm:constrLst>
            <dgm:ruleLst/>
          </dgm:layoutNode>
          <dgm:layoutNode name="c3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3 1" cnt="1 0"/>
            <dgm:constrLst/>
            <dgm:ruleLst>
              <dgm:rule type="primFontSz" val="5" fact="NaN" max="NaN"/>
            </dgm:ruleLst>
          </dgm:layoutNode>
        </dgm:layoutNode>
      </dgm:if>
      <dgm:else name="Name31"/>
    </dgm:choose>
    <dgm:choose name="Name32">
      <dgm:if name="Name33" axis="ch" ptType="node" func="cnt" op="gte" val="4">
        <dgm:layoutNode name="comp4">
          <dgm:alg type="composite"/>
          <dgm:shape xmlns:r="http://schemas.openxmlformats.org/officeDocument/2006/relationships" r:blip="">
            <dgm:adjLst/>
          </dgm:shape>
          <dgm:presOf/>
          <dgm:choose name="Name34">
            <dgm:if name="Name35" axis="ch" ptType="node" func="cnt" op="equ" val="4">
              <dgm:constrLst>
                <dgm:constr type="w" for="ch" forName="circle4" refType="w"/>
                <dgm:constr type="h" for="ch" forName="circle4" refType="h"/>
                <dgm:constr type="ctrX" for="ch" forName="circle4" refType="w" fact="0.5"/>
                <dgm:constr type="ctrY" for="ch" forName="circle4" refType="h" fact="0.5"/>
                <dgm:constr type="ctrX" for="ch" forName="c4text" refType="w" fact="0.5"/>
                <dgm:constr type="ctrY" for="ch" forName="c4text" refType="h" fact="0.5"/>
                <dgm:constr type="w" for="ch" forName="c4text" refType="w" refFor="ch" refForName="circle4" fact="0.70711"/>
                <dgm:constr type="h" for="ch" forName="c4text" refType="h" refFor="ch" refForName="circle4" fact="0.5"/>
              </dgm:constrLst>
            </dgm:if>
            <dgm:if name="Name36" axis="ch" ptType="node" func="cnt" op="gte" val="5">
              <dgm:constrLst>
                <dgm:constr type="w" for="ch" forName="circle4" refType="w"/>
                <dgm:constr type="h" for="ch" forName="circle4" refType="h"/>
                <dgm:constr type="ctrX" for="ch" forName="circle4" refType="w" fact="0.5"/>
                <dgm:constr type="ctrY" for="ch" forName="circle4" refType="h" fact="0.5"/>
                <dgm:constr type="ctrX" for="ch" forName="c4text" refType="w" fact="0.5"/>
                <dgm:constr type="ctrY" for="ch" forName="c4text" refType="h" fact="0.18"/>
                <dgm:constr type="w" for="ch" forName="c4text" refType="w" refFor="ch" refForName="circle4" fact="0.54"/>
                <dgm:constr type="h" for="ch" forName="c4text" refType="h" refFor="ch" refForName="circle4" fact="0.18"/>
              </dgm:constrLst>
            </dgm:if>
            <dgm:else name="Name37"/>
          </dgm:choose>
          <dgm:ruleLst/>
          <dgm:layoutNode name="circle4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4 1" cnt="1 0"/>
            <dgm:constrLst>
              <dgm:constr type="h" refType="w"/>
            </dgm:constrLst>
            <dgm:ruleLst/>
          </dgm:layoutNode>
          <dgm:layoutNode name="c4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4 1" cnt="1 0"/>
            <dgm:constrLst/>
            <dgm:ruleLst>
              <dgm:rule type="primFontSz" val="5" fact="NaN" max="NaN"/>
            </dgm:ruleLst>
          </dgm:layoutNode>
        </dgm:layoutNode>
      </dgm:if>
      <dgm:else name="Name38"/>
    </dgm:choose>
    <dgm:choose name="Name39">
      <dgm:if name="Name40" axis="ch" ptType="node" func="cnt" op="gte" val="5">
        <dgm:layoutNode name="comp5">
          <dgm:alg type="composite"/>
          <dgm:shape xmlns:r="http://schemas.openxmlformats.org/officeDocument/2006/relationships" r:blip="">
            <dgm:adjLst/>
          </dgm:shape>
          <dgm:presOf/>
          <dgm:choose name="Name41">
            <dgm:if name="Name42" axis="ch" ptType="node" func="cnt" op="equ" val="5">
              <dgm:constrLst>
                <dgm:constr type="w" for="ch" forName="circle5" refType="w"/>
                <dgm:constr type="h" for="ch" forName="circle5" refType="h"/>
                <dgm:constr type="ctrX" for="ch" forName="circle5" refType="w" fact="0.5"/>
                <dgm:constr type="ctrY" for="ch" forName="circle5" refType="h" fact="0.5"/>
                <dgm:constr type="ctrX" for="ch" forName="c5text" refType="w" fact="0.5"/>
                <dgm:constr type="ctrY" for="ch" forName="c5text" refType="h" fact="0.5"/>
                <dgm:constr type="w" for="ch" forName="c5text" refType="w" refFor="ch" refForName="circle5" fact="0.70711"/>
                <dgm:constr type="h" for="ch" forName="c5text" refType="h" refFor="ch" refForName="circle5" fact="0.5"/>
              </dgm:constrLst>
            </dgm:if>
            <dgm:if name="Name43" axis="ch" ptType="node" func="cnt" op="gte" val="6">
              <dgm:constrLst>
                <dgm:constr type="w" for="ch" forName="circle5" refType="w"/>
                <dgm:constr type="h" for="ch" forName="circle5" refType="h"/>
                <dgm:constr type="ctrX" for="ch" forName="circle5" refType="w" fact="0.5"/>
                <dgm:constr type="ctrY" for="ch" forName="circle5" refType="h" fact="0.5"/>
                <dgm:constr type="ctrX" for="ch" forName="c5text" refType="w" fact="0.5"/>
                <dgm:constr type="ctrY" for="ch" forName="c5text" refType="h" fact="0.25"/>
                <dgm:constr type="w" for="ch" forName="c5text" refType="w" refFor="ch" refForName="circle5" fact="0.65"/>
                <dgm:constr type="h" for="ch" forName="c5text" refType="h" refFor="ch" refForName="circle5" fact="0.25"/>
              </dgm:constrLst>
            </dgm:if>
            <dgm:else name="Name44"/>
          </dgm:choose>
          <dgm:ruleLst/>
          <dgm:layoutNode name="circle5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5 1" cnt="1 0"/>
            <dgm:constrLst>
              <dgm:constr type="h" refType="w"/>
            </dgm:constrLst>
            <dgm:ruleLst/>
          </dgm:layoutNode>
          <dgm:layoutNode name="c5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5 1" cnt="1 0"/>
            <dgm:constrLst/>
            <dgm:ruleLst>
              <dgm:rule type="primFontSz" val="5" fact="NaN" max="NaN"/>
            </dgm:ruleLst>
          </dgm:layoutNode>
        </dgm:layoutNode>
      </dgm:if>
      <dgm:else name="Name45"/>
    </dgm:choose>
    <dgm:choose name="Name46">
      <dgm:if name="Name47" axis="ch" ptType="node" func="cnt" op="gte" val="6">
        <dgm:layoutNode name="comp6">
          <dgm:alg type="composite"/>
          <dgm:shape xmlns:r="http://schemas.openxmlformats.org/officeDocument/2006/relationships" r:blip="">
            <dgm:adjLst/>
          </dgm:shape>
          <dgm:presOf/>
          <dgm:choose name="Name48">
            <dgm:if name="Name49" axis="ch" ptType="node" func="cnt" op="equ" val="6">
              <dgm:constrLst>
                <dgm:constr type="w" for="ch" forName="circle6" refType="w"/>
                <dgm:constr type="h" for="ch" forName="circle6" refType="h"/>
                <dgm:constr type="ctrX" for="ch" forName="circle6" refType="w" fact="0.5"/>
                <dgm:constr type="ctrY" for="ch" forName="circle6" refType="h" fact="0.5"/>
                <dgm:constr type="ctrX" for="ch" forName="c6text" refType="w" fact="0.5"/>
                <dgm:constr type="ctrY" for="ch" forName="c6text" refType="h" fact="0.5"/>
                <dgm:constr type="w" for="ch" forName="c6text" refType="w" refFor="ch" refForName="circle6" fact="0.70711"/>
                <dgm:constr type="h" for="ch" forName="c6text" refType="h" refFor="ch" refForName="circle6" fact="0.5"/>
              </dgm:constrLst>
            </dgm:if>
            <dgm:if name="Name50" axis="ch" ptType="node" func="cnt" op="gte" val="7">
              <dgm:constrLst>
                <dgm:constr type="w" for="ch" forName="circle6" refType="w"/>
                <dgm:constr type="h" for="ch" forName="circle6" refType="h"/>
                <dgm:constr type="ctrX" for="ch" forName="circle6" refType="w" fact="0.5"/>
                <dgm:constr type="ctrY" for="ch" forName="circle6" refType="h" fact="0.5"/>
                <dgm:constr type="ctrX" for="ch" forName="c6text" refType="w" fact="0.5"/>
                <dgm:constr type="ctrY" for="ch" forName="c6text" refType="h" fact="0.27"/>
                <dgm:constr type="w" for="ch" forName="c6text" refType="w" refFor="ch" refForName="circle6" fact="0.68"/>
                <dgm:constr type="h" for="ch" forName="c6text" refType="h" refFor="ch" refForName="circle6" fact="0.241"/>
              </dgm:constrLst>
            </dgm:if>
            <dgm:else name="Name51"/>
          </dgm:choose>
          <dgm:ruleLst/>
          <dgm:layoutNode name="circle6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6 1" cnt="1 0"/>
            <dgm:constrLst>
              <dgm:constr type="h" refType="w"/>
            </dgm:constrLst>
            <dgm:ruleLst/>
          </dgm:layoutNode>
          <dgm:layoutNode name="c6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6 1" cnt="1 0"/>
            <dgm:constrLst/>
            <dgm:ruleLst>
              <dgm:rule type="primFontSz" val="5" fact="NaN" max="NaN"/>
            </dgm:ruleLst>
          </dgm:layoutNode>
        </dgm:layoutNode>
      </dgm:if>
      <dgm:else name="Name52"/>
    </dgm:choose>
    <dgm:choose name="Name53">
      <dgm:if name="Name54" axis="ch" ptType="node" func="cnt" op="gte" val="7">
        <dgm:layoutNode name="comp7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circle7" refType="w"/>
            <dgm:constr type="h" for="ch" forName="circle7" refType="h"/>
            <dgm:constr type="ctrX" for="ch" forName="circle7" refType="w" fact="0.5"/>
            <dgm:constr type="ctrY" for="ch" forName="circle7" refType="h" fact="0.5"/>
            <dgm:constr type="ctrX" for="ch" forName="c7text" refType="w" fact="0.5"/>
            <dgm:constr type="ctrY" for="ch" forName="c7text" refType="h" fact="0.5"/>
            <dgm:constr type="w" for="ch" forName="c7text" refType="w" refFor="ch" refForName="circle7" fact="0.70711"/>
            <dgm:constr type="h" for="ch" forName="c7text" refType="h" refFor="ch" refForName="circle7" fact="0.5"/>
          </dgm:constrLst>
          <dgm:ruleLst/>
          <dgm:layoutNode name="circle7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7 1" cnt="1 0"/>
            <dgm:constrLst>
              <dgm:constr type="h" refType="w"/>
            </dgm:constrLst>
            <dgm:ruleLst/>
          </dgm:layoutNode>
          <dgm:layoutNode name="c7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7 1" cnt="1 0"/>
            <dgm:constrLst/>
            <dgm:ruleLst>
              <dgm:rule type="primFontSz" val="5" fact="NaN" max="NaN"/>
            </dgm:ruleLst>
          </dgm:layoutNode>
        </dgm:layoutNode>
      </dgm:if>
      <dgm:else name="Name55"/>
    </dgm:choos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enn2">
  <dgm:title val=""/>
  <dgm:desc val=""/>
  <dgm:catLst>
    <dgm:cat type="relationship" pri="3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1">
      <dgm:if name="Name2" axis="ch" ptType="node" func="cnt" op="lte" val="3">
        <dgm:constrLst>
          <dgm:constr type="w" for="ch" forName="comp1" refType="w"/>
          <dgm:constr type="h" for="ch" forName="comp1" refType="w" refFor="ch" refForName="comp1"/>
          <dgm:constr type="w" for="ch" forName="comp2" refType="w" fact="0.75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5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primFontSz" for="des" ptType="node" op="equ" val="65"/>
        </dgm:constrLst>
      </dgm:if>
      <dgm:if name="Name3" axis="ch" ptType="node" func="cnt" op="equ" val="4">
        <dgm:constrLst>
          <dgm:constr type="w" for="ch" forName="comp1" refType="w"/>
          <dgm:constr type="h" for="ch" forName="comp1" refType="w" refFor="ch" refForName="comp1"/>
          <dgm:constr type="w" for="ch" forName="comp2" refType="w" fact="0.8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6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w" for="ch" forName="comp4" refType="w" fact="0.4"/>
          <dgm:constr type="h" for="ch" forName="comp4" refType="w" refFor="ch" refForName="comp4"/>
          <dgm:constr type="ctrX" for="ch" forName="comp4" refType="ctrX" refFor="ch" refForName="comp1"/>
          <dgm:constr type="b" for="ch" forName="comp4" refType="b" refFor="ch" refForName="comp1"/>
          <dgm:constr type="primFontSz" for="des" ptType="node" op="equ" val="65"/>
        </dgm:constrLst>
      </dgm:if>
      <dgm:else name="Name4">
        <dgm:constrLst>
          <dgm:constr type="w" for="ch" forName="comp1" refType="w"/>
          <dgm:constr type="h" for="ch" forName="comp1" refType="w" refFor="ch" refForName="comp1"/>
          <dgm:constr type="w" for="ch" forName="comp2" refType="w" fact="0.85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7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w" for="ch" forName="comp4" refType="w" fact="0.55"/>
          <dgm:constr type="h" for="ch" forName="comp4" refType="w" refFor="ch" refForName="comp4"/>
          <dgm:constr type="ctrX" for="ch" forName="comp4" refType="ctrX" refFor="ch" refForName="comp1"/>
          <dgm:constr type="b" for="ch" forName="comp4" refType="b" refFor="ch" refForName="comp1"/>
          <dgm:constr type="w" for="ch" forName="comp5" refType="w" fact="0.4"/>
          <dgm:constr type="h" for="ch" forName="comp5" refType="w" refFor="ch" refForName="comp5"/>
          <dgm:constr type="ctrX" for="ch" forName="comp5" refType="ctrX" refFor="ch" refForName="comp1"/>
          <dgm:constr type="b" for="ch" forName="comp5" refType="b" refFor="ch" refForName="comp1"/>
          <dgm:constr type="w" for="ch" forName="comp6" refType="w" fact="0.25"/>
          <dgm:constr type="h" for="ch" forName="comp6" refType="w" refFor="ch" refForName="comp6"/>
          <dgm:constr type="ctrX" for="ch" forName="comp6" refType="ctrX" refFor="ch" refForName="comp1"/>
          <dgm:constr type="b" for="ch" forName="comp6" refType="b" refFor="ch" refForName="comp1"/>
          <dgm:constr type="w" for="ch" forName="comp7" refType="w" fact="0.15"/>
          <dgm:constr type="h" for="ch" forName="comp7" refType="w" refFor="ch" refForName="comp7"/>
          <dgm:constr type="ctrX" for="ch" forName="comp7" refType="ctrX" refFor="ch" refForName="comp1"/>
          <dgm:constr type="b" for="ch" forName="comp7" refType="b" refFor="ch" refForName="comp1"/>
          <dgm:constr type="primFontSz" for="des" ptType="node" op="equ" val="65"/>
        </dgm:constrLst>
      </dgm:else>
    </dgm:choose>
    <dgm:ruleLst/>
    <dgm:choose name="Name5">
      <dgm:if name="Name6" axis="ch" ptType="node" func="cnt" op="gte" val="1">
        <dgm:layoutNode name="comp1">
          <dgm:alg type="composite"/>
          <dgm:shape xmlns:r="http://schemas.openxmlformats.org/officeDocument/2006/relationships" r:blip="">
            <dgm:adjLst/>
          </dgm:shape>
          <dgm:presOf/>
          <dgm:choose name="Name7">
            <dgm:if name="Name8" axis="ch" ptType="node" func="cnt" op="equ" val="1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5"/>
                <dgm:constr type="w" for="ch" forName="c1text" refType="w" refFor="ch" refForName="circle1" fact="0.70711"/>
                <dgm:constr type="h" for="ch" forName="c1text" refType="h" refFor="ch" refForName="circle1" fact="0.5"/>
              </dgm:constrLst>
            </dgm:if>
            <dgm:if name="Name9" axis="ch" ptType="node" func="cnt" op="equ" val="2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6"/>
                <dgm:constr type="w" for="ch" forName="c1text" refType="w" refFor="ch" refForName="circle1" fact="0.525"/>
                <dgm:constr type="h" for="ch" forName="c1text" refType="h" refFor="ch" refForName="circle1" fact="0.17"/>
              </dgm:constrLst>
            </dgm:if>
            <dgm:if name="Name10" axis="ch" ptType="node" func="cnt" op="equ" val="3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25"/>
                <dgm:constr type="w" for="ch" forName="c1text" refType="w" refFor="ch" refForName="circle1" fact="0.3495"/>
                <dgm:constr type="h" for="ch" forName="c1text" refType="h" refFor="ch" refForName="circle1" fact="0.15"/>
              </dgm:constrLst>
            </dgm:if>
            <dgm:if name="Name11" axis="ch" ptType="node" func="cnt" op="equ" val="4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25"/>
                <dgm:constr type="w" for="ch" forName="c1text" refType="w" refFor="ch" refForName="circle1" fact="0.2796"/>
                <dgm:constr type="h" for="ch" forName="c1text" refType="h" refFor="ch" refForName="circle1" fact="0.15"/>
              </dgm:constrLst>
            </dgm:if>
            <dgm:if name="Name12" axis="ch" ptType="node" func="cnt" op="gte" val="5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"/>
                <dgm:constr type="w" for="ch" forName="c1text" refType="w" refFor="ch" refForName="circle1" fact="0.375"/>
                <dgm:constr type="h" for="ch" forName="c1text" refType="h" refFor="ch" refForName="circle1" fact="0.1"/>
              </dgm:constrLst>
            </dgm:if>
            <dgm:else name="Name13"/>
          </dgm:choose>
          <dgm:ruleLst/>
          <dgm:layoutNode name="circle1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1 1" cnt="1 0"/>
            <dgm:constrLst>
              <dgm:constr type="h" refType="w"/>
            </dgm:constrLst>
            <dgm:ruleLst/>
          </dgm:layoutNode>
          <dgm:layoutNode name="c1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1 1" cnt="1 0"/>
            <dgm:constrLst/>
            <dgm:ruleLst>
              <dgm:rule type="primFontSz" val="5" fact="NaN" max="NaN"/>
            </dgm:ruleLst>
          </dgm:layoutNode>
        </dgm:layoutNode>
      </dgm:if>
      <dgm:else name="Name14"/>
    </dgm:choose>
    <dgm:choose name="Name15">
      <dgm:if name="Name16" axis="ch" ptType="node" func="cnt" op="gte" val="2">
        <dgm:layoutNode name="comp2">
          <dgm:alg type="composite"/>
          <dgm:shape xmlns:r="http://schemas.openxmlformats.org/officeDocument/2006/relationships" r:blip="">
            <dgm:adjLst/>
          </dgm:shape>
          <dgm:presOf/>
          <dgm:choose name="Name17">
            <dgm:if name="Name18" axis="ch" ptType="node" func="cnt" op="equ" val="2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5"/>
                <dgm:constr type="w" for="ch" forName="c2text" refType="w" refFor="ch" refForName="circle2" fact="0.70711"/>
                <dgm:constr type="h" for="ch" forName="c2text" refType="h" refFor="ch" refForName="circle2" fact="0.5"/>
              </dgm:constrLst>
            </dgm:if>
            <dgm:if name="Name19" axis="ch" ptType="node" func="cnt" op="equ" val="3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5625"/>
                <dgm:constr type="w" for="ch" forName="c2text" refType="w" refFor="ch" refForName="circle2" fact="0.466"/>
                <dgm:constr type="h" for="ch" forName="c2text" refType="h" refFor="ch" refForName="circle2" fact="0.1875"/>
              </dgm:constrLst>
            </dgm:if>
            <dgm:if name="Name20" axis="ch" ptType="node" func="cnt" op="equ" val="4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5"/>
                <dgm:constr type="w" for="ch" forName="c2text" refType="w" refFor="ch" refForName="circle2" fact="0.3495"/>
                <dgm:constr type="h" for="ch" forName="c2text" refType="h" refFor="ch" refForName="circle2" fact="0.18"/>
              </dgm:constrLst>
            </dgm:if>
            <dgm:if name="Name21" axis="ch" ptType="node" func="cnt" op="gte" val="5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15"/>
                <dgm:constr type="w" for="ch" forName="c2text" refType="w" refFor="ch" refForName="circle2" fact="0.43125"/>
                <dgm:constr type="h" for="ch" forName="c2text" refType="h" refFor="ch" refForName="circle2" fact="0.115"/>
              </dgm:constrLst>
            </dgm:if>
            <dgm:else name="Name22"/>
          </dgm:choose>
          <dgm:ruleLst/>
          <dgm:layoutNode name="circle2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2 1" cnt="1 0"/>
            <dgm:constrLst>
              <dgm:constr type="h" refType="w"/>
            </dgm:constrLst>
            <dgm:ruleLst/>
          </dgm:layoutNode>
          <dgm:layoutNode name="c2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2 1" cnt="1 0"/>
            <dgm:constrLst/>
            <dgm:ruleLst>
              <dgm:rule type="primFontSz" val="5" fact="NaN" max="NaN"/>
            </dgm:ruleLst>
          </dgm:layoutNode>
        </dgm:layoutNode>
      </dgm:if>
      <dgm:else name="Name23"/>
    </dgm:choose>
    <dgm:choose name="Name24">
      <dgm:if name="Name25" axis="ch" ptType="node" func="cnt" op="gte" val="3">
        <dgm:layoutNode name="comp3">
          <dgm:alg type="composite"/>
          <dgm:shape xmlns:r="http://schemas.openxmlformats.org/officeDocument/2006/relationships" r:blip="">
            <dgm:adjLst/>
          </dgm:shape>
          <dgm:presOf/>
          <dgm:choose name="Name26">
            <dgm:if name="Name27" axis="ch" ptType="node" func="cnt" op="equ" val="3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5"/>
                <dgm:constr type="w" for="ch" forName="c3text" refType="w" refFor="ch" refForName="circle3" fact="0.70711"/>
                <dgm:constr type="h" for="ch" forName="c3text" refType="h" refFor="ch" refForName="circle3" fact="0.5"/>
              </dgm:constrLst>
            </dgm:if>
            <dgm:if name="Name28" axis="ch" ptType="node" func="cnt" op="equ" val="4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1875"/>
                <dgm:constr type="w" for="ch" forName="c3text" refType="w" refFor="ch" refForName="circle3" fact="0.466"/>
                <dgm:constr type="h" for="ch" forName="c3text" refType="h" refFor="ch" refForName="circle3" fact="0.225"/>
              </dgm:constrLst>
            </dgm:if>
            <dgm:if name="Name29" axis="ch" ptType="node" func="cnt" op="gte" val="5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138"/>
                <dgm:constr type="w" for="ch" forName="c3text" refType="w" refFor="ch" refForName="circle3" fact="0.5175"/>
                <dgm:constr type="h" for="ch" forName="c3text" refType="h" refFor="ch" refForName="circle3" fact="0.138"/>
              </dgm:constrLst>
            </dgm:if>
            <dgm:else name="Name30"/>
          </dgm:choose>
          <dgm:ruleLst/>
          <dgm:layoutNode name="circle3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3 1" cnt="1 0"/>
            <dgm:constrLst>
              <dgm:constr type="h" refType="w"/>
            </dgm:constrLst>
            <dgm:ruleLst/>
          </dgm:layoutNode>
          <dgm:layoutNode name="c3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3 1" cnt="1 0"/>
            <dgm:constrLst/>
            <dgm:ruleLst>
              <dgm:rule type="primFontSz" val="5" fact="NaN" max="NaN"/>
            </dgm:ruleLst>
          </dgm:layoutNode>
        </dgm:layoutNode>
      </dgm:if>
      <dgm:else name="Name31"/>
    </dgm:choose>
    <dgm:choose name="Name32">
      <dgm:if name="Name33" axis="ch" ptType="node" func="cnt" op="gte" val="4">
        <dgm:layoutNode name="comp4">
          <dgm:alg type="composite"/>
          <dgm:shape xmlns:r="http://schemas.openxmlformats.org/officeDocument/2006/relationships" r:blip="">
            <dgm:adjLst/>
          </dgm:shape>
          <dgm:presOf/>
          <dgm:choose name="Name34">
            <dgm:if name="Name35" axis="ch" ptType="node" func="cnt" op="equ" val="4">
              <dgm:constrLst>
                <dgm:constr type="w" for="ch" forName="circle4" refType="w"/>
                <dgm:constr type="h" for="ch" forName="circle4" refType="h"/>
                <dgm:constr type="ctrX" for="ch" forName="circle4" refType="w" fact="0.5"/>
                <dgm:constr type="ctrY" for="ch" forName="circle4" refType="h" fact="0.5"/>
                <dgm:constr type="ctrX" for="ch" forName="c4text" refType="w" fact="0.5"/>
                <dgm:constr type="ctrY" for="ch" forName="c4text" refType="h" fact="0.5"/>
                <dgm:constr type="w" for="ch" forName="c4text" refType="w" refFor="ch" refForName="circle4" fact="0.70711"/>
                <dgm:constr type="h" for="ch" forName="c4text" refType="h" refFor="ch" refForName="circle4" fact="0.5"/>
              </dgm:constrLst>
            </dgm:if>
            <dgm:if name="Name36" axis="ch" ptType="node" func="cnt" op="gte" val="5">
              <dgm:constrLst>
                <dgm:constr type="w" for="ch" forName="circle4" refType="w"/>
                <dgm:constr type="h" for="ch" forName="circle4" refType="h"/>
                <dgm:constr type="ctrX" for="ch" forName="circle4" refType="w" fact="0.5"/>
                <dgm:constr type="ctrY" for="ch" forName="circle4" refType="h" fact="0.5"/>
                <dgm:constr type="ctrX" for="ch" forName="c4text" refType="w" fact="0.5"/>
                <dgm:constr type="ctrY" for="ch" forName="c4text" refType="h" fact="0.18"/>
                <dgm:constr type="w" for="ch" forName="c4text" refType="w" refFor="ch" refForName="circle4" fact="0.54"/>
                <dgm:constr type="h" for="ch" forName="c4text" refType="h" refFor="ch" refForName="circle4" fact="0.18"/>
              </dgm:constrLst>
            </dgm:if>
            <dgm:else name="Name37"/>
          </dgm:choose>
          <dgm:ruleLst/>
          <dgm:layoutNode name="circle4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4 1" cnt="1 0"/>
            <dgm:constrLst>
              <dgm:constr type="h" refType="w"/>
            </dgm:constrLst>
            <dgm:ruleLst/>
          </dgm:layoutNode>
          <dgm:layoutNode name="c4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4 1" cnt="1 0"/>
            <dgm:constrLst/>
            <dgm:ruleLst>
              <dgm:rule type="primFontSz" val="5" fact="NaN" max="NaN"/>
            </dgm:ruleLst>
          </dgm:layoutNode>
        </dgm:layoutNode>
      </dgm:if>
      <dgm:else name="Name38"/>
    </dgm:choose>
    <dgm:choose name="Name39">
      <dgm:if name="Name40" axis="ch" ptType="node" func="cnt" op="gte" val="5">
        <dgm:layoutNode name="comp5">
          <dgm:alg type="composite"/>
          <dgm:shape xmlns:r="http://schemas.openxmlformats.org/officeDocument/2006/relationships" r:blip="">
            <dgm:adjLst/>
          </dgm:shape>
          <dgm:presOf/>
          <dgm:choose name="Name41">
            <dgm:if name="Name42" axis="ch" ptType="node" func="cnt" op="equ" val="5">
              <dgm:constrLst>
                <dgm:constr type="w" for="ch" forName="circle5" refType="w"/>
                <dgm:constr type="h" for="ch" forName="circle5" refType="h"/>
                <dgm:constr type="ctrX" for="ch" forName="circle5" refType="w" fact="0.5"/>
                <dgm:constr type="ctrY" for="ch" forName="circle5" refType="h" fact="0.5"/>
                <dgm:constr type="ctrX" for="ch" forName="c5text" refType="w" fact="0.5"/>
                <dgm:constr type="ctrY" for="ch" forName="c5text" refType="h" fact="0.5"/>
                <dgm:constr type="w" for="ch" forName="c5text" refType="w" refFor="ch" refForName="circle5" fact="0.70711"/>
                <dgm:constr type="h" for="ch" forName="c5text" refType="h" refFor="ch" refForName="circle5" fact="0.5"/>
              </dgm:constrLst>
            </dgm:if>
            <dgm:if name="Name43" axis="ch" ptType="node" func="cnt" op="gte" val="6">
              <dgm:constrLst>
                <dgm:constr type="w" for="ch" forName="circle5" refType="w"/>
                <dgm:constr type="h" for="ch" forName="circle5" refType="h"/>
                <dgm:constr type="ctrX" for="ch" forName="circle5" refType="w" fact="0.5"/>
                <dgm:constr type="ctrY" for="ch" forName="circle5" refType="h" fact="0.5"/>
                <dgm:constr type="ctrX" for="ch" forName="c5text" refType="w" fact="0.5"/>
                <dgm:constr type="ctrY" for="ch" forName="c5text" refType="h" fact="0.25"/>
                <dgm:constr type="w" for="ch" forName="c5text" refType="w" refFor="ch" refForName="circle5" fact="0.65"/>
                <dgm:constr type="h" for="ch" forName="c5text" refType="h" refFor="ch" refForName="circle5" fact="0.25"/>
              </dgm:constrLst>
            </dgm:if>
            <dgm:else name="Name44"/>
          </dgm:choose>
          <dgm:ruleLst/>
          <dgm:layoutNode name="circle5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5 1" cnt="1 0"/>
            <dgm:constrLst>
              <dgm:constr type="h" refType="w"/>
            </dgm:constrLst>
            <dgm:ruleLst/>
          </dgm:layoutNode>
          <dgm:layoutNode name="c5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5 1" cnt="1 0"/>
            <dgm:constrLst/>
            <dgm:ruleLst>
              <dgm:rule type="primFontSz" val="5" fact="NaN" max="NaN"/>
            </dgm:ruleLst>
          </dgm:layoutNode>
        </dgm:layoutNode>
      </dgm:if>
      <dgm:else name="Name45"/>
    </dgm:choose>
    <dgm:choose name="Name46">
      <dgm:if name="Name47" axis="ch" ptType="node" func="cnt" op="gte" val="6">
        <dgm:layoutNode name="comp6">
          <dgm:alg type="composite"/>
          <dgm:shape xmlns:r="http://schemas.openxmlformats.org/officeDocument/2006/relationships" r:blip="">
            <dgm:adjLst/>
          </dgm:shape>
          <dgm:presOf/>
          <dgm:choose name="Name48">
            <dgm:if name="Name49" axis="ch" ptType="node" func="cnt" op="equ" val="6">
              <dgm:constrLst>
                <dgm:constr type="w" for="ch" forName="circle6" refType="w"/>
                <dgm:constr type="h" for="ch" forName="circle6" refType="h"/>
                <dgm:constr type="ctrX" for="ch" forName="circle6" refType="w" fact="0.5"/>
                <dgm:constr type="ctrY" for="ch" forName="circle6" refType="h" fact="0.5"/>
                <dgm:constr type="ctrX" for="ch" forName="c6text" refType="w" fact="0.5"/>
                <dgm:constr type="ctrY" for="ch" forName="c6text" refType="h" fact="0.5"/>
                <dgm:constr type="w" for="ch" forName="c6text" refType="w" refFor="ch" refForName="circle6" fact="0.70711"/>
                <dgm:constr type="h" for="ch" forName="c6text" refType="h" refFor="ch" refForName="circle6" fact="0.5"/>
              </dgm:constrLst>
            </dgm:if>
            <dgm:if name="Name50" axis="ch" ptType="node" func="cnt" op="gte" val="7">
              <dgm:constrLst>
                <dgm:constr type="w" for="ch" forName="circle6" refType="w"/>
                <dgm:constr type="h" for="ch" forName="circle6" refType="h"/>
                <dgm:constr type="ctrX" for="ch" forName="circle6" refType="w" fact="0.5"/>
                <dgm:constr type="ctrY" for="ch" forName="circle6" refType="h" fact="0.5"/>
                <dgm:constr type="ctrX" for="ch" forName="c6text" refType="w" fact="0.5"/>
                <dgm:constr type="ctrY" for="ch" forName="c6text" refType="h" fact="0.27"/>
                <dgm:constr type="w" for="ch" forName="c6text" refType="w" refFor="ch" refForName="circle6" fact="0.68"/>
                <dgm:constr type="h" for="ch" forName="c6text" refType="h" refFor="ch" refForName="circle6" fact="0.241"/>
              </dgm:constrLst>
            </dgm:if>
            <dgm:else name="Name51"/>
          </dgm:choose>
          <dgm:ruleLst/>
          <dgm:layoutNode name="circle6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6 1" cnt="1 0"/>
            <dgm:constrLst>
              <dgm:constr type="h" refType="w"/>
            </dgm:constrLst>
            <dgm:ruleLst/>
          </dgm:layoutNode>
          <dgm:layoutNode name="c6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6 1" cnt="1 0"/>
            <dgm:constrLst/>
            <dgm:ruleLst>
              <dgm:rule type="primFontSz" val="5" fact="NaN" max="NaN"/>
            </dgm:ruleLst>
          </dgm:layoutNode>
        </dgm:layoutNode>
      </dgm:if>
      <dgm:else name="Name52"/>
    </dgm:choose>
    <dgm:choose name="Name53">
      <dgm:if name="Name54" axis="ch" ptType="node" func="cnt" op="gte" val="7">
        <dgm:layoutNode name="comp7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circle7" refType="w"/>
            <dgm:constr type="h" for="ch" forName="circle7" refType="h"/>
            <dgm:constr type="ctrX" for="ch" forName="circle7" refType="w" fact="0.5"/>
            <dgm:constr type="ctrY" for="ch" forName="circle7" refType="h" fact="0.5"/>
            <dgm:constr type="ctrX" for="ch" forName="c7text" refType="w" fact="0.5"/>
            <dgm:constr type="ctrY" for="ch" forName="c7text" refType="h" fact="0.5"/>
            <dgm:constr type="w" for="ch" forName="c7text" refType="w" refFor="ch" refForName="circle7" fact="0.70711"/>
            <dgm:constr type="h" for="ch" forName="c7text" refType="h" refFor="ch" refForName="circle7" fact="0.5"/>
          </dgm:constrLst>
          <dgm:ruleLst/>
          <dgm:layoutNode name="circle7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7 1" cnt="1 0"/>
            <dgm:constrLst>
              <dgm:constr type="h" refType="w"/>
            </dgm:constrLst>
            <dgm:ruleLst/>
          </dgm:layoutNode>
          <dgm:layoutNode name="c7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7 1" cnt="1 0"/>
            <dgm:constrLst/>
            <dgm:ruleLst>
              <dgm:rule type="primFontSz" val="5" fact="NaN" max="NaN"/>
            </dgm:ruleLst>
          </dgm:layoutNode>
        </dgm:layoutNode>
      </dgm:if>
      <dgm:else name="Name55"/>
    </dgm:choose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9/2/quickstyle/3d8">
  <dgm:title val=""/>
  <dgm:desc val=""/>
  <dgm:catLst>
    <dgm:cat type="3D" pri="11800"/>
  </dgm:catLst>
  <dgm:scene3d>
    <a:camera prst="perspectiveHeroicExtremeRightFacing" zoom="82000">
      <a:rot lat="21300000" lon="20400000" rev="180000"/>
    </a:camera>
    <a:lightRig rig="morning" dir="t">
      <a:rot lat="0" lon="0" rev="20400000"/>
    </a:lightRig>
  </dgm:scene3d>
  <dgm:styleLbl name="node0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30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600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635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1520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52400" extrusionH="63500" prstMaterial="matte">
      <a:bevelT w="4445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190500" prstMaterial="matte">
      <a:bevelT w="120650" h="38100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52400" extrusionH="63500" prstMaterial="matte">
      <a:bevelT w="4445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52400" extrusionH="63500" prstMaterial="matte">
      <a:bevelT w="4445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52400" extrusionH="63500" prstMaterial="matte">
      <a:bevelT w="4445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52400" extrusionH="63500" prstMaterial="matte">
      <a:bevelT w="4445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9/2/quickstyle/3d8">
  <dgm:title val=""/>
  <dgm:desc val=""/>
  <dgm:catLst>
    <dgm:cat type="3D" pri="11800"/>
  </dgm:catLst>
  <dgm:scene3d>
    <a:camera prst="perspectiveHeroicExtremeRightFacing" zoom="82000">
      <a:rot lat="21300000" lon="20400000" rev="180000"/>
    </a:camera>
    <a:lightRig rig="morning" dir="t">
      <a:rot lat="0" lon="0" rev="20400000"/>
    </a:lightRig>
  </dgm:scene3d>
  <dgm:styleLbl name="node0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30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600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635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1520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52400" extrusionH="63500" prstMaterial="matte">
      <a:bevelT w="4445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190500" prstMaterial="matte">
      <a:bevelT w="120650" h="38100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52400" extrusionH="63500" prstMaterial="matte">
      <a:bevelT w="4445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52400" extrusionH="63500" prstMaterial="matte">
      <a:bevelT w="4445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52400" extrusionH="63500" prstMaterial="matte">
      <a:bevelT w="4445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52400" extrusionH="63500" prstMaterial="matte">
      <a:bevelT w="4445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9/2/quickstyle/3d8">
  <dgm:title val=""/>
  <dgm:desc val=""/>
  <dgm:catLst>
    <dgm:cat type="3D" pri="11800"/>
  </dgm:catLst>
  <dgm:scene3d>
    <a:camera prst="perspectiveHeroicExtremeRightFacing" zoom="82000">
      <a:rot lat="21300000" lon="20400000" rev="180000"/>
    </a:camera>
    <a:lightRig rig="morning" dir="t">
      <a:rot lat="0" lon="0" rev="20400000"/>
    </a:lightRig>
  </dgm:scene3d>
  <dgm:styleLbl name="node0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30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600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635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1520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52400" extrusionH="63500" prstMaterial="matte">
      <a:bevelT w="4445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190500" prstMaterial="matte">
      <a:bevelT w="120650" h="38100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52400" extrusionH="63500" prstMaterial="matte">
      <a:bevelT w="4445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52400" extrusionH="63500" prstMaterial="matte">
      <a:bevelT w="4445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52400" extrusionH="63500" prstMaterial="matte">
      <a:bevelT w="4445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52400" extrusionH="63500" prstMaterial="matte">
      <a:bevelT w="4445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9/2/quickstyle/3d8">
  <dgm:title val=""/>
  <dgm:desc val=""/>
  <dgm:catLst>
    <dgm:cat type="3D" pri="11800"/>
  </dgm:catLst>
  <dgm:scene3d>
    <a:camera prst="perspectiveHeroicExtremeRightFacing" zoom="82000">
      <a:rot lat="21300000" lon="20400000" rev="180000"/>
    </a:camera>
    <a:lightRig rig="morning" dir="t">
      <a:rot lat="0" lon="0" rev="20400000"/>
    </a:lightRig>
  </dgm:scene3d>
  <dgm:styleLbl name="node0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30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600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635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1520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52400" extrusionH="63500" prstMaterial="matte">
      <a:bevelT w="4445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190500" prstMaterial="matte">
      <a:bevelT w="120650" h="38100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52400" extrusionH="63500" prstMaterial="matte">
      <a:bevelT w="4445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52400" extrusionH="63500" prstMaterial="matte">
      <a:bevelT w="4445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52400" extrusionH="63500" prstMaterial="matte">
      <a:bevelT w="4445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52400" extrusionH="63500" prstMaterial="matte">
      <a:bevelT w="4445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3d6">
  <dgm:title val=""/>
  <dgm:desc val=""/>
  <dgm:catLst>
    <dgm:cat type="3D" pri="11600"/>
  </dgm:catLst>
  <dgm:scene3d>
    <a:camera prst="perspectiveRelaxedModerately" zoom="92000"/>
    <a:lightRig rig="balanced" dir="t">
      <a:rot lat="0" lon="0" rev="12700000"/>
    </a:lightRig>
  </dgm:scene3d>
  <dgm:styleLbl name="node0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50080"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54000"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54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25400" prstMaterial="plastic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75000" prstMaterial="plastic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parChTrans1D2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parChTrans1D3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parChTrans1D4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fgAcc1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 z="-10400" extrusionH="12700" prstMaterial="plastic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0080"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שקופית כותר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כותרת משנה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e-IL" smtClean="0"/>
              <a:t>לחץ כדי לערוך סגנון כותרת משנה של תבנית בסיס</a:t>
            </a:r>
            <a:endParaRPr lang="he-IL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30FF73-B6BC-4A58-9F87-E494AC711534}" type="datetimeFigureOut">
              <a:rPr lang="he-IL" smtClean="0"/>
              <a:t>א'/כסלו/תשע"ח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FBD046-AF73-460A-ADCA-A0AEBF887EA6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8137653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כותרת וטקסט אנכ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של טקסט אנכי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30FF73-B6BC-4A58-9F87-E494AC711534}" type="datetimeFigureOut">
              <a:rPr lang="he-IL" smtClean="0"/>
              <a:t>א'/כסלו/תשע"ח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FBD046-AF73-460A-ADCA-A0AEBF887EA6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6276560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כותרת אנכית וטקס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אנכית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של טקסט אנכי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30FF73-B6BC-4A58-9F87-E494AC711534}" type="datetimeFigureOut">
              <a:rPr lang="he-IL" smtClean="0"/>
              <a:t>א'/כסלו/תשע"ח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FBD046-AF73-460A-ADCA-A0AEBF887EA6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3298096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30FF73-B6BC-4A58-9F87-E494AC711534}" type="datetimeFigureOut">
              <a:rPr lang="he-IL" smtClean="0"/>
              <a:t>א'/כסלו/תשע"ח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FBD046-AF73-460A-ADCA-A0AEBF887EA6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5630664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כותרת מקטע עליונ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30FF73-B6BC-4A58-9F87-E494AC711534}" type="datetimeFigureOut">
              <a:rPr lang="he-IL" smtClean="0"/>
              <a:t>א'/כסלו/תשע"ח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FBD046-AF73-460A-ADCA-A0AEBF887EA6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8845581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שני תכנים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תוכן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תוכן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30FF73-B6BC-4A58-9F87-E494AC711534}" type="datetimeFigureOut">
              <a:rPr lang="he-IL" smtClean="0"/>
              <a:t>א'/כסלו/תשע"ח</a:t>
            </a:fld>
            <a:endParaRPr lang="he-IL"/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FBD046-AF73-460A-ADCA-A0AEBF887EA6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9634636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השווא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4" name="מציין מיקום תוכן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5" name="מציין מיקום טקסט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6" name="מציין מיקום תוכן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7" name="מציין מיקום של תאריך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30FF73-B6BC-4A58-9F87-E494AC711534}" type="datetimeFigureOut">
              <a:rPr lang="he-IL" smtClean="0"/>
              <a:t>א'/כסלו/תשע"ח</a:t>
            </a:fld>
            <a:endParaRPr lang="he-IL"/>
          </a:p>
        </p:txBody>
      </p:sp>
      <p:sp>
        <p:nvSpPr>
          <p:cNvPr id="8" name="מציין מיקום של כותרת תחתונה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9" name="מציין מיקום של מספר שקופית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FBD046-AF73-460A-ADCA-A0AEBF887EA6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8965240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כותרת בלבד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של תאריך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30FF73-B6BC-4A58-9F87-E494AC711534}" type="datetimeFigureOut">
              <a:rPr lang="he-IL" smtClean="0"/>
              <a:t>א'/כסלו/תשע"ח</a:t>
            </a:fld>
            <a:endParaRPr lang="he-IL"/>
          </a:p>
        </p:txBody>
      </p:sp>
      <p:sp>
        <p:nvSpPr>
          <p:cNvPr id="4" name="מציין מיקום של כותרת תחתונה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5" name="מציין מיקום של מספר שקופית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FBD046-AF73-460A-ADCA-A0AEBF887EA6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8528267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ריק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אריך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30FF73-B6BC-4A58-9F87-E494AC711534}" type="datetimeFigureOut">
              <a:rPr lang="he-IL" smtClean="0"/>
              <a:t>א'/כסלו/תשע"ח</a:t>
            </a:fld>
            <a:endParaRPr lang="he-IL"/>
          </a:p>
        </p:txBody>
      </p:sp>
      <p:sp>
        <p:nvSpPr>
          <p:cNvPr id="3" name="מציין מיקום של כותרת תחתונה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FBD046-AF73-460A-ADCA-A0AEBF887EA6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2838127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תוכן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טקסט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30FF73-B6BC-4A58-9F87-E494AC711534}" type="datetimeFigureOut">
              <a:rPr lang="he-IL" smtClean="0"/>
              <a:t>א'/כסלו/תשע"ח</a:t>
            </a:fld>
            <a:endParaRPr lang="he-IL"/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FBD046-AF73-460A-ADCA-A0AEBF887EA6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4429337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תמונה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של תמונה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e-IL"/>
          </a:p>
        </p:txBody>
      </p:sp>
      <p:sp>
        <p:nvSpPr>
          <p:cNvPr id="4" name="מציין מיקום טקסט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30FF73-B6BC-4A58-9F87-E494AC711534}" type="datetimeFigureOut">
              <a:rPr lang="he-IL" smtClean="0"/>
              <a:t>א'/כסלו/תשע"ח</a:t>
            </a:fld>
            <a:endParaRPr lang="he-IL"/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FBD046-AF73-460A-ADCA-A0AEBF887EA6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0913813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כותרת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30FF73-B6BC-4A58-9F87-E494AC711534}" type="datetimeFigureOut">
              <a:rPr lang="he-IL" smtClean="0"/>
              <a:t>א'/כסלו/תשע"ח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4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FBD046-AF73-460A-ADCA-A0AEBF887EA6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2220755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r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e-IL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 rtl="0"/>
            <a:r>
              <a:rPr lang="en-US" sz="5400" b="1" dirty="0" smtClean="0"/>
              <a:t>Middle East nation states explained </a:t>
            </a:r>
            <a:endParaRPr lang="he-IL" sz="5400" b="1" dirty="0"/>
          </a:p>
        </p:txBody>
      </p:sp>
      <p:pic>
        <p:nvPicPr>
          <p:cNvPr id="3" name="תמונה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3970" y="1690688"/>
            <a:ext cx="7444059" cy="4768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10748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דיאגרמה 3"/>
          <p:cNvGraphicFramePr/>
          <p:nvPr/>
        </p:nvGraphicFramePr>
        <p:xfrm>
          <a:off x="-2806700" y="0"/>
          <a:ext cx="12192000" cy="685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8" name="מלבן 7"/>
          <p:cNvSpPr/>
          <p:nvPr/>
        </p:nvSpPr>
        <p:spPr>
          <a:xfrm>
            <a:off x="6204779" y="612844"/>
            <a:ext cx="6096000" cy="5632311"/>
          </a:xfrm>
          <a:prstGeom prst="rect">
            <a:avLst/>
          </a:prstGeom>
        </p:spPr>
        <p:txBody>
          <a:bodyPr>
            <a:spAutoFit/>
          </a:bodyPr>
          <a:lstStyle/>
          <a:p>
            <a:pPr algn="l"/>
            <a:r>
              <a:rPr lang="en-US" sz="2400" dirty="0" smtClean="0"/>
              <a:t>Bahrain</a:t>
            </a:r>
          </a:p>
          <a:p>
            <a:pPr algn="l"/>
            <a:r>
              <a:rPr lang="en-US" sz="2400" dirty="0" smtClean="0"/>
              <a:t>Egypt</a:t>
            </a:r>
          </a:p>
          <a:p>
            <a:pPr algn="l"/>
            <a:r>
              <a:rPr lang="en-US" sz="2400" dirty="0" smtClean="0"/>
              <a:t>Iran</a:t>
            </a:r>
          </a:p>
          <a:p>
            <a:pPr algn="l"/>
            <a:r>
              <a:rPr lang="en-US" sz="2400" dirty="0" smtClean="0"/>
              <a:t>Iraq</a:t>
            </a:r>
          </a:p>
          <a:p>
            <a:pPr algn="l"/>
            <a:r>
              <a:rPr lang="en-US" sz="2400" dirty="0" smtClean="0"/>
              <a:t>Israel</a:t>
            </a:r>
          </a:p>
          <a:p>
            <a:pPr algn="l"/>
            <a:r>
              <a:rPr lang="en-US" sz="2400" dirty="0" smtClean="0">
                <a:solidFill>
                  <a:srgbClr val="00B050"/>
                </a:solidFill>
              </a:rPr>
              <a:t>Jordan</a:t>
            </a:r>
          </a:p>
          <a:p>
            <a:pPr algn="l"/>
            <a:r>
              <a:rPr lang="en-US" sz="2400" dirty="0" smtClean="0">
                <a:solidFill>
                  <a:srgbClr val="00B050"/>
                </a:solidFill>
              </a:rPr>
              <a:t>Kuwait</a:t>
            </a:r>
          </a:p>
          <a:p>
            <a:pPr algn="l"/>
            <a:r>
              <a:rPr lang="en-US" sz="2400" dirty="0" smtClean="0"/>
              <a:t>Lebanon</a:t>
            </a:r>
          </a:p>
          <a:p>
            <a:pPr algn="l"/>
            <a:r>
              <a:rPr lang="en-US" sz="2400" dirty="0" smtClean="0">
                <a:solidFill>
                  <a:srgbClr val="00B050"/>
                </a:solidFill>
              </a:rPr>
              <a:t>Oman</a:t>
            </a:r>
          </a:p>
          <a:p>
            <a:pPr algn="l"/>
            <a:r>
              <a:rPr lang="en-US" sz="2400" dirty="0" smtClean="0">
                <a:solidFill>
                  <a:srgbClr val="00B050"/>
                </a:solidFill>
              </a:rPr>
              <a:t>Qatar</a:t>
            </a:r>
          </a:p>
          <a:p>
            <a:pPr algn="l"/>
            <a:r>
              <a:rPr lang="en-US" sz="2400" dirty="0" smtClean="0">
                <a:solidFill>
                  <a:srgbClr val="00B050"/>
                </a:solidFill>
              </a:rPr>
              <a:t>Saudi Arabia</a:t>
            </a:r>
          </a:p>
          <a:p>
            <a:pPr algn="l"/>
            <a:r>
              <a:rPr lang="en-US" sz="2400" dirty="0" smtClean="0"/>
              <a:t>Syria</a:t>
            </a:r>
          </a:p>
          <a:p>
            <a:pPr algn="l"/>
            <a:r>
              <a:rPr lang="en-US" sz="2400" dirty="0" smtClean="0"/>
              <a:t>Turkey</a:t>
            </a:r>
          </a:p>
          <a:p>
            <a:pPr algn="l"/>
            <a:r>
              <a:rPr lang="en-US" sz="2400" dirty="0" smtClean="0">
                <a:solidFill>
                  <a:srgbClr val="00B050"/>
                </a:solidFill>
              </a:rPr>
              <a:t>United Arab Emirates</a:t>
            </a:r>
          </a:p>
          <a:p>
            <a:pPr algn="l" rtl="0"/>
            <a:r>
              <a:rPr lang="en-US" sz="2400" dirty="0" smtClean="0"/>
              <a:t>Yemen</a:t>
            </a:r>
            <a:endParaRPr lang="he-IL" sz="2400" dirty="0"/>
          </a:p>
        </p:txBody>
      </p:sp>
    </p:spTree>
    <p:extLst>
      <p:ext uri="{BB962C8B-B14F-4D97-AF65-F5344CB8AC3E}">
        <p14:creationId xmlns:p14="http://schemas.microsoft.com/office/powerpoint/2010/main" val="30899634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דיאגרמה 3"/>
          <p:cNvGraphicFramePr/>
          <p:nvPr/>
        </p:nvGraphicFramePr>
        <p:xfrm>
          <a:off x="-2806700" y="0"/>
          <a:ext cx="12192000" cy="685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8" name="מלבן 7"/>
          <p:cNvSpPr/>
          <p:nvPr/>
        </p:nvSpPr>
        <p:spPr>
          <a:xfrm>
            <a:off x="6204779" y="612844"/>
            <a:ext cx="6096000" cy="5632311"/>
          </a:xfrm>
          <a:prstGeom prst="rect">
            <a:avLst/>
          </a:prstGeom>
        </p:spPr>
        <p:txBody>
          <a:bodyPr>
            <a:spAutoFit/>
          </a:bodyPr>
          <a:lstStyle/>
          <a:p>
            <a:pPr algn="l"/>
            <a:r>
              <a:rPr lang="en-US" sz="2400" dirty="0" smtClean="0"/>
              <a:t>Bahrain</a:t>
            </a:r>
          </a:p>
          <a:p>
            <a:pPr algn="l"/>
            <a:r>
              <a:rPr lang="en-US" sz="2400" dirty="0" smtClean="0"/>
              <a:t>Egypt</a:t>
            </a:r>
          </a:p>
          <a:p>
            <a:pPr algn="l"/>
            <a:r>
              <a:rPr lang="en-US" sz="2400" dirty="0" smtClean="0"/>
              <a:t>Iran</a:t>
            </a:r>
          </a:p>
          <a:p>
            <a:pPr algn="l"/>
            <a:r>
              <a:rPr lang="en-US" sz="2400" dirty="0" smtClean="0">
                <a:solidFill>
                  <a:srgbClr val="FFC000"/>
                </a:solidFill>
              </a:rPr>
              <a:t>Iraq</a:t>
            </a:r>
          </a:p>
          <a:p>
            <a:pPr algn="l"/>
            <a:r>
              <a:rPr lang="en-US" sz="2400" dirty="0" smtClean="0"/>
              <a:t>Israel</a:t>
            </a:r>
          </a:p>
          <a:p>
            <a:pPr algn="l"/>
            <a:r>
              <a:rPr lang="en-US" sz="2400" dirty="0" smtClean="0"/>
              <a:t>Jordan</a:t>
            </a:r>
          </a:p>
          <a:p>
            <a:pPr algn="l"/>
            <a:r>
              <a:rPr lang="en-US" sz="2400" dirty="0" smtClean="0"/>
              <a:t>Kuwait</a:t>
            </a:r>
          </a:p>
          <a:p>
            <a:pPr algn="l"/>
            <a:r>
              <a:rPr lang="en-US" sz="2400" dirty="0" smtClean="0">
                <a:solidFill>
                  <a:srgbClr val="FFC000"/>
                </a:solidFill>
              </a:rPr>
              <a:t>Lebanon</a:t>
            </a:r>
          </a:p>
          <a:p>
            <a:pPr algn="l"/>
            <a:r>
              <a:rPr lang="en-US" sz="2400" dirty="0" smtClean="0"/>
              <a:t>Oman</a:t>
            </a:r>
          </a:p>
          <a:p>
            <a:pPr algn="l"/>
            <a:r>
              <a:rPr lang="en-US" sz="2400" dirty="0" smtClean="0"/>
              <a:t>Qatar</a:t>
            </a:r>
          </a:p>
          <a:p>
            <a:pPr algn="l"/>
            <a:r>
              <a:rPr lang="en-US" sz="2400" dirty="0" smtClean="0"/>
              <a:t>Saudi Arabia</a:t>
            </a:r>
          </a:p>
          <a:p>
            <a:pPr algn="l"/>
            <a:r>
              <a:rPr lang="en-US" sz="2400" dirty="0" smtClean="0">
                <a:solidFill>
                  <a:srgbClr val="FFC000"/>
                </a:solidFill>
              </a:rPr>
              <a:t>Syria</a:t>
            </a:r>
          </a:p>
          <a:p>
            <a:pPr algn="l"/>
            <a:r>
              <a:rPr lang="en-US" sz="2400" dirty="0" smtClean="0"/>
              <a:t>Turkey</a:t>
            </a:r>
          </a:p>
          <a:p>
            <a:pPr algn="l"/>
            <a:r>
              <a:rPr lang="en-US" sz="2400" dirty="0" smtClean="0"/>
              <a:t>United Arab Emirates</a:t>
            </a:r>
          </a:p>
          <a:p>
            <a:pPr algn="l" rtl="0"/>
            <a:r>
              <a:rPr lang="en-US" sz="2400" dirty="0" smtClean="0">
                <a:solidFill>
                  <a:srgbClr val="FFC000"/>
                </a:solidFill>
              </a:rPr>
              <a:t>Yemen</a:t>
            </a:r>
            <a:endParaRPr lang="he-IL" sz="2400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52265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דיאגרמה 1"/>
          <p:cNvGraphicFramePr/>
          <p:nvPr>
            <p:extLst>
              <p:ext uri="{D42A27DB-BD31-4B8C-83A1-F6EECF244321}">
                <p14:modId xmlns:p14="http://schemas.microsoft.com/office/powerpoint/2010/main" val="235473802"/>
              </p:ext>
            </p:extLst>
          </p:nvPr>
        </p:nvGraphicFramePr>
        <p:xfrm>
          <a:off x="2073964" y="-808381"/>
          <a:ext cx="9408493" cy="61990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מלבן 2"/>
          <p:cNvSpPr/>
          <p:nvPr/>
        </p:nvSpPr>
        <p:spPr>
          <a:xfrm>
            <a:off x="2990023" y="3397389"/>
            <a:ext cx="6096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pPr algn="l"/>
            <a:r>
              <a:rPr lang="en-US" sz="2400" dirty="0" smtClean="0"/>
              <a:t>Egypt</a:t>
            </a:r>
          </a:p>
          <a:p>
            <a:pPr algn="l"/>
            <a:r>
              <a:rPr lang="en-US" sz="2400" dirty="0" smtClean="0"/>
              <a:t>Jordan</a:t>
            </a:r>
          </a:p>
        </p:txBody>
      </p:sp>
      <p:sp>
        <p:nvSpPr>
          <p:cNvPr id="4" name="מלבן 3"/>
          <p:cNvSpPr/>
          <p:nvPr/>
        </p:nvSpPr>
        <p:spPr>
          <a:xfrm>
            <a:off x="5903293" y="3226284"/>
            <a:ext cx="6096000" cy="3416320"/>
          </a:xfrm>
          <a:prstGeom prst="rect">
            <a:avLst/>
          </a:prstGeom>
        </p:spPr>
        <p:txBody>
          <a:bodyPr>
            <a:spAutoFit/>
          </a:bodyPr>
          <a:lstStyle/>
          <a:p>
            <a:pPr algn="l"/>
            <a:r>
              <a:rPr lang="en-US" sz="2400" dirty="0" smtClean="0"/>
              <a:t>Bahrain</a:t>
            </a:r>
          </a:p>
          <a:p>
            <a:pPr algn="l"/>
            <a:r>
              <a:rPr lang="en-US" sz="2400" dirty="0" smtClean="0"/>
              <a:t>Iraq</a:t>
            </a:r>
          </a:p>
          <a:p>
            <a:pPr algn="l"/>
            <a:r>
              <a:rPr lang="en-US" sz="2400" dirty="0" smtClean="0"/>
              <a:t>Kuwait</a:t>
            </a:r>
          </a:p>
          <a:p>
            <a:pPr algn="l"/>
            <a:r>
              <a:rPr lang="en-US" sz="2400" dirty="0" smtClean="0"/>
              <a:t>Oman</a:t>
            </a:r>
          </a:p>
          <a:p>
            <a:pPr algn="l"/>
            <a:r>
              <a:rPr lang="en-US" sz="2400" dirty="0" smtClean="0"/>
              <a:t>Qatar</a:t>
            </a:r>
          </a:p>
          <a:p>
            <a:pPr algn="l"/>
            <a:r>
              <a:rPr lang="en-US" sz="2400" dirty="0" smtClean="0"/>
              <a:t>Saudi Arabia</a:t>
            </a:r>
          </a:p>
          <a:p>
            <a:pPr algn="l"/>
            <a:r>
              <a:rPr lang="en-US" sz="2400" dirty="0" smtClean="0"/>
              <a:t>Turkey</a:t>
            </a:r>
          </a:p>
          <a:p>
            <a:pPr algn="l"/>
            <a:r>
              <a:rPr lang="en-US" sz="2400" dirty="0" smtClean="0"/>
              <a:t>UAE</a:t>
            </a:r>
          </a:p>
          <a:p>
            <a:pPr algn="l" rtl="0"/>
            <a:r>
              <a:rPr lang="en-US" sz="2400" dirty="0" smtClean="0"/>
              <a:t>Yemen</a:t>
            </a:r>
            <a:endParaRPr lang="he-IL" sz="2400" dirty="0"/>
          </a:p>
        </p:txBody>
      </p:sp>
      <p:sp>
        <p:nvSpPr>
          <p:cNvPr id="5" name="מלבן 4"/>
          <p:cNvSpPr/>
          <p:nvPr/>
        </p:nvSpPr>
        <p:spPr>
          <a:xfrm>
            <a:off x="8816563" y="3226284"/>
            <a:ext cx="1824933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US" sz="2400" dirty="0" smtClean="0"/>
              <a:t>Iran</a:t>
            </a:r>
          </a:p>
          <a:p>
            <a:pPr algn="l"/>
            <a:r>
              <a:rPr lang="en-US" sz="2400" dirty="0" smtClean="0"/>
              <a:t>Lebanon</a:t>
            </a:r>
          </a:p>
          <a:p>
            <a:pPr algn="l"/>
            <a:r>
              <a:rPr lang="en-US" sz="2400" dirty="0" smtClean="0"/>
              <a:t>Syria</a:t>
            </a:r>
          </a:p>
          <a:p>
            <a:pPr algn="l" rtl="0"/>
            <a:endParaRPr lang="he-IL" sz="2400" dirty="0"/>
          </a:p>
        </p:txBody>
      </p:sp>
    </p:spTree>
    <p:extLst>
      <p:ext uri="{BB962C8B-B14F-4D97-AF65-F5344CB8AC3E}">
        <p14:creationId xmlns:p14="http://schemas.microsoft.com/office/powerpoint/2010/main" val="42268456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rtl="0"/>
            <a:r>
              <a:rPr lang="en-US" b="1" dirty="0"/>
              <a:t>Nation-State</a:t>
            </a:r>
            <a:endParaRPr lang="he-IL" b="1" dirty="0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algn="l" rtl="0">
              <a:lnSpc>
                <a:spcPct val="120000"/>
              </a:lnSpc>
              <a:spcBef>
                <a:spcPts val="600"/>
              </a:spcBef>
              <a:spcAft>
                <a:spcPts val="1800"/>
              </a:spcAft>
            </a:pPr>
            <a:r>
              <a:rPr lang="en-US" sz="3600" dirty="0" smtClean="0"/>
              <a:t>- </a:t>
            </a:r>
            <a:r>
              <a:rPr lang="en-US" sz="3600" dirty="0"/>
              <a:t>Merriam-Webster: a form of political organization under which </a:t>
            </a:r>
            <a:r>
              <a:rPr lang="en-US" sz="3600" b="1" dirty="0">
                <a:solidFill>
                  <a:srgbClr val="FF0000"/>
                </a:solidFill>
              </a:rPr>
              <a:t>a relatively homogeneous people </a:t>
            </a:r>
            <a:r>
              <a:rPr lang="en-US" sz="3600" dirty="0"/>
              <a:t>inhabits a sovereign state; especially </a:t>
            </a:r>
            <a:r>
              <a:rPr lang="en-US" sz="3600" b="1" dirty="0"/>
              <a:t>:</a:t>
            </a:r>
            <a:r>
              <a:rPr lang="en-US" sz="3600" dirty="0"/>
              <a:t>a state containing one as opposed to several nationalities </a:t>
            </a:r>
          </a:p>
          <a:p>
            <a:pPr algn="l" rtl="0">
              <a:lnSpc>
                <a:spcPct val="120000"/>
              </a:lnSpc>
              <a:spcBef>
                <a:spcPts val="600"/>
              </a:spcBef>
              <a:spcAft>
                <a:spcPts val="1800"/>
              </a:spcAft>
            </a:pPr>
            <a:r>
              <a:rPr lang="en-US" sz="3600" dirty="0"/>
              <a:t>- UNESCO: The nation-state is an area where </a:t>
            </a:r>
            <a:r>
              <a:rPr lang="en-US" sz="3600" b="1" dirty="0">
                <a:solidFill>
                  <a:srgbClr val="FF0000"/>
                </a:solidFill>
              </a:rPr>
              <a:t>the cultural boundaries match up with the political boundaries</a:t>
            </a:r>
            <a:r>
              <a:rPr lang="en-US" sz="3600" dirty="0"/>
              <a:t>. The ideal of 'nation-state' is that the state incorporates people of a single ethnic stock and cultural traditions</a:t>
            </a:r>
          </a:p>
          <a:p>
            <a:pPr algn="l" rtl="0">
              <a:lnSpc>
                <a:spcPct val="120000"/>
              </a:lnSpc>
              <a:spcBef>
                <a:spcPts val="600"/>
              </a:spcBef>
              <a:spcAft>
                <a:spcPts val="1800"/>
              </a:spcAft>
            </a:pPr>
            <a:r>
              <a:rPr lang="en-US" sz="3600" dirty="0"/>
              <a:t>- Penn State University: A Nation-State is the </a:t>
            </a:r>
            <a:r>
              <a:rPr lang="en-US" sz="3600" b="1" dirty="0">
                <a:solidFill>
                  <a:srgbClr val="FF0000"/>
                </a:solidFill>
              </a:rPr>
              <a:t>idea of a homogenous nation </a:t>
            </a:r>
            <a:r>
              <a:rPr lang="en-US" sz="3600" dirty="0"/>
              <a:t>governed by its own sovereign state—where each state contains one nation. This idea is almost never achieved</a:t>
            </a:r>
            <a:r>
              <a:rPr lang="en-US" sz="3600" dirty="0" smtClean="0"/>
              <a:t>.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3673384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תמונה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3499" y="114300"/>
            <a:ext cx="861960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23458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תמונה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54000"/>
            <a:ext cx="12192000" cy="635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26566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תמונה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7800" y="177482"/>
            <a:ext cx="9537700" cy="63425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80772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תמונה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8758" y="0"/>
            <a:ext cx="709448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58524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just" rtl="0"/>
            <a:endParaRPr lang="he-IL" dirty="0"/>
          </a:p>
        </p:txBody>
      </p:sp>
      <p:graphicFrame>
        <p:nvGraphicFramePr>
          <p:cNvPr id="3" name="דיאגרמה 2"/>
          <p:cNvGraphicFramePr/>
          <p:nvPr>
            <p:extLst>
              <p:ext uri="{D42A27DB-BD31-4B8C-83A1-F6EECF244321}">
                <p14:modId xmlns:p14="http://schemas.microsoft.com/office/powerpoint/2010/main" val="426659192"/>
              </p:ext>
            </p:extLst>
          </p:nvPr>
        </p:nvGraphicFramePr>
        <p:xfrm>
          <a:off x="838200" y="1751680"/>
          <a:ext cx="10221290" cy="51063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3261961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דיאגרמה 3"/>
          <p:cNvGraphicFramePr/>
          <p:nvPr>
            <p:extLst>
              <p:ext uri="{D42A27DB-BD31-4B8C-83A1-F6EECF244321}">
                <p14:modId xmlns:p14="http://schemas.microsoft.com/office/powerpoint/2010/main" val="1919864751"/>
              </p:ext>
            </p:extLst>
          </p:nvPr>
        </p:nvGraphicFramePr>
        <p:xfrm>
          <a:off x="-1044161" y="26504"/>
          <a:ext cx="10108648" cy="728207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8" name="מלבן 7"/>
          <p:cNvSpPr/>
          <p:nvPr/>
        </p:nvSpPr>
        <p:spPr>
          <a:xfrm>
            <a:off x="8876197" y="932553"/>
            <a:ext cx="6096000" cy="5632311"/>
          </a:xfrm>
          <a:prstGeom prst="rect">
            <a:avLst/>
          </a:prstGeom>
        </p:spPr>
        <p:txBody>
          <a:bodyPr>
            <a:spAutoFit/>
          </a:bodyPr>
          <a:lstStyle/>
          <a:p>
            <a:pPr algn="l"/>
            <a:r>
              <a:rPr lang="en-US" sz="2400" dirty="0" smtClean="0"/>
              <a:t>Bahrain</a:t>
            </a:r>
          </a:p>
          <a:p>
            <a:pPr algn="l"/>
            <a:r>
              <a:rPr lang="en-US" sz="2400" dirty="0" smtClean="0"/>
              <a:t>Egypt</a:t>
            </a:r>
          </a:p>
          <a:p>
            <a:pPr algn="l"/>
            <a:r>
              <a:rPr lang="en-US" sz="2400" dirty="0" smtClean="0"/>
              <a:t>Iran</a:t>
            </a:r>
          </a:p>
          <a:p>
            <a:pPr algn="l"/>
            <a:r>
              <a:rPr lang="en-US" sz="2400" dirty="0" smtClean="0"/>
              <a:t>Iraq</a:t>
            </a:r>
          </a:p>
          <a:p>
            <a:pPr algn="l"/>
            <a:r>
              <a:rPr lang="en-US" sz="2400" dirty="0" smtClean="0"/>
              <a:t>Israel</a:t>
            </a:r>
          </a:p>
          <a:p>
            <a:pPr algn="l"/>
            <a:r>
              <a:rPr lang="en-US" sz="2400" dirty="0" smtClean="0"/>
              <a:t>Jordan</a:t>
            </a:r>
          </a:p>
          <a:p>
            <a:pPr algn="l"/>
            <a:r>
              <a:rPr lang="en-US" sz="2400" dirty="0" smtClean="0"/>
              <a:t>Kuwait</a:t>
            </a:r>
          </a:p>
          <a:p>
            <a:pPr algn="l"/>
            <a:r>
              <a:rPr lang="en-US" sz="2400" dirty="0" smtClean="0"/>
              <a:t>Lebanon</a:t>
            </a:r>
          </a:p>
          <a:p>
            <a:pPr algn="l"/>
            <a:r>
              <a:rPr lang="en-US" sz="2400" dirty="0" smtClean="0"/>
              <a:t>Oman</a:t>
            </a:r>
          </a:p>
          <a:p>
            <a:pPr algn="l"/>
            <a:r>
              <a:rPr lang="en-US" sz="2400" dirty="0" smtClean="0"/>
              <a:t>Qatar</a:t>
            </a:r>
          </a:p>
          <a:p>
            <a:pPr algn="l"/>
            <a:r>
              <a:rPr lang="en-US" sz="2400" dirty="0" smtClean="0"/>
              <a:t>Saudi Arabia</a:t>
            </a:r>
          </a:p>
          <a:p>
            <a:pPr algn="l"/>
            <a:r>
              <a:rPr lang="en-US" sz="2400" dirty="0" smtClean="0"/>
              <a:t>Syria</a:t>
            </a:r>
          </a:p>
          <a:p>
            <a:pPr algn="l"/>
            <a:r>
              <a:rPr lang="en-US" sz="2400" dirty="0" smtClean="0"/>
              <a:t>Turkey</a:t>
            </a:r>
          </a:p>
          <a:p>
            <a:pPr algn="l"/>
            <a:r>
              <a:rPr lang="en-US" sz="2400" dirty="0" smtClean="0"/>
              <a:t>United Arab Emirates</a:t>
            </a:r>
          </a:p>
          <a:p>
            <a:pPr algn="l" rtl="0"/>
            <a:r>
              <a:rPr lang="en-US" sz="2400" dirty="0" smtClean="0"/>
              <a:t>Yemen</a:t>
            </a:r>
            <a:endParaRPr lang="he-IL" sz="2400" dirty="0"/>
          </a:p>
        </p:txBody>
      </p:sp>
    </p:spTree>
    <p:extLst>
      <p:ext uri="{BB962C8B-B14F-4D97-AF65-F5344CB8AC3E}">
        <p14:creationId xmlns:p14="http://schemas.microsoft.com/office/powerpoint/2010/main" val="39377589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דיאגרמה 3"/>
          <p:cNvGraphicFramePr/>
          <p:nvPr>
            <p:extLst>
              <p:ext uri="{D42A27DB-BD31-4B8C-83A1-F6EECF244321}">
                <p14:modId xmlns:p14="http://schemas.microsoft.com/office/powerpoint/2010/main" val="2225405591"/>
              </p:ext>
            </p:extLst>
          </p:nvPr>
        </p:nvGraphicFramePr>
        <p:xfrm>
          <a:off x="-2806700" y="0"/>
          <a:ext cx="12192000" cy="685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8" name="מלבן 7"/>
          <p:cNvSpPr/>
          <p:nvPr/>
        </p:nvSpPr>
        <p:spPr>
          <a:xfrm>
            <a:off x="6204779" y="612844"/>
            <a:ext cx="6096000" cy="5632311"/>
          </a:xfrm>
          <a:prstGeom prst="rect">
            <a:avLst/>
          </a:prstGeom>
        </p:spPr>
        <p:txBody>
          <a:bodyPr>
            <a:spAutoFit/>
          </a:bodyPr>
          <a:lstStyle/>
          <a:p>
            <a:pPr algn="l"/>
            <a:r>
              <a:rPr lang="en-US" sz="2400" dirty="0" smtClean="0"/>
              <a:t>Bahrain</a:t>
            </a:r>
          </a:p>
          <a:p>
            <a:pPr algn="l"/>
            <a:r>
              <a:rPr lang="en-US" sz="2400" dirty="0" smtClean="0">
                <a:solidFill>
                  <a:schemeClr val="accent1">
                    <a:lumMod val="75000"/>
                  </a:schemeClr>
                </a:solidFill>
              </a:rPr>
              <a:t>Egypt</a:t>
            </a:r>
          </a:p>
          <a:p>
            <a:pPr algn="l"/>
            <a:r>
              <a:rPr lang="en-US" sz="2400" dirty="0" smtClean="0">
                <a:solidFill>
                  <a:schemeClr val="accent1">
                    <a:lumMod val="75000"/>
                  </a:schemeClr>
                </a:solidFill>
              </a:rPr>
              <a:t>Iran</a:t>
            </a:r>
          </a:p>
          <a:p>
            <a:pPr algn="l"/>
            <a:r>
              <a:rPr lang="en-US" sz="2400" dirty="0" smtClean="0"/>
              <a:t>Iraq</a:t>
            </a:r>
          </a:p>
          <a:p>
            <a:pPr algn="l"/>
            <a:r>
              <a:rPr lang="en-US" sz="2400" dirty="0" smtClean="0">
                <a:solidFill>
                  <a:schemeClr val="accent1">
                    <a:lumMod val="75000"/>
                  </a:schemeClr>
                </a:solidFill>
              </a:rPr>
              <a:t>Israel</a:t>
            </a:r>
          </a:p>
          <a:p>
            <a:pPr algn="l"/>
            <a:r>
              <a:rPr lang="en-US" sz="2400" dirty="0" smtClean="0"/>
              <a:t>Jordan</a:t>
            </a:r>
          </a:p>
          <a:p>
            <a:pPr algn="l"/>
            <a:r>
              <a:rPr lang="en-US" sz="2400" dirty="0" smtClean="0"/>
              <a:t>Kuwait</a:t>
            </a:r>
          </a:p>
          <a:p>
            <a:pPr algn="l"/>
            <a:r>
              <a:rPr lang="en-US" sz="2400" dirty="0" smtClean="0"/>
              <a:t>Lebanon</a:t>
            </a:r>
          </a:p>
          <a:p>
            <a:pPr algn="l"/>
            <a:r>
              <a:rPr lang="en-US" sz="2400" dirty="0" smtClean="0"/>
              <a:t>Oman</a:t>
            </a:r>
          </a:p>
          <a:p>
            <a:pPr algn="l"/>
            <a:r>
              <a:rPr lang="en-US" sz="2400" dirty="0" smtClean="0"/>
              <a:t>Qatar</a:t>
            </a:r>
          </a:p>
          <a:p>
            <a:pPr algn="l"/>
            <a:r>
              <a:rPr lang="en-US" sz="2400" dirty="0" smtClean="0"/>
              <a:t>Saudi Arabia</a:t>
            </a:r>
          </a:p>
          <a:p>
            <a:pPr algn="l"/>
            <a:r>
              <a:rPr lang="en-US" sz="2400" dirty="0" smtClean="0"/>
              <a:t>Syria</a:t>
            </a:r>
          </a:p>
          <a:p>
            <a:pPr algn="l"/>
            <a:r>
              <a:rPr lang="en-US" sz="2400" dirty="0" smtClean="0">
                <a:solidFill>
                  <a:schemeClr val="accent1">
                    <a:lumMod val="75000"/>
                  </a:schemeClr>
                </a:solidFill>
              </a:rPr>
              <a:t>Turkey</a:t>
            </a:r>
          </a:p>
          <a:p>
            <a:pPr algn="l"/>
            <a:r>
              <a:rPr lang="en-US" sz="2400" dirty="0" smtClean="0"/>
              <a:t>United Arab Emirates</a:t>
            </a:r>
          </a:p>
          <a:p>
            <a:pPr algn="l" rtl="0"/>
            <a:r>
              <a:rPr lang="en-US" sz="2400" dirty="0" smtClean="0"/>
              <a:t>Yemen</a:t>
            </a:r>
            <a:endParaRPr lang="he-IL" sz="2400" dirty="0"/>
          </a:p>
        </p:txBody>
      </p:sp>
    </p:spTree>
    <p:extLst>
      <p:ext uri="{BB962C8B-B14F-4D97-AF65-F5344CB8AC3E}">
        <p14:creationId xmlns:p14="http://schemas.microsoft.com/office/powerpoint/2010/main" val="13457892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ערכת נושא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2062</TotalTime>
  <Words>261</Words>
  <Application>Microsoft Office PowerPoint</Application>
  <PresentationFormat>מסך רחב</PresentationFormat>
  <Paragraphs>98</Paragraphs>
  <Slides>12</Slides>
  <Notes>0</Notes>
  <HiddenSlides>0</HiddenSlides>
  <MMClips>0</MMClips>
  <ScaleCrop>false</ScaleCrop>
  <HeadingPairs>
    <vt:vector size="6" baseType="variant">
      <vt:variant>
        <vt:lpstr>גופנים בשימוש</vt:lpstr>
      </vt:variant>
      <vt:variant>
        <vt:i4>4</vt:i4>
      </vt:variant>
      <vt:variant>
        <vt:lpstr>ערכת נושא</vt:lpstr>
      </vt:variant>
      <vt:variant>
        <vt:i4>1</vt:i4>
      </vt:variant>
      <vt:variant>
        <vt:lpstr>כותרות שקופיות</vt:lpstr>
      </vt:variant>
      <vt:variant>
        <vt:i4>12</vt:i4>
      </vt:variant>
    </vt:vector>
  </HeadingPairs>
  <TitlesOfParts>
    <vt:vector size="17" baseType="lpstr">
      <vt:lpstr>Arial</vt:lpstr>
      <vt:lpstr>Calibri</vt:lpstr>
      <vt:lpstr>Calibri Light</vt:lpstr>
      <vt:lpstr>Times New Roman</vt:lpstr>
      <vt:lpstr>ערכת נושא Office</vt:lpstr>
      <vt:lpstr>Middle East nation states explained </vt:lpstr>
      <vt:lpstr>Nation-State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מצגת של PowerPoint</dc:title>
  <dc:creator>u26633</dc:creator>
  <cp:lastModifiedBy>u26633</cp:lastModifiedBy>
  <cp:revision>13</cp:revision>
  <dcterms:created xsi:type="dcterms:W3CDTF">2017-11-13T11:42:19Z</dcterms:created>
  <dcterms:modified xsi:type="dcterms:W3CDTF">2017-11-19T05:09:28Z</dcterms:modified>
</cp:coreProperties>
</file>