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59" r:id="rId7"/>
    <p:sldId id="256" r:id="rId8"/>
    <p:sldId id="257" r:id="rId9"/>
    <p:sldId id="258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56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3B62A-8702-460E-87B6-83FC2B7D3C47}" type="doc">
      <dgm:prSet loTypeId="urn:microsoft.com/office/officeart/2005/8/layout/venn2" loCatId="relationship" qsTypeId="urn:microsoft.com/office/officeart/2009/2/quickstyle/3d8" qsCatId="3D" csTypeId="urn:microsoft.com/office/officeart/2005/8/colors/colorful4" csCatId="colorful" phldr="1"/>
      <dgm:spPr/>
    </dgm:pt>
    <dgm:pt modelId="{B99EDD13-2CC8-44C5-9CE4-1F071119C8FF}">
      <dgm:prSet phldrT="[טקסט]" custT="1"/>
      <dgm:spPr/>
      <dgm:t>
        <a:bodyPr/>
        <a:lstStyle/>
        <a:p>
          <a:pPr rtl="1"/>
          <a:r>
            <a:rPr lang="en-US" sz="2800" dirty="0" smtClean="0"/>
            <a:t>Stable (natural) nation states</a:t>
          </a:r>
          <a:endParaRPr lang="he-IL" sz="2800" dirty="0"/>
        </a:p>
      </dgm:t>
    </dgm:pt>
    <dgm:pt modelId="{D4C9862D-2277-4DC7-B61D-D144B1727C5C}" type="par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A8648CA4-CE8B-404F-82A1-F668B770F9D1}" type="sib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FBC36A9F-EEA5-4CEE-8902-96871A389A3F}">
      <dgm:prSet phldrT="[טקסט]" custT="1"/>
      <dgm:spPr/>
      <dgm:t>
        <a:bodyPr/>
        <a:lstStyle/>
        <a:p>
          <a:pPr rtl="1"/>
          <a:r>
            <a:rPr lang="en-US" sz="2800" dirty="0" smtClean="0"/>
            <a:t>Challenged but stable nation states</a:t>
          </a:r>
          <a:endParaRPr lang="he-IL" sz="2800" dirty="0"/>
        </a:p>
      </dgm:t>
    </dgm:pt>
    <dgm:pt modelId="{3E9826FA-F5E4-4DA5-B00A-1688281ABCF2}" type="par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4DB1DBD4-CF81-47E0-807C-0BBA97812871}" type="sib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AC66E33A-96CF-49F1-B5A8-6BE975CA4C65}">
      <dgm:prSet phldrT="[טקסט]" custT="1"/>
      <dgm:spPr/>
      <dgm:t>
        <a:bodyPr/>
        <a:lstStyle/>
        <a:p>
          <a:pPr rtl="1"/>
          <a:r>
            <a:rPr lang="en-US" sz="2800" dirty="0" smtClean="0"/>
            <a:t>Weak nation states</a:t>
          </a:r>
          <a:endParaRPr lang="he-IL" sz="2800" dirty="0"/>
        </a:p>
      </dgm:t>
    </dgm:pt>
    <dgm:pt modelId="{26D44100-675B-44B7-86C3-ACDEA63F0352}" type="par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7EE0D5D-9589-4AE6-A5D4-498169B07315}" type="sib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889A9F8-2255-4E91-8A67-9D594AB11130}" type="pres">
      <dgm:prSet presAssocID="{D3E3B62A-8702-460E-87B6-83FC2B7D3C47}" presName="Name0" presStyleCnt="0">
        <dgm:presLayoutVars>
          <dgm:chMax val="7"/>
          <dgm:resizeHandles val="exact"/>
        </dgm:presLayoutVars>
      </dgm:prSet>
      <dgm:spPr/>
    </dgm:pt>
    <dgm:pt modelId="{BADCE539-156E-47E6-AC40-7F722DF4F426}" type="pres">
      <dgm:prSet presAssocID="{D3E3B62A-8702-460E-87B6-83FC2B7D3C47}" presName="comp1" presStyleCnt="0"/>
      <dgm:spPr/>
    </dgm:pt>
    <dgm:pt modelId="{46E3FFA4-722A-4ECF-AAED-494E0B740798}" type="pres">
      <dgm:prSet presAssocID="{D3E3B62A-8702-460E-87B6-83FC2B7D3C47}" presName="circle1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A969260-09E0-45D1-A83E-C2DFA280D401}" type="pres">
      <dgm:prSet presAssocID="{D3E3B62A-8702-460E-87B6-83FC2B7D3C47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D00BE9-8217-40AE-BD34-7B6AAE3AF038}" type="pres">
      <dgm:prSet presAssocID="{D3E3B62A-8702-460E-87B6-83FC2B7D3C47}" presName="comp2" presStyleCnt="0"/>
      <dgm:spPr/>
    </dgm:pt>
    <dgm:pt modelId="{3D67EC7A-BC4C-486A-B605-420F6C5F391B}" type="pres">
      <dgm:prSet presAssocID="{D3E3B62A-8702-460E-87B6-83FC2B7D3C47}" presName="circle2" presStyleLbl="node1" presStyleIdx="1" presStyleCnt="3"/>
      <dgm:spPr/>
      <dgm:t>
        <a:bodyPr/>
        <a:lstStyle/>
        <a:p>
          <a:pPr rtl="1"/>
          <a:endParaRPr lang="he-IL"/>
        </a:p>
      </dgm:t>
    </dgm:pt>
    <dgm:pt modelId="{C8337612-BEEB-4BDF-AC42-C1FF272EE24B}" type="pres">
      <dgm:prSet presAssocID="{D3E3B62A-8702-460E-87B6-83FC2B7D3C47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B19132-89B4-4B6A-93B1-CC80E3BAE85C}" type="pres">
      <dgm:prSet presAssocID="{D3E3B62A-8702-460E-87B6-83FC2B7D3C47}" presName="comp3" presStyleCnt="0"/>
      <dgm:spPr/>
    </dgm:pt>
    <dgm:pt modelId="{005B728B-96D3-45B5-9AFF-60092C054497}" type="pres">
      <dgm:prSet presAssocID="{D3E3B62A-8702-460E-87B6-83FC2B7D3C47}" presName="circle3" presStyleLbl="node1" presStyleIdx="2" presStyleCnt="3"/>
      <dgm:spPr/>
    </dgm:pt>
    <dgm:pt modelId="{E4DEA0E9-6142-4D0B-89B6-CBA0091B9F17}" type="pres">
      <dgm:prSet presAssocID="{D3E3B62A-8702-460E-87B6-83FC2B7D3C47}" presName="c3text" presStyleLbl="node1" presStyleIdx="2" presStyleCnt="3">
        <dgm:presLayoutVars>
          <dgm:bulletEnabled val="1"/>
        </dgm:presLayoutVars>
      </dgm:prSet>
      <dgm:spPr/>
    </dgm:pt>
  </dgm:ptLst>
  <dgm:cxnLst>
    <dgm:cxn modelId="{E9A63D21-C220-4D5B-9C43-56654B8D0DCE}" type="presOf" srcId="{B99EDD13-2CC8-44C5-9CE4-1F071119C8FF}" destId="{E4DEA0E9-6142-4D0B-89B6-CBA0091B9F17}" srcOrd="1" destOrd="0" presId="urn:microsoft.com/office/officeart/2005/8/layout/venn2"/>
    <dgm:cxn modelId="{028AB6E1-07D2-4942-A69F-A4C05B475FA3}" type="presOf" srcId="{FBC36A9F-EEA5-4CEE-8902-96871A389A3F}" destId="{C8337612-BEEB-4BDF-AC42-C1FF272EE24B}" srcOrd="1" destOrd="0" presId="urn:microsoft.com/office/officeart/2005/8/layout/venn2"/>
    <dgm:cxn modelId="{CCC4AEDE-9925-4130-958D-3793CA94FF13}" type="presOf" srcId="{B99EDD13-2CC8-44C5-9CE4-1F071119C8FF}" destId="{005B728B-96D3-45B5-9AFF-60092C054497}" srcOrd="0" destOrd="0" presId="urn:microsoft.com/office/officeart/2005/8/layout/venn2"/>
    <dgm:cxn modelId="{1D3D5AE8-7E25-489F-846E-FA710ED0C7B4}" type="presOf" srcId="{AC66E33A-96CF-49F1-B5A8-6BE975CA4C65}" destId="{46E3FFA4-722A-4ECF-AAED-494E0B740798}" srcOrd="0" destOrd="0" presId="urn:microsoft.com/office/officeart/2005/8/layout/venn2"/>
    <dgm:cxn modelId="{A15888F0-7AE8-42BB-BD8E-8FE2CB09DC6D}" type="presOf" srcId="{D3E3B62A-8702-460E-87B6-83FC2B7D3C47}" destId="{B889A9F8-2255-4E91-8A67-9D594AB11130}" srcOrd="0" destOrd="0" presId="urn:microsoft.com/office/officeart/2005/8/layout/venn2"/>
    <dgm:cxn modelId="{F2873819-0B93-43AE-870D-27045CC84310}" srcId="{D3E3B62A-8702-460E-87B6-83FC2B7D3C47}" destId="{FBC36A9F-EEA5-4CEE-8902-96871A389A3F}" srcOrd="1" destOrd="0" parTransId="{3E9826FA-F5E4-4DA5-B00A-1688281ABCF2}" sibTransId="{4DB1DBD4-CF81-47E0-807C-0BBA97812871}"/>
    <dgm:cxn modelId="{03494F81-D77C-4A35-B75C-A0F985BFD072}" type="presOf" srcId="{FBC36A9F-EEA5-4CEE-8902-96871A389A3F}" destId="{3D67EC7A-BC4C-486A-B605-420F6C5F391B}" srcOrd="0" destOrd="0" presId="urn:microsoft.com/office/officeart/2005/8/layout/venn2"/>
    <dgm:cxn modelId="{5DF2280D-269A-4367-B7A0-1B7B47EDD00B}" srcId="{D3E3B62A-8702-460E-87B6-83FC2B7D3C47}" destId="{AC66E33A-96CF-49F1-B5A8-6BE975CA4C65}" srcOrd="0" destOrd="0" parTransId="{26D44100-675B-44B7-86C3-ACDEA63F0352}" sibTransId="{B7EE0D5D-9589-4AE6-A5D4-498169B07315}"/>
    <dgm:cxn modelId="{5355A82E-23BE-49D6-9C21-A33225BE7655}" srcId="{D3E3B62A-8702-460E-87B6-83FC2B7D3C47}" destId="{B99EDD13-2CC8-44C5-9CE4-1F071119C8FF}" srcOrd="2" destOrd="0" parTransId="{D4C9862D-2277-4DC7-B61D-D144B1727C5C}" sibTransId="{A8648CA4-CE8B-404F-82A1-F668B770F9D1}"/>
    <dgm:cxn modelId="{B953A335-5D72-4DFA-A27A-650D3A927181}" type="presOf" srcId="{AC66E33A-96CF-49F1-B5A8-6BE975CA4C65}" destId="{FA969260-09E0-45D1-A83E-C2DFA280D401}" srcOrd="1" destOrd="0" presId="urn:microsoft.com/office/officeart/2005/8/layout/venn2"/>
    <dgm:cxn modelId="{490CA1FA-7C72-4B87-8444-B721BEB0027E}" type="presParOf" srcId="{B889A9F8-2255-4E91-8A67-9D594AB11130}" destId="{BADCE539-156E-47E6-AC40-7F722DF4F426}" srcOrd="0" destOrd="0" presId="urn:microsoft.com/office/officeart/2005/8/layout/venn2"/>
    <dgm:cxn modelId="{6A13500A-CD10-425B-B355-10C829AA1BF1}" type="presParOf" srcId="{BADCE539-156E-47E6-AC40-7F722DF4F426}" destId="{46E3FFA4-722A-4ECF-AAED-494E0B740798}" srcOrd="0" destOrd="0" presId="urn:microsoft.com/office/officeart/2005/8/layout/venn2"/>
    <dgm:cxn modelId="{A94FDF69-5216-4755-A0D2-B5B59E76B8D0}" type="presParOf" srcId="{BADCE539-156E-47E6-AC40-7F722DF4F426}" destId="{FA969260-09E0-45D1-A83E-C2DFA280D401}" srcOrd="1" destOrd="0" presId="urn:microsoft.com/office/officeart/2005/8/layout/venn2"/>
    <dgm:cxn modelId="{60094485-A421-48FF-8020-65B536677890}" type="presParOf" srcId="{B889A9F8-2255-4E91-8A67-9D594AB11130}" destId="{23D00BE9-8217-40AE-BD34-7B6AAE3AF038}" srcOrd="1" destOrd="0" presId="urn:microsoft.com/office/officeart/2005/8/layout/venn2"/>
    <dgm:cxn modelId="{31CEA66C-B11F-4155-98A7-0F50E05A438E}" type="presParOf" srcId="{23D00BE9-8217-40AE-BD34-7B6AAE3AF038}" destId="{3D67EC7A-BC4C-486A-B605-420F6C5F391B}" srcOrd="0" destOrd="0" presId="urn:microsoft.com/office/officeart/2005/8/layout/venn2"/>
    <dgm:cxn modelId="{39CF85FD-1FAD-45B3-B7DE-1635A8FC7E23}" type="presParOf" srcId="{23D00BE9-8217-40AE-BD34-7B6AAE3AF038}" destId="{C8337612-BEEB-4BDF-AC42-C1FF272EE24B}" srcOrd="1" destOrd="0" presId="urn:microsoft.com/office/officeart/2005/8/layout/venn2"/>
    <dgm:cxn modelId="{C52041AB-2603-4DDD-9D52-8A83373B427C}" type="presParOf" srcId="{B889A9F8-2255-4E91-8A67-9D594AB11130}" destId="{CCB19132-89B4-4B6A-93B1-CC80E3BAE85C}" srcOrd="2" destOrd="0" presId="urn:microsoft.com/office/officeart/2005/8/layout/venn2"/>
    <dgm:cxn modelId="{33402511-6694-48E5-89B1-EE165D905DCF}" type="presParOf" srcId="{CCB19132-89B4-4B6A-93B1-CC80E3BAE85C}" destId="{005B728B-96D3-45B5-9AFF-60092C054497}" srcOrd="0" destOrd="0" presId="urn:microsoft.com/office/officeart/2005/8/layout/venn2"/>
    <dgm:cxn modelId="{0F523D27-B0F0-4461-9B06-C4EA64FB9336}" type="presParOf" srcId="{CCB19132-89B4-4B6A-93B1-CC80E3BAE85C}" destId="{E4DEA0E9-6142-4D0B-89B6-CBA0091B9F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E3B62A-8702-460E-87B6-83FC2B7D3C47}" type="doc">
      <dgm:prSet loTypeId="urn:microsoft.com/office/officeart/2005/8/layout/venn2" loCatId="relationship" qsTypeId="urn:microsoft.com/office/officeart/2009/2/quickstyle/3d8" qsCatId="3D" csTypeId="urn:microsoft.com/office/officeart/2005/8/colors/colorful4" csCatId="colorful" phldr="1"/>
      <dgm:spPr/>
    </dgm:pt>
    <dgm:pt modelId="{B99EDD13-2CC8-44C5-9CE4-1F071119C8FF}">
      <dgm:prSet phldrT="[טקסט]" custT="1"/>
      <dgm:spPr/>
      <dgm:t>
        <a:bodyPr/>
        <a:lstStyle/>
        <a:p>
          <a:pPr rtl="1"/>
          <a:r>
            <a:rPr lang="en-US" sz="2800" dirty="0" smtClean="0"/>
            <a:t>Stable (natural) nation states</a:t>
          </a:r>
          <a:endParaRPr lang="he-IL" sz="2800" dirty="0"/>
        </a:p>
      </dgm:t>
    </dgm:pt>
    <dgm:pt modelId="{D4C9862D-2277-4DC7-B61D-D144B1727C5C}" type="par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A8648CA4-CE8B-404F-82A1-F668B770F9D1}" type="sib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FBC36A9F-EEA5-4CEE-8902-96871A389A3F}">
      <dgm:prSet phldrT="[טקסט]" custT="1"/>
      <dgm:spPr/>
      <dgm:t>
        <a:bodyPr/>
        <a:lstStyle/>
        <a:p>
          <a:pPr rtl="1"/>
          <a:r>
            <a:rPr lang="en-US" sz="2800" dirty="0" smtClean="0"/>
            <a:t>Challenged but stable nation states</a:t>
          </a:r>
          <a:endParaRPr lang="he-IL" sz="2800" dirty="0"/>
        </a:p>
      </dgm:t>
    </dgm:pt>
    <dgm:pt modelId="{3E9826FA-F5E4-4DA5-B00A-1688281ABCF2}" type="par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4DB1DBD4-CF81-47E0-807C-0BBA97812871}" type="sib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AC66E33A-96CF-49F1-B5A8-6BE975CA4C65}">
      <dgm:prSet phldrT="[טקסט]" custT="1"/>
      <dgm:spPr/>
      <dgm:t>
        <a:bodyPr/>
        <a:lstStyle/>
        <a:p>
          <a:pPr rtl="1"/>
          <a:r>
            <a:rPr lang="en-US" sz="2800" dirty="0" smtClean="0"/>
            <a:t>Weak nation states</a:t>
          </a:r>
          <a:endParaRPr lang="he-IL" sz="2800" dirty="0"/>
        </a:p>
      </dgm:t>
    </dgm:pt>
    <dgm:pt modelId="{26D44100-675B-44B7-86C3-ACDEA63F0352}" type="par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7EE0D5D-9589-4AE6-A5D4-498169B07315}" type="sib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889A9F8-2255-4E91-8A67-9D594AB11130}" type="pres">
      <dgm:prSet presAssocID="{D3E3B62A-8702-460E-87B6-83FC2B7D3C47}" presName="Name0" presStyleCnt="0">
        <dgm:presLayoutVars>
          <dgm:chMax val="7"/>
          <dgm:resizeHandles val="exact"/>
        </dgm:presLayoutVars>
      </dgm:prSet>
      <dgm:spPr/>
    </dgm:pt>
    <dgm:pt modelId="{BADCE539-156E-47E6-AC40-7F722DF4F426}" type="pres">
      <dgm:prSet presAssocID="{D3E3B62A-8702-460E-87B6-83FC2B7D3C47}" presName="comp1" presStyleCnt="0"/>
      <dgm:spPr/>
    </dgm:pt>
    <dgm:pt modelId="{46E3FFA4-722A-4ECF-AAED-494E0B740798}" type="pres">
      <dgm:prSet presAssocID="{D3E3B62A-8702-460E-87B6-83FC2B7D3C47}" presName="circle1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A969260-09E0-45D1-A83E-C2DFA280D401}" type="pres">
      <dgm:prSet presAssocID="{D3E3B62A-8702-460E-87B6-83FC2B7D3C47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D00BE9-8217-40AE-BD34-7B6AAE3AF038}" type="pres">
      <dgm:prSet presAssocID="{D3E3B62A-8702-460E-87B6-83FC2B7D3C47}" presName="comp2" presStyleCnt="0"/>
      <dgm:spPr/>
    </dgm:pt>
    <dgm:pt modelId="{3D67EC7A-BC4C-486A-B605-420F6C5F391B}" type="pres">
      <dgm:prSet presAssocID="{D3E3B62A-8702-460E-87B6-83FC2B7D3C47}" presName="circle2" presStyleLbl="node1" presStyleIdx="1" presStyleCnt="3"/>
      <dgm:spPr/>
      <dgm:t>
        <a:bodyPr/>
        <a:lstStyle/>
        <a:p>
          <a:pPr rtl="1"/>
          <a:endParaRPr lang="he-IL"/>
        </a:p>
      </dgm:t>
    </dgm:pt>
    <dgm:pt modelId="{C8337612-BEEB-4BDF-AC42-C1FF272EE24B}" type="pres">
      <dgm:prSet presAssocID="{D3E3B62A-8702-460E-87B6-83FC2B7D3C47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B19132-89B4-4B6A-93B1-CC80E3BAE85C}" type="pres">
      <dgm:prSet presAssocID="{D3E3B62A-8702-460E-87B6-83FC2B7D3C47}" presName="comp3" presStyleCnt="0"/>
      <dgm:spPr/>
    </dgm:pt>
    <dgm:pt modelId="{005B728B-96D3-45B5-9AFF-60092C054497}" type="pres">
      <dgm:prSet presAssocID="{D3E3B62A-8702-460E-87B6-83FC2B7D3C47}" presName="circle3" presStyleLbl="node1" presStyleIdx="2" presStyleCnt="3"/>
      <dgm:spPr/>
    </dgm:pt>
    <dgm:pt modelId="{E4DEA0E9-6142-4D0B-89B6-CBA0091B9F17}" type="pres">
      <dgm:prSet presAssocID="{D3E3B62A-8702-460E-87B6-83FC2B7D3C47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DF2280D-269A-4367-B7A0-1B7B47EDD00B}" srcId="{D3E3B62A-8702-460E-87B6-83FC2B7D3C47}" destId="{AC66E33A-96CF-49F1-B5A8-6BE975CA4C65}" srcOrd="0" destOrd="0" parTransId="{26D44100-675B-44B7-86C3-ACDEA63F0352}" sibTransId="{B7EE0D5D-9589-4AE6-A5D4-498169B07315}"/>
    <dgm:cxn modelId="{F2873819-0B93-43AE-870D-27045CC84310}" srcId="{D3E3B62A-8702-460E-87B6-83FC2B7D3C47}" destId="{FBC36A9F-EEA5-4CEE-8902-96871A389A3F}" srcOrd="1" destOrd="0" parTransId="{3E9826FA-F5E4-4DA5-B00A-1688281ABCF2}" sibTransId="{4DB1DBD4-CF81-47E0-807C-0BBA97812871}"/>
    <dgm:cxn modelId="{E6C02969-BED1-4B5F-9D29-271AAEBACC5C}" type="presOf" srcId="{B99EDD13-2CC8-44C5-9CE4-1F071119C8FF}" destId="{005B728B-96D3-45B5-9AFF-60092C054497}" srcOrd="0" destOrd="0" presId="urn:microsoft.com/office/officeart/2005/8/layout/venn2"/>
    <dgm:cxn modelId="{08540D48-91AD-4849-92DF-570E2A3B287F}" type="presOf" srcId="{B99EDD13-2CC8-44C5-9CE4-1F071119C8FF}" destId="{E4DEA0E9-6142-4D0B-89B6-CBA0091B9F17}" srcOrd="1" destOrd="0" presId="urn:microsoft.com/office/officeart/2005/8/layout/venn2"/>
    <dgm:cxn modelId="{80AF96F2-98F2-4D79-A6E3-113CBD26FEB9}" type="presOf" srcId="{AC66E33A-96CF-49F1-B5A8-6BE975CA4C65}" destId="{46E3FFA4-722A-4ECF-AAED-494E0B740798}" srcOrd="0" destOrd="0" presId="urn:microsoft.com/office/officeart/2005/8/layout/venn2"/>
    <dgm:cxn modelId="{C6EEEA2D-3192-4E16-B87E-C6E5999A9359}" type="presOf" srcId="{D3E3B62A-8702-460E-87B6-83FC2B7D3C47}" destId="{B889A9F8-2255-4E91-8A67-9D594AB11130}" srcOrd="0" destOrd="0" presId="urn:microsoft.com/office/officeart/2005/8/layout/venn2"/>
    <dgm:cxn modelId="{5355A82E-23BE-49D6-9C21-A33225BE7655}" srcId="{D3E3B62A-8702-460E-87B6-83FC2B7D3C47}" destId="{B99EDD13-2CC8-44C5-9CE4-1F071119C8FF}" srcOrd="2" destOrd="0" parTransId="{D4C9862D-2277-4DC7-B61D-D144B1727C5C}" sibTransId="{A8648CA4-CE8B-404F-82A1-F668B770F9D1}"/>
    <dgm:cxn modelId="{CBBA7B16-F985-42F5-8B60-0F26788A2FB8}" type="presOf" srcId="{FBC36A9F-EEA5-4CEE-8902-96871A389A3F}" destId="{C8337612-BEEB-4BDF-AC42-C1FF272EE24B}" srcOrd="1" destOrd="0" presId="urn:microsoft.com/office/officeart/2005/8/layout/venn2"/>
    <dgm:cxn modelId="{A214D6F6-A19F-4167-B9FD-04089EC59644}" type="presOf" srcId="{AC66E33A-96CF-49F1-B5A8-6BE975CA4C65}" destId="{FA969260-09E0-45D1-A83E-C2DFA280D401}" srcOrd="1" destOrd="0" presId="urn:microsoft.com/office/officeart/2005/8/layout/venn2"/>
    <dgm:cxn modelId="{28147A50-01D8-4ACB-8093-284BE4D7EF6B}" type="presOf" srcId="{FBC36A9F-EEA5-4CEE-8902-96871A389A3F}" destId="{3D67EC7A-BC4C-486A-B605-420F6C5F391B}" srcOrd="0" destOrd="0" presId="urn:microsoft.com/office/officeart/2005/8/layout/venn2"/>
    <dgm:cxn modelId="{DD225B38-FE9E-40BD-813A-3525B4AB4BCE}" type="presParOf" srcId="{B889A9F8-2255-4E91-8A67-9D594AB11130}" destId="{BADCE539-156E-47E6-AC40-7F722DF4F426}" srcOrd="0" destOrd="0" presId="urn:microsoft.com/office/officeart/2005/8/layout/venn2"/>
    <dgm:cxn modelId="{82072E37-61D6-4FE0-A914-7451DF1BDB63}" type="presParOf" srcId="{BADCE539-156E-47E6-AC40-7F722DF4F426}" destId="{46E3FFA4-722A-4ECF-AAED-494E0B740798}" srcOrd="0" destOrd="0" presId="urn:microsoft.com/office/officeart/2005/8/layout/venn2"/>
    <dgm:cxn modelId="{1E6C9497-C6AD-49C2-B6FF-4AC30CA69ED3}" type="presParOf" srcId="{BADCE539-156E-47E6-AC40-7F722DF4F426}" destId="{FA969260-09E0-45D1-A83E-C2DFA280D401}" srcOrd="1" destOrd="0" presId="urn:microsoft.com/office/officeart/2005/8/layout/venn2"/>
    <dgm:cxn modelId="{3F75EBC8-F921-47D0-AA30-BAA68A91CF65}" type="presParOf" srcId="{B889A9F8-2255-4E91-8A67-9D594AB11130}" destId="{23D00BE9-8217-40AE-BD34-7B6AAE3AF038}" srcOrd="1" destOrd="0" presId="urn:microsoft.com/office/officeart/2005/8/layout/venn2"/>
    <dgm:cxn modelId="{EBF5CDF4-7E11-406E-BAE0-9EB499486EDD}" type="presParOf" srcId="{23D00BE9-8217-40AE-BD34-7B6AAE3AF038}" destId="{3D67EC7A-BC4C-486A-B605-420F6C5F391B}" srcOrd="0" destOrd="0" presId="urn:microsoft.com/office/officeart/2005/8/layout/venn2"/>
    <dgm:cxn modelId="{E637E88E-E30E-4FE6-962D-CE17D8476DA5}" type="presParOf" srcId="{23D00BE9-8217-40AE-BD34-7B6AAE3AF038}" destId="{C8337612-BEEB-4BDF-AC42-C1FF272EE24B}" srcOrd="1" destOrd="0" presId="urn:microsoft.com/office/officeart/2005/8/layout/venn2"/>
    <dgm:cxn modelId="{D8B1B0B0-FFBF-4942-9690-12ABAF9E4433}" type="presParOf" srcId="{B889A9F8-2255-4E91-8A67-9D594AB11130}" destId="{CCB19132-89B4-4B6A-93B1-CC80E3BAE85C}" srcOrd="2" destOrd="0" presId="urn:microsoft.com/office/officeart/2005/8/layout/venn2"/>
    <dgm:cxn modelId="{D8DD3C05-87C6-4C5B-9B6E-237EA547A3E3}" type="presParOf" srcId="{CCB19132-89B4-4B6A-93B1-CC80E3BAE85C}" destId="{005B728B-96D3-45B5-9AFF-60092C054497}" srcOrd="0" destOrd="0" presId="urn:microsoft.com/office/officeart/2005/8/layout/venn2"/>
    <dgm:cxn modelId="{45A6092E-32B8-4537-9DE4-11116D2B5A0D}" type="presParOf" srcId="{CCB19132-89B4-4B6A-93B1-CC80E3BAE85C}" destId="{E4DEA0E9-6142-4D0B-89B6-CBA0091B9F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E3B62A-8702-460E-87B6-83FC2B7D3C47}" type="doc">
      <dgm:prSet loTypeId="urn:microsoft.com/office/officeart/2005/8/layout/venn2" loCatId="relationship" qsTypeId="urn:microsoft.com/office/officeart/2009/2/quickstyle/3d8" qsCatId="3D" csTypeId="urn:microsoft.com/office/officeart/2005/8/colors/colorful4" csCatId="colorful" phldr="1"/>
      <dgm:spPr/>
    </dgm:pt>
    <dgm:pt modelId="{B99EDD13-2CC8-44C5-9CE4-1F071119C8FF}">
      <dgm:prSet phldrT="[טקסט]" custT="1"/>
      <dgm:spPr/>
      <dgm:t>
        <a:bodyPr/>
        <a:lstStyle/>
        <a:p>
          <a:pPr rtl="1"/>
          <a:r>
            <a:rPr lang="en-US" sz="2800" dirty="0" smtClean="0"/>
            <a:t>Stable (natural) nation states</a:t>
          </a:r>
          <a:endParaRPr lang="he-IL" sz="2800" dirty="0"/>
        </a:p>
      </dgm:t>
    </dgm:pt>
    <dgm:pt modelId="{D4C9862D-2277-4DC7-B61D-D144B1727C5C}" type="par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A8648CA4-CE8B-404F-82A1-F668B770F9D1}" type="sib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FBC36A9F-EEA5-4CEE-8902-96871A389A3F}">
      <dgm:prSet phldrT="[טקסט]" custT="1"/>
      <dgm:spPr/>
      <dgm:t>
        <a:bodyPr/>
        <a:lstStyle/>
        <a:p>
          <a:pPr rtl="1"/>
          <a:r>
            <a:rPr lang="en-US" sz="2800" dirty="0" smtClean="0"/>
            <a:t>Challenged but stable nation states</a:t>
          </a:r>
          <a:endParaRPr lang="he-IL" sz="2800" dirty="0"/>
        </a:p>
      </dgm:t>
    </dgm:pt>
    <dgm:pt modelId="{3E9826FA-F5E4-4DA5-B00A-1688281ABCF2}" type="par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4DB1DBD4-CF81-47E0-807C-0BBA97812871}" type="sib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AC66E33A-96CF-49F1-B5A8-6BE975CA4C65}">
      <dgm:prSet phldrT="[טקסט]" custT="1"/>
      <dgm:spPr/>
      <dgm:t>
        <a:bodyPr/>
        <a:lstStyle/>
        <a:p>
          <a:pPr rtl="1"/>
          <a:r>
            <a:rPr lang="en-US" sz="2800" dirty="0" smtClean="0"/>
            <a:t>Weak nation states</a:t>
          </a:r>
          <a:endParaRPr lang="he-IL" sz="2800" dirty="0"/>
        </a:p>
      </dgm:t>
    </dgm:pt>
    <dgm:pt modelId="{26D44100-675B-44B7-86C3-ACDEA63F0352}" type="par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7EE0D5D-9589-4AE6-A5D4-498169B07315}" type="sib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889A9F8-2255-4E91-8A67-9D594AB11130}" type="pres">
      <dgm:prSet presAssocID="{D3E3B62A-8702-460E-87B6-83FC2B7D3C47}" presName="Name0" presStyleCnt="0">
        <dgm:presLayoutVars>
          <dgm:chMax val="7"/>
          <dgm:resizeHandles val="exact"/>
        </dgm:presLayoutVars>
      </dgm:prSet>
      <dgm:spPr/>
    </dgm:pt>
    <dgm:pt modelId="{BADCE539-156E-47E6-AC40-7F722DF4F426}" type="pres">
      <dgm:prSet presAssocID="{D3E3B62A-8702-460E-87B6-83FC2B7D3C47}" presName="comp1" presStyleCnt="0"/>
      <dgm:spPr/>
    </dgm:pt>
    <dgm:pt modelId="{46E3FFA4-722A-4ECF-AAED-494E0B740798}" type="pres">
      <dgm:prSet presAssocID="{D3E3B62A-8702-460E-87B6-83FC2B7D3C47}" presName="circle1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A969260-09E0-45D1-A83E-C2DFA280D401}" type="pres">
      <dgm:prSet presAssocID="{D3E3B62A-8702-460E-87B6-83FC2B7D3C47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D00BE9-8217-40AE-BD34-7B6AAE3AF038}" type="pres">
      <dgm:prSet presAssocID="{D3E3B62A-8702-460E-87B6-83FC2B7D3C47}" presName="comp2" presStyleCnt="0"/>
      <dgm:spPr/>
    </dgm:pt>
    <dgm:pt modelId="{3D67EC7A-BC4C-486A-B605-420F6C5F391B}" type="pres">
      <dgm:prSet presAssocID="{D3E3B62A-8702-460E-87B6-83FC2B7D3C47}" presName="circle2" presStyleLbl="node1" presStyleIdx="1" presStyleCnt="3"/>
      <dgm:spPr/>
      <dgm:t>
        <a:bodyPr/>
        <a:lstStyle/>
        <a:p>
          <a:pPr rtl="1"/>
          <a:endParaRPr lang="he-IL"/>
        </a:p>
      </dgm:t>
    </dgm:pt>
    <dgm:pt modelId="{C8337612-BEEB-4BDF-AC42-C1FF272EE24B}" type="pres">
      <dgm:prSet presAssocID="{D3E3B62A-8702-460E-87B6-83FC2B7D3C47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B19132-89B4-4B6A-93B1-CC80E3BAE85C}" type="pres">
      <dgm:prSet presAssocID="{D3E3B62A-8702-460E-87B6-83FC2B7D3C47}" presName="comp3" presStyleCnt="0"/>
      <dgm:spPr/>
    </dgm:pt>
    <dgm:pt modelId="{005B728B-96D3-45B5-9AFF-60092C054497}" type="pres">
      <dgm:prSet presAssocID="{D3E3B62A-8702-460E-87B6-83FC2B7D3C47}" presName="circle3" presStyleLbl="node1" presStyleIdx="2" presStyleCnt="3"/>
      <dgm:spPr/>
    </dgm:pt>
    <dgm:pt modelId="{E4DEA0E9-6142-4D0B-89B6-CBA0091B9F17}" type="pres">
      <dgm:prSet presAssocID="{D3E3B62A-8702-460E-87B6-83FC2B7D3C47}" presName="c3text" presStyleLbl="node1" presStyleIdx="2" presStyleCnt="3">
        <dgm:presLayoutVars>
          <dgm:bulletEnabled val="1"/>
        </dgm:presLayoutVars>
      </dgm:prSet>
      <dgm:spPr/>
    </dgm:pt>
  </dgm:ptLst>
  <dgm:cxnLst>
    <dgm:cxn modelId="{8DB9A5F8-0641-4130-B822-81F3C16EEE58}" type="presOf" srcId="{FBC36A9F-EEA5-4CEE-8902-96871A389A3F}" destId="{C8337612-BEEB-4BDF-AC42-C1FF272EE24B}" srcOrd="1" destOrd="0" presId="urn:microsoft.com/office/officeart/2005/8/layout/venn2"/>
    <dgm:cxn modelId="{160CB7C5-1480-476D-A1A4-C89EBF2FFDA0}" type="presOf" srcId="{FBC36A9F-EEA5-4CEE-8902-96871A389A3F}" destId="{3D67EC7A-BC4C-486A-B605-420F6C5F391B}" srcOrd="0" destOrd="0" presId="urn:microsoft.com/office/officeart/2005/8/layout/venn2"/>
    <dgm:cxn modelId="{69A42964-5A98-437F-A1EB-B00FDA9FE7C4}" type="presOf" srcId="{AC66E33A-96CF-49F1-B5A8-6BE975CA4C65}" destId="{46E3FFA4-722A-4ECF-AAED-494E0B740798}" srcOrd="0" destOrd="0" presId="urn:microsoft.com/office/officeart/2005/8/layout/venn2"/>
    <dgm:cxn modelId="{2F0AC7B5-5142-4FDC-9E7C-EC988973EAAF}" type="presOf" srcId="{AC66E33A-96CF-49F1-B5A8-6BE975CA4C65}" destId="{FA969260-09E0-45D1-A83E-C2DFA280D401}" srcOrd="1" destOrd="0" presId="urn:microsoft.com/office/officeart/2005/8/layout/venn2"/>
    <dgm:cxn modelId="{4EF1D3DB-27F7-4995-82FB-E40A46C81368}" type="presOf" srcId="{D3E3B62A-8702-460E-87B6-83FC2B7D3C47}" destId="{B889A9F8-2255-4E91-8A67-9D594AB11130}" srcOrd="0" destOrd="0" presId="urn:microsoft.com/office/officeart/2005/8/layout/venn2"/>
    <dgm:cxn modelId="{55C8FF94-614D-441C-A6E1-224F3570B192}" type="presOf" srcId="{B99EDD13-2CC8-44C5-9CE4-1F071119C8FF}" destId="{005B728B-96D3-45B5-9AFF-60092C054497}" srcOrd="0" destOrd="0" presId="urn:microsoft.com/office/officeart/2005/8/layout/venn2"/>
    <dgm:cxn modelId="{F2873819-0B93-43AE-870D-27045CC84310}" srcId="{D3E3B62A-8702-460E-87B6-83FC2B7D3C47}" destId="{FBC36A9F-EEA5-4CEE-8902-96871A389A3F}" srcOrd="1" destOrd="0" parTransId="{3E9826FA-F5E4-4DA5-B00A-1688281ABCF2}" sibTransId="{4DB1DBD4-CF81-47E0-807C-0BBA97812871}"/>
    <dgm:cxn modelId="{5DF2280D-269A-4367-B7A0-1B7B47EDD00B}" srcId="{D3E3B62A-8702-460E-87B6-83FC2B7D3C47}" destId="{AC66E33A-96CF-49F1-B5A8-6BE975CA4C65}" srcOrd="0" destOrd="0" parTransId="{26D44100-675B-44B7-86C3-ACDEA63F0352}" sibTransId="{B7EE0D5D-9589-4AE6-A5D4-498169B07315}"/>
    <dgm:cxn modelId="{5355A82E-23BE-49D6-9C21-A33225BE7655}" srcId="{D3E3B62A-8702-460E-87B6-83FC2B7D3C47}" destId="{B99EDD13-2CC8-44C5-9CE4-1F071119C8FF}" srcOrd="2" destOrd="0" parTransId="{D4C9862D-2277-4DC7-B61D-D144B1727C5C}" sibTransId="{A8648CA4-CE8B-404F-82A1-F668B770F9D1}"/>
    <dgm:cxn modelId="{2D89138C-0A6A-44C1-A499-967DC0D5376E}" type="presOf" srcId="{B99EDD13-2CC8-44C5-9CE4-1F071119C8FF}" destId="{E4DEA0E9-6142-4D0B-89B6-CBA0091B9F17}" srcOrd="1" destOrd="0" presId="urn:microsoft.com/office/officeart/2005/8/layout/venn2"/>
    <dgm:cxn modelId="{B7446D21-35DE-47AE-9AF8-4B5673CA2345}" type="presParOf" srcId="{B889A9F8-2255-4E91-8A67-9D594AB11130}" destId="{BADCE539-156E-47E6-AC40-7F722DF4F426}" srcOrd="0" destOrd="0" presId="urn:microsoft.com/office/officeart/2005/8/layout/venn2"/>
    <dgm:cxn modelId="{5EF439EB-DBEC-460E-A0A8-6EE12A6C613D}" type="presParOf" srcId="{BADCE539-156E-47E6-AC40-7F722DF4F426}" destId="{46E3FFA4-722A-4ECF-AAED-494E0B740798}" srcOrd="0" destOrd="0" presId="urn:microsoft.com/office/officeart/2005/8/layout/venn2"/>
    <dgm:cxn modelId="{22C2BD6B-97B4-49B4-B708-ED2ABA179E5A}" type="presParOf" srcId="{BADCE539-156E-47E6-AC40-7F722DF4F426}" destId="{FA969260-09E0-45D1-A83E-C2DFA280D401}" srcOrd="1" destOrd="0" presId="urn:microsoft.com/office/officeart/2005/8/layout/venn2"/>
    <dgm:cxn modelId="{1DBB76E5-EC69-42B1-9DAD-FF19FF67977B}" type="presParOf" srcId="{B889A9F8-2255-4E91-8A67-9D594AB11130}" destId="{23D00BE9-8217-40AE-BD34-7B6AAE3AF038}" srcOrd="1" destOrd="0" presId="urn:microsoft.com/office/officeart/2005/8/layout/venn2"/>
    <dgm:cxn modelId="{9B053F61-9F90-4893-AE34-0351E2D5EDB6}" type="presParOf" srcId="{23D00BE9-8217-40AE-BD34-7B6AAE3AF038}" destId="{3D67EC7A-BC4C-486A-B605-420F6C5F391B}" srcOrd="0" destOrd="0" presId="urn:microsoft.com/office/officeart/2005/8/layout/venn2"/>
    <dgm:cxn modelId="{B486E5EC-129E-4786-A8C4-A9C79A5D3246}" type="presParOf" srcId="{23D00BE9-8217-40AE-BD34-7B6AAE3AF038}" destId="{C8337612-BEEB-4BDF-AC42-C1FF272EE24B}" srcOrd="1" destOrd="0" presId="urn:microsoft.com/office/officeart/2005/8/layout/venn2"/>
    <dgm:cxn modelId="{8A7BB625-0422-4BE3-B169-A1C5EBFBAFA0}" type="presParOf" srcId="{B889A9F8-2255-4E91-8A67-9D594AB11130}" destId="{CCB19132-89B4-4B6A-93B1-CC80E3BAE85C}" srcOrd="2" destOrd="0" presId="urn:microsoft.com/office/officeart/2005/8/layout/venn2"/>
    <dgm:cxn modelId="{971DB98D-B7C4-43B4-9F63-CD7AF88A75C9}" type="presParOf" srcId="{CCB19132-89B4-4B6A-93B1-CC80E3BAE85C}" destId="{005B728B-96D3-45B5-9AFF-60092C054497}" srcOrd="0" destOrd="0" presId="urn:microsoft.com/office/officeart/2005/8/layout/venn2"/>
    <dgm:cxn modelId="{1C373B9B-B293-4060-A79F-97B4B5AB218E}" type="presParOf" srcId="{CCB19132-89B4-4B6A-93B1-CC80E3BAE85C}" destId="{E4DEA0E9-6142-4D0B-89B6-CBA0091B9F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E3B62A-8702-460E-87B6-83FC2B7D3C47}" type="doc">
      <dgm:prSet loTypeId="urn:microsoft.com/office/officeart/2005/8/layout/venn2" loCatId="relationship" qsTypeId="urn:microsoft.com/office/officeart/2009/2/quickstyle/3d8" qsCatId="3D" csTypeId="urn:microsoft.com/office/officeart/2005/8/colors/colorful4" csCatId="colorful" phldr="1"/>
      <dgm:spPr/>
    </dgm:pt>
    <dgm:pt modelId="{B99EDD13-2CC8-44C5-9CE4-1F071119C8FF}">
      <dgm:prSet phldrT="[טקסט]" custT="1"/>
      <dgm:spPr/>
      <dgm:t>
        <a:bodyPr/>
        <a:lstStyle/>
        <a:p>
          <a:pPr rtl="1"/>
          <a:r>
            <a:rPr lang="en-US" sz="2800" dirty="0" smtClean="0"/>
            <a:t>Stable (natural) nation states</a:t>
          </a:r>
          <a:endParaRPr lang="he-IL" sz="2800" dirty="0"/>
        </a:p>
      </dgm:t>
    </dgm:pt>
    <dgm:pt modelId="{D4C9862D-2277-4DC7-B61D-D144B1727C5C}" type="par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A8648CA4-CE8B-404F-82A1-F668B770F9D1}" type="sibTrans" cxnId="{5355A82E-23BE-49D6-9C21-A33225BE7655}">
      <dgm:prSet/>
      <dgm:spPr/>
      <dgm:t>
        <a:bodyPr/>
        <a:lstStyle/>
        <a:p>
          <a:pPr rtl="1"/>
          <a:endParaRPr lang="he-IL"/>
        </a:p>
      </dgm:t>
    </dgm:pt>
    <dgm:pt modelId="{FBC36A9F-EEA5-4CEE-8902-96871A389A3F}">
      <dgm:prSet phldrT="[טקסט]" custT="1"/>
      <dgm:spPr/>
      <dgm:t>
        <a:bodyPr/>
        <a:lstStyle/>
        <a:p>
          <a:pPr rtl="1"/>
          <a:r>
            <a:rPr lang="en-US" sz="2800" dirty="0" smtClean="0"/>
            <a:t>Challenged but stable nation states</a:t>
          </a:r>
          <a:endParaRPr lang="he-IL" sz="2800" dirty="0"/>
        </a:p>
      </dgm:t>
    </dgm:pt>
    <dgm:pt modelId="{3E9826FA-F5E4-4DA5-B00A-1688281ABCF2}" type="par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4DB1DBD4-CF81-47E0-807C-0BBA97812871}" type="sibTrans" cxnId="{F2873819-0B93-43AE-870D-27045CC84310}">
      <dgm:prSet/>
      <dgm:spPr/>
      <dgm:t>
        <a:bodyPr/>
        <a:lstStyle/>
        <a:p>
          <a:pPr rtl="1"/>
          <a:endParaRPr lang="he-IL"/>
        </a:p>
      </dgm:t>
    </dgm:pt>
    <dgm:pt modelId="{AC66E33A-96CF-49F1-B5A8-6BE975CA4C65}">
      <dgm:prSet phldrT="[טקסט]" custT="1"/>
      <dgm:spPr/>
      <dgm:t>
        <a:bodyPr/>
        <a:lstStyle/>
        <a:p>
          <a:pPr rtl="1"/>
          <a:r>
            <a:rPr lang="en-US" sz="2800" dirty="0" smtClean="0"/>
            <a:t>Weak nation states</a:t>
          </a:r>
          <a:endParaRPr lang="he-IL" sz="2800" dirty="0"/>
        </a:p>
      </dgm:t>
    </dgm:pt>
    <dgm:pt modelId="{26D44100-675B-44B7-86C3-ACDEA63F0352}" type="par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7EE0D5D-9589-4AE6-A5D4-498169B07315}" type="sibTrans" cxnId="{5DF2280D-269A-4367-B7A0-1B7B47EDD00B}">
      <dgm:prSet/>
      <dgm:spPr/>
      <dgm:t>
        <a:bodyPr/>
        <a:lstStyle/>
        <a:p>
          <a:pPr rtl="1"/>
          <a:endParaRPr lang="he-IL"/>
        </a:p>
      </dgm:t>
    </dgm:pt>
    <dgm:pt modelId="{B889A9F8-2255-4E91-8A67-9D594AB11130}" type="pres">
      <dgm:prSet presAssocID="{D3E3B62A-8702-460E-87B6-83FC2B7D3C47}" presName="Name0" presStyleCnt="0">
        <dgm:presLayoutVars>
          <dgm:chMax val="7"/>
          <dgm:resizeHandles val="exact"/>
        </dgm:presLayoutVars>
      </dgm:prSet>
      <dgm:spPr/>
    </dgm:pt>
    <dgm:pt modelId="{BADCE539-156E-47E6-AC40-7F722DF4F426}" type="pres">
      <dgm:prSet presAssocID="{D3E3B62A-8702-460E-87B6-83FC2B7D3C47}" presName="comp1" presStyleCnt="0"/>
      <dgm:spPr/>
    </dgm:pt>
    <dgm:pt modelId="{46E3FFA4-722A-4ECF-AAED-494E0B740798}" type="pres">
      <dgm:prSet presAssocID="{D3E3B62A-8702-460E-87B6-83FC2B7D3C47}" presName="circle1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A969260-09E0-45D1-A83E-C2DFA280D401}" type="pres">
      <dgm:prSet presAssocID="{D3E3B62A-8702-460E-87B6-83FC2B7D3C47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D00BE9-8217-40AE-BD34-7B6AAE3AF038}" type="pres">
      <dgm:prSet presAssocID="{D3E3B62A-8702-460E-87B6-83FC2B7D3C47}" presName="comp2" presStyleCnt="0"/>
      <dgm:spPr/>
    </dgm:pt>
    <dgm:pt modelId="{3D67EC7A-BC4C-486A-B605-420F6C5F391B}" type="pres">
      <dgm:prSet presAssocID="{D3E3B62A-8702-460E-87B6-83FC2B7D3C47}" presName="circle2" presStyleLbl="node1" presStyleIdx="1" presStyleCnt="3"/>
      <dgm:spPr/>
      <dgm:t>
        <a:bodyPr/>
        <a:lstStyle/>
        <a:p>
          <a:pPr rtl="1"/>
          <a:endParaRPr lang="he-IL"/>
        </a:p>
      </dgm:t>
    </dgm:pt>
    <dgm:pt modelId="{C8337612-BEEB-4BDF-AC42-C1FF272EE24B}" type="pres">
      <dgm:prSet presAssocID="{D3E3B62A-8702-460E-87B6-83FC2B7D3C47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B19132-89B4-4B6A-93B1-CC80E3BAE85C}" type="pres">
      <dgm:prSet presAssocID="{D3E3B62A-8702-460E-87B6-83FC2B7D3C47}" presName="comp3" presStyleCnt="0"/>
      <dgm:spPr/>
    </dgm:pt>
    <dgm:pt modelId="{005B728B-96D3-45B5-9AFF-60092C054497}" type="pres">
      <dgm:prSet presAssocID="{D3E3B62A-8702-460E-87B6-83FC2B7D3C47}" presName="circle3" presStyleLbl="node1" presStyleIdx="2" presStyleCnt="3"/>
      <dgm:spPr/>
    </dgm:pt>
    <dgm:pt modelId="{E4DEA0E9-6142-4D0B-89B6-CBA0091B9F17}" type="pres">
      <dgm:prSet presAssocID="{D3E3B62A-8702-460E-87B6-83FC2B7D3C47}" presName="c3text" presStyleLbl="node1" presStyleIdx="2" presStyleCnt="3">
        <dgm:presLayoutVars>
          <dgm:bulletEnabled val="1"/>
        </dgm:presLayoutVars>
      </dgm:prSet>
      <dgm:spPr/>
    </dgm:pt>
  </dgm:ptLst>
  <dgm:cxnLst>
    <dgm:cxn modelId="{EE7ECA29-664F-4279-A7E6-1EC919844BA7}" type="presOf" srcId="{AC66E33A-96CF-49F1-B5A8-6BE975CA4C65}" destId="{46E3FFA4-722A-4ECF-AAED-494E0B740798}" srcOrd="0" destOrd="0" presId="urn:microsoft.com/office/officeart/2005/8/layout/venn2"/>
    <dgm:cxn modelId="{BE4A56C1-0F44-4EE8-9F29-14D1723A81D1}" type="presOf" srcId="{FBC36A9F-EEA5-4CEE-8902-96871A389A3F}" destId="{3D67EC7A-BC4C-486A-B605-420F6C5F391B}" srcOrd="0" destOrd="0" presId="urn:microsoft.com/office/officeart/2005/8/layout/venn2"/>
    <dgm:cxn modelId="{E42E3247-74B0-4AE4-AF9C-528BA907DB4C}" type="presOf" srcId="{B99EDD13-2CC8-44C5-9CE4-1F071119C8FF}" destId="{005B728B-96D3-45B5-9AFF-60092C054497}" srcOrd="0" destOrd="0" presId="urn:microsoft.com/office/officeart/2005/8/layout/venn2"/>
    <dgm:cxn modelId="{80894848-A5B3-4EBA-AEDB-92AF68D40785}" type="presOf" srcId="{B99EDD13-2CC8-44C5-9CE4-1F071119C8FF}" destId="{E4DEA0E9-6142-4D0B-89B6-CBA0091B9F17}" srcOrd="1" destOrd="0" presId="urn:microsoft.com/office/officeart/2005/8/layout/venn2"/>
    <dgm:cxn modelId="{CA741764-E834-464F-8B72-8450D635066B}" type="presOf" srcId="{D3E3B62A-8702-460E-87B6-83FC2B7D3C47}" destId="{B889A9F8-2255-4E91-8A67-9D594AB11130}" srcOrd="0" destOrd="0" presId="urn:microsoft.com/office/officeart/2005/8/layout/venn2"/>
    <dgm:cxn modelId="{F2873819-0B93-43AE-870D-27045CC84310}" srcId="{D3E3B62A-8702-460E-87B6-83FC2B7D3C47}" destId="{FBC36A9F-EEA5-4CEE-8902-96871A389A3F}" srcOrd="1" destOrd="0" parTransId="{3E9826FA-F5E4-4DA5-B00A-1688281ABCF2}" sibTransId="{4DB1DBD4-CF81-47E0-807C-0BBA97812871}"/>
    <dgm:cxn modelId="{5DF2280D-269A-4367-B7A0-1B7B47EDD00B}" srcId="{D3E3B62A-8702-460E-87B6-83FC2B7D3C47}" destId="{AC66E33A-96CF-49F1-B5A8-6BE975CA4C65}" srcOrd="0" destOrd="0" parTransId="{26D44100-675B-44B7-86C3-ACDEA63F0352}" sibTransId="{B7EE0D5D-9589-4AE6-A5D4-498169B07315}"/>
    <dgm:cxn modelId="{5355A82E-23BE-49D6-9C21-A33225BE7655}" srcId="{D3E3B62A-8702-460E-87B6-83FC2B7D3C47}" destId="{B99EDD13-2CC8-44C5-9CE4-1F071119C8FF}" srcOrd="2" destOrd="0" parTransId="{D4C9862D-2277-4DC7-B61D-D144B1727C5C}" sibTransId="{A8648CA4-CE8B-404F-82A1-F668B770F9D1}"/>
    <dgm:cxn modelId="{BB270F9A-D078-47E1-A8E6-978F2E3CB1CF}" type="presOf" srcId="{FBC36A9F-EEA5-4CEE-8902-96871A389A3F}" destId="{C8337612-BEEB-4BDF-AC42-C1FF272EE24B}" srcOrd="1" destOrd="0" presId="urn:microsoft.com/office/officeart/2005/8/layout/venn2"/>
    <dgm:cxn modelId="{6116D274-86A3-403A-ABE6-88E3C6AE9D91}" type="presOf" srcId="{AC66E33A-96CF-49F1-B5A8-6BE975CA4C65}" destId="{FA969260-09E0-45D1-A83E-C2DFA280D401}" srcOrd="1" destOrd="0" presId="urn:microsoft.com/office/officeart/2005/8/layout/venn2"/>
    <dgm:cxn modelId="{697FFE7E-11AC-401E-BDE3-7235B7693A4C}" type="presParOf" srcId="{B889A9F8-2255-4E91-8A67-9D594AB11130}" destId="{BADCE539-156E-47E6-AC40-7F722DF4F426}" srcOrd="0" destOrd="0" presId="urn:microsoft.com/office/officeart/2005/8/layout/venn2"/>
    <dgm:cxn modelId="{3AFF24CB-1275-4C9D-A410-59A1CEA520A7}" type="presParOf" srcId="{BADCE539-156E-47E6-AC40-7F722DF4F426}" destId="{46E3FFA4-722A-4ECF-AAED-494E0B740798}" srcOrd="0" destOrd="0" presId="urn:microsoft.com/office/officeart/2005/8/layout/venn2"/>
    <dgm:cxn modelId="{E91E9570-0201-466C-9A2D-85FFEC7EDAC3}" type="presParOf" srcId="{BADCE539-156E-47E6-AC40-7F722DF4F426}" destId="{FA969260-09E0-45D1-A83E-C2DFA280D401}" srcOrd="1" destOrd="0" presId="urn:microsoft.com/office/officeart/2005/8/layout/venn2"/>
    <dgm:cxn modelId="{73DDE223-75A2-4B32-A66A-1364DF2ED7BA}" type="presParOf" srcId="{B889A9F8-2255-4E91-8A67-9D594AB11130}" destId="{23D00BE9-8217-40AE-BD34-7B6AAE3AF038}" srcOrd="1" destOrd="0" presId="urn:microsoft.com/office/officeart/2005/8/layout/venn2"/>
    <dgm:cxn modelId="{0FD168C6-D203-44F0-927C-0244C7EC4372}" type="presParOf" srcId="{23D00BE9-8217-40AE-BD34-7B6AAE3AF038}" destId="{3D67EC7A-BC4C-486A-B605-420F6C5F391B}" srcOrd="0" destOrd="0" presId="urn:microsoft.com/office/officeart/2005/8/layout/venn2"/>
    <dgm:cxn modelId="{F5740242-7449-41B0-871E-B8E1B7F6E346}" type="presParOf" srcId="{23D00BE9-8217-40AE-BD34-7B6AAE3AF038}" destId="{C8337612-BEEB-4BDF-AC42-C1FF272EE24B}" srcOrd="1" destOrd="0" presId="urn:microsoft.com/office/officeart/2005/8/layout/venn2"/>
    <dgm:cxn modelId="{2CD3E53A-3A4F-478F-952F-1411D3876CB6}" type="presParOf" srcId="{B889A9F8-2255-4E91-8A67-9D594AB11130}" destId="{CCB19132-89B4-4B6A-93B1-CC80E3BAE85C}" srcOrd="2" destOrd="0" presId="urn:microsoft.com/office/officeart/2005/8/layout/venn2"/>
    <dgm:cxn modelId="{78419B59-CC92-4548-B197-68E3CDB095D6}" type="presParOf" srcId="{CCB19132-89B4-4B6A-93B1-CC80E3BAE85C}" destId="{005B728B-96D3-45B5-9AFF-60092C054497}" srcOrd="0" destOrd="0" presId="urn:microsoft.com/office/officeart/2005/8/layout/venn2"/>
    <dgm:cxn modelId="{F7820AF6-EA7E-4A2A-A0E6-36C5DDF496B4}" type="presParOf" srcId="{CCB19132-89B4-4B6A-93B1-CC80E3BAE85C}" destId="{E4DEA0E9-6142-4D0B-89B6-CBA0091B9F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3FFA4-722A-4ECF-AAED-494E0B740798}">
      <dsp:nvSpPr>
        <dsp:cNvPr id="0" name=""/>
        <dsp:cNvSpPr/>
      </dsp:nvSpPr>
      <dsp:spPr>
        <a:xfrm>
          <a:off x="2667000" y="0"/>
          <a:ext cx="6858000" cy="685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Weak nation states</a:t>
          </a:r>
          <a:endParaRPr lang="he-IL" sz="2800" kern="1200" dirty="0"/>
        </a:p>
      </dsp:txBody>
      <dsp:txXfrm>
        <a:off x="4897564" y="342899"/>
        <a:ext cx="2396871" cy="1028700"/>
      </dsp:txXfrm>
    </dsp:sp>
    <dsp:sp modelId="{3D67EC7A-BC4C-486A-B605-420F6C5F391B}">
      <dsp:nvSpPr>
        <dsp:cNvPr id="0" name=""/>
        <dsp:cNvSpPr/>
      </dsp:nvSpPr>
      <dsp:spPr>
        <a:xfrm>
          <a:off x="3524250" y="1714499"/>
          <a:ext cx="5143500" cy="5143500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Challenged but stable nation states</a:t>
          </a:r>
          <a:endParaRPr lang="he-IL" sz="2800" kern="1200" dirty="0"/>
        </a:p>
      </dsp:txBody>
      <dsp:txXfrm>
        <a:off x="4897564" y="2035968"/>
        <a:ext cx="2396871" cy="964406"/>
      </dsp:txXfrm>
    </dsp:sp>
    <dsp:sp modelId="{005B728B-96D3-45B5-9AFF-60092C054497}">
      <dsp:nvSpPr>
        <dsp:cNvPr id="0" name=""/>
        <dsp:cNvSpPr/>
      </dsp:nvSpPr>
      <dsp:spPr>
        <a:xfrm>
          <a:off x="4381500" y="3429000"/>
          <a:ext cx="3429000" cy="342900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Stable (natural) nation states</a:t>
          </a:r>
          <a:endParaRPr lang="he-IL" sz="2800" kern="1200" dirty="0"/>
        </a:p>
      </dsp:txBody>
      <dsp:txXfrm>
        <a:off x="4883665" y="4286250"/>
        <a:ext cx="2424669" cy="171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3FFA4-722A-4ECF-AAED-494E0B740798}">
      <dsp:nvSpPr>
        <dsp:cNvPr id="0" name=""/>
        <dsp:cNvSpPr/>
      </dsp:nvSpPr>
      <dsp:spPr>
        <a:xfrm>
          <a:off x="2667000" y="0"/>
          <a:ext cx="6858000" cy="685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Weak nation states</a:t>
          </a:r>
          <a:endParaRPr lang="he-IL" sz="2800" kern="1200" dirty="0"/>
        </a:p>
      </dsp:txBody>
      <dsp:txXfrm>
        <a:off x="4897564" y="342899"/>
        <a:ext cx="2396871" cy="1028700"/>
      </dsp:txXfrm>
    </dsp:sp>
    <dsp:sp modelId="{3D67EC7A-BC4C-486A-B605-420F6C5F391B}">
      <dsp:nvSpPr>
        <dsp:cNvPr id="0" name=""/>
        <dsp:cNvSpPr/>
      </dsp:nvSpPr>
      <dsp:spPr>
        <a:xfrm>
          <a:off x="3524250" y="1714499"/>
          <a:ext cx="5143500" cy="5143500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Challenged but stable nation states</a:t>
          </a:r>
          <a:endParaRPr lang="he-IL" sz="2800" kern="1200" dirty="0"/>
        </a:p>
      </dsp:txBody>
      <dsp:txXfrm>
        <a:off x="4897564" y="2035968"/>
        <a:ext cx="2396871" cy="964406"/>
      </dsp:txXfrm>
    </dsp:sp>
    <dsp:sp modelId="{005B728B-96D3-45B5-9AFF-60092C054497}">
      <dsp:nvSpPr>
        <dsp:cNvPr id="0" name=""/>
        <dsp:cNvSpPr/>
      </dsp:nvSpPr>
      <dsp:spPr>
        <a:xfrm>
          <a:off x="4381500" y="3429000"/>
          <a:ext cx="3429000" cy="342900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Stable (natural) nation states</a:t>
          </a:r>
          <a:endParaRPr lang="he-IL" sz="2800" kern="1200" dirty="0"/>
        </a:p>
      </dsp:txBody>
      <dsp:txXfrm>
        <a:off x="4883665" y="4286250"/>
        <a:ext cx="2424669" cy="1714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3FFA4-722A-4ECF-AAED-494E0B740798}">
      <dsp:nvSpPr>
        <dsp:cNvPr id="0" name=""/>
        <dsp:cNvSpPr/>
      </dsp:nvSpPr>
      <dsp:spPr>
        <a:xfrm>
          <a:off x="2667000" y="0"/>
          <a:ext cx="6858000" cy="685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Weak nation states</a:t>
          </a:r>
          <a:endParaRPr lang="he-IL" sz="2800" kern="1200" dirty="0"/>
        </a:p>
      </dsp:txBody>
      <dsp:txXfrm>
        <a:off x="4897564" y="342899"/>
        <a:ext cx="2396871" cy="1028700"/>
      </dsp:txXfrm>
    </dsp:sp>
    <dsp:sp modelId="{3D67EC7A-BC4C-486A-B605-420F6C5F391B}">
      <dsp:nvSpPr>
        <dsp:cNvPr id="0" name=""/>
        <dsp:cNvSpPr/>
      </dsp:nvSpPr>
      <dsp:spPr>
        <a:xfrm>
          <a:off x="3524250" y="1714499"/>
          <a:ext cx="5143500" cy="5143500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Challenged but stable nation states</a:t>
          </a:r>
          <a:endParaRPr lang="he-IL" sz="2800" kern="1200" dirty="0"/>
        </a:p>
      </dsp:txBody>
      <dsp:txXfrm>
        <a:off x="4897564" y="2035968"/>
        <a:ext cx="2396871" cy="964406"/>
      </dsp:txXfrm>
    </dsp:sp>
    <dsp:sp modelId="{005B728B-96D3-45B5-9AFF-60092C054497}">
      <dsp:nvSpPr>
        <dsp:cNvPr id="0" name=""/>
        <dsp:cNvSpPr/>
      </dsp:nvSpPr>
      <dsp:spPr>
        <a:xfrm>
          <a:off x="4381500" y="3429000"/>
          <a:ext cx="3429000" cy="342900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Stable (natural) nation states</a:t>
          </a:r>
          <a:endParaRPr lang="he-IL" sz="2800" kern="1200" dirty="0"/>
        </a:p>
      </dsp:txBody>
      <dsp:txXfrm>
        <a:off x="4883665" y="4286250"/>
        <a:ext cx="2424669" cy="1714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3FFA4-722A-4ECF-AAED-494E0B740798}">
      <dsp:nvSpPr>
        <dsp:cNvPr id="0" name=""/>
        <dsp:cNvSpPr/>
      </dsp:nvSpPr>
      <dsp:spPr>
        <a:xfrm>
          <a:off x="2667000" y="0"/>
          <a:ext cx="6858000" cy="685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Weak nation states</a:t>
          </a:r>
          <a:endParaRPr lang="he-IL" sz="2800" kern="1200" dirty="0"/>
        </a:p>
      </dsp:txBody>
      <dsp:txXfrm>
        <a:off x="4897564" y="342899"/>
        <a:ext cx="2396871" cy="1028700"/>
      </dsp:txXfrm>
    </dsp:sp>
    <dsp:sp modelId="{3D67EC7A-BC4C-486A-B605-420F6C5F391B}">
      <dsp:nvSpPr>
        <dsp:cNvPr id="0" name=""/>
        <dsp:cNvSpPr/>
      </dsp:nvSpPr>
      <dsp:spPr>
        <a:xfrm>
          <a:off x="3524250" y="1714499"/>
          <a:ext cx="5143500" cy="5143500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Challenged but stable nation states</a:t>
          </a:r>
          <a:endParaRPr lang="he-IL" sz="2800" kern="1200" dirty="0"/>
        </a:p>
      </dsp:txBody>
      <dsp:txXfrm>
        <a:off x="4897564" y="2035968"/>
        <a:ext cx="2396871" cy="964406"/>
      </dsp:txXfrm>
    </dsp:sp>
    <dsp:sp modelId="{005B728B-96D3-45B5-9AFF-60092C054497}">
      <dsp:nvSpPr>
        <dsp:cNvPr id="0" name=""/>
        <dsp:cNvSpPr/>
      </dsp:nvSpPr>
      <dsp:spPr>
        <a:xfrm>
          <a:off x="4381500" y="3429000"/>
          <a:ext cx="3429000" cy="342900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Stable (natural) nation states</a:t>
          </a:r>
          <a:endParaRPr lang="he-IL" sz="2800" kern="1200" dirty="0"/>
        </a:p>
      </dsp:txBody>
      <dsp:txXfrm>
        <a:off x="4883665" y="4286250"/>
        <a:ext cx="2424669" cy="1714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376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76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980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306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455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346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652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82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381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293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138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FF73-B6BC-4A58-9F87-E494AC711534}" type="datetimeFigureOut">
              <a:rPr lang="he-IL" smtClean="0"/>
              <a:t>כ"ד/חשון/תשע"ח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D046-AF73-460A-ADCA-A0AEBF887E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207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5400" b="1" dirty="0" smtClean="0"/>
              <a:t>Middle East nation states explained </a:t>
            </a:r>
            <a:endParaRPr lang="he-IL" sz="5400" b="1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970" y="1690688"/>
            <a:ext cx="7444059" cy="476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07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499" y="114300"/>
            <a:ext cx="8619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4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400" y="70152"/>
            <a:ext cx="8801100" cy="678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4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77482"/>
            <a:ext cx="9537700" cy="634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07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843" y="177800"/>
            <a:ext cx="95193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66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/>
        </p:nvGraphicFramePr>
        <p:xfrm>
          <a:off x="-280670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מלבן 7"/>
          <p:cNvSpPr/>
          <p:nvPr/>
        </p:nvSpPr>
        <p:spPr>
          <a:xfrm>
            <a:off x="6204779" y="612844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dirty="0" smtClean="0"/>
              <a:t>Bahrain</a:t>
            </a:r>
          </a:p>
          <a:p>
            <a:pPr algn="l"/>
            <a:r>
              <a:rPr lang="en-US" sz="2400" dirty="0" smtClean="0"/>
              <a:t>Egypt</a:t>
            </a:r>
          </a:p>
          <a:p>
            <a:pPr algn="l"/>
            <a:r>
              <a:rPr lang="en-US" sz="2400" dirty="0" smtClean="0"/>
              <a:t>Iran</a:t>
            </a:r>
          </a:p>
          <a:p>
            <a:pPr algn="l"/>
            <a:r>
              <a:rPr lang="en-US" sz="2400" dirty="0" smtClean="0"/>
              <a:t>Iraq</a:t>
            </a:r>
          </a:p>
          <a:p>
            <a:pPr algn="l"/>
            <a:r>
              <a:rPr lang="en-US" sz="2400" dirty="0" smtClean="0"/>
              <a:t>Israel</a:t>
            </a:r>
          </a:p>
          <a:p>
            <a:pPr algn="l"/>
            <a:r>
              <a:rPr lang="en-US" sz="2400" dirty="0" smtClean="0"/>
              <a:t>Jordan</a:t>
            </a:r>
          </a:p>
          <a:p>
            <a:pPr algn="l"/>
            <a:r>
              <a:rPr lang="en-US" sz="2400" dirty="0" smtClean="0"/>
              <a:t>Kuwait</a:t>
            </a:r>
          </a:p>
          <a:p>
            <a:pPr algn="l"/>
            <a:r>
              <a:rPr lang="en-US" sz="2400" dirty="0" smtClean="0"/>
              <a:t>Lebanon</a:t>
            </a:r>
          </a:p>
          <a:p>
            <a:pPr algn="l"/>
            <a:r>
              <a:rPr lang="en-US" sz="2400" dirty="0" smtClean="0"/>
              <a:t>Oman</a:t>
            </a:r>
          </a:p>
          <a:p>
            <a:pPr algn="l"/>
            <a:r>
              <a:rPr lang="en-US" sz="2400" dirty="0" smtClean="0"/>
              <a:t>Qatar</a:t>
            </a:r>
          </a:p>
          <a:p>
            <a:pPr algn="l"/>
            <a:r>
              <a:rPr lang="en-US" sz="2400" dirty="0" smtClean="0"/>
              <a:t>Saudi Arabia</a:t>
            </a:r>
          </a:p>
          <a:p>
            <a:pPr algn="l"/>
            <a:r>
              <a:rPr lang="en-US" sz="2400" dirty="0" smtClean="0"/>
              <a:t>Syria</a:t>
            </a:r>
          </a:p>
          <a:p>
            <a:pPr algn="l"/>
            <a:r>
              <a:rPr lang="en-US" sz="2400" dirty="0" smtClean="0"/>
              <a:t>Turkey</a:t>
            </a:r>
          </a:p>
          <a:p>
            <a:pPr algn="l"/>
            <a:r>
              <a:rPr lang="en-US" sz="2400" dirty="0" smtClean="0"/>
              <a:t>United Arab Emirates</a:t>
            </a:r>
          </a:p>
          <a:p>
            <a:pPr algn="l" rtl="0"/>
            <a:r>
              <a:rPr lang="en-US" sz="2400" dirty="0" smtClean="0"/>
              <a:t>Yemen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3775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225405591"/>
              </p:ext>
            </p:extLst>
          </p:nvPr>
        </p:nvGraphicFramePr>
        <p:xfrm>
          <a:off x="-280670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מלבן 7"/>
          <p:cNvSpPr/>
          <p:nvPr/>
        </p:nvSpPr>
        <p:spPr>
          <a:xfrm>
            <a:off x="6204779" y="612844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dirty="0" smtClean="0"/>
              <a:t>Bahrain</a:t>
            </a:r>
          </a:p>
          <a:p>
            <a:pPr algn="l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Egypt</a:t>
            </a:r>
          </a:p>
          <a:p>
            <a:pPr algn="l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Iran</a:t>
            </a:r>
          </a:p>
          <a:p>
            <a:pPr algn="l"/>
            <a:r>
              <a:rPr lang="en-US" sz="2400" dirty="0" smtClean="0"/>
              <a:t>Iraq</a:t>
            </a:r>
          </a:p>
          <a:p>
            <a:pPr algn="l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Israel</a:t>
            </a:r>
          </a:p>
          <a:p>
            <a:pPr algn="l"/>
            <a:r>
              <a:rPr lang="en-US" sz="2400" dirty="0" smtClean="0"/>
              <a:t>Jordan</a:t>
            </a:r>
          </a:p>
          <a:p>
            <a:pPr algn="l"/>
            <a:r>
              <a:rPr lang="en-US" sz="2400" dirty="0" smtClean="0"/>
              <a:t>Kuwait</a:t>
            </a:r>
          </a:p>
          <a:p>
            <a:pPr algn="l"/>
            <a:r>
              <a:rPr lang="en-US" sz="2400" dirty="0" smtClean="0"/>
              <a:t>Lebanon</a:t>
            </a:r>
          </a:p>
          <a:p>
            <a:pPr algn="l"/>
            <a:r>
              <a:rPr lang="en-US" sz="2400" dirty="0" smtClean="0"/>
              <a:t>Oman</a:t>
            </a:r>
          </a:p>
          <a:p>
            <a:pPr algn="l"/>
            <a:r>
              <a:rPr lang="en-US" sz="2400" dirty="0" smtClean="0"/>
              <a:t>Qatar</a:t>
            </a:r>
          </a:p>
          <a:p>
            <a:pPr algn="l"/>
            <a:r>
              <a:rPr lang="en-US" sz="2400" dirty="0" smtClean="0"/>
              <a:t>Saudi Arabia</a:t>
            </a:r>
          </a:p>
          <a:p>
            <a:pPr algn="l"/>
            <a:r>
              <a:rPr lang="en-US" sz="2400" dirty="0" smtClean="0"/>
              <a:t>Syria</a:t>
            </a:r>
          </a:p>
          <a:p>
            <a:pPr algn="l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Turkey</a:t>
            </a:r>
          </a:p>
          <a:p>
            <a:pPr algn="l"/>
            <a:r>
              <a:rPr lang="en-US" sz="2400" dirty="0" smtClean="0"/>
              <a:t>United Arab Emirates</a:t>
            </a:r>
          </a:p>
          <a:p>
            <a:pPr algn="l" rtl="0"/>
            <a:r>
              <a:rPr lang="en-US" sz="2400" dirty="0" smtClean="0"/>
              <a:t>Yemen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345789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/>
        </p:nvGraphicFramePr>
        <p:xfrm>
          <a:off x="-280670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מלבן 7"/>
          <p:cNvSpPr/>
          <p:nvPr/>
        </p:nvSpPr>
        <p:spPr>
          <a:xfrm>
            <a:off x="6204779" y="612844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dirty="0" smtClean="0"/>
              <a:t>Bahrain</a:t>
            </a:r>
          </a:p>
          <a:p>
            <a:pPr algn="l"/>
            <a:r>
              <a:rPr lang="en-US" sz="2400" dirty="0" smtClean="0"/>
              <a:t>Egypt</a:t>
            </a:r>
          </a:p>
          <a:p>
            <a:pPr algn="l"/>
            <a:r>
              <a:rPr lang="en-US" sz="2400" dirty="0" smtClean="0"/>
              <a:t>Iran</a:t>
            </a:r>
          </a:p>
          <a:p>
            <a:pPr algn="l"/>
            <a:r>
              <a:rPr lang="en-US" sz="2400" dirty="0" smtClean="0"/>
              <a:t>Iraq</a:t>
            </a:r>
          </a:p>
          <a:p>
            <a:pPr algn="l"/>
            <a:r>
              <a:rPr lang="en-US" sz="2400" dirty="0" smtClean="0"/>
              <a:t>Israel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Jordan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Kuwait</a:t>
            </a:r>
          </a:p>
          <a:p>
            <a:pPr algn="l"/>
            <a:r>
              <a:rPr lang="en-US" sz="2400" dirty="0" smtClean="0"/>
              <a:t>Lebanon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Oman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Qatar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Saudi Arabia</a:t>
            </a:r>
          </a:p>
          <a:p>
            <a:pPr algn="l"/>
            <a:r>
              <a:rPr lang="en-US" sz="2400" dirty="0" smtClean="0"/>
              <a:t>Syria</a:t>
            </a:r>
          </a:p>
          <a:p>
            <a:pPr algn="l"/>
            <a:r>
              <a:rPr lang="en-US" sz="2400" dirty="0" smtClean="0"/>
              <a:t>Turkey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United Arab Emirates</a:t>
            </a:r>
          </a:p>
          <a:p>
            <a:pPr algn="l" rtl="0"/>
            <a:r>
              <a:rPr lang="en-US" sz="2400" dirty="0" smtClean="0"/>
              <a:t>Yemen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08996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/>
        </p:nvGraphicFramePr>
        <p:xfrm>
          <a:off x="-280670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מלבן 7"/>
          <p:cNvSpPr/>
          <p:nvPr/>
        </p:nvSpPr>
        <p:spPr>
          <a:xfrm>
            <a:off x="6204779" y="612844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dirty="0" smtClean="0"/>
              <a:t>Bahrain</a:t>
            </a:r>
          </a:p>
          <a:p>
            <a:pPr algn="l"/>
            <a:r>
              <a:rPr lang="en-US" sz="2400" dirty="0" smtClean="0"/>
              <a:t>Egypt</a:t>
            </a:r>
          </a:p>
          <a:p>
            <a:pPr algn="l"/>
            <a:r>
              <a:rPr lang="en-US" sz="2400" dirty="0" smtClean="0"/>
              <a:t>Iran</a:t>
            </a:r>
          </a:p>
          <a:p>
            <a:pPr algn="l"/>
            <a:r>
              <a:rPr lang="en-US" sz="2400" dirty="0" smtClean="0">
                <a:solidFill>
                  <a:srgbClr val="FFC000"/>
                </a:solidFill>
              </a:rPr>
              <a:t>Iraq</a:t>
            </a:r>
          </a:p>
          <a:p>
            <a:pPr algn="l"/>
            <a:r>
              <a:rPr lang="en-US" sz="2400" dirty="0" smtClean="0"/>
              <a:t>Israel</a:t>
            </a:r>
          </a:p>
          <a:p>
            <a:pPr algn="l"/>
            <a:r>
              <a:rPr lang="en-US" sz="2400" dirty="0" smtClean="0"/>
              <a:t>Jordan</a:t>
            </a:r>
          </a:p>
          <a:p>
            <a:pPr algn="l"/>
            <a:r>
              <a:rPr lang="en-US" sz="2400" dirty="0" smtClean="0"/>
              <a:t>Kuwait</a:t>
            </a:r>
          </a:p>
          <a:p>
            <a:pPr algn="l"/>
            <a:r>
              <a:rPr lang="en-US" sz="2400" dirty="0" smtClean="0">
                <a:solidFill>
                  <a:srgbClr val="FFC000"/>
                </a:solidFill>
              </a:rPr>
              <a:t>Lebanon</a:t>
            </a:r>
          </a:p>
          <a:p>
            <a:pPr algn="l"/>
            <a:r>
              <a:rPr lang="en-US" sz="2400" dirty="0" smtClean="0"/>
              <a:t>Oman</a:t>
            </a:r>
          </a:p>
          <a:p>
            <a:pPr algn="l"/>
            <a:r>
              <a:rPr lang="en-US" sz="2400" dirty="0" smtClean="0"/>
              <a:t>Qatar</a:t>
            </a:r>
          </a:p>
          <a:p>
            <a:pPr algn="l"/>
            <a:r>
              <a:rPr lang="en-US" sz="2400" dirty="0" smtClean="0"/>
              <a:t>Saudi Arabia</a:t>
            </a:r>
          </a:p>
          <a:p>
            <a:pPr algn="l"/>
            <a:r>
              <a:rPr lang="en-US" sz="2400" dirty="0" smtClean="0">
                <a:solidFill>
                  <a:srgbClr val="FFC000"/>
                </a:solidFill>
              </a:rPr>
              <a:t>Syria</a:t>
            </a:r>
          </a:p>
          <a:p>
            <a:pPr algn="l"/>
            <a:r>
              <a:rPr lang="en-US" sz="2400" dirty="0" smtClean="0"/>
              <a:t>Turkey</a:t>
            </a:r>
          </a:p>
          <a:p>
            <a:pPr algn="l"/>
            <a:r>
              <a:rPr lang="en-US" sz="2400" dirty="0" smtClean="0"/>
              <a:t>United Arab Emirates</a:t>
            </a:r>
          </a:p>
          <a:p>
            <a:pPr algn="l" rtl="0"/>
            <a:r>
              <a:rPr lang="en-US" sz="2400" dirty="0" smtClean="0">
                <a:solidFill>
                  <a:srgbClr val="FFC000"/>
                </a:solidFill>
              </a:rPr>
              <a:t>Yemen</a:t>
            </a:r>
            <a:endParaRPr lang="he-IL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2659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133</Words>
  <Application>Microsoft Office PowerPoint</Application>
  <PresentationFormat>מסך רחב</PresentationFormat>
  <Paragraphs>73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ערכת נושא Office</vt:lpstr>
      <vt:lpstr>Middle East nation states explained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u26633</dc:creator>
  <cp:lastModifiedBy>u26633</cp:lastModifiedBy>
  <cp:revision>4</cp:revision>
  <dcterms:created xsi:type="dcterms:W3CDTF">2017-11-13T11:42:19Z</dcterms:created>
  <dcterms:modified xsi:type="dcterms:W3CDTF">2017-11-13T12:00:11Z</dcterms:modified>
</cp:coreProperties>
</file>