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2217201" y="160869"/>
            <a:ext cx="8574622" cy="905932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הציר החברתי – מחזור מ"ד</a:t>
            </a:r>
            <a:endParaRPr lang="en-US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65100" y="1066800"/>
            <a:ext cx="11785600" cy="5702299"/>
          </a:xfrm>
        </p:spPr>
        <p:txBody>
          <a:bodyPr>
            <a:noAutofit/>
          </a:bodyPr>
          <a:lstStyle/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ה"לבנה" המרכזית של הציר הינו הקורס "המתחים </a:t>
            </a:r>
            <a:r>
              <a:rPr lang="he-IL" sz="2400" b="1" dirty="0"/>
              <a:t>המובנים בחברה </a:t>
            </a:r>
            <a:r>
              <a:rPr lang="he-IL" sz="2400" b="1" dirty="0" smtClean="0"/>
              <a:t>הישראלית" עם ד"ר אייל לוין), שיתקיים בחודשים נוב'-</a:t>
            </a:r>
            <a:r>
              <a:rPr lang="he-IL" sz="2400" b="1" dirty="0" err="1" smtClean="0"/>
              <a:t>ינו</a:t>
            </a:r>
            <a:r>
              <a:rPr lang="he-IL" sz="2400" b="1" dirty="0" smtClean="0"/>
              <a:t>'. 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נסוב סביב חמשה פרקים:  מרכז ופריפריה/פערים חברתיים, מיעוטים, דתיים וחילוניים, עליה והגירה, חברה ובטחון.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פרק יכלול שלוש הרצאות של המרצה ו/או מרצים אורחים, מהשורה הראשונה, שיציגו </a:t>
            </a:r>
            <a:r>
              <a:rPr lang="he-IL" sz="2400" b="1" dirty="0" err="1" smtClean="0"/>
              <a:t>השפקות</a:t>
            </a:r>
            <a:r>
              <a:rPr lang="he-IL" sz="2400" b="1" dirty="0" smtClean="0"/>
              <a:t> שונות לגבי הנושא.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כל שיעור רביעי הינו עיבוד צוותי, בו יידון ההשלכות של המתח המדובר על </a:t>
            </a:r>
            <a:r>
              <a:rPr lang="he-IL" sz="2400" b="1" dirty="0" err="1" smtClean="0"/>
              <a:t>הבטחון</a:t>
            </a:r>
            <a:r>
              <a:rPr lang="he-IL" sz="2400" b="1" dirty="0" smtClean="0"/>
              <a:t> הלאומי של ישראל.  לכל עיבוד ייקבע חניך או שנים מובילים, כשהמרצה והמדריך חונכים </a:t>
            </a:r>
            <a:r>
              <a:rPr lang="he-IL" sz="2400" b="1" dirty="0" err="1" smtClean="0"/>
              <a:t>ומאכוונים</a:t>
            </a:r>
            <a:r>
              <a:rPr lang="he-IL" sz="2400" b="1" dirty="0" smtClean="0"/>
              <a:t>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 smtClean="0"/>
              <a:t>הקורס כולל גם סיור בנושא חברה, אשר ייבנה על-ידי חניכים בהנחיה ואכוונה צמודות של המרצה והמדריך. 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r>
              <a:rPr lang="he-IL" sz="2400" b="1" dirty="0"/>
              <a:t>מטלת הסיום של הקורס:  עבודת חקר בזוגות.</a:t>
            </a:r>
          </a:p>
          <a:p>
            <a:pPr marL="342900" indent="-342900" rtl="1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8300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00100"/>
          </a:xfrm>
        </p:spPr>
        <p:txBody>
          <a:bodyPr/>
          <a:lstStyle/>
          <a:p>
            <a:r>
              <a:rPr lang="he-IL" dirty="0" smtClean="0"/>
              <a:t>ציר החברה – מרכיבים נוספים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36600" y="1650999"/>
            <a:ext cx="11122023" cy="4889501"/>
          </a:xfrm>
        </p:spPr>
        <p:txBody>
          <a:bodyPr/>
          <a:lstStyle/>
          <a:p>
            <a:pPr algn="r" rtl="1"/>
            <a:r>
              <a:rPr lang="he-IL" dirty="0"/>
              <a:t>מסע אישי.</a:t>
            </a:r>
          </a:p>
          <a:p>
            <a:pPr algn="r" rtl="1"/>
            <a:r>
              <a:rPr lang="he-IL" dirty="0" smtClean="0"/>
              <a:t>שילוב נושאים חברתיים בסיורים גיאוגרפיים.</a:t>
            </a:r>
          </a:p>
          <a:p>
            <a:pPr algn="r" rtl="1"/>
            <a:r>
              <a:rPr lang="he-IL" dirty="0" smtClean="0"/>
              <a:t>שילוב הרצאות בכירים בעלי אוריינטציה חברתית בשנת </a:t>
            </a:r>
            <a:r>
              <a:rPr lang="he-IL" dirty="0" err="1" smtClean="0"/>
              <a:t>מב"ל</a:t>
            </a:r>
            <a:r>
              <a:rPr lang="he-IL" dirty="0" smtClean="0"/>
              <a:t>.</a:t>
            </a:r>
          </a:p>
          <a:p>
            <a:pPr algn="r" rtl="1"/>
            <a:r>
              <a:rPr lang="he-IL" dirty="0" err="1" smtClean="0"/>
              <a:t>שילוביות</a:t>
            </a:r>
            <a:r>
              <a:rPr lang="he-IL" dirty="0" smtClean="0"/>
              <a:t> עם תכני ציר כלכלה.</a:t>
            </a:r>
          </a:p>
          <a:p>
            <a:pPr algn="r" rtl="1"/>
            <a:r>
              <a:rPr lang="he-IL" dirty="0" smtClean="0"/>
              <a:t>יום עיון במכון הישראלי לדמוקרטיה.</a:t>
            </a:r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49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36830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הקורס "מבוא </a:t>
            </a:r>
            <a:r>
              <a:rPr lang="he-IL" dirty="0" err="1" smtClean="0"/>
              <a:t>לבטחון</a:t>
            </a:r>
            <a:r>
              <a:rPr lang="he-IL" dirty="0" smtClean="0"/>
              <a:t> הלאומי:  תשתית מושגית"</a:t>
            </a:r>
            <a:endParaRPr lang="en-US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84310" y="1257300"/>
            <a:ext cx="10018713" cy="5194299"/>
          </a:xfrm>
        </p:spPr>
        <p:txBody>
          <a:bodyPr/>
          <a:lstStyle/>
          <a:p>
            <a:pPr algn="r" rtl="1"/>
            <a:r>
              <a:rPr lang="he-IL" dirty="0" smtClean="0"/>
              <a:t>מה זה בטחון לאומי?</a:t>
            </a:r>
          </a:p>
          <a:p>
            <a:pPr algn="r" rtl="1"/>
            <a:r>
              <a:rPr lang="he-IL" dirty="0" err="1" smtClean="0"/>
              <a:t>הבטחון</a:t>
            </a:r>
            <a:r>
              <a:rPr lang="he-IL" dirty="0" smtClean="0"/>
              <a:t> הלאומי:  לשם מה?  (אילו </a:t>
            </a:r>
            <a:r>
              <a:rPr lang="he-IL" dirty="0" err="1" smtClean="0"/>
              <a:t>אינרטסים</a:t>
            </a:r>
            <a:r>
              <a:rPr lang="he-IL" dirty="0" smtClean="0"/>
              <a:t> וערכים הוא מקדם או אמור להגן) </a:t>
            </a:r>
          </a:p>
          <a:p>
            <a:pPr algn="r" rtl="1"/>
            <a:r>
              <a:rPr lang="he-IL" dirty="0" err="1" smtClean="0"/>
              <a:t>הבטחון</a:t>
            </a:r>
            <a:r>
              <a:rPr lang="he-IL" dirty="0" smtClean="0"/>
              <a:t> הלאומי:  איך? (מהם כלי העוצמה וההשפעה של ישראל? האם ואיך היא עושה בהם שימוש?)</a:t>
            </a:r>
          </a:p>
          <a:p>
            <a:pPr algn="r" rtl="1"/>
            <a:r>
              <a:rPr lang="he-IL" dirty="0" smtClean="0"/>
              <a:t>בטחון לאומי ודמוקרטיה.  (גם – בטחון לאומי ופוליטיקה).</a:t>
            </a:r>
          </a:p>
          <a:p>
            <a:pPr algn="r" rtl="1"/>
            <a:r>
              <a:rPr lang="he-IL" dirty="0" smtClean="0"/>
              <a:t>אסטרטגיה.</a:t>
            </a:r>
          </a:p>
          <a:p>
            <a:pPr algn="r" rtl="1"/>
            <a:r>
              <a:rPr lang="he-IL" dirty="0" smtClean="0"/>
              <a:t>קבלת החלטות </a:t>
            </a:r>
            <a:r>
              <a:rPr lang="he-IL" dirty="0"/>
              <a:t>בנושאי </a:t>
            </a:r>
            <a:r>
              <a:rPr lang="he-IL" dirty="0" smtClean="0"/>
              <a:t>בטחון</a:t>
            </a:r>
            <a:r>
              <a:rPr lang="he-IL" dirty="0"/>
              <a:t> </a:t>
            </a:r>
            <a:r>
              <a:rPr lang="he-IL" dirty="0" smtClean="0"/>
              <a:t>לאומי</a:t>
            </a:r>
            <a:r>
              <a:rPr lang="he-IL" dirty="0" smtClean="0"/>
              <a:t>.</a:t>
            </a:r>
            <a:endParaRPr lang="en-US" dirty="0" smtClean="0"/>
          </a:p>
          <a:p>
            <a:pPr algn="r" rtl="1"/>
            <a:r>
              <a:rPr lang="he-IL" dirty="0" smtClean="0"/>
              <a:t>השתנות המערכת (גלובאלית, אזורית, פנימית) והשפעתה על </a:t>
            </a:r>
            <a:r>
              <a:rPr lang="he-IL" dirty="0" err="1" smtClean="0"/>
              <a:t>הבטחון</a:t>
            </a:r>
            <a:r>
              <a:rPr lang="he-IL" dirty="0" smtClean="0"/>
              <a:t> הלאומי.</a:t>
            </a:r>
            <a:endParaRPr lang="he-IL" dirty="0"/>
          </a:p>
          <a:p>
            <a:pPr algn="r" rtl="1"/>
            <a:endParaRPr lang="he-IL" dirty="0" smtClean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62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פרלקסה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TM03457496[[fn=היסט]]</Template>
  <TotalTime>50</TotalTime>
  <Words>247</Words>
  <Application>Microsoft Office PowerPoint</Application>
  <PresentationFormat>מסך רחב</PresentationFormat>
  <Paragraphs>21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7" baseType="lpstr">
      <vt:lpstr>Arial</vt:lpstr>
      <vt:lpstr>Corbel</vt:lpstr>
      <vt:lpstr>Miriam</vt:lpstr>
      <vt:lpstr>פרלקסה</vt:lpstr>
      <vt:lpstr>הציר החברתי – מחזור מ"ד</vt:lpstr>
      <vt:lpstr>ציר החברה – מרכיבים נוספים</vt:lpstr>
      <vt:lpstr>הקורס "מבוא לבטחון הלאומי:  תשתית מושגית"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החברתי – מחזור מ"ד</dc:title>
  <dc:creator>m</dc:creator>
  <cp:lastModifiedBy>m</cp:lastModifiedBy>
  <cp:revision>9</cp:revision>
  <dcterms:created xsi:type="dcterms:W3CDTF">2016-08-24T05:54:22Z</dcterms:created>
  <dcterms:modified xsi:type="dcterms:W3CDTF">2016-09-01T06:56:10Z</dcterms:modified>
</cp:coreProperties>
</file>