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tiff" ContentType="image/tiff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3" r:id="rId2"/>
    <p:sldId id="998" r:id="rId3"/>
    <p:sldId id="999" r:id="rId4"/>
    <p:sldId id="377" r:id="rId5"/>
    <p:sldId id="1005" r:id="rId6"/>
    <p:sldId id="373" r:id="rId7"/>
    <p:sldId id="1000" r:id="rId8"/>
    <p:sldId id="1001" r:id="rId9"/>
    <p:sldId id="1003" r:id="rId10"/>
    <p:sldId id="1004" r:id="rId11"/>
    <p:sldId id="368" r:id="rId12"/>
    <p:sldId id="380" r:id="rId13"/>
    <p:sldId id="370" r:id="rId14"/>
    <p:sldId id="365" r:id="rId15"/>
    <p:sldId id="355" r:id="rId16"/>
    <p:sldId id="371" r:id="rId17"/>
    <p:sldId id="372" r:id="rId18"/>
    <p:sldId id="374" r:id="rId19"/>
    <p:sldId id="379" r:id="rId20"/>
    <p:sldId id="1006" r:id="rId21"/>
    <p:sldId id="378" r:id="rId22"/>
    <p:sldId id="375" r:id="rId23"/>
    <p:sldId id="272" r:id="rId24"/>
    <p:sldId id="285" r:id="rId25"/>
    <p:sldId id="282" r:id="rId26"/>
    <p:sldId id="35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os Yadlin" initials="AY" lastIdx="1" clrIdx="0">
    <p:extLst>
      <p:ext uri="{19B8F6BF-5375-455C-9EA6-DF929625EA0E}">
        <p15:presenceInfo xmlns:p15="http://schemas.microsoft.com/office/powerpoint/2012/main" xmlns="" userId="S-1-5-21-840787882-476707986-1768472339-2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2" autoAdjust="0"/>
    <p:restoredTop sz="86392" autoAdjust="0"/>
  </p:normalViewPr>
  <p:slideViewPr>
    <p:cSldViewPr>
      <p:cViewPr varScale="1">
        <p:scale>
          <a:sx n="50" d="100"/>
          <a:sy n="50" d="100"/>
        </p:scale>
        <p:origin x="-91" y="-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image" Target="../media/image27.tiff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image" Target="../media/image31.tiff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hyperlink" Target="https://www.middleeastmonitor.com/20161005-israeli-warplanes-strike-hamas-sites-in-gaza/" TargetMode="External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0.jpeg"/><Relationship Id="rId5" Type="http://schemas.openxmlformats.org/officeDocument/2006/relationships/hyperlink" Target="https://blacklistednews.com/article/65822/israel-kills-28-injures-600-in-gaza-as-palestinians-protest-opening-of-us-embassy-in.html" TargetMode="External"/><Relationship Id="rId4" Type="http://schemas.openxmlformats.org/officeDocument/2006/relationships/image" Target="../media/image49.jpeg"/><Relationship Id="rId9" Type="http://schemas.openxmlformats.org/officeDocument/2006/relationships/hyperlink" Target="https://www.middleeastmonitor.com/20171018-russia-agrees-to-limited-israel-demands-in-syria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image" Target="../media/image27.tiff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image" Target="../media/image31.tif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hyperlink" Target="https://www.middleeastmonitor.com/20161005-israeli-warplanes-strike-hamas-sites-in-gaza/" TargetMode="External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0.jpeg"/><Relationship Id="rId5" Type="http://schemas.openxmlformats.org/officeDocument/2006/relationships/hyperlink" Target="https://blacklistednews.com/article/65822/israel-kills-28-injures-600-in-gaza-as-palestinians-protest-opening-of-us-embassy-in.html" TargetMode="External"/><Relationship Id="rId4" Type="http://schemas.openxmlformats.org/officeDocument/2006/relationships/image" Target="../media/image49.jpeg"/><Relationship Id="rId9" Type="http://schemas.openxmlformats.org/officeDocument/2006/relationships/hyperlink" Target="https://www.middleeastmonitor.com/20171018-russia-agrees-to-limited-israel-demands-in-syri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C4EBE-6860-4CE9-B684-3CB2F4B005B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857D1-9289-47E7-9454-65A87C858864}">
      <dgm:prSet phldrT="[Text]"/>
      <dgm:spPr/>
      <dgm:t>
        <a:bodyPr/>
        <a:lstStyle/>
        <a:p>
          <a:pPr algn="ctr"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איראן גרעין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338DB-1B9D-45C2-8700-96C3B1E1211E}" type="parTrans" cxnId="{8446FCF7-5F8A-4546-A305-3E0A52737F85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74A3F7-37D7-452E-9093-BFB055662D7F}" type="sibTrans" cxnId="{8446FCF7-5F8A-4546-A305-3E0A52737F85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0783F5-AF8B-4A51-9FBF-C327B90E31A7}">
      <dgm:prSet phldrT="[Text]"/>
      <dgm:spPr/>
      <dgm:t>
        <a:bodyPr/>
        <a:lstStyle/>
        <a:p>
          <a:pPr algn="ctr" rtl="1"/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עימות קונבנציונלי עם  איראן – התבססות, </a:t>
          </a:r>
          <a:r>
            <a:rPr lang="he-IL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מב"מ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דיוק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A5AAE-78B7-45CC-8C69-B7FCC4325448}" type="parTrans" cxnId="{29F9400F-CCAD-47B5-B91E-031D1FBB497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BD635-AA8F-4BF4-9446-09DF4A5B9568}" type="sibTrans" cxnId="{29F9400F-CCAD-47B5-B91E-031D1FBB497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D33268-9828-4564-B2E3-AA2F63571FB2}">
      <dgm:prSet phldrT="[Text]"/>
      <dgm:spPr/>
      <dgm:t>
        <a:bodyPr/>
        <a:lstStyle/>
        <a:p>
          <a:pPr algn="ctr"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תהליכי ההסדרים: "עסקת המאה"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380E7-ED76-406D-8D31-05F7D8CACA07}" type="parTrans" cxnId="{F1EF411E-1F80-4FBB-8889-E06B681F2AD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072545-C52D-47DE-9A0A-F3FEEAF9D320}" type="sibTrans" cxnId="{F1EF411E-1F80-4FBB-8889-E06B681F2AD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11858-02FF-4C27-93F8-7CC00F8E1039}">
      <dgm:prSet/>
      <dgm:spPr/>
      <dgm:t>
        <a:bodyPr/>
        <a:lstStyle/>
        <a:p>
          <a:pPr algn="ctr" rtl="1"/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המערכה מול חמאס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88CB61-2EB7-4D95-9C81-EA0D54237848}" type="parTrans" cxnId="{0EAB02FF-FF61-4166-A7C1-D6387BC64BF8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C8DC4-7F88-4562-B6D9-DA11613F9785}" type="sibTrans" cxnId="{0EAB02FF-FF61-4166-A7C1-D6387BC64BF8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C761A2-31A7-48F2-83B1-5BFE67113982}">
      <dgm:prSet/>
      <dgm:spPr/>
      <dgm:t>
        <a:bodyPr/>
        <a:lstStyle/>
        <a:p>
          <a:pPr algn="ctr"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בדלנות וחולשה אמריקאית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921654-37E6-4374-B185-94B33FA06155}" type="parTrans" cxnId="{889B9341-B01F-4E06-95D3-CDAD7B377A0F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14507A-9DE0-43C0-A133-6AFF30295514}" type="sibTrans" cxnId="{889B9341-B01F-4E06-95D3-CDAD7B377A0F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8C5F32-352E-4723-A04C-0F116543A938}">
      <dgm:prSet/>
      <dgm:spPr/>
      <dgm:t>
        <a:bodyPr/>
        <a:lstStyle/>
        <a:p>
          <a:pPr algn="ctr" rtl="1"/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המשולש</a:t>
          </a: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ארה"ב-סין-ישראל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C8306-FECF-4D3B-8861-66345BAA71BD}" type="parTrans" cxnId="{ADD9032B-3514-4574-A5A7-A70594E39F1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A16493-D826-4C96-8DAF-F65EACE53DED}" type="sibTrans" cxnId="{ADD9032B-3514-4574-A5A7-A70594E39F1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43F2CE-7A36-4722-B9A7-261E2B833418}">
      <dgm:prSet/>
      <dgm:spPr/>
      <dgm:t>
        <a:bodyPr/>
        <a:lstStyle/>
        <a:p>
          <a:pPr algn="ctr"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תקציב המדינה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6F3E4-6FB2-4AAD-BFFC-1D997C172C90}" type="parTrans" cxnId="{9AE8B60C-C70A-480E-9B5E-8189901C5A57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665A0B-32DC-4863-A93B-BF1883683ED3}" type="sibTrans" cxnId="{9AE8B60C-C70A-480E-9B5E-8189901C5A57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CACFC-BAB6-481E-AF42-24C901FABA1C}">
      <dgm:prSet/>
      <dgm:spPr/>
      <dgm:t>
        <a:bodyPr/>
        <a:lstStyle/>
        <a:p>
          <a:pPr algn="ctr" rtl="1"/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משבר עם יהדות </a:t>
          </a: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ארה"ב והדמוקרטים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D87295-80B2-43AB-BE64-88D1CD0318E7}" type="parTrans" cxnId="{D2F2435D-F460-4D11-8195-DC4F8C77708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2B3727-DE35-4715-BA39-C9BE78ED0E1A}" type="sibTrans" cxnId="{D2F2435D-F460-4D11-8195-DC4F8C77708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97794-91A6-45CA-8BCF-4B5352775650}" type="pres">
      <dgm:prSet presAssocID="{AAEC4EBE-6860-4CE9-B684-3CB2F4B005B6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DA5B3-CA41-4F40-B235-8329B1F9183C}" type="pres">
      <dgm:prSet presAssocID="{ADD857D1-9289-47E7-9454-65A87C858864}" presName="composite" presStyleCnt="0"/>
      <dgm:spPr/>
    </dgm:pt>
    <dgm:pt modelId="{7A159224-75C0-40C8-921F-CECD163B0CE8}" type="pres">
      <dgm:prSet presAssocID="{ADD857D1-9289-47E7-9454-65A87C858864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0F4CF-C991-4055-BAD8-396DE982827C}" type="pres">
      <dgm:prSet presAssocID="{ADD857D1-9289-47E7-9454-65A87C858864}" presName="rect2" presStyleLbl="fgImgPlace1" presStyleIdx="0" presStyleCnt="8" custScaleX="18491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702834C1-2649-48CF-9151-66BF9CFB626F}" type="pres">
      <dgm:prSet presAssocID="{1A74A3F7-37D7-452E-9093-BFB055662D7F}" presName="sibTrans" presStyleCnt="0"/>
      <dgm:spPr/>
    </dgm:pt>
    <dgm:pt modelId="{273289B3-30AD-4EDE-9D86-5DEC52B2799F}" type="pres">
      <dgm:prSet presAssocID="{0E0783F5-AF8B-4A51-9FBF-C327B90E31A7}" presName="composite" presStyleCnt="0"/>
      <dgm:spPr/>
    </dgm:pt>
    <dgm:pt modelId="{5757507A-943D-4CF2-A03C-BAA26920F2E7}" type="pres">
      <dgm:prSet presAssocID="{0E0783F5-AF8B-4A51-9FBF-C327B90E31A7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F54F4-1F31-4E14-94B8-B403863C21F5}" type="pres">
      <dgm:prSet presAssocID="{0E0783F5-AF8B-4A51-9FBF-C327B90E31A7}" presName="rect2" presStyleLbl="fgImgPlace1" presStyleIdx="1" presStyleCnt="8" custScaleX="184918" custLinFactNeighborY="2532"/>
      <dgm:spPr>
        <a:ln>
          <a:solidFill>
            <a:schemeClr val="tx1"/>
          </a:solidFill>
        </a:ln>
      </dgm:spPr>
    </dgm:pt>
    <dgm:pt modelId="{E738D662-7AEB-424F-96C8-FADD3D86C8A6}" type="pres">
      <dgm:prSet presAssocID="{21ABD635-AA8F-4BF4-9446-09DF4A5B9568}" presName="sibTrans" presStyleCnt="0"/>
      <dgm:spPr/>
    </dgm:pt>
    <dgm:pt modelId="{95E35613-70E2-4017-9A4D-E237A1D32037}" type="pres">
      <dgm:prSet presAssocID="{A7D33268-9828-4564-B2E3-AA2F63571FB2}" presName="composite" presStyleCnt="0"/>
      <dgm:spPr/>
    </dgm:pt>
    <dgm:pt modelId="{2B350079-E7EE-4F4B-BD40-0618500ABB9B}" type="pres">
      <dgm:prSet presAssocID="{A7D33268-9828-4564-B2E3-AA2F63571FB2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A4B93-9C4A-4573-AA64-47A9C9EE04AB}" type="pres">
      <dgm:prSet presAssocID="{A7D33268-9828-4564-B2E3-AA2F63571FB2}" presName="rect2" presStyleLbl="fgImgPlace1" presStyleIdx="2" presStyleCnt="8" custScaleX="18491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748F8EE5-1912-49E6-94D3-1A94A22C6B1F}" type="pres">
      <dgm:prSet presAssocID="{5F072545-C52D-47DE-9A0A-F3FEEAF9D320}" presName="sibTrans" presStyleCnt="0"/>
      <dgm:spPr/>
    </dgm:pt>
    <dgm:pt modelId="{BAB86B43-40E7-49EC-A2F0-6D5A97DBE34B}" type="pres">
      <dgm:prSet presAssocID="{77E11858-02FF-4C27-93F8-7CC00F8E1039}" presName="composite" presStyleCnt="0"/>
      <dgm:spPr/>
    </dgm:pt>
    <dgm:pt modelId="{1FA1A3C5-2B74-47C7-BED5-2A87DA9D3749}" type="pres">
      <dgm:prSet presAssocID="{77E11858-02FF-4C27-93F8-7CC00F8E1039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0909E-9F9D-47E4-89AC-5528E463DFBF}" type="pres">
      <dgm:prSet presAssocID="{77E11858-02FF-4C27-93F8-7CC00F8E1039}" presName="rect2" presStyleLbl="fgImgPlace1" presStyleIdx="3" presStyleCnt="8" custScaleX="18491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47E057F0-806F-4B74-8789-CA25ABD9D5F6}" type="pres">
      <dgm:prSet presAssocID="{018C8DC4-7F88-4562-B6D9-DA11613F9785}" presName="sibTrans" presStyleCnt="0"/>
      <dgm:spPr/>
    </dgm:pt>
    <dgm:pt modelId="{9738FCC5-3E84-439E-A692-F7B868B65EFB}" type="pres">
      <dgm:prSet presAssocID="{7AC761A2-31A7-48F2-83B1-5BFE67113982}" presName="composite" presStyleCnt="0"/>
      <dgm:spPr/>
    </dgm:pt>
    <dgm:pt modelId="{C338E830-0E55-40C4-AD3D-C914B0E0FA34}" type="pres">
      <dgm:prSet presAssocID="{7AC761A2-31A7-48F2-83B1-5BFE67113982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F67F4-41C1-47F7-B9A0-1E3F624D9C2E}" type="pres">
      <dgm:prSet presAssocID="{7AC761A2-31A7-48F2-83B1-5BFE67113982}" presName="rect2" presStyleLbl="fgImgPlace1" presStyleIdx="4" presStyleCnt="8" custScaleX="18491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9E540D79-D28B-4E4C-AAF2-9077F8023C13}" type="pres">
      <dgm:prSet presAssocID="{A414507A-9DE0-43C0-A133-6AFF30295514}" presName="sibTrans" presStyleCnt="0"/>
      <dgm:spPr/>
    </dgm:pt>
    <dgm:pt modelId="{C821438D-F99F-474A-BC40-BEF4EAC63B37}" type="pres">
      <dgm:prSet presAssocID="{348C5F32-352E-4723-A04C-0F116543A938}" presName="composite" presStyleCnt="0"/>
      <dgm:spPr/>
    </dgm:pt>
    <dgm:pt modelId="{CCE460D0-830E-49CC-BD71-063AB357A88C}" type="pres">
      <dgm:prSet presAssocID="{348C5F32-352E-4723-A04C-0F116543A938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35622-5B48-4387-83E5-303346C3667A}" type="pres">
      <dgm:prSet presAssocID="{348C5F32-352E-4723-A04C-0F116543A938}" presName="rect2" presStyleLbl="fgImgPlace1" presStyleIdx="5" presStyleCnt="8" custScaleX="18491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88E9EB7A-E0E9-49E7-ABDB-9F1E5E7BDA88}" type="pres">
      <dgm:prSet presAssocID="{0AA16493-D826-4C96-8DAF-F65EACE53DED}" presName="sibTrans" presStyleCnt="0"/>
      <dgm:spPr/>
    </dgm:pt>
    <dgm:pt modelId="{074CE1CD-D319-4024-BB68-C13229EF4781}" type="pres">
      <dgm:prSet presAssocID="{5743F2CE-7A36-4722-B9A7-261E2B833418}" presName="composite" presStyleCnt="0"/>
      <dgm:spPr/>
    </dgm:pt>
    <dgm:pt modelId="{621630A7-4EB6-46A9-B642-45FCFF3D77E2}" type="pres">
      <dgm:prSet presAssocID="{5743F2CE-7A36-4722-B9A7-261E2B833418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0AB52-E5A0-497D-9F94-00BD0EAE690A}" type="pres">
      <dgm:prSet presAssocID="{5743F2CE-7A36-4722-B9A7-261E2B833418}" presName="rect2" presStyleLbl="fgImgPlace1" presStyleIdx="6" presStyleCnt="8" custScaleX="184918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3CA0933E-6279-4E15-AEF5-79A73C73309E}" type="pres">
      <dgm:prSet presAssocID="{A3665A0B-32DC-4863-A93B-BF1883683ED3}" presName="sibTrans" presStyleCnt="0"/>
      <dgm:spPr/>
    </dgm:pt>
    <dgm:pt modelId="{AF933012-9B3F-47D5-9919-586FCDCF2F85}" type="pres">
      <dgm:prSet presAssocID="{868CACFC-BAB6-481E-AF42-24C901FABA1C}" presName="composite" presStyleCnt="0"/>
      <dgm:spPr/>
    </dgm:pt>
    <dgm:pt modelId="{C8A208BC-9AB0-4ABD-9730-2BF41029B60C}" type="pres">
      <dgm:prSet presAssocID="{868CACFC-BAB6-481E-AF42-24C901FABA1C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D2141-8FE9-4203-BB9E-0BB2F3456F41}" type="pres">
      <dgm:prSet presAssocID="{868CACFC-BAB6-481E-AF42-24C901FABA1C}" presName="rect2" presStyleLbl="fgImgPlace1" presStyleIdx="7" presStyleCnt="8" custScaleX="198902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</dgm:ptLst>
  <dgm:cxnLst>
    <dgm:cxn modelId="{E4615A2B-8514-498F-9A6D-9620123C7B3D}" type="presOf" srcId="{348C5F32-352E-4723-A04C-0F116543A938}" destId="{CCE460D0-830E-49CC-BD71-063AB357A88C}" srcOrd="0" destOrd="0" presId="urn:microsoft.com/office/officeart/2008/layout/PictureStrips"/>
    <dgm:cxn modelId="{9AE8B60C-C70A-480E-9B5E-8189901C5A57}" srcId="{AAEC4EBE-6860-4CE9-B684-3CB2F4B005B6}" destId="{5743F2CE-7A36-4722-B9A7-261E2B833418}" srcOrd="6" destOrd="0" parTransId="{08F6F3E4-6FB2-4AAD-BFFC-1D997C172C90}" sibTransId="{A3665A0B-32DC-4863-A93B-BF1883683ED3}"/>
    <dgm:cxn modelId="{6A96FA2C-5739-4048-8252-58B08C54F065}" type="presOf" srcId="{77E11858-02FF-4C27-93F8-7CC00F8E1039}" destId="{1FA1A3C5-2B74-47C7-BED5-2A87DA9D3749}" srcOrd="0" destOrd="0" presId="urn:microsoft.com/office/officeart/2008/layout/PictureStrips"/>
    <dgm:cxn modelId="{CAE26B02-12C2-45FB-9D3B-3A9EAE33DDC0}" type="presOf" srcId="{A7D33268-9828-4564-B2E3-AA2F63571FB2}" destId="{2B350079-E7EE-4F4B-BD40-0618500ABB9B}" srcOrd="0" destOrd="0" presId="urn:microsoft.com/office/officeart/2008/layout/PictureStrips"/>
    <dgm:cxn modelId="{EAF9E9CB-FCCF-4EA8-9408-A422F5355C11}" type="presOf" srcId="{ADD857D1-9289-47E7-9454-65A87C858864}" destId="{7A159224-75C0-40C8-921F-CECD163B0CE8}" srcOrd="0" destOrd="0" presId="urn:microsoft.com/office/officeart/2008/layout/PictureStrips"/>
    <dgm:cxn modelId="{29F9400F-CCAD-47B5-B91E-031D1FBB4972}" srcId="{AAEC4EBE-6860-4CE9-B684-3CB2F4B005B6}" destId="{0E0783F5-AF8B-4A51-9FBF-C327B90E31A7}" srcOrd="1" destOrd="0" parTransId="{08FA5AAE-78B7-45CC-8C69-B7FCC4325448}" sibTransId="{21ABD635-AA8F-4BF4-9446-09DF4A5B9568}"/>
    <dgm:cxn modelId="{889B9341-B01F-4E06-95D3-CDAD7B377A0F}" srcId="{AAEC4EBE-6860-4CE9-B684-3CB2F4B005B6}" destId="{7AC761A2-31A7-48F2-83B1-5BFE67113982}" srcOrd="4" destOrd="0" parTransId="{2B921654-37E6-4374-B185-94B33FA06155}" sibTransId="{A414507A-9DE0-43C0-A133-6AFF30295514}"/>
    <dgm:cxn modelId="{8446FCF7-5F8A-4546-A305-3E0A52737F85}" srcId="{AAEC4EBE-6860-4CE9-B684-3CB2F4B005B6}" destId="{ADD857D1-9289-47E7-9454-65A87C858864}" srcOrd="0" destOrd="0" parTransId="{15C338DB-1B9D-45C2-8700-96C3B1E1211E}" sibTransId="{1A74A3F7-37D7-452E-9093-BFB055662D7F}"/>
    <dgm:cxn modelId="{D2F2435D-F460-4D11-8195-DC4F8C777083}" srcId="{AAEC4EBE-6860-4CE9-B684-3CB2F4B005B6}" destId="{868CACFC-BAB6-481E-AF42-24C901FABA1C}" srcOrd="7" destOrd="0" parTransId="{4CD87295-80B2-43AB-BE64-88D1CD0318E7}" sibTransId="{C42B3727-DE35-4715-BA39-C9BE78ED0E1A}"/>
    <dgm:cxn modelId="{ADD9032B-3514-4574-A5A7-A70594E39F12}" srcId="{AAEC4EBE-6860-4CE9-B684-3CB2F4B005B6}" destId="{348C5F32-352E-4723-A04C-0F116543A938}" srcOrd="5" destOrd="0" parTransId="{182C8306-FECF-4D3B-8861-66345BAA71BD}" sibTransId="{0AA16493-D826-4C96-8DAF-F65EACE53DED}"/>
    <dgm:cxn modelId="{0EAB02FF-FF61-4166-A7C1-D6387BC64BF8}" srcId="{AAEC4EBE-6860-4CE9-B684-3CB2F4B005B6}" destId="{77E11858-02FF-4C27-93F8-7CC00F8E1039}" srcOrd="3" destOrd="0" parTransId="{3788CB61-2EB7-4D95-9C81-EA0D54237848}" sibTransId="{018C8DC4-7F88-4562-B6D9-DA11613F9785}"/>
    <dgm:cxn modelId="{6C17D81C-624B-42C0-9B94-077F7921A64E}" type="presOf" srcId="{AAEC4EBE-6860-4CE9-B684-3CB2F4B005B6}" destId="{A0397794-91A6-45CA-8BCF-4B5352775650}" srcOrd="0" destOrd="0" presId="urn:microsoft.com/office/officeart/2008/layout/PictureStrips"/>
    <dgm:cxn modelId="{F1EF411E-1F80-4FBB-8889-E06B681F2AD3}" srcId="{AAEC4EBE-6860-4CE9-B684-3CB2F4B005B6}" destId="{A7D33268-9828-4564-B2E3-AA2F63571FB2}" srcOrd="2" destOrd="0" parTransId="{17E380E7-ED76-406D-8D31-05F7D8CACA07}" sibTransId="{5F072545-C52D-47DE-9A0A-F3FEEAF9D320}"/>
    <dgm:cxn modelId="{6F95A237-0815-4402-9EE0-6684FCE530C8}" type="presOf" srcId="{5743F2CE-7A36-4722-B9A7-261E2B833418}" destId="{621630A7-4EB6-46A9-B642-45FCFF3D77E2}" srcOrd="0" destOrd="0" presId="urn:microsoft.com/office/officeart/2008/layout/PictureStrips"/>
    <dgm:cxn modelId="{A412D9B1-0BE0-4B75-B2BD-D47F7C2C6C50}" type="presOf" srcId="{0E0783F5-AF8B-4A51-9FBF-C327B90E31A7}" destId="{5757507A-943D-4CF2-A03C-BAA26920F2E7}" srcOrd="0" destOrd="0" presId="urn:microsoft.com/office/officeart/2008/layout/PictureStrips"/>
    <dgm:cxn modelId="{2EA69562-1A8A-4655-A1EE-1220F98D344F}" type="presOf" srcId="{7AC761A2-31A7-48F2-83B1-5BFE67113982}" destId="{C338E830-0E55-40C4-AD3D-C914B0E0FA34}" srcOrd="0" destOrd="0" presId="urn:microsoft.com/office/officeart/2008/layout/PictureStrips"/>
    <dgm:cxn modelId="{75C60BC8-9865-4DD7-886A-160966D81711}" type="presOf" srcId="{868CACFC-BAB6-481E-AF42-24C901FABA1C}" destId="{C8A208BC-9AB0-4ABD-9730-2BF41029B60C}" srcOrd="0" destOrd="0" presId="urn:microsoft.com/office/officeart/2008/layout/PictureStrips"/>
    <dgm:cxn modelId="{CD6A828E-0BD8-4A13-B629-516667BF4C35}" type="presParOf" srcId="{A0397794-91A6-45CA-8BCF-4B5352775650}" destId="{CB4DA5B3-CA41-4F40-B235-8329B1F9183C}" srcOrd="0" destOrd="0" presId="urn:microsoft.com/office/officeart/2008/layout/PictureStrips"/>
    <dgm:cxn modelId="{097EA7CE-6590-4604-801F-C84215C8A911}" type="presParOf" srcId="{CB4DA5B3-CA41-4F40-B235-8329B1F9183C}" destId="{7A159224-75C0-40C8-921F-CECD163B0CE8}" srcOrd="0" destOrd="0" presId="urn:microsoft.com/office/officeart/2008/layout/PictureStrips"/>
    <dgm:cxn modelId="{ABE6513B-771D-4FBF-A915-8CA2C541226B}" type="presParOf" srcId="{CB4DA5B3-CA41-4F40-B235-8329B1F9183C}" destId="{10B0F4CF-C991-4055-BAD8-396DE982827C}" srcOrd="1" destOrd="0" presId="urn:microsoft.com/office/officeart/2008/layout/PictureStrips"/>
    <dgm:cxn modelId="{9878BFAD-716B-445C-9C35-EE4BB366EDAD}" type="presParOf" srcId="{A0397794-91A6-45CA-8BCF-4B5352775650}" destId="{702834C1-2649-48CF-9151-66BF9CFB626F}" srcOrd="1" destOrd="0" presId="urn:microsoft.com/office/officeart/2008/layout/PictureStrips"/>
    <dgm:cxn modelId="{02AEFD40-3F3C-4153-80A1-D9DD046EA939}" type="presParOf" srcId="{A0397794-91A6-45CA-8BCF-4B5352775650}" destId="{273289B3-30AD-4EDE-9D86-5DEC52B2799F}" srcOrd="2" destOrd="0" presId="urn:microsoft.com/office/officeart/2008/layout/PictureStrips"/>
    <dgm:cxn modelId="{A0AB29FB-1805-46B0-97E2-79D874BF7B96}" type="presParOf" srcId="{273289B3-30AD-4EDE-9D86-5DEC52B2799F}" destId="{5757507A-943D-4CF2-A03C-BAA26920F2E7}" srcOrd="0" destOrd="0" presId="urn:microsoft.com/office/officeart/2008/layout/PictureStrips"/>
    <dgm:cxn modelId="{D6B27924-EDAC-4335-A10F-3E4458083EF4}" type="presParOf" srcId="{273289B3-30AD-4EDE-9D86-5DEC52B2799F}" destId="{DFDF54F4-1F31-4E14-94B8-B403863C21F5}" srcOrd="1" destOrd="0" presId="urn:microsoft.com/office/officeart/2008/layout/PictureStrips"/>
    <dgm:cxn modelId="{105AC736-982E-4593-B483-E0A9FED3B589}" type="presParOf" srcId="{A0397794-91A6-45CA-8BCF-4B5352775650}" destId="{E738D662-7AEB-424F-96C8-FADD3D86C8A6}" srcOrd="3" destOrd="0" presId="urn:microsoft.com/office/officeart/2008/layout/PictureStrips"/>
    <dgm:cxn modelId="{7DA8AB5F-C3CC-4540-8CF9-A826DE14AFE7}" type="presParOf" srcId="{A0397794-91A6-45CA-8BCF-4B5352775650}" destId="{95E35613-70E2-4017-9A4D-E237A1D32037}" srcOrd="4" destOrd="0" presId="urn:microsoft.com/office/officeart/2008/layout/PictureStrips"/>
    <dgm:cxn modelId="{A084C2C7-3F77-4123-8296-1544FE67D016}" type="presParOf" srcId="{95E35613-70E2-4017-9A4D-E237A1D32037}" destId="{2B350079-E7EE-4F4B-BD40-0618500ABB9B}" srcOrd="0" destOrd="0" presId="urn:microsoft.com/office/officeart/2008/layout/PictureStrips"/>
    <dgm:cxn modelId="{97470076-B504-4648-99C9-59E1E6B6060F}" type="presParOf" srcId="{95E35613-70E2-4017-9A4D-E237A1D32037}" destId="{E90A4B93-9C4A-4573-AA64-47A9C9EE04AB}" srcOrd="1" destOrd="0" presId="urn:microsoft.com/office/officeart/2008/layout/PictureStrips"/>
    <dgm:cxn modelId="{093CFD21-9D4B-4675-8417-CB280C574323}" type="presParOf" srcId="{A0397794-91A6-45CA-8BCF-4B5352775650}" destId="{748F8EE5-1912-49E6-94D3-1A94A22C6B1F}" srcOrd="5" destOrd="0" presId="urn:microsoft.com/office/officeart/2008/layout/PictureStrips"/>
    <dgm:cxn modelId="{A9BE73F0-A3BC-47D4-A82E-6AF6E1AF6EE1}" type="presParOf" srcId="{A0397794-91A6-45CA-8BCF-4B5352775650}" destId="{BAB86B43-40E7-49EC-A2F0-6D5A97DBE34B}" srcOrd="6" destOrd="0" presId="urn:microsoft.com/office/officeart/2008/layout/PictureStrips"/>
    <dgm:cxn modelId="{AA10119E-9C46-4DD7-BAD0-9F02EC02B45F}" type="presParOf" srcId="{BAB86B43-40E7-49EC-A2F0-6D5A97DBE34B}" destId="{1FA1A3C5-2B74-47C7-BED5-2A87DA9D3749}" srcOrd="0" destOrd="0" presId="urn:microsoft.com/office/officeart/2008/layout/PictureStrips"/>
    <dgm:cxn modelId="{E6347965-A37E-4940-9455-1470B4891792}" type="presParOf" srcId="{BAB86B43-40E7-49EC-A2F0-6D5A97DBE34B}" destId="{1550909E-9F9D-47E4-89AC-5528E463DFBF}" srcOrd="1" destOrd="0" presId="urn:microsoft.com/office/officeart/2008/layout/PictureStrips"/>
    <dgm:cxn modelId="{468023BC-98D4-418D-A94A-5E758CC2D8FD}" type="presParOf" srcId="{A0397794-91A6-45CA-8BCF-4B5352775650}" destId="{47E057F0-806F-4B74-8789-CA25ABD9D5F6}" srcOrd="7" destOrd="0" presId="urn:microsoft.com/office/officeart/2008/layout/PictureStrips"/>
    <dgm:cxn modelId="{D1D596C5-6C2F-4397-9478-D81EE17703D5}" type="presParOf" srcId="{A0397794-91A6-45CA-8BCF-4B5352775650}" destId="{9738FCC5-3E84-439E-A692-F7B868B65EFB}" srcOrd="8" destOrd="0" presId="urn:microsoft.com/office/officeart/2008/layout/PictureStrips"/>
    <dgm:cxn modelId="{93B58768-58FA-495C-A795-5A6AA559F637}" type="presParOf" srcId="{9738FCC5-3E84-439E-A692-F7B868B65EFB}" destId="{C338E830-0E55-40C4-AD3D-C914B0E0FA34}" srcOrd="0" destOrd="0" presId="urn:microsoft.com/office/officeart/2008/layout/PictureStrips"/>
    <dgm:cxn modelId="{8A90767E-E669-46E6-BF43-1484DEE55521}" type="presParOf" srcId="{9738FCC5-3E84-439E-A692-F7B868B65EFB}" destId="{18EF67F4-41C1-47F7-B9A0-1E3F624D9C2E}" srcOrd="1" destOrd="0" presId="urn:microsoft.com/office/officeart/2008/layout/PictureStrips"/>
    <dgm:cxn modelId="{E6FD42F0-C10C-4019-A2B5-B2F01F3E53A9}" type="presParOf" srcId="{A0397794-91A6-45CA-8BCF-4B5352775650}" destId="{9E540D79-D28B-4E4C-AAF2-9077F8023C13}" srcOrd="9" destOrd="0" presId="urn:microsoft.com/office/officeart/2008/layout/PictureStrips"/>
    <dgm:cxn modelId="{E4C853C0-9F24-4404-B02A-34AB099E9380}" type="presParOf" srcId="{A0397794-91A6-45CA-8BCF-4B5352775650}" destId="{C821438D-F99F-474A-BC40-BEF4EAC63B37}" srcOrd="10" destOrd="0" presId="urn:microsoft.com/office/officeart/2008/layout/PictureStrips"/>
    <dgm:cxn modelId="{FCA35E3B-E7C1-444A-AB5C-B0152FDE5E76}" type="presParOf" srcId="{C821438D-F99F-474A-BC40-BEF4EAC63B37}" destId="{CCE460D0-830E-49CC-BD71-063AB357A88C}" srcOrd="0" destOrd="0" presId="urn:microsoft.com/office/officeart/2008/layout/PictureStrips"/>
    <dgm:cxn modelId="{C39CB636-2740-4616-A51E-A09F70660971}" type="presParOf" srcId="{C821438D-F99F-474A-BC40-BEF4EAC63B37}" destId="{A8435622-5B48-4387-83E5-303346C3667A}" srcOrd="1" destOrd="0" presId="urn:microsoft.com/office/officeart/2008/layout/PictureStrips"/>
    <dgm:cxn modelId="{B8477933-05CB-4A26-97B3-FE3A7701A294}" type="presParOf" srcId="{A0397794-91A6-45CA-8BCF-4B5352775650}" destId="{88E9EB7A-E0E9-49E7-ABDB-9F1E5E7BDA88}" srcOrd="11" destOrd="0" presId="urn:microsoft.com/office/officeart/2008/layout/PictureStrips"/>
    <dgm:cxn modelId="{0A9B465B-301E-4589-815F-75529A6FF37D}" type="presParOf" srcId="{A0397794-91A6-45CA-8BCF-4B5352775650}" destId="{074CE1CD-D319-4024-BB68-C13229EF4781}" srcOrd="12" destOrd="0" presId="urn:microsoft.com/office/officeart/2008/layout/PictureStrips"/>
    <dgm:cxn modelId="{58081B13-4453-4D9A-830B-A6F180A7D89E}" type="presParOf" srcId="{074CE1CD-D319-4024-BB68-C13229EF4781}" destId="{621630A7-4EB6-46A9-B642-45FCFF3D77E2}" srcOrd="0" destOrd="0" presId="urn:microsoft.com/office/officeart/2008/layout/PictureStrips"/>
    <dgm:cxn modelId="{5A303258-65B9-4230-AF1F-83ADDD4F8C09}" type="presParOf" srcId="{074CE1CD-D319-4024-BB68-C13229EF4781}" destId="{A4A0AB52-E5A0-497D-9F94-00BD0EAE690A}" srcOrd="1" destOrd="0" presId="urn:microsoft.com/office/officeart/2008/layout/PictureStrips"/>
    <dgm:cxn modelId="{F0272006-0ADC-4C2E-A488-5F03D39ADF47}" type="presParOf" srcId="{A0397794-91A6-45CA-8BCF-4B5352775650}" destId="{3CA0933E-6279-4E15-AEF5-79A73C73309E}" srcOrd="13" destOrd="0" presId="urn:microsoft.com/office/officeart/2008/layout/PictureStrips"/>
    <dgm:cxn modelId="{9E1F0E9A-C1F3-4D40-AB77-1DCB00612892}" type="presParOf" srcId="{A0397794-91A6-45CA-8BCF-4B5352775650}" destId="{AF933012-9B3F-47D5-9919-586FCDCF2F85}" srcOrd="14" destOrd="0" presId="urn:microsoft.com/office/officeart/2008/layout/PictureStrips"/>
    <dgm:cxn modelId="{AB3F6C40-D84E-4FB8-BAE0-593D16B3F293}" type="presParOf" srcId="{AF933012-9B3F-47D5-9919-586FCDCF2F85}" destId="{C8A208BC-9AB0-4ABD-9730-2BF41029B60C}" srcOrd="0" destOrd="0" presId="urn:microsoft.com/office/officeart/2008/layout/PictureStrips"/>
    <dgm:cxn modelId="{2629A3DA-2462-45AA-AE4C-E7FEBEA2B38B}" type="presParOf" srcId="{AF933012-9B3F-47D5-9919-586FCDCF2F85}" destId="{1ECD2141-8FE9-4203-BB9E-0BB2F3456F41}" srcOrd="1" destOrd="0" presId="urn:microsoft.com/office/officeart/2008/layout/PictureStrip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9A548-6E73-4D98-B33D-919425EA1C8D}" type="doc">
      <dgm:prSet loTypeId="urn:microsoft.com/office/officeart/2005/8/layout/list1" loCatId="list" qsTypeId="urn:microsoft.com/office/officeart/2005/8/quickstyle/simple2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6C6C4EAF-6CE4-4C49-98BA-F97E85DA75D9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הסכם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DF9206-830A-4885-829F-04EAACC289A0}" type="parTrans" cxnId="{650C0189-D21D-49CB-99B2-6B21CED84FF1}">
      <dgm:prSet/>
      <dgm:spPr/>
      <dgm:t>
        <a:bodyPr/>
        <a:lstStyle/>
        <a:p>
          <a:endParaRPr lang="en-US"/>
        </a:p>
      </dgm:t>
    </dgm:pt>
    <dgm:pt modelId="{79DE782C-B25F-4EA2-8A6A-FB485E3F6882}" type="sibTrans" cxnId="{650C0189-D21D-49CB-99B2-6B21CED84FF1}">
      <dgm:prSet/>
      <dgm:spPr/>
      <dgm:t>
        <a:bodyPr/>
        <a:lstStyle/>
        <a:p>
          <a:endParaRPr lang="en-US"/>
        </a:p>
      </dgm:t>
    </dgm:pt>
    <dgm:pt modelId="{EA0730DA-8376-4594-9C51-57FA38ED07A2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מנופים דיפלומטיים – סנקציות </a:t>
          </a:r>
        </a:p>
      </dgm:t>
    </dgm:pt>
    <dgm:pt modelId="{FD275695-BBF7-4EDC-ADD6-8AB84B21CE65}" type="parTrans" cxnId="{E1ACB3F7-7100-4E7C-88C9-81E8AE534917}">
      <dgm:prSet/>
      <dgm:spPr/>
      <dgm:t>
        <a:bodyPr/>
        <a:lstStyle/>
        <a:p>
          <a:endParaRPr lang="en-US"/>
        </a:p>
      </dgm:t>
    </dgm:pt>
    <dgm:pt modelId="{7A42E59E-2368-4A96-B585-5ACF755DBDFF}" type="sibTrans" cxnId="{E1ACB3F7-7100-4E7C-88C9-81E8AE534917}">
      <dgm:prSet/>
      <dgm:spPr/>
      <dgm:t>
        <a:bodyPr/>
        <a:lstStyle/>
        <a:p>
          <a:endParaRPr lang="en-US"/>
        </a:p>
      </dgm:t>
    </dgm:pt>
    <dgm:pt modelId="{8A211884-1FAE-4998-B1BB-8B930B50758C}">
      <dgm:prSet phldrT="[Text]" custT="1"/>
      <dgm:spPr/>
      <dgm:t>
        <a:bodyPr/>
        <a:lstStyle/>
        <a:p>
          <a:pPr algn="ctr"/>
          <a:r>
            <a: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מתחת לסף - חשאי, סייבר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0E3694-EAB9-4B74-BA4E-53851401A5A3}" type="parTrans" cxnId="{735B707D-4C0D-471E-97AB-76D2AB2DC06F}">
      <dgm:prSet/>
      <dgm:spPr/>
      <dgm:t>
        <a:bodyPr/>
        <a:lstStyle/>
        <a:p>
          <a:endParaRPr lang="en-US"/>
        </a:p>
      </dgm:t>
    </dgm:pt>
    <dgm:pt modelId="{D6E22986-BAE8-47E6-BECD-481E29E59F60}" type="sibTrans" cxnId="{735B707D-4C0D-471E-97AB-76D2AB2DC06F}">
      <dgm:prSet/>
      <dgm:spPr/>
      <dgm:t>
        <a:bodyPr/>
        <a:lstStyle/>
        <a:p>
          <a:endParaRPr lang="en-US"/>
        </a:p>
      </dgm:t>
    </dgm:pt>
    <dgm:pt modelId="{5BE5BB52-9B38-42F7-B302-70D2530191AF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תקיפה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643DD7-D000-4A76-8DF0-F56112EC8AF4}" type="parTrans" cxnId="{409590CA-D25D-4676-92B9-2DEDB9A73F4F}">
      <dgm:prSet/>
      <dgm:spPr/>
      <dgm:t>
        <a:bodyPr/>
        <a:lstStyle/>
        <a:p>
          <a:endParaRPr lang="en-US"/>
        </a:p>
      </dgm:t>
    </dgm:pt>
    <dgm:pt modelId="{9D7A9281-FFA3-458D-ADCC-8C372F4A9239}" type="sibTrans" cxnId="{409590CA-D25D-4676-92B9-2DEDB9A73F4F}">
      <dgm:prSet/>
      <dgm:spPr/>
      <dgm:t>
        <a:bodyPr/>
        <a:lstStyle/>
        <a:p>
          <a:endParaRPr lang="en-US"/>
        </a:p>
      </dgm:t>
    </dgm:pt>
    <dgm:pt modelId="{FE88796B-764E-44A6-8F20-430496B0E8E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החלפת משטר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C3F2A9-060D-492F-9141-E66AD853BC42}" type="parTrans" cxnId="{310F27AA-B5F8-47D4-8DA3-E0A82C6CC4DA}">
      <dgm:prSet/>
      <dgm:spPr/>
      <dgm:t>
        <a:bodyPr/>
        <a:lstStyle/>
        <a:p>
          <a:endParaRPr lang="en-US"/>
        </a:p>
      </dgm:t>
    </dgm:pt>
    <dgm:pt modelId="{3CBBAB6C-FE87-4C69-9965-AADEAA42E3A0}" type="sibTrans" cxnId="{310F27AA-B5F8-47D4-8DA3-E0A82C6CC4DA}">
      <dgm:prSet/>
      <dgm:spPr/>
      <dgm:t>
        <a:bodyPr/>
        <a:lstStyle/>
        <a:p>
          <a:endParaRPr lang="en-US"/>
        </a:p>
      </dgm:t>
    </dgm:pt>
    <dgm:pt modelId="{9254D2E3-475D-4E83-8047-DC057BEA122B}" type="pres">
      <dgm:prSet presAssocID="{6C19A548-6E73-4D98-B33D-919425EA1C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95553-EEA1-4133-BA9B-795B69BA70D0}" type="pres">
      <dgm:prSet presAssocID="{6C6C4EAF-6CE4-4C49-98BA-F97E85DA75D9}" presName="parentLin" presStyleCnt="0"/>
      <dgm:spPr/>
    </dgm:pt>
    <dgm:pt modelId="{6F1BC4D4-18D7-41C9-84C1-D32C320E3F74}" type="pres">
      <dgm:prSet presAssocID="{6C6C4EAF-6CE4-4C49-98BA-F97E85DA75D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483511A-9D28-4447-81B8-95DDD7AA5BEB}" type="pres">
      <dgm:prSet presAssocID="{6C6C4EAF-6CE4-4C49-98BA-F97E85DA75D9}" presName="parentText" presStyleLbl="node1" presStyleIdx="0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CC1AD-8CA0-4208-8C5E-D66972763281}" type="pres">
      <dgm:prSet presAssocID="{6C6C4EAF-6CE4-4C49-98BA-F97E85DA75D9}" presName="negativeSpace" presStyleCnt="0"/>
      <dgm:spPr/>
    </dgm:pt>
    <dgm:pt modelId="{C9B948A4-061E-4AA5-852C-E669A31B6C58}" type="pres">
      <dgm:prSet presAssocID="{6C6C4EAF-6CE4-4C49-98BA-F97E85DA75D9}" presName="childText" presStyleLbl="conFgAcc1" presStyleIdx="0" presStyleCnt="5">
        <dgm:presLayoutVars>
          <dgm:bulletEnabled val="1"/>
        </dgm:presLayoutVars>
      </dgm:prSet>
      <dgm:spPr/>
    </dgm:pt>
    <dgm:pt modelId="{50C89F64-649E-4266-B784-3577BD0F5395}" type="pres">
      <dgm:prSet presAssocID="{79DE782C-B25F-4EA2-8A6A-FB485E3F6882}" presName="spaceBetweenRectangles" presStyleCnt="0"/>
      <dgm:spPr/>
    </dgm:pt>
    <dgm:pt modelId="{B5444EC2-4CA9-4BB0-9476-460B3161C6C5}" type="pres">
      <dgm:prSet presAssocID="{EA0730DA-8376-4594-9C51-57FA38ED07A2}" presName="parentLin" presStyleCnt="0"/>
      <dgm:spPr/>
    </dgm:pt>
    <dgm:pt modelId="{47521EEB-93CE-46EA-83AD-3E1A8503F8E0}" type="pres">
      <dgm:prSet presAssocID="{EA0730DA-8376-4594-9C51-57FA38ED07A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F93C481-6476-45BF-8097-196AA6F54B3D}" type="pres">
      <dgm:prSet presAssocID="{EA0730DA-8376-4594-9C51-57FA38ED07A2}" presName="parentText" presStyleLbl="node1" presStyleIdx="1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5790F-5C06-44B8-AB05-6EB556B7B852}" type="pres">
      <dgm:prSet presAssocID="{EA0730DA-8376-4594-9C51-57FA38ED07A2}" presName="negativeSpace" presStyleCnt="0"/>
      <dgm:spPr/>
    </dgm:pt>
    <dgm:pt modelId="{C617349C-CA7A-4730-8C97-51ACC191A5CB}" type="pres">
      <dgm:prSet presAssocID="{EA0730DA-8376-4594-9C51-57FA38ED07A2}" presName="childText" presStyleLbl="conFgAcc1" presStyleIdx="1" presStyleCnt="5">
        <dgm:presLayoutVars>
          <dgm:bulletEnabled val="1"/>
        </dgm:presLayoutVars>
      </dgm:prSet>
      <dgm:spPr/>
    </dgm:pt>
    <dgm:pt modelId="{137DE6A3-1483-4C4A-8FA2-CF73DF41BD57}" type="pres">
      <dgm:prSet presAssocID="{7A42E59E-2368-4A96-B585-5ACF755DBDFF}" presName="spaceBetweenRectangles" presStyleCnt="0"/>
      <dgm:spPr/>
    </dgm:pt>
    <dgm:pt modelId="{E2C0B0D0-389E-4A2D-B4E0-30FC41A041D0}" type="pres">
      <dgm:prSet presAssocID="{8A211884-1FAE-4998-B1BB-8B930B50758C}" presName="parentLin" presStyleCnt="0"/>
      <dgm:spPr/>
    </dgm:pt>
    <dgm:pt modelId="{2295CDF0-B63E-483B-BCE1-32C54CE1D941}" type="pres">
      <dgm:prSet presAssocID="{8A211884-1FAE-4998-B1BB-8B930B50758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45DBC517-C94D-49E7-B694-23995391297C}" type="pres">
      <dgm:prSet presAssocID="{8A211884-1FAE-4998-B1BB-8B930B50758C}" presName="parentText" presStyleLbl="node1" presStyleIdx="2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68F51-6DC4-487B-9804-DD922B066F3D}" type="pres">
      <dgm:prSet presAssocID="{8A211884-1FAE-4998-B1BB-8B930B50758C}" presName="negativeSpace" presStyleCnt="0"/>
      <dgm:spPr/>
    </dgm:pt>
    <dgm:pt modelId="{4F984E66-32AB-4A46-90AC-CF110E3FD684}" type="pres">
      <dgm:prSet presAssocID="{8A211884-1FAE-4998-B1BB-8B930B50758C}" presName="childText" presStyleLbl="conFgAcc1" presStyleIdx="2" presStyleCnt="5" custLinFactNeighborX="2673" custLinFactNeighborY="-3046">
        <dgm:presLayoutVars>
          <dgm:bulletEnabled val="1"/>
        </dgm:presLayoutVars>
      </dgm:prSet>
      <dgm:spPr/>
    </dgm:pt>
    <dgm:pt modelId="{7204E191-7DCA-4C4F-B365-0D60BB7DDFEA}" type="pres">
      <dgm:prSet presAssocID="{D6E22986-BAE8-47E6-BECD-481E29E59F60}" presName="spaceBetweenRectangles" presStyleCnt="0"/>
      <dgm:spPr/>
    </dgm:pt>
    <dgm:pt modelId="{A4CAD5E8-457A-47A3-BA98-128CFC3BE4D4}" type="pres">
      <dgm:prSet presAssocID="{FE88796B-764E-44A6-8F20-430496B0E8E9}" presName="parentLin" presStyleCnt="0"/>
      <dgm:spPr/>
    </dgm:pt>
    <dgm:pt modelId="{88C75172-1B23-4A30-A9CD-AAE13BF35158}" type="pres">
      <dgm:prSet presAssocID="{FE88796B-764E-44A6-8F20-430496B0E8E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F91003A-B6CC-4D53-A833-AF3CD44AC3A0}" type="pres">
      <dgm:prSet presAssocID="{FE88796B-764E-44A6-8F20-430496B0E8E9}" presName="parentText" presStyleLbl="node1" presStyleIdx="3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1CA66-0B00-4209-A562-DE8315E3A24A}" type="pres">
      <dgm:prSet presAssocID="{FE88796B-764E-44A6-8F20-430496B0E8E9}" presName="negativeSpace" presStyleCnt="0"/>
      <dgm:spPr/>
    </dgm:pt>
    <dgm:pt modelId="{14DEBEB1-81CC-44A8-88FF-89C05769FBAE}" type="pres">
      <dgm:prSet presAssocID="{FE88796B-764E-44A6-8F20-430496B0E8E9}" presName="childText" presStyleLbl="conFgAcc1" presStyleIdx="3" presStyleCnt="5">
        <dgm:presLayoutVars>
          <dgm:bulletEnabled val="1"/>
        </dgm:presLayoutVars>
      </dgm:prSet>
      <dgm:spPr/>
    </dgm:pt>
    <dgm:pt modelId="{9986E39A-A943-4F29-B808-1DF3EDDACA7B}" type="pres">
      <dgm:prSet presAssocID="{3CBBAB6C-FE87-4C69-9965-AADEAA42E3A0}" presName="spaceBetweenRectangles" presStyleCnt="0"/>
      <dgm:spPr/>
    </dgm:pt>
    <dgm:pt modelId="{599F95C7-7403-43D9-B74F-285C76CCA7DF}" type="pres">
      <dgm:prSet presAssocID="{5BE5BB52-9B38-42F7-B302-70D2530191AF}" presName="parentLin" presStyleCnt="0"/>
      <dgm:spPr/>
    </dgm:pt>
    <dgm:pt modelId="{722B3BA7-43A4-42D1-BF53-A2FB4AB3986C}" type="pres">
      <dgm:prSet presAssocID="{5BE5BB52-9B38-42F7-B302-70D2530191A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D8B7B32-051A-41EB-9C79-840278381B38}" type="pres">
      <dgm:prSet presAssocID="{5BE5BB52-9B38-42F7-B302-70D2530191AF}" presName="parentText" presStyleLbl="node1" presStyleIdx="4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1E3C-6D78-4F59-AB9E-149260D80997}" type="pres">
      <dgm:prSet presAssocID="{5BE5BB52-9B38-42F7-B302-70D2530191AF}" presName="negativeSpace" presStyleCnt="0"/>
      <dgm:spPr/>
    </dgm:pt>
    <dgm:pt modelId="{839B779C-4457-4044-9E6A-A80AA426E524}" type="pres">
      <dgm:prSet presAssocID="{5BE5BB52-9B38-42F7-B302-70D2530191A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1ACB3F7-7100-4E7C-88C9-81E8AE534917}" srcId="{6C19A548-6E73-4D98-B33D-919425EA1C8D}" destId="{EA0730DA-8376-4594-9C51-57FA38ED07A2}" srcOrd="1" destOrd="0" parTransId="{FD275695-BBF7-4EDC-ADD6-8AB84B21CE65}" sibTransId="{7A42E59E-2368-4A96-B585-5ACF755DBDFF}"/>
    <dgm:cxn modelId="{BA3BEE3F-AE59-4CDE-A827-78CD3B56C066}" type="presOf" srcId="{6C6C4EAF-6CE4-4C49-98BA-F97E85DA75D9}" destId="{4483511A-9D28-4447-81B8-95DDD7AA5BEB}" srcOrd="1" destOrd="0" presId="urn:microsoft.com/office/officeart/2005/8/layout/list1"/>
    <dgm:cxn modelId="{735B707D-4C0D-471E-97AB-76D2AB2DC06F}" srcId="{6C19A548-6E73-4D98-B33D-919425EA1C8D}" destId="{8A211884-1FAE-4998-B1BB-8B930B50758C}" srcOrd="2" destOrd="0" parTransId="{490E3694-EAB9-4B74-BA4E-53851401A5A3}" sibTransId="{D6E22986-BAE8-47E6-BECD-481E29E59F60}"/>
    <dgm:cxn modelId="{27BB8A85-69B4-481F-BAC7-5E356693519C}" type="presOf" srcId="{EA0730DA-8376-4594-9C51-57FA38ED07A2}" destId="{47521EEB-93CE-46EA-83AD-3E1A8503F8E0}" srcOrd="0" destOrd="0" presId="urn:microsoft.com/office/officeart/2005/8/layout/list1"/>
    <dgm:cxn modelId="{650C0189-D21D-49CB-99B2-6B21CED84FF1}" srcId="{6C19A548-6E73-4D98-B33D-919425EA1C8D}" destId="{6C6C4EAF-6CE4-4C49-98BA-F97E85DA75D9}" srcOrd="0" destOrd="0" parTransId="{11DF9206-830A-4885-829F-04EAACC289A0}" sibTransId="{79DE782C-B25F-4EA2-8A6A-FB485E3F6882}"/>
    <dgm:cxn modelId="{310F27AA-B5F8-47D4-8DA3-E0A82C6CC4DA}" srcId="{6C19A548-6E73-4D98-B33D-919425EA1C8D}" destId="{FE88796B-764E-44A6-8F20-430496B0E8E9}" srcOrd="3" destOrd="0" parTransId="{28C3F2A9-060D-492F-9141-E66AD853BC42}" sibTransId="{3CBBAB6C-FE87-4C69-9965-AADEAA42E3A0}"/>
    <dgm:cxn modelId="{39AEC23B-4E0E-47F8-BB17-160879184E4A}" type="presOf" srcId="{8A211884-1FAE-4998-B1BB-8B930B50758C}" destId="{45DBC517-C94D-49E7-B694-23995391297C}" srcOrd="1" destOrd="0" presId="urn:microsoft.com/office/officeart/2005/8/layout/list1"/>
    <dgm:cxn modelId="{409590CA-D25D-4676-92B9-2DEDB9A73F4F}" srcId="{6C19A548-6E73-4D98-B33D-919425EA1C8D}" destId="{5BE5BB52-9B38-42F7-B302-70D2530191AF}" srcOrd="4" destOrd="0" parTransId="{7E643DD7-D000-4A76-8DF0-F56112EC8AF4}" sibTransId="{9D7A9281-FFA3-458D-ADCC-8C372F4A9239}"/>
    <dgm:cxn modelId="{A6ED032C-6DE3-4415-9273-49F4A4105582}" type="presOf" srcId="{8A211884-1FAE-4998-B1BB-8B930B50758C}" destId="{2295CDF0-B63E-483B-BCE1-32C54CE1D941}" srcOrd="0" destOrd="0" presId="urn:microsoft.com/office/officeart/2005/8/layout/list1"/>
    <dgm:cxn modelId="{ACFD2A85-10B2-4F8E-BB0D-4E10B743F516}" type="presOf" srcId="{6C6C4EAF-6CE4-4C49-98BA-F97E85DA75D9}" destId="{6F1BC4D4-18D7-41C9-84C1-D32C320E3F74}" srcOrd="0" destOrd="0" presId="urn:microsoft.com/office/officeart/2005/8/layout/list1"/>
    <dgm:cxn modelId="{BAC91BDA-5CA6-4B2E-B1DA-8A3790CB8A06}" type="presOf" srcId="{FE88796B-764E-44A6-8F20-430496B0E8E9}" destId="{88C75172-1B23-4A30-A9CD-AAE13BF35158}" srcOrd="0" destOrd="0" presId="urn:microsoft.com/office/officeart/2005/8/layout/list1"/>
    <dgm:cxn modelId="{1E82EAA4-D9D3-4A9D-A5AD-9C16BC2AD5A0}" type="presOf" srcId="{6C19A548-6E73-4D98-B33D-919425EA1C8D}" destId="{9254D2E3-475D-4E83-8047-DC057BEA122B}" srcOrd="0" destOrd="0" presId="urn:microsoft.com/office/officeart/2005/8/layout/list1"/>
    <dgm:cxn modelId="{A85F041A-4275-439C-8BF5-9B940E257632}" type="presOf" srcId="{FE88796B-764E-44A6-8F20-430496B0E8E9}" destId="{0F91003A-B6CC-4D53-A833-AF3CD44AC3A0}" srcOrd="1" destOrd="0" presId="urn:microsoft.com/office/officeart/2005/8/layout/list1"/>
    <dgm:cxn modelId="{A71E697A-500F-45EC-8636-5DEA105DDF2D}" type="presOf" srcId="{EA0730DA-8376-4594-9C51-57FA38ED07A2}" destId="{BF93C481-6476-45BF-8097-196AA6F54B3D}" srcOrd="1" destOrd="0" presId="urn:microsoft.com/office/officeart/2005/8/layout/list1"/>
    <dgm:cxn modelId="{D5AE65C4-7AA7-46A3-B2B3-5C4F7B438E4A}" type="presOf" srcId="{5BE5BB52-9B38-42F7-B302-70D2530191AF}" destId="{5D8B7B32-051A-41EB-9C79-840278381B38}" srcOrd="1" destOrd="0" presId="urn:microsoft.com/office/officeart/2005/8/layout/list1"/>
    <dgm:cxn modelId="{F662DFE4-F740-4621-A068-1FDD00A597E0}" type="presOf" srcId="{5BE5BB52-9B38-42F7-B302-70D2530191AF}" destId="{722B3BA7-43A4-42D1-BF53-A2FB4AB3986C}" srcOrd="0" destOrd="0" presId="urn:microsoft.com/office/officeart/2005/8/layout/list1"/>
    <dgm:cxn modelId="{9285A7CA-F821-4FD1-8CFC-0886B9254C78}" type="presParOf" srcId="{9254D2E3-475D-4E83-8047-DC057BEA122B}" destId="{01195553-EEA1-4133-BA9B-795B69BA70D0}" srcOrd="0" destOrd="0" presId="urn:microsoft.com/office/officeart/2005/8/layout/list1"/>
    <dgm:cxn modelId="{D8DB88A9-CA26-4CF1-8E50-475EBC230A09}" type="presParOf" srcId="{01195553-EEA1-4133-BA9B-795B69BA70D0}" destId="{6F1BC4D4-18D7-41C9-84C1-D32C320E3F74}" srcOrd="0" destOrd="0" presId="urn:microsoft.com/office/officeart/2005/8/layout/list1"/>
    <dgm:cxn modelId="{C93FAD27-A9EE-45DF-A711-26E4828B1ED2}" type="presParOf" srcId="{01195553-EEA1-4133-BA9B-795B69BA70D0}" destId="{4483511A-9D28-4447-81B8-95DDD7AA5BEB}" srcOrd="1" destOrd="0" presId="urn:microsoft.com/office/officeart/2005/8/layout/list1"/>
    <dgm:cxn modelId="{C0F85C11-C8A2-4E15-8F1A-6B95D49695A4}" type="presParOf" srcId="{9254D2E3-475D-4E83-8047-DC057BEA122B}" destId="{B90CC1AD-8CA0-4208-8C5E-D66972763281}" srcOrd="1" destOrd="0" presId="urn:microsoft.com/office/officeart/2005/8/layout/list1"/>
    <dgm:cxn modelId="{0D021161-CEB2-479E-B6D6-7129DBF08EC5}" type="presParOf" srcId="{9254D2E3-475D-4E83-8047-DC057BEA122B}" destId="{C9B948A4-061E-4AA5-852C-E669A31B6C58}" srcOrd="2" destOrd="0" presId="urn:microsoft.com/office/officeart/2005/8/layout/list1"/>
    <dgm:cxn modelId="{ECD90264-C8EF-46A7-AC65-F6758BFF3B5B}" type="presParOf" srcId="{9254D2E3-475D-4E83-8047-DC057BEA122B}" destId="{50C89F64-649E-4266-B784-3577BD0F5395}" srcOrd="3" destOrd="0" presId="urn:microsoft.com/office/officeart/2005/8/layout/list1"/>
    <dgm:cxn modelId="{43C3B90A-1B76-4205-BC22-D788B17957BE}" type="presParOf" srcId="{9254D2E3-475D-4E83-8047-DC057BEA122B}" destId="{B5444EC2-4CA9-4BB0-9476-460B3161C6C5}" srcOrd="4" destOrd="0" presId="urn:microsoft.com/office/officeart/2005/8/layout/list1"/>
    <dgm:cxn modelId="{29D19E0D-EC5D-45D9-9F9D-11ED3ED2DA2E}" type="presParOf" srcId="{B5444EC2-4CA9-4BB0-9476-460B3161C6C5}" destId="{47521EEB-93CE-46EA-83AD-3E1A8503F8E0}" srcOrd="0" destOrd="0" presId="urn:microsoft.com/office/officeart/2005/8/layout/list1"/>
    <dgm:cxn modelId="{834D3484-37DC-44CE-BDDA-6EDC37769379}" type="presParOf" srcId="{B5444EC2-4CA9-4BB0-9476-460B3161C6C5}" destId="{BF93C481-6476-45BF-8097-196AA6F54B3D}" srcOrd="1" destOrd="0" presId="urn:microsoft.com/office/officeart/2005/8/layout/list1"/>
    <dgm:cxn modelId="{118971D8-D07F-42F8-B65E-ABF0BF064537}" type="presParOf" srcId="{9254D2E3-475D-4E83-8047-DC057BEA122B}" destId="{C165790F-5C06-44B8-AB05-6EB556B7B852}" srcOrd="5" destOrd="0" presId="urn:microsoft.com/office/officeart/2005/8/layout/list1"/>
    <dgm:cxn modelId="{E87610F9-AD0D-488B-9E4A-1587BEA4AFD2}" type="presParOf" srcId="{9254D2E3-475D-4E83-8047-DC057BEA122B}" destId="{C617349C-CA7A-4730-8C97-51ACC191A5CB}" srcOrd="6" destOrd="0" presId="urn:microsoft.com/office/officeart/2005/8/layout/list1"/>
    <dgm:cxn modelId="{DBEDE272-F88D-46B1-AE14-CB5A19D3FF84}" type="presParOf" srcId="{9254D2E3-475D-4E83-8047-DC057BEA122B}" destId="{137DE6A3-1483-4C4A-8FA2-CF73DF41BD57}" srcOrd="7" destOrd="0" presId="urn:microsoft.com/office/officeart/2005/8/layout/list1"/>
    <dgm:cxn modelId="{C7323EBC-F6D2-445B-A98A-002B409ACD9C}" type="presParOf" srcId="{9254D2E3-475D-4E83-8047-DC057BEA122B}" destId="{E2C0B0D0-389E-4A2D-B4E0-30FC41A041D0}" srcOrd="8" destOrd="0" presId="urn:microsoft.com/office/officeart/2005/8/layout/list1"/>
    <dgm:cxn modelId="{73FBA790-3345-466C-826D-09A9D67C86D4}" type="presParOf" srcId="{E2C0B0D0-389E-4A2D-B4E0-30FC41A041D0}" destId="{2295CDF0-B63E-483B-BCE1-32C54CE1D941}" srcOrd="0" destOrd="0" presId="urn:microsoft.com/office/officeart/2005/8/layout/list1"/>
    <dgm:cxn modelId="{C8E052AB-37AE-4931-96DF-73702D5CF82D}" type="presParOf" srcId="{E2C0B0D0-389E-4A2D-B4E0-30FC41A041D0}" destId="{45DBC517-C94D-49E7-B694-23995391297C}" srcOrd="1" destOrd="0" presId="urn:microsoft.com/office/officeart/2005/8/layout/list1"/>
    <dgm:cxn modelId="{5EDD635E-7E19-4065-BD9B-6C0D7553FEDF}" type="presParOf" srcId="{9254D2E3-475D-4E83-8047-DC057BEA122B}" destId="{08A68F51-6DC4-487B-9804-DD922B066F3D}" srcOrd="9" destOrd="0" presId="urn:microsoft.com/office/officeart/2005/8/layout/list1"/>
    <dgm:cxn modelId="{7E8BE67A-7438-4A71-8C46-E27CB47633EB}" type="presParOf" srcId="{9254D2E3-475D-4E83-8047-DC057BEA122B}" destId="{4F984E66-32AB-4A46-90AC-CF110E3FD684}" srcOrd="10" destOrd="0" presId="urn:microsoft.com/office/officeart/2005/8/layout/list1"/>
    <dgm:cxn modelId="{110C44A3-D071-41F3-9A48-983C2ECB7BB2}" type="presParOf" srcId="{9254D2E3-475D-4E83-8047-DC057BEA122B}" destId="{7204E191-7DCA-4C4F-B365-0D60BB7DDFEA}" srcOrd="11" destOrd="0" presId="urn:microsoft.com/office/officeart/2005/8/layout/list1"/>
    <dgm:cxn modelId="{30EF8595-F1CA-4A11-A745-892FCF1D52CD}" type="presParOf" srcId="{9254D2E3-475D-4E83-8047-DC057BEA122B}" destId="{A4CAD5E8-457A-47A3-BA98-128CFC3BE4D4}" srcOrd="12" destOrd="0" presId="urn:microsoft.com/office/officeart/2005/8/layout/list1"/>
    <dgm:cxn modelId="{45A8B1E7-3990-4E73-B9CB-5AA273E892D9}" type="presParOf" srcId="{A4CAD5E8-457A-47A3-BA98-128CFC3BE4D4}" destId="{88C75172-1B23-4A30-A9CD-AAE13BF35158}" srcOrd="0" destOrd="0" presId="urn:microsoft.com/office/officeart/2005/8/layout/list1"/>
    <dgm:cxn modelId="{11978C45-8876-41C5-9A7B-7228D5F213B6}" type="presParOf" srcId="{A4CAD5E8-457A-47A3-BA98-128CFC3BE4D4}" destId="{0F91003A-B6CC-4D53-A833-AF3CD44AC3A0}" srcOrd="1" destOrd="0" presId="urn:microsoft.com/office/officeart/2005/8/layout/list1"/>
    <dgm:cxn modelId="{615BF70C-9936-430F-B7B5-427955E24FD2}" type="presParOf" srcId="{9254D2E3-475D-4E83-8047-DC057BEA122B}" destId="{67A1CA66-0B00-4209-A562-DE8315E3A24A}" srcOrd="13" destOrd="0" presId="urn:microsoft.com/office/officeart/2005/8/layout/list1"/>
    <dgm:cxn modelId="{60A53179-463E-4925-82A8-0BC5C555ED13}" type="presParOf" srcId="{9254D2E3-475D-4E83-8047-DC057BEA122B}" destId="{14DEBEB1-81CC-44A8-88FF-89C05769FBAE}" srcOrd="14" destOrd="0" presId="urn:microsoft.com/office/officeart/2005/8/layout/list1"/>
    <dgm:cxn modelId="{02EF2FED-C8FA-4E99-B034-5142AC571D23}" type="presParOf" srcId="{9254D2E3-475D-4E83-8047-DC057BEA122B}" destId="{9986E39A-A943-4F29-B808-1DF3EDDACA7B}" srcOrd="15" destOrd="0" presId="urn:microsoft.com/office/officeart/2005/8/layout/list1"/>
    <dgm:cxn modelId="{B226C073-B309-492A-9A30-E05BD6051F6F}" type="presParOf" srcId="{9254D2E3-475D-4E83-8047-DC057BEA122B}" destId="{599F95C7-7403-43D9-B74F-285C76CCA7DF}" srcOrd="16" destOrd="0" presId="urn:microsoft.com/office/officeart/2005/8/layout/list1"/>
    <dgm:cxn modelId="{B2C7A7FF-074A-4740-80BB-077FCC23D0A9}" type="presParOf" srcId="{599F95C7-7403-43D9-B74F-285C76CCA7DF}" destId="{722B3BA7-43A4-42D1-BF53-A2FB4AB3986C}" srcOrd="0" destOrd="0" presId="urn:microsoft.com/office/officeart/2005/8/layout/list1"/>
    <dgm:cxn modelId="{B3A26EF8-14DC-4ABF-A836-06E50015F65C}" type="presParOf" srcId="{599F95C7-7403-43D9-B74F-285C76CCA7DF}" destId="{5D8B7B32-051A-41EB-9C79-840278381B38}" srcOrd="1" destOrd="0" presId="urn:microsoft.com/office/officeart/2005/8/layout/list1"/>
    <dgm:cxn modelId="{F5362A60-62C5-4C33-845A-4E3E4F453EFD}" type="presParOf" srcId="{9254D2E3-475D-4E83-8047-DC057BEA122B}" destId="{2EFF1E3C-6D78-4F59-AB9E-149260D80997}" srcOrd="17" destOrd="0" presId="urn:microsoft.com/office/officeart/2005/8/layout/list1"/>
    <dgm:cxn modelId="{638D7604-F062-4689-A2CB-23668DF07843}" type="presParOf" srcId="{9254D2E3-475D-4E83-8047-DC057BEA122B}" destId="{839B779C-4457-4044-9E6A-A80AA426E5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76F678-847E-114D-A3B6-09912E967570}" type="doc">
      <dgm:prSet loTypeId="urn:microsoft.com/office/officeart/2005/8/layout/hList7#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87223-E3AC-CA42-8DEC-7126C6057C26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שינוי משטר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9B5DE-DA37-8148-A370-6FE9FAF47E51}" type="parTrans" cxnId="{60B01F34-848F-E641-BD8F-F82E210514BF}">
      <dgm:prSet/>
      <dgm:spPr/>
      <dgm:t>
        <a:bodyPr/>
        <a:lstStyle/>
        <a:p>
          <a:endParaRPr lang="en-US"/>
        </a:p>
      </dgm:t>
    </dgm:pt>
    <dgm:pt modelId="{E4E1181A-AAC8-C44B-A18A-EC61C450ED93}" type="sibTrans" cxnId="{60B01F34-848F-E641-BD8F-F82E210514BF}">
      <dgm:prSet/>
      <dgm:spPr/>
      <dgm:t>
        <a:bodyPr/>
        <a:lstStyle/>
        <a:p>
          <a:endParaRPr lang="en-US"/>
        </a:p>
      </dgm:t>
    </dgm:pt>
    <dgm:pt modelId="{9D3C29A4-D4DB-DC4A-8CD9-739245B09D4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תקיפה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אמריקאית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1D7EA6-8C9E-E64E-BADF-1871DBADD437}" type="parTrans" cxnId="{4D0C0C6F-4B35-734E-B3C6-135826A3AADF}">
      <dgm:prSet/>
      <dgm:spPr/>
      <dgm:t>
        <a:bodyPr/>
        <a:lstStyle/>
        <a:p>
          <a:endParaRPr lang="en-US"/>
        </a:p>
      </dgm:t>
    </dgm:pt>
    <dgm:pt modelId="{586F7751-FD96-F94B-AD53-1EAD6CDB2696}" type="sibTrans" cxnId="{4D0C0C6F-4B35-734E-B3C6-135826A3AADF}">
      <dgm:prSet/>
      <dgm:spPr/>
      <dgm:t>
        <a:bodyPr/>
        <a:lstStyle/>
        <a:p>
          <a:endParaRPr lang="en-US"/>
        </a:p>
      </dgm:t>
    </dgm:pt>
    <dgm:pt modelId="{94719B38-A0E7-6246-9F7C-2E26717F05BA}">
      <dgm:prSet phldrT="[Text]"/>
      <dgm:spPr>
        <a:solidFill>
          <a:srgbClr val="7030A0"/>
        </a:solidFill>
      </dgm:spPr>
      <dgm:t>
        <a:bodyPr/>
        <a:lstStyle/>
        <a:p>
          <a:pPr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חידוש המו"מ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EC9039-4CF3-8044-86B0-0CD25B0E2E9A}" type="parTrans" cxnId="{D3683683-6CC1-0641-A4C3-EA5126BC3113}">
      <dgm:prSet/>
      <dgm:spPr/>
      <dgm:t>
        <a:bodyPr/>
        <a:lstStyle/>
        <a:p>
          <a:endParaRPr lang="en-US"/>
        </a:p>
      </dgm:t>
    </dgm:pt>
    <dgm:pt modelId="{F3AD6D78-CBB0-F74E-AC57-D56E704C0056}" type="sibTrans" cxnId="{D3683683-6CC1-0641-A4C3-EA5126BC3113}">
      <dgm:prSet/>
      <dgm:spPr/>
      <dgm:t>
        <a:bodyPr/>
        <a:lstStyle/>
        <a:p>
          <a:endParaRPr lang="en-US"/>
        </a:p>
      </dgm:t>
    </dgm:pt>
    <dgm:pt modelId="{944961E0-5FDB-47CC-93F4-DF90624B0901}">
      <dgm:prSet/>
      <dgm:spPr/>
      <dgm:t>
        <a:bodyPr/>
        <a:lstStyle/>
        <a:p>
          <a:endParaRPr lang="en-US"/>
        </a:p>
      </dgm:t>
    </dgm:pt>
    <dgm:pt modelId="{1CBF797A-290B-456B-A627-5C2DEB31234B}" type="parTrans" cxnId="{1A396123-82DB-4759-A253-AF3427CB55BF}">
      <dgm:prSet/>
      <dgm:spPr/>
      <dgm:t>
        <a:bodyPr/>
        <a:lstStyle/>
        <a:p>
          <a:endParaRPr lang="en-US"/>
        </a:p>
      </dgm:t>
    </dgm:pt>
    <dgm:pt modelId="{7A0CDCD3-F5DC-4055-86CF-B2850A9A92D6}" type="sibTrans" cxnId="{1A396123-82DB-4759-A253-AF3427CB55BF}">
      <dgm:prSet/>
      <dgm:spPr/>
      <dgm:t>
        <a:bodyPr/>
        <a:lstStyle/>
        <a:p>
          <a:endParaRPr lang="en-US"/>
        </a:p>
      </dgm:t>
    </dgm:pt>
    <dgm:pt modelId="{69884F31-5D6F-9C46-BE98-56F8945F6927}" type="pres">
      <dgm:prSet presAssocID="{1576F678-847E-114D-A3B6-09912E9675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5478DE-0A8E-1E4E-AA24-C32DA2DDC953}" type="pres">
      <dgm:prSet presAssocID="{1576F678-847E-114D-A3B6-09912E967570}" presName="fgShape" presStyleLbl="fgShp" presStyleIdx="0" presStyleCnt="1"/>
      <dgm:spPr/>
    </dgm:pt>
    <dgm:pt modelId="{59E55C0A-EDAF-6143-862D-A696DFC0AD3B}" type="pres">
      <dgm:prSet presAssocID="{1576F678-847E-114D-A3B6-09912E967570}" presName="linComp" presStyleCnt="0"/>
      <dgm:spPr/>
    </dgm:pt>
    <dgm:pt modelId="{8DD03C2D-EC0E-0844-9CE0-2E7151C89B66}" type="pres">
      <dgm:prSet presAssocID="{51887223-E3AC-CA42-8DEC-7126C6057C26}" presName="compNode" presStyleCnt="0"/>
      <dgm:spPr/>
    </dgm:pt>
    <dgm:pt modelId="{002C0388-D83E-2C4B-9F3F-069487098024}" type="pres">
      <dgm:prSet presAssocID="{51887223-E3AC-CA42-8DEC-7126C6057C26}" presName="bkgdShape" presStyleLbl="node1" presStyleIdx="0" presStyleCnt="4" custLinFactNeighborX="-4107"/>
      <dgm:spPr/>
      <dgm:t>
        <a:bodyPr/>
        <a:lstStyle/>
        <a:p>
          <a:endParaRPr lang="en-US"/>
        </a:p>
      </dgm:t>
    </dgm:pt>
    <dgm:pt modelId="{64D41781-BD5B-A246-BC0E-F90467B4EF41}" type="pres">
      <dgm:prSet presAssocID="{51887223-E3AC-CA42-8DEC-7126C6057C2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FD6D9-A26A-F241-B39C-6CE99533689C}" type="pres">
      <dgm:prSet presAssocID="{51887223-E3AC-CA42-8DEC-7126C6057C26}" presName="invisiNode" presStyleLbl="node1" presStyleIdx="0" presStyleCnt="4"/>
      <dgm:spPr/>
    </dgm:pt>
    <dgm:pt modelId="{03E602E7-6691-F34A-92C6-CE9AE14087E5}" type="pres">
      <dgm:prSet presAssocID="{51887223-E3AC-CA42-8DEC-7126C6057C26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1F309CB-DBE8-124E-932C-46C09556975B}" type="pres">
      <dgm:prSet presAssocID="{E4E1181A-AAC8-C44B-A18A-EC61C450ED9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E2D928E-B03B-0D4F-9426-4F00DD8F9A85}" type="pres">
      <dgm:prSet presAssocID="{9D3C29A4-D4DB-DC4A-8CD9-739245B09D4B}" presName="compNode" presStyleCnt="0"/>
      <dgm:spPr/>
    </dgm:pt>
    <dgm:pt modelId="{F09589C7-6649-C74A-8BDA-E82623F8F877}" type="pres">
      <dgm:prSet presAssocID="{9D3C29A4-D4DB-DC4A-8CD9-739245B09D4B}" presName="bkgdShape" presStyleLbl="node1" presStyleIdx="1" presStyleCnt="4"/>
      <dgm:spPr/>
      <dgm:t>
        <a:bodyPr/>
        <a:lstStyle/>
        <a:p>
          <a:endParaRPr lang="en-US"/>
        </a:p>
      </dgm:t>
    </dgm:pt>
    <dgm:pt modelId="{CD2E29B7-FDB7-AF4E-98FC-229239461066}" type="pres">
      <dgm:prSet presAssocID="{9D3C29A4-D4DB-DC4A-8CD9-739245B09D4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8BFCE-21C7-4648-828B-6980BE729361}" type="pres">
      <dgm:prSet presAssocID="{9D3C29A4-D4DB-DC4A-8CD9-739245B09D4B}" presName="invisiNode" presStyleLbl="node1" presStyleIdx="1" presStyleCnt="4"/>
      <dgm:spPr/>
    </dgm:pt>
    <dgm:pt modelId="{18FF3220-7883-444F-B906-0C35E1465E74}" type="pres">
      <dgm:prSet presAssocID="{9D3C29A4-D4DB-DC4A-8CD9-739245B09D4B}" presName="imagNode" presStyleLbl="fgImgPlace1" presStyleIdx="1" presStyleCnt="4" custLinFactX="200000" custLinFactY="-26659" custLinFactNeighborX="288318" custLinFactNeighborY="-10000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7DF540B4-2A80-AD4F-990F-2E834D67905A}" type="pres">
      <dgm:prSet presAssocID="{586F7751-FD96-F94B-AD53-1EAD6CDB26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E1E8E4-D407-584E-A1DC-BE6BCC41832C}" type="pres">
      <dgm:prSet presAssocID="{94719B38-A0E7-6246-9F7C-2E26717F05BA}" presName="compNode" presStyleCnt="0"/>
      <dgm:spPr/>
    </dgm:pt>
    <dgm:pt modelId="{C2965A6E-F42E-0F49-880A-F3B8CF14E234}" type="pres">
      <dgm:prSet presAssocID="{94719B38-A0E7-6246-9F7C-2E26717F05BA}" presName="bkgdShape" presStyleLbl="node1" presStyleIdx="2" presStyleCnt="4"/>
      <dgm:spPr/>
      <dgm:t>
        <a:bodyPr/>
        <a:lstStyle/>
        <a:p>
          <a:endParaRPr lang="en-US"/>
        </a:p>
      </dgm:t>
    </dgm:pt>
    <dgm:pt modelId="{187C3FA4-7A2B-284F-B9A8-8A18815D4597}" type="pres">
      <dgm:prSet presAssocID="{94719B38-A0E7-6246-9F7C-2E26717F05B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90039-44FE-754B-B508-5F33D28BF940}" type="pres">
      <dgm:prSet presAssocID="{94719B38-A0E7-6246-9F7C-2E26717F05BA}" presName="invisiNode" presStyleLbl="node1" presStyleIdx="2" presStyleCnt="4"/>
      <dgm:spPr/>
    </dgm:pt>
    <dgm:pt modelId="{E204F027-B2E8-3842-A596-05BB198A6D13}" type="pres">
      <dgm:prSet presAssocID="{94719B38-A0E7-6246-9F7C-2E26717F05BA}" presName="imagNode" presStyleLbl="fgImgPlace1" presStyleIdx="2" presStyleCnt="4"/>
      <dgm:spPr/>
    </dgm:pt>
    <dgm:pt modelId="{AB32A0C2-D003-4714-BCF1-47B4D7CBD564}" type="pres">
      <dgm:prSet presAssocID="{F3AD6D78-CBB0-F74E-AC57-D56E704C00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B68ED5-4A14-4DBC-8B82-7B5EA6EAE194}" type="pres">
      <dgm:prSet presAssocID="{944961E0-5FDB-47CC-93F4-DF90624B0901}" presName="compNode" presStyleCnt="0"/>
      <dgm:spPr/>
    </dgm:pt>
    <dgm:pt modelId="{6345FB0D-32CA-4E18-8E2A-CD9CA57A96AA}" type="pres">
      <dgm:prSet presAssocID="{944961E0-5FDB-47CC-93F4-DF90624B0901}" presName="bkgdShape" presStyleLbl="node1" presStyleIdx="3" presStyleCnt="4"/>
      <dgm:spPr/>
      <dgm:t>
        <a:bodyPr/>
        <a:lstStyle/>
        <a:p>
          <a:endParaRPr lang="en-US"/>
        </a:p>
      </dgm:t>
    </dgm:pt>
    <dgm:pt modelId="{FFFDAC4B-4A60-455F-8DC4-44543F1A2C4E}" type="pres">
      <dgm:prSet presAssocID="{944961E0-5FDB-47CC-93F4-DF90624B090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3B028-A689-467A-9342-757969695CA2}" type="pres">
      <dgm:prSet presAssocID="{944961E0-5FDB-47CC-93F4-DF90624B0901}" presName="invisiNode" presStyleLbl="node1" presStyleIdx="3" presStyleCnt="4"/>
      <dgm:spPr/>
    </dgm:pt>
    <dgm:pt modelId="{91063E5F-F009-490C-8265-0627A4FD7380}" type="pres">
      <dgm:prSet presAssocID="{944961E0-5FDB-47CC-93F4-DF90624B0901}" presName="imagNode" presStyleLbl="fgImgPlace1" presStyleIdx="3" presStyleCnt="4"/>
      <dgm:spPr/>
    </dgm:pt>
  </dgm:ptLst>
  <dgm:cxnLst>
    <dgm:cxn modelId="{14781263-79E5-B141-BCFF-C6DA449DE34E}" type="presOf" srcId="{94719B38-A0E7-6246-9F7C-2E26717F05BA}" destId="{187C3FA4-7A2B-284F-B9A8-8A18815D4597}" srcOrd="1" destOrd="0" presId="urn:microsoft.com/office/officeart/2005/8/layout/hList7#5"/>
    <dgm:cxn modelId="{E551866D-88A1-C84A-9CB4-AB0769CB82FB}" type="presOf" srcId="{1576F678-847E-114D-A3B6-09912E967570}" destId="{69884F31-5D6F-9C46-BE98-56F8945F6927}" srcOrd="0" destOrd="0" presId="urn:microsoft.com/office/officeart/2005/8/layout/hList7#5"/>
    <dgm:cxn modelId="{1A396123-82DB-4759-A253-AF3427CB55BF}" srcId="{1576F678-847E-114D-A3B6-09912E967570}" destId="{944961E0-5FDB-47CC-93F4-DF90624B0901}" srcOrd="3" destOrd="0" parTransId="{1CBF797A-290B-456B-A627-5C2DEB31234B}" sibTransId="{7A0CDCD3-F5DC-4055-86CF-B2850A9A92D6}"/>
    <dgm:cxn modelId="{93810A80-8C5A-4B6F-BA04-499CD80A2381}" type="presOf" srcId="{944961E0-5FDB-47CC-93F4-DF90624B0901}" destId="{FFFDAC4B-4A60-455F-8DC4-44543F1A2C4E}" srcOrd="1" destOrd="0" presId="urn:microsoft.com/office/officeart/2005/8/layout/hList7#5"/>
    <dgm:cxn modelId="{36332C27-EE2E-8447-A410-EB25F60F8B11}" type="presOf" srcId="{51887223-E3AC-CA42-8DEC-7126C6057C26}" destId="{002C0388-D83E-2C4B-9F3F-069487098024}" srcOrd="0" destOrd="0" presId="urn:microsoft.com/office/officeart/2005/8/layout/hList7#5"/>
    <dgm:cxn modelId="{1586A4AE-5A0C-9C4E-A22A-DB340F2E0F91}" type="presOf" srcId="{51887223-E3AC-CA42-8DEC-7126C6057C26}" destId="{64D41781-BD5B-A246-BC0E-F90467B4EF41}" srcOrd="1" destOrd="0" presId="urn:microsoft.com/office/officeart/2005/8/layout/hList7#5"/>
    <dgm:cxn modelId="{60B01F34-848F-E641-BD8F-F82E210514BF}" srcId="{1576F678-847E-114D-A3B6-09912E967570}" destId="{51887223-E3AC-CA42-8DEC-7126C6057C26}" srcOrd="0" destOrd="0" parTransId="{63F9B5DE-DA37-8148-A370-6FE9FAF47E51}" sibTransId="{E4E1181A-AAC8-C44B-A18A-EC61C450ED93}"/>
    <dgm:cxn modelId="{BCEDDCDA-EDD3-4B74-AF53-0209F0A64C04}" type="presOf" srcId="{944961E0-5FDB-47CC-93F4-DF90624B0901}" destId="{6345FB0D-32CA-4E18-8E2A-CD9CA57A96AA}" srcOrd="0" destOrd="0" presId="urn:microsoft.com/office/officeart/2005/8/layout/hList7#5"/>
    <dgm:cxn modelId="{08ED1C99-59B2-274E-B6A0-8F08D1A23F37}" type="presOf" srcId="{9D3C29A4-D4DB-DC4A-8CD9-739245B09D4B}" destId="{CD2E29B7-FDB7-AF4E-98FC-229239461066}" srcOrd="1" destOrd="0" presId="urn:microsoft.com/office/officeart/2005/8/layout/hList7#5"/>
    <dgm:cxn modelId="{746452B7-412B-C54C-BE44-C6C126E0991D}" type="presOf" srcId="{9D3C29A4-D4DB-DC4A-8CD9-739245B09D4B}" destId="{F09589C7-6649-C74A-8BDA-E82623F8F877}" srcOrd="0" destOrd="0" presId="urn:microsoft.com/office/officeart/2005/8/layout/hList7#5"/>
    <dgm:cxn modelId="{2B1C85FE-2B8E-9E48-B556-324C817C5B54}" type="presOf" srcId="{E4E1181A-AAC8-C44B-A18A-EC61C450ED93}" destId="{F1F309CB-DBE8-124E-932C-46C09556975B}" srcOrd="0" destOrd="0" presId="urn:microsoft.com/office/officeart/2005/8/layout/hList7#5"/>
    <dgm:cxn modelId="{D3683683-6CC1-0641-A4C3-EA5126BC3113}" srcId="{1576F678-847E-114D-A3B6-09912E967570}" destId="{94719B38-A0E7-6246-9F7C-2E26717F05BA}" srcOrd="2" destOrd="0" parTransId="{D8EC9039-4CF3-8044-86B0-0CD25B0E2E9A}" sibTransId="{F3AD6D78-CBB0-F74E-AC57-D56E704C0056}"/>
    <dgm:cxn modelId="{7A75081D-9BBE-DC41-BBA3-41CE7A4E0B69}" type="presOf" srcId="{94719B38-A0E7-6246-9F7C-2E26717F05BA}" destId="{C2965A6E-F42E-0F49-880A-F3B8CF14E234}" srcOrd="0" destOrd="0" presId="urn:microsoft.com/office/officeart/2005/8/layout/hList7#5"/>
    <dgm:cxn modelId="{2EAAA790-0176-4C82-99B9-9A3194D9B23F}" type="presOf" srcId="{F3AD6D78-CBB0-F74E-AC57-D56E704C0056}" destId="{AB32A0C2-D003-4714-BCF1-47B4D7CBD564}" srcOrd="0" destOrd="0" presId="urn:microsoft.com/office/officeart/2005/8/layout/hList7#5"/>
    <dgm:cxn modelId="{086BD139-7FAD-1B43-9B63-5D182B005BBB}" type="presOf" srcId="{586F7751-FD96-F94B-AD53-1EAD6CDB2696}" destId="{7DF540B4-2A80-AD4F-990F-2E834D67905A}" srcOrd="0" destOrd="0" presId="urn:microsoft.com/office/officeart/2005/8/layout/hList7#5"/>
    <dgm:cxn modelId="{4D0C0C6F-4B35-734E-B3C6-135826A3AADF}" srcId="{1576F678-847E-114D-A3B6-09912E967570}" destId="{9D3C29A4-D4DB-DC4A-8CD9-739245B09D4B}" srcOrd="1" destOrd="0" parTransId="{741D7EA6-8C9E-E64E-BADF-1871DBADD437}" sibTransId="{586F7751-FD96-F94B-AD53-1EAD6CDB2696}"/>
    <dgm:cxn modelId="{9029B936-CB3D-7C48-BCB8-E0DA1E4A7563}" type="presParOf" srcId="{69884F31-5D6F-9C46-BE98-56F8945F6927}" destId="{AA5478DE-0A8E-1E4E-AA24-C32DA2DDC953}" srcOrd="0" destOrd="0" presId="urn:microsoft.com/office/officeart/2005/8/layout/hList7#5"/>
    <dgm:cxn modelId="{FD550508-F738-D449-834F-18B060E27FEC}" type="presParOf" srcId="{69884F31-5D6F-9C46-BE98-56F8945F6927}" destId="{59E55C0A-EDAF-6143-862D-A696DFC0AD3B}" srcOrd="1" destOrd="0" presId="urn:microsoft.com/office/officeart/2005/8/layout/hList7#5"/>
    <dgm:cxn modelId="{D25115DF-CEED-6A40-A7C7-2BFD7D1C12B3}" type="presParOf" srcId="{59E55C0A-EDAF-6143-862D-A696DFC0AD3B}" destId="{8DD03C2D-EC0E-0844-9CE0-2E7151C89B66}" srcOrd="0" destOrd="0" presId="urn:microsoft.com/office/officeart/2005/8/layout/hList7#5"/>
    <dgm:cxn modelId="{CE80655E-675B-FB4D-81A6-C131278B9177}" type="presParOf" srcId="{8DD03C2D-EC0E-0844-9CE0-2E7151C89B66}" destId="{002C0388-D83E-2C4B-9F3F-069487098024}" srcOrd="0" destOrd="0" presId="urn:microsoft.com/office/officeart/2005/8/layout/hList7#5"/>
    <dgm:cxn modelId="{6B000EAC-325A-464A-BF10-4D060178122E}" type="presParOf" srcId="{8DD03C2D-EC0E-0844-9CE0-2E7151C89B66}" destId="{64D41781-BD5B-A246-BC0E-F90467B4EF41}" srcOrd="1" destOrd="0" presId="urn:microsoft.com/office/officeart/2005/8/layout/hList7#5"/>
    <dgm:cxn modelId="{6F587797-BD41-C14A-8103-1C3690966E63}" type="presParOf" srcId="{8DD03C2D-EC0E-0844-9CE0-2E7151C89B66}" destId="{197FD6D9-A26A-F241-B39C-6CE99533689C}" srcOrd="2" destOrd="0" presId="urn:microsoft.com/office/officeart/2005/8/layout/hList7#5"/>
    <dgm:cxn modelId="{EEE8FF89-7C7B-1C40-9A7C-C5EDC7BBD074}" type="presParOf" srcId="{8DD03C2D-EC0E-0844-9CE0-2E7151C89B66}" destId="{03E602E7-6691-F34A-92C6-CE9AE14087E5}" srcOrd="3" destOrd="0" presId="urn:microsoft.com/office/officeart/2005/8/layout/hList7#5"/>
    <dgm:cxn modelId="{10B528D7-20BB-1A4A-8E22-1991B90C6E64}" type="presParOf" srcId="{59E55C0A-EDAF-6143-862D-A696DFC0AD3B}" destId="{F1F309CB-DBE8-124E-932C-46C09556975B}" srcOrd="1" destOrd="0" presId="urn:microsoft.com/office/officeart/2005/8/layout/hList7#5"/>
    <dgm:cxn modelId="{D731CE45-E4D0-1742-BABD-59D113B5CB4D}" type="presParOf" srcId="{59E55C0A-EDAF-6143-862D-A696DFC0AD3B}" destId="{DE2D928E-B03B-0D4F-9426-4F00DD8F9A85}" srcOrd="2" destOrd="0" presId="urn:microsoft.com/office/officeart/2005/8/layout/hList7#5"/>
    <dgm:cxn modelId="{C0D0CE99-DBBA-5348-B284-DA60C0EE6A2D}" type="presParOf" srcId="{DE2D928E-B03B-0D4F-9426-4F00DD8F9A85}" destId="{F09589C7-6649-C74A-8BDA-E82623F8F877}" srcOrd="0" destOrd="0" presId="urn:microsoft.com/office/officeart/2005/8/layout/hList7#5"/>
    <dgm:cxn modelId="{DDDFA342-9CAD-404D-B15C-0420DE01C796}" type="presParOf" srcId="{DE2D928E-B03B-0D4F-9426-4F00DD8F9A85}" destId="{CD2E29B7-FDB7-AF4E-98FC-229239461066}" srcOrd="1" destOrd="0" presId="urn:microsoft.com/office/officeart/2005/8/layout/hList7#5"/>
    <dgm:cxn modelId="{D8909B7E-EDF9-1C48-92E7-DDC4C8D81CE6}" type="presParOf" srcId="{DE2D928E-B03B-0D4F-9426-4F00DD8F9A85}" destId="{B088BFCE-21C7-4648-828B-6980BE729361}" srcOrd="2" destOrd="0" presId="urn:microsoft.com/office/officeart/2005/8/layout/hList7#5"/>
    <dgm:cxn modelId="{62B797FD-BFC1-2046-B62C-7F0D5F0833DC}" type="presParOf" srcId="{DE2D928E-B03B-0D4F-9426-4F00DD8F9A85}" destId="{18FF3220-7883-444F-B906-0C35E1465E74}" srcOrd="3" destOrd="0" presId="urn:microsoft.com/office/officeart/2005/8/layout/hList7#5"/>
    <dgm:cxn modelId="{5B2FAB40-B8E8-2945-815D-ECC4F2A2D9E9}" type="presParOf" srcId="{59E55C0A-EDAF-6143-862D-A696DFC0AD3B}" destId="{7DF540B4-2A80-AD4F-990F-2E834D67905A}" srcOrd="3" destOrd="0" presId="urn:microsoft.com/office/officeart/2005/8/layout/hList7#5"/>
    <dgm:cxn modelId="{6FDDD39D-A048-3241-990A-A92E5763AABC}" type="presParOf" srcId="{59E55C0A-EDAF-6143-862D-A696DFC0AD3B}" destId="{6EE1E8E4-D407-584E-A1DC-BE6BCC41832C}" srcOrd="4" destOrd="0" presId="urn:microsoft.com/office/officeart/2005/8/layout/hList7#5"/>
    <dgm:cxn modelId="{BFE739D5-0E5E-AD42-9E95-0D5BBD149685}" type="presParOf" srcId="{6EE1E8E4-D407-584E-A1DC-BE6BCC41832C}" destId="{C2965A6E-F42E-0F49-880A-F3B8CF14E234}" srcOrd="0" destOrd="0" presId="urn:microsoft.com/office/officeart/2005/8/layout/hList7#5"/>
    <dgm:cxn modelId="{DE318A8E-6D39-8948-9148-C7A23AA93C05}" type="presParOf" srcId="{6EE1E8E4-D407-584E-A1DC-BE6BCC41832C}" destId="{187C3FA4-7A2B-284F-B9A8-8A18815D4597}" srcOrd="1" destOrd="0" presId="urn:microsoft.com/office/officeart/2005/8/layout/hList7#5"/>
    <dgm:cxn modelId="{1105A7D1-00DB-FE49-A348-B52E9507C0FD}" type="presParOf" srcId="{6EE1E8E4-D407-584E-A1DC-BE6BCC41832C}" destId="{63290039-44FE-754B-B508-5F33D28BF940}" srcOrd="2" destOrd="0" presId="urn:microsoft.com/office/officeart/2005/8/layout/hList7#5"/>
    <dgm:cxn modelId="{B52FF39E-84D2-D64D-87B2-4630EF929F20}" type="presParOf" srcId="{6EE1E8E4-D407-584E-A1DC-BE6BCC41832C}" destId="{E204F027-B2E8-3842-A596-05BB198A6D13}" srcOrd="3" destOrd="0" presId="urn:microsoft.com/office/officeart/2005/8/layout/hList7#5"/>
    <dgm:cxn modelId="{670BE321-A4DC-4AA1-9793-7F9D3765489F}" type="presParOf" srcId="{59E55C0A-EDAF-6143-862D-A696DFC0AD3B}" destId="{AB32A0C2-D003-4714-BCF1-47B4D7CBD564}" srcOrd="5" destOrd="0" presId="urn:microsoft.com/office/officeart/2005/8/layout/hList7#5"/>
    <dgm:cxn modelId="{7C7B0CB6-60E2-4E58-BEDE-FF2C1788483A}" type="presParOf" srcId="{59E55C0A-EDAF-6143-862D-A696DFC0AD3B}" destId="{7FB68ED5-4A14-4DBC-8B82-7B5EA6EAE194}" srcOrd="6" destOrd="0" presId="urn:microsoft.com/office/officeart/2005/8/layout/hList7#5"/>
    <dgm:cxn modelId="{529834CA-6FC4-4506-B781-20137FAA27D4}" type="presParOf" srcId="{7FB68ED5-4A14-4DBC-8B82-7B5EA6EAE194}" destId="{6345FB0D-32CA-4E18-8E2A-CD9CA57A96AA}" srcOrd="0" destOrd="0" presId="urn:microsoft.com/office/officeart/2005/8/layout/hList7#5"/>
    <dgm:cxn modelId="{B2961BC4-2EC9-4190-80D9-8ABBF439AEE2}" type="presParOf" srcId="{7FB68ED5-4A14-4DBC-8B82-7B5EA6EAE194}" destId="{FFFDAC4B-4A60-455F-8DC4-44543F1A2C4E}" srcOrd="1" destOrd="0" presId="urn:microsoft.com/office/officeart/2005/8/layout/hList7#5"/>
    <dgm:cxn modelId="{13AB0E23-D2A8-46CB-AE30-29495C352EDB}" type="presParOf" srcId="{7FB68ED5-4A14-4DBC-8B82-7B5EA6EAE194}" destId="{0BF3B028-A689-467A-9342-757969695CA2}" srcOrd="2" destOrd="0" presId="urn:microsoft.com/office/officeart/2005/8/layout/hList7#5"/>
    <dgm:cxn modelId="{DC0D4368-7720-4F55-870B-6A0472C4AA9A}" type="presParOf" srcId="{7FB68ED5-4A14-4DBC-8B82-7B5EA6EAE194}" destId="{91063E5F-F009-490C-8265-0627A4FD7380}" srcOrd="3" destOrd="0" presId="urn:microsoft.com/office/officeart/2005/8/layout/hList7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1BFBCE-3A5E-7A4B-8C46-C9213A0E554A}" type="doc">
      <dgm:prSet loTypeId="urn:microsoft.com/office/officeart/2005/8/layout/hProcess10#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ED4030-61F2-C74A-9B5B-B804233E15CC}">
      <dgm:prSet phldrT="[Text]"/>
      <dgm:spPr/>
      <dgm:t>
        <a:bodyPr/>
        <a:lstStyle/>
        <a:p>
          <a:pPr rtl="1"/>
          <a:r>
            <a:rPr lang="he-I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עליית הסיכונים:</a:t>
          </a:r>
          <a:r>
            <a:rPr lang="en-C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הפלת מטוסינו</a:t>
          </a: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, חיכוך מול הרוסים, </a:t>
          </a:r>
          <a:r>
            <a:rPr lang="he-I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הסלמה!  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89EBAF1E-1ADB-D140-A47A-6051EB343289}" type="parTrans" cxnId="{D437AD75-0F39-1241-8040-B9620281BE6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556775-F23B-9547-8C77-3E9F4B5F5A20}" type="sibTrans" cxnId="{D437AD75-0F39-1241-8040-B9620281BE6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7C3DE946-2719-E840-98A5-61B88102C974}">
      <dgm:prSet phldrT="[Text]"/>
      <dgm:spPr/>
      <dgm:t>
        <a:bodyPr/>
        <a:lstStyle/>
        <a:p>
          <a:pPr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שינוי האסטרטגיה האיראנית מול </a:t>
          </a:r>
          <a:r>
            <a:rPr lang="he-IL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המב"מ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CB49FAD3-3923-C64B-A85D-B6BFDC7C8140}" type="parTrans" cxnId="{1B2E5DBE-A5DE-F242-89FC-48BC6D314DE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6D64EF-3BB3-4E42-979F-55E8613427F7}" type="sibTrans" cxnId="{1B2E5DBE-A5DE-F242-89FC-48BC6D314DE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E4EF28BE-EFA5-2742-8371-24D28BA12D05}">
      <dgm:prSet phldrT="[Text]"/>
      <dgm:spPr/>
      <dgm:t>
        <a:bodyPr/>
        <a:lstStyle/>
        <a:p>
          <a:pPr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אסטרטגיה ישראלית חדשה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/>
          </a:r>
          <a:b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</a:b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ב-2020?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12E7FD7D-B4D6-3C4E-84A4-C5259BFDE7AC}" type="parTrans" cxnId="{A5C445C4-3433-B849-B10D-82D1F034F61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374D7E-158A-594C-BABC-2D6E63EA4C7C}" type="sibTrans" cxnId="{A5C445C4-3433-B849-B10D-82D1F034F61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0384AD-530A-914B-8777-AC9BF0CE96FD}" type="pres">
      <dgm:prSet presAssocID="{5A1BFBCE-3A5E-7A4B-8C46-C9213A0E554A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77D528-7D9E-1B45-B772-6907F844D0F2}" type="pres">
      <dgm:prSet presAssocID="{6DED4030-61F2-C74A-9B5B-B804233E15CC}" presName="composite" presStyleCnt="0"/>
      <dgm:spPr/>
    </dgm:pt>
    <dgm:pt modelId="{D78FB612-CCEA-3546-97B8-81F8A3F18F6B}" type="pres">
      <dgm:prSet presAssocID="{6DED4030-61F2-C74A-9B5B-B804233E15CC}" presName="imagSh" presStyleLbl="b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13710F6-9755-E845-9561-B25D02B028CF}" type="pres">
      <dgm:prSet presAssocID="{6DED4030-61F2-C74A-9B5B-B804233E15CC}" presName="txNode" presStyleLbl="node1" presStyleIdx="0" presStyleCnt="3" custLinFactNeighborX="568" custLinFactNeighborY="15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EC694-8467-A845-9036-5A2805BF0FD1}" type="pres">
      <dgm:prSet presAssocID="{5F556775-F23B-9547-8C77-3E9F4B5F5A2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F48CEF6-EA9E-A14B-89F0-CDA97224A4FD}" type="pres">
      <dgm:prSet presAssocID="{5F556775-F23B-9547-8C77-3E9F4B5F5A20}" presName="connTx" presStyleLbl="sibTrans2D1" presStyleIdx="0" presStyleCnt="2"/>
      <dgm:spPr/>
      <dgm:t>
        <a:bodyPr/>
        <a:lstStyle/>
        <a:p>
          <a:endParaRPr lang="en-US"/>
        </a:p>
      </dgm:t>
    </dgm:pt>
    <dgm:pt modelId="{3F96CD8C-259D-D041-95FE-C740CD9D8517}" type="pres">
      <dgm:prSet presAssocID="{7C3DE946-2719-E840-98A5-61B88102C974}" presName="composite" presStyleCnt="0"/>
      <dgm:spPr/>
    </dgm:pt>
    <dgm:pt modelId="{31486DD4-A309-0148-9D2C-30A57B0FE80B}" type="pres">
      <dgm:prSet presAssocID="{7C3DE946-2719-E840-98A5-61B88102C974}" presName="imagSh" presStyleLbl="b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CEFF839A-12F3-CF48-8814-52F9D0BDAAD3}" type="pres">
      <dgm:prSet presAssocID="{7C3DE946-2719-E840-98A5-61B88102C974}" presName="txNode" presStyleLbl="node1" presStyleIdx="1" presStyleCnt="3" custLinFactNeighborX="-1943" custLinFactNeighborY="18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6DF03-3DFB-2547-8C6F-FA4D6494A042}" type="pres">
      <dgm:prSet presAssocID="{E86D64EF-3BB3-4E42-979F-55E8613427F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E51E1C-8B4B-614A-8D46-BA8E3CFD4B45}" type="pres">
      <dgm:prSet presAssocID="{E86D64EF-3BB3-4E42-979F-55E8613427F7}" presName="connTx" presStyleLbl="sibTrans2D1" presStyleIdx="1" presStyleCnt="2"/>
      <dgm:spPr/>
      <dgm:t>
        <a:bodyPr/>
        <a:lstStyle/>
        <a:p>
          <a:endParaRPr lang="en-US"/>
        </a:p>
      </dgm:t>
    </dgm:pt>
    <dgm:pt modelId="{1B565167-46EE-2446-BAF2-E6FE3DB9F428}" type="pres">
      <dgm:prSet presAssocID="{E4EF28BE-EFA5-2742-8371-24D28BA12D05}" presName="composite" presStyleCnt="0"/>
      <dgm:spPr/>
    </dgm:pt>
    <dgm:pt modelId="{359FB7B5-4AAA-2B46-A597-DC158A9B37C4}" type="pres">
      <dgm:prSet presAssocID="{E4EF28BE-EFA5-2742-8371-24D28BA12D05}" presName="imagSh" presStyleLbl="bgImgPlace1" presStyleIdx="2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06D7548-E9D6-434C-BEF3-DFF0835BFFEE}" type="pres">
      <dgm:prSet presAssocID="{E4EF28BE-EFA5-2742-8371-24D28BA12D05}" presName="txNode" presStyleLbl="node1" presStyleIdx="2" presStyleCnt="3" custLinFactNeighborX="4805" custLinFactNeighborY="18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37AD75-0F39-1241-8040-B9620281BE68}" srcId="{5A1BFBCE-3A5E-7A4B-8C46-C9213A0E554A}" destId="{6DED4030-61F2-C74A-9B5B-B804233E15CC}" srcOrd="0" destOrd="0" parTransId="{89EBAF1E-1ADB-D140-A47A-6051EB343289}" sibTransId="{5F556775-F23B-9547-8C77-3E9F4B5F5A20}"/>
    <dgm:cxn modelId="{B47D0BD8-F7A2-574E-9E96-3FF6D2712AB8}" type="presOf" srcId="{E86D64EF-3BB3-4E42-979F-55E8613427F7}" destId="{A1E51E1C-8B4B-614A-8D46-BA8E3CFD4B45}" srcOrd="1" destOrd="0" presId="urn:microsoft.com/office/officeart/2005/8/layout/hProcess10#2"/>
    <dgm:cxn modelId="{1B2E5DBE-A5DE-F242-89FC-48BC6D314DE8}" srcId="{5A1BFBCE-3A5E-7A4B-8C46-C9213A0E554A}" destId="{7C3DE946-2719-E840-98A5-61B88102C974}" srcOrd="1" destOrd="0" parTransId="{CB49FAD3-3923-C64B-A85D-B6BFDC7C8140}" sibTransId="{E86D64EF-3BB3-4E42-979F-55E8613427F7}"/>
    <dgm:cxn modelId="{7AB1A701-F9E3-FA4D-AD08-76A87A3FE7B0}" type="presOf" srcId="{5F556775-F23B-9547-8C77-3E9F4B5F5A20}" destId="{DF48CEF6-EA9E-A14B-89F0-CDA97224A4FD}" srcOrd="1" destOrd="0" presId="urn:microsoft.com/office/officeart/2005/8/layout/hProcess10#2"/>
    <dgm:cxn modelId="{B05FB9DD-A825-DF44-9837-96428C753E96}" type="presOf" srcId="{5F556775-F23B-9547-8C77-3E9F4B5F5A20}" destId="{648EC694-8467-A845-9036-5A2805BF0FD1}" srcOrd="0" destOrd="0" presId="urn:microsoft.com/office/officeart/2005/8/layout/hProcess10#2"/>
    <dgm:cxn modelId="{08D3525B-2411-9E44-8318-57E3E0613FAF}" type="presOf" srcId="{E86D64EF-3BB3-4E42-979F-55E8613427F7}" destId="{1BB6DF03-3DFB-2547-8C6F-FA4D6494A042}" srcOrd="0" destOrd="0" presId="urn:microsoft.com/office/officeart/2005/8/layout/hProcess10#2"/>
    <dgm:cxn modelId="{9A695AA3-B5AB-8C40-ACEE-6E379F160AE7}" type="presOf" srcId="{6DED4030-61F2-C74A-9B5B-B804233E15CC}" destId="{513710F6-9755-E845-9561-B25D02B028CF}" srcOrd="0" destOrd="0" presId="urn:microsoft.com/office/officeart/2005/8/layout/hProcess10#2"/>
    <dgm:cxn modelId="{27452FE4-9EE6-CE40-ACB9-760A099F909C}" type="presOf" srcId="{7C3DE946-2719-E840-98A5-61B88102C974}" destId="{CEFF839A-12F3-CF48-8814-52F9D0BDAAD3}" srcOrd="0" destOrd="0" presId="urn:microsoft.com/office/officeart/2005/8/layout/hProcess10#2"/>
    <dgm:cxn modelId="{32135F92-D2C1-0A4C-AADC-7C86708E0B17}" type="presOf" srcId="{5A1BFBCE-3A5E-7A4B-8C46-C9213A0E554A}" destId="{660384AD-530A-914B-8777-AC9BF0CE96FD}" srcOrd="0" destOrd="0" presId="urn:microsoft.com/office/officeart/2005/8/layout/hProcess10#2"/>
    <dgm:cxn modelId="{A5C445C4-3433-B849-B10D-82D1F034F612}" srcId="{5A1BFBCE-3A5E-7A4B-8C46-C9213A0E554A}" destId="{E4EF28BE-EFA5-2742-8371-24D28BA12D05}" srcOrd="2" destOrd="0" parTransId="{12E7FD7D-B4D6-3C4E-84A4-C5259BFDE7AC}" sibTransId="{DC374D7E-158A-594C-BABC-2D6E63EA4C7C}"/>
    <dgm:cxn modelId="{4941B464-4CB2-4148-B3BD-35DF74B5AEAA}" type="presOf" srcId="{E4EF28BE-EFA5-2742-8371-24D28BA12D05}" destId="{506D7548-E9D6-434C-BEF3-DFF0835BFFEE}" srcOrd="0" destOrd="0" presId="urn:microsoft.com/office/officeart/2005/8/layout/hProcess10#2"/>
    <dgm:cxn modelId="{37892168-BB97-CB43-8ABE-3AC940A62723}" type="presParOf" srcId="{660384AD-530A-914B-8777-AC9BF0CE96FD}" destId="{D677D528-7D9E-1B45-B772-6907F844D0F2}" srcOrd="0" destOrd="0" presId="urn:microsoft.com/office/officeart/2005/8/layout/hProcess10#2"/>
    <dgm:cxn modelId="{2EBF473A-E992-6646-8F61-C2D174875E4C}" type="presParOf" srcId="{D677D528-7D9E-1B45-B772-6907F844D0F2}" destId="{D78FB612-CCEA-3546-97B8-81F8A3F18F6B}" srcOrd="0" destOrd="0" presId="urn:microsoft.com/office/officeart/2005/8/layout/hProcess10#2"/>
    <dgm:cxn modelId="{FCBCA7CD-53F2-1440-9F1D-038BE77DCA6D}" type="presParOf" srcId="{D677D528-7D9E-1B45-B772-6907F844D0F2}" destId="{513710F6-9755-E845-9561-B25D02B028CF}" srcOrd="1" destOrd="0" presId="urn:microsoft.com/office/officeart/2005/8/layout/hProcess10#2"/>
    <dgm:cxn modelId="{57891591-1303-CD45-84ED-6BBCB4D6DECB}" type="presParOf" srcId="{660384AD-530A-914B-8777-AC9BF0CE96FD}" destId="{648EC694-8467-A845-9036-5A2805BF0FD1}" srcOrd="1" destOrd="0" presId="urn:microsoft.com/office/officeart/2005/8/layout/hProcess10#2"/>
    <dgm:cxn modelId="{6FE43062-4B2F-6447-900D-F750B68A1B17}" type="presParOf" srcId="{648EC694-8467-A845-9036-5A2805BF0FD1}" destId="{DF48CEF6-EA9E-A14B-89F0-CDA97224A4FD}" srcOrd="0" destOrd="0" presId="urn:microsoft.com/office/officeart/2005/8/layout/hProcess10#2"/>
    <dgm:cxn modelId="{3221728B-1911-B94B-BBE9-2D2D5585E196}" type="presParOf" srcId="{660384AD-530A-914B-8777-AC9BF0CE96FD}" destId="{3F96CD8C-259D-D041-95FE-C740CD9D8517}" srcOrd="2" destOrd="0" presId="urn:microsoft.com/office/officeart/2005/8/layout/hProcess10#2"/>
    <dgm:cxn modelId="{9E527A89-EF6D-334B-B622-D838326D5827}" type="presParOf" srcId="{3F96CD8C-259D-D041-95FE-C740CD9D8517}" destId="{31486DD4-A309-0148-9D2C-30A57B0FE80B}" srcOrd="0" destOrd="0" presId="urn:microsoft.com/office/officeart/2005/8/layout/hProcess10#2"/>
    <dgm:cxn modelId="{76D78E2B-239F-084C-A866-086463C9B031}" type="presParOf" srcId="{3F96CD8C-259D-D041-95FE-C740CD9D8517}" destId="{CEFF839A-12F3-CF48-8814-52F9D0BDAAD3}" srcOrd="1" destOrd="0" presId="urn:microsoft.com/office/officeart/2005/8/layout/hProcess10#2"/>
    <dgm:cxn modelId="{BE159C95-9CA8-CD4D-9F12-D1E2E62C8858}" type="presParOf" srcId="{660384AD-530A-914B-8777-AC9BF0CE96FD}" destId="{1BB6DF03-3DFB-2547-8C6F-FA4D6494A042}" srcOrd="3" destOrd="0" presId="urn:microsoft.com/office/officeart/2005/8/layout/hProcess10#2"/>
    <dgm:cxn modelId="{5597D1F4-71E0-554C-8AE0-95AB21EB9C0B}" type="presParOf" srcId="{1BB6DF03-3DFB-2547-8C6F-FA4D6494A042}" destId="{A1E51E1C-8B4B-614A-8D46-BA8E3CFD4B45}" srcOrd="0" destOrd="0" presId="urn:microsoft.com/office/officeart/2005/8/layout/hProcess10#2"/>
    <dgm:cxn modelId="{7D84196B-21A4-5140-97CC-D07386B2159E}" type="presParOf" srcId="{660384AD-530A-914B-8777-AC9BF0CE96FD}" destId="{1B565167-46EE-2446-BAF2-E6FE3DB9F428}" srcOrd="4" destOrd="0" presId="urn:microsoft.com/office/officeart/2005/8/layout/hProcess10#2"/>
    <dgm:cxn modelId="{84BE071E-4402-014D-A1E5-138C7097CC3E}" type="presParOf" srcId="{1B565167-46EE-2446-BAF2-E6FE3DB9F428}" destId="{359FB7B5-4AAA-2B46-A597-DC158A9B37C4}" srcOrd="0" destOrd="0" presId="urn:microsoft.com/office/officeart/2005/8/layout/hProcess10#2"/>
    <dgm:cxn modelId="{437E77FD-EA32-5343-BAF5-B887EB494436}" type="presParOf" srcId="{1B565167-46EE-2446-BAF2-E6FE3DB9F428}" destId="{506D7548-E9D6-434C-BEF3-DFF0835BFFEE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699174-7ACC-4165-9CF9-872C9A4D877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5FCE01-B92D-4FEA-A6B5-920D7411841E}">
      <dgm:prSet custT="1"/>
      <dgm:spPr>
        <a:solidFill>
          <a:srgbClr val="FF0000"/>
        </a:solidFill>
      </dgm:spPr>
      <dgm:t>
        <a:bodyPr/>
        <a:lstStyle/>
        <a:p>
          <a:r>
            <a:rPr lang="he-IL" sz="6000" kern="1200" dirty="0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rPr>
            <a:t>5000</a:t>
          </a:r>
          <a:endParaRPr lang="en-GB" sz="6000" kern="1200" dirty="0">
            <a:solidFill>
              <a:prstClr val="white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7F9DDC63-927C-4950-BE75-8ABCFF9A8559}" type="parTrans" cxnId="{289AB572-F4F9-4582-9087-366754B30ADA}">
      <dgm:prSet/>
      <dgm:spPr/>
      <dgm:t>
        <a:bodyPr/>
        <a:lstStyle/>
        <a:p>
          <a:endParaRPr lang="en-GB" sz="1800"/>
        </a:p>
      </dgm:t>
    </dgm:pt>
    <dgm:pt modelId="{F67EAFDD-C09A-4EF0-8791-8A609BDBBBD0}" type="sibTrans" cxnId="{289AB572-F4F9-4582-9087-366754B30ADA}">
      <dgm:prSet/>
      <dgm:spPr/>
      <dgm:t>
        <a:bodyPr/>
        <a:lstStyle/>
        <a:p>
          <a:endParaRPr lang="en-GB" sz="1800"/>
        </a:p>
      </dgm:t>
    </dgm:pt>
    <dgm:pt modelId="{5C791962-A0EE-459E-85D9-4A44E7E4FA57}">
      <dgm:prSet custT="1"/>
      <dgm:spPr>
        <a:solidFill>
          <a:srgbClr val="FFC000"/>
        </a:solidFill>
      </dgm:spPr>
      <dgm:t>
        <a:bodyPr/>
        <a:lstStyle/>
        <a:p>
          <a:r>
            <a:rPr lang="he-IL" sz="6000" dirty="0"/>
            <a:t>1000</a:t>
          </a:r>
          <a:endParaRPr lang="en-GB" sz="6000" dirty="0"/>
        </a:p>
      </dgm:t>
    </dgm:pt>
    <dgm:pt modelId="{5F1036E3-5156-459B-8A3A-AF9590527D5A}" type="parTrans" cxnId="{E1E9264D-0181-42E8-A6D9-9CED93FE902E}">
      <dgm:prSet/>
      <dgm:spPr/>
      <dgm:t>
        <a:bodyPr/>
        <a:lstStyle/>
        <a:p>
          <a:endParaRPr lang="en-GB" sz="1800"/>
        </a:p>
      </dgm:t>
    </dgm:pt>
    <dgm:pt modelId="{35B839E8-665C-4E4E-BACE-E9C1D0136E14}" type="sibTrans" cxnId="{E1E9264D-0181-42E8-A6D9-9CED93FE902E}">
      <dgm:prSet/>
      <dgm:spPr/>
      <dgm:t>
        <a:bodyPr/>
        <a:lstStyle/>
        <a:p>
          <a:endParaRPr lang="en-GB" sz="1800"/>
        </a:p>
      </dgm:t>
    </dgm:pt>
    <dgm:pt modelId="{DBAA51EE-CDED-434A-B67D-5BFCCC2A04FF}">
      <dgm:prSet custT="1"/>
      <dgm:spPr>
        <a:solidFill>
          <a:srgbClr val="00B050"/>
        </a:solidFill>
      </dgm:spPr>
      <dgm:t>
        <a:bodyPr/>
        <a:lstStyle/>
        <a:p>
          <a:r>
            <a:rPr lang="he-IL" sz="6000"/>
            <a:t>50</a:t>
          </a:r>
          <a:endParaRPr lang="en-GB" sz="6000"/>
        </a:p>
      </dgm:t>
    </dgm:pt>
    <dgm:pt modelId="{F5CBDFD3-0E2C-47FB-9003-7A40D3CA86FD}" type="parTrans" cxnId="{DE706DC7-E3A1-4507-BD80-3EFDF749F7E0}">
      <dgm:prSet/>
      <dgm:spPr/>
      <dgm:t>
        <a:bodyPr/>
        <a:lstStyle/>
        <a:p>
          <a:endParaRPr lang="en-GB" sz="1800"/>
        </a:p>
      </dgm:t>
    </dgm:pt>
    <dgm:pt modelId="{E529308D-BF15-47CB-8CAB-EA50E4105CAF}" type="sibTrans" cxnId="{DE706DC7-E3A1-4507-BD80-3EFDF749F7E0}">
      <dgm:prSet/>
      <dgm:spPr/>
      <dgm:t>
        <a:bodyPr/>
        <a:lstStyle/>
        <a:p>
          <a:endParaRPr lang="en-GB" sz="1800"/>
        </a:p>
      </dgm:t>
    </dgm:pt>
    <dgm:pt modelId="{B3F66DD3-5931-4B11-A75E-E45968EBD1C3}" type="pres">
      <dgm:prSet presAssocID="{9F699174-7ACC-4165-9CF9-872C9A4D87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ABD31BD-FA54-459A-B16D-7275BFFD193C}" type="pres">
      <dgm:prSet presAssocID="{F85FCE01-B92D-4FEA-A6B5-920D7411841E}" presName="vertOne" presStyleCnt="0"/>
      <dgm:spPr/>
    </dgm:pt>
    <dgm:pt modelId="{A404EB3A-7438-4A63-8908-5242B1FE2918}" type="pres">
      <dgm:prSet presAssocID="{F85FCE01-B92D-4FEA-A6B5-920D7411841E}" presName="txOne" presStyleLbl="node0" presStyleIdx="0" presStyleCnt="3" custLinFactNeighborX="558" custLinFactNeighborY="18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00E782-504C-43E9-B58E-D05399041C23}" type="pres">
      <dgm:prSet presAssocID="{F85FCE01-B92D-4FEA-A6B5-920D7411841E}" presName="horzOne" presStyleCnt="0"/>
      <dgm:spPr/>
    </dgm:pt>
    <dgm:pt modelId="{EF39A85B-86D3-4F3D-9159-00DC23093BB2}" type="pres">
      <dgm:prSet presAssocID="{F67EAFDD-C09A-4EF0-8791-8A609BDBBBD0}" presName="sibSpaceOne" presStyleCnt="0"/>
      <dgm:spPr/>
    </dgm:pt>
    <dgm:pt modelId="{6765DFF4-77FE-4A5C-9FCB-7FF688489B1D}" type="pres">
      <dgm:prSet presAssocID="{5C791962-A0EE-459E-85D9-4A44E7E4FA57}" presName="vertOne" presStyleCnt="0"/>
      <dgm:spPr/>
    </dgm:pt>
    <dgm:pt modelId="{BE5B4C6F-5143-4EC8-8ABD-D68629C2A142}" type="pres">
      <dgm:prSet presAssocID="{5C791962-A0EE-459E-85D9-4A44E7E4FA5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F3B80E-5A09-4F52-93CF-FF7CF98BCA10}" type="pres">
      <dgm:prSet presAssocID="{5C791962-A0EE-459E-85D9-4A44E7E4FA57}" presName="horzOne" presStyleCnt="0"/>
      <dgm:spPr/>
    </dgm:pt>
    <dgm:pt modelId="{EE841BED-45F0-43BC-A2BD-A1EDD1185F34}" type="pres">
      <dgm:prSet presAssocID="{35B839E8-665C-4E4E-BACE-E9C1D0136E14}" presName="sibSpaceOne" presStyleCnt="0"/>
      <dgm:spPr/>
    </dgm:pt>
    <dgm:pt modelId="{36C3094F-7941-48F8-A5D8-6422A1D33549}" type="pres">
      <dgm:prSet presAssocID="{DBAA51EE-CDED-434A-B67D-5BFCCC2A04FF}" presName="vertOne" presStyleCnt="0"/>
      <dgm:spPr/>
    </dgm:pt>
    <dgm:pt modelId="{5E250DA9-FD93-4FE7-87DF-98CBE8AE73D9}" type="pres">
      <dgm:prSet presAssocID="{DBAA51EE-CDED-434A-B67D-5BFCCC2A04FF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28555-BF14-4FFA-999F-85915B4CE755}" type="pres">
      <dgm:prSet presAssocID="{DBAA51EE-CDED-434A-B67D-5BFCCC2A04FF}" presName="horzOne" presStyleCnt="0"/>
      <dgm:spPr/>
    </dgm:pt>
  </dgm:ptLst>
  <dgm:cxnLst>
    <dgm:cxn modelId="{696A011A-F0AB-4741-9C8F-F7CF16F88F0C}" type="presOf" srcId="{DBAA51EE-CDED-434A-B67D-5BFCCC2A04FF}" destId="{5E250DA9-FD93-4FE7-87DF-98CBE8AE73D9}" srcOrd="0" destOrd="0" presId="urn:microsoft.com/office/officeart/2005/8/layout/hierarchy4"/>
    <dgm:cxn modelId="{7DA0E7AE-7EE8-4FFC-ABBB-70FBE31DE8DB}" type="presOf" srcId="{F85FCE01-B92D-4FEA-A6B5-920D7411841E}" destId="{A404EB3A-7438-4A63-8908-5242B1FE2918}" srcOrd="0" destOrd="0" presId="urn:microsoft.com/office/officeart/2005/8/layout/hierarchy4"/>
    <dgm:cxn modelId="{DE706DC7-E3A1-4507-BD80-3EFDF749F7E0}" srcId="{9F699174-7ACC-4165-9CF9-872C9A4D877C}" destId="{DBAA51EE-CDED-434A-B67D-5BFCCC2A04FF}" srcOrd="2" destOrd="0" parTransId="{F5CBDFD3-0E2C-47FB-9003-7A40D3CA86FD}" sibTransId="{E529308D-BF15-47CB-8CAB-EA50E4105CAF}"/>
    <dgm:cxn modelId="{96D06BFA-7721-438F-9C5D-5900ADE2D941}" type="presOf" srcId="{5C791962-A0EE-459E-85D9-4A44E7E4FA57}" destId="{BE5B4C6F-5143-4EC8-8ABD-D68629C2A142}" srcOrd="0" destOrd="0" presId="urn:microsoft.com/office/officeart/2005/8/layout/hierarchy4"/>
    <dgm:cxn modelId="{E1E9264D-0181-42E8-A6D9-9CED93FE902E}" srcId="{9F699174-7ACC-4165-9CF9-872C9A4D877C}" destId="{5C791962-A0EE-459E-85D9-4A44E7E4FA57}" srcOrd="1" destOrd="0" parTransId="{5F1036E3-5156-459B-8A3A-AF9590527D5A}" sibTransId="{35B839E8-665C-4E4E-BACE-E9C1D0136E14}"/>
    <dgm:cxn modelId="{289AB572-F4F9-4582-9087-366754B30ADA}" srcId="{9F699174-7ACC-4165-9CF9-872C9A4D877C}" destId="{F85FCE01-B92D-4FEA-A6B5-920D7411841E}" srcOrd="0" destOrd="0" parTransId="{7F9DDC63-927C-4950-BE75-8ABCFF9A8559}" sibTransId="{F67EAFDD-C09A-4EF0-8791-8A609BDBBBD0}"/>
    <dgm:cxn modelId="{73A7B5E3-DD21-41CD-94AB-62C54CE82F1B}" type="presOf" srcId="{9F699174-7ACC-4165-9CF9-872C9A4D877C}" destId="{B3F66DD3-5931-4B11-A75E-E45968EBD1C3}" srcOrd="0" destOrd="0" presId="urn:microsoft.com/office/officeart/2005/8/layout/hierarchy4"/>
    <dgm:cxn modelId="{B4258660-A296-4041-A0BD-AC2CF24FF23A}" type="presParOf" srcId="{B3F66DD3-5931-4B11-A75E-E45968EBD1C3}" destId="{7ABD31BD-FA54-459A-B16D-7275BFFD193C}" srcOrd="0" destOrd="0" presId="urn:microsoft.com/office/officeart/2005/8/layout/hierarchy4"/>
    <dgm:cxn modelId="{12F75CA5-82F1-464C-8D3F-3A52072204C7}" type="presParOf" srcId="{7ABD31BD-FA54-459A-B16D-7275BFFD193C}" destId="{A404EB3A-7438-4A63-8908-5242B1FE2918}" srcOrd="0" destOrd="0" presId="urn:microsoft.com/office/officeart/2005/8/layout/hierarchy4"/>
    <dgm:cxn modelId="{F4035CE8-FF60-46FF-9197-D9CF5D420BE8}" type="presParOf" srcId="{7ABD31BD-FA54-459A-B16D-7275BFFD193C}" destId="{9400E782-504C-43E9-B58E-D05399041C23}" srcOrd="1" destOrd="0" presId="urn:microsoft.com/office/officeart/2005/8/layout/hierarchy4"/>
    <dgm:cxn modelId="{93FEBFDC-6A82-4BE6-924A-680013587464}" type="presParOf" srcId="{B3F66DD3-5931-4B11-A75E-E45968EBD1C3}" destId="{EF39A85B-86D3-4F3D-9159-00DC23093BB2}" srcOrd="1" destOrd="0" presId="urn:microsoft.com/office/officeart/2005/8/layout/hierarchy4"/>
    <dgm:cxn modelId="{BBAE3FD4-F4E5-4599-A152-A7F4237B2DB3}" type="presParOf" srcId="{B3F66DD3-5931-4B11-A75E-E45968EBD1C3}" destId="{6765DFF4-77FE-4A5C-9FCB-7FF688489B1D}" srcOrd="2" destOrd="0" presId="urn:microsoft.com/office/officeart/2005/8/layout/hierarchy4"/>
    <dgm:cxn modelId="{2D6D8701-EDA4-433C-8CFD-E350B067CC91}" type="presParOf" srcId="{6765DFF4-77FE-4A5C-9FCB-7FF688489B1D}" destId="{BE5B4C6F-5143-4EC8-8ABD-D68629C2A142}" srcOrd="0" destOrd="0" presId="urn:microsoft.com/office/officeart/2005/8/layout/hierarchy4"/>
    <dgm:cxn modelId="{CF6F9214-F3BB-4566-8BBF-54A429625914}" type="presParOf" srcId="{6765DFF4-77FE-4A5C-9FCB-7FF688489B1D}" destId="{28F3B80E-5A09-4F52-93CF-FF7CF98BCA10}" srcOrd="1" destOrd="0" presId="urn:microsoft.com/office/officeart/2005/8/layout/hierarchy4"/>
    <dgm:cxn modelId="{EEA56E31-3771-4B2E-B44C-AEC7342E92C6}" type="presParOf" srcId="{B3F66DD3-5931-4B11-A75E-E45968EBD1C3}" destId="{EE841BED-45F0-43BC-A2BD-A1EDD1185F34}" srcOrd="3" destOrd="0" presId="urn:microsoft.com/office/officeart/2005/8/layout/hierarchy4"/>
    <dgm:cxn modelId="{E9A2F27F-E5D9-436F-BEA0-4F53D6446C97}" type="presParOf" srcId="{B3F66DD3-5931-4B11-A75E-E45968EBD1C3}" destId="{36C3094F-7941-48F8-A5D8-6422A1D33549}" srcOrd="4" destOrd="0" presId="urn:microsoft.com/office/officeart/2005/8/layout/hierarchy4"/>
    <dgm:cxn modelId="{A1A8C386-F8FA-4ADE-883B-F666C5EE0130}" type="presParOf" srcId="{36C3094F-7941-48F8-A5D8-6422A1D33549}" destId="{5E250DA9-FD93-4FE7-87DF-98CBE8AE73D9}" srcOrd="0" destOrd="0" presId="urn:microsoft.com/office/officeart/2005/8/layout/hierarchy4"/>
    <dgm:cxn modelId="{90373C7C-1FE5-41A4-AB45-AFA4A377E69A}" type="presParOf" srcId="{36C3094F-7941-48F8-A5D8-6422A1D33549}" destId="{E8728555-BF14-4FFA-999F-85915B4CE7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16A173-FFC3-40FB-A738-A91D8641F6B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24F7D4-F061-4136-8F13-02A6BD966C08}">
      <dgm:prSet/>
      <dgm:spPr/>
      <dgm:t>
        <a:bodyPr/>
        <a:lstStyle/>
        <a:p>
          <a:endParaRPr lang="en-US" sz="2400"/>
        </a:p>
      </dgm:t>
    </dgm:pt>
    <dgm:pt modelId="{81D7B810-7F6A-4EEF-BF09-5A7285EF2C6B}" type="parTrans" cxnId="{BB017851-A036-4610-8D41-5F8257DEE129}">
      <dgm:prSet/>
      <dgm:spPr/>
      <dgm:t>
        <a:bodyPr/>
        <a:lstStyle/>
        <a:p>
          <a:endParaRPr lang="en-GB" sz="2400"/>
        </a:p>
      </dgm:t>
    </dgm:pt>
    <dgm:pt modelId="{A7AD4619-4E14-4992-BA67-846C848D8609}" type="sibTrans" cxnId="{BB017851-A036-4610-8D41-5F8257DEE129}">
      <dgm:prSet/>
      <dgm:spPr/>
      <dgm:t>
        <a:bodyPr/>
        <a:lstStyle/>
        <a:p>
          <a:endParaRPr lang="en-GB" sz="2400"/>
        </a:p>
      </dgm:t>
    </dgm:pt>
    <dgm:pt modelId="{EAF5D229-7642-4B3E-B894-4B5AE1D4A2EC}">
      <dgm:prSet/>
      <dgm:spPr/>
      <dgm:t>
        <a:bodyPr/>
        <a:lstStyle/>
        <a:p>
          <a:endParaRPr lang="en-US" sz="2400"/>
        </a:p>
      </dgm:t>
    </dgm:pt>
    <dgm:pt modelId="{08A068E7-7757-412A-BD61-29B41F640E26}" type="parTrans" cxnId="{930CE3C2-101D-4721-AEEB-FDF8CFEAA2BF}">
      <dgm:prSet/>
      <dgm:spPr/>
      <dgm:t>
        <a:bodyPr/>
        <a:lstStyle/>
        <a:p>
          <a:endParaRPr lang="en-GB" sz="2400"/>
        </a:p>
      </dgm:t>
    </dgm:pt>
    <dgm:pt modelId="{D3967287-3AEE-4BFF-B559-B0CA16888E28}" type="sibTrans" cxnId="{930CE3C2-101D-4721-AEEB-FDF8CFEAA2BF}">
      <dgm:prSet/>
      <dgm:spPr/>
      <dgm:t>
        <a:bodyPr/>
        <a:lstStyle/>
        <a:p>
          <a:endParaRPr lang="en-GB" sz="2400"/>
        </a:p>
      </dgm:t>
    </dgm:pt>
    <dgm:pt modelId="{D8774F66-BAAC-4A05-A940-50592392D084}">
      <dgm:prSet/>
      <dgm:spPr/>
      <dgm:t>
        <a:bodyPr/>
        <a:lstStyle/>
        <a:p>
          <a:endParaRPr lang="en-US" sz="2400"/>
        </a:p>
      </dgm:t>
    </dgm:pt>
    <dgm:pt modelId="{6F01AF69-BD46-4AFF-98B9-757ACF8FE6F5}" type="parTrans" cxnId="{76C2387A-5D54-4162-A246-D00D3B4C4D4C}">
      <dgm:prSet/>
      <dgm:spPr/>
      <dgm:t>
        <a:bodyPr/>
        <a:lstStyle/>
        <a:p>
          <a:endParaRPr lang="en-GB" sz="2400"/>
        </a:p>
      </dgm:t>
    </dgm:pt>
    <dgm:pt modelId="{D87F95A4-BF6E-49AB-9300-73FE4810BB50}" type="sibTrans" cxnId="{76C2387A-5D54-4162-A246-D00D3B4C4D4C}">
      <dgm:prSet/>
      <dgm:spPr/>
      <dgm:t>
        <a:bodyPr/>
        <a:lstStyle/>
        <a:p>
          <a:endParaRPr lang="en-GB" sz="2400"/>
        </a:p>
      </dgm:t>
    </dgm:pt>
    <dgm:pt modelId="{39BA3283-6956-4AB5-9BF6-FB3BA781D35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e-IL" sz="5400" b="1" u="none" dirty="0">
              <a:solidFill>
                <a:schemeClr val="bg1"/>
              </a:solidFill>
            </a:rPr>
            <a:t>הגנה</a:t>
          </a:r>
          <a:endParaRPr lang="en-GB" sz="5400" b="1" u="none" dirty="0">
            <a:solidFill>
              <a:schemeClr val="bg1"/>
            </a:solidFill>
          </a:endParaRPr>
        </a:p>
      </dgm:t>
    </dgm:pt>
    <dgm:pt modelId="{8863CA95-99D3-4D70-B44A-5EB30B801171}" type="parTrans" cxnId="{6844EF67-EFD7-44AE-9D91-216DF512F733}">
      <dgm:prSet/>
      <dgm:spPr/>
      <dgm:t>
        <a:bodyPr/>
        <a:lstStyle/>
        <a:p>
          <a:endParaRPr lang="en-GB" sz="2400"/>
        </a:p>
      </dgm:t>
    </dgm:pt>
    <dgm:pt modelId="{BE4F9B3C-4EF1-483A-BEF2-B791EE6E05E6}" type="sibTrans" cxnId="{6844EF67-EFD7-44AE-9D91-216DF512F733}">
      <dgm:prSet/>
      <dgm:spPr/>
      <dgm:t>
        <a:bodyPr/>
        <a:lstStyle/>
        <a:p>
          <a:endParaRPr lang="en-GB" sz="2400"/>
        </a:p>
      </dgm:t>
    </dgm:pt>
    <dgm:pt modelId="{E0725D1B-313B-42FD-8F5C-44972901A3D3}">
      <dgm:prSet custT="1"/>
      <dgm:spPr>
        <a:solidFill>
          <a:srgbClr val="00B050"/>
        </a:solidFill>
      </dgm:spPr>
      <dgm:t>
        <a:bodyPr/>
        <a:lstStyle/>
        <a:p>
          <a:r>
            <a:rPr lang="he-IL" sz="5400" b="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הרתעה</a:t>
          </a:r>
          <a:endParaRPr lang="en-GB" sz="5400" b="0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FA90C-9730-4C76-99AE-E83C4C7F912C}" type="parTrans" cxnId="{D16C26CA-2945-4E68-8CF8-07A543066CBC}">
      <dgm:prSet/>
      <dgm:spPr/>
      <dgm:t>
        <a:bodyPr/>
        <a:lstStyle/>
        <a:p>
          <a:endParaRPr lang="en-GB" sz="2400"/>
        </a:p>
      </dgm:t>
    </dgm:pt>
    <dgm:pt modelId="{F98DEE35-1534-4214-9768-7F0A68426C14}" type="sibTrans" cxnId="{D16C26CA-2945-4E68-8CF8-07A543066CBC}">
      <dgm:prSet/>
      <dgm:spPr/>
      <dgm:t>
        <a:bodyPr/>
        <a:lstStyle/>
        <a:p>
          <a:endParaRPr lang="en-GB" sz="2400"/>
        </a:p>
      </dgm:t>
    </dgm:pt>
    <dgm:pt modelId="{D6F0678F-E4A9-4B4E-B7C9-3605D67BAAE2}">
      <dgm:prSet/>
      <dgm:spPr/>
      <dgm:t>
        <a:bodyPr/>
        <a:lstStyle/>
        <a:p>
          <a:endParaRPr lang="en-US" sz="2400"/>
        </a:p>
      </dgm:t>
    </dgm:pt>
    <dgm:pt modelId="{436116E2-08FB-4614-B244-26CD3952AFEF}" type="parTrans" cxnId="{5D84098F-A716-4AAD-BBC8-BAE69E50D763}">
      <dgm:prSet/>
      <dgm:spPr/>
      <dgm:t>
        <a:bodyPr/>
        <a:lstStyle/>
        <a:p>
          <a:endParaRPr lang="en-GB" sz="2400"/>
        </a:p>
      </dgm:t>
    </dgm:pt>
    <dgm:pt modelId="{14E95685-EC51-4B78-A966-3738DE6A919A}" type="sibTrans" cxnId="{5D84098F-A716-4AAD-BBC8-BAE69E50D763}">
      <dgm:prSet/>
      <dgm:spPr/>
      <dgm:t>
        <a:bodyPr/>
        <a:lstStyle/>
        <a:p>
          <a:endParaRPr lang="en-GB" sz="2400"/>
        </a:p>
      </dgm:t>
    </dgm:pt>
    <dgm:pt modelId="{D9677D09-12FA-4821-A20E-C99DB0B48DF6}">
      <dgm:prSet phldrT="[טקסט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e-IL" sz="5400" b="1" u="none" dirty="0">
              <a:solidFill>
                <a:schemeClr val="bg1"/>
              </a:solidFill>
            </a:rPr>
            <a:t>עיכוב ושיבוש</a:t>
          </a:r>
          <a:endParaRPr lang="en-GB" sz="5400" b="1" u="none" dirty="0">
            <a:solidFill>
              <a:schemeClr val="bg1"/>
            </a:solidFill>
          </a:endParaRPr>
        </a:p>
      </dgm:t>
    </dgm:pt>
    <dgm:pt modelId="{60018286-5F85-4F6D-85E3-F460F3D1FC42}" type="parTrans" cxnId="{FEA0BA4F-3138-4B42-836F-4EE3663EB476}">
      <dgm:prSet/>
      <dgm:spPr/>
      <dgm:t>
        <a:bodyPr/>
        <a:lstStyle/>
        <a:p>
          <a:endParaRPr lang="en-GB" sz="2400"/>
        </a:p>
      </dgm:t>
    </dgm:pt>
    <dgm:pt modelId="{352463E6-8107-4A7E-B64F-29B862427ED0}" type="sibTrans" cxnId="{FEA0BA4F-3138-4B42-836F-4EE3663EB476}">
      <dgm:prSet/>
      <dgm:spPr/>
      <dgm:t>
        <a:bodyPr/>
        <a:lstStyle/>
        <a:p>
          <a:endParaRPr lang="en-GB" sz="2400"/>
        </a:p>
      </dgm:t>
    </dgm:pt>
    <dgm:pt modelId="{13ABC15D-139E-47FC-B42A-A80B77A08781}">
      <dgm:prSet phldrT="[טקסט]" custT="1"/>
      <dgm:spPr>
        <a:solidFill>
          <a:srgbClr val="FF0000"/>
        </a:solidFill>
      </dgm:spPr>
      <dgm:t>
        <a:bodyPr/>
        <a:lstStyle/>
        <a:p>
          <a:r>
            <a:rPr lang="he-IL" sz="5400" b="1" u="none" dirty="0">
              <a:solidFill>
                <a:schemeClr val="bg1"/>
              </a:solidFill>
            </a:rPr>
            <a:t>תקיפת מנע</a:t>
          </a:r>
          <a:endParaRPr lang="en-GB" sz="5400" b="1" u="none" dirty="0">
            <a:solidFill>
              <a:schemeClr val="bg1"/>
            </a:solidFill>
          </a:endParaRPr>
        </a:p>
      </dgm:t>
    </dgm:pt>
    <dgm:pt modelId="{591FF13C-65BD-4447-8A0E-DC3737CA2826}" type="parTrans" cxnId="{C15A3E12-70F2-4124-ABFB-6417587C21FF}">
      <dgm:prSet/>
      <dgm:spPr/>
      <dgm:t>
        <a:bodyPr/>
        <a:lstStyle/>
        <a:p>
          <a:endParaRPr lang="en-GB" sz="2400"/>
        </a:p>
      </dgm:t>
    </dgm:pt>
    <dgm:pt modelId="{D5F7677F-2D97-4872-9F62-9A42F6C2A201}" type="sibTrans" cxnId="{C15A3E12-70F2-4124-ABFB-6417587C21FF}">
      <dgm:prSet/>
      <dgm:spPr/>
      <dgm:t>
        <a:bodyPr/>
        <a:lstStyle/>
        <a:p>
          <a:endParaRPr lang="en-GB" sz="2400"/>
        </a:p>
      </dgm:t>
    </dgm:pt>
    <dgm:pt modelId="{674018FB-FC94-4367-8447-23627B23BCE8}">
      <dgm:prSet custT="1"/>
      <dgm:spPr/>
      <dgm:t>
        <a:bodyPr/>
        <a:lstStyle/>
        <a:p>
          <a:endParaRPr lang="en-GB" sz="4000" dirty="0"/>
        </a:p>
      </dgm:t>
    </dgm:pt>
    <dgm:pt modelId="{59EEEBD0-D7F7-4AA2-9C06-8F35D896F51B}" type="sibTrans" cxnId="{195884EF-5651-4820-93F9-02881BF451F4}">
      <dgm:prSet/>
      <dgm:spPr/>
      <dgm:t>
        <a:bodyPr/>
        <a:lstStyle/>
        <a:p>
          <a:endParaRPr lang="en-GB" sz="2400"/>
        </a:p>
      </dgm:t>
    </dgm:pt>
    <dgm:pt modelId="{018ABE12-D73E-4658-8073-A36FD030DF31}" type="parTrans" cxnId="{195884EF-5651-4820-93F9-02881BF451F4}">
      <dgm:prSet/>
      <dgm:spPr/>
      <dgm:t>
        <a:bodyPr/>
        <a:lstStyle/>
        <a:p>
          <a:endParaRPr lang="en-GB" sz="2400"/>
        </a:p>
      </dgm:t>
    </dgm:pt>
    <dgm:pt modelId="{07BAD377-CF50-4FE5-8A3B-F3C02CB58584}" type="pres">
      <dgm:prSet presAssocID="{F216A173-FFC3-40FB-A738-A91D8641F6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D33F7E-279A-4EC0-9E30-84ED4EE33DE1}" type="pres">
      <dgm:prSet presAssocID="{F216A173-FFC3-40FB-A738-A91D8641F6BA}" presName="matrix" presStyleCnt="0"/>
      <dgm:spPr/>
    </dgm:pt>
    <dgm:pt modelId="{52945E35-B90A-41DD-8A4A-64FD8ECD0E7E}" type="pres">
      <dgm:prSet presAssocID="{F216A173-FFC3-40FB-A738-A91D8641F6BA}" presName="tile1" presStyleLbl="node1" presStyleIdx="0" presStyleCnt="4" custLinFactNeighborX="-1366"/>
      <dgm:spPr/>
      <dgm:t>
        <a:bodyPr/>
        <a:lstStyle/>
        <a:p>
          <a:endParaRPr lang="en-US"/>
        </a:p>
      </dgm:t>
    </dgm:pt>
    <dgm:pt modelId="{5A94A113-EACD-48D2-BD13-2874EC778265}" type="pres">
      <dgm:prSet presAssocID="{F216A173-FFC3-40FB-A738-A91D8641F6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13160-1165-4FA7-8F5C-579F9C6B4288}" type="pres">
      <dgm:prSet presAssocID="{F216A173-FFC3-40FB-A738-A91D8641F6BA}" presName="tile2" presStyleLbl="node1" presStyleIdx="1" presStyleCnt="4" custScaleX="100361" custLinFactNeighborX="995"/>
      <dgm:spPr/>
      <dgm:t>
        <a:bodyPr/>
        <a:lstStyle/>
        <a:p>
          <a:endParaRPr lang="en-US"/>
        </a:p>
      </dgm:t>
    </dgm:pt>
    <dgm:pt modelId="{0CB2D445-A0D8-46E9-A5B6-8037C409D250}" type="pres">
      <dgm:prSet presAssocID="{F216A173-FFC3-40FB-A738-A91D8641F6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6A227-9743-44BB-8245-5BDC9C3CF449}" type="pres">
      <dgm:prSet presAssocID="{F216A173-FFC3-40FB-A738-A91D8641F6BA}" presName="tile3" presStyleLbl="node1" presStyleIdx="2" presStyleCnt="4"/>
      <dgm:spPr/>
      <dgm:t>
        <a:bodyPr/>
        <a:lstStyle/>
        <a:p>
          <a:endParaRPr lang="en-US"/>
        </a:p>
      </dgm:t>
    </dgm:pt>
    <dgm:pt modelId="{D886AE17-B22F-43FF-8F76-E5E0A10725A8}" type="pres">
      <dgm:prSet presAssocID="{F216A173-FFC3-40FB-A738-A91D8641F6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F4748-5C78-418D-815F-09EFFF93CC1C}" type="pres">
      <dgm:prSet presAssocID="{F216A173-FFC3-40FB-A738-A91D8641F6BA}" presName="tile4" presStyleLbl="node1" presStyleIdx="3" presStyleCnt="4" custLinFactNeighborX="-160" custLinFactNeighborY="-94"/>
      <dgm:spPr/>
      <dgm:t>
        <a:bodyPr/>
        <a:lstStyle/>
        <a:p>
          <a:endParaRPr lang="en-US"/>
        </a:p>
      </dgm:t>
    </dgm:pt>
    <dgm:pt modelId="{64F794BE-E070-40B2-B755-C95424293DB2}" type="pres">
      <dgm:prSet presAssocID="{F216A173-FFC3-40FB-A738-A91D8641F6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628CC-87AA-4264-9C46-09255640B6F7}" type="pres">
      <dgm:prSet presAssocID="{F216A173-FFC3-40FB-A738-A91D8641F6BA}" presName="centerTile" presStyleLbl="fgShp" presStyleIdx="0" presStyleCnt="1" custScaleX="22647" custScaleY="40944" custLinFactNeighborX="0" custLinFactNeighborY="-64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2F5C798-D657-4EA2-BCE1-6A62A714647D}" type="presOf" srcId="{D9677D09-12FA-4821-A20E-C99DB0B48DF6}" destId="{D886AE17-B22F-43FF-8F76-E5E0A10725A8}" srcOrd="1" destOrd="0" presId="urn:microsoft.com/office/officeart/2005/8/layout/matrix1"/>
    <dgm:cxn modelId="{7E55EE92-4C6D-41D0-80B7-6B73BEC2960B}" type="presOf" srcId="{E0725D1B-313B-42FD-8F5C-44972901A3D3}" destId="{18313160-1165-4FA7-8F5C-579F9C6B4288}" srcOrd="0" destOrd="0" presId="urn:microsoft.com/office/officeart/2005/8/layout/matrix1"/>
    <dgm:cxn modelId="{D16C26CA-2945-4E68-8CF8-07A543066CBC}" srcId="{674018FB-FC94-4367-8447-23627B23BCE8}" destId="{E0725D1B-313B-42FD-8F5C-44972901A3D3}" srcOrd="1" destOrd="0" parTransId="{7E9FA90C-9730-4C76-99AE-E83C4C7F912C}" sibTransId="{F98DEE35-1534-4214-9768-7F0A68426C14}"/>
    <dgm:cxn modelId="{C93A1EF6-B665-48C5-8A3D-AEDD68797987}" type="presOf" srcId="{674018FB-FC94-4367-8447-23627B23BCE8}" destId="{E5B628CC-87AA-4264-9C46-09255640B6F7}" srcOrd="0" destOrd="0" presId="urn:microsoft.com/office/officeart/2005/8/layout/matrix1"/>
    <dgm:cxn modelId="{6844EF67-EFD7-44AE-9D91-216DF512F733}" srcId="{674018FB-FC94-4367-8447-23627B23BCE8}" destId="{39BA3283-6956-4AB5-9BF6-FB3BA781D35D}" srcOrd="0" destOrd="0" parTransId="{8863CA95-99D3-4D70-B44A-5EB30B801171}" sibTransId="{BE4F9B3C-4EF1-483A-BEF2-B791EE6E05E6}"/>
    <dgm:cxn modelId="{D24D3B08-174F-4DFA-AFB6-6E740BDDB6B3}" type="presOf" srcId="{13ABC15D-139E-47FC-B42A-A80B77A08781}" destId="{562F4748-5C78-418D-815F-09EFFF93CC1C}" srcOrd="0" destOrd="0" presId="urn:microsoft.com/office/officeart/2005/8/layout/matrix1"/>
    <dgm:cxn modelId="{05629903-B96C-42A0-A6C5-58E7F285FE05}" type="presOf" srcId="{39BA3283-6956-4AB5-9BF6-FB3BA781D35D}" destId="{5A94A113-EACD-48D2-BD13-2874EC778265}" srcOrd="1" destOrd="0" presId="urn:microsoft.com/office/officeart/2005/8/layout/matrix1"/>
    <dgm:cxn modelId="{C15A3E12-70F2-4124-ABFB-6417587C21FF}" srcId="{674018FB-FC94-4367-8447-23627B23BCE8}" destId="{13ABC15D-139E-47FC-B42A-A80B77A08781}" srcOrd="3" destOrd="0" parTransId="{591FF13C-65BD-4447-8A0E-DC3737CA2826}" sibTransId="{D5F7677F-2D97-4872-9F62-9A42F6C2A201}"/>
    <dgm:cxn modelId="{831AAB30-B268-48DD-B112-69C37522E125}" type="presOf" srcId="{13ABC15D-139E-47FC-B42A-A80B77A08781}" destId="{64F794BE-E070-40B2-B755-C95424293DB2}" srcOrd="1" destOrd="0" presId="urn:microsoft.com/office/officeart/2005/8/layout/matrix1"/>
    <dgm:cxn modelId="{195884EF-5651-4820-93F9-02881BF451F4}" srcId="{F216A173-FFC3-40FB-A738-A91D8641F6BA}" destId="{674018FB-FC94-4367-8447-23627B23BCE8}" srcOrd="0" destOrd="0" parTransId="{018ABE12-D73E-4658-8073-A36FD030DF31}" sibTransId="{59EEEBD0-D7F7-4AA2-9C06-8F35D896F51B}"/>
    <dgm:cxn modelId="{4E7367BC-4B64-4FA7-8597-5E01A4B158DF}" type="presOf" srcId="{D9677D09-12FA-4821-A20E-C99DB0B48DF6}" destId="{05F6A227-9743-44BB-8245-5BDC9C3CF449}" srcOrd="0" destOrd="0" presId="urn:microsoft.com/office/officeart/2005/8/layout/matrix1"/>
    <dgm:cxn modelId="{BB017851-A036-4610-8D41-5F8257DEE129}" srcId="{F216A173-FFC3-40FB-A738-A91D8641F6BA}" destId="{1824F7D4-F061-4136-8F13-02A6BD966C08}" srcOrd="2" destOrd="0" parTransId="{81D7B810-7F6A-4EEF-BF09-5A7285EF2C6B}" sibTransId="{A7AD4619-4E14-4992-BA67-846C848D8609}"/>
    <dgm:cxn modelId="{FEA0BA4F-3138-4B42-836F-4EE3663EB476}" srcId="{674018FB-FC94-4367-8447-23627B23BCE8}" destId="{D9677D09-12FA-4821-A20E-C99DB0B48DF6}" srcOrd="2" destOrd="0" parTransId="{60018286-5F85-4F6D-85E3-F460F3D1FC42}" sibTransId="{352463E6-8107-4A7E-B64F-29B862427ED0}"/>
    <dgm:cxn modelId="{930CE3C2-101D-4721-AEEB-FDF8CFEAA2BF}" srcId="{F216A173-FFC3-40FB-A738-A91D8641F6BA}" destId="{EAF5D229-7642-4B3E-B894-4B5AE1D4A2EC}" srcOrd="3" destOrd="0" parTransId="{08A068E7-7757-412A-BD61-29B41F640E26}" sibTransId="{D3967287-3AEE-4BFF-B559-B0CA16888E28}"/>
    <dgm:cxn modelId="{585FAD17-5655-41B0-8E51-AF957FAD10B2}" type="presOf" srcId="{F216A173-FFC3-40FB-A738-A91D8641F6BA}" destId="{07BAD377-CF50-4FE5-8A3B-F3C02CB58584}" srcOrd="0" destOrd="0" presId="urn:microsoft.com/office/officeart/2005/8/layout/matrix1"/>
    <dgm:cxn modelId="{E1C9BE3A-EDB7-445C-B50B-0FBB4B0A04C8}" type="presOf" srcId="{39BA3283-6956-4AB5-9BF6-FB3BA781D35D}" destId="{52945E35-B90A-41DD-8A4A-64FD8ECD0E7E}" srcOrd="0" destOrd="0" presId="urn:microsoft.com/office/officeart/2005/8/layout/matrix1"/>
    <dgm:cxn modelId="{76C2387A-5D54-4162-A246-D00D3B4C4D4C}" srcId="{F216A173-FFC3-40FB-A738-A91D8641F6BA}" destId="{D8774F66-BAAC-4A05-A940-50592392D084}" srcOrd="4" destOrd="0" parTransId="{6F01AF69-BD46-4AFF-98B9-757ACF8FE6F5}" sibTransId="{D87F95A4-BF6E-49AB-9300-73FE4810BB50}"/>
    <dgm:cxn modelId="{737A5F85-57DE-4690-AEEA-BC5D0C261D89}" type="presOf" srcId="{E0725D1B-313B-42FD-8F5C-44972901A3D3}" destId="{0CB2D445-A0D8-46E9-A5B6-8037C409D250}" srcOrd="1" destOrd="0" presId="urn:microsoft.com/office/officeart/2005/8/layout/matrix1"/>
    <dgm:cxn modelId="{5D84098F-A716-4AAD-BBC8-BAE69E50D763}" srcId="{F216A173-FFC3-40FB-A738-A91D8641F6BA}" destId="{D6F0678F-E4A9-4B4E-B7C9-3605D67BAAE2}" srcOrd="1" destOrd="0" parTransId="{436116E2-08FB-4614-B244-26CD3952AFEF}" sibTransId="{14E95685-EC51-4B78-A966-3738DE6A919A}"/>
    <dgm:cxn modelId="{7CA16687-698D-4415-B28E-C3ECECE0DAFD}" type="presParOf" srcId="{07BAD377-CF50-4FE5-8A3B-F3C02CB58584}" destId="{7BD33F7E-279A-4EC0-9E30-84ED4EE33DE1}" srcOrd="0" destOrd="0" presId="urn:microsoft.com/office/officeart/2005/8/layout/matrix1"/>
    <dgm:cxn modelId="{D8600B71-3020-4CBD-AB52-68EEAE863CFB}" type="presParOf" srcId="{7BD33F7E-279A-4EC0-9E30-84ED4EE33DE1}" destId="{52945E35-B90A-41DD-8A4A-64FD8ECD0E7E}" srcOrd="0" destOrd="0" presId="urn:microsoft.com/office/officeart/2005/8/layout/matrix1"/>
    <dgm:cxn modelId="{C5EAD113-9212-4488-B5E1-3D25D5D0CFF7}" type="presParOf" srcId="{7BD33F7E-279A-4EC0-9E30-84ED4EE33DE1}" destId="{5A94A113-EACD-48D2-BD13-2874EC778265}" srcOrd="1" destOrd="0" presId="urn:microsoft.com/office/officeart/2005/8/layout/matrix1"/>
    <dgm:cxn modelId="{9021AAFF-0A0D-4A94-ADA6-D5FD83C9E0E7}" type="presParOf" srcId="{7BD33F7E-279A-4EC0-9E30-84ED4EE33DE1}" destId="{18313160-1165-4FA7-8F5C-579F9C6B4288}" srcOrd="2" destOrd="0" presId="urn:microsoft.com/office/officeart/2005/8/layout/matrix1"/>
    <dgm:cxn modelId="{4C103EC9-3A8C-4A65-924B-30B068E6F78B}" type="presParOf" srcId="{7BD33F7E-279A-4EC0-9E30-84ED4EE33DE1}" destId="{0CB2D445-A0D8-46E9-A5B6-8037C409D250}" srcOrd="3" destOrd="0" presId="urn:microsoft.com/office/officeart/2005/8/layout/matrix1"/>
    <dgm:cxn modelId="{4218ED26-2ADF-4936-96ED-0A4BC6D3FE5F}" type="presParOf" srcId="{7BD33F7E-279A-4EC0-9E30-84ED4EE33DE1}" destId="{05F6A227-9743-44BB-8245-5BDC9C3CF449}" srcOrd="4" destOrd="0" presId="urn:microsoft.com/office/officeart/2005/8/layout/matrix1"/>
    <dgm:cxn modelId="{01BAC5E1-394B-4FBE-9AA7-16E79CE749F6}" type="presParOf" srcId="{7BD33F7E-279A-4EC0-9E30-84ED4EE33DE1}" destId="{D886AE17-B22F-43FF-8F76-E5E0A10725A8}" srcOrd="5" destOrd="0" presId="urn:microsoft.com/office/officeart/2005/8/layout/matrix1"/>
    <dgm:cxn modelId="{4409D1FD-C0F1-4A6D-BCE8-849821573B13}" type="presParOf" srcId="{7BD33F7E-279A-4EC0-9E30-84ED4EE33DE1}" destId="{562F4748-5C78-418D-815F-09EFFF93CC1C}" srcOrd="6" destOrd="0" presId="urn:microsoft.com/office/officeart/2005/8/layout/matrix1"/>
    <dgm:cxn modelId="{B9BDB3D0-6B09-4A98-9AEA-04A92EA30232}" type="presParOf" srcId="{7BD33F7E-279A-4EC0-9E30-84ED4EE33DE1}" destId="{64F794BE-E070-40B2-B755-C95424293DB2}" srcOrd="7" destOrd="0" presId="urn:microsoft.com/office/officeart/2005/8/layout/matrix1"/>
    <dgm:cxn modelId="{C8123B61-98B4-40EA-BE71-93AAB4E56892}" type="presParOf" srcId="{07BAD377-CF50-4FE5-8A3B-F3C02CB58584}" destId="{E5B628CC-87AA-4264-9C46-09255640B6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C22B57-9916-4B72-B031-3BA0A4B758BD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51CDC-E1C0-4186-92D9-B4FAA3BAFF80}">
      <dgm:prSet phldrT="[Text]" custT="1"/>
      <dgm:spPr/>
      <dgm:t>
        <a:bodyPr/>
        <a:lstStyle/>
        <a:p>
          <a:pPr algn="r" rtl="1"/>
          <a:r>
            <a:rPr lang="he-IL" sz="3200" b="1" u="none" dirty="0">
              <a:solidFill>
                <a:schemeClr val="bg1"/>
              </a:solidFill>
              <a:cs typeface="+mn-cs"/>
            </a:rPr>
            <a:t>1. פגיעה בהרתעה, חיזוק כל ה"רעים"</a:t>
          </a:r>
          <a:endParaRPr lang="en-US" sz="3200" b="1" u="none" dirty="0">
            <a:solidFill>
              <a:schemeClr val="bg1"/>
            </a:solidFill>
            <a:cs typeface="+mn-cs"/>
          </a:endParaRPr>
        </a:p>
      </dgm:t>
    </dgm:pt>
    <dgm:pt modelId="{5CEBFF75-1BF2-4822-8A2C-897E1D237106}" type="parTrans" cxnId="{F5F38EAA-C288-441A-A536-D696E27591CC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EADF3AA7-DB9E-4D49-9AB2-31C2DD77B729}" type="sibTrans" cxnId="{F5F38EAA-C288-441A-A536-D696E27591CC}">
      <dgm:prSet custT="1"/>
      <dgm:spPr/>
      <dgm:t>
        <a:bodyPr/>
        <a:lstStyle/>
        <a:p>
          <a:pPr algn="r" rtl="1"/>
          <a:endParaRPr lang="en-US" sz="3200" b="1" u="none">
            <a:solidFill>
              <a:schemeClr val="bg1"/>
            </a:solidFill>
            <a:cs typeface="+mn-cs"/>
          </a:endParaRPr>
        </a:p>
      </dgm:t>
    </dgm:pt>
    <dgm:pt modelId="{90A0A78E-EC35-437B-84BE-5D8C344347F6}">
      <dgm:prSet phldrT="[Text]" custT="1"/>
      <dgm:spPr/>
      <dgm:t>
        <a:bodyPr/>
        <a:lstStyle/>
        <a:p>
          <a:pPr algn="r" rtl="1"/>
          <a:r>
            <a:rPr lang="he-IL" sz="3200" b="1" u="none" dirty="0">
              <a:solidFill>
                <a:schemeClr val="bg1"/>
              </a:solidFill>
              <a:cs typeface="+mn-cs"/>
            </a:rPr>
            <a:t>2. ישראל נותרה לבד </a:t>
          </a:r>
          <a:r>
            <a:rPr lang="he-IL" sz="3200" b="1" u="none" dirty="0" err="1">
              <a:solidFill>
                <a:schemeClr val="bg1"/>
              </a:solidFill>
              <a:cs typeface="+mn-cs"/>
            </a:rPr>
            <a:t>וב"מדרון</a:t>
          </a:r>
          <a:r>
            <a:rPr lang="he-IL" sz="3200" b="1" u="none" dirty="0">
              <a:solidFill>
                <a:schemeClr val="bg1"/>
              </a:solidFill>
              <a:cs typeface="+mn-cs"/>
            </a:rPr>
            <a:t> הקדמי" מול איראן.</a:t>
          </a:r>
          <a:endParaRPr lang="en-US" sz="3200" b="1" u="none" dirty="0">
            <a:solidFill>
              <a:schemeClr val="bg1"/>
            </a:solidFill>
            <a:cs typeface="+mn-cs"/>
          </a:endParaRPr>
        </a:p>
      </dgm:t>
    </dgm:pt>
    <dgm:pt modelId="{845B1455-2D0B-44F5-B406-B4ED9910E3E5}" type="parTrans" cxnId="{7350EF06-F531-496C-89A1-ACEA0D55771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FFC7F504-D7F6-45FC-95E7-08982252CB6B}" type="sibTrans" cxnId="{7350EF06-F531-496C-89A1-ACEA0D557714}">
      <dgm:prSet custT="1"/>
      <dgm:spPr/>
      <dgm:t>
        <a:bodyPr/>
        <a:lstStyle/>
        <a:p>
          <a:pPr algn="r" rtl="1"/>
          <a:endParaRPr lang="en-US" sz="3200" b="1" u="none">
            <a:solidFill>
              <a:schemeClr val="bg1"/>
            </a:solidFill>
            <a:cs typeface="+mn-cs"/>
          </a:endParaRPr>
        </a:p>
      </dgm:t>
    </dgm:pt>
    <dgm:pt modelId="{0BE862B0-B736-4817-AFC0-3CC9A0131E21}">
      <dgm:prSet phldrT="[Text]" custT="1"/>
      <dgm:spPr/>
      <dgm:t>
        <a:bodyPr/>
        <a:lstStyle/>
        <a:p>
          <a:pPr algn="r" rtl="1"/>
          <a:r>
            <a:rPr lang="he-IL" sz="3200" b="1" u="none" dirty="0">
              <a:solidFill>
                <a:schemeClr val="bg1"/>
              </a:solidFill>
              <a:cs typeface="+mn-cs"/>
            </a:rPr>
            <a:t>3. עם זאת, אנו לא כורדים ולא סעודים. מה באמת צריך מארה"ב? </a:t>
          </a:r>
          <a:endParaRPr lang="en-US" sz="3200" b="1" u="none" dirty="0">
            <a:solidFill>
              <a:schemeClr val="bg1"/>
            </a:solidFill>
            <a:cs typeface="+mn-cs"/>
          </a:endParaRPr>
        </a:p>
      </dgm:t>
    </dgm:pt>
    <dgm:pt modelId="{D56BF109-25DC-4823-ABF5-61545638835D}" type="parTrans" cxnId="{2FE70EAC-C77B-4053-AF14-C1C6F802520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9BBA18AE-E1A1-4F5E-BDEB-7CA43A3C14BE}" type="sibTrans" cxnId="{2FE70EAC-C77B-4053-AF14-C1C6F802520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41A0C7B6-7993-4CB6-A535-3E01E4790C6B}" type="pres">
      <dgm:prSet presAssocID="{01C22B57-9916-4B72-B031-3BA0A4B758BD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05D03F-09C7-4685-AB00-7F7EC4A75AA5}" type="pres">
      <dgm:prSet presAssocID="{A4F51CDC-E1C0-4186-92D9-B4FAA3BAFF80}" presName="comp" presStyleCnt="0"/>
      <dgm:spPr/>
    </dgm:pt>
    <dgm:pt modelId="{725EAFDC-71EB-4ADF-A06E-F7488ACCE408}" type="pres">
      <dgm:prSet presAssocID="{A4F51CDC-E1C0-4186-92D9-B4FAA3BAFF80}" presName="box" presStyleLbl="node1" presStyleIdx="0" presStyleCnt="3"/>
      <dgm:spPr/>
      <dgm:t>
        <a:bodyPr/>
        <a:lstStyle/>
        <a:p>
          <a:endParaRPr lang="en-US"/>
        </a:p>
      </dgm:t>
    </dgm:pt>
    <dgm:pt modelId="{168A5DE6-DF9E-492B-8C99-474F16DBD163}" type="pres">
      <dgm:prSet presAssocID="{A4F51CDC-E1C0-4186-92D9-B4FAA3BAFF80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D1BFF30C-A692-4720-BBD7-0F90CAB36E0A}" type="pres">
      <dgm:prSet presAssocID="{A4F51CDC-E1C0-4186-92D9-B4FAA3BAFF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B43E8-D684-4011-BB65-B374DF916FD5}" type="pres">
      <dgm:prSet presAssocID="{EADF3AA7-DB9E-4D49-9AB2-31C2DD77B729}" presName="spacer" presStyleCnt="0"/>
      <dgm:spPr/>
    </dgm:pt>
    <dgm:pt modelId="{1EAB4EA5-8996-45E5-B1D2-C3D9CADE4D39}" type="pres">
      <dgm:prSet presAssocID="{90A0A78E-EC35-437B-84BE-5D8C344347F6}" presName="comp" presStyleCnt="0"/>
      <dgm:spPr/>
    </dgm:pt>
    <dgm:pt modelId="{4BB0BF58-CAEE-4D35-A786-DABCCC5A9D4C}" type="pres">
      <dgm:prSet presAssocID="{90A0A78E-EC35-437B-84BE-5D8C344347F6}" presName="box" presStyleLbl="node1" presStyleIdx="1" presStyleCnt="3"/>
      <dgm:spPr/>
      <dgm:t>
        <a:bodyPr/>
        <a:lstStyle/>
        <a:p>
          <a:endParaRPr lang="en-US"/>
        </a:p>
      </dgm:t>
    </dgm:pt>
    <dgm:pt modelId="{432B2DFF-FD03-453D-AC29-0DE4F4B5AC7F}" type="pres">
      <dgm:prSet presAssocID="{90A0A78E-EC35-437B-84BE-5D8C344347F6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BAC332D4-857A-48D2-A0AC-EE491826B704}" type="pres">
      <dgm:prSet presAssocID="{90A0A78E-EC35-437B-84BE-5D8C344347F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0A25F-C366-4B6B-AE76-CB1259DDC675}" type="pres">
      <dgm:prSet presAssocID="{FFC7F504-D7F6-45FC-95E7-08982252CB6B}" presName="spacer" presStyleCnt="0"/>
      <dgm:spPr/>
    </dgm:pt>
    <dgm:pt modelId="{3756AA6E-0697-4EE3-8FE8-3C72843E5E5F}" type="pres">
      <dgm:prSet presAssocID="{0BE862B0-B736-4817-AFC0-3CC9A0131E21}" presName="comp" presStyleCnt="0"/>
      <dgm:spPr/>
    </dgm:pt>
    <dgm:pt modelId="{D9848FD2-4881-4112-9931-09E28C8B8014}" type="pres">
      <dgm:prSet presAssocID="{0BE862B0-B736-4817-AFC0-3CC9A0131E21}" presName="box" presStyleLbl="node1" presStyleIdx="2" presStyleCnt="3"/>
      <dgm:spPr/>
      <dgm:t>
        <a:bodyPr/>
        <a:lstStyle/>
        <a:p>
          <a:endParaRPr lang="en-US"/>
        </a:p>
      </dgm:t>
    </dgm:pt>
    <dgm:pt modelId="{EDD12271-70CA-4AC4-80D6-55F375B4FDF1}" type="pres">
      <dgm:prSet presAssocID="{0BE862B0-B736-4817-AFC0-3CC9A0131E21}" presName="img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A22D477C-D432-4C59-95E3-58F190CE02B0}" type="pres">
      <dgm:prSet presAssocID="{0BE862B0-B736-4817-AFC0-3CC9A0131E2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20C253-B795-4A4B-B741-2F985C5FD7EC}" type="presOf" srcId="{90A0A78E-EC35-437B-84BE-5D8C344347F6}" destId="{BAC332D4-857A-48D2-A0AC-EE491826B704}" srcOrd="1" destOrd="0" presId="urn:microsoft.com/office/officeart/2005/8/layout/vList4#3"/>
    <dgm:cxn modelId="{C14DA87D-1093-4F1B-AFFC-5897CB04DF94}" type="presOf" srcId="{A4F51CDC-E1C0-4186-92D9-B4FAA3BAFF80}" destId="{725EAFDC-71EB-4ADF-A06E-F7488ACCE408}" srcOrd="0" destOrd="0" presId="urn:microsoft.com/office/officeart/2005/8/layout/vList4#3"/>
    <dgm:cxn modelId="{D57592EA-66E8-4F0C-BEFC-B3952EE0CB51}" type="presOf" srcId="{A4F51CDC-E1C0-4186-92D9-B4FAA3BAFF80}" destId="{D1BFF30C-A692-4720-BBD7-0F90CAB36E0A}" srcOrd="1" destOrd="0" presId="urn:microsoft.com/office/officeart/2005/8/layout/vList4#3"/>
    <dgm:cxn modelId="{AF4A05D0-7E48-4B39-9A5F-8AE35C65EBB5}" type="presOf" srcId="{01C22B57-9916-4B72-B031-3BA0A4B758BD}" destId="{41A0C7B6-7993-4CB6-A535-3E01E4790C6B}" srcOrd="0" destOrd="0" presId="urn:microsoft.com/office/officeart/2005/8/layout/vList4#3"/>
    <dgm:cxn modelId="{CEDE277D-26F5-49D0-80F3-3984749BE415}" type="presOf" srcId="{0BE862B0-B736-4817-AFC0-3CC9A0131E21}" destId="{D9848FD2-4881-4112-9931-09E28C8B8014}" srcOrd="0" destOrd="0" presId="urn:microsoft.com/office/officeart/2005/8/layout/vList4#3"/>
    <dgm:cxn modelId="{F5F38EAA-C288-441A-A536-D696E27591CC}" srcId="{01C22B57-9916-4B72-B031-3BA0A4B758BD}" destId="{A4F51CDC-E1C0-4186-92D9-B4FAA3BAFF80}" srcOrd="0" destOrd="0" parTransId="{5CEBFF75-1BF2-4822-8A2C-897E1D237106}" sibTransId="{EADF3AA7-DB9E-4D49-9AB2-31C2DD77B729}"/>
    <dgm:cxn modelId="{7350EF06-F531-496C-89A1-ACEA0D557714}" srcId="{01C22B57-9916-4B72-B031-3BA0A4B758BD}" destId="{90A0A78E-EC35-437B-84BE-5D8C344347F6}" srcOrd="1" destOrd="0" parTransId="{845B1455-2D0B-44F5-B406-B4ED9910E3E5}" sibTransId="{FFC7F504-D7F6-45FC-95E7-08982252CB6B}"/>
    <dgm:cxn modelId="{22B11CB8-6916-4179-9E5B-E39ACE7BB8D6}" type="presOf" srcId="{90A0A78E-EC35-437B-84BE-5D8C344347F6}" destId="{4BB0BF58-CAEE-4D35-A786-DABCCC5A9D4C}" srcOrd="0" destOrd="0" presId="urn:microsoft.com/office/officeart/2005/8/layout/vList4#3"/>
    <dgm:cxn modelId="{2FE70EAC-C77B-4053-AF14-C1C6F8025204}" srcId="{01C22B57-9916-4B72-B031-3BA0A4B758BD}" destId="{0BE862B0-B736-4817-AFC0-3CC9A0131E21}" srcOrd="2" destOrd="0" parTransId="{D56BF109-25DC-4823-ABF5-61545638835D}" sibTransId="{9BBA18AE-E1A1-4F5E-BDEB-7CA43A3C14BE}"/>
    <dgm:cxn modelId="{FB919F12-F193-429C-9274-9A0340F43801}" type="presOf" srcId="{0BE862B0-B736-4817-AFC0-3CC9A0131E21}" destId="{A22D477C-D432-4C59-95E3-58F190CE02B0}" srcOrd="1" destOrd="0" presId="urn:microsoft.com/office/officeart/2005/8/layout/vList4#3"/>
    <dgm:cxn modelId="{9FB7B21F-23E9-4E54-8427-00F3F38F9639}" type="presParOf" srcId="{41A0C7B6-7993-4CB6-A535-3E01E4790C6B}" destId="{4105D03F-09C7-4685-AB00-7F7EC4A75AA5}" srcOrd="0" destOrd="0" presId="urn:microsoft.com/office/officeart/2005/8/layout/vList4#3"/>
    <dgm:cxn modelId="{BCC32292-F1EF-4EB2-9207-1480A3DA458D}" type="presParOf" srcId="{4105D03F-09C7-4685-AB00-7F7EC4A75AA5}" destId="{725EAFDC-71EB-4ADF-A06E-F7488ACCE408}" srcOrd="0" destOrd="0" presId="urn:microsoft.com/office/officeart/2005/8/layout/vList4#3"/>
    <dgm:cxn modelId="{9390E447-D8EE-40B5-BC26-E4001F2B7816}" type="presParOf" srcId="{4105D03F-09C7-4685-AB00-7F7EC4A75AA5}" destId="{168A5DE6-DF9E-492B-8C99-474F16DBD163}" srcOrd="1" destOrd="0" presId="urn:microsoft.com/office/officeart/2005/8/layout/vList4#3"/>
    <dgm:cxn modelId="{AA671285-CF27-4D31-87E6-0E2CA055440D}" type="presParOf" srcId="{4105D03F-09C7-4685-AB00-7F7EC4A75AA5}" destId="{D1BFF30C-A692-4720-BBD7-0F90CAB36E0A}" srcOrd="2" destOrd="0" presId="urn:microsoft.com/office/officeart/2005/8/layout/vList4#3"/>
    <dgm:cxn modelId="{0C933F74-AABD-4134-81C3-D9FA40DCAEA2}" type="presParOf" srcId="{41A0C7B6-7993-4CB6-A535-3E01E4790C6B}" destId="{9C3B43E8-D684-4011-BB65-B374DF916FD5}" srcOrd="1" destOrd="0" presId="urn:microsoft.com/office/officeart/2005/8/layout/vList4#3"/>
    <dgm:cxn modelId="{703D74A7-DFE2-4848-BDF0-9151AE84A5BC}" type="presParOf" srcId="{41A0C7B6-7993-4CB6-A535-3E01E4790C6B}" destId="{1EAB4EA5-8996-45E5-B1D2-C3D9CADE4D39}" srcOrd="2" destOrd="0" presId="urn:microsoft.com/office/officeart/2005/8/layout/vList4#3"/>
    <dgm:cxn modelId="{9B0BE409-E979-47AA-9510-C716A3BA536B}" type="presParOf" srcId="{1EAB4EA5-8996-45E5-B1D2-C3D9CADE4D39}" destId="{4BB0BF58-CAEE-4D35-A786-DABCCC5A9D4C}" srcOrd="0" destOrd="0" presId="urn:microsoft.com/office/officeart/2005/8/layout/vList4#3"/>
    <dgm:cxn modelId="{1A02FEE2-9AD6-4985-AD39-5EAF1990CF9C}" type="presParOf" srcId="{1EAB4EA5-8996-45E5-B1D2-C3D9CADE4D39}" destId="{432B2DFF-FD03-453D-AC29-0DE4F4B5AC7F}" srcOrd="1" destOrd="0" presId="urn:microsoft.com/office/officeart/2005/8/layout/vList4#3"/>
    <dgm:cxn modelId="{5A705649-5B02-4C86-9ED6-54ADC1E509AB}" type="presParOf" srcId="{1EAB4EA5-8996-45E5-B1D2-C3D9CADE4D39}" destId="{BAC332D4-857A-48D2-A0AC-EE491826B704}" srcOrd="2" destOrd="0" presId="urn:microsoft.com/office/officeart/2005/8/layout/vList4#3"/>
    <dgm:cxn modelId="{60C8937D-9496-4EDB-BD88-64909146E02C}" type="presParOf" srcId="{41A0C7B6-7993-4CB6-A535-3E01E4790C6B}" destId="{F9B0A25F-C366-4B6B-AE76-CB1259DDC675}" srcOrd="3" destOrd="0" presId="urn:microsoft.com/office/officeart/2005/8/layout/vList4#3"/>
    <dgm:cxn modelId="{57876547-4389-45F8-A614-5FAAEC5379A7}" type="presParOf" srcId="{41A0C7B6-7993-4CB6-A535-3E01E4790C6B}" destId="{3756AA6E-0697-4EE3-8FE8-3C72843E5E5F}" srcOrd="4" destOrd="0" presId="urn:microsoft.com/office/officeart/2005/8/layout/vList4#3"/>
    <dgm:cxn modelId="{4A3A9D5F-2C56-49FC-BBDB-8E97CA08277D}" type="presParOf" srcId="{3756AA6E-0697-4EE3-8FE8-3C72843E5E5F}" destId="{D9848FD2-4881-4112-9931-09E28C8B8014}" srcOrd="0" destOrd="0" presId="urn:microsoft.com/office/officeart/2005/8/layout/vList4#3"/>
    <dgm:cxn modelId="{50F7F940-EEE3-4251-B9C8-F3DB4152973D}" type="presParOf" srcId="{3756AA6E-0697-4EE3-8FE8-3C72843E5E5F}" destId="{EDD12271-70CA-4AC4-80D6-55F375B4FDF1}" srcOrd="1" destOrd="0" presId="urn:microsoft.com/office/officeart/2005/8/layout/vList4#3"/>
    <dgm:cxn modelId="{C7EA7CFF-0933-42E3-806C-9F597AE5BDD1}" type="presParOf" srcId="{3756AA6E-0697-4EE3-8FE8-3C72843E5E5F}" destId="{A22D477C-D432-4C59-95E3-58F190CE02B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886E0C-0389-4C32-BCCC-6F45A25B0434}" type="doc">
      <dgm:prSet loTypeId="urn:microsoft.com/office/officeart/2005/8/layout/hList7#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07F8067-81C9-4C46-A037-5E1345FACA26}">
      <dgm:prSet phldrT="[טקסט]" custT="1"/>
      <dgm:spPr>
        <a:solidFill>
          <a:schemeClr val="accent1"/>
        </a:solidFill>
      </dgm:spPr>
      <dgm:t>
        <a:bodyPr/>
        <a:lstStyle/>
        <a:p>
          <a:r>
            <a:rPr lang="he-IL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הסכם ארוך-טווח (הודנה)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9D395-F65E-4A03-8A97-8558681A015D}" type="parTrans" cxnId="{13399E5E-FD5D-41A5-BF5C-76D603D71754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41453-1C1D-425B-A2F1-EADE63D9B932}" type="sibTrans" cxnId="{13399E5E-FD5D-41A5-BF5C-76D603D71754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8F788-1F86-4E6C-92E3-E14EF6115F5D}">
      <dgm:prSet phldrT="[טקסט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הסכמה מדינית צרה</a:t>
          </a:r>
          <a:endParaRPr lang="en-GB" sz="18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AD6E0F-DDAD-406C-9425-47BDC343BAC5}" type="parTrans" cxnId="{73F8C37C-4D95-4F21-A42C-B824E7D15341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20E102-25CD-4651-A584-79A5046A35C8}" type="sibTrans" cxnId="{73F8C37C-4D95-4F21-A42C-B824E7D15341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46A66-E1BB-4CEE-BFFB-48191ECC3571}">
      <dgm:prSet phldrT="[טקסט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הפסקת אש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7EFAB-00EC-43BB-AB62-4460C73BF3BA}" type="parTrans" cxnId="{4770F9F9-A805-4ADE-B4F0-9ED84203FDED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D86B1-ED80-49F1-8376-64424AC504AB}" type="sibTrans" cxnId="{4770F9F9-A805-4ADE-B4F0-9ED84203FDED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C026AC-8245-4D3D-BA6F-4ADC8245D820}">
      <dgm:prSet phldrT="[טקסט]" custT="1"/>
      <dgm:spPr>
        <a:solidFill>
          <a:srgbClr val="B03610"/>
        </a:solidFill>
      </dgm:spPr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e-IL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e-IL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הפגנות על הגדר, בלוני-תבערה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D4C854-D984-41A2-9950-723DC890F4E2}" type="parTrans" cxnId="{4D325722-DF2C-457D-B463-7A13E7F6DC4F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BFB8D1-7CDA-42A4-958A-321E85820D0F}" type="sibTrans" cxnId="{4D325722-DF2C-457D-B463-7A13E7F6DC4F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5BA89-DD2B-456D-A436-915F2D82965D}">
      <dgm:prSet phldrT="[טקסט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מבצע צבאי מוגבל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768A88-1ABA-427B-9997-1460AB69F05A}" type="parTrans" cxnId="{52526439-2FB1-4BB6-A635-31AD3BF50E36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DB3157-2AEA-435D-B979-CD88E2CCC695}" type="sibTrans" cxnId="{52526439-2FB1-4BB6-A635-31AD3BF50E36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C50CFE-5ECE-4A70-844C-025FAFFE0C09}">
      <dgm:prSet phldrT="[טקסט]" custT="1"/>
      <dgm:spPr>
        <a:solidFill>
          <a:srgbClr val="FF0000"/>
        </a:solidFill>
      </dgm:spPr>
      <dgm:t>
        <a:bodyPr/>
        <a:lstStyle/>
        <a:p>
          <a:r>
            <a:rPr lang="he-IL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מלחמה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AC2DA7-C646-49A0-AAFD-039E4DDA5342}" type="parTrans" cxnId="{C7A91B02-236C-4285-90E0-1317BCFBB447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156BE0-281A-4322-A112-49ED17B451FA}" type="sibTrans" cxnId="{C7A91B02-236C-4285-90E0-1317BCFBB447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A21D2-9DC8-4AC8-9E90-650766D8DFA8}" type="pres">
      <dgm:prSet presAssocID="{76886E0C-0389-4C32-BCCC-6F45A25B04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9EBB1F-563F-41F9-931C-57F7DD67011C}" type="pres">
      <dgm:prSet presAssocID="{76886E0C-0389-4C32-BCCC-6F45A25B0434}" presName="fgShape" presStyleLbl="fgShp" presStyleIdx="0" presStyleCnt="1"/>
      <dgm:spPr/>
    </dgm:pt>
    <dgm:pt modelId="{F735227F-FE6A-45C4-BFF7-452790BB16BB}" type="pres">
      <dgm:prSet presAssocID="{76886E0C-0389-4C32-BCCC-6F45A25B0434}" presName="linComp" presStyleCnt="0"/>
      <dgm:spPr/>
    </dgm:pt>
    <dgm:pt modelId="{C9DF72CE-AF4E-4797-B2CC-987D0ED722F8}" type="pres">
      <dgm:prSet presAssocID="{207F8067-81C9-4C46-A037-5E1345FACA26}" presName="compNode" presStyleCnt="0"/>
      <dgm:spPr/>
    </dgm:pt>
    <dgm:pt modelId="{F2E7238E-80E4-4491-B914-1924854B9CB6}" type="pres">
      <dgm:prSet presAssocID="{207F8067-81C9-4C46-A037-5E1345FACA26}" presName="bkgdShape" presStyleLbl="node1" presStyleIdx="0" presStyleCnt="6"/>
      <dgm:spPr/>
      <dgm:t>
        <a:bodyPr/>
        <a:lstStyle/>
        <a:p>
          <a:endParaRPr lang="en-US"/>
        </a:p>
      </dgm:t>
    </dgm:pt>
    <dgm:pt modelId="{9083D783-8B97-4517-9542-AFA126DD678C}" type="pres">
      <dgm:prSet presAssocID="{207F8067-81C9-4C46-A037-5E1345FACA26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56344-FA7D-4006-A804-A63E0AD6F4D2}" type="pres">
      <dgm:prSet presAssocID="{207F8067-81C9-4C46-A037-5E1345FACA26}" presName="invisiNode" presStyleLbl="node1" presStyleIdx="0" presStyleCnt="6"/>
      <dgm:spPr/>
    </dgm:pt>
    <dgm:pt modelId="{D954E036-A0F6-412B-9983-80435254519F}" type="pres">
      <dgm:prSet presAssocID="{207F8067-81C9-4C46-A037-5E1345FACA26}" presName="imagNode" presStyleLbl="f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D088C4C9-9A01-4341-A1B0-5F867DAC520C}" type="pres">
      <dgm:prSet presAssocID="{15C41453-1C1D-425B-A2F1-EADE63D9B9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066A56-EAE6-4AB0-B00E-C9CACF63C3CA}" type="pres">
      <dgm:prSet presAssocID="{F098F788-1F86-4E6C-92E3-E14EF6115F5D}" presName="compNode" presStyleCnt="0"/>
      <dgm:spPr/>
    </dgm:pt>
    <dgm:pt modelId="{5D5A2CDF-05AF-423D-8C40-31AE741BFC63}" type="pres">
      <dgm:prSet presAssocID="{F098F788-1F86-4E6C-92E3-E14EF6115F5D}" presName="bkgdShape" presStyleLbl="node1" presStyleIdx="1" presStyleCnt="6"/>
      <dgm:spPr/>
      <dgm:t>
        <a:bodyPr/>
        <a:lstStyle/>
        <a:p>
          <a:endParaRPr lang="en-US"/>
        </a:p>
      </dgm:t>
    </dgm:pt>
    <dgm:pt modelId="{405F2F98-236A-4811-9991-1B6E33F9ABAD}" type="pres">
      <dgm:prSet presAssocID="{F098F788-1F86-4E6C-92E3-E14EF6115F5D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391E9-32B6-44EF-BDB5-DEFB45B26C8E}" type="pres">
      <dgm:prSet presAssocID="{F098F788-1F86-4E6C-92E3-E14EF6115F5D}" presName="invisiNode" presStyleLbl="node1" presStyleIdx="1" presStyleCnt="6"/>
      <dgm:spPr/>
    </dgm:pt>
    <dgm:pt modelId="{86A0340C-745E-46A3-9740-BBE758099527}" type="pres">
      <dgm:prSet presAssocID="{F098F788-1F86-4E6C-92E3-E14EF6115F5D}" presName="imagNode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2BC2FDCF-C6BE-4D44-A03B-AB0C4B94A3D4}" type="pres">
      <dgm:prSet presAssocID="{8620E102-25CD-4651-A584-79A5046A35C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D4A1E4-4E50-4908-911D-9A769E57E924}" type="pres">
      <dgm:prSet presAssocID="{19846A66-E1BB-4CEE-BFFB-48191ECC3571}" presName="compNode" presStyleCnt="0"/>
      <dgm:spPr/>
    </dgm:pt>
    <dgm:pt modelId="{26404A00-FCB1-4613-AB7F-3F85F93A9361}" type="pres">
      <dgm:prSet presAssocID="{19846A66-E1BB-4CEE-BFFB-48191ECC3571}" presName="bkgdShape" presStyleLbl="node1" presStyleIdx="2" presStyleCnt="6"/>
      <dgm:spPr/>
      <dgm:t>
        <a:bodyPr/>
        <a:lstStyle/>
        <a:p>
          <a:endParaRPr lang="en-US"/>
        </a:p>
      </dgm:t>
    </dgm:pt>
    <dgm:pt modelId="{313C5337-75D5-4F85-85C2-C1A042FA1F56}" type="pres">
      <dgm:prSet presAssocID="{19846A66-E1BB-4CEE-BFFB-48191ECC3571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A82AB-07DB-4249-91E1-FBCBB4E9ABF2}" type="pres">
      <dgm:prSet presAssocID="{19846A66-E1BB-4CEE-BFFB-48191ECC3571}" presName="invisiNode" presStyleLbl="node1" presStyleIdx="2" presStyleCnt="6"/>
      <dgm:spPr/>
    </dgm:pt>
    <dgm:pt modelId="{E0FC3737-9A77-4610-B770-27CB1937F08B}" type="pres">
      <dgm:prSet presAssocID="{19846A66-E1BB-4CEE-BFFB-48191ECC3571}" presName="imagNode" presStyleLbl="fgImgPlace1" presStyleIdx="2" presStyleCnt="6" custLinFactNeighborY="48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60E3D136-D946-4354-950E-5A96FE0EE2A4}" type="pres">
      <dgm:prSet presAssocID="{32AD86B1-ED80-49F1-8376-64424AC504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2B9BD1-1A6A-41A6-BFA3-9F5D72F871E9}" type="pres">
      <dgm:prSet presAssocID="{07C026AC-8245-4D3D-BA6F-4ADC8245D820}" presName="compNode" presStyleCnt="0"/>
      <dgm:spPr/>
    </dgm:pt>
    <dgm:pt modelId="{1C74DBC5-A735-4780-8881-7152479BB80A}" type="pres">
      <dgm:prSet presAssocID="{07C026AC-8245-4D3D-BA6F-4ADC8245D820}" presName="bkgdShape" presStyleLbl="node1" presStyleIdx="3" presStyleCnt="6"/>
      <dgm:spPr/>
      <dgm:t>
        <a:bodyPr/>
        <a:lstStyle/>
        <a:p>
          <a:endParaRPr lang="en-US"/>
        </a:p>
      </dgm:t>
    </dgm:pt>
    <dgm:pt modelId="{6FB84C49-D8E4-4B5C-B5EC-E1B7B757BE8F}" type="pres">
      <dgm:prSet presAssocID="{07C026AC-8245-4D3D-BA6F-4ADC8245D820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85CA4-271D-4D6B-8DA9-6D631C96AD88}" type="pres">
      <dgm:prSet presAssocID="{07C026AC-8245-4D3D-BA6F-4ADC8245D820}" presName="invisiNode" presStyleLbl="node1" presStyleIdx="3" presStyleCnt="6"/>
      <dgm:spPr/>
    </dgm:pt>
    <dgm:pt modelId="{59DEB5DE-1EDE-4770-9A96-9B33F1A78EBF}" type="pres">
      <dgm:prSet presAssocID="{07C026AC-8245-4D3D-BA6F-4ADC8245D820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>
            <a:fillRect l="-59000" r="-59000"/>
          </a:stretch>
        </a:blipFill>
      </dgm:spPr>
    </dgm:pt>
    <dgm:pt modelId="{DC136138-C390-4E62-A644-39050BF8CA0F}" type="pres">
      <dgm:prSet presAssocID="{D4BFB8D1-7CDA-42A4-958A-321E85820D0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D9FC97-E755-4333-B4BA-F86BBCABD8B2}" type="pres">
      <dgm:prSet presAssocID="{F665BA89-DD2B-456D-A436-915F2D82965D}" presName="compNode" presStyleCnt="0"/>
      <dgm:spPr/>
    </dgm:pt>
    <dgm:pt modelId="{27D5D4D7-B120-4EA7-BF99-D976D05C04B9}" type="pres">
      <dgm:prSet presAssocID="{F665BA89-DD2B-456D-A436-915F2D82965D}" presName="bkgdShape" presStyleLbl="node1" presStyleIdx="4" presStyleCnt="6"/>
      <dgm:spPr/>
      <dgm:t>
        <a:bodyPr/>
        <a:lstStyle/>
        <a:p>
          <a:endParaRPr lang="en-US"/>
        </a:p>
      </dgm:t>
    </dgm:pt>
    <dgm:pt modelId="{D654C2B5-6787-4582-B9D8-152E5F6CFD0D}" type="pres">
      <dgm:prSet presAssocID="{F665BA89-DD2B-456D-A436-915F2D82965D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662F3-15E6-4F58-B57E-48D9D1EA79CF}" type="pres">
      <dgm:prSet presAssocID="{F665BA89-DD2B-456D-A436-915F2D82965D}" presName="invisiNode" presStyleLbl="node1" presStyleIdx="4" presStyleCnt="6"/>
      <dgm:spPr/>
    </dgm:pt>
    <dgm:pt modelId="{DFF1F161-EF6F-40F1-BD41-FDE164DE8C20}" type="pres">
      <dgm:prSet presAssocID="{F665BA89-DD2B-456D-A436-915F2D82965D}" presName="imagNode" presStyleLbl="fgImgPlace1" presStyleIdx="4" presStyleCnt="6" custLinFactNeighborX="1635" custLinFactNeighborY="484"/>
      <dgm:spPr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>
            <a:fillRect l="-34000" r="-34000"/>
          </a:stretch>
        </a:blipFill>
      </dgm:spPr>
    </dgm:pt>
    <dgm:pt modelId="{008D3637-5BB7-4D95-8DEE-7648DD77405E}" type="pres">
      <dgm:prSet presAssocID="{90DB3157-2AEA-435D-B979-CD88E2CCC6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412AEBF-9E9D-4F50-BA5A-B7E01F3E20BD}" type="pres">
      <dgm:prSet presAssocID="{77C50CFE-5ECE-4A70-844C-025FAFFE0C09}" presName="compNode" presStyleCnt="0"/>
      <dgm:spPr/>
    </dgm:pt>
    <dgm:pt modelId="{4B4D8AAE-2538-4BE2-83E3-BFA9A3920439}" type="pres">
      <dgm:prSet presAssocID="{77C50CFE-5ECE-4A70-844C-025FAFFE0C09}" presName="bkgdShape" presStyleLbl="node1" presStyleIdx="5" presStyleCnt="6" custLinFactNeighborX="3527"/>
      <dgm:spPr/>
      <dgm:t>
        <a:bodyPr/>
        <a:lstStyle/>
        <a:p>
          <a:endParaRPr lang="en-US"/>
        </a:p>
      </dgm:t>
    </dgm:pt>
    <dgm:pt modelId="{24FDDEE8-E137-491E-9327-BC88EC5C44BF}" type="pres">
      <dgm:prSet presAssocID="{77C50CFE-5ECE-4A70-844C-025FAFFE0C0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9B3F9-4DF3-4600-BC54-77E8E77CC15A}" type="pres">
      <dgm:prSet presAssocID="{77C50CFE-5ECE-4A70-844C-025FAFFE0C09}" presName="invisiNode" presStyleLbl="node1" presStyleIdx="5" presStyleCnt="6"/>
      <dgm:spPr/>
    </dgm:pt>
    <dgm:pt modelId="{D6464032-D6C5-42D9-A5CA-8A17F49BB3FF}" type="pres">
      <dgm:prSet presAssocID="{77C50CFE-5ECE-4A70-844C-025FAFFE0C09}" presName="imagNode" presStyleLbl="fgImgPlace1" presStyleIdx="5" presStyleCnt="6" custLinFactNeighborX="1011" custLinFactNeighborY="-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/>
          <a:stretch>
            <a:fillRect/>
          </a:stretch>
        </a:blipFill>
      </dgm:spPr>
    </dgm:pt>
  </dgm:ptLst>
  <dgm:cxnLst>
    <dgm:cxn modelId="{C7A91B02-236C-4285-90E0-1317BCFBB447}" srcId="{76886E0C-0389-4C32-BCCC-6F45A25B0434}" destId="{77C50CFE-5ECE-4A70-844C-025FAFFE0C09}" srcOrd="5" destOrd="0" parTransId="{48AC2DA7-C646-49A0-AAFD-039E4DDA5342}" sibTransId="{2D156BE0-281A-4322-A112-49ED17B451FA}"/>
    <dgm:cxn modelId="{4770F9F9-A805-4ADE-B4F0-9ED84203FDED}" srcId="{76886E0C-0389-4C32-BCCC-6F45A25B0434}" destId="{19846A66-E1BB-4CEE-BFFB-48191ECC3571}" srcOrd="2" destOrd="0" parTransId="{CD57EFAB-00EC-43BB-AB62-4460C73BF3BA}" sibTransId="{32AD86B1-ED80-49F1-8376-64424AC504AB}"/>
    <dgm:cxn modelId="{37665C67-E008-4A80-91D6-84D7B8AC151C}" type="presOf" srcId="{207F8067-81C9-4C46-A037-5E1345FACA26}" destId="{F2E7238E-80E4-4491-B914-1924854B9CB6}" srcOrd="0" destOrd="0" presId="urn:microsoft.com/office/officeart/2005/8/layout/hList7#6"/>
    <dgm:cxn modelId="{BB6E210C-2410-404B-A9CF-48981EA1E71F}" type="presOf" srcId="{F098F788-1F86-4E6C-92E3-E14EF6115F5D}" destId="{405F2F98-236A-4811-9991-1B6E33F9ABAD}" srcOrd="1" destOrd="0" presId="urn:microsoft.com/office/officeart/2005/8/layout/hList7#6"/>
    <dgm:cxn modelId="{C5F0F27A-B6B1-4B99-9C44-45780091A5A6}" type="presOf" srcId="{F665BA89-DD2B-456D-A436-915F2D82965D}" destId="{D654C2B5-6787-4582-B9D8-152E5F6CFD0D}" srcOrd="1" destOrd="0" presId="urn:microsoft.com/office/officeart/2005/8/layout/hList7#6"/>
    <dgm:cxn modelId="{F2160E61-6DC2-4776-9E6D-63B2D8A7A57D}" type="presOf" srcId="{15C41453-1C1D-425B-A2F1-EADE63D9B932}" destId="{D088C4C9-9A01-4341-A1B0-5F867DAC520C}" srcOrd="0" destOrd="0" presId="urn:microsoft.com/office/officeart/2005/8/layout/hList7#6"/>
    <dgm:cxn modelId="{A90E0289-5DB9-460A-B140-8EBB19388A33}" type="presOf" srcId="{D4BFB8D1-7CDA-42A4-958A-321E85820D0F}" destId="{DC136138-C390-4E62-A644-39050BF8CA0F}" srcOrd="0" destOrd="0" presId="urn:microsoft.com/office/officeart/2005/8/layout/hList7#6"/>
    <dgm:cxn modelId="{78A87003-36AD-45D4-9596-6EBA7AD27D5A}" type="presOf" srcId="{77C50CFE-5ECE-4A70-844C-025FAFFE0C09}" destId="{4B4D8AAE-2538-4BE2-83E3-BFA9A3920439}" srcOrd="0" destOrd="0" presId="urn:microsoft.com/office/officeart/2005/8/layout/hList7#6"/>
    <dgm:cxn modelId="{7B467366-96EA-4ABA-96A8-685910D67E80}" type="presOf" srcId="{76886E0C-0389-4C32-BCCC-6F45A25B0434}" destId="{206A21D2-9DC8-4AC8-9E90-650766D8DFA8}" srcOrd="0" destOrd="0" presId="urn:microsoft.com/office/officeart/2005/8/layout/hList7#6"/>
    <dgm:cxn modelId="{295A792E-A0F0-459E-969C-DEC277D5BB5C}" type="presOf" srcId="{90DB3157-2AEA-435D-B979-CD88E2CCC695}" destId="{008D3637-5BB7-4D95-8DEE-7648DD77405E}" srcOrd="0" destOrd="0" presId="urn:microsoft.com/office/officeart/2005/8/layout/hList7#6"/>
    <dgm:cxn modelId="{98AC6B2F-B233-4699-A0A6-BDAD83768AB2}" type="presOf" srcId="{8620E102-25CD-4651-A584-79A5046A35C8}" destId="{2BC2FDCF-C6BE-4D44-A03B-AB0C4B94A3D4}" srcOrd="0" destOrd="0" presId="urn:microsoft.com/office/officeart/2005/8/layout/hList7#6"/>
    <dgm:cxn modelId="{3EF7B7B4-32A1-491E-86A3-84F53A6B9B9A}" type="presOf" srcId="{F665BA89-DD2B-456D-A436-915F2D82965D}" destId="{27D5D4D7-B120-4EA7-BF99-D976D05C04B9}" srcOrd="0" destOrd="0" presId="urn:microsoft.com/office/officeart/2005/8/layout/hList7#6"/>
    <dgm:cxn modelId="{52526439-2FB1-4BB6-A635-31AD3BF50E36}" srcId="{76886E0C-0389-4C32-BCCC-6F45A25B0434}" destId="{F665BA89-DD2B-456D-A436-915F2D82965D}" srcOrd="4" destOrd="0" parTransId="{55768A88-1ABA-427B-9997-1460AB69F05A}" sibTransId="{90DB3157-2AEA-435D-B979-CD88E2CCC695}"/>
    <dgm:cxn modelId="{E46A0E31-3E55-4603-B0C4-9E8A25FBB066}" type="presOf" srcId="{07C026AC-8245-4D3D-BA6F-4ADC8245D820}" destId="{6FB84C49-D8E4-4B5C-B5EC-E1B7B757BE8F}" srcOrd="1" destOrd="0" presId="urn:microsoft.com/office/officeart/2005/8/layout/hList7#6"/>
    <dgm:cxn modelId="{E5AAB77C-E5C6-4D25-855D-1FAA34B22376}" type="presOf" srcId="{F098F788-1F86-4E6C-92E3-E14EF6115F5D}" destId="{5D5A2CDF-05AF-423D-8C40-31AE741BFC63}" srcOrd="0" destOrd="0" presId="urn:microsoft.com/office/officeart/2005/8/layout/hList7#6"/>
    <dgm:cxn modelId="{7CC666B4-01CB-4AE6-8AE5-DDD64A5CDC4B}" type="presOf" srcId="{19846A66-E1BB-4CEE-BFFB-48191ECC3571}" destId="{313C5337-75D5-4F85-85C2-C1A042FA1F56}" srcOrd="1" destOrd="0" presId="urn:microsoft.com/office/officeart/2005/8/layout/hList7#6"/>
    <dgm:cxn modelId="{2B825365-412D-4CF5-BFA9-00161FB7F491}" type="presOf" srcId="{77C50CFE-5ECE-4A70-844C-025FAFFE0C09}" destId="{24FDDEE8-E137-491E-9327-BC88EC5C44BF}" srcOrd="1" destOrd="0" presId="urn:microsoft.com/office/officeart/2005/8/layout/hList7#6"/>
    <dgm:cxn modelId="{4D325722-DF2C-457D-B463-7A13E7F6DC4F}" srcId="{76886E0C-0389-4C32-BCCC-6F45A25B0434}" destId="{07C026AC-8245-4D3D-BA6F-4ADC8245D820}" srcOrd="3" destOrd="0" parTransId="{0FD4C854-D984-41A2-9950-723DC890F4E2}" sibTransId="{D4BFB8D1-7CDA-42A4-958A-321E85820D0F}"/>
    <dgm:cxn modelId="{D9BC4629-83D6-4813-BECE-2EE43107F8FE}" type="presOf" srcId="{207F8067-81C9-4C46-A037-5E1345FACA26}" destId="{9083D783-8B97-4517-9542-AFA126DD678C}" srcOrd="1" destOrd="0" presId="urn:microsoft.com/office/officeart/2005/8/layout/hList7#6"/>
    <dgm:cxn modelId="{BFBB2D8E-88DA-4EAA-8F5B-3A5146A9B2D9}" type="presOf" srcId="{32AD86B1-ED80-49F1-8376-64424AC504AB}" destId="{60E3D136-D946-4354-950E-5A96FE0EE2A4}" srcOrd="0" destOrd="0" presId="urn:microsoft.com/office/officeart/2005/8/layout/hList7#6"/>
    <dgm:cxn modelId="{73F8C37C-4D95-4F21-A42C-B824E7D15341}" srcId="{76886E0C-0389-4C32-BCCC-6F45A25B0434}" destId="{F098F788-1F86-4E6C-92E3-E14EF6115F5D}" srcOrd="1" destOrd="0" parTransId="{22AD6E0F-DDAD-406C-9425-47BDC343BAC5}" sibTransId="{8620E102-25CD-4651-A584-79A5046A35C8}"/>
    <dgm:cxn modelId="{4CB614B3-9886-429A-9233-80AB05F4C69E}" type="presOf" srcId="{19846A66-E1BB-4CEE-BFFB-48191ECC3571}" destId="{26404A00-FCB1-4613-AB7F-3F85F93A9361}" srcOrd="0" destOrd="0" presId="urn:microsoft.com/office/officeart/2005/8/layout/hList7#6"/>
    <dgm:cxn modelId="{13399E5E-FD5D-41A5-BF5C-76D603D71754}" srcId="{76886E0C-0389-4C32-BCCC-6F45A25B0434}" destId="{207F8067-81C9-4C46-A037-5E1345FACA26}" srcOrd="0" destOrd="0" parTransId="{2A19D395-F65E-4A03-8A97-8558681A015D}" sibTransId="{15C41453-1C1D-425B-A2F1-EADE63D9B932}"/>
    <dgm:cxn modelId="{FB9CF2FE-33FE-44EB-B59D-ADC049AF8E27}" type="presOf" srcId="{07C026AC-8245-4D3D-BA6F-4ADC8245D820}" destId="{1C74DBC5-A735-4780-8881-7152479BB80A}" srcOrd="0" destOrd="0" presId="urn:microsoft.com/office/officeart/2005/8/layout/hList7#6"/>
    <dgm:cxn modelId="{FF365909-C2C6-43F1-A6D8-A86EFE00E8B0}" type="presParOf" srcId="{206A21D2-9DC8-4AC8-9E90-650766D8DFA8}" destId="{199EBB1F-563F-41F9-931C-57F7DD67011C}" srcOrd="0" destOrd="0" presId="urn:microsoft.com/office/officeart/2005/8/layout/hList7#6"/>
    <dgm:cxn modelId="{1ADA36A8-0DA7-4B35-8B98-DA6FA1DB88E3}" type="presParOf" srcId="{206A21D2-9DC8-4AC8-9E90-650766D8DFA8}" destId="{F735227F-FE6A-45C4-BFF7-452790BB16BB}" srcOrd="1" destOrd="0" presId="urn:microsoft.com/office/officeart/2005/8/layout/hList7#6"/>
    <dgm:cxn modelId="{9AFC7803-8BDF-4A7D-991E-27762944B193}" type="presParOf" srcId="{F735227F-FE6A-45C4-BFF7-452790BB16BB}" destId="{C9DF72CE-AF4E-4797-B2CC-987D0ED722F8}" srcOrd="0" destOrd="0" presId="urn:microsoft.com/office/officeart/2005/8/layout/hList7#6"/>
    <dgm:cxn modelId="{FA785469-379E-45E6-BE9B-6AFADED8721C}" type="presParOf" srcId="{C9DF72CE-AF4E-4797-B2CC-987D0ED722F8}" destId="{F2E7238E-80E4-4491-B914-1924854B9CB6}" srcOrd="0" destOrd="0" presId="urn:microsoft.com/office/officeart/2005/8/layout/hList7#6"/>
    <dgm:cxn modelId="{94461954-1979-4A28-87F4-67E1D1D7E3FB}" type="presParOf" srcId="{C9DF72CE-AF4E-4797-B2CC-987D0ED722F8}" destId="{9083D783-8B97-4517-9542-AFA126DD678C}" srcOrd="1" destOrd="0" presId="urn:microsoft.com/office/officeart/2005/8/layout/hList7#6"/>
    <dgm:cxn modelId="{4F2EF2E4-E759-4B2B-B3C4-52084EDB5FE0}" type="presParOf" srcId="{C9DF72CE-AF4E-4797-B2CC-987D0ED722F8}" destId="{C4A56344-FA7D-4006-A804-A63E0AD6F4D2}" srcOrd="2" destOrd="0" presId="urn:microsoft.com/office/officeart/2005/8/layout/hList7#6"/>
    <dgm:cxn modelId="{E51DC59A-859D-4F79-8E95-7E44B7FC20A6}" type="presParOf" srcId="{C9DF72CE-AF4E-4797-B2CC-987D0ED722F8}" destId="{D954E036-A0F6-412B-9983-80435254519F}" srcOrd="3" destOrd="0" presId="urn:microsoft.com/office/officeart/2005/8/layout/hList7#6"/>
    <dgm:cxn modelId="{DB5533CA-2FCC-4816-8B1E-5448E8772F37}" type="presParOf" srcId="{F735227F-FE6A-45C4-BFF7-452790BB16BB}" destId="{D088C4C9-9A01-4341-A1B0-5F867DAC520C}" srcOrd="1" destOrd="0" presId="urn:microsoft.com/office/officeart/2005/8/layout/hList7#6"/>
    <dgm:cxn modelId="{EAD6107C-1889-47F1-A75B-A7882C36F041}" type="presParOf" srcId="{F735227F-FE6A-45C4-BFF7-452790BB16BB}" destId="{60066A56-EAE6-4AB0-B00E-C9CACF63C3CA}" srcOrd="2" destOrd="0" presId="urn:microsoft.com/office/officeart/2005/8/layout/hList7#6"/>
    <dgm:cxn modelId="{D731FD0C-B5CD-4FC0-83C6-C0D3E68AFE68}" type="presParOf" srcId="{60066A56-EAE6-4AB0-B00E-C9CACF63C3CA}" destId="{5D5A2CDF-05AF-423D-8C40-31AE741BFC63}" srcOrd="0" destOrd="0" presId="urn:microsoft.com/office/officeart/2005/8/layout/hList7#6"/>
    <dgm:cxn modelId="{AAA3AB1C-4810-41C2-9969-F697EFD1959C}" type="presParOf" srcId="{60066A56-EAE6-4AB0-B00E-C9CACF63C3CA}" destId="{405F2F98-236A-4811-9991-1B6E33F9ABAD}" srcOrd="1" destOrd="0" presId="urn:microsoft.com/office/officeart/2005/8/layout/hList7#6"/>
    <dgm:cxn modelId="{52CED148-919C-4F95-89B4-D7A11BD5EB5D}" type="presParOf" srcId="{60066A56-EAE6-4AB0-B00E-C9CACF63C3CA}" destId="{416391E9-32B6-44EF-BDB5-DEFB45B26C8E}" srcOrd="2" destOrd="0" presId="urn:microsoft.com/office/officeart/2005/8/layout/hList7#6"/>
    <dgm:cxn modelId="{2EFF9C6F-CF86-4F37-8598-7166B889EADD}" type="presParOf" srcId="{60066A56-EAE6-4AB0-B00E-C9CACF63C3CA}" destId="{86A0340C-745E-46A3-9740-BBE758099527}" srcOrd="3" destOrd="0" presId="urn:microsoft.com/office/officeart/2005/8/layout/hList7#6"/>
    <dgm:cxn modelId="{74428A7B-6671-487C-85B9-52C8BA21CFCC}" type="presParOf" srcId="{F735227F-FE6A-45C4-BFF7-452790BB16BB}" destId="{2BC2FDCF-C6BE-4D44-A03B-AB0C4B94A3D4}" srcOrd="3" destOrd="0" presId="urn:microsoft.com/office/officeart/2005/8/layout/hList7#6"/>
    <dgm:cxn modelId="{719CE7CA-7669-4D18-995B-2EE4EA660BFD}" type="presParOf" srcId="{F735227F-FE6A-45C4-BFF7-452790BB16BB}" destId="{DDD4A1E4-4E50-4908-911D-9A769E57E924}" srcOrd="4" destOrd="0" presId="urn:microsoft.com/office/officeart/2005/8/layout/hList7#6"/>
    <dgm:cxn modelId="{71BDD05E-DBB0-41F2-8210-0961D891C64B}" type="presParOf" srcId="{DDD4A1E4-4E50-4908-911D-9A769E57E924}" destId="{26404A00-FCB1-4613-AB7F-3F85F93A9361}" srcOrd="0" destOrd="0" presId="urn:microsoft.com/office/officeart/2005/8/layout/hList7#6"/>
    <dgm:cxn modelId="{59FB79E7-2CBC-4BD1-8DED-E8AFF436522A}" type="presParOf" srcId="{DDD4A1E4-4E50-4908-911D-9A769E57E924}" destId="{313C5337-75D5-4F85-85C2-C1A042FA1F56}" srcOrd="1" destOrd="0" presId="urn:microsoft.com/office/officeart/2005/8/layout/hList7#6"/>
    <dgm:cxn modelId="{F16C0BFA-6796-4175-9182-08B88389A1B3}" type="presParOf" srcId="{DDD4A1E4-4E50-4908-911D-9A769E57E924}" destId="{229A82AB-07DB-4249-91E1-FBCBB4E9ABF2}" srcOrd="2" destOrd="0" presId="urn:microsoft.com/office/officeart/2005/8/layout/hList7#6"/>
    <dgm:cxn modelId="{35140428-4955-44AA-9959-5D799440C8E5}" type="presParOf" srcId="{DDD4A1E4-4E50-4908-911D-9A769E57E924}" destId="{E0FC3737-9A77-4610-B770-27CB1937F08B}" srcOrd="3" destOrd="0" presId="urn:microsoft.com/office/officeart/2005/8/layout/hList7#6"/>
    <dgm:cxn modelId="{1278FC9A-F35B-47A8-AAC6-3188A801837C}" type="presParOf" srcId="{F735227F-FE6A-45C4-BFF7-452790BB16BB}" destId="{60E3D136-D946-4354-950E-5A96FE0EE2A4}" srcOrd="5" destOrd="0" presId="urn:microsoft.com/office/officeart/2005/8/layout/hList7#6"/>
    <dgm:cxn modelId="{85FDBD58-3560-4582-AAB4-2CC55E9EA5AA}" type="presParOf" srcId="{F735227F-FE6A-45C4-BFF7-452790BB16BB}" destId="{122B9BD1-1A6A-41A6-BFA3-9F5D72F871E9}" srcOrd="6" destOrd="0" presId="urn:microsoft.com/office/officeart/2005/8/layout/hList7#6"/>
    <dgm:cxn modelId="{BACB6120-6143-473D-AB8C-01F0B239EE04}" type="presParOf" srcId="{122B9BD1-1A6A-41A6-BFA3-9F5D72F871E9}" destId="{1C74DBC5-A735-4780-8881-7152479BB80A}" srcOrd="0" destOrd="0" presId="urn:microsoft.com/office/officeart/2005/8/layout/hList7#6"/>
    <dgm:cxn modelId="{8A905FEE-FEF5-4DFE-BE6A-0A83C5D2E4ED}" type="presParOf" srcId="{122B9BD1-1A6A-41A6-BFA3-9F5D72F871E9}" destId="{6FB84C49-D8E4-4B5C-B5EC-E1B7B757BE8F}" srcOrd="1" destOrd="0" presId="urn:microsoft.com/office/officeart/2005/8/layout/hList7#6"/>
    <dgm:cxn modelId="{79BCF1DA-F136-4186-AF4F-EAC27EAE9E70}" type="presParOf" srcId="{122B9BD1-1A6A-41A6-BFA3-9F5D72F871E9}" destId="{BF385CA4-271D-4D6B-8DA9-6D631C96AD88}" srcOrd="2" destOrd="0" presId="urn:microsoft.com/office/officeart/2005/8/layout/hList7#6"/>
    <dgm:cxn modelId="{52B46545-6F91-4D37-AC92-CE2E8074CC7D}" type="presParOf" srcId="{122B9BD1-1A6A-41A6-BFA3-9F5D72F871E9}" destId="{59DEB5DE-1EDE-4770-9A96-9B33F1A78EBF}" srcOrd="3" destOrd="0" presId="urn:microsoft.com/office/officeart/2005/8/layout/hList7#6"/>
    <dgm:cxn modelId="{FA70F90A-B170-4F17-845F-36574927C704}" type="presParOf" srcId="{F735227F-FE6A-45C4-BFF7-452790BB16BB}" destId="{DC136138-C390-4E62-A644-39050BF8CA0F}" srcOrd="7" destOrd="0" presId="urn:microsoft.com/office/officeart/2005/8/layout/hList7#6"/>
    <dgm:cxn modelId="{A1D531F6-CD5F-4C45-A39C-A4A82FD75314}" type="presParOf" srcId="{F735227F-FE6A-45C4-BFF7-452790BB16BB}" destId="{C7D9FC97-E755-4333-B4BA-F86BBCABD8B2}" srcOrd="8" destOrd="0" presId="urn:microsoft.com/office/officeart/2005/8/layout/hList7#6"/>
    <dgm:cxn modelId="{39104E45-10F8-4363-A03F-9E2571987C72}" type="presParOf" srcId="{C7D9FC97-E755-4333-B4BA-F86BBCABD8B2}" destId="{27D5D4D7-B120-4EA7-BF99-D976D05C04B9}" srcOrd="0" destOrd="0" presId="urn:microsoft.com/office/officeart/2005/8/layout/hList7#6"/>
    <dgm:cxn modelId="{4434F638-C200-4A71-A1B0-3E45A89012E5}" type="presParOf" srcId="{C7D9FC97-E755-4333-B4BA-F86BBCABD8B2}" destId="{D654C2B5-6787-4582-B9D8-152E5F6CFD0D}" srcOrd="1" destOrd="0" presId="urn:microsoft.com/office/officeart/2005/8/layout/hList7#6"/>
    <dgm:cxn modelId="{62AB091A-A7F4-4323-B95C-12D571F681E8}" type="presParOf" srcId="{C7D9FC97-E755-4333-B4BA-F86BBCABD8B2}" destId="{2F0662F3-15E6-4F58-B57E-48D9D1EA79CF}" srcOrd="2" destOrd="0" presId="urn:microsoft.com/office/officeart/2005/8/layout/hList7#6"/>
    <dgm:cxn modelId="{AA850652-B088-4E5D-BE10-3A05B45EABAB}" type="presParOf" srcId="{C7D9FC97-E755-4333-B4BA-F86BBCABD8B2}" destId="{DFF1F161-EF6F-40F1-BD41-FDE164DE8C20}" srcOrd="3" destOrd="0" presId="urn:microsoft.com/office/officeart/2005/8/layout/hList7#6"/>
    <dgm:cxn modelId="{22B56D7F-1234-4A53-8C23-FD639CD94968}" type="presParOf" srcId="{F735227F-FE6A-45C4-BFF7-452790BB16BB}" destId="{008D3637-5BB7-4D95-8DEE-7648DD77405E}" srcOrd="9" destOrd="0" presId="urn:microsoft.com/office/officeart/2005/8/layout/hList7#6"/>
    <dgm:cxn modelId="{3C551611-430A-4D51-B11F-BDB2FFD267F1}" type="presParOf" srcId="{F735227F-FE6A-45C4-BFF7-452790BB16BB}" destId="{6412AEBF-9E9D-4F50-BA5A-B7E01F3E20BD}" srcOrd="10" destOrd="0" presId="urn:microsoft.com/office/officeart/2005/8/layout/hList7#6"/>
    <dgm:cxn modelId="{DC3A2964-BCBD-409E-8590-82757CAD0BB3}" type="presParOf" srcId="{6412AEBF-9E9D-4F50-BA5A-B7E01F3E20BD}" destId="{4B4D8AAE-2538-4BE2-83E3-BFA9A3920439}" srcOrd="0" destOrd="0" presId="urn:microsoft.com/office/officeart/2005/8/layout/hList7#6"/>
    <dgm:cxn modelId="{E1FEC4D2-9411-4211-9C61-9AB5B7D94B77}" type="presParOf" srcId="{6412AEBF-9E9D-4F50-BA5A-B7E01F3E20BD}" destId="{24FDDEE8-E137-491E-9327-BC88EC5C44BF}" srcOrd="1" destOrd="0" presId="urn:microsoft.com/office/officeart/2005/8/layout/hList7#6"/>
    <dgm:cxn modelId="{6C960F24-E2AC-4E1B-A7D0-1B488E6B8455}" type="presParOf" srcId="{6412AEBF-9E9D-4F50-BA5A-B7E01F3E20BD}" destId="{D279B3F9-4DF3-4600-BC54-77E8E77CC15A}" srcOrd="2" destOrd="0" presId="urn:microsoft.com/office/officeart/2005/8/layout/hList7#6"/>
    <dgm:cxn modelId="{9D419221-3E81-4FE6-9C31-A253B75FD0BF}" type="presParOf" srcId="{6412AEBF-9E9D-4F50-BA5A-B7E01F3E20BD}" destId="{D6464032-D6C5-42D9-A5CA-8A17F49BB3FF}" srcOrd="3" destOrd="0" presId="urn:microsoft.com/office/officeart/2005/8/layout/hList7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3AB985-7438-4697-B6EE-9D4C39D412F0}" type="doc">
      <dgm:prSet loTypeId="urn:microsoft.com/office/officeart/2005/8/layout/hList6" loCatId="list" qsTypeId="urn:microsoft.com/office/officeart/2005/8/quickstyle/simple5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B0DB6207-0C75-4637-815E-CC05A1F12196}">
      <dgm:prSet phldrT="[Text]"/>
      <dgm:spPr/>
      <dgm:t>
        <a:bodyPr/>
        <a:lstStyle/>
        <a:p>
          <a:r>
            <a:rPr lang="he-IL" dirty="0"/>
            <a:t>מערכה למיטוט שלטון חמאס ו/או פרוק הזרוע הצבאית</a:t>
          </a:r>
          <a:endParaRPr lang="en-US" dirty="0"/>
        </a:p>
      </dgm:t>
    </dgm:pt>
    <dgm:pt modelId="{63C594FC-F02C-4995-B97B-8D16AEAF9473}" type="parTrans" cxnId="{B70A5AA8-2117-48FD-931B-1F2CF9F2C58F}">
      <dgm:prSet/>
      <dgm:spPr/>
      <dgm:t>
        <a:bodyPr/>
        <a:lstStyle/>
        <a:p>
          <a:endParaRPr lang="en-US"/>
        </a:p>
      </dgm:t>
    </dgm:pt>
    <dgm:pt modelId="{CB7D7D20-5843-4ECA-9704-76DDE9DF4113}" type="sibTrans" cxnId="{B70A5AA8-2117-48FD-931B-1F2CF9F2C58F}">
      <dgm:prSet/>
      <dgm:spPr/>
      <dgm:t>
        <a:bodyPr/>
        <a:lstStyle/>
        <a:p>
          <a:endParaRPr lang="en-US"/>
        </a:p>
      </dgm:t>
    </dgm:pt>
    <dgm:pt modelId="{DC75DA12-0C65-4095-9DAE-277C59AAD5A5}">
      <dgm:prSet phldrT="[Text]"/>
      <dgm:spPr/>
      <dgm:t>
        <a:bodyPr/>
        <a:lstStyle/>
        <a:p>
          <a:r>
            <a:rPr lang="he-IL" dirty="0">
              <a:solidFill>
                <a:schemeClr val="tx1"/>
              </a:solidFill>
            </a:rPr>
            <a:t>ניהול סכסוך – שליטה בנקודות הרתיחה</a:t>
          </a:r>
          <a:endParaRPr lang="en-US" dirty="0">
            <a:solidFill>
              <a:schemeClr val="tx1"/>
            </a:solidFill>
          </a:endParaRPr>
        </a:p>
      </dgm:t>
    </dgm:pt>
    <dgm:pt modelId="{CF1BA588-ADA3-4309-9F1C-D0C1C0DB29E3}" type="parTrans" cxnId="{6DF57D91-E102-4EA9-8399-F3DDC56C31F7}">
      <dgm:prSet/>
      <dgm:spPr/>
      <dgm:t>
        <a:bodyPr/>
        <a:lstStyle/>
        <a:p>
          <a:endParaRPr lang="en-US"/>
        </a:p>
      </dgm:t>
    </dgm:pt>
    <dgm:pt modelId="{DB720F19-0C1E-4A93-8C67-938D7468BF49}" type="sibTrans" cxnId="{6DF57D91-E102-4EA9-8399-F3DDC56C31F7}">
      <dgm:prSet/>
      <dgm:spPr/>
      <dgm:t>
        <a:bodyPr/>
        <a:lstStyle/>
        <a:p>
          <a:endParaRPr lang="en-US"/>
        </a:p>
      </dgm:t>
    </dgm:pt>
    <dgm:pt modelId="{B6072D0C-4E1F-4696-9B83-3DF71B4A87E3}">
      <dgm:prSet phldrT="[Text]"/>
      <dgm:spPr/>
      <dgm:t>
        <a:bodyPr/>
        <a:lstStyle/>
        <a:p>
          <a:r>
            <a:rPr lang="he-IL" dirty="0"/>
            <a:t>ניתוק מוחלט בין הרצועה לישראל </a:t>
          </a:r>
          <a:r>
            <a:rPr lang="he-IL" dirty="0" err="1"/>
            <a:t>ולאיו"ש</a:t>
          </a:r>
          <a:endParaRPr lang="en-US" dirty="0"/>
        </a:p>
      </dgm:t>
    </dgm:pt>
    <dgm:pt modelId="{075C8A64-CFA9-43D6-BDAE-F98B4B426B00}" type="parTrans" cxnId="{B77FFC3C-E416-4D5B-BDA8-A48C788B8FFA}">
      <dgm:prSet/>
      <dgm:spPr/>
      <dgm:t>
        <a:bodyPr/>
        <a:lstStyle/>
        <a:p>
          <a:endParaRPr lang="en-US"/>
        </a:p>
      </dgm:t>
    </dgm:pt>
    <dgm:pt modelId="{27899A55-D1D2-42B2-9448-4EB3E2956F7E}" type="sibTrans" cxnId="{B77FFC3C-E416-4D5B-BDA8-A48C788B8FFA}">
      <dgm:prSet/>
      <dgm:spPr/>
      <dgm:t>
        <a:bodyPr/>
        <a:lstStyle/>
        <a:p>
          <a:endParaRPr lang="en-US"/>
        </a:p>
      </dgm:t>
    </dgm:pt>
    <dgm:pt modelId="{1AC4C656-C0F6-4B09-B381-169CD285DC3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4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dirty="0">
              <a:solidFill>
                <a:schemeClr val="tx1"/>
              </a:solidFill>
            </a:rPr>
            <a:t>הודנה" ארוכת טווח בין ישראל לחמאס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dirty="0">
            <a:solidFill>
              <a:schemeClr val="tx1"/>
            </a:solidFill>
          </a:endParaRPr>
        </a:p>
      </dgm:t>
    </dgm:pt>
    <dgm:pt modelId="{B2F5C243-2C1F-44F5-8675-57AD47E6C960}" type="parTrans" cxnId="{A8D3ECDF-97A4-4DCA-A519-A8016AB5D62C}">
      <dgm:prSet/>
      <dgm:spPr/>
      <dgm:t>
        <a:bodyPr/>
        <a:lstStyle/>
        <a:p>
          <a:pPr rtl="1"/>
          <a:endParaRPr lang="he-IL"/>
        </a:p>
      </dgm:t>
    </dgm:pt>
    <dgm:pt modelId="{9DA168C5-F108-433B-8470-7DA085172634}" type="sibTrans" cxnId="{A8D3ECDF-97A4-4DCA-A519-A8016AB5D62C}">
      <dgm:prSet/>
      <dgm:spPr/>
      <dgm:t>
        <a:bodyPr/>
        <a:lstStyle/>
        <a:p>
          <a:pPr rtl="1"/>
          <a:endParaRPr lang="he-IL"/>
        </a:p>
      </dgm:t>
    </dgm:pt>
    <dgm:pt modelId="{4B84D419-7E92-406A-8777-3E6B65A16B66}" type="pres">
      <dgm:prSet presAssocID="{D03AB985-7438-4697-B6EE-9D4C39D412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D444FB-28C0-4077-8060-C963A378C4E0}" type="pres">
      <dgm:prSet presAssocID="{B0DB6207-0C75-4637-815E-CC05A1F121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98A5F-C16A-41B6-B1D1-52AB732BC2B0}" type="pres">
      <dgm:prSet presAssocID="{CB7D7D20-5843-4ECA-9704-76DDE9DF4113}" presName="sibTrans" presStyleCnt="0"/>
      <dgm:spPr/>
    </dgm:pt>
    <dgm:pt modelId="{C0276679-D512-433F-9683-4AFB0A783C55}" type="pres">
      <dgm:prSet presAssocID="{DC75DA12-0C65-4095-9DAE-277C59AAD5A5}" presName="node" presStyleLbl="node1" presStyleIdx="1" presStyleCnt="4" custLinFactNeighborX="-4394" custLinFactNeighborY="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FE4D3-6D72-43A1-9BFF-9552C6B928A8}" type="pres">
      <dgm:prSet presAssocID="{DB720F19-0C1E-4A93-8C67-938D7468BF49}" presName="sibTrans" presStyleCnt="0"/>
      <dgm:spPr/>
    </dgm:pt>
    <dgm:pt modelId="{B2B0F8DE-E161-4762-9E29-75181DD1C5B3}" type="pres">
      <dgm:prSet presAssocID="{B6072D0C-4E1F-4696-9B83-3DF71B4A87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852AE-EF47-4445-A85D-991FC3C14510}" type="pres">
      <dgm:prSet presAssocID="{27899A55-D1D2-42B2-9448-4EB3E2956F7E}" presName="sibTrans" presStyleCnt="0"/>
      <dgm:spPr/>
    </dgm:pt>
    <dgm:pt modelId="{E43CCD22-654E-4E33-AB19-92EB01F8FE42}" type="pres">
      <dgm:prSet presAssocID="{1AC4C656-C0F6-4B09-B381-169CD285DC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7FFC3C-E416-4D5B-BDA8-A48C788B8FFA}" srcId="{D03AB985-7438-4697-B6EE-9D4C39D412F0}" destId="{B6072D0C-4E1F-4696-9B83-3DF71B4A87E3}" srcOrd="2" destOrd="0" parTransId="{075C8A64-CFA9-43D6-BDAE-F98B4B426B00}" sibTransId="{27899A55-D1D2-42B2-9448-4EB3E2956F7E}"/>
    <dgm:cxn modelId="{5258E6C4-D938-423A-BD2C-D82516BCA7ED}" type="presOf" srcId="{1AC4C656-C0F6-4B09-B381-169CD285DC35}" destId="{E43CCD22-654E-4E33-AB19-92EB01F8FE42}" srcOrd="0" destOrd="0" presId="urn:microsoft.com/office/officeart/2005/8/layout/hList6"/>
    <dgm:cxn modelId="{A8D3ECDF-97A4-4DCA-A519-A8016AB5D62C}" srcId="{D03AB985-7438-4697-B6EE-9D4C39D412F0}" destId="{1AC4C656-C0F6-4B09-B381-169CD285DC35}" srcOrd="3" destOrd="0" parTransId="{B2F5C243-2C1F-44F5-8675-57AD47E6C960}" sibTransId="{9DA168C5-F108-433B-8470-7DA085172634}"/>
    <dgm:cxn modelId="{6DF57D91-E102-4EA9-8399-F3DDC56C31F7}" srcId="{D03AB985-7438-4697-B6EE-9D4C39D412F0}" destId="{DC75DA12-0C65-4095-9DAE-277C59AAD5A5}" srcOrd="1" destOrd="0" parTransId="{CF1BA588-ADA3-4309-9F1C-D0C1C0DB29E3}" sibTransId="{DB720F19-0C1E-4A93-8C67-938D7468BF49}"/>
    <dgm:cxn modelId="{B8A6AD73-2FFB-4663-A567-D7B8A9A2CA9E}" type="presOf" srcId="{B6072D0C-4E1F-4696-9B83-3DF71B4A87E3}" destId="{B2B0F8DE-E161-4762-9E29-75181DD1C5B3}" srcOrd="0" destOrd="0" presId="urn:microsoft.com/office/officeart/2005/8/layout/hList6"/>
    <dgm:cxn modelId="{5C2549F5-8B6C-4BDD-8158-CA06D8934641}" type="presOf" srcId="{D03AB985-7438-4697-B6EE-9D4C39D412F0}" destId="{4B84D419-7E92-406A-8777-3E6B65A16B66}" srcOrd="0" destOrd="0" presId="urn:microsoft.com/office/officeart/2005/8/layout/hList6"/>
    <dgm:cxn modelId="{EAE18B59-D777-4138-9203-5B074C0B5378}" type="presOf" srcId="{DC75DA12-0C65-4095-9DAE-277C59AAD5A5}" destId="{C0276679-D512-433F-9683-4AFB0A783C55}" srcOrd="0" destOrd="0" presId="urn:microsoft.com/office/officeart/2005/8/layout/hList6"/>
    <dgm:cxn modelId="{B70A5AA8-2117-48FD-931B-1F2CF9F2C58F}" srcId="{D03AB985-7438-4697-B6EE-9D4C39D412F0}" destId="{B0DB6207-0C75-4637-815E-CC05A1F12196}" srcOrd="0" destOrd="0" parTransId="{63C594FC-F02C-4995-B97B-8D16AEAF9473}" sibTransId="{CB7D7D20-5843-4ECA-9704-76DDE9DF4113}"/>
    <dgm:cxn modelId="{E382CA34-068F-47CD-A501-D066FF672C11}" type="presOf" srcId="{B0DB6207-0C75-4637-815E-CC05A1F12196}" destId="{DBD444FB-28C0-4077-8060-C963A378C4E0}" srcOrd="0" destOrd="0" presId="urn:microsoft.com/office/officeart/2005/8/layout/hList6"/>
    <dgm:cxn modelId="{5F2F4C68-2FC2-41A6-80BF-C29FCF82C145}" type="presParOf" srcId="{4B84D419-7E92-406A-8777-3E6B65A16B66}" destId="{DBD444FB-28C0-4077-8060-C963A378C4E0}" srcOrd="0" destOrd="0" presId="urn:microsoft.com/office/officeart/2005/8/layout/hList6"/>
    <dgm:cxn modelId="{53A06A21-7A7B-46CB-8B11-543B756989E8}" type="presParOf" srcId="{4B84D419-7E92-406A-8777-3E6B65A16B66}" destId="{63598A5F-C16A-41B6-B1D1-52AB732BC2B0}" srcOrd="1" destOrd="0" presId="urn:microsoft.com/office/officeart/2005/8/layout/hList6"/>
    <dgm:cxn modelId="{17AC8551-65C8-4545-A265-32D941ED5920}" type="presParOf" srcId="{4B84D419-7E92-406A-8777-3E6B65A16B66}" destId="{C0276679-D512-433F-9683-4AFB0A783C55}" srcOrd="2" destOrd="0" presId="urn:microsoft.com/office/officeart/2005/8/layout/hList6"/>
    <dgm:cxn modelId="{3484B1BB-A45C-4A13-A716-23DA25F5FC16}" type="presParOf" srcId="{4B84D419-7E92-406A-8777-3E6B65A16B66}" destId="{A1FFE4D3-6D72-43A1-9BFF-9552C6B928A8}" srcOrd="3" destOrd="0" presId="urn:microsoft.com/office/officeart/2005/8/layout/hList6"/>
    <dgm:cxn modelId="{60AD7894-A479-4076-9ABC-14E23FB38231}" type="presParOf" srcId="{4B84D419-7E92-406A-8777-3E6B65A16B66}" destId="{B2B0F8DE-E161-4762-9E29-75181DD1C5B3}" srcOrd="4" destOrd="0" presId="urn:microsoft.com/office/officeart/2005/8/layout/hList6"/>
    <dgm:cxn modelId="{8935E8CD-C0C5-4B93-87A7-561E2AD4DC3B}" type="presParOf" srcId="{4B84D419-7E92-406A-8777-3E6B65A16B66}" destId="{78D852AE-EF47-4445-A85D-991FC3C14510}" srcOrd="5" destOrd="0" presId="urn:microsoft.com/office/officeart/2005/8/layout/hList6"/>
    <dgm:cxn modelId="{6EC70420-50B8-49CF-BF0B-7C95D5144C78}" type="presParOf" srcId="{4B84D419-7E92-406A-8777-3E6B65A16B66}" destId="{E43CCD22-654E-4E33-AB19-92EB01F8FE4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59224-75C0-40C8-921F-CECD163B0CE8}">
      <dsp:nvSpPr>
        <dsp:cNvPr id="0" name=""/>
        <dsp:cNvSpPr/>
      </dsp:nvSpPr>
      <dsp:spPr>
        <a:xfrm>
          <a:off x="4666179" y="25805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איראן גרעין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258058"/>
        <a:ext cx="3206115" cy="1001910"/>
      </dsp:txXfrm>
    </dsp:sp>
    <dsp:sp modelId="{10B0F4CF-C991-4055-BAD8-396DE982827C}">
      <dsp:nvSpPr>
        <dsp:cNvPr id="0" name=""/>
        <dsp:cNvSpPr/>
      </dsp:nvSpPr>
      <dsp:spPr>
        <a:xfrm>
          <a:off x="7006763" y="113338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7507A-943D-4CF2-A03C-BAA26920F2E7}">
      <dsp:nvSpPr>
        <dsp:cNvPr id="0" name=""/>
        <dsp:cNvSpPr/>
      </dsp:nvSpPr>
      <dsp:spPr>
        <a:xfrm>
          <a:off x="840336" y="25805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עימות קונבנציונלי עם  איראן – התבססות, </a:t>
          </a:r>
          <a:r>
            <a:rPr lang="he-IL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מב"מ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דיוק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336" y="258058"/>
        <a:ext cx="3206115" cy="1001910"/>
      </dsp:txXfrm>
    </dsp:sp>
    <dsp:sp modelId="{DFDF54F4-1F31-4E14-94B8-B403863C21F5}">
      <dsp:nvSpPr>
        <dsp:cNvPr id="0" name=""/>
        <dsp:cNvSpPr/>
      </dsp:nvSpPr>
      <dsp:spPr>
        <a:xfrm>
          <a:off x="3180921" y="139975"/>
          <a:ext cx="1296899" cy="105200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50079-E7EE-4F4B-BD40-0618500ABB9B}">
      <dsp:nvSpPr>
        <dsp:cNvPr id="0" name=""/>
        <dsp:cNvSpPr/>
      </dsp:nvSpPr>
      <dsp:spPr>
        <a:xfrm>
          <a:off x="4666179" y="1519353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תהליכי ההסדרים: "עסקת המאה"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1519353"/>
        <a:ext cx="3206115" cy="1001910"/>
      </dsp:txXfrm>
    </dsp:sp>
    <dsp:sp modelId="{E90A4B93-9C4A-4573-AA64-47A9C9EE04AB}">
      <dsp:nvSpPr>
        <dsp:cNvPr id="0" name=""/>
        <dsp:cNvSpPr/>
      </dsp:nvSpPr>
      <dsp:spPr>
        <a:xfrm>
          <a:off x="7006763" y="1374633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1A3C5-2B74-47C7-BED5-2A87DA9D3749}">
      <dsp:nvSpPr>
        <dsp:cNvPr id="0" name=""/>
        <dsp:cNvSpPr/>
      </dsp:nvSpPr>
      <dsp:spPr>
        <a:xfrm>
          <a:off x="840336" y="1519353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המערכה מול חמאס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336" y="1519353"/>
        <a:ext cx="3206115" cy="1001910"/>
      </dsp:txXfrm>
    </dsp:sp>
    <dsp:sp modelId="{1550909E-9F9D-47E4-89AC-5528E463DFBF}">
      <dsp:nvSpPr>
        <dsp:cNvPr id="0" name=""/>
        <dsp:cNvSpPr/>
      </dsp:nvSpPr>
      <dsp:spPr>
        <a:xfrm>
          <a:off x="3180921" y="1374633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8E830-0E55-40C4-AD3D-C914B0E0FA34}">
      <dsp:nvSpPr>
        <dsp:cNvPr id="0" name=""/>
        <dsp:cNvSpPr/>
      </dsp:nvSpPr>
      <dsp:spPr>
        <a:xfrm>
          <a:off x="4666179" y="278064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בדלנות וחולשה אמריקאית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2780648"/>
        <a:ext cx="3206115" cy="1001910"/>
      </dsp:txXfrm>
    </dsp:sp>
    <dsp:sp modelId="{18EF67F4-41C1-47F7-B9A0-1E3F624D9C2E}">
      <dsp:nvSpPr>
        <dsp:cNvPr id="0" name=""/>
        <dsp:cNvSpPr/>
      </dsp:nvSpPr>
      <dsp:spPr>
        <a:xfrm>
          <a:off x="7006763" y="2635927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460D0-830E-49CC-BD71-063AB357A88C}">
      <dsp:nvSpPr>
        <dsp:cNvPr id="0" name=""/>
        <dsp:cNvSpPr/>
      </dsp:nvSpPr>
      <dsp:spPr>
        <a:xfrm>
          <a:off x="840336" y="278064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המשולש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ארה"ב-סין-ישראל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336" y="2780648"/>
        <a:ext cx="3206115" cy="1001910"/>
      </dsp:txXfrm>
    </dsp:sp>
    <dsp:sp modelId="{A8435622-5B48-4387-83E5-303346C3667A}">
      <dsp:nvSpPr>
        <dsp:cNvPr id="0" name=""/>
        <dsp:cNvSpPr/>
      </dsp:nvSpPr>
      <dsp:spPr>
        <a:xfrm>
          <a:off x="3180921" y="2635927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630A7-4EB6-46A9-B642-45FCFF3D77E2}">
      <dsp:nvSpPr>
        <dsp:cNvPr id="0" name=""/>
        <dsp:cNvSpPr/>
      </dsp:nvSpPr>
      <dsp:spPr>
        <a:xfrm>
          <a:off x="4690697" y="4041942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תקציב המדינה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0697" y="4041942"/>
        <a:ext cx="3206115" cy="1001910"/>
      </dsp:txXfrm>
    </dsp:sp>
    <dsp:sp modelId="{A4A0AB52-E5A0-497D-9F94-00BD0EAE690A}">
      <dsp:nvSpPr>
        <dsp:cNvPr id="0" name=""/>
        <dsp:cNvSpPr/>
      </dsp:nvSpPr>
      <dsp:spPr>
        <a:xfrm>
          <a:off x="7031282" y="3897222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08BC-9AB0-4ABD-9730-2BF41029B60C}">
      <dsp:nvSpPr>
        <dsp:cNvPr id="0" name=""/>
        <dsp:cNvSpPr/>
      </dsp:nvSpPr>
      <dsp:spPr>
        <a:xfrm>
          <a:off x="815817" y="4041942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משבר עם יהדות 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ארה"ב והדמוקרטים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5817" y="4041942"/>
        <a:ext cx="3206115" cy="1001910"/>
      </dsp:txXfrm>
    </dsp:sp>
    <dsp:sp modelId="{1ECD2141-8FE9-4203-BB9E-0BB2F3456F41}">
      <dsp:nvSpPr>
        <dsp:cNvPr id="0" name=""/>
        <dsp:cNvSpPr/>
      </dsp:nvSpPr>
      <dsp:spPr>
        <a:xfrm>
          <a:off x="3107364" y="3897222"/>
          <a:ext cx="1394974" cy="1052006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B948A4-061E-4AA5-852C-E669A31B6C58}">
      <dsp:nvSpPr>
        <dsp:cNvPr id="0" name=""/>
        <dsp:cNvSpPr/>
      </dsp:nvSpPr>
      <dsp:spPr>
        <a:xfrm>
          <a:off x="0" y="707016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3511A-9D28-4447-81B8-95DDD7AA5BEB}">
      <dsp:nvSpPr>
        <dsp:cNvPr id="0" name=""/>
        <dsp:cNvSpPr/>
      </dsp:nvSpPr>
      <dsp:spPr>
        <a:xfrm>
          <a:off x="181510" y="98742"/>
          <a:ext cx="2496429" cy="873954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הסכם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510" y="98742"/>
        <a:ext cx="2496429" cy="873954"/>
      </dsp:txXfrm>
    </dsp:sp>
    <dsp:sp modelId="{C617349C-CA7A-4730-8C97-51ACC191A5CB}">
      <dsp:nvSpPr>
        <dsp:cNvPr id="0" name=""/>
        <dsp:cNvSpPr/>
      </dsp:nvSpPr>
      <dsp:spPr>
        <a:xfrm>
          <a:off x="0" y="1866090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3C481-6476-45BF-8097-196AA6F54B3D}">
      <dsp:nvSpPr>
        <dsp:cNvPr id="0" name=""/>
        <dsp:cNvSpPr/>
      </dsp:nvSpPr>
      <dsp:spPr>
        <a:xfrm>
          <a:off x="181510" y="1257816"/>
          <a:ext cx="2496429" cy="873954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מנופים דיפלומטיים – סנקציות </a:t>
          </a:r>
        </a:p>
      </dsp:txBody>
      <dsp:txXfrm>
        <a:off x="181510" y="1257816"/>
        <a:ext cx="2496429" cy="873954"/>
      </dsp:txXfrm>
    </dsp:sp>
    <dsp:sp modelId="{4F984E66-32AB-4A46-90AC-CF110E3FD684}">
      <dsp:nvSpPr>
        <dsp:cNvPr id="0" name=""/>
        <dsp:cNvSpPr/>
      </dsp:nvSpPr>
      <dsp:spPr>
        <a:xfrm>
          <a:off x="0" y="3022204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BC517-C94D-49E7-B694-23995391297C}">
      <dsp:nvSpPr>
        <dsp:cNvPr id="0" name=""/>
        <dsp:cNvSpPr/>
      </dsp:nvSpPr>
      <dsp:spPr>
        <a:xfrm>
          <a:off x="181510" y="2416890"/>
          <a:ext cx="2496429" cy="8739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מתחת לסף - חשאי, סייבר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510" y="2416890"/>
        <a:ext cx="2496429" cy="873954"/>
      </dsp:txXfrm>
    </dsp:sp>
    <dsp:sp modelId="{14DEBEB1-81CC-44A8-88FF-89C05769FBAE}">
      <dsp:nvSpPr>
        <dsp:cNvPr id="0" name=""/>
        <dsp:cNvSpPr/>
      </dsp:nvSpPr>
      <dsp:spPr>
        <a:xfrm>
          <a:off x="0" y="4184239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1003A-B6CC-4D53-A833-AF3CD44AC3A0}">
      <dsp:nvSpPr>
        <dsp:cNvPr id="0" name=""/>
        <dsp:cNvSpPr/>
      </dsp:nvSpPr>
      <dsp:spPr>
        <a:xfrm>
          <a:off x="181510" y="3575965"/>
          <a:ext cx="2496429" cy="873954"/>
        </a:xfrm>
        <a:prstGeom prst="round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החלפת משטר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510" y="3575965"/>
        <a:ext cx="2496429" cy="873954"/>
      </dsp:txXfrm>
    </dsp:sp>
    <dsp:sp modelId="{839B779C-4457-4044-9E6A-A80AA426E524}">
      <dsp:nvSpPr>
        <dsp:cNvPr id="0" name=""/>
        <dsp:cNvSpPr/>
      </dsp:nvSpPr>
      <dsp:spPr>
        <a:xfrm>
          <a:off x="0" y="5343313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B7B32-051A-41EB-9C79-840278381B38}">
      <dsp:nvSpPr>
        <dsp:cNvPr id="0" name=""/>
        <dsp:cNvSpPr/>
      </dsp:nvSpPr>
      <dsp:spPr>
        <a:xfrm>
          <a:off x="181510" y="4735039"/>
          <a:ext cx="2496429" cy="873954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תקיפה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510" y="4735039"/>
        <a:ext cx="2496429" cy="8739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2C0388-D83E-2C4B-9F3F-069487098024}">
      <dsp:nvSpPr>
        <dsp:cNvPr id="0" name=""/>
        <dsp:cNvSpPr/>
      </dsp:nvSpPr>
      <dsp:spPr>
        <a:xfrm>
          <a:off x="0" y="0"/>
          <a:ext cx="1847754" cy="48760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שינוי משטר</a:t>
          </a:r>
          <a:endParaRPr lang="en-US" sz="2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50423"/>
        <a:ext cx="1847754" cy="1950423"/>
      </dsp:txXfrm>
    </dsp:sp>
    <dsp:sp modelId="{03E602E7-6691-F34A-92C6-CE9AE14087E5}">
      <dsp:nvSpPr>
        <dsp:cNvPr id="0" name=""/>
        <dsp:cNvSpPr/>
      </dsp:nvSpPr>
      <dsp:spPr>
        <a:xfrm>
          <a:off x="113776" y="292563"/>
          <a:ext cx="1623727" cy="162372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589C7-6649-C74A-8BDA-E82623F8F877}">
      <dsp:nvSpPr>
        <dsp:cNvPr id="0" name=""/>
        <dsp:cNvSpPr/>
      </dsp:nvSpPr>
      <dsp:spPr>
        <a:xfrm>
          <a:off x="1904949" y="0"/>
          <a:ext cx="1847754" cy="48760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תקיפה</a:t>
          </a:r>
          <a:r>
            <a:rPr lang="he-IL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אמריקאית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4949" y="1950423"/>
        <a:ext cx="1847754" cy="1950423"/>
      </dsp:txXfrm>
    </dsp:sp>
    <dsp:sp modelId="{18FF3220-7883-444F-B906-0C35E1465E74}">
      <dsp:nvSpPr>
        <dsp:cNvPr id="0" name=""/>
        <dsp:cNvSpPr/>
      </dsp:nvSpPr>
      <dsp:spPr>
        <a:xfrm>
          <a:off x="5937112" y="0"/>
          <a:ext cx="1623727" cy="162372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65A6E-F42E-0F49-880A-F3B8CF14E234}">
      <dsp:nvSpPr>
        <dsp:cNvPr id="0" name=""/>
        <dsp:cNvSpPr/>
      </dsp:nvSpPr>
      <dsp:spPr>
        <a:xfrm>
          <a:off x="3808136" y="0"/>
          <a:ext cx="1847754" cy="487605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חידוש המו"מ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8136" y="1950423"/>
        <a:ext cx="1847754" cy="1950423"/>
      </dsp:txXfrm>
    </dsp:sp>
    <dsp:sp modelId="{E204F027-B2E8-3842-A596-05BB198A6D13}">
      <dsp:nvSpPr>
        <dsp:cNvPr id="0" name=""/>
        <dsp:cNvSpPr/>
      </dsp:nvSpPr>
      <dsp:spPr>
        <a:xfrm>
          <a:off x="3920149" y="292563"/>
          <a:ext cx="1623727" cy="16237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5FB0D-32CA-4E18-8E2A-CD9CA57A96AA}">
      <dsp:nvSpPr>
        <dsp:cNvPr id="0" name=""/>
        <dsp:cNvSpPr/>
      </dsp:nvSpPr>
      <dsp:spPr>
        <a:xfrm>
          <a:off x="5711323" y="0"/>
          <a:ext cx="1847754" cy="4876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711323" y="1950423"/>
        <a:ext cx="1847754" cy="1950423"/>
      </dsp:txXfrm>
    </dsp:sp>
    <dsp:sp modelId="{91063E5F-F009-490C-8265-0627A4FD7380}">
      <dsp:nvSpPr>
        <dsp:cNvPr id="0" name=""/>
        <dsp:cNvSpPr/>
      </dsp:nvSpPr>
      <dsp:spPr>
        <a:xfrm>
          <a:off x="5823336" y="292563"/>
          <a:ext cx="1623727" cy="16237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478DE-0A8E-1E4E-AA24-C32DA2DDC953}">
      <dsp:nvSpPr>
        <dsp:cNvPr id="0" name=""/>
        <dsp:cNvSpPr/>
      </dsp:nvSpPr>
      <dsp:spPr>
        <a:xfrm>
          <a:off x="302433" y="3900846"/>
          <a:ext cx="6955972" cy="7314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8FB612-CCEA-3546-97B8-81F8A3F18F6B}">
      <dsp:nvSpPr>
        <dsp:cNvPr id="0" name=""/>
        <dsp:cNvSpPr/>
      </dsp:nvSpPr>
      <dsp:spPr>
        <a:xfrm>
          <a:off x="6996862" y="1404584"/>
          <a:ext cx="2142589" cy="21425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710F6-9755-E845-9561-B25D02B028CF}">
      <dsp:nvSpPr>
        <dsp:cNvPr id="0" name=""/>
        <dsp:cNvSpPr/>
      </dsp:nvSpPr>
      <dsp:spPr>
        <a:xfrm>
          <a:off x="6660239" y="3024339"/>
          <a:ext cx="2142589" cy="2142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עליית הסיכונים:</a:t>
          </a:r>
          <a:r>
            <a:rPr lang="en-CA" sz="2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</a:t>
          </a:r>
          <a:r>
            <a:rPr lang="he-IL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הפלת מטוסינו</a:t>
          </a:r>
          <a:r>
            <a:rPr lang="en-CA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</a:t>
          </a:r>
          <a:r>
            <a:rPr lang="he-IL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, חיכוך מול הרוסים, </a:t>
          </a:r>
          <a:r>
            <a:rPr lang="he-IL" sz="2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הסלמה!  </a:t>
          </a:r>
          <a:endParaRPr lang="en-US" sz="2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6660239" y="3024339"/>
        <a:ext cx="2142589" cy="2142589"/>
      </dsp:txXfrm>
    </dsp:sp>
    <dsp:sp modelId="{648EC694-8467-A845-9036-5A2805BF0FD1}">
      <dsp:nvSpPr>
        <dsp:cNvPr id="0" name=""/>
        <dsp:cNvSpPr/>
      </dsp:nvSpPr>
      <dsp:spPr>
        <a:xfrm rot="10800000">
          <a:off x="6171442" y="2218462"/>
          <a:ext cx="412710" cy="5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 rot="10800000">
        <a:off x="6171442" y="2218462"/>
        <a:ext cx="412710" cy="514834"/>
      </dsp:txXfrm>
    </dsp:sp>
    <dsp:sp modelId="{31486DD4-A309-0148-9D2C-30A57B0FE80B}">
      <dsp:nvSpPr>
        <dsp:cNvPr id="0" name=""/>
        <dsp:cNvSpPr/>
      </dsp:nvSpPr>
      <dsp:spPr>
        <a:xfrm>
          <a:off x="3675102" y="1404584"/>
          <a:ext cx="2142589" cy="21425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F839A-12F3-CF48-8814-52F9D0BDAAD3}">
      <dsp:nvSpPr>
        <dsp:cNvPr id="0" name=""/>
        <dsp:cNvSpPr/>
      </dsp:nvSpPr>
      <dsp:spPr>
        <a:xfrm>
          <a:off x="3284678" y="3096351"/>
          <a:ext cx="2142589" cy="2142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שינוי האסטרטגיה האיראנית מול </a:t>
          </a:r>
          <a:r>
            <a:rPr lang="he-IL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המב"מ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3284678" y="3096351"/>
        <a:ext cx="2142589" cy="2142589"/>
      </dsp:txXfrm>
    </dsp:sp>
    <dsp:sp modelId="{1BB6DF03-3DFB-2547-8C6F-FA4D6494A042}">
      <dsp:nvSpPr>
        <dsp:cNvPr id="0" name=""/>
        <dsp:cNvSpPr/>
      </dsp:nvSpPr>
      <dsp:spPr>
        <a:xfrm rot="10800000">
          <a:off x="2849682" y="2218462"/>
          <a:ext cx="412710" cy="5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 rot="10800000">
        <a:off x="2849682" y="2218462"/>
        <a:ext cx="412710" cy="514834"/>
      </dsp:txXfrm>
    </dsp:sp>
    <dsp:sp modelId="{359FB7B5-4AAA-2B46-A597-DC158A9B37C4}">
      <dsp:nvSpPr>
        <dsp:cNvPr id="0" name=""/>
        <dsp:cNvSpPr/>
      </dsp:nvSpPr>
      <dsp:spPr>
        <a:xfrm>
          <a:off x="353341" y="1404584"/>
          <a:ext cx="2142589" cy="21425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D7548-E9D6-434C-BEF3-DFF0835BFFEE}">
      <dsp:nvSpPr>
        <dsp:cNvPr id="0" name=""/>
        <dsp:cNvSpPr/>
      </dsp:nvSpPr>
      <dsp:spPr>
        <a:xfrm>
          <a:off x="107499" y="3096351"/>
          <a:ext cx="2142589" cy="2142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אסטרטגיה ישראלית חדשה 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/>
          </a:r>
          <a:b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</a:br>
          <a:r>
            <a:rPr lang="he-IL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ב-2020?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107499" y="3096351"/>
        <a:ext cx="2142589" cy="21425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04EB3A-7438-4A63-8908-5242B1FE2918}">
      <dsp:nvSpPr>
        <dsp:cNvPr id="0" name=""/>
        <dsp:cNvSpPr/>
      </dsp:nvSpPr>
      <dsp:spPr>
        <a:xfrm>
          <a:off x="19985" y="0"/>
          <a:ext cx="2481711" cy="442535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000" kern="1200" dirty="0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rPr>
            <a:t>5000</a:t>
          </a:r>
          <a:endParaRPr lang="en-GB" sz="6000" kern="1200" dirty="0">
            <a:solidFill>
              <a:prstClr val="white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19985" y="0"/>
        <a:ext cx="2481711" cy="4425355"/>
      </dsp:txXfrm>
    </dsp:sp>
    <dsp:sp modelId="{BE5B4C6F-5143-4EC8-8ABD-D68629C2A142}">
      <dsp:nvSpPr>
        <dsp:cNvPr id="0" name=""/>
        <dsp:cNvSpPr/>
      </dsp:nvSpPr>
      <dsp:spPr>
        <a:xfrm>
          <a:off x="2904776" y="0"/>
          <a:ext cx="2481711" cy="442535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000" kern="1200" dirty="0"/>
            <a:t>1000</a:t>
          </a:r>
          <a:endParaRPr lang="en-GB" sz="6000" kern="1200" dirty="0"/>
        </a:p>
      </dsp:txBody>
      <dsp:txXfrm>
        <a:off x="2904776" y="0"/>
        <a:ext cx="2481711" cy="4425355"/>
      </dsp:txXfrm>
    </dsp:sp>
    <dsp:sp modelId="{5E250DA9-FD93-4FE7-87DF-98CBE8AE73D9}">
      <dsp:nvSpPr>
        <dsp:cNvPr id="0" name=""/>
        <dsp:cNvSpPr/>
      </dsp:nvSpPr>
      <dsp:spPr>
        <a:xfrm>
          <a:off x="5803415" y="0"/>
          <a:ext cx="2481711" cy="442535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000" kern="1200"/>
            <a:t>50</a:t>
          </a:r>
          <a:endParaRPr lang="en-GB" sz="6000" kern="1200"/>
        </a:p>
      </dsp:txBody>
      <dsp:txXfrm>
        <a:off x="5803415" y="0"/>
        <a:ext cx="2481711" cy="44253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945E35-B90A-41DD-8A4A-64FD8ECD0E7E}">
      <dsp:nvSpPr>
        <dsp:cNvPr id="0" name=""/>
        <dsp:cNvSpPr/>
      </dsp:nvSpPr>
      <dsp:spPr>
        <a:xfrm rot="16200000">
          <a:off x="766309" y="-769726"/>
          <a:ext cx="2246139" cy="3785592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5400" b="1" u="none" kern="1200" dirty="0">
              <a:solidFill>
                <a:schemeClr val="bg1"/>
              </a:solidFill>
            </a:rPr>
            <a:t>הגנה</a:t>
          </a:r>
          <a:endParaRPr lang="en-GB" sz="5400" b="1" u="none" kern="1200" dirty="0">
            <a:solidFill>
              <a:schemeClr val="bg1"/>
            </a:solidFill>
          </a:endParaRPr>
        </a:p>
      </dsp:txBody>
      <dsp:txXfrm rot="16200000">
        <a:off x="1047077" y="-1050493"/>
        <a:ext cx="1684604" cy="3785592"/>
      </dsp:txXfrm>
    </dsp:sp>
    <dsp:sp modelId="{18313160-1165-4FA7-8F5C-579F9C6B4288}">
      <dsp:nvSpPr>
        <dsp:cNvPr id="0" name=""/>
        <dsp:cNvSpPr/>
      </dsp:nvSpPr>
      <dsp:spPr>
        <a:xfrm>
          <a:off x="3775342" y="0"/>
          <a:ext cx="3799257" cy="2246139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5400" b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הרתעה</a:t>
          </a:r>
          <a:endParaRPr lang="en-GB" sz="5400" b="0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5342" y="0"/>
        <a:ext cx="3799257" cy="1684604"/>
      </dsp:txXfrm>
    </dsp:sp>
    <dsp:sp modelId="{05F6A227-9743-44BB-8245-5BDC9C3CF449}">
      <dsp:nvSpPr>
        <dsp:cNvPr id="0" name=""/>
        <dsp:cNvSpPr/>
      </dsp:nvSpPr>
      <dsp:spPr>
        <a:xfrm rot="10800000">
          <a:off x="-3416" y="2246139"/>
          <a:ext cx="3785592" cy="224613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5400" b="1" u="none" kern="1200" dirty="0">
              <a:solidFill>
                <a:schemeClr val="bg1"/>
              </a:solidFill>
            </a:rPr>
            <a:t>עיכוב ושיבוש</a:t>
          </a:r>
          <a:endParaRPr lang="en-GB" sz="5400" b="1" u="none" kern="1200" dirty="0">
            <a:solidFill>
              <a:schemeClr val="bg1"/>
            </a:solidFill>
          </a:endParaRPr>
        </a:p>
      </dsp:txBody>
      <dsp:txXfrm rot="10800000">
        <a:off x="-3416" y="2807674"/>
        <a:ext cx="3785592" cy="1684604"/>
      </dsp:txXfrm>
    </dsp:sp>
    <dsp:sp modelId="{562F4748-5C78-418D-815F-09EFFF93CC1C}">
      <dsp:nvSpPr>
        <dsp:cNvPr id="0" name=""/>
        <dsp:cNvSpPr/>
      </dsp:nvSpPr>
      <dsp:spPr>
        <a:xfrm rot="5400000">
          <a:off x="4545844" y="1474301"/>
          <a:ext cx="2246139" cy="3785592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5400" b="1" u="none" kern="1200" dirty="0">
              <a:solidFill>
                <a:schemeClr val="bg1"/>
              </a:solidFill>
            </a:rPr>
            <a:t>תקיפת מנע</a:t>
          </a:r>
          <a:endParaRPr lang="en-GB" sz="5400" b="1" u="none" kern="1200" dirty="0">
            <a:solidFill>
              <a:schemeClr val="bg1"/>
            </a:solidFill>
          </a:endParaRPr>
        </a:p>
      </dsp:txBody>
      <dsp:txXfrm rot="5400000">
        <a:off x="4826612" y="1755069"/>
        <a:ext cx="1684604" cy="3785592"/>
      </dsp:txXfrm>
    </dsp:sp>
    <dsp:sp modelId="{E5B628CC-87AA-4264-9C46-09255640B6F7}">
      <dsp:nvSpPr>
        <dsp:cNvPr id="0" name=""/>
        <dsp:cNvSpPr/>
      </dsp:nvSpPr>
      <dsp:spPr>
        <a:xfrm>
          <a:off x="3528395" y="1944213"/>
          <a:ext cx="514393" cy="45982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 dirty="0"/>
        </a:p>
      </dsp:txBody>
      <dsp:txXfrm>
        <a:off x="3528395" y="1944213"/>
        <a:ext cx="514393" cy="4598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5EAFDC-71EB-4ADF-A06E-F7488ACCE408}">
      <dsp:nvSpPr>
        <dsp:cNvPr id="0" name=""/>
        <dsp:cNvSpPr/>
      </dsp:nvSpPr>
      <dsp:spPr>
        <a:xfrm>
          <a:off x="0" y="0"/>
          <a:ext cx="7884368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none" kern="1200" dirty="0">
              <a:solidFill>
                <a:schemeClr val="bg1"/>
              </a:solidFill>
              <a:cs typeface="+mn-cs"/>
            </a:rPr>
            <a:t>1. פגיעה בהרתעה, חיזוק כל ה"רעים"</a:t>
          </a:r>
          <a:endParaRPr lang="en-US" sz="3200" b="1" u="none" kern="1200" dirty="0">
            <a:solidFill>
              <a:schemeClr val="bg1"/>
            </a:solidFill>
            <a:cs typeface="+mn-cs"/>
          </a:endParaRPr>
        </a:p>
      </dsp:txBody>
      <dsp:txXfrm>
        <a:off x="0" y="0"/>
        <a:ext cx="6177835" cy="1296587"/>
      </dsp:txXfrm>
    </dsp:sp>
    <dsp:sp modelId="{168A5DE6-DF9E-492B-8C99-474F16DBD163}">
      <dsp:nvSpPr>
        <dsp:cNvPr id="0" name=""/>
        <dsp:cNvSpPr/>
      </dsp:nvSpPr>
      <dsp:spPr>
        <a:xfrm>
          <a:off x="6177835" y="129658"/>
          <a:ext cx="157687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0BF58-CAEE-4D35-A786-DABCCC5A9D4C}">
      <dsp:nvSpPr>
        <dsp:cNvPr id="0" name=""/>
        <dsp:cNvSpPr/>
      </dsp:nvSpPr>
      <dsp:spPr>
        <a:xfrm>
          <a:off x="0" y="1426246"/>
          <a:ext cx="7884368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none" kern="1200" dirty="0">
              <a:solidFill>
                <a:schemeClr val="bg1"/>
              </a:solidFill>
              <a:cs typeface="+mn-cs"/>
            </a:rPr>
            <a:t>2. ישראל נותרה לבד </a:t>
          </a:r>
          <a:r>
            <a:rPr lang="he-IL" sz="3200" b="1" u="none" kern="1200" dirty="0" err="1">
              <a:solidFill>
                <a:schemeClr val="bg1"/>
              </a:solidFill>
              <a:cs typeface="+mn-cs"/>
            </a:rPr>
            <a:t>וב"מדרון</a:t>
          </a:r>
          <a:r>
            <a:rPr lang="he-IL" sz="3200" b="1" u="none" kern="1200" dirty="0">
              <a:solidFill>
                <a:schemeClr val="bg1"/>
              </a:solidFill>
              <a:cs typeface="+mn-cs"/>
            </a:rPr>
            <a:t> הקדמי" מול איראן.</a:t>
          </a:r>
          <a:endParaRPr lang="en-US" sz="3200" b="1" u="none" kern="1200" dirty="0">
            <a:solidFill>
              <a:schemeClr val="bg1"/>
            </a:solidFill>
            <a:cs typeface="+mn-cs"/>
          </a:endParaRPr>
        </a:p>
      </dsp:txBody>
      <dsp:txXfrm>
        <a:off x="0" y="1426246"/>
        <a:ext cx="6177835" cy="1296587"/>
      </dsp:txXfrm>
    </dsp:sp>
    <dsp:sp modelId="{432B2DFF-FD03-453D-AC29-0DE4F4B5AC7F}">
      <dsp:nvSpPr>
        <dsp:cNvPr id="0" name=""/>
        <dsp:cNvSpPr/>
      </dsp:nvSpPr>
      <dsp:spPr>
        <a:xfrm>
          <a:off x="6177835" y="1555905"/>
          <a:ext cx="157687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48FD2-4881-4112-9931-09E28C8B8014}">
      <dsp:nvSpPr>
        <dsp:cNvPr id="0" name=""/>
        <dsp:cNvSpPr/>
      </dsp:nvSpPr>
      <dsp:spPr>
        <a:xfrm>
          <a:off x="0" y="2852492"/>
          <a:ext cx="7884368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none" kern="1200" dirty="0">
              <a:solidFill>
                <a:schemeClr val="bg1"/>
              </a:solidFill>
              <a:cs typeface="+mn-cs"/>
            </a:rPr>
            <a:t>3. עם זאת, אנו לא כורדים ולא סעודים. מה באמת צריך מארה"ב? </a:t>
          </a:r>
          <a:endParaRPr lang="en-US" sz="3200" b="1" u="none" kern="1200" dirty="0">
            <a:solidFill>
              <a:schemeClr val="bg1"/>
            </a:solidFill>
            <a:cs typeface="+mn-cs"/>
          </a:endParaRPr>
        </a:p>
      </dsp:txBody>
      <dsp:txXfrm>
        <a:off x="0" y="2852492"/>
        <a:ext cx="6177835" cy="1296587"/>
      </dsp:txXfrm>
    </dsp:sp>
    <dsp:sp modelId="{EDD12271-70CA-4AC4-80D6-55F375B4FDF1}">
      <dsp:nvSpPr>
        <dsp:cNvPr id="0" name=""/>
        <dsp:cNvSpPr/>
      </dsp:nvSpPr>
      <dsp:spPr>
        <a:xfrm>
          <a:off x="6177835" y="2982151"/>
          <a:ext cx="157687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E7238E-80E4-4491-B914-1924854B9CB6}">
      <dsp:nvSpPr>
        <dsp:cNvPr id="0" name=""/>
        <dsp:cNvSpPr/>
      </dsp:nvSpPr>
      <dsp:spPr>
        <a:xfrm>
          <a:off x="82" y="0"/>
          <a:ext cx="1096558" cy="360538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הסכם ארוך-טווח (הודנה)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" y="1442154"/>
        <a:ext cx="1096558" cy="1442154"/>
      </dsp:txXfrm>
    </dsp:sp>
    <dsp:sp modelId="{D954E036-A0F6-412B-9983-80435254519F}">
      <dsp:nvSpPr>
        <dsp:cNvPr id="0" name=""/>
        <dsp:cNvSpPr/>
      </dsp:nvSpPr>
      <dsp:spPr>
        <a:xfrm>
          <a:off x="32979" y="216323"/>
          <a:ext cx="1030764" cy="120059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A2CDF-05AF-423D-8C40-31AE741BFC63}">
      <dsp:nvSpPr>
        <dsp:cNvPr id="0" name=""/>
        <dsp:cNvSpPr/>
      </dsp:nvSpPr>
      <dsp:spPr>
        <a:xfrm>
          <a:off x="1129537" y="0"/>
          <a:ext cx="1096558" cy="360538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הסכמה מדינית צרה</a:t>
          </a:r>
          <a:endParaRPr lang="en-GB" sz="18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537" y="1442154"/>
        <a:ext cx="1096558" cy="1442154"/>
      </dsp:txXfrm>
    </dsp:sp>
    <dsp:sp modelId="{86A0340C-745E-46A3-9740-BBE758099527}">
      <dsp:nvSpPr>
        <dsp:cNvPr id="0" name=""/>
        <dsp:cNvSpPr/>
      </dsp:nvSpPr>
      <dsp:spPr>
        <a:xfrm>
          <a:off x="1162434" y="216323"/>
          <a:ext cx="1030764" cy="120059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04A00-FCB1-4613-AB7F-3F85F93A9361}">
      <dsp:nvSpPr>
        <dsp:cNvPr id="0" name=""/>
        <dsp:cNvSpPr/>
      </dsp:nvSpPr>
      <dsp:spPr>
        <a:xfrm>
          <a:off x="2258992" y="0"/>
          <a:ext cx="1096558" cy="360538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הפסקת אש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8992" y="1442154"/>
        <a:ext cx="1096558" cy="1442154"/>
      </dsp:txXfrm>
    </dsp:sp>
    <dsp:sp modelId="{E0FC3737-9A77-4610-B770-27CB1937F08B}">
      <dsp:nvSpPr>
        <dsp:cNvPr id="0" name=""/>
        <dsp:cNvSpPr/>
      </dsp:nvSpPr>
      <dsp:spPr>
        <a:xfrm>
          <a:off x="2291889" y="222133"/>
          <a:ext cx="1030764" cy="120059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DBC5-A735-4780-8881-7152479BB80A}">
      <dsp:nvSpPr>
        <dsp:cNvPr id="0" name=""/>
        <dsp:cNvSpPr/>
      </dsp:nvSpPr>
      <dsp:spPr>
        <a:xfrm>
          <a:off x="3388447" y="0"/>
          <a:ext cx="1096558" cy="3605385"/>
        </a:xfrm>
        <a:prstGeom prst="roundRect">
          <a:avLst>
            <a:gd name="adj" fmla="val 10000"/>
          </a:avLst>
        </a:prstGeom>
        <a:solidFill>
          <a:srgbClr val="B036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he-IL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e-IL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הפגנות על הגדר, בלוני-תבערה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8447" y="1442154"/>
        <a:ext cx="1096558" cy="1442154"/>
      </dsp:txXfrm>
    </dsp:sp>
    <dsp:sp modelId="{59DEB5DE-1EDE-4770-9A96-9B33F1A78EBF}">
      <dsp:nvSpPr>
        <dsp:cNvPr id="0" name=""/>
        <dsp:cNvSpPr/>
      </dsp:nvSpPr>
      <dsp:spPr>
        <a:xfrm>
          <a:off x="3421344" y="216323"/>
          <a:ext cx="1030764" cy="120059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>
            <a:fillRect l="-59000" r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D4D7-B120-4EA7-BF99-D976D05C04B9}">
      <dsp:nvSpPr>
        <dsp:cNvPr id="0" name=""/>
        <dsp:cNvSpPr/>
      </dsp:nvSpPr>
      <dsp:spPr>
        <a:xfrm>
          <a:off x="4517903" y="0"/>
          <a:ext cx="1096558" cy="360538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מבצע צבאי מוגבל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7903" y="1442154"/>
        <a:ext cx="1096558" cy="1442154"/>
      </dsp:txXfrm>
    </dsp:sp>
    <dsp:sp modelId="{DFF1F161-EF6F-40F1-BD41-FDE164DE8C20}">
      <dsp:nvSpPr>
        <dsp:cNvPr id="0" name=""/>
        <dsp:cNvSpPr/>
      </dsp:nvSpPr>
      <dsp:spPr>
        <a:xfrm>
          <a:off x="4567652" y="222133"/>
          <a:ext cx="1030764" cy="120059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D8AAE-2538-4BE2-83E3-BFA9A3920439}">
      <dsp:nvSpPr>
        <dsp:cNvPr id="0" name=""/>
        <dsp:cNvSpPr/>
      </dsp:nvSpPr>
      <dsp:spPr>
        <a:xfrm>
          <a:off x="5647440" y="0"/>
          <a:ext cx="1096558" cy="360538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מלחמה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47440" y="1442154"/>
        <a:ext cx="1096558" cy="1442154"/>
      </dsp:txXfrm>
    </dsp:sp>
    <dsp:sp modelId="{D6464032-D6C5-42D9-A5CA-8A17F49BB3FF}">
      <dsp:nvSpPr>
        <dsp:cNvPr id="0" name=""/>
        <dsp:cNvSpPr/>
      </dsp:nvSpPr>
      <dsp:spPr>
        <a:xfrm>
          <a:off x="5690676" y="216311"/>
          <a:ext cx="1030764" cy="1200593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EBB1F-563F-41F9-931C-57F7DD67011C}">
      <dsp:nvSpPr>
        <dsp:cNvPr id="0" name=""/>
        <dsp:cNvSpPr/>
      </dsp:nvSpPr>
      <dsp:spPr>
        <a:xfrm>
          <a:off x="269759" y="2884308"/>
          <a:ext cx="6204479" cy="540807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444FB-28C0-4077-8060-C963A378C4E0}">
      <dsp:nvSpPr>
        <dsp:cNvPr id="0" name=""/>
        <dsp:cNvSpPr/>
      </dsp:nvSpPr>
      <dsp:spPr>
        <a:xfrm rot="16200000">
          <a:off x="-392720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/>
            <a:t>מערכה למיטוט שלטון חמאס ו/או פרוק הזרוע הצבאית</a:t>
          </a:r>
          <a:endParaRPr lang="en-US" sz="2400" kern="1200" dirty="0"/>
        </a:p>
      </dsp:txBody>
      <dsp:txXfrm rot="16200000">
        <a:off x="-392720" y="394704"/>
        <a:ext cx="2736304" cy="1946895"/>
      </dsp:txXfrm>
    </dsp:sp>
    <dsp:sp modelId="{C0276679-D512-433F-9683-4AFB0A783C55}">
      <dsp:nvSpPr>
        <dsp:cNvPr id="0" name=""/>
        <dsp:cNvSpPr/>
      </dsp:nvSpPr>
      <dsp:spPr>
        <a:xfrm rot="16200000">
          <a:off x="1693775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>
              <a:solidFill>
                <a:schemeClr val="tx1"/>
              </a:solidFill>
            </a:rPr>
            <a:t>ניהול סכסוך – שליטה בנקודות הרתיחה</a:t>
          </a:r>
          <a:endParaRPr lang="en-US" sz="2400" kern="1200" dirty="0">
            <a:solidFill>
              <a:schemeClr val="tx1"/>
            </a:solidFill>
          </a:endParaRPr>
        </a:p>
      </dsp:txBody>
      <dsp:txXfrm rot="16200000">
        <a:off x="1693775" y="394704"/>
        <a:ext cx="2736304" cy="1946895"/>
      </dsp:txXfrm>
    </dsp:sp>
    <dsp:sp modelId="{B2B0F8DE-E161-4762-9E29-75181DD1C5B3}">
      <dsp:nvSpPr>
        <dsp:cNvPr id="0" name=""/>
        <dsp:cNvSpPr/>
      </dsp:nvSpPr>
      <dsp:spPr>
        <a:xfrm rot="16200000">
          <a:off x="3793104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/>
            <a:t>ניתוק מוחלט בין הרצועה לישראל </a:t>
          </a:r>
          <a:r>
            <a:rPr lang="he-IL" sz="2400" kern="1200" dirty="0" err="1"/>
            <a:t>ולאיו"ש</a:t>
          </a:r>
          <a:endParaRPr lang="en-US" sz="2400" kern="1200" dirty="0"/>
        </a:p>
      </dsp:txBody>
      <dsp:txXfrm rot="16200000">
        <a:off x="3793104" y="394704"/>
        <a:ext cx="2736304" cy="1946895"/>
      </dsp:txXfrm>
    </dsp:sp>
    <dsp:sp modelId="{E43CCD22-654E-4E33-AB19-92EB01F8FE42}">
      <dsp:nvSpPr>
        <dsp:cNvPr id="0" name=""/>
        <dsp:cNvSpPr/>
      </dsp:nvSpPr>
      <dsp:spPr>
        <a:xfrm rot="16200000">
          <a:off x="5886016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kern="1200" dirty="0">
              <a:solidFill>
                <a:schemeClr val="tx1"/>
              </a:solidFill>
            </a:rPr>
            <a:t>הודנה" ארוכת טווח בין ישראל לחמאס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kern="1200" dirty="0">
            <a:solidFill>
              <a:schemeClr val="tx1"/>
            </a:solidFill>
          </a:endParaRPr>
        </a:p>
      </dsp:txBody>
      <dsp:txXfrm rot="16200000">
        <a:off x="5886016" y="394704"/>
        <a:ext cx="2736304" cy="1946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5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6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473-307E-4258-A54D-CB7D8E8DEA6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82B7-13C7-45A1-A51D-1F096ECE3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36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8">
              <a:defRPr/>
            </a:pPr>
            <a:fld id="{0173AFFE-DE7A-47FB-8AD3-E80AFFE835E5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defTabSz="914188">
                <a:defRPr/>
              </a:pPr>
              <a:t>5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AFFE-DE7A-47FB-8AD3-E80AFFE835E5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1162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63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baseline="0" dirty="0"/>
          </a:p>
          <a:p>
            <a:pPr marL="0" indent="0">
              <a:buNone/>
            </a:pPr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52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3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10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84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8">
              <a:defRPr/>
            </a:pPr>
            <a:fld id="{0173AFFE-DE7A-47FB-8AD3-E80AFFE835E5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defTabSz="914188">
                <a:defRPr/>
              </a:pPr>
              <a:t>20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91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88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15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C7C8-4F8C-45D5-A87C-CFAF8DC8603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94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1580-1B2E-4274-BB2B-16781504AE0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81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73-CB68-4FC0-ABDB-D4F0D4BB55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3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575-C730-40FA-B18A-3EAC07ED0EF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55976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17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06C-EC0A-4EFD-AB71-9B920E5B24D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38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5D68-73F0-475D-A508-765209C3B17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57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17BA-704D-4B5C-A029-972B0C58AE0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1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B7-AE77-4C52-A627-AF611EF9C91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59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AF03-8FA0-42C8-A74C-0004138652E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65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CAA-EDB1-4EEC-A724-154CF9F1C82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1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0B8-0DF7-447C-BBB1-5D6F6D9082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6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3A05DC8-4799-41D4-BEA1-999E3842AB8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7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מאזן הביטחון הלאומי של ישראל</a:t>
            </a:r>
            <a:br>
              <a:rPr lang="he-I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</a:br>
            <a:r>
              <a:rPr lang="he-I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/>
            </a:r>
            <a:br>
              <a:rPr lang="he-I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</a:br>
            <a:endParaRPr lang="he-I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8304" y="6093296"/>
            <a:ext cx="1763688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  <a:cs typeface="+mj-cs"/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379620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אלוף (מיל) עמוס ידלין</a:t>
            </a:r>
          </a:p>
          <a:p>
            <a:pPr algn="ct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ראש המכון  למחקרי ביטחון לאומי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64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â«××¡×× ×××¨×¢×× 2015â¬â">
            <a:extLst>
              <a:ext uri="{FF2B5EF4-FFF2-40B4-BE49-F238E27FC236}">
                <a16:creationId xmlns:a16="http://schemas.microsoft.com/office/drawing/2014/main" xmlns="" id="{A897972A-9F60-4E9C-93B9-6A4F607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21209" cy="27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â«××¡×× ×××¨×¢×× 2015â¬â">
            <a:extLst>
              <a:ext uri="{FF2B5EF4-FFF2-40B4-BE49-F238E27FC236}">
                <a16:creationId xmlns:a16="http://schemas.microsoft.com/office/drawing/2014/main" xmlns="" id="{3090B2C0-297A-498B-A3C8-F003D6A3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45489"/>
            <a:ext cx="4421209" cy="27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43ED3D-471F-42A1-8A36-4AC68045699C}"/>
              </a:ext>
            </a:extLst>
          </p:cNvPr>
          <p:cNvSpPr txBox="1"/>
          <p:nvPr/>
        </p:nvSpPr>
        <p:spPr>
          <a:xfrm>
            <a:off x="84320" y="209833"/>
            <a:ext cx="8673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“second Holocaust” or “Second Nobel price”</a:t>
            </a:r>
          </a:p>
        </p:txBody>
      </p:sp>
      <p:pic>
        <p:nvPicPr>
          <p:cNvPr id="9224" name="Picture 8" descr="Related image">
            <a:extLst>
              <a:ext uri="{FF2B5EF4-FFF2-40B4-BE49-F238E27FC236}">
                <a16:creationId xmlns:a16="http://schemas.microsoft.com/office/drawing/2014/main" xmlns="" id="{C7EB4785-4AA5-4686-8E0F-CE6FCE83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2697" y="4427301"/>
            <a:ext cx="3677022" cy="23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5AB64F-4062-40C1-AEE7-4FF5DC5E2CAC}"/>
              </a:ext>
            </a:extLst>
          </p:cNvPr>
          <p:cNvSpPr txBox="1"/>
          <p:nvPr/>
        </p:nvSpPr>
        <p:spPr>
          <a:xfrm>
            <a:off x="4121950" y="2427275"/>
            <a:ext cx="105419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18729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650E9-94F6-E840-9C0C-5C731D67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he-IL" b="1" dirty="0">
                <a:cs typeface="+mn-cs"/>
              </a:rPr>
              <a:t>נסיגת ארה"ב מהסכם הגרעין</a:t>
            </a:r>
            <a:endParaRPr lang="en-US" b="1" dirty="0"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9115643-F179-5447-ACD5-17708BAEF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600" y="1268760"/>
            <a:ext cx="7200800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950F23-5AA5-BB48-AB41-51F63712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77AEA2-2447-4711-9BEA-BD0AF3E19423}"/>
              </a:ext>
            </a:extLst>
          </p:cNvPr>
          <p:cNvSpPr/>
          <p:nvPr/>
        </p:nvSpPr>
        <p:spPr>
          <a:xfrm>
            <a:off x="899592" y="1970955"/>
            <a:ext cx="279275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Pro-Bd"/>
              </a:rPr>
              <a:t>'Max Pressure' </a:t>
            </a:r>
            <a:endParaRPr lang="en-US" sz="2800" b="1" i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Pro-Bd"/>
            </a:endParaRPr>
          </a:p>
        </p:txBody>
      </p:sp>
      <p:pic>
        <p:nvPicPr>
          <p:cNvPr id="2050" name="Picture 2" descr="Image result for ‫12 הדרישות של פומפאו‬‎">
            <a:extLst>
              <a:ext uri="{FF2B5EF4-FFF2-40B4-BE49-F238E27FC236}">
                <a16:creationId xmlns:a16="http://schemas.microsoft.com/office/drawing/2014/main" xmlns="" id="{CB3ADE22-FE1F-41C1-A4AD-4FC473BA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819" y="1315831"/>
            <a:ext cx="2675186" cy="22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793FC9-0F48-478F-A660-2951980C065B}"/>
              </a:ext>
            </a:extLst>
          </p:cNvPr>
          <p:cNvSpPr/>
          <p:nvPr/>
        </p:nvSpPr>
        <p:spPr>
          <a:xfrm>
            <a:off x="971600" y="3580913"/>
            <a:ext cx="2933816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l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Pro-Bd"/>
              </a:rPr>
              <a:t>סבלנות אסטרטגית</a:t>
            </a:r>
            <a:endParaRPr lang="en-US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Pro-Bd"/>
            </a:endParaRP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xmlns="" id="{337237EF-CDA5-4435-B41B-CF88DAA2C7F6}"/>
              </a:ext>
            </a:extLst>
          </p:cNvPr>
          <p:cNvSpPr/>
          <p:nvPr/>
        </p:nvSpPr>
        <p:spPr>
          <a:xfrm>
            <a:off x="1978236" y="2538729"/>
            <a:ext cx="460272" cy="101752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22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>
            <a:extLst>
              <a:ext uri="{FF2B5EF4-FFF2-40B4-BE49-F238E27FC236}">
                <a16:creationId xmlns:a16="http://schemas.microsoft.com/office/drawing/2014/main" xmlns="" id="{F388E5B9-2BE8-406D-9610-F099F854A83D}"/>
              </a:ext>
            </a:extLst>
          </p:cNvPr>
          <p:cNvSpPr/>
          <p:nvPr/>
        </p:nvSpPr>
        <p:spPr>
          <a:xfrm>
            <a:off x="7164288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כותרת 1">
            <a:extLst>
              <a:ext uri="{FF2B5EF4-FFF2-40B4-BE49-F238E27FC236}">
                <a16:creationId xmlns:a16="http://schemas.microsoft.com/office/drawing/2014/main" xmlns="" id="{EAAE1ED1-1333-448C-9CD8-47D36EAF281C}"/>
              </a:ext>
            </a:extLst>
          </p:cNvPr>
          <p:cNvSpPr txBox="1">
            <a:spLocks/>
          </p:cNvSpPr>
          <p:nvPr/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אפשרויות איראן להסלמה </a:t>
            </a:r>
            <a:r>
              <a:rPr lang="he-IL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מול ה"מקסימום לחץ"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Rectangle: Single Corner Snipped 3">
            <a:extLst>
              <a:ext uri="{FF2B5EF4-FFF2-40B4-BE49-F238E27FC236}">
                <a16:creationId xmlns:a16="http://schemas.microsoft.com/office/drawing/2014/main" xmlns="" id="{85EFA37F-44CA-430A-8B54-2E8BBD8AA774}"/>
              </a:ext>
            </a:extLst>
          </p:cNvPr>
          <p:cNvSpPr/>
          <p:nvPr/>
        </p:nvSpPr>
        <p:spPr>
          <a:xfrm>
            <a:off x="6390333" y="5183885"/>
            <a:ext cx="1371600" cy="820712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גרעיני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: Single Corner Snipped 4">
            <a:extLst>
              <a:ext uri="{FF2B5EF4-FFF2-40B4-BE49-F238E27FC236}">
                <a16:creationId xmlns:a16="http://schemas.microsoft.com/office/drawing/2014/main" xmlns="" id="{8D115F09-69DF-433A-B2F0-ED4104B22E86}"/>
              </a:ext>
            </a:extLst>
          </p:cNvPr>
          <p:cNvSpPr/>
          <p:nvPr/>
        </p:nvSpPr>
        <p:spPr>
          <a:xfrm>
            <a:off x="6384480" y="4488687"/>
            <a:ext cx="1371600" cy="637083"/>
          </a:xfrm>
          <a:prstGeom prst="snip1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הפרות קטנות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: Single Corner Snipped 6">
            <a:extLst>
              <a:ext uri="{FF2B5EF4-FFF2-40B4-BE49-F238E27FC236}">
                <a16:creationId xmlns:a16="http://schemas.microsoft.com/office/drawing/2014/main" xmlns="" id="{323CA0DC-9F29-4372-8F6B-7F7FEB810E1B}"/>
              </a:ext>
            </a:extLst>
          </p:cNvPr>
          <p:cNvSpPr/>
          <p:nvPr/>
        </p:nvSpPr>
        <p:spPr>
          <a:xfrm>
            <a:off x="3022810" y="5165868"/>
            <a:ext cx="1371600" cy="820712"/>
          </a:xfrm>
          <a:prstGeom prst="snip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נפט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: Single Corner Snipped 7">
            <a:extLst>
              <a:ext uri="{FF2B5EF4-FFF2-40B4-BE49-F238E27FC236}">
                <a16:creationId xmlns:a16="http://schemas.microsoft.com/office/drawing/2014/main" xmlns="" id="{E5115B70-275D-4374-A036-02649A15CC1D}"/>
              </a:ext>
            </a:extLst>
          </p:cNvPr>
          <p:cNvSpPr/>
          <p:nvPr/>
        </p:nvSpPr>
        <p:spPr>
          <a:xfrm>
            <a:off x="4727758" y="5165868"/>
            <a:ext cx="1371600" cy="820712"/>
          </a:xfrm>
          <a:prstGeom prst="snip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טרור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: Single Corner Snipped 9">
            <a:extLst>
              <a:ext uri="{FF2B5EF4-FFF2-40B4-BE49-F238E27FC236}">
                <a16:creationId xmlns:a16="http://schemas.microsoft.com/office/drawing/2014/main" xmlns="" id="{685A68B9-5A06-42B3-8A9B-B09EAE260B84}"/>
              </a:ext>
            </a:extLst>
          </p:cNvPr>
          <p:cNvSpPr/>
          <p:nvPr/>
        </p:nvSpPr>
        <p:spPr>
          <a:xfrm>
            <a:off x="6390333" y="3563046"/>
            <a:ext cx="1371600" cy="637083"/>
          </a:xfrm>
          <a:prstGeom prst="snip1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יציאה מה-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JCPOA</a:t>
            </a:r>
          </a:p>
        </p:txBody>
      </p:sp>
      <p:sp>
        <p:nvSpPr>
          <p:cNvPr id="39" name="Rectangle: Single Corner Snipped 10">
            <a:extLst>
              <a:ext uri="{FF2B5EF4-FFF2-40B4-BE49-F238E27FC236}">
                <a16:creationId xmlns:a16="http://schemas.microsoft.com/office/drawing/2014/main" xmlns="" id="{69C20E5D-77FE-439F-A4F2-EB795126BE7C}"/>
              </a:ext>
            </a:extLst>
          </p:cNvPr>
          <p:cNvSpPr/>
          <p:nvPr/>
        </p:nvSpPr>
        <p:spPr>
          <a:xfrm>
            <a:off x="6368009" y="2875391"/>
            <a:ext cx="1371600" cy="637083"/>
          </a:xfrm>
          <a:prstGeom prst="snip1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יציאה מה-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NPT</a:t>
            </a:r>
          </a:p>
        </p:txBody>
      </p:sp>
      <p:sp>
        <p:nvSpPr>
          <p:cNvPr id="40" name="Rectangle: Single Corner Snipped 11">
            <a:extLst>
              <a:ext uri="{FF2B5EF4-FFF2-40B4-BE49-F238E27FC236}">
                <a16:creationId xmlns:a16="http://schemas.microsoft.com/office/drawing/2014/main" xmlns="" id="{77B8C649-559C-41AB-93DF-248897CC4315}"/>
              </a:ext>
            </a:extLst>
          </p:cNvPr>
          <p:cNvSpPr/>
          <p:nvPr/>
        </p:nvSpPr>
        <p:spPr>
          <a:xfrm>
            <a:off x="6359632" y="2199145"/>
            <a:ext cx="1371600" cy="637083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פריצה לפצצה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: Single Corner Snipped 12">
            <a:extLst>
              <a:ext uri="{FF2B5EF4-FFF2-40B4-BE49-F238E27FC236}">
                <a16:creationId xmlns:a16="http://schemas.microsoft.com/office/drawing/2014/main" xmlns="" id="{EDADF30D-176F-458C-BBD2-2B84A148614B}"/>
              </a:ext>
            </a:extLst>
          </p:cNvPr>
          <p:cNvSpPr/>
          <p:nvPr/>
        </p:nvSpPr>
        <p:spPr>
          <a:xfrm>
            <a:off x="4695520" y="4484176"/>
            <a:ext cx="1371600" cy="637083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תקיפת </a:t>
            </a:r>
            <a:r>
              <a:rPr lang="he-IL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פרוקסי</a:t>
            </a:r>
            <a:r>
              <a:rPr lang="he-IL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בעלות-ברית</a:t>
            </a:r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: Single Corner Snipped 13">
            <a:extLst>
              <a:ext uri="{FF2B5EF4-FFF2-40B4-BE49-F238E27FC236}">
                <a16:creationId xmlns:a16="http://schemas.microsoft.com/office/drawing/2014/main" xmlns="" id="{8FB06E63-D33D-4FBF-8D95-ECD9D08A6DEE}"/>
              </a:ext>
            </a:extLst>
          </p:cNvPr>
          <p:cNvSpPr/>
          <p:nvPr/>
        </p:nvSpPr>
        <p:spPr>
          <a:xfrm>
            <a:off x="4716941" y="3558188"/>
            <a:ext cx="1371600" cy="637083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תקיפת ארה"ב ע"י </a:t>
            </a:r>
            <a:r>
              <a:rPr lang="he-IL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פרוקסי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: Single Corner Snipped 14">
            <a:extLst>
              <a:ext uri="{FF2B5EF4-FFF2-40B4-BE49-F238E27FC236}">
                <a16:creationId xmlns:a16="http://schemas.microsoft.com/office/drawing/2014/main" xmlns="" id="{2AC840EA-E10B-4DC8-B8AC-88C0F2E09EEE}"/>
              </a:ext>
            </a:extLst>
          </p:cNvPr>
          <p:cNvSpPr/>
          <p:nvPr/>
        </p:nvSpPr>
        <p:spPr>
          <a:xfrm>
            <a:off x="4706126" y="2869754"/>
            <a:ext cx="1393231" cy="662618"/>
          </a:xfrm>
          <a:prstGeom prst="snip1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תקיפה איראנית של בעלות ברית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: Single Corner Snipped 15">
            <a:extLst>
              <a:ext uri="{FF2B5EF4-FFF2-40B4-BE49-F238E27FC236}">
                <a16:creationId xmlns:a16="http://schemas.microsoft.com/office/drawing/2014/main" xmlns="" id="{DD4D4C1B-71F3-4C84-8790-871396811FDC}"/>
              </a:ext>
            </a:extLst>
          </p:cNvPr>
          <p:cNvSpPr/>
          <p:nvPr/>
        </p:nvSpPr>
        <p:spPr>
          <a:xfrm>
            <a:off x="4691863" y="2199146"/>
            <a:ext cx="1371600" cy="637083"/>
          </a:xfrm>
          <a:prstGeom prst="snip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תקיפה ישירה של כוחות ארה"ב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: Single Corner Snipped 16">
            <a:extLst>
              <a:ext uri="{FF2B5EF4-FFF2-40B4-BE49-F238E27FC236}">
                <a16:creationId xmlns:a16="http://schemas.microsoft.com/office/drawing/2014/main" xmlns="" id="{115D6100-70A5-4A0A-8F92-9DC1B5A1E0B4}"/>
              </a:ext>
            </a:extLst>
          </p:cNvPr>
          <p:cNvSpPr/>
          <p:nvPr/>
        </p:nvSpPr>
        <p:spPr>
          <a:xfrm>
            <a:off x="3009862" y="4491773"/>
            <a:ext cx="1371600" cy="637083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תקיפת </a:t>
            </a:r>
            <a:r>
              <a:rPr lang="he-IL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מיכליות</a:t>
            </a:r>
            <a:r>
              <a:rPr lang="he-IL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ריקות</a:t>
            </a:r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: Single Corner Snipped 17">
            <a:extLst>
              <a:ext uri="{FF2B5EF4-FFF2-40B4-BE49-F238E27FC236}">
                <a16:creationId xmlns:a16="http://schemas.microsoft.com/office/drawing/2014/main" xmlns="" id="{B85EC591-1799-4B0C-9107-5DC47FAE7F5F}"/>
              </a:ext>
            </a:extLst>
          </p:cNvPr>
          <p:cNvSpPr/>
          <p:nvPr/>
        </p:nvSpPr>
        <p:spPr>
          <a:xfrm>
            <a:off x="2934324" y="3532372"/>
            <a:ext cx="1371600" cy="699675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תקיפת מכליות עם נפט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: Single Corner Snipped 18">
            <a:extLst>
              <a:ext uri="{FF2B5EF4-FFF2-40B4-BE49-F238E27FC236}">
                <a16:creationId xmlns:a16="http://schemas.microsoft.com/office/drawing/2014/main" xmlns="" id="{8CB30B2D-961D-4094-9EDB-6D0530BB055E}"/>
              </a:ext>
            </a:extLst>
          </p:cNvPr>
          <p:cNvSpPr/>
          <p:nvPr/>
        </p:nvSpPr>
        <p:spPr>
          <a:xfrm>
            <a:off x="2934324" y="2869754"/>
            <a:ext cx="1371600" cy="637083"/>
          </a:xfrm>
          <a:prstGeom prst="snip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סגירת מיצרי </a:t>
            </a:r>
            <a:r>
              <a:rPr lang="he-IL" sz="13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הורמוז</a:t>
            </a:r>
            <a:endParaRPr 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: Single Corner Snipped 19">
            <a:extLst>
              <a:ext uri="{FF2B5EF4-FFF2-40B4-BE49-F238E27FC236}">
                <a16:creationId xmlns:a16="http://schemas.microsoft.com/office/drawing/2014/main" xmlns="" id="{C9097C36-9173-4ADE-87A4-8F3D95BC5769}"/>
              </a:ext>
            </a:extLst>
          </p:cNvPr>
          <p:cNvSpPr/>
          <p:nvPr/>
        </p:nvSpPr>
        <p:spPr>
          <a:xfrm>
            <a:off x="2934324" y="2219049"/>
            <a:ext cx="1371600" cy="637083"/>
          </a:xfrm>
          <a:prstGeom prst="snip1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תקיפה ישירה של השדות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: Single Corner Snipped 20">
            <a:extLst>
              <a:ext uri="{FF2B5EF4-FFF2-40B4-BE49-F238E27FC236}">
                <a16:creationId xmlns:a16="http://schemas.microsoft.com/office/drawing/2014/main" xmlns="" id="{423A0CFC-3B8B-43B5-9005-4819ABC9EA18}"/>
              </a:ext>
            </a:extLst>
          </p:cNvPr>
          <p:cNvSpPr/>
          <p:nvPr/>
        </p:nvSpPr>
        <p:spPr>
          <a:xfrm>
            <a:off x="948383" y="4500624"/>
            <a:ext cx="1371600" cy="637083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העברת מסרים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ctangle: Single Corner Snipped 21">
            <a:extLst>
              <a:ext uri="{FF2B5EF4-FFF2-40B4-BE49-F238E27FC236}">
                <a16:creationId xmlns:a16="http://schemas.microsoft.com/office/drawing/2014/main" xmlns="" id="{F94BF150-633E-4F4D-9697-CCECEA191A78}"/>
              </a:ext>
            </a:extLst>
          </p:cNvPr>
          <p:cNvSpPr/>
          <p:nvPr/>
        </p:nvSpPr>
        <p:spPr>
          <a:xfrm>
            <a:off x="924347" y="3576555"/>
            <a:ext cx="1371600" cy="637083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הרתעה/ הליכה על הסף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: Single Corner Snipped 22">
            <a:extLst>
              <a:ext uri="{FF2B5EF4-FFF2-40B4-BE49-F238E27FC236}">
                <a16:creationId xmlns:a16="http://schemas.microsoft.com/office/drawing/2014/main" xmlns="" id="{3590F2BC-87BB-4D43-A49E-58EA8E1C05A0}"/>
              </a:ext>
            </a:extLst>
          </p:cNvPr>
          <p:cNvSpPr/>
          <p:nvPr/>
        </p:nvSpPr>
        <p:spPr>
          <a:xfrm>
            <a:off x="924347" y="2914133"/>
            <a:ext cx="1371600" cy="637083"/>
          </a:xfrm>
          <a:prstGeom prst="snip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קלפים למו"מ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: Single Corner Snipped 23">
            <a:extLst>
              <a:ext uri="{FF2B5EF4-FFF2-40B4-BE49-F238E27FC236}">
                <a16:creationId xmlns:a16="http://schemas.microsoft.com/office/drawing/2014/main" xmlns="" id="{C6DFED71-64A5-49E6-9131-FA20F27A900E}"/>
              </a:ext>
            </a:extLst>
          </p:cNvPr>
          <p:cNvSpPr/>
          <p:nvPr/>
        </p:nvSpPr>
        <p:spPr>
          <a:xfrm>
            <a:off x="924347" y="2251710"/>
            <a:ext cx="1371600" cy="637083"/>
          </a:xfrm>
          <a:prstGeom prst="snip1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עימות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: Single Corner Snipped 24">
            <a:extLst>
              <a:ext uri="{FF2B5EF4-FFF2-40B4-BE49-F238E27FC236}">
                <a16:creationId xmlns:a16="http://schemas.microsoft.com/office/drawing/2014/main" xmlns="" id="{EC01FCF0-8356-4C7D-B92E-BFDE73794261}"/>
              </a:ext>
            </a:extLst>
          </p:cNvPr>
          <p:cNvSpPr/>
          <p:nvPr/>
        </p:nvSpPr>
        <p:spPr>
          <a:xfrm>
            <a:off x="1452093" y="5154909"/>
            <a:ext cx="1371600" cy="820712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זירה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Arrow: Down 25">
            <a:extLst>
              <a:ext uri="{FF2B5EF4-FFF2-40B4-BE49-F238E27FC236}">
                <a16:creationId xmlns:a16="http://schemas.microsoft.com/office/drawing/2014/main" xmlns="" id="{D1300FA6-D9F8-4267-AB1B-A9364E85DAD4}"/>
              </a:ext>
            </a:extLst>
          </p:cNvPr>
          <p:cNvSpPr/>
          <p:nvPr/>
        </p:nvSpPr>
        <p:spPr>
          <a:xfrm rot="10800000">
            <a:off x="8073440" y="2268687"/>
            <a:ext cx="609090" cy="28326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Arrow: Down 26">
            <a:extLst>
              <a:ext uri="{FF2B5EF4-FFF2-40B4-BE49-F238E27FC236}">
                <a16:creationId xmlns:a16="http://schemas.microsoft.com/office/drawing/2014/main" xmlns="" id="{A48554B7-08C8-4F43-A45E-DCACF0637C9C}"/>
              </a:ext>
            </a:extLst>
          </p:cNvPr>
          <p:cNvSpPr/>
          <p:nvPr/>
        </p:nvSpPr>
        <p:spPr>
          <a:xfrm rot="10800000">
            <a:off x="237439" y="2128596"/>
            <a:ext cx="609090" cy="28326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: Single Corner Snipped 5">
            <a:extLst>
              <a:ext uri="{FF2B5EF4-FFF2-40B4-BE49-F238E27FC236}">
                <a16:creationId xmlns:a16="http://schemas.microsoft.com/office/drawing/2014/main" xmlns="" id="{BC207CB5-06E5-4E7B-9567-2D02A6B203DB}"/>
              </a:ext>
            </a:extLst>
          </p:cNvPr>
          <p:cNvSpPr/>
          <p:nvPr/>
        </p:nvSpPr>
        <p:spPr>
          <a:xfrm>
            <a:off x="289009" y="5093261"/>
            <a:ext cx="1471310" cy="820712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רציונל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: Top Corners Rounded 27">
            <a:extLst>
              <a:ext uri="{FF2B5EF4-FFF2-40B4-BE49-F238E27FC236}">
                <a16:creationId xmlns:a16="http://schemas.microsoft.com/office/drawing/2014/main" xmlns="" id="{5361FBAF-CCEF-4593-B4BC-DC8B6ABAACAE}"/>
              </a:ext>
            </a:extLst>
          </p:cNvPr>
          <p:cNvSpPr/>
          <p:nvPr/>
        </p:nvSpPr>
        <p:spPr>
          <a:xfrm>
            <a:off x="492642" y="4221088"/>
            <a:ext cx="7845796" cy="219570"/>
          </a:xfrm>
          <a:prstGeom prst="round2Same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100" dirty="0">
                <a:solidFill>
                  <a:srgbClr val="FF0000"/>
                </a:solidFill>
              </a:rPr>
              <a:t>אנחנו פה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xmlns="" id="{0517F182-2015-4DA4-A114-F2A56250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5976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Arrow: Left-Right 29">
            <a:extLst>
              <a:ext uri="{FF2B5EF4-FFF2-40B4-BE49-F238E27FC236}">
                <a16:creationId xmlns:a16="http://schemas.microsoft.com/office/drawing/2014/main" xmlns="" id="{0BD0755D-071E-4DAC-9859-3269279180A5}"/>
              </a:ext>
            </a:extLst>
          </p:cNvPr>
          <p:cNvSpPr/>
          <p:nvPr/>
        </p:nvSpPr>
        <p:spPr>
          <a:xfrm rot="1859659">
            <a:off x="3711292" y="2372210"/>
            <a:ext cx="1706763" cy="119321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תקיפת סעודיה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45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650E9-94F6-E840-9C0C-5C731D67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he-IL" dirty="0">
                <a:cs typeface="+mn-cs"/>
              </a:rPr>
              <a:t>סוף לסבלנות האסטרטגית האיראנית</a:t>
            </a: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950F23-5AA5-BB48-AB41-51F63712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4DB673-EDF6-7D49-A6E6-11100043F5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9441" y="1268760"/>
            <a:ext cx="7196175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B6330C-E221-456F-8CA7-31F254F0A6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7585" y="1197279"/>
            <a:ext cx="7520432" cy="51924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6885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>
            <a:extLst>
              <a:ext uri="{FF2B5EF4-FFF2-40B4-BE49-F238E27FC236}">
                <a16:creationId xmlns:a16="http://schemas.microsoft.com/office/drawing/2014/main" xmlns="" id="{57F64965-2A3B-4396-BA83-476238FBE235}"/>
              </a:ext>
            </a:extLst>
          </p:cNvPr>
          <p:cNvSpPr txBox="1">
            <a:spLocks/>
          </p:cNvSpPr>
          <p:nvPr/>
        </p:nvSpPr>
        <p:spPr>
          <a:xfrm>
            <a:off x="457200" y="3531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cs typeface="+mn-cs"/>
              </a:rPr>
              <a:t>לאיזה תרחישים להתכונן?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284914D8-DD1F-7943-8F0C-56BF4BC81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16498698"/>
              </p:ext>
            </p:extLst>
          </p:nvPr>
        </p:nvGraphicFramePr>
        <p:xfrm>
          <a:off x="899592" y="1628800"/>
          <a:ext cx="7560840" cy="487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&quot;No&quot; Symbol 8">
            <a:extLst>
              <a:ext uri="{FF2B5EF4-FFF2-40B4-BE49-F238E27FC236}">
                <a16:creationId xmlns:a16="http://schemas.microsoft.com/office/drawing/2014/main" xmlns="" id="{8F648AB1-20B0-FC4A-8567-B6D18E551C69}"/>
              </a:ext>
            </a:extLst>
          </p:cNvPr>
          <p:cNvSpPr/>
          <p:nvPr/>
        </p:nvSpPr>
        <p:spPr>
          <a:xfrm>
            <a:off x="251520" y="1834581"/>
            <a:ext cx="4546848" cy="4464496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‫הסכם הגרעין עם איראן pdf‬‎">
            <a:extLst>
              <a:ext uri="{FF2B5EF4-FFF2-40B4-BE49-F238E27FC236}">
                <a16:creationId xmlns:a16="http://schemas.microsoft.com/office/drawing/2014/main" xmlns="" id="{21FF7FD4-63F8-468F-88C2-94119EDB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12183" y="1988840"/>
            <a:ext cx="1656184" cy="1560487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99BA315-0F22-4A0C-A527-9E5A7D98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712520" y="1933537"/>
            <a:ext cx="1656184" cy="162570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FE1A16-46A7-48F2-AAD5-799E988F36E9}"/>
              </a:ext>
            </a:extLst>
          </p:cNvPr>
          <p:cNvSpPr txBox="1"/>
          <p:nvPr/>
        </p:nvSpPr>
        <p:spPr>
          <a:xfrm>
            <a:off x="6654528" y="3863982"/>
            <a:ext cx="1774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התקדמות איראנית</a:t>
            </a:r>
          </a:p>
          <a:p>
            <a:pPr algn="ctr"/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בתוכנית הגרעין</a:t>
            </a:r>
          </a:p>
        </p:txBody>
      </p:sp>
    </p:spTree>
    <p:extLst>
      <p:ext uri="{BB962C8B-B14F-4D97-AF65-F5344CB8AC3E}">
        <p14:creationId xmlns:p14="http://schemas.microsoft.com/office/powerpoint/2010/main" xmlns="" val="9993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1FA55-5ECE-42E4-80A0-6978F806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+mn-cs"/>
              </a:rPr>
              <a:t>As of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1FBB09-8B45-47B2-8867-D0123CC2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The political map is at a decisive stalemate.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 Vocabularies: Blocking Majority, Positive recommendation to the President, Coalition, minority government.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BIBI Block – 55 – dream of </a:t>
            </a:r>
            <a:r>
              <a:rPr lang="en-US" b="1" dirty="0" err="1"/>
              <a:t>Labour</a:t>
            </a:r>
            <a:r>
              <a:rPr lang="en-US" b="1" dirty="0"/>
              <a:t> + Liberman + defectors from B&amp;W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The Center left can’t united Liberman with Arabs.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Bibi block unity Gov. – can’t serve as minister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b="1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he-IL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F45DE8-F106-4496-911B-FD446F26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×ª××¦××ª ×ª××× × ×¢×××¨ âªQasem Soleimaniâ¬â">
            <a:extLst>
              <a:ext uri="{FF2B5EF4-FFF2-40B4-BE49-F238E27FC236}">
                <a16:creationId xmlns:a16="http://schemas.microsoft.com/office/drawing/2014/main" xmlns="" id="{300A7FF8-53E0-4566-9D7A-19E2C7832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38654"/>
            <a:ext cx="9144000" cy="67304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F2ACA4-BDCE-4C4D-B4C6-2F81E15AC940}"/>
              </a:ext>
            </a:extLst>
          </p:cNvPr>
          <p:cNvSpPr/>
          <p:nvPr/>
        </p:nvSpPr>
        <p:spPr>
          <a:xfrm>
            <a:off x="457200" y="4041646"/>
            <a:ext cx="8507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האם האיראנים על הגדרות ?</a:t>
            </a:r>
          </a:p>
          <a:p>
            <a:pPr algn="ctr" rtl="1"/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צריך להיות על הגדרות כדי לאיים על ישראל...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05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D7BD1-D211-754F-B8FF-3496D428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24136"/>
          </a:xfrm>
        </p:spPr>
        <p:txBody>
          <a:bodyPr>
            <a:normAutofit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he-IL" dirty="0">
                <a:cs typeface="+mn-cs"/>
              </a:rPr>
              <a:t>הזרוע הקונבנציונלית האיראנית</a:t>
            </a:r>
            <a:endParaRPr lang="en-US" dirty="0"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8D4B72-E6BB-DE48-95CA-6086E204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B889C8-9AAE-FE47-AEAC-2E5845B03F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71600" y="1298704"/>
            <a:ext cx="7200800" cy="4935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B2E882-9800-4558-917D-6D50DDE78EC5}"/>
              </a:ext>
            </a:extLst>
          </p:cNvPr>
          <p:cNvSpPr txBox="1"/>
          <p:nvPr/>
        </p:nvSpPr>
        <p:spPr>
          <a:xfrm>
            <a:off x="5077406" y="1055300"/>
            <a:ext cx="3698448" cy="4455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התבססות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e-I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מב"מ</a:t>
            </a:r>
            <a:endParaRPr lang="he-IL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פרוייקט</a:t>
            </a: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הדיוק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64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20C3B-DA03-394F-8A10-8284090A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מיצוי המערכה בין המלחמות (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מב"מ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2187425C-122F-F148-B307-36E6C717A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5608441"/>
              </p:ext>
            </p:extLst>
          </p:nvPr>
        </p:nvGraphicFramePr>
        <p:xfrm>
          <a:off x="-30133" y="1052736"/>
          <a:ext cx="91440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13699D-B5EA-7E4B-A3CC-2C5D1F66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41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74632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194EBDC-1EBF-4E66-BBAC-3DF1F8E8F211}"/>
              </a:ext>
            </a:extLst>
          </p:cNvPr>
          <p:cNvSpPr/>
          <p:nvPr/>
        </p:nvSpPr>
        <p:spPr>
          <a:xfrm>
            <a:off x="22423" y="593400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3831A8D3-3D64-48DF-ABFB-CB9BEB752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1257" y="1556792"/>
            <a:ext cx="8465901" cy="5544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כותרת 1"/>
          <p:cNvSpPr txBox="1">
            <a:spLocks/>
          </p:cNvSpPr>
          <p:nvPr/>
        </p:nvSpPr>
        <p:spPr>
          <a:xfrm>
            <a:off x="395536" y="116632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שינוי האסטרטגיה האיראנית להתמודדות עם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המב"מ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ב2019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366320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schemeClr val="tx1"/>
                </a:solidFill>
              </a:rPr>
              <a:pPr/>
              <a:t>18</a:t>
            </a:fld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944" y="1988840"/>
            <a:ext cx="714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CA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2924944"/>
            <a:ext cx="9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סוריה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84276" y="3680014"/>
            <a:ext cx="90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עיראק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423" y="3140388"/>
            <a:ext cx="103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לבנון</a:t>
            </a:r>
            <a:endParaRPr lang="en-US" dirty="0"/>
          </a:p>
        </p:txBody>
      </p:sp>
      <p:pic>
        <p:nvPicPr>
          <p:cNvPr id="17" name="Picture 16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16955549-2D55-4593-A570-689A5AC55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79580" y="5661248"/>
            <a:ext cx="2208444" cy="119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6713BCB-FD5F-4831-A09B-81F6CB757EA0}"/>
              </a:ext>
            </a:extLst>
          </p:cNvPr>
          <p:cNvSpPr txBox="1"/>
          <p:nvPr/>
        </p:nvSpPr>
        <p:spPr>
          <a:xfrm>
            <a:off x="2915816" y="5713511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1400" dirty="0"/>
              <a:t>לבנון – סיכון גבוה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B5FBFF-BB0A-4611-9D86-F3964AC919FF}"/>
              </a:ext>
            </a:extLst>
          </p:cNvPr>
          <p:cNvSpPr txBox="1"/>
          <p:nvPr/>
        </p:nvSpPr>
        <p:spPr>
          <a:xfrm>
            <a:off x="2911271" y="5949280"/>
            <a:ext cx="17426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1400" dirty="0"/>
              <a:t>סוריה – סיכון בינוני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CA4D08-ACE4-4971-8659-F8BECD2620C4}"/>
              </a:ext>
            </a:extLst>
          </p:cNvPr>
          <p:cNvSpPr txBox="1"/>
          <p:nvPr/>
        </p:nvSpPr>
        <p:spPr>
          <a:xfrm>
            <a:off x="2933563" y="6217567"/>
            <a:ext cx="16384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1"/>
            <a:r>
              <a:rPr lang="he-IL" sz="1400" dirty="0"/>
              <a:t>עיראק – סיכון בינוני    </a:t>
            </a:r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01AAE72-2A6A-4DE9-97EF-40502B291D85}"/>
              </a:ext>
            </a:extLst>
          </p:cNvPr>
          <p:cNvSpPr txBox="1"/>
          <p:nvPr/>
        </p:nvSpPr>
        <p:spPr>
          <a:xfrm>
            <a:off x="2875106" y="6525344"/>
            <a:ext cx="16968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1400" dirty="0"/>
              <a:t>ישראל והגדה+עזה</a:t>
            </a:r>
            <a:endParaRPr lang="en-GB" sz="14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892945CA-CA41-4075-8A8C-DA69174BFA5F}"/>
              </a:ext>
            </a:extLst>
          </p:cNvPr>
          <p:cNvSpPr/>
          <p:nvPr/>
        </p:nvSpPr>
        <p:spPr>
          <a:xfrm>
            <a:off x="4374208" y="2013231"/>
            <a:ext cx="909986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9BD84450-C5C3-425D-ABAF-544B839CDBE0}"/>
              </a:ext>
            </a:extLst>
          </p:cNvPr>
          <p:cNvSpPr/>
          <p:nvPr/>
        </p:nvSpPr>
        <p:spPr>
          <a:xfrm rot="10800000">
            <a:off x="2399789" y="1941889"/>
            <a:ext cx="552260" cy="7306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54E1718B-F70E-4CF4-A346-D15A648555CB}"/>
              </a:ext>
            </a:extLst>
          </p:cNvPr>
          <p:cNvSpPr/>
          <p:nvPr/>
        </p:nvSpPr>
        <p:spPr>
          <a:xfrm rot="10800000">
            <a:off x="1493289" y="3357295"/>
            <a:ext cx="677907" cy="351908"/>
          </a:xfrm>
          <a:prstGeom prst="rightArrow">
            <a:avLst>
              <a:gd name="adj1" fmla="val 61548"/>
              <a:gd name="adj2" fmla="val 50000"/>
            </a:avLst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92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כותרת 1">
            <a:extLst>
              <a:ext uri="{FF2B5EF4-FFF2-40B4-BE49-F238E27FC236}">
                <a16:creationId xmlns:a16="http://schemas.microsoft.com/office/drawing/2014/main" xmlns="" id="{33D0E8F0-47EE-4D3C-BE82-458982B9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1397"/>
            <a:ext cx="8291264" cy="899371"/>
          </a:xfrm>
        </p:spPr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"פרויקט הדיוק" – מאיזה מספר  הוא איום אסטרטגי מהמעלה הראשונה?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22" name="מציין מיקום תוכן 4">
            <a:extLst>
              <a:ext uri="{FF2B5EF4-FFF2-40B4-BE49-F238E27FC236}">
                <a16:creationId xmlns:a16="http://schemas.microsoft.com/office/drawing/2014/main" xmlns="" id="{6C66321E-7679-460F-B700-E5B97D6CB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496449"/>
              </p:ext>
            </p:extLst>
          </p:nvPr>
        </p:nvGraphicFramePr>
        <p:xfrm>
          <a:off x="395536" y="1700808"/>
          <a:ext cx="8291264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מציין מיקום של מספר שקופית 3">
            <a:extLst>
              <a:ext uri="{FF2B5EF4-FFF2-40B4-BE49-F238E27FC236}">
                <a16:creationId xmlns:a16="http://schemas.microsoft.com/office/drawing/2014/main" xmlns="" id="{9F26C59E-FFA1-47BA-8615-2D7584E2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3190" y="6549665"/>
            <a:ext cx="374568" cy="287299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28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DEACE-63CD-41E2-88D6-08E4AF2A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חצי הכוס המלאה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4BBA76-E16A-4646-84F9-5FC85FA5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Image result for ‫חצי הכוס המלאה‬‎">
            <a:extLst>
              <a:ext uri="{FF2B5EF4-FFF2-40B4-BE49-F238E27FC236}">
                <a16:creationId xmlns:a16="http://schemas.microsoft.com/office/drawing/2014/main" xmlns="" id="{FB4114E9-800A-4E76-8D15-83AD6FC55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0698"/>
            <a:ext cx="3345630" cy="50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DE595D-79B0-47C4-B7B6-16D97C4CB5C5}"/>
              </a:ext>
            </a:extLst>
          </p:cNvPr>
          <p:cNvSpPr txBox="1"/>
          <p:nvPr/>
        </p:nvSpPr>
        <p:spPr>
          <a:xfrm>
            <a:off x="810072" y="1772816"/>
            <a:ext cx="3761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אין איום קיומי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צה"ל הצבא החזק במזרח התיכון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הרתעה חזקה (אם כי שברירית)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הסכמי שלום – מצרים וירדן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חפיפת אינטרסים עם הערבים הסונים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תבוסת </a:t>
            </a:r>
            <a:r>
              <a:rPr lang="he-IL" sz="2000" b="1" dirty="0" err="1"/>
              <a:t>דעא"ש</a:t>
            </a:r>
            <a:endParaRPr lang="he-IL" sz="2000" b="1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ממשל אוהד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אין צונאמי מדיני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כלכלה חזקה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מעצמת סייבר </a:t>
            </a:r>
            <a:r>
              <a:rPr lang="he-IL" sz="2000" b="1" dirty="0" err="1"/>
              <a:t>והיטק</a:t>
            </a:r>
            <a:endParaRPr lang="he-IL" sz="2000" b="1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אנרגיה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איכות ומוטיבציה  - הדור הצעיר</a:t>
            </a:r>
          </a:p>
          <a:p>
            <a:pPr marL="342900" indent="-342900" algn="r" rtl="1">
              <a:buFont typeface="+mj-lt"/>
              <a:buAutoNum type="arabicPeriod"/>
            </a:pPr>
            <a:endParaRPr lang="he-IL" sz="2000" b="1" dirty="0"/>
          </a:p>
          <a:p>
            <a:pPr marL="342900" indent="-342900" algn="r" rtl="1">
              <a:buFont typeface="+mj-lt"/>
              <a:buAutoNum type="arabicPeriod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3263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6522" y="773968"/>
            <a:ext cx="8820151" cy="11430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spcBef>
                <a:spcPct val="0"/>
              </a:spcBef>
              <a:defRPr/>
            </a:pPr>
            <a:r>
              <a:rPr lang="he-IL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דילמת המערכה היזומה – "פרויקט הדיוק"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816" y="4986405"/>
            <a:ext cx="88026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rtl="1" eaLnBrk="0" hangingPunct="0">
              <a:lnSpc>
                <a:spcPct val="90000"/>
              </a:lnSpc>
              <a:buSzPct val="75000"/>
              <a:defRPr/>
            </a:pPr>
            <a:r>
              <a:rPr lang="he-IL" sz="2400" b="1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</a:rPr>
              <a:t>מתחייב דיון עקרוני על התועלת שבמאמץ למנוע מהלכי התעצמות קונבנציונאלית ("מיני דוקטרינת בגין"); במרכז הדיון: הנזק האפשרי, אפשרויות הפעולה ומחירי מהלכי המניעה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ahoma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73891EDB-2416-4DC3-A999-C0B735787F04}"/>
              </a:ext>
            </a:extLst>
          </p:cNvPr>
          <p:cNvSpPr/>
          <p:nvPr/>
        </p:nvSpPr>
        <p:spPr>
          <a:xfrm>
            <a:off x="7346497" y="1943835"/>
            <a:ext cx="1673302" cy="243321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מלחמת מנע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"דוקטרינת בגין"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A1952A0F-D9BD-4437-BD64-2D81EB35686C}"/>
              </a:ext>
            </a:extLst>
          </p:cNvPr>
          <p:cNvSpPr/>
          <p:nvPr/>
        </p:nvSpPr>
        <p:spPr>
          <a:xfrm>
            <a:off x="5527747" y="1943835"/>
            <a:ext cx="1673302" cy="24332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"</a:t>
            </a:r>
            <a:r>
              <a:rPr lang="he-I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מכה מקדימה" עתידית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(ע"ב מודיעין)</a:t>
            </a:r>
            <a:endParaRPr lang="he-I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B46B71B0-D8D5-408D-A671-CE9365D8845F}"/>
              </a:ext>
            </a:extLst>
          </p:cNvPr>
          <p:cNvSpPr/>
          <p:nvPr/>
        </p:nvSpPr>
        <p:spPr>
          <a:xfrm>
            <a:off x="3708998" y="1943835"/>
            <a:ext cx="1673302" cy="24332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פיתוח מענה הגנתי: </a:t>
            </a: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(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שבשי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GPS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, הגנה אקטיבית, מיגון) </a:t>
            </a:r>
          </a:p>
          <a:p>
            <a:pPr algn="ctr"/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ומענה מדיני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1D56E71C-9DBF-4EF4-A7CB-C9E0A18F03C2}"/>
              </a:ext>
            </a:extLst>
          </p:cNvPr>
          <p:cNvSpPr/>
          <p:nvPr/>
        </p:nvSpPr>
        <p:spPr>
          <a:xfrm>
            <a:off x="1890249" y="1943835"/>
            <a:ext cx="1673302" cy="2433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המשך ניהול מערכה מוגבלת (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מב"מ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)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EABD9D01-2D7B-45BF-8F61-E08D1E913EE3}"/>
              </a:ext>
            </a:extLst>
          </p:cNvPr>
          <p:cNvSpPr/>
          <p:nvPr/>
        </p:nvSpPr>
        <p:spPr>
          <a:xfrm>
            <a:off x="71500" y="1943835"/>
            <a:ext cx="1673302" cy="24332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פאסיביות</a:t>
            </a:r>
          </a:p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(לבנון מ 2000  ואחרי 2006)</a:t>
            </a:r>
          </a:p>
        </p:txBody>
      </p:sp>
    </p:spTree>
    <p:extLst>
      <p:ext uri="{BB962C8B-B14F-4D97-AF65-F5344CB8AC3E}">
        <p14:creationId xmlns:p14="http://schemas.microsoft.com/office/powerpoint/2010/main" xmlns="" val="20012907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כותרת 1">
            <a:extLst>
              <a:ext uri="{FF2B5EF4-FFF2-40B4-BE49-F238E27FC236}">
                <a16:creationId xmlns:a16="http://schemas.microsoft.com/office/drawing/2014/main" xmlns="" id="{5F419E46-E8BA-4EFE-BB59-92DBD763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343249"/>
            <a:ext cx="7571184" cy="997519"/>
          </a:xfrm>
        </p:spPr>
        <p:txBody>
          <a:bodyPr>
            <a:normAutofit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אסטרטגיות מול "פרויקט הדיוק"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26" name="מציין מיקום תוכן 5">
            <a:extLst>
              <a:ext uri="{FF2B5EF4-FFF2-40B4-BE49-F238E27FC236}">
                <a16:creationId xmlns:a16="http://schemas.microsoft.com/office/drawing/2014/main" xmlns="" id="{FCC9EF9F-B608-412A-ACFA-7B8B20549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4016296"/>
              </p:ext>
            </p:extLst>
          </p:nvPr>
        </p:nvGraphicFramePr>
        <p:xfrm>
          <a:off x="827584" y="1700808"/>
          <a:ext cx="7571184" cy="449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מציין מיקום של מספר שקופית 3">
            <a:extLst>
              <a:ext uri="{FF2B5EF4-FFF2-40B4-BE49-F238E27FC236}">
                <a16:creationId xmlns:a16="http://schemas.microsoft.com/office/drawing/2014/main" xmlns="" id="{95F93639-3258-42F4-95AA-FF8C31AF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57728" y="6556636"/>
            <a:ext cx="342037" cy="318652"/>
          </a:xfrm>
        </p:spPr>
        <p:txBody>
          <a:bodyPr/>
          <a:lstStyle/>
          <a:p>
            <a:fld id="{D140CD6E-9D80-4730-B2E3-9D2C65806BCE}" type="slidenum">
              <a:rPr lang="he-IL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he-IL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Quad Arrow 1"/>
          <p:cNvSpPr/>
          <p:nvPr/>
        </p:nvSpPr>
        <p:spPr>
          <a:xfrm>
            <a:off x="3419872" y="2708920"/>
            <a:ext cx="2376264" cy="24482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9366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ארה"ב משדרת חולשה ובדלנות– משמעויות לישראל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4288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4355976" y="6471839"/>
            <a:ext cx="37178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1839598928"/>
              </p:ext>
            </p:extLst>
          </p:nvPr>
        </p:nvGraphicFramePr>
        <p:xfrm>
          <a:off x="1187624" y="2636912"/>
          <a:ext cx="7884368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EE981A-092A-4D4B-B063-C5A645E4ED28}"/>
              </a:ext>
            </a:extLst>
          </p:cNvPr>
          <p:cNvSpPr txBox="1"/>
          <p:nvPr/>
        </p:nvSpPr>
        <p:spPr>
          <a:xfrm>
            <a:off x="165184" y="1628800"/>
            <a:ext cx="881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אי תקיפה על הפלת המל"ט, אי תגובה על התקיפה בסעודיה, הפקרת הכורדים, ההמתנה על הקו...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142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xmlns="" id="{3F028CBD-E4D7-4B64-B607-1E491351740E}"/>
              </a:ext>
            </a:extLst>
          </p:cNvPr>
          <p:cNvCxnSpPr>
            <a:cxnSpLocks/>
          </p:cNvCxnSpPr>
          <p:nvPr/>
        </p:nvCxnSpPr>
        <p:spPr>
          <a:xfrm flipV="1">
            <a:off x="1160621" y="5653807"/>
            <a:ext cx="7056784" cy="26050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9">
            <a:extLst>
              <a:ext uri="{FF2B5EF4-FFF2-40B4-BE49-F238E27FC236}">
                <a16:creationId xmlns:a16="http://schemas.microsoft.com/office/drawing/2014/main" xmlns="" id="{845A5736-53FB-4F5F-BD19-104465D78D55}"/>
              </a:ext>
            </a:extLst>
          </p:cNvPr>
          <p:cNvCxnSpPr/>
          <p:nvPr/>
        </p:nvCxnSpPr>
        <p:spPr>
          <a:xfrm flipV="1">
            <a:off x="1151620" y="1735974"/>
            <a:ext cx="0" cy="3962399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C211B19B-37C2-43C8-B5EB-1EE3E62BFB75}"/>
              </a:ext>
            </a:extLst>
          </p:cNvPr>
          <p:cNvSpPr/>
          <p:nvPr/>
        </p:nvSpPr>
        <p:spPr>
          <a:xfrm rot="16200000">
            <a:off x="-132936" y="3373281"/>
            <a:ext cx="10615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24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האתגר</a:t>
            </a:r>
            <a:endParaRPr lang="en-US" sz="24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xmlns="" id="{CAAA6D03-2796-419A-BF7A-12EA60D2DA28}"/>
              </a:ext>
            </a:extLst>
          </p:cNvPr>
          <p:cNvSpPr/>
          <p:nvPr/>
        </p:nvSpPr>
        <p:spPr>
          <a:xfrm>
            <a:off x="-27243" y="1250376"/>
            <a:ext cx="28440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16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איום אסטרטגי מהמעלה הראשונה</a:t>
            </a:r>
            <a:endParaRPr lang="en-US" sz="2400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D2B4EE25-90AD-4684-9A8B-6E363A6DF572}"/>
              </a:ext>
            </a:extLst>
          </p:cNvPr>
          <p:cNvSpPr/>
          <p:nvPr/>
        </p:nvSpPr>
        <p:spPr>
          <a:xfrm>
            <a:off x="42247" y="5136630"/>
            <a:ext cx="110937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16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איום מוגבל</a:t>
            </a:r>
            <a:endParaRPr lang="en-US" sz="2400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2B692DA2-4EDA-4813-9AFE-207F97281E23}"/>
              </a:ext>
            </a:extLst>
          </p:cNvPr>
          <p:cNvSpPr/>
          <p:nvPr/>
        </p:nvSpPr>
        <p:spPr>
          <a:xfrm>
            <a:off x="944604" y="5755068"/>
            <a:ext cx="9653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טווח ארוך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xmlns="" id="{2C3C28CE-7381-42DF-AD1A-571C797E3CC1}"/>
              </a:ext>
            </a:extLst>
          </p:cNvPr>
          <p:cNvSpPr/>
          <p:nvPr/>
        </p:nvSpPr>
        <p:spPr>
          <a:xfrm>
            <a:off x="7404689" y="5794484"/>
            <a:ext cx="5148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מידי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xmlns="" id="{F2257064-6ABA-4220-8158-B7CAA9DBC4F9}"/>
              </a:ext>
            </a:extLst>
          </p:cNvPr>
          <p:cNvSpPr/>
          <p:nvPr/>
        </p:nvSpPr>
        <p:spPr>
          <a:xfrm>
            <a:off x="3432993" y="5959670"/>
            <a:ext cx="1426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GB" sz="2400" b="1" cap="none" spc="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US" sz="24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xmlns="" id="{41759B62-5D44-4E83-9E5F-2539FE08727E}"/>
              </a:ext>
            </a:extLst>
          </p:cNvPr>
          <p:cNvGrpSpPr/>
          <p:nvPr/>
        </p:nvGrpSpPr>
        <p:grpSpPr>
          <a:xfrm>
            <a:off x="6515673" y="4025817"/>
            <a:ext cx="1847801" cy="1348177"/>
            <a:chOff x="2128634" y="3911600"/>
            <a:chExt cx="2076293" cy="1416607"/>
          </a:xfrm>
        </p:grpSpPr>
        <p:sp>
          <p:nvSpPr>
            <p:cNvPr id="14" name="Rounded Rectangle 44">
              <a:extLst>
                <a:ext uri="{FF2B5EF4-FFF2-40B4-BE49-F238E27FC236}">
                  <a16:creationId xmlns:a16="http://schemas.microsoft.com/office/drawing/2014/main" xmlns="" id="{41D6D865-73F3-4310-9470-C06A67A1DC4C}"/>
                </a:ext>
              </a:extLst>
            </p:cNvPr>
            <p:cNvSpPr/>
            <p:nvPr/>
          </p:nvSpPr>
          <p:spPr>
            <a:xfrm>
              <a:off x="2453159" y="5001500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Hamas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6" descr="C:\Users\lirana\Desktop\1200px-Flag_of_Hamas.svg.png">
              <a:extLst>
                <a:ext uri="{FF2B5EF4-FFF2-40B4-BE49-F238E27FC236}">
                  <a16:creationId xmlns:a16="http://schemas.microsoft.com/office/drawing/2014/main" xmlns="" id="{866B385B-5EBF-4F52-9456-CA180756D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279" y="3911600"/>
              <a:ext cx="1755648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lirana\Desktop\kite.png">
              <a:extLst>
                <a:ext uri="{FF2B5EF4-FFF2-40B4-BE49-F238E27FC236}">
                  <a16:creationId xmlns:a16="http://schemas.microsoft.com/office/drawing/2014/main" xmlns="" id="{D1E1973D-7DB2-43BE-9B48-0B16C220E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634" y="4661142"/>
              <a:ext cx="573177" cy="5842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xmlns="" id="{D115E112-4ACA-404D-800B-9BA74878D2E3}"/>
              </a:ext>
            </a:extLst>
          </p:cNvPr>
          <p:cNvGrpSpPr/>
          <p:nvPr/>
        </p:nvGrpSpPr>
        <p:grpSpPr>
          <a:xfrm>
            <a:off x="1139658" y="1749401"/>
            <a:ext cx="1654471" cy="1399283"/>
            <a:chOff x="8608618" y="1772735"/>
            <a:chExt cx="2038609" cy="1479115"/>
          </a:xfrm>
        </p:grpSpPr>
        <p:pic>
          <p:nvPicPr>
            <p:cNvPr id="18" name="Picture 9" descr="C:\Users\lirana\Desktop\איראן.png">
              <a:extLst>
                <a:ext uri="{FF2B5EF4-FFF2-40B4-BE49-F238E27FC236}">
                  <a16:creationId xmlns:a16="http://schemas.microsoft.com/office/drawing/2014/main" xmlns="" id="{FED9714B-DB49-42F9-AA1E-18CAA647CC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8891579" y="1772735"/>
              <a:ext cx="1755648" cy="1156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30">
              <a:extLst>
                <a:ext uri="{FF2B5EF4-FFF2-40B4-BE49-F238E27FC236}">
                  <a16:creationId xmlns:a16="http://schemas.microsoft.com/office/drawing/2014/main" xmlns="" id="{19938F49-BFA8-4D6D-ADC0-52D24C4D8AA6}"/>
                </a:ext>
              </a:extLst>
            </p:cNvPr>
            <p:cNvSpPr/>
            <p:nvPr/>
          </p:nvSpPr>
          <p:spPr>
            <a:xfrm>
              <a:off x="8891579" y="2925143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Iran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Picture 13" descr="C:\Users\lirana\Desktop\radiation-symbol_1459-2354.jpg">
              <a:extLst>
                <a:ext uri="{FF2B5EF4-FFF2-40B4-BE49-F238E27FC236}">
                  <a16:creationId xmlns:a16="http://schemas.microsoft.com/office/drawing/2014/main" xmlns="" id="{8CE1524B-637E-4573-8B49-AC2CFC6250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8608618" y="2561963"/>
              <a:ext cx="565922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32">
            <a:extLst>
              <a:ext uri="{FF2B5EF4-FFF2-40B4-BE49-F238E27FC236}">
                <a16:creationId xmlns:a16="http://schemas.microsoft.com/office/drawing/2014/main" xmlns="" id="{8A1ECE52-5496-428E-99D0-7CA5DE6A2992}"/>
              </a:ext>
            </a:extLst>
          </p:cNvPr>
          <p:cNvGrpSpPr/>
          <p:nvPr/>
        </p:nvGrpSpPr>
        <p:grpSpPr>
          <a:xfrm>
            <a:off x="2673916" y="2491603"/>
            <a:ext cx="1784290" cy="1417420"/>
            <a:chOff x="6402544" y="2414071"/>
            <a:chExt cx="2043323" cy="1494037"/>
          </a:xfrm>
        </p:grpSpPr>
        <p:pic>
          <p:nvPicPr>
            <p:cNvPr id="22" name="Picture 8" descr="C:\Users\lirana\Desktop\1280px-Flag_of_Hezbollah.svg.png">
              <a:extLst>
                <a:ext uri="{FF2B5EF4-FFF2-40B4-BE49-F238E27FC236}">
                  <a16:creationId xmlns:a16="http://schemas.microsoft.com/office/drawing/2014/main" xmlns="" id="{9C0F7848-7BA6-412F-A25F-409D48CBF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875" y="2414071"/>
              <a:ext cx="1751678" cy="1167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ounded Rectangle 42">
              <a:extLst>
                <a:ext uri="{FF2B5EF4-FFF2-40B4-BE49-F238E27FC236}">
                  <a16:creationId xmlns:a16="http://schemas.microsoft.com/office/drawing/2014/main" xmlns="" id="{CDAB4861-0060-4205-9375-48FB986408BC}"/>
                </a:ext>
              </a:extLst>
            </p:cNvPr>
            <p:cNvSpPr/>
            <p:nvPr/>
          </p:nvSpPr>
          <p:spPr>
            <a:xfrm>
              <a:off x="6697980" y="3581401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Hezbollah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Picture 10" descr="C:\Users\lirana\Desktop\38943024-illustration-of-a-long-shadow-missile-icon.jpg">
              <a:extLst>
                <a:ext uri="{FF2B5EF4-FFF2-40B4-BE49-F238E27FC236}">
                  <a16:creationId xmlns:a16="http://schemas.microsoft.com/office/drawing/2014/main" xmlns="" id="{CAD6A391-F859-4213-85DF-08EBA5143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544" y="3224995"/>
              <a:ext cx="585216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xmlns="" id="{9059A8C7-9698-4ECF-B8FC-645B0EEE60AF}"/>
              </a:ext>
            </a:extLst>
          </p:cNvPr>
          <p:cNvGrpSpPr/>
          <p:nvPr/>
        </p:nvGrpSpPr>
        <p:grpSpPr>
          <a:xfrm>
            <a:off x="4732283" y="3486934"/>
            <a:ext cx="1792872" cy="1401687"/>
            <a:chOff x="4185554" y="3132278"/>
            <a:chExt cx="2033833" cy="1477412"/>
          </a:xfrm>
        </p:grpSpPr>
        <p:pic>
          <p:nvPicPr>
            <p:cNvPr id="26" name="Picture 7" descr="C:\Users\lirana\Desktop\סוריה.png">
              <a:extLst>
                <a:ext uri="{FF2B5EF4-FFF2-40B4-BE49-F238E27FC236}">
                  <a16:creationId xmlns:a16="http://schemas.microsoft.com/office/drawing/2014/main" xmlns="" id="{3796FD8C-DFEA-4686-9594-A060E88B6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108" y="3132278"/>
              <a:ext cx="1748279" cy="1165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43">
              <a:extLst>
                <a:ext uri="{FF2B5EF4-FFF2-40B4-BE49-F238E27FC236}">
                  <a16:creationId xmlns:a16="http://schemas.microsoft.com/office/drawing/2014/main" xmlns="" id="{5FF7286B-D02D-4915-AF3E-135BB8D420F4}"/>
                </a:ext>
              </a:extLst>
            </p:cNvPr>
            <p:cNvSpPr/>
            <p:nvPr/>
          </p:nvSpPr>
          <p:spPr>
            <a:xfrm>
              <a:off x="4471500" y="4282983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Syria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Picture 12" descr="×ª××¦××ª ×ª××× × ×¢×××¨ âªiran flag roundâ¬â">
              <a:extLst>
                <a:ext uri="{FF2B5EF4-FFF2-40B4-BE49-F238E27FC236}">
                  <a16:creationId xmlns:a16="http://schemas.microsoft.com/office/drawing/2014/main" xmlns="" id="{BC9BE882-7F10-43BA-8B51-071EB753EC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185554" y="3867265"/>
              <a:ext cx="571107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כותרת 30">
            <a:extLst>
              <a:ext uri="{FF2B5EF4-FFF2-40B4-BE49-F238E27FC236}">
                <a16:creationId xmlns:a16="http://schemas.microsoft.com/office/drawing/2014/main" xmlns="" id="{3215EC66-BC28-474E-8E31-A89FDFC70C22}"/>
              </a:ext>
            </a:extLst>
          </p:cNvPr>
          <p:cNvSpPr txBox="1">
            <a:spLocks/>
          </p:cNvSpPr>
          <p:nvPr/>
        </p:nvSpPr>
        <p:spPr>
          <a:xfrm>
            <a:off x="1298207" y="268035"/>
            <a:ext cx="6739356" cy="77173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/>
              <a:t>עוצמת האתגר מול </a:t>
            </a:r>
            <a:r>
              <a:rPr lang="he-IL" b="1" dirty="0" err="1"/>
              <a:t>מידיותו</a:t>
            </a:r>
            <a:endParaRPr lang="en-GB" b="1" dirty="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xmlns="" id="{FDA1F6D9-0C5D-462D-875C-04350629EE73}"/>
              </a:ext>
            </a:extLst>
          </p:cNvPr>
          <p:cNvGrpSpPr/>
          <p:nvPr/>
        </p:nvGrpSpPr>
        <p:grpSpPr>
          <a:xfrm>
            <a:off x="4811135" y="2791369"/>
            <a:ext cx="1704204" cy="1436377"/>
            <a:chOff x="4609708" y="1754583"/>
            <a:chExt cx="1934946" cy="1417768"/>
          </a:xfrm>
        </p:grpSpPr>
        <p:pic>
          <p:nvPicPr>
            <p:cNvPr id="36" name="Picture 8" descr="Flag of Iraq.svg">
              <a:extLst>
                <a:ext uri="{FF2B5EF4-FFF2-40B4-BE49-F238E27FC236}">
                  <a16:creationId xmlns:a16="http://schemas.microsoft.com/office/drawing/2014/main" xmlns="" id="{22F8C277-599B-4968-8CF5-400C0A2DD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053" y="1754583"/>
              <a:ext cx="1712294" cy="1141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1">
              <a:extLst>
                <a:ext uri="{FF2B5EF4-FFF2-40B4-BE49-F238E27FC236}">
                  <a16:creationId xmlns:a16="http://schemas.microsoft.com/office/drawing/2014/main" xmlns="" id="{F4E8538B-B168-4772-B168-F8E0D532ADF9}"/>
                </a:ext>
              </a:extLst>
            </p:cNvPr>
            <p:cNvGrpSpPr/>
            <p:nvPr/>
          </p:nvGrpSpPr>
          <p:grpSpPr>
            <a:xfrm>
              <a:off x="4609708" y="2472905"/>
              <a:ext cx="1934946" cy="699446"/>
              <a:chOff x="4185554" y="3867265"/>
              <a:chExt cx="2033833" cy="742425"/>
            </a:xfrm>
          </p:grpSpPr>
          <p:sp>
            <p:nvSpPr>
              <p:cNvPr id="38" name="Rounded Rectangle 43">
                <a:extLst>
                  <a:ext uri="{FF2B5EF4-FFF2-40B4-BE49-F238E27FC236}">
                    <a16:creationId xmlns:a16="http://schemas.microsoft.com/office/drawing/2014/main" xmlns="" id="{1111A2A4-A861-47F4-AA50-E40212B9CF16}"/>
                  </a:ext>
                </a:extLst>
              </p:cNvPr>
              <p:cNvSpPr/>
              <p:nvPr/>
            </p:nvSpPr>
            <p:spPr>
              <a:xfrm>
                <a:off x="4471500" y="4282983"/>
                <a:ext cx="1747887" cy="326707"/>
              </a:xfrm>
              <a:prstGeom prst="round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Iraq</a:t>
                </a:r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9" name="Picture 12" descr="×ª××¦××ª ×ª××× × ×¢×××¨ âªiran flag roundâ¬â">
                <a:extLst>
                  <a:ext uri="{FF2B5EF4-FFF2-40B4-BE49-F238E27FC236}">
                    <a16:creationId xmlns:a16="http://schemas.microsoft.com/office/drawing/2014/main" xmlns="" id="{9A6945FC-CB31-4DA4-B542-4969896F0D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>
                <a:off x="4185554" y="3867265"/>
                <a:ext cx="571107" cy="585216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11250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xmlns="" id="{20391DB9-31DA-4F78-A15B-8F165D8A97E9}"/>
              </a:ext>
            </a:extLst>
          </p:cNvPr>
          <p:cNvCxnSpPr>
            <a:cxnSpLocks/>
          </p:cNvCxnSpPr>
          <p:nvPr/>
        </p:nvCxnSpPr>
        <p:spPr>
          <a:xfrm flipV="1">
            <a:off x="7582252" y="3699030"/>
            <a:ext cx="0" cy="315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xmlns="" id="{15193A0D-6805-4FC6-9937-70AFB1B11674}"/>
              </a:ext>
            </a:extLst>
          </p:cNvPr>
          <p:cNvCxnSpPr>
            <a:cxnSpLocks/>
          </p:cNvCxnSpPr>
          <p:nvPr/>
        </p:nvCxnSpPr>
        <p:spPr>
          <a:xfrm flipV="1">
            <a:off x="5787135" y="4184249"/>
            <a:ext cx="0" cy="36415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xmlns="" id="{881F626A-32E4-4ADC-B8EC-7AB3C7A83374}"/>
              </a:ext>
            </a:extLst>
          </p:cNvPr>
          <p:cNvCxnSpPr>
            <a:cxnSpLocks/>
          </p:cNvCxnSpPr>
          <p:nvPr/>
        </p:nvCxnSpPr>
        <p:spPr>
          <a:xfrm flipH="1" flipV="1">
            <a:off x="4458206" y="3241419"/>
            <a:ext cx="329818" cy="315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80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xmlns="" id="{9B967053-A478-4C2D-805C-6390126831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3748" y="1876329"/>
          <a:ext cx="6743999" cy="360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73791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536" y="2276872"/>
          <a:ext cx="82296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91630"/>
            <a:ext cx="8229600" cy="857250"/>
          </a:xfrm>
        </p:spPr>
        <p:txBody>
          <a:bodyPr>
            <a:normAutofit/>
          </a:bodyPr>
          <a:lstStyle/>
          <a:p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חלופות אסטרטגיות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DFA2DC-CBBF-4DDA-9E87-F36B11CC9E29}"/>
              </a:ext>
            </a:extLst>
          </p:cNvPr>
          <p:cNvSpPr txBox="1"/>
          <p:nvPr/>
        </p:nvSpPr>
        <p:spPr>
          <a:xfrm>
            <a:off x="179512" y="5229201"/>
            <a:ext cx="20162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היגיון הכרעה וא"כ ייצוב ועיצוב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EFED75-62BE-4C6F-BC65-6E05A59231B2}"/>
              </a:ext>
            </a:extLst>
          </p:cNvPr>
          <p:cNvSpPr txBox="1"/>
          <p:nvPr/>
        </p:nvSpPr>
        <p:spPr>
          <a:xfrm>
            <a:off x="2411760" y="5230942"/>
            <a:ext cx="20162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היגיון הסתגלות והרתעה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CCBD8-0004-488E-AD3B-97D73260BA97}"/>
              </a:ext>
            </a:extLst>
          </p:cNvPr>
          <p:cNvSpPr txBox="1"/>
          <p:nvPr/>
        </p:nvSpPr>
        <p:spPr>
          <a:xfrm>
            <a:off x="4644008" y="5025950"/>
            <a:ext cx="201622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השלמת רעיון ההתנתקות - פתיחת הרצועה למצרים ולים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98AB43-815B-42D6-BEF7-CBC24146250E}"/>
              </a:ext>
            </a:extLst>
          </p:cNvPr>
          <p:cNvSpPr txBox="1"/>
          <p:nvPr/>
        </p:nvSpPr>
        <p:spPr>
          <a:xfrm>
            <a:off x="6804248" y="5013176"/>
            <a:ext cx="201622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הגיון הסדרי מול חמאס ככתובת בלעדית</a:t>
            </a:r>
          </a:p>
        </p:txBody>
      </p:sp>
    </p:spTree>
    <p:extLst>
      <p:ext uri="{BB962C8B-B14F-4D97-AF65-F5344CB8AC3E}">
        <p14:creationId xmlns:p14="http://schemas.microsoft.com/office/powerpoint/2010/main" xmlns="" val="348899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תודה על ההקשבה</a:t>
            </a:r>
            <a:b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שאלות?</a:t>
            </a:r>
          </a:p>
        </p:txBody>
      </p:sp>
      <p:sp>
        <p:nvSpPr>
          <p:cNvPr id="3" name="Rectangle 2"/>
          <p:cNvSpPr/>
          <p:nvPr/>
        </p:nvSpPr>
        <p:spPr>
          <a:xfrm>
            <a:off x="7308304" y="6093296"/>
            <a:ext cx="1763688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02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DEACE-63CD-41E2-88D6-08E4AF2A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2362274"/>
          </a:xfrm>
        </p:spPr>
        <p:txBody>
          <a:bodyPr>
            <a:normAutofit/>
          </a:bodyPr>
          <a:lstStyle/>
          <a:p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למה למרות עוצמתה, ישראל מתקשה להשיג יעדיה  האסטרטגיים?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4BBA76-E16A-4646-84F9-5FC85FA5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41E579F-B0AC-486E-BBA9-FD3A89CA3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אסימטריה גאוגרפית ודמוגרפית</a:t>
            </a:r>
          </a:p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הגדרת ניצחון שונה ויעדים אסימטריים</a:t>
            </a:r>
          </a:p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חברה רגישה מאד לאבדות</a:t>
            </a:r>
          </a:p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כלכלה מודרנית ופתוחה לעולם – רגישה לעימותים צבאיים</a:t>
            </a:r>
          </a:p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אסימטריה בכללי ונורמות הפעלת הכוח בעימותים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‫לראות את חצי הכוס הריקה‬‎">
            <a:extLst>
              <a:ext uri="{FF2B5EF4-FFF2-40B4-BE49-F238E27FC236}">
                <a16:creationId xmlns:a16="http://schemas.microsoft.com/office/drawing/2014/main" xmlns="" id="{D110F3F8-FD59-4D65-AA05-C477FB9B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234" y="6556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56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422D9-4659-46C0-9972-F38C6A17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שמונה סוגיות ביטחון לאומי המחייבות דיון מעמיק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C24866-C77C-47F0-A0E4-921E2D4E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918434842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‫טילים איראניים‬‎">
            <a:extLst>
              <a:ext uri="{FF2B5EF4-FFF2-40B4-BE49-F238E27FC236}">
                <a16:creationId xmlns:a16="http://schemas.microsoft.com/office/drawing/2014/main" xmlns="" id="{17E1D195-3BEA-49EE-8197-A4A3994B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1652" y="1844824"/>
            <a:ext cx="1298340" cy="10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59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7344" y="143635"/>
            <a:ext cx="8820151" cy="11430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spcBef>
                <a:spcPct val="0"/>
              </a:spcBef>
              <a:defRPr/>
            </a:pPr>
            <a:r>
              <a:rPr lang="he-IL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התמודדות עם האיום האיראני – מול "שתי הזרועות"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â«××× ××× ××¢×××× ×××¨××â¬â">
            <a:extLst>
              <a:ext uri="{FF2B5EF4-FFF2-40B4-BE49-F238E27FC236}">
                <a16:creationId xmlns:a16="http://schemas.microsoft.com/office/drawing/2014/main" xmlns="" id="{F5977B29-0CB9-46D0-830C-0DABF3C8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2" y="1223755"/>
            <a:ext cx="9136018" cy="57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â«×××¨×× ××××¨× ××ª××××â¬â">
            <a:extLst>
              <a:ext uri="{FF2B5EF4-FFF2-40B4-BE49-F238E27FC236}">
                <a16:creationId xmlns:a16="http://schemas.microsoft.com/office/drawing/2014/main" xmlns="" id="{AC8C12B8-6B35-45BC-BEDE-1A3FCD44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35" y="4459142"/>
            <a:ext cx="2885043" cy="18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â«××¨×¢×× ×××¨××â¬â">
            <a:extLst>
              <a:ext uri="{FF2B5EF4-FFF2-40B4-BE49-F238E27FC236}">
                <a16:creationId xmlns:a16="http://schemas.microsoft.com/office/drawing/2014/main" xmlns="" id="{11C96FC2-2DB2-448D-A5E8-5E5C8615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10" y="1597598"/>
            <a:ext cx="2735819" cy="18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909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1374DBF-5B7D-4467-800D-212CBE35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47" y="1124744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F45DE8-F106-4496-911B-FD446F26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F2ACA4-BDCE-4C4D-B4C6-2F81E15AC940}"/>
              </a:ext>
            </a:extLst>
          </p:cNvPr>
          <p:cNvSpPr/>
          <p:nvPr/>
        </p:nvSpPr>
        <p:spPr>
          <a:xfrm>
            <a:off x="1465404" y="3863181"/>
            <a:ext cx="64908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4400" b="1" dirty="0">
                <a:solidFill>
                  <a:schemeClr val="bg1"/>
                </a:solidFill>
              </a:rPr>
              <a:t>איום הגרעין האיראני – לאן?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1949-237F-4789-9894-285853016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67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xmlns="" id="{2AEF42BD-F2A6-4638-801F-57A2D3C3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380" y="234281"/>
            <a:ext cx="4909614" cy="29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xmlns="" id="{7E6E783C-B04A-4DA2-B355-5CE6B08D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690" y="3450400"/>
            <a:ext cx="4692930" cy="31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58E082-642E-4340-BB37-E027D549BCF8}"/>
              </a:ext>
            </a:extLst>
          </p:cNvPr>
          <p:cNvSpPr txBox="1"/>
          <p:nvPr/>
        </p:nvSpPr>
        <p:spPr>
          <a:xfrm>
            <a:off x="6771779" y="1752145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9273BC-B0A2-4CFF-AD84-637010B841A7}"/>
              </a:ext>
            </a:extLst>
          </p:cNvPr>
          <p:cNvSpPr txBox="1"/>
          <p:nvPr/>
        </p:nvSpPr>
        <p:spPr>
          <a:xfrm>
            <a:off x="6848745" y="4736523"/>
            <a:ext cx="98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82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9EA1E0-5A70-4FCD-989E-9B5552993C99}"/>
              </a:ext>
            </a:extLst>
          </p:cNvPr>
          <p:cNvSpPr txBox="1"/>
          <p:nvPr/>
        </p:nvSpPr>
        <p:spPr>
          <a:xfrm>
            <a:off x="2141730" y="416567"/>
            <a:ext cx="477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איך עושים פצצת אטום ?</a:t>
            </a:r>
          </a:p>
          <a:p>
            <a:pPr algn="ctr"/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2D9FD0-67AD-47F0-9705-399C6C4FADE1}"/>
              </a:ext>
            </a:extLst>
          </p:cNvPr>
          <p:cNvSpPr txBox="1"/>
          <p:nvPr/>
        </p:nvSpPr>
        <p:spPr>
          <a:xfrm>
            <a:off x="6115667" y="3879050"/>
            <a:ext cx="214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חומר מעושר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BD6341-42A0-4ADC-87EB-60FF269FF372}"/>
              </a:ext>
            </a:extLst>
          </p:cNvPr>
          <p:cNvSpPr txBox="1"/>
          <p:nvPr/>
        </p:nvSpPr>
        <p:spPr>
          <a:xfrm>
            <a:off x="440370" y="387905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פלטפורמת שיגור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272E00-EDCC-4173-864B-4725142DC5AE}"/>
              </a:ext>
            </a:extLst>
          </p:cNvPr>
          <p:cNvSpPr txBox="1"/>
          <p:nvPr/>
        </p:nvSpPr>
        <p:spPr>
          <a:xfrm>
            <a:off x="3468025" y="3879050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מערכת נשק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Image result for â«×¤×¦×¦× ××¨×¢×× ××ª ×××¨××â¬â">
            <a:extLst>
              <a:ext uri="{FF2B5EF4-FFF2-40B4-BE49-F238E27FC236}">
                <a16:creationId xmlns:a16="http://schemas.microsoft.com/office/drawing/2014/main" xmlns="" id="{B0B0349E-B7CA-4AB4-9121-A98B61401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378" y="1268760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â«×××¨× ××× ×××¢×©×¨â¬â">
            <a:extLst>
              <a:ext uri="{FF2B5EF4-FFF2-40B4-BE49-F238E27FC236}">
                <a16:creationId xmlns:a16="http://schemas.microsoft.com/office/drawing/2014/main" xmlns="" id="{CFB075D1-9715-41D2-A0D4-73A52D85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933" y="4779150"/>
            <a:ext cx="248159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465837-770B-4379-BEA9-7A89C5BC77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7860" y="4274448"/>
            <a:ext cx="2381250" cy="156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7741FD-3755-44C8-9428-7202CBED6E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688135"/>
            <a:ext cx="2266348" cy="12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50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xmlns="" id="{2AEF42BD-F2A6-4638-801F-57A2D3C3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08" y="466646"/>
            <a:ext cx="3648532" cy="21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xmlns="" id="{7E6E783C-B04A-4DA2-B355-5CE6B08D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45" y="3360654"/>
            <a:ext cx="3299226" cy="21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98D7EED0-D4AD-48FF-9EC3-EF7644AA5992}"/>
              </a:ext>
            </a:extLst>
          </p:cNvPr>
          <p:cNvGraphicFramePr/>
          <p:nvPr/>
        </p:nvGraphicFramePr>
        <p:xfrm>
          <a:off x="5202070" y="863714"/>
          <a:ext cx="3630219" cy="589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101866-C276-450C-98D7-B4F64C1E8B2C}"/>
              </a:ext>
            </a:extLst>
          </p:cNvPr>
          <p:cNvSpPr txBox="1"/>
          <p:nvPr/>
        </p:nvSpPr>
        <p:spPr>
          <a:xfrm>
            <a:off x="4842030" y="235813"/>
            <a:ext cx="389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האסטרטגיות לעצור את איראן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245751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729</Words>
  <Application>Microsoft Office PowerPoint</Application>
  <PresentationFormat>‫הצגה על המסך (4:3)</PresentationFormat>
  <Paragraphs>198</Paragraphs>
  <Slides>26</Slides>
  <Notes>10</Notes>
  <HiddenSlides>2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27" baseType="lpstr">
      <vt:lpstr>ערכת נושא Office</vt:lpstr>
      <vt:lpstr>מאזן הביטחון הלאומי של ישראל  </vt:lpstr>
      <vt:lpstr>חצי הכוס המלאה</vt:lpstr>
      <vt:lpstr>למה למרות עוצמתה, ישראל מתקשה להשיג יעדיה  האסטרטגיים? </vt:lpstr>
      <vt:lpstr>שמונה סוגיות ביטחון לאומי המחייבות דיון מעמיק  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נסיגת ארה"ב מהסכם הגרעין</vt:lpstr>
      <vt:lpstr>שקופית 12</vt:lpstr>
      <vt:lpstr>סוף לסבלנות האסטרטגית האיראנית </vt:lpstr>
      <vt:lpstr>שקופית 14</vt:lpstr>
      <vt:lpstr>As of today</vt:lpstr>
      <vt:lpstr>הזרוע הקונבנציונלית האיראנית</vt:lpstr>
      <vt:lpstr>מיצוי המערכה בין המלחמות (מב"מ)</vt:lpstr>
      <vt:lpstr>שקופית 18</vt:lpstr>
      <vt:lpstr>"פרויקט הדיוק" – מאיזה מספר  הוא איום אסטרטגי מהמעלה הראשונה?</vt:lpstr>
      <vt:lpstr>שקופית 20</vt:lpstr>
      <vt:lpstr>אסטרטגיות מול "פרויקט הדיוק"</vt:lpstr>
      <vt:lpstr>ארה"ב משדרת חולשה ובדלנות– משמעויות לישראל</vt:lpstr>
      <vt:lpstr>שקופית 23</vt:lpstr>
      <vt:lpstr>שקופית 24</vt:lpstr>
      <vt:lpstr>חלופות אסטרטגיות</vt:lpstr>
      <vt:lpstr>תודה על ההקשבה  שאלות?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National Security Challenges Facing the Next Government of Israel</dc:title>
  <dc:creator>Ari Heistein</dc:creator>
  <cp:lastModifiedBy>u45414</cp:lastModifiedBy>
  <cp:revision>190</cp:revision>
  <dcterms:created xsi:type="dcterms:W3CDTF">2019-09-10T07:32:14Z</dcterms:created>
  <dcterms:modified xsi:type="dcterms:W3CDTF">2019-12-11T08:54:18Z</dcterms:modified>
</cp:coreProperties>
</file>