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56" r:id="rId1"/>
  </p:sldMasterIdLst>
  <p:notesMasterIdLst>
    <p:notesMasterId r:id="rId15"/>
  </p:notesMasterIdLst>
  <p:sldIdLst>
    <p:sldId id="257" r:id="rId2"/>
    <p:sldId id="258" r:id="rId3"/>
    <p:sldId id="259" r:id="rId4"/>
    <p:sldId id="290" r:id="rId5"/>
    <p:sldId id="304" r:id="rId6"/>
    <p:sldId id="270" r:id="rId7"/>
    <p:sldId id="267" r:id="rId8"/>
    <p:sldId id="311" r:id="rId9"/>
    <p:sldId id="261" r:id="rId10"/>
    <p:sldId id="301" r:id="rId11"/>
    <p:sldId id="271" r:id="rId12"/>
    <p:sldId id="30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67" d="100"/>
          <a:sy n="67" d="100"/>
        </p:scale>
        <p:origin x="73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543702-BC50-4A45-8BEB-75BF879F3900}" type="doc">
      <dgm:prSet loTypeId="urn:microsoft.com/office/officeart/2005/8/layout/process3" loCatId="process" qsTypeId="urn:microsoft.com/office/officeart/2005/8/quickstyle/3d2" qsCatId="3D" csTypeId="urn:microsoft.com/office/officeart/2005/8/colors/accent1_2" csCatId="accent1" phldr="1"/>
      <dgm:spPr/>
    </dgm:pt>
    <dgm:pt modelId="{FD2EC86D-3502-44A7-B1DF-19C4CDEAED1E}">
      <dgm:prSet phldrT="[Text]"/>
      <dgm:spPr/>
      <dgm:t>
        <a:bodyPr/>
        <a:lstStyle/>
        <a:p>
          <a:r>
            <a:rPr lang="he-IL" dirty="0" smtClean="0"/>
            <a:t>יום חמישי 5/12/19</a:t>
          </a:r>
          <a:endParaRPr lang="en-US" dirty="0"/>
        </a:p>
      </dgm:t>
    </dgm:pt>
    <dgm:pt modelId="{2126888A-1CB7-488A-84CA-8662C55C7184}" type="parTrans" cxnId="{4351F266-5FB6-4707-AECD-946A7EB2AE0C}">
      <dgm:prSet/>
      <dgm:spPr/>
      <dgm:t>
        <a:bodyPr/>
        <a:lstStyle/>
        <a:p>
          <a:endParaRPr lang="en-US"/>
        </a:p>
      </dgm:t>
    </dgm:pt>
    <dgm:pt modelId="{7D3062A7-D141-4E80-8FFC-81F1C3C8C753}" type="sibTrans" cxnId="{4351F266-5FB6-4707-AECD-946A7EB2AE0C}">
      <dgm:prSet/>
      <dgm:spPr/>
      <dgm:t>
        <a:bodyPr/>
        <a:lstStyle/>
        <a:p>
          <a:endParaRPr lang="en-US"/>
        </a:p>
      </dgm:t>
    </dgm:pt>
    <dgm:pt modelId="{016A28ED-1677-4425-90E5-E6FC35753D02}">
      <dgm:prSet phldrT="[Text]"/>
      <dgm:spPr/>
      <dgm:t>
        <a:bodyPr/>
        <a:lstStyle/>
        <a:p>
          <a:r>
            <a:rPr lang="he-IL" dirty="0" smtClean="0"/>
            <a:t>יום רביעי 11/12/19</a:t>
          </a:r>
          <a:endParaRPr lang="en-US" dirty="0"/>
        </a:p>
      </dgm:t>
    </dgm:pt>
    <dgm:pt modelId="{C784B13C-9AA3-410F-9F64-8C09FF1ACCC7}" type="parTrans" cxnId="{FE611A1A-8CE6-48C2-9B27-757712F2D4DD}">
      <dgm:prSet/>
      <dgm:spPr/>
      <dgm:t>
        <a:bodyPr/>
        <a:lstStyle/>
        <a:p>
          <a:endParaRPr lang="en-US"/>
        </a:p>
      </dgm:t>
    </dgm:pt>
    <dgm:pt modelId="{55667A26-EA95-437C-AC00-73E0CBA91AFD}" type="sibTrans" cxnId="{FE611A1A-8CE6-48C2-9B27-757712F2D4DD}">
      <dgm:prSet/>
      <dgm:spPr/>
      <dgm:t>
        <a:bodyPr/>
        <a:lstStyle/>
        <a:p>
          <a:endParaRPr lang="en-US"/>
        </a:p>
      </dgm:t>
    </dgm:pt>
    <dgm:pt modelId="{8C481829-E088-4063-8380-2784B097F0E7}">
      <dgm:prSet phldrT="[Text]"/>
      <dgm:spPr/>
      <dgm:t>
        <a:bodyPr/>
        <a:lstStyle/>
        <a:p>
          <a:r>
            <a:rPr lang="he-IL" dirty="0" smtClean="0"/>
            <a:t>סקירת הסיור</a:t>
          </a:r>
          <a:endParaRPr lang="en-US" dirty="0"/>
        </a:p>
      </dgm:t>
    </dgm:pt>
    <dgm:pt modelId="{67B9C2D8-962D-4B54-A31B-81C9A1C3284E}" type="parTrans" cxnId="{EFFDD9D6-D6B2-4615-B21E-3663274ACCC4}">
      <dgm:prSet/>
      <dgm:spPr/>
      <dgm:t>
        <a:bodyPr/>
        <a:lstStyle/>
        <a:p>
          <a:endParaRPr lang="en-US"/>
        </a:p>
      </dgm:t>
    </dgm:pt>
    <dgm:pt modelId="{39FD5135-A294-4FF6-84FA-138CFD6012EE}" type="sibTrans" cxnId="{EFFDD9D6-D6B2-4615-B21E-3663274ACCC4}">
      <dgm:prSet/>
      <dgm:spPr/>
      <dgm:t>
        <a:bodyPr/>
        <a:lstStyle/>
        <a:p>
          <a:endParaRPr lang="en-US"/>
        </a:p>
      </dgm:t>
    </dgm:pt>
    <dgm:pt modelId="{9E77D3D4-DA08-46A1-BE96-38604A5F8E3C}">
      <dgm:prSet phldrT="[Text]"/>
      <dgm:spPr/>
      <dgm:t>
        <a:bodyPr/>
        <a:lstStyle/>
        <a:p>
          <a:r>
            <a:rPr lang="he-IL" dirty="0" err="1" smtClean="0"/>
            <a:t>תוכנית</a:t>
          </a:r>
          <a:r>
            <a:rPr lang="he-IL" dirty="0" smtClean="0"/>
            <a:t> אסטרטגית</a:t>
          </a:r>
          <a:endParaRPr lang="en-US" dirty="0"/>
        </a:p>
      </dgm:t>
    </dgm:pt>
    <dgm:pt modelId="{4D441631-5AE0-4E35-973A-7D0E01769DA9}" type="parTrans" cxnId="{88E94A9E-BA8B-4CE9-918B-42F6A3BA4BA9}">
      <dgm:prSet/>
      <dgm:spPr/>
      <dgm:t>
        <a:bodyPr/>
        <a:lstStyle/>
        <a:p>
          <a:endParaRPr lang="en-US"/>
        </a:p>
      </dgm:t>
    </dgm:pt>
    <dgm:pt modelId="{00FC265A-B6AD-4E60-87EF-D6CD5BB4329B}" type="sibTrans" cxnId="{88E94A9E-BA8B-4CE9-918B-42F6A3BA4BA9}">
      <dgm:prSet/>
      <dgm:spPr/>
      <dgm:t>
        <a:bodyPr/>
        <a:lstStyle/>
        <a:p>
          <a:endParaRPr lang="en-US"/>
        </a:p>
      </dgm:t>
    </dgm:pt>
    <dgm:pt modelId="{0485EAAA-28D6-402D-BC47-65108AB89D5E}">
      <dgm:prSet phldrT="[Text]"/>
      <dgm:spPr/>
      <dgm:t>
        <a:bodyPr/>
        <a:lstStyle/>
        <a:p>
          <a:r>
            <a:rPr lang="he-IL" dirty="0" smtClean="0"/>
            <a:t>הסדרת קרקעות בדואים</a:t>
          </a:r>
          <a:endParaRPr lang="en-US" dirty="0"/>
        </a:p>
      </dgm:t>
    </dgm:pt>
    <dgm:pt modelId="{C748BE3C-CEF2-4C77-AE84-0B89B3E97336}" type="parTrans" cxnId="{3C660D22-3839-437F-94EA-F78A9D77E5B4}">
      <dgm:prSet/>
      <dgm:spPr/>
      <dgm:t>
        <a:bodyPr/>
        <a:lstStyle/>
        <a:p>
          <a:endParaRPr lang="en-US"/>
        </a:p>
      </dgm:t>
    </dgm:pt>
    <dgm:pt modelId="{E13018D1-9453-4D1F-B2BA-98C0AF2D2187}" type="sibTrans" cxnId="{3C660D22-3839-437F-94EA-F78A9D77E5B4}">
      <dgm:prSet/>
      <dgm:spPr/>
      <dgm:t>
        <a:bodyPr/>
        <a:lstStyle/>
        <a:p>
          <a:endParaRPr lang="en-US"/>
        </a:p>
      </dgm:t>
    </dgm:pt>
    <dgm:pt modelId="{98B97C62-67DB-4601-BF09-01EEDAC7FCE1}">
      <dgm:prSet phldrT="[Text]"/>
      <dgm:spPr/>
      <dgm:t>
        <a:bodyPr/>
        <a:lstStyle/>
        <a:p>
          <a:r>
            <a:rPr lang="he-IL" dirty="0" smtClean="0"/>
            <a:t>מנכ"ל המשרד לנגב והגליל</a:t>
          </a:r>
          <a:endParaRPr lang="en-US" dirty="0"/>
        </a:p>
      </dgm:t>
    </dgm:pt>
    <dgm:pt modelId="{C3BBA995-3C95-419E-905F-73E07582B0C7}" type="parTrans" cxnId="{2066D93D-0C3D-46C9-AAB8-CCBECFCAB50E}">
      <dgm:prSet/>
      <dgm:spPr/>
      <dgm:t>
        <a:bodyPr/>
        <a:lstStyle/>
        <a:p>
          <a:endParaRPr lang="en-US"/>
        </a:p>
      </dgm:t>
    </dgm:pt>
    <dgm:pt modelId="{D8410925-A8A4-4A44-94E0-9C5334FFAFD2}" type="sibTrans" cxnId="{2066D93D-0C3D-46C9-AAB8-CCBECFCAB50E}">
      <dgm:prSet/>
      <dgm:spPr/>
      <dgm:t>
        <a:bodyPr/>
        <a:lstStyle/>
        <a:p>
          <a:endParaRPr lang="en-US"/>
        </a:p>
      </dgm:t>
    </dgm:pt>
    <dgm:pt modelId="{1D472C8F-C6A8-4974-8976-96A46173445B}">
      <dgm:prSet phldrT="[Text]"/>
      <dgm:spPr/>
      <dgm:t>
        <a:bodyPr/>
        <a:lstStyle/>
        <a:p>
          <a:r>
            <a:rPr lang="he-IL" dirty="0" smtClean="0"/>
            <a:t>אלוף פד"ם</a:t>
          </a:r>
          <a:endParaRPr lang="en-US" dirty="0"/>
        </a:p>
      </dgm:t>
    </dgm:pt>
    <dgm:pt modelId="{BA2209B6-24EF-4A42-AEE2-F7E87C0BB1BD}" type="parTrans" cxnId="{853CF72B-79DB-47FF-ADB9-E2CC01F21C22}">
      <dgm:prSet/>
      <dgm:spPr/>
      <dgm:t>
        <a:bodyPr/>
        <a:lstStyle/>
        <a:p>
          <a:endParaRPr lang="en-US"/>
        </a:p>
      </dgm:t>
    </dgm:pt>
    <dgm:pt modelId="{9CEA8D4E-2BC9-456D-B48B-3DBEB8A487C5}" type="sibTrans" cxnId="{853CF72B-79DB-47FF-ADB9-E2CC01F21C22}">
      <dgm:prSet/>
      <dgm:spPr/>
      <dgm:t>
        <a:bodyPr/>
        <a:lstStyle/>
        <a:p>
          <a:endParaRPr lang="en-US"/>
        </a:p>
      </dgm:t>
    </dgm:pt>
    <dgm:pt modelId="{2A4944B7-8EFE-43E3-B655-5AE4FBE34C5D}">
      <dgm:prSet phldrT="[Text]"/>
      <dgm:spPr/>
      <dgm:t>
        <a:bodyPr/>
        <a:lstStyle/>
        <a:p>
          <a:r>
            <a:rPr lang="he-IL" dirty="0" smtClean="0"/>
            <a:t>ראש מרחב דרום שב"כ.</a:t>
          </a:r>
          <a:endParaRPr lang="en-US" dirty="0"/>
        </a:p>
      </dgm:t>
    </dgm:pt>
    <dgm:pt modelId="{63B732CA-F201-426E-8960-B288FB32F6E0}" type="parTrans" cxnId="{C14A6A7B-8A5A-41CE-B2AA-52241423C109}">
      <dgm:prSet/>
      <dgm:spPr/>
      <dgm:t>
        <a:bodyPr/>
        <a:lstStyle/>
        <a:p>
          <a:endParaRPr lang="en-US"/>
        </a:p>
      </dgm:t>
    </dgm:pt>
    <dgm:pt modelId="{4C57A96B-B1F2-4EFD-97D4-D530B4AA0D28}" type="sibTrans" cxnId="{C14A6A7B-8A5A-41CE-B2AA-52241423C109}">
      <dgm:prSet/>
      <dgm:spPr/>
      <dgm:t>
        <a:bodyPr/>
        <a:lstStyle/>
        <a:p>
          <a:endParaRPr lang="en-US"/>
        </a:p>
      </dgm:t>
    </dgm:pt>
    <dgm:pt modelId="{78F92A8D-DF9D-49C1-A48F-C111710D23EC}">
      <dgm:prSet phldrT="[Text]"/>
      <dgm:spPr/>
      <dgm:t>
        <a:bodyPr/>
        <a:lstStyle/>
        <a:p>
          <a:r>
            <a:rPr lang="he-IL" dirty="0" smtClean="0"/>
            <a:t>סקירה אקדמית</a:t>
          </a:r>
          <a:endParaRPr lang="en-US" dirty="0"/>
        </a:p>
      </dgm:t>
    </dgm:pt>
    <dgm:pt modelId="{C5E0316E-D6D0-4088-934A-9E807E0C5D1F}" type="parTrans" cxnId="{1FA89DFD-3291-4E70-9BC2-A89210780F21}">
      <dgm:prSet/>
      <dgm:spPr/>
      <dgm:t>
        <a:bodyPr/>
        <a:lstStyle/>
        <a:p>
          <a:endParaRPr lang="en-US"/>
        </a:p>
      </dgm:t>
    </dgm:pt>
    <dgm:pt modelId="{59CE45F3-8D81-4B87-AA54-428694807197}" type="sibTrans" cxnId="{1FA89DFD-3291-4E70-9BC2-A89210780F21}">
      <dgm:prSet/>
      <dgm:spPr/>
      <dgm:t>
        <a:bodyPr/>
        <a:lstStyle/>
        <a:p>
          <a:endParaRPr lang="en-US"/>
        </a:p>
      </dgm:t>
    </dgm:pt>
    <dgm:pt modelId="{09C5C071-C019-43EC-B889-7AB5C2727638}">
      <dgm:prSet phldrT="[Text]"/>
      <dgm:spPr/>
      <dgm:t>
        <a:bodyPr/>
        <a:lstStyle/>
        <a:p>
          <a:r>
            <a:rPr lang="he-IL" dirty="0" smtClean="0"/>
            <a:t>יום חמישי 10/12/19</a:t>
          </a:r>
          <a:endParaRPr lang="en-US" dirty="0"/>
        </a:p>
      </dgm:t>
    </dgm:pt>
    <dgm:pt modelId="{F3531E4A-9AEE-4AB8-A7AE-5362002E44FF}" type="parTrans" cxnId="{BD110B5E-C8F8-4C01-8D9E-0C1F9ED98F73}">
      <dgm:prSet/>
      <dgm:spPr/>
      <dgm:t>
        <a:bodyPr/>
        <a:lstStyle/>
        <a:p>
          <a:endParaRPr lang="en-US"/>
        </a:p>
      </dgm:t>
    </dgm:pt>
    <dgm:pt modelId="{77E94BA6-9F7C-48CB-BC85-58006C0F1EE5}" type="sibTrans" cxnId="{BD110B5E-C8F8-4C01-8D9E-0C1F9ED98F73}">
      <dgm:prSet/>
      <dgm:spPr/>
      <dgm:t>
        <a:bodyPr/>
        <a:lstStyle/>
        <a:p>
          <a:endParaRPr lang="en-US"/>
        </a:p>
      </dgm:t>
    </dgm:pt>
    <dgm:pt modelId="{A970BC23-2D0D-4C3D-B314-776497C3C4FE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he-IL" dirty="0" smtClean="0"/>
            <a:t>עמיר פרץ</a:t>
          </a:r>
          <a:endParaRPr lang="en-US" dirty="0"/>
        </a:p>
      </dgm:t>
    </dgm:pt>
    <dgm:pt modelId="{E59DF7E2-FAF0-4412-AD5F-78BF4ACE6944}" type="parTrans" cxnId="{128AB97C-BAC8-429F-A689-010FAD21AD2D}">
      <dgm:prSet/>
      <dgm:spPr/>
      <dgm:t>
        <a:bodyPr/>
        <a:lstStyle/>
        <a:p>
          <a:endParaRPr lang="en-US"/>
        </a:p>
      </dgm:t>
    </dgm:pt>
    <dgm:pt modelId="{00B4CE89-D591-4B5A-9C09-DE83D6C467E0}" type="sibTrans" cxnId="{128AB97C-BAC8-429F-A689-010FAD21AD2D}">
      <dgm:prSet/>
      <dgm:spPr/>
      <dgm:t>
        <a:bodyPr/>
        <a:lstStyle/>
        <a:p>
          <a:endParaRPr lang="en-US"/>
        </a:p>
      </dgm:t>
    </dgm:pt>
    <dgm:pt modelId="{2698E358-AAD8-4BB5-B6C1-3D324E6BE074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he-IL" dirty="0" smtClean="0"/>
            <a:t> צוותי</a:t>
          </a:r>
          <a:r>
            <a:rPr lang="en-US" dirty="0" smtClean="0"/>
            <a:t>TED</a:t>
          </a:r>
          <a:r>
            <a:rPr lang="he-IL" dirty="0" smtClean="0"/>
            <a:t>    </a:t>
          </a:r>
          <a:endParaRPr lang="en-US" dirty="0"/>
        </a:p>
      </dgm:t>
    </dgm:pt>
    <dgm:pt modelId="{853362EC-B7A2-4B3E-91BE-3D7F34D0A2D4}" type="parTrans" cxnId="{F20F8A7E-EAA2-44DB-B916-4CB343B2781A}">
      <dgm:prSet/>
      <dgm:spPr/>
      <dgm:t>
        <a:bodyPr/>
        <a:lstStyle/>
        <a:p>
          <a:endParaRPr lang="en-US"/>
        </a:p>
      </dgm:t>
    </dgm:pt>
    <dgm:pt modelId="{61B3292A-9624-4EF5-B151-DEDA07D57172}" type="sibTrans" cxnId="{F20F8A7E-EAA2-44DB-B916-4CB343B2781A}">
      <dgm:prSet/>
      <dgm:spPr/>
      <dgm:t>
        <a:bodyPr/>
        <a:lstStyle/>
        <a:p>
          <a:endParaRPr lang="en-US"/>
        </a:p>
      </dgm:t>
    </dgm:pt>
    <dgm:pt modelId="{3E55A49D-D2A0-4DB3-984F-5B602D5BFF1F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he-IL" dirty="0" smtClean="0"/>
            <a:t>לו"ז סופי </a:t>
          </a:r>
          <a:r>
            <a:rPr lang="en-US" dirty="0" smtClean="0"/>
            <a:t>TBD</a:t>
          </a:r>
          <a:endParaRPr lang="en-US" dirty="0"/>
        </a:p>
      </dgm:t>
    </dgm:pt>
    <dgm:pt modelId="{EB829F4B-948B-4190-8452-6AD3677A485F}" type="parTrans" cxnId="{AE62022B-068A-43F6-B790-3C16900247EE}">
      <dgm:prSet/>
      <dgm:spPr/>
      <dgm:t>
        <a:bodyPr/>
        <a:lstStyle/>
        <a:p>
          <a:endParaRPr lang="en-US"/>
        </a:p>
      </dgm:t>
    </dgm:pt>
    <dgm:pt modelId="{D4CBCB08-9848-42B5-B75C-D405C5FF372D}" type="sibTrans" cxnId="{AE62022B-068A-43F6-B790-3C16900247EE}">
      <dgm:prSet/>
      <dgm:spPr/>
      <dgm:t>
        <a:bodyPr/>
        <a:lstStyle/>
        <a:p>
          <a:endParaRPr lang="en-US"/>
        </a:p>
      </dgm:t>
    </dgm:pt>
    <dgm:pt modelId="{A6F10DA7-36DC-4D0C-923E-AC22C31FC326}" type="pres">
      <dgm:prSet presAssocID="{60543702-BC50-4A45-8BEB-75BF879F3900}" presName="linearFlow" presStyleCnt="0">
        <dgm:presLayoutVars>
          <dgm:dir/>
          <dgm:animLvl val="lvl"/>
          <dgm:resizeHandles val="exact"/>
        </dgm:presLayoutVars>
      </dgm:prSet>
      <dgm:spPr/>
    </dgm:pt>
    <dgm:pt modelId="{29CA95AD-8762-444B-9671-A4CE326EF329}" type="pres">
      <dgm:prSet presAssocID="{FD2EC86D-3502-44A7-B1DF-19C4CDEAED1E}" presName="composite" presStyleCnt="0"/>
      <dgm:spPr/>
    </dgm:pt>
    <dgm:pt modelId="{4E469DE5-9D61-4DAB-95EF-8E61AD88CF42}" type="pres">
      <dgm:prSet presAssocID="{FD2EC86D-3502-44A7-B1DF-19C4CDEAED1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3C1298-C653-4CB3-AFBF-8D06BA187176}" type="pres">
      <dgm:prSet presAssocID="{FD2EC86D-3502-44A7-B1DF-19C4CDEAED1E}" presName="parSh" presStyleLbl="node1" presStyleIdx="0" presStyleCnt="3"/>
      <dgm:spPr/>
      <dgm:t>
        <a:bodyPr/>
        <a:lstStyle/>
        <a:p>
          <a:endParaRPr lang="en-US"/>
        </a:p>
      </dgm:t>
    </dgm:pt>
    <dgm:pt modelId="{522F53D4-E95E-4409-A376-8BDC61E46109}" type="pres">
      <dgm:prSet presAssocID="{FD2EC86D-3502-44A7-B1DF-19C4CDEAED1E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C47534-EDF7-44D7-848B-33EF9B3DA4DD}" type="pres">
      <dgm:prSet presAssocID="{7D3062A7-D141-4E80-8FFC-81F1C3C8C753}" presName="sibTrans" presStyleLbl="sibTrans2D1" presStyleIdx="0" presStyleCnt="2"/>
      <dgm:spPr/>
      <dgm:t>
        <a:bodyPr/>
        <a:lstStyle/>
        <a:p>
          <a:endParaRPr lang="en-US"/>
        </a:p>
      </dgm:t>
    </dgm:pt>
    <dgm:pt modelId="{EB27AC48-4580-47BA-A402-15B1A565F912}" type="pres">
      <dgm:prSet presAssocID="{7D3062A7-D141-4E80-8FFC-81F1C3C8C753}" presName="connTx" presStyleLbl="sibTrans2D1" presStyleIdx="0" presStyleCnt="2"/>
      <dgm:spPr/>
      <dgm:t>
        <a:bodyPr/>
        <a:lstStyle/>
        <a:p>
          <a:endParaRPr lang="en-US"/>
        </a:p>
      </dgm:t>
    </dgm:pt>
    <dgm:pt modelId="{B37DC5FE-D516-43DB-90AB-C04D9ACDF13B}" type="pres">
      <dgm:prSet presAssocID="{09C5C071-C019-43EC-B889-7AB5C2727638}" presName="composite" presStyleCnt="0"/>
      <dgm:spPr/>
    </dgm:pt>
    <dgm:pt modelId="{A99A0493-7DF5-4904-87C6-DF0A5C349F58}" type="pres">
      <dgm:prSet presAssocID="{09C5C071-C019-43EC-B889-7AB5C272763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F371D3-A77F-4058-9446-ED24A2742E28}" type="pres">
      <dgm:prSet presAssocID="{09C5C071-C019-43EC-B889-7AB5C2727638}" presName="parSh" presStyleLbl="node1" presStyleIdx="1" presStyleCnt="3"/>
      <dgm:spPr/>
      <dgm:t>
        <a:bodyPr/>
        <a:lstStyle/>
        <a:p>
          <a:endParaRPr lang="en-US"/>
        </a:p>
      </dgm:t>
    </dgm:pt>
    <dgm:pt modelId="{BD85B089-CA50-41F5-A822-159C53F4FEA6}" type="pres">
      <dgm:prSet presAssocID="{09C5C071-C019-43EC-B889-7AB5C2727638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35FEE1-2255-4D89-887A-118CD6319AB8}" type="pres">
      <dgm:prSet presAssocID="{77E94BA6-9F7C-48CB-BC85-58006C0F1EE5}" presName="sibTrans" presStyleLbl="sibTrans2D1" presStyleIdx="1" presStyleCnt="2"/>
      <dgm:spPr/>
    </dgm:pt>
    <dgm:pt modelId="{CC1F4CB8-FDE0-4585-A8FC-E9ECEABE71BD}" type="pres">
      <dgm:prSet presAssocID="{77E94BA6-9F7C-48CB-BC85-58006C0F1EE5}" presName="connTx" presStyleLbl="sibTrans2D1" presStyleIdx="1" presStyleCnt="2"/>
      <dgm:spPr/>
    </dgm:pt>
    <dgm:pt modelId="{F44C7BCC-DE81-4130-95AC-6EF35F5C1717}" type="pres">
      <dgm:prSet presAssocID="{016A28ED-1677-4425-90E5-E6FC35753D02}" presName="composite" presStyleCnt="0"/>
      <dgm:spPr/>
    </dgm:pt>
    <dgm:pt modelId="{5A21B941-AF5A-4352-AC75-A5897EECEFCA}" type="pres">
      <dgm:prSet presAssocID="{016A28ED-1677-4425-90E5-E6FC35753D02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17DB4C-443D-41E2-A6E1-07BD204A8F02}" type="pres">
      <dgm:prSet presAssocID="{016A28ED-1677-4425-90E5-E6FC35753D02}" presName="parSh" presStyleLbl="node1" presStyleIdx="2" presStyleCnt="3"/>
      <dgm:spPr/>
      <dgm:t>
        <a:bodyPr/>
        <a:lstStyle/>
        <a:p>
          <a:endParaRPr lang="en-US"/>
        </a:p>
      </dgm:t>
    </dgm:pt>
    <dgm:pt modelId="{0508C76D-9216-4ECE-8603-15A5FC53611F}" type="pres">
      <dgm:prSet presAssocID="{016A28ED-1677-4425-90E5-E6FC35753D02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0E1ABE-680E-4924-AFEE-B629C929B18E}" type="presOf" srcId="{09C5C071-C019-43EC-B889-7AB5C2727638}" destId="{B4F371D3-A77F-4058-9446-ED24A2742E28}" srcOrd="1" destOrd="0" presId="urn:microsoft.com/office/officeart/2005/8/layout/process3"/>
    <dgm:cxn modelId="{EFFDD9D6-D6B2-4615-B21E-3663274ACCC4}" srcId="{FD2EC86D-3502-44A7-B1DF-19C4CDEAED1E}" destId="{8C481829-E088-4063-8380-2784B097F0E7}" srcOrd="0" destOrd="0" parTransId="{67B9C2D8-962D-4B54-A31B-81C9A1C3284E}" sibTransId="{39FD5135-A294-4FF6-84FA-138CFD6012EE}"/>
    <dgm:cxn modelId="{85807938-8D1A-45BD-9FD3-74B0F8FC9D8F}" type="presOf" srcId="{8C481829-E088-4063-8380-2784B097F0E7}" destId="{522F53D4-E95E-4409-A376-8BDC61E46109}" srcOrd="0" destOrd="0" presId="urn:microsoft.com/office/officeart/2005/8/layout/process3"/>
    <dgm:cxn modelId="{128AB97C-BAC8-429F-A689-010FAD21AD2D}" srcId="{09C5C071-C019-43EC-B889-7AB5C2727638}" destId="{A970BC23-2D0D-4C3D-B314-776497C3C4FE}" srcOrd="0" destOrd="0" parTransId="{E59DF7E2-FAF0-4412-AD5F-78BF4ACE6944}" sibTransId="{00B4CE89-D591-4B5A-9C09-DE83D6C467E0}"/>
    <dgm:cxn modelId="{853CF72B-79DB-47FF-ADB9-E2CC01F21C22}" srcId="{016A28ED-1677-4425-90E5-E6FC35753D02}" destId="{1D472C8F-C6A8-4974-8976-96A46173445B}" srcOrd="0" destOrd="0" parTransId="{BA2209B6-24EF-4A42-AEE2-F7E87C0BB1BD}" sibTransId="{9CEA8D4E-2BC9-456D-B48B-3DBEB8A487C5}"/>
    <dgm:cxn modelId="{1FA89DFD-3291-4E70-9BC2-A89210780F21}" srcId="{FD2EC86D-3502-44A7-B1DF-19C4CDEAED1E}" destId="{78F92A8D-DF9D-49C1-A48F-C111710D23EC}" srcOrd="1" destOrd="0" parTransId="{C5E0316E-D6D0-4088-934A-9E807E0C5D1F}" sibTransId="{59CE45F3-8D81-4B87-AA54-428694807197}"/>
    <dgm:cxn modelId="{DDC706A2-DFDA-443F-AF56-BA9C84E84C9F}" type="presOf" srcId="{98B97C62-67DB-4601-BF09-01EEDAC7FCE1}" destId="{522F53D4-E95E-4409-A376-8BDC61E46109}" srcOrd="0" destOrd="4" presId="urn:microsoft.com/office/officeart/2005/8/layout/process3"/>
    <dgm:cxn modelId="{319C53AC-DF41-4D0A-AE25-D60B1E0FD687}" type="presOf" srcId="{2698E358-AAD8-4BB5-B6C1-3D324E6BE074}" destId="{BD85B089-CA50-41F5-A822-159C53F4FEA6}" srcOrd="0" destOrd="1" presId="urn:microsoft.com/office/officeart/2005/8/layout/process3"/>
    <dgm:cxn modelId="{0E632EFC-8881-47F7-B604-3AAC721FC0C8}" type="presOf" srcId="{77E94BA6-9F7C-48CB-BC85-58006C0F1EE5}" destId="{1D35FEE1-2255-4D89-887A-118CD6319AB8}" srcOrd="0" destOrd="0" presId="urn:microsoft.com/office/officeart/2005/8/layout/process3"/>
    <dgm:cxn modelId="{C14A6A7B-8A5A-41CE-B2AA-52241423C109}" srcId="{016A28ED-1677-4425-90E5-E6FC35753D02}" destId="{2A4944B7-8EFE-43E3-B655-5AE4FBE34C5D}" srcOrd="1" destOrd="0" parTransId="{63B732CA-F201-426E-8960-B288FB32F6E0}" sibTransId="{4C57A96B-B1F2-4EFD-97D4-D530B4AA0D28}"/>
    <dgm:cxn modelId="{F4A358F7-C062-41C1-BA20-CA1CB06DCB92}" type="presOf" srcId="{9E77D3D4-DA08-46A1-BE96-38604A5F8E3C}" destId="{522F53D4-E95E-4409-A376-8BDC61E46109}" srcOrd="0" destOrd="2" presId="urn:microsoft.com/office/officeart/2005/8/layout/process3"/>
    <dgm:cxn modelId="{DCCB7C4F-BA08-4E2D-95AA-9097A06A2688}" type="presOf" srcId="{A970BC23-2D0D-4C3D-B314-776497C3C4FE}" destId="{BD85B089-CA50-41F5-A822-159C53F4FEA6}" srcOrd="0" destOrd="0" presId="urn:microsoft.com/office/officeart/2005/8/layout/process3"/>
    <dgm:cxn modelId="{4351F266-5FB6-4707-AECD-946A7EB2AE0C}" srcId="{60543702-BC50-4A45-8BEB-75BF879F3900}" destId="{FD2EC86D-3502-44A7-B1DF-19C4CDEAED1E}" srcOrd="0" destOrd="0" parTransId="{2126888A-1CB7-488A-84CA-8662C55C7184}" sibTransId="{7D3062A7-D141-4E80-8FFC-81F1C3C8C753}"/>
    <dgm:cxn modelId="{AE62022B-068A-43F6-B790-3C16900247EE}" srcId="{09C5C071-C019-43EC-B889-7AB5C2727638}" destId="{3E55A49D-D2A0-4DB3-984F-5B602D5BFF1F}" srcOrd="2" destOrd="0" parTransId="{EB829F4B-948B-4190-8452-6AD3677A485F}" sibTransId="{D4CBCB08-9848-42B5-B75C-D405C5FF372D}"/>
    <dgm:cxn modelId="{FE611A1A-8CE6-48C2-9B27-757712F2D4DD}" srcId="{60543702-BC50-4A45-8BEB-75BF879F3900}" destId="{016A28ED-1677-4425-90E5-E6FC35753D02}" srcOrd="2" destOrd="0" parTransId="{C784B13C-9AA3-410F-9F64-8C09FF1ACCC7}" sibTransId="{55667A26-EA95-437C-AC00-73E0CBA91AFD}"/>
    <dgm:cxn modelId="{88E94A9E-BA8B-4CE9-918B-42F6A3BA4BA9}" srcId="{FD2EC86D-3502-44A7-B1DF-19C4CDEAED1E}" destId="{9E77D3D4-DA08-46A1-BE96-38604A5F8E3C}" srcOrd="2" destOrd="0" parTransId="{4D441631-5AE0-4E35-973A-7D0E01769DA9}" sibTransId="{00FC265A-B6AD-4E60-87EF-D6CD5BB4329B}"/>
    <dgm:cxn modelId="{A8F8D51C-8BC8-429E-A1E1-0F288BF99F3D}" type="presOf" srcId="{3E55A49D-D2A0-4DB3-984F-5B602D5BFF1F}" destId="{BD85B089-CA50-41F5-A822-159C53F4FEA6}" srcOrd="0" destOrd="2" presId="urn:microsoft.com/office/officeart/2005/8/layout/process3"/>
    <dgm:cxn modelId="{4DA9A032-F0E9-42A9-92A4-D48D2D9A5D92}" type="presOf" srcId="{FD2EC86D-3502-44A7-B1DF-19C4CDEAED1E}" destId="{4E469DE5-9D61-4DAB-95EF-8E61AD88CF42}" srcOrd="0" destOrd="0" presId="urn:microsoft.com/office/officeart/2005/8/layout/process3"/>
    <dgm:cxn modelId="{FF10B3BE-FBF4-4F46-81CE-55DEB516B1D1}" type="presOf" srcId="{77E94BA6-9F7C-48CB-BC85-58006C0F1EE5}" destId="{CC1F4CB8-FDE0-4585-A8FC-E9ECEABE71BD}" srcOrd="1" destOrd="0" presId="urn:microsoft.com/office/officeart/2005/8/layout/process3"/>
    <dgm:cxn modelId="{BD110B5E-C8F8-4C01-8D9E-0C1F9ED98F73}" srcId="{60543702-BC50-4A45-8BEB-75BF879F3900}" destId="{09C5C071-C019-43EC-B889-7AB5C2727638}" srcOrd="1" destOrd="0" parTransId="{F3531E4A-9AEE-4AB8-A7AE-5362002E44FF}" sibTransId="{77E94BA6-9F7C-48CB-BC85-58006C0F1EE5}"/>
    <dgm:cxn modelId="{96C29608-E2CD-4674-A44D-80B68B094CBD}" type="presOf" srcId="{78F92A8D-DF9D-49C1-A48F-C111710D23EC}" destId="{522F53D4-E95E-4409-A376-8BDC61E46109}" srcOrd="0" destOrd="1" presId="urn:microsoft.com/office/officeart/2005/8/layout/process3"/>
    <dgm:cxn modelId="{37816E68-F933-443F-A009-AFDE5E6FE3BB}" type="presOf" srcId="{016A28ED-1677-4425-90E5-E6FC35753D02}" destId="{5A21B941-AF5A-4352-AC75-A5897EECEFCA}" srcOrd="0" destOrd="0" presId="urn:microsoft.com/office/officeart/2005/8/layout/process3"/>
    <dgm:cxn modelId="{092AC1CA-0CFC-49C7-85E8-D095A508F239}" type="presOf" srcId="{0485EAAA-28D6-402D-BC47-65108AB89D5E}" destId="{522F53D4-E95E-4409-A376-8BDC61E46109}" srcOrd="0" destOrd="3" presId="urn:microsoft.com/office/officeart/2005/8/layout/process3"/>
    <dgm:cxn modelId="{BCAA86C6-FC32-4345-8AB6-D4473210EE80}" type="presOf" srcId="{09C5C071-C019-43EC-B889-7AB5C2727638}" destId="{A99A0493-7DF5-4904-87C6-DF0A5C349F58}" srcOrd="0" destOrd="0" presId="urn:microsoft.com/office/officeart/2005/8/layout/process3"/>
    <dgm:cxn modelId="{2B4FE25F-744C-4D47-8455-D48DB7AA54D4}" type="presOf" srcId="{7D3062A7-D141-4E80-8FFC-81F1C3C8C753}" destId="{19C47534-EDF7-44D7-848B-33EF9B3DA4DD}" srcOrd="0" destOrd="0" presId="urn:microsoft.com/office/officeart/2005/8/layout/process3"/>
    <dgm:cxn modelId="{D03C0980-AA87-415E-AD95-109CB6A3A9EF}" type="presOf" srcId="{016A28ED-1677-4425-90E5-E6FC35753D02}" destId="{7917DB4C-443D-41E2-A6E1-07BD204A8F02}" srcOrd="1" destOrd="0" presId="urn:microsoft.com/office/officeart/2005/8/layout/process3"/>
    <dgm:cxn modelId="{BAFA1770-27CC-4F02-A98E-5DD3C6903969}" type="presOf" srcId="{2A4944B7-8EFE-43E3-B655-5AE4FBE34C5D}" destId="{0508C76D-9216-4ECE-8603-15A5FC53611F}" srcOrd="0" destOrd="1" presId="urn:microsoft.com/office/officeart/2005/8/layout/process3"/>
    <dgm:cxn modelId="{40CFFDBB-D0FB-41E9-A5EF-61F57574C8AE}" type="presOf" srcId="{7D3062A7-D141-4E80-8FFC-81F1C3C8C753}" destId="{EB27AC48-4580-47BA-A402-15B1A565F912}" srcOrd="1" destOrd="0" presId="urn:microsoft.com/office/officeart/2005/8/layout/process3"/>
    <dgm:cxn modelId="{318CE9A0-4377-4B35-86E2-E36D63F012B2}" type="presOf" srcId="{60543702-BC50-4A45-8BEB-75BF879F3900}" destId="{A6F10DA7-36DC-4D0C-923E-AC22C31FC326}" srcOrd="0" destOrd="0" presId="urn:microsoft.com/office/officeart/2005/8/layout/process3"/>
    <dgm:cxn modelId="{4DD38333-9231-4009-9C5A-E88E474FEB98}" type="presOf" srcId="{1D472C8F-C6A8-4974-8976-96A46173445B}" destId="{0508C76D-9216-4ECE-8603-15A5FC53611F}" srcOrd="0" destOrd="0" presId="urn:microsoft.com/office/officeart/2005/8/layout/process3"/>
    <dgm:cxn modelId="{3C660D22-3839-437F-94EA-F78A9D77E5B4}" srcId="{FD2EC86D-3502-44A7-B1DF-19C4CDEAED1E}" destId="{0485EAAA-28D6-402D-BC47-65108AB89D5E}" srcOrd="3" destOrd="0" parTransId="{C748BE3C-CEF2-4C77-AE84-0B89B3E97336}" sibTransId="{E13018D1-9453-4D1F-B2BA-98C0AF2D2187}"/>
    <dgm:cxn modelId="{2066D93D-0C3D-46C9-AAB8-CCBECFCAB50E}" srcId="{FD2EC86D-3502-44A7-B1DF-19C4CDEAED1E}" destId="{98B97C62-67DB-4601-BF09-01EEDAC7FCE1}" srcOrd="4" destOrd="0" parTransId="{C3BBA995-3C95-419E-905F-73E07582B0C7}" sibTransId="{D8410925-A8A4-4A44-94E0-9C5334FFAFD2}"/>
    <dgm:cxn modelId="{6194B47B-78F2-4D7B-A04C-787F4697856D}" type="presOf" srcId="{FD2EC86D-3502-44A7-B1DF-19C4CDEAED1E}" destId="{F73C1298-C653-4CB3-AFBF-8D06BA187176}" srcOrd="1" destOrd="0" presId="urn:microsoft.com/office/officeart/2005/8/layout/process3"/>
    <dgm:cxn modelId="{F20F8A7E-EAA2-44DB-B916-4CB343B2781A}" srcId="{09C5C071-C019-43EC-B889-7AB5C2727638}" destId="{2698E358-AAD8-4BB5-B6C1-3D324E6BE074}" srcOrd="1" destOrd="0" parTransId="{853362EC-B7A2-4B3E-91BE-3D7F34D0A2D4}" sibTransId="{61B3292A-9624-4EF5-B151-DEDA07D57172}"/>
    <dgm:cxn modelId="{505FF758-4C9F-4EE3-A80E-1E4D1598D89E}" type="presParOf" srcId="{A6F10DA7-36DC-4D0C-923E-AC22C31FC326}" destId="{29CA95AD-8762-444B-9671-A4CE326EF329}" srcOrd="0" destOrd="0" presId="urn:microsoft.com/office/officeart/2005/8/layout/process3"/>
    <dgm:cxn modelId="{898E60EF-72B7-436C-B05A-504E82EEED2F}" type="presParOf" srcId="{29CA95AD-8762-444B-9671-A4CE326EF329}" destId="{4E469DE5-9D61-4DAB-95EF-8E61AD88CF42}" srcOrd="0" destOrd="0" presId="urn:microsoft.com/office/officeart/2005/8/layout/process3"/>
    <dgm:cxn modelId="{9168FA32-59DC-4A7C-B396-F57B988CF0A6}" type="presParOf" srcId="{29CA95AD-8762-444B-9671-A4CE326EF329}" destId="{F73C1298-C653-4CB3-AFBF-8D06BA187176}" srcOrd="1" destOrd="0" presId="urn:microsoft.com/office/officeart/2005/8/layout/process3"/>
    <dgm:cxn modelId="{2C1BA25C-6966-47AB-82EB-7E9FD676DB7F}" type="presParOf" srcId="{29CA95AD-8762-444B-9671-A4CE326EF329}" destId="{522F53D4-E95E-4409-A376-8BDC61E46109}" srcOrd="2" destOrd="0" presId="urn:microsoft.com/office/officeart/2005/8/layout/process3"/>
    <dgm:cxn modelId="{AD0DF086-1245-4549-BE51-B0A8007E4200}" type="presParOf" srcId="{A6F10DA7-36DC-4D0C-923E-AC22C31FC326}" destId="{19C47534-EDF7-44D7-848B-33EF9B3DA4DD}" srcOrd="1" destOrd="0" presId="urn:microsoft.com/office/officeart/2005/8/layout/process3"/>
    <dgm:cxn modelId="{44869605-F75A-4155-8C7D-E970D47086A3}" type="presParOf" srcId="{19C47534-EDF7-44D7-848B-33EF9B3DA4DD}" destId="{EB27AC48-4580-47BA-A402-15B1A565F912}" srcOrd="0" destOrd="0" presId="urn:microsoft.com/office/officeart/2005/8/layout/process3"/>
    <dgm:cxn modelId="{82239036-3951-4547-AA68-882314AD3409}" type="presParOf" srcId="{A6F10DA7-36DC-4D0C-923E-AC22C31FC326}" destId="{B37DC5FE-D516-43DB-90AB-C04D9ACDF13B}" srcOrd="2" destOrd="0" presId="urn:microsoft.com/office/officeart/2005/8/layout/process3"/>
    <dgm:cxn modelId="{19C21756-10A1-4E37-AC7A-5A08731DDE0F}" type="presParOf" srcId="{B37DC5FE-D516-43DB-90AB-C04D9ACDF13B}" destId="{A99A0493-7DF5-4904-87C6-DF0A5C349F58}" srcOrd="0" destOrd="0" presId="urn:microsoft.com/office/officeart/2005/8/layout/process3"/>
    <dgm:cxn modelId="{08B402E5-19E6-4EFB-88E7-F7B27BC57C43}" type="presParOf" srcId="{B37DC5FE-D516-43DB-90AB-C04D9ACDF13B}" destId="{B4F371D3-A77F-4058-9446-ED24A2742E28}" srcOrd="1" destOrd="0" presId="urn:microsoft.com/office/officeart/2005/8/layout/process3"/>
    <dgm:cxn modelId="{8A395148-FB62-4E65-8812-DA7C31766665}" type="presParOf" srcId="{B37DC5FE-D516-43DB-90AB-C04D9ACDF13B}" destId="{BD85B089-CA50-41F5-A822-159C53F4FEA6}" srcOrd="2" destOrd="0" presId="urn:microsoft.com/office/officeart/2005/8/layout/process3"/>
    <dgm:cxn modelId="{6D5AC855-CBF7-4DEE-87BB-5F125557E6BB}" type="presParOf" srcId="{A6F10DA7-36DC-4D0C-923E-AC22C31FC326}" destId="{1D35FEE1-2255-4D89-887A-118CD6319AB8}" srcOrd="3" destOrd="0" presId="urn:microsoft.com/office/officeart/2005/8/layout/process3"/>
    <dgm:cxn modelId="{1DF60EAF-EF91-4AE7-8000-1EDD6DC87F2D}" type="presParOf" srcId="{1D35FEE1-2255-4D89-887A-118CD6319AB8}" destId="{CC1F4CB8-FDE0-4585-A8FC-E9ECEABE71BD}" srcOrd="0" destOrd="0" presId="urn:microsoft.com/office/officeart/2005/8/layout/process3"/>
    <dgm:cxn modelId="{27656A9C-428E-442F-AA3F-D788AB5005AC}" type="presParOf" srcId="{A6F10DA7-36DC-4D0C-923E-AC22C31FC326}" destId="{F44C7BCC-DE81-4130-95AC-6EF35F5C1717}" srcOrd="4" destOrd="0" presId="urn:microsoft.com/office/officeart/2005/8/layout/process3"/>
    <dgm:cxn modelId="{9A1ECC9C-719A-48E4-A6D5-08CD76EC3D38}" type="presParOf" srcId="{F44C7BCC-DE81-4130-95AC-6EF35F5C1717}" destId="{5A21B941-AF5A-4352-AC75-A5897EECEFCA}" srcOrd="0" destOrd="0" presId="urn:microsoft.com/office/officeart/2005/8/layout/process3"/>
    <dgm:cxn modelId="{F7C839A1-E7C8-4F4D-A345-2FCF6211D23E}" type="presParOf" srcId="{F44C7BCC-DE81-4130-95AC-6EF35F5C1717}" destId="{7917DB4C-443D-41E2-A6E1-07BD204A8F02}" srcOrd="1" destOrd="0" presId="urn:microsoft.com/office/officeart/2005/8/layout/process3"/>
    <dgm:cxn modelId="{C3F81642-3178-4297-9616-F27D10B53D25}" type="presParOf" srcId="{F44C7BCC-DE81-4130-95AC-6EF35F5C1717}" destId="{0508C76D-9216-4ECE-8603-15A5FC53611F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91CE10-4AB5-4299-AE3B-8384F84704CF}" type="doc">
      <dgm:prSet loTypeId="urn:microsoft.com/office/officeart/2005/8/layout/lProcess2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80BE6AF-06A4-4E13-A8D8-FB2841BD8B9E}">
      <dgm:prSet phldrT="[Text]"/>
      <dgm:spPr/>
      <dgm:t>
        <a:bodyPr/>
        <a:lstStyle/>
        <a:p>
          <a:r>
            <a:rPr lang="he-IL" b="1" dirty="0"/>
            <a:t>יום חמישי</a:t>
          </a:r>
        </a:p>
        <a:p>
          <a:r>
            <a:rPr lang="he-IL" b="1" dirty="0"/>
            <a:t>19-12-19</a:t>
          </a:r>
          <a:endParaRPr lang="en-US" b="1" dirty="0"/>
        </a:p>
      </dgm:t>
    </dgm:pt>
    <dgm:pt modelId="{8FC3A6A3-42D2-4F9C-B96E-AC02186CFB31}" type="parTrans" cxnId="{C1142F17-71CD-4056-8E52-857B4624B738}">
      <dgm:prSet/>
      <dgm:spPr/>
      <dgm:t>
        <a:bodyPr/>
        <a:lstStyle/>
        <a:p>
          <a:endParaRPr lang="en-US"/>
        </a:p>
      </dgm:t>
    </dgm:pt>
    <dgm:pt modelId="{A4DB1CFB-1438-4063-9EB3-1E6C100248AF}" type="sibTrans" cxnId="{C1142F17-71CD-4056-8E52-857B4624B738}">
      <dgm:prSet/>
      <dgm:spPr/>
      <dgm:t>
        <a:bodyPr/>
        <a:lstStyle/>
        <a:p>
          <a:endParaRPr lang="en-US"/>
        </a:p>
      </dgm:t>
    </dgm:pt>
    <dgm:pt modelId="{240FFEA5-98EF-4DA9-838E-110241EF4F2F}">
      <dgm:prSet phldrT="[Text]"/>
      <dgm:spPr/>
      <dgm:t>
        <a:bodyPr/>
        <a:lstStyle/>
        <a:p>
          <a:r>
            <a:rPr lang="he-IL" dirty="0" smtClean="0"/>
            <a:t>קמ"ג / סיור מקביל</a:t>
          </a:r>
          <a:endParaRPr lang="en-US" dirty="0"/>
        </a:p>
      </dgm:t>
    </dgm:pt>
    <dgm:pt modelId="{2F7E3E36-D05E-4631-A5EA-9CCCB8434898}" type="parTrans" cxnId="{A6EC440E-83EA-435D-9F25-B39DEF9746E6}">
      <dgm:prSet/>
      <dgm:spPr/>
      <dgm:t>
        <a:bodyPr/>
        <a:lstStyle/>
        <a:p>
          <a:endParaRPr lang="en-US"/>
        </a:p>
      </dgm:t>
    </dgm:pt>
    <dgm:pt modelId="{61DBE9BF-5793-41F0-BD70-145F19048D79}" type="sibTrans" cxnId="{A6EC440E-83EA-435D-9F25-B39DEF9746E6}">
      <dgm:prSet/>
      <dgm:spPr/>
      <dgm:t>
        <a:bodyPr/>
        <a:lstStyle/>
        <a:p>
          <a:endParaRPr lang="en-US"/>
        </a:p>
      </dgm:t>
    </dgm:pt>
    <dgm:pt modelId="{100FDA5A-C9AE-4DBF-9AAA-7838F4288F95}">
      <dgm:prSet phldrT="[Text]"/>
      <dgm:spPr/>
      <dgm:t>
        <a:bodyPr/>
        <a:lstStyle/>
        <a:p>
          <a:r>
            <a:rPr lang="he-IL" b="1" dirty="0"/>
            <a:t>יום רביעי</a:t>
          </a:r>
        </a:p>
        <a:p>
          <a:r>
            <a:rPr lang="he-IL" b="1" dirty="0"/>
            <a:t>18-12-19</a:t>
          </a:r>
          <a:endParaRPr lang="en-US" b="1" dirty="0"/>
        </a:p>
      </dgm:t>
    </dgm:pt>
    <dgm:pt modelId="{E97FAC6D-80C6-4C3A-A23A-522CC1482A18}" type="parTrans" cxnId="{55A7D5AD-CC55-4E72-997D-86153DE33527}">
      <dgm:prSet/>
      <dgm:spPr/>
      <dgm:t>
        <a:bodyPr/>
        <a:lstStyle/>
        <a:p>
          <a:endParaRPr lang="en-US"/>
        </a:p>
      </dgm:t>
    </dgm:pt>
    <dgm:pt modelId="{47DDC462-917D-4ED9-B175-EADC6F54E64C}" type="sibTrans" cxnId="{55A7D5AD-CC55-4E72-997D-86153DE33527}">
      <dgm:prSet/>
      <dgm:spPr/>
      <dgm:t>
        <a:bodyPr/>
        <a:lstStyle/>
        <a:p>
          <a:endParaRPr lang="en-US"/>
        </a:p>
      </dgm:t>
    </dgm:pt>
    <dgm:pt modelId="{1D85B496-6BAA-4B03-A80F-CC95E8099BA2}">
      <dgm:prSet phldrT="[Text]"/>
      <dgm:spPr/>
      <dgm:t>
        <a:bodyPr/>
        <a:lstStyle/>
        <a:p>
          <a:r>
            <a:rPr lang="he-IL" dirty="0"/>
            <a:t>הבדואים בדרום</a:t>
          </a:r>
          <a:endParaRPr lang="en-US" dirty="0"/>
        </a:p>
      </dgm:t>
    </dgm:pt>
    <dgm:pt modelId="{F87F24BC-DED6-4FED-9740-86CDDBE7A6EE}" type="parTrans" cxnId="{354BDCD3-EB53-4257-AB96-633BB8535619}">
      <dgm:prSet/>
      <dgm:spPr/>
      <dgm:t>
        <a:bodyPr/>
        <a:lstStyle/>
        <a:p>
          <a:endParaRPr lang="en-US"/>
        </a:p>
      </dgm:t>
    </dgm:pt>
    <dgm:pt modelId="{60DAA4E1-E982-49A0-B695-98E40BB97547}" type="sibTrans" cxnId="{354BDCD3-EB53-4257-AB96-633BB8535619}">
      <dgm:prSet/>
      <dgm:spPr/>
      <dgm:t>
        <a:bodyPr/>
        <a:lstStyle/>
        <a:p>
          <a:endParaRPr lang="en-US"/>
        </a:p>
      </dgm:t>
    </dgm:pt>
    <dgm:pt modelId="{9522BD9A-3411-451F-A127-5A7A528E5951}">
      <dgm:prSet phldrT="[Text]"/>
      <dgm:spPr/>
      <dgm:t>
        <a:bodyPr/>
        <a:lstStyle/>
        <a:p>
          <a:r>
            <a:rPr lang="he-IL" dirty="0"/>
            <a:t>עיירות </a:t>
          </a:r>
          <a:r>
            <a:rPr lang="he-IL" dirty="0" smtClean="0"/>
            <a:t>הפיתוח ירוחם</a:t>
          </a:r>
          <a:endParaRPr lang="en-US" dirty="0"/>
        </a:p>
      </dgm:t>
    </dgm:pt>
    <dgm:pt modelId="{DA973A53-EABF-473B-9F3E-77A71563900E}" type="parTrans" cxnId="{75FE62A4-B6A0-4AA0-AECA-0DC2353525B2}">
      <dgm:prSet/>
      <dgm:spPr/>
      <dgm:t>
        <a:bodyPr/>
        <a:lstStyle/>
        <a:p>
          <a:endParaRPr lang="en-US"/>
        </a:p>
      </dgm:t>
    </dgm:pt>
    <dgm:pt modelId="{9D8AFD6B-B915-4FF7-989E-2690539177FC}" type="sibTrans" cxnId="{75FE62A4-B6A0-4AA0-AECA-0DC2353525B2}">
      <dgm:prSet/>
      <dgm:spPr/>
      <dgm:t>
        <a:bodyPr/>
        <a:lstStyle/>
        <a:p>
          <a:endParaRPr lang="en-US"/>
        </a:p>
      </dgm:t>
    </dgm:pt>
    <dgm:pt modelId="{23E75CD4-D298-4329-989C-FF65162F92D7}">
      <dgm:prSet phldrT="[Text]"/>
      <dgm:spPr/>
      <dgm:t>
        <a:bodyPr/>
        <a:lstStyle/>
        <a:p>
          <a:r>
            <a:rPr lang="he-IL" b="1" dirty="0"/>
            <a:t>יום שלישי</a:t>
          </a:r>
        </a:p>
        <a:p>
          <a:r>
            <a:rPr lang="he-IL" b="1" dirty="0"/>
            <a:t>17-12-19</a:t>
          </a:r>
          <a:endParaRPr lang="en-US" b="1" dirty="0"/>
        </a:p>
      </dgm:t>
    </dgm:pt>
    <dgm:pt modelId="{BC4928CA-BBF6-4D2C-ACBA-A959EF91D3A6}" type="parTrans" cxnId="{78BBD629-0D24-4658-8E09-08BBCB2E8519}">
      <dgm:prSet/>
      <dgm:spPr/>
      <dgm:t>
        <a:bodyPr/>
        <a:lstStyle/>
        <a:p>
          <a:endParaRPr lang="en-US"/>
        </a:p>
      </dgm:t>
    </dgm:pt>
    <dgm:pt modelId="{8DE6C03E-58E2-467F-9B45-42E89FF613A4}" type="sibTrans" cxnId="{78BBD629-0D24-4658-8E09-08BBCB2E8519}">
      <dgm:prSet/>
      <dgm:spPr/>
      <dgm:t>
        <a:bodyPr/>
        <a:lstStyle/>
        <a:p>
          <a:endParaRPr lang="en-US"/>
        </a:p>
      </dgm:t>
    </dgm:pt>
    <dgm:pt modelId="{E73994C7-DF1C-4CDA-9BF4-7E0AB839952C}">
      <dgm:prSet phldrT="[Text]"/>
      <dgm:spPr/>
      <dgm:t>
        <a:bodyPr/>
        <a:lstStyle/>
        <a:p>
          <a:r>
            <a:rPr lang="he-IL" dirty="0" smtClean="0"/>
            <a:t>ביקור בקיבוץ סעד</a:t>
          </a:r>
          <a:endParaRPr lang="he-IL" dirty="0"/>
        </a:p>
      </dgm:t>
    </dgm:pt>
    <dgm:pt modelId="{BDD1DD24-CA08-4608-BC44-D35EED3F8A50}" type="parTrans" cxnId="{F072C07F-B300-4E0E-AF90-ADDFAE8633A9}">
      <dgm:prSet/>
      <dgm:spPr/>
      <dgm:t>
        <a:bodyPr/>
        <a:lstStyle/>
        <a:p>
          <a:endParaRPr lang="en-US"/>
        </a:p>
      </dgm:t>
    </dgm:pt>
    <dgm:pt modelId="{4BF8B9DD-2F06-4CC9-917B-01E64CDDCBA9}" type="sibTrans" cxnId="{F072C07F-B300-4E0E-AF90-ADDFAE8633A9}">
      <dgm:prSet/>
      <dgm:spPr/>
      <dgm:t>
        <a:bodyPr/>
        <a:lstStyle/>
        <a:p>
          <a:endParaRPr lang="en-US"/>
        </a:p>
      </dgm:t>
    </dgm:pt>
    <dgm:pt modelId="{EBAAE38E-B118-454C-A5C4-FBBAD7A5ECB5}">
      <dgm:prSet/>
      <dgm:spPr/>
      <dgm:t>
        <a:bodyPr/>
        <a:lstStyle/>
        <a:p>
          <a:r>
            <a:rPr lang="he-IL" dirty="0" smtClean="0"/>
            <a:t>סיורי בחירה בשטח</a:t>
          </a:r>
          <a:endParaRPr lang="en-US" dirty="0"/>
        </a:p>
      </dgm:t>
    </dgm:pt>
    <dgm:pt modelId="{6CBFA248-7513-4E8D-8F78-202A230F76B1}" type="parTrans" cxnId="{68DC4D70-E7CE-49FB-A7CA-4A87AC2069AD}">
      <dgm:prSet/>
      <dgm:spPr/>
      <dgm:t>
        <a:bodyPr/>
        <a:lstStyle/>
        <a:p>
          <a:endParaRPr lang="en-US"/>
        </a:p>
      </dgm:t>
    </dgm:pt>
    <dgm:pt modelId="{CA02F3D9-83DD-4B8E-B7BA-8FA268173F47}" type="sibTrans" cxnId="{68DC4D70-E7CE-49FB-A7CA-4A87AC2069AD}">
      <dgm:prSet/>
      <dgm:spPr/>
      <dgm:t>
        <a:bodyPr/>
        <a:lstStyle/>
        <a:p>
          <a:endParaRPr lang="en-US"/>
        </a:p>
      </dgm:t>
    </dgm:pt>
    <dgm:pt modelId="{5CB3F512-3B12-464C-A7F7-B771DC524206}">
      <dgm:prSet phldrT="[Text]"/>
      <dgm:spPr/>
      <dgm:t>
        <a:bodyPr/>
        <a:lstStyle/>
        <a:p>
          <a:r>
            <a:rPr lang="he-IL" dirty="0"/>
            <a:t>אתגרים </a:t>
          </a:r>
          <a:r>
            <a:rPr lang="he-IL" dirty="0" err="1"/>
            <a:t>בטחוניים</a:t>
          </a:r>
          <a:r>
            <a:rPr lang="he-IL" dirty="0"/>
            <a:t> </a:t>
          </a:r>
          <a:r>
            <a:rPr lang="he-IL" dirty="0" smtClean="0"/>
            <a:t>- עזה</a:t>
          </a:r>
          <a:endParaRPr lang="he-IL" dirty="0"/>
        </a:p>
      </dgm:t>
    </dgm:pt>
    <dgm:pt modelId="{752B3C6A-F439-409E-8586-DAEB29B2DC8A}" type="parTrans" cxnId="{149E3D21-9640-401C-95AE-3B0926363C7A}">
      <dgm:prSet/>
      <dgm:spPr/>
      <dgm:t>
        <a:bodyPr/>
        <a:lstStyle/>
        <a:p>
          <a:endParaRPr lang="en-US"/>
        </a:p>
      </dgm:t>
    </dgm:pt>
    <dgm:pt modelId="{D5F99F6D-6A27-4544-BD81-6B35A3FF4FFF}" type="sibTrans" cxnId="{149E3D21-9640-401C-95AE-3B0926363C7A}">
      <dgm:prSet/>
      <dgm:spPr/>
      <dgm:t>
        <a:bodyPr/>
        <a:lstStyle/>
        <a:p>
          <a:endParaRPr lang="en-US"/>
        </a:p>
      </dgm:t>
    </dgm:pt>
    <dgm:pt modelId="{FB35EDD7-757C-475F-A2BB-C51E793327D4}">
      <dgm:prSet phldrT="[Text]"/>
      <dgm:spPr/>
      <dgm:t>
        <a:bodyPr/>
        <a:lstStyle/>
        <a:p>
          <a:r>
            <a:rPr lang="he-IL" dirty="0"/>
            <a:t>עזה – </a:t>
          </a:r>
          <a:r>
            <a:rPr lang="he-IL" dirty="0" smtClean="0"/>
            <a:t>מבט מכיוון אחר</a:t>
          </a:r>
          <a:endParaRPr lang="en-US" dirty="0"/>
        </a:p>
      </dgm:t>
    </dgm:pt>
    <dgm:pt modelId="{76A4E917-2076-45C7-9738-D5AFE469780E}" type="parTrans" cxnId="{0374A4CA-ECAD-45F3-9968-A07F957A08ED}">
      <dgm:prSet/>
      <dgm:spPr/>
      <dgm:t>
        <a:bodyPr/>
        <a:lstStyle/>
        <a:p>
          <a:endParaRPr lang="en-US"/>
        </a:p>
      </dgm:t>
    </dgm:pt>
    <dgm:pt modelId="{AD855D6F-D8C6-4804-93AE-78FF7CE3E7C9}" type="sibTrans" cxnId="{0374A4CA-ECAD-45F3-9968-A07F957A08ED}">
      <dgm:prSet/>
      <dgm:spPr/>
      <dgm:t>
        <a:bodyPr/>
        <a:lstStyle/>
        <a:p>
          <a:endParaRPr lang="en-US"/>
        </a:p>
      </dgm:t>
    </dgm:pt>
    <dgm:pt modelId="{C8F8E918-2B06-458D-88EE-E5719B7FF2F2}">
      <dgm:prSet phldrT="[Text]"/>
      <dgm:spPr/>
      <dgm:t>
        <a:bodyPr/>
        <a:lstStyle/>
        <a:p>
          <a:r>
            <a:rPr lang="he-IL" dirty="0" smtClean="0"/>
            <a:t>עוטף עזה – ר' עיריית שדרות</a:t>
          </a:r>
          <a:endParaRPr lang="he-IL" dirty="0"/>
        </a:p>
      </dgm:t>
    </dgm:pt>
    <dgm:pt modelId="{83FDB394-4B5A-4A32-BD17-D5BB84B30B90}" type="parTrans" cxnId="{EC0199AD-1144-4FC8-B052-88A69B694805}">
      <dgm:prSet/>
      <dgm:spPr/>
      <dgm:t>
        <a:bodyPr/>
        <a:lstStyle/>
        <a:p>
          <a:endParaRPr lang="en-US"/>
        </a:p>
      </dgm:t>
    </dgm:pt>
    <dgm:pt modelId="{CC52AB1A-47A2-4F1A-A5FE-379C938EACF3}" type="sibTrans" cxnId="{EC0199AD-1144-4FC8-B052-88A69B694805}">
      <dgm:prSet/>
      <dgm:spPr/>
      <dgm:t>
        <a:bodyPr/>
        <a:lstStyle/>
        <a:p>
          <a:endParaRPr lang="en-US"/>
        </a:p>
      </dgm:t>
    </dgm:pt>
    <dgm:pt modelId="{0E4080CA-D71E-446F-BA16-9FC3FEFD9D94}" type="pres">
      <dgm:prSet presAssocID="{4991CE10-4AB5-4299-AE3B-8384F84704C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EFA624-D634-4322-91EA-6FE1314F8C1C}" type="pres">
      <dgm:prSet presAssocID="{E80BE6AF-06A4-4E13-A8D8-FB2841BD8B9E}" presName="compNode" presStyleCnt="0"/>
      <dgm:spPr/>
      <dgm:t>
        <a:bodyPr/>
        <a:lstStyle/>
        <a:p>
          <a:endParaRPr lang="en-US"/>
        </a:p>
      </dgm:t>
    </dgm:pt>
    <dgm:pt modelId="{83C7B179-2124-49E0-9F21-7778EB908F48}" type="pres">
      <dgm:prSet presAssocID="{E80BE6AF-06A4-4E13-A8D8-FB2841BD8B9E}" presName="aNode" presStyleLbl="bgShp" presStyleIdx="0" presStyleCnt="3"/>
      <dgm:spPr/>
      <dgm:t>
        <a:bodyPr/>
        <a:lstStyle/>
        <a:p>
          <a:endParaRPr lang="en-US"/>
        </a:p>
      </dgm:t>
    </dgm:pt>
    <dgm:pt modelId="{641E68B9-303A-4582-AE06-28F78EAAAF1C}" type="pres">
      <dgm:prSet presAssocID="{E80BE6AF-06A4-4E13-A8D8-FB2841BD8B9E}" presName="textNode" presStyleLbl="bgShp" presStyleIdx="0" presStyleCnt="3"/>
      <dgm:spPr/>
      <dgm:t>
        <a:bodyPr/>
        <a:lstStyle/>
        <a:p>
          <a:endParaRPr lang="en-US"/>
        </a:p>
      </dgm:t>
    </dgm:pt>
    <dgm:pt modelId="{0F056EBC-CAA1-4D6F-9ED3-0972B1514E0E}" type="pres">
      <dgm:prSet presAssocID="{E80BE6AF-06A4-4E13-A8D8-FB2841BD8B9E}" presName="compChildNode" presStyleCnt="0"/>
      <dgm:spPr/>
      <dgm:t>
        <a:bodyPr/>
        <a:lstStyle/>
        <a:p>
          <a:endParaRPr lang="en-US"/>
        </a:p>
      </dgm:t>
    </dgm:pt>
    <dgm:pt modelId="{A14DE916-0E4B-48DC-84C2-43BF87A735F0}" type="pres">
      <dgm:prSet presAssocID="{E80BE6AF-06A4-4E13-A8D8-FB2841BD8B9E}" presName="theInnerList" presStyleCnt="0"/>
      <dgm:spPr/>
      <dgm:t>
        <a:bodyPr/>
        <a:lstStyle/>
        <a:p>
          <a:endParaRPr lang="en-US"/>
        </a:p>
      </dgm:t>
    </dgm:pt>
    <dgm:pt modelId="{A6E1B074-9A0E-4E90-8B97-CA83D11A4970}" type="pres">
      <dgm:prSet presAssocID="{240FFEA5-98EF-4DA9-838E-110241EF4F2F}" presName="childNode" presStyleLbl="node1" presStyleIdx="0" presStyleCnt="8" custScaleY="44031" custLinFactNeighborX="-633" custLinFactNeighborY="144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29B9D2-DE34-4890-8D85-FC2AB927FB08}" type="pres">
      <dgm:prSet presAssocID="{240FFEA5-98EF-4DA9-838E-110241EF4F2F}" presName="aSpace2" presStyleCnt="0"/>
      <dgm:spPr/>
      <dgm:t>
        <a:bodyPr/>
        <a:lstStyle/>
        <a:p>
          <a:endParaRPr lang="en-US"/>
        </a:p>
      </dgm:t>
    </dgm:pt>
    <dgm:pt modelId="{7525FF5C-149B-4D78-83D7-1BB793B6DB3A}" type="pres">
      <dgm:prSet presAssocID="{EBAAE38E-B118-454C-A5C4-FBBAD7A5ECB5}" presName="childNode" presStyleLbl="node1" presStyleIdx="1" presStyleCnt="8" custScaleY="34520" custLinFactNeighborX="633" custLinFactNeighborY="-626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0E386B-D326-4C95-8199-8443D20ADCAD}" type="pres">
      <dgm:prSet presAssocID="{E80BE6AF-06A4-4E13-A8D8-FB2841BD8B9E}" presName="aSpace" presStyleCnt="0"/>
      <dgm:spPr/>
      <dgm:t>
        <a:bodyPr/>
        <a:lstStyle/>
        <a:p>
          <a:endParaRPr lang="en-US"/>
        </a:p>
      </dgm:t>
    </dgm:pt>
    <dgm:pt modelId="{815421E9-8D80-4345-91AE-C9A61F315929}" type="pres">
      <dgm:prSet presAssocID="{100FDA5A-C9AE-4DBF-9AAA-7838F4288F95}" presName="compNode" presStyleCnt="0"/>
      <dgm:spPr/>
      <dgm:t>
        <a:bodyPr/>
        <a:lstStyle/>
        <a:p>
          <a:endParaRPr lang="en-US"/>
        </a:p>
      </dgm:t>
    </dgm:pt>
    <dgm:pt modelId="{4F0BF945-6EE7-43DA-AD18-AC1C68B10D57}" type="pres">
      <dgm:prSet presAssocID="{100FDA5A-C9AE-4DBF-9AAA-7838F4288F95}" presName="aNode" presStyleLbl="bgShp" presStyleIdx="1" presStyleCnt="3"/>
      <dgm:spPr/>
      <dgm:t>
        <a:bodyPr/>
        <a:lstStyle/>
        <a:p>
          <a:endParaRPr lang="en-US"/>
        </a:p>
      </dgm:t>
    </dgm:pt>
    <dgm:pt modelId="{A989B11C-5E9D-4B12-9174-68CFE8EA78F5}" type="pres">
      <dgm:prSet presAssocID="{100FDA5A-C9AE-4DBF-9AAA-7838F4288F95}" presName="textNode" presStyleLbl="bgShp" presStyleIdx="1" presStyleCnt="3"/>
      <dgm:spPr/>
      <dgm:t>
        <a:bodyPr/>
        <a:lstStyle/>
        <a:p>
          <a:endParaRPr lang="en-US"/>
        </a:p>
      </dgm:t>
    </dgm:pt>
    <dgm:pt modelId="{4667F75C-E27D-4078-8223-F65E51045F3A}" type="pres">
      <dgm:prSet presAssocID="{100FDA5A-C9AE-4DBF-9AAA-7838F4288F95}" presName="compChildNode" presStyleCnt="0"/>
      <dgm:spPr/>
      <dgm:t>
        <a:bodyPr/>
        <a:lstStyle/>
        <a:p>
          <a:endParaRPr lang="en-US"/>
        </a:p>
      </dgm:t>
    </dgm:pt>
    <dgm:pt modelId="{EB4880AD-F09E-4643-A422-3628FDD691CD}" type="pres">
      <dgm:prSet presAssocID="{100FDA5A-C9AE-4DBF-9AAA-7838F4288F95}" presName="theInnerList" presStyleCnt="0"/>
      <dgm:spPr/>
      <dgm:t>
        <a:bodyPr/>
        <a:lstStyle/>
        <a:p>
          <a:endParaRPr lang="en-US"/>
        </a:p>
      </dgm:t>
    </dgm:pt>
    <dgm:pt modelId="{DFE9C3CF-BF01-459B-9547-B7FDD5692105}" type="pres">
      <dgm:prSet presAssocID="{1D85B496-6BAA-4B03-A80F-CC95E8099BA2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64B3D6-A0F7-47AF-A1A4-3B8E30833CAA}" type="pres">
      <dgm:prSet presAssocID="{1D85B496-6BAA-4B03-A80F-CC95E8099BA2}" presName="aSpace2" presStyleCnt="0"/>
      <dgm:spPr/>
      <dgm:t>
        <a:bodyPr/>
        <a:lstStyle/>
        <a:p>
          <a:endParaRPr lang="en-US"/>
        </a:p>
      </dgm:t>
    </dgm:pt>
    <dgm:pt modelId="{6D9C8234-8700-49CE-91D3-55C837ABBEAB}" type="pres">
      <dgm:prSet presAssocID="{9522BD9A-3411-451F-A127-5A7A528E5951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0CACAA-811E-4500-8C31-2E2EFEBDDD6B}" type="pres">
      <dgm:prSet presAssocID="{100FDA5A-C9AE-4DBF-9AAA-7838F4288F95}" presName="aSpace" presStyleCnt="0"/>
      <dgm:spPr/>
      <dgm:t>
        <a:bodyPr/>
        <a:lstStyle/>
        <a:p>
          <a:endParaRPr lang="en-US"/>
        </a:p>
      </dgm:t>
    </dgm:pt>
    <dgm:pt modelId="{9EBA2359-3438-4632-AFB0-8038DC397817}" type="pres">
      <dgm:prSet presAssocID="{23E75CD4-D298-4329-989C-FF65162F92D7}" presName="compNode" presStyleCnt="0"/>
      <dgm:spPr/>
      <dgm:t>
        <a:bodyPr/>
        <a:lstStyle/>
        <a:p>
          <a:endParaRPr lang="en-US"/>
        </a:p>
      </dgm:t>
    </dgm:pt>
    <dgm:pt modelId="{D65AB96A-2F50-4978-8865-D6EA741ED5EC}" type="pres">
      <dgm:prSet presAssocID="{23E75CD4-D298-4329-989C-FF65162F92D7}" presName="aNode" presStyleLbl="bgShp" presStyleIdx="2" presStyleCnt="3"/>
      <dgm:spPr/>
      <dgm:t>
        <a:bodyPr/>
        <a:lstStyle/>
        <a:p>
          <a:endParaRPr lang="en-US"/>
        </a:p>
      </dgm:t>
    </dgm:pt>
    <dgm:pt modelId="{30899D2E-5691-4F9D-AB3F-E2381675D07B}" type="pres">
      <dgm:prSet presAssocID="{23E75CD4-D298-4329-989C-FF65162F92D7}" presName="textNode" presStyleLbl="bgShp" presStyleIdx="2" presStyleCnt="3"/>
      <dgm:spPr/>
      <dgm:t>
        <a:bodyPr/>
        <a:lstStyle/>
        <a:p>
          <a:endParaRPr lang="en-US"/>
        </a:p>
      </dgm:t>
    </dgm:pt>
    <dgm:pt modelId="{E96B8ADE-28D3-489B-8DDC-B8D386C02508}" type="pres">
      <dgm:prSet presAssocID="{23E75CD4-D298-4329-989C-FF65162F92D7}" presName="compChildNode" presStyleCnt="0"/>
      <dgm:spPr/>
      <dgm:t>
        <a:bodyPr/>
        <a:lstStyle/>
        <a:p>
          <a:endParaRPr lang="en-US"/>
        </a:p>
      </dgm:t>
    </dgm:pt>
    <dgm:pt modelId="{E71A69A8-F349-47A6-A955-2D2D7237A1B1}" type="pres">
      <dgm:prSet presAssocID="{23E75CD4-D298-4329-989C-FF65162F92D7}" presName="theInnerList" presStyleCnt="0"/>
      <dgm:spPr/>
      <dgm:t>
        <a:bodyPr/>
        <a:lstStyle/>
        <a:p>
          <a:endParaRPr lang="en-US"/>
        </a:p>
      </dgm:t>
    </dgm:pt>
    <dgm:pt modelId="{F00A4C57-3359-4009-9F68-7850C8CA3E87}" type="pres">
      <dgm:prSet presAssocID="{5CB3F512-3B12-464C-A7F7-B771DC524206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0193-B87F-44DD-A1AD-72F743DD5CA1}" type="pres">
      <dgm:prSet presAssocID="{5CB3F512-3B12-464C-A7F7-B771DC524206}" presName="aSpace2" presStyleCnt="0"/>
      <dgm:spPr/>
      <dgm:t>
        <a:bodyPr/>
        <a:lstStyle/>
        <a:p>
          <a:endParaRPr lang="en-US"/>
        </a:p>
      </dgm:t>
    </dgm:pt>
    <dgm:pt modelId="{0D841117-AF04-4DFF-A80A-5A467A019992}" type="pres">
      <dgm:prSet presAssocID="{FB35EDD7-757C-475F-A2BB-C51E793327D4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D1EE9B-BB6D-432F-BFC7-C67489446B2B}" type="pres">
      <dgm:prSet presAssocID="{FB35EDD7-757C-475F-A2BB-C51E793327D4}" presName="aSpace2" presStyleCnt="0"/>
      <dgm:spPr/>
      <dgm:t>
        <a:bodyPr/>
        <a:lstStyle/>
        <a:p>
          <a:endParaRPr lang="en-US"/>
        </a:p>
      </dgm:t>
    </dgm:pt>
    <dgm:pt modelId="{E0CAEBD5-FE75-4571-97E5-73B09121D3BE}" type="pres">
      <dgm:prSet presAssocID="{E73994C7-DF1C-4CDA-9BF4-7E0AB839952C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536008-EDEC-49A4-8E8F-45FD26848F39}" type="pres">
      <dgm:prSet presAssocID="{E73994C7-DF1C-4CDA-9BF4-7E0AB839952C}" presName="aSpace2" presStyleCnt="0"/>
      <dgm:spPr/>
      <dgm:t>
        <a:bodyPr/>
        <a:lstStyle/>
        <a:p>
          <a:endParaRPr lang="en-US"/>
        </a:p>
      </dgm:t>
    </dgm:pt>
    <dgm:pt modelId="{035885AF-523E-41ED-B143-84EAD173CC5B}" type="pres">
      <dgm:prSet presAssocID="{C8F8E918-2B06-458D-88EE-E5719B7FF2F2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1F177B-BC5A-4EA9-866A-8B798AA56CDE}" type="presOf" srcId="{1D85B496-6BAA-4B03-A80F-CC95E8099BA2}" destId="{DFE9C3CF-BF01-459B-9547-B7FDD5692105}" srcOrd="0" destOrd="0" presId="urn:microsoft.com/office/officeart/2005/8/layout/lProcess2"/>
    <dgm:cxn modelId="{6BF9276D-0041-4D49-80A7-479EC33F43D7}" type="presOf" srcId="{E80BE6AF-06A4-4E13-A8D8-FB2841BD8B9E}" destId="{641E68B9-303A-4582-AE06-28F78EAAAF1C}" srcOrd="1" destOrd="0" presId="urn:microsoft.com/office/officeart/2005/8/layout/lProcess2"/>
    <dgm:cxn modelId="{78BBD629-0D24-4658-8E09-08BBCB2E8519}" srcId="{4991CE10-4AB5-4299-AE3B-8384F84704CF}" destId="{23E75CD4-D298-4329-989C-FF65162F92D7}" srcOrd="2" destOrd="0" parTransId="{BC4928CA-BBF6-4D2C-ACBA-A959EF91D3A6}" sibTransId="{8DE6C03E-58E2-467F-9B45-42E89FF613A4}"/>
    <dgm:cxn modelId="{B1CC2ABA-4713-4431-A953-54DF9ABDB354}" type="presOf" srcId="{EBAAE38E-B118-454C-A5C4-FBBAD7A5ECB5}" destId="{7525FF5C-149B-4D78-83D7-1BB793B6DB3A}" srcOrd="0" destOrd="0" presId="urn:microsoft.com/office/officeart/2005/8/layout/lProcess2"/>
    <dgm:cxn modelId="{08BE3D7E-6097-4BCA-8EE0-1F53C7D8F777}" type="presOf" srcId="{4991CE10-4AB5-4299-AE3B-8384F84704CF}" destId="{0E4080CA-D71E-446F-BA16-9FC3FEFD9D94}" srcOrd="0" destOrd="0" presId="urn:microsoft.com/office/officeart/2005/8/layout/lProcess2"/>
    <dgm:cxn modelId="{C1142F17-71CD-4056-8E52-857B4624B738}" srcId="{4991CE10-4AB5-4299-AE3B-8384F84704CF}" destId="{E80BE6AF-06A4-4E13-A8D8-FB2841BD8B9E}" srcOrd="0" destOrd="0" parTransId="{8FC3A6A3-42D2-4F9C-B96E-AC02186CFB31}" sibTransId="{A4DB1CFB-1438-4063-9EB3-1E6C100248AF}"/>
    <dgm:cxn modelId="{C16B3ADB-189D-4D8E-9639-F9D3C407CD92}" type="presOf" srcId="{9522BD9A-3411-451F-A127-5A7A528E5951}" destId="{6D9C8234-8700-49CE-91D3-55C837ABBEAB}" srcOrd="0" destOrd="0" presId="urn:microsoft.com/office/officeart/2005/8/layout/lProcess2"/>
    <dgm:cxn modelId="{149E3D21-9640-401C-95AE-3B0926363C7A}" srcId="{23E75CD4-D298-4329-989C-FF65162F92D7}" destId="{5CB3F512-3B12-464C-A7F7-B771DC524206}" srcOrd="0" destOrd="0" parTransId="{752B3C6A-F439-409E-8586-DAEB29B2DC8A}" sibTransId="{D5F99F6D-6A27-4544-BD81-6B35A3FF4FFF}"/>
    <dgm:cxn modelId="{68DC4D70-E7CE-49FB-A7CA-4A87AC2069AD}" srcId="{E80BE6AF-06A4-4E13-A8D8-FB2841BD8B9E}" destId="{EBAAE38E-B118-454C-A5C4-FBBAD7A5ECB5}" srcOrd="1" destOrd="0" parTransId="{6CBFA248-7513-4E8D-8F78-202A230F76B1}" sibTransId="{CA02F3D9-83DD-4B8E-B7BA-8FA268173F47}"/>
    <dgm:cxn modelId="{8997CA3B-0E0B-4A45-B187-3FDF1E921872}" type="presOf" srcId="{C8F8E918-2B06-458D-88EE-E5719B7FF2F2}" destId="{035885AF-523E-41ED-B143-84EAD173CC5B}" srcOrd="0" destOrd="0" presId="urn:microsoft.com/office/officeart/2005/8/layout/lProcess2"/>
    <dgm:cxn modelId="{0374A4CA-ECAD-45F3-9968-A07F957A08ED}" srcId="{23E75CD4-D298-4329-989C-FF65162F92D7}" destId="{FB35EDD7-757C-475F-A2BB-C51E793327D4}" srcOrd="1" destOrd="0" parTransId="{76A4E917-2076-45C7-9738-D5AFE469780E}" sibTransId="{AD855D6F-D8C6-4804-93AE-78FF7CE3E7C9}"/>
    <dgm:cxn modelId="{D7B06F9E-0722-4AA0-AE16-E0375C6E3CC0}" type="presOf" srcId="{23E75CD4-D298-4329-989C-FF65162F92D7}" destId="{30899D2E-5691-4F9D-AB3F-E2381675D07B}" srcOrd="1" destOrd="0" presId="urn:microsoft.com/office/officeart/2005/8/layout/lProcess2"/>
    <dgm:cxn modelId="{0B6F05CC-C2EF-4D71-835C-FCAF4DA19AC1}" type="presOf" srcId="{FB35EDD7-757C-475F-A2BB-C51E793327D4}" destId="{0D841117-AF04-4DFF-A80A-5A467A019992}" srcOrd="0" destOrd="0" presId="urn:microsoft.com/office/officeart/2005/8/layout/lProcess2"/>
    <dgm:cxn modelId="{354BDCD3-EB53-4257-AB96-633BB8535619}" srcId="{100FDA5A-C9AE-4DBF-9AAA-7838F4288F95}" destId="{1D85B496-6BAA-4B03-A80F-CC95E8099BA2}" srcOrd="0" destOrd="0" parTransId="{F87F24BC-DED6-4FED-9740-86CDDBE7A6EE}" sibTransId="{60DAA4E1-E982-49A0-B695-98E40BB97547}"/>
    <dgm:cxn modelId="{A97418A0-D89C-4477-AE24-D634924AE9EA}" type="presOf" srcId="{E73994C7-DF1C-4CDA-9BF4-7E0AB839952C}" destId="{E0CAEBD5-FE75-4571-97E5-73B09121D3BE}" srcOrd="0" destOrd="0" presId="urn:microsoft.com/office/officeart/2005/8/layout/lProcess2"/>
    <dgm:cxn modelId="{5A296AA8-51C8-4799-B581-06090564FF08}" type="presOf" srcId="{100FDA5A-C9AE-4DBF-9AAA-7838F4288F95}" destId="{A989B11C-5E9D-4B12-9174-68CFE8EA78F5}" srcOrd="1" destOrd="0" presId="urn:microsoft.com/office/officeart/2005/8/layout/lProcess2"/>
    <dgm:cxn modelId="{9BE499D1-2932-4A7D-97EC-0C6992B43BF9}" type="presOf" srcId="{E80BE6AF-06A4-4E13-A8D8-FB2841BD8B9E}" destId="{83C7B179-2124-49E0-9F21-7778EB908F48}" srcOrd="0" destOrd="0" presId="urn:microsoft.com/office/officeart/2005/8/layout/lProcess2"/>
    <dgm:cxn modelId="{7FA22FCA-C893-48FA-A247-C4043D7EE577}" type="presOf" srcId="{5CB3F512-3B12-464C-A7F7-B771DC524206}" destId="{F00A4C57-3359-4009-9F68-7850C8CA3E87}" srcOrd="0" destOrd="0" presId="urn:microsoft.com/office/officeart/2005/8/layout/lProcess2"/>
    <dgm:cxn modelId="{EC0199AD-1144-4FC8-B052-88A69B694805}" srcId="{23E75CD4-D298-4329-989C-FF65162F92D7}" destId="{C8F8E918-2B06-458D-88EE-E5719B7FF2F2}" srcOrd="3" destOrd="0" parTransId="{83FDB394-4B5A-4A32-BD17-D5BB84B30B90}" sibTransId="{CC52AB1A-47A2-4F1A-A5FE-379C938EACF3}"/>
    <dgm:cxn modelId="{55A7D5AD-CC55-4E72-997D-86153DE33527}" srcId="{4991CE10-4AB5-4299-AE3B-8384F84704CF}" destId="{100FDA5A-C9AE-4DBF-9AAA-7838F4288F95}" srcOrd="1" destOrd="0" parTransId="{E97FAC6D-80C6-4C3A-A23A-522CC1482A18}" sibTransId="{47DDC462-917D-4ED9-B175-EADC6F54E64C}"/>
    <dgm:cxn modelId="{F072C07F-B300-4E0E-AF90-ADDFAE8633A9}" srcId="{23E75CD4-D298-4329-989C-FF65162F92D7}" destId="{E73994C7-DF1C-4CDA-9BF4-7E0AB839952C}" srcOrd="2" destOrd="0" parTransId="{BDD1DD24-CA08-4608-BC44-D35EED3F8A50}" sibTransId="{4BF8B9DD-2F06-4CC9-917B-01E64CDDCBA9}"/>
    <dgm:cxn modelId="{55665697-A545-452B-9DB4-D4BC76E7D63E}" type="presOf" srcId="{100FDA5A-C9AE-4DBF-9AAA-7838F4288F95}" destId="{4F0BF945-6EE7-43DA-AD18-AC1C68B10D57}" srcOrd="0" destOrd="0" presId="urn:microsoft.com/office/officeart/2005/8/layout/lProcess2"/>
    <dgm:cxn modelId="{A6EC440E-83EA-435D-9F25-B39DEF9746E6}" srcId="{E80BE6AF-06A4-4E13-A8D8-FB2841BD8B9E}" destId="{240FFEA5-98EF-4DA9-838E-110241EF4F2F}" srcOrd="0" destOrd="0" parTransId="{2F7E3E36-D05E-4631-A5EA-9CCCB8434898}" sibTransId="{61DBE9BF-5793-41F0-BD70-145F19048D79}"/>
    <dgm:cxn modelId="{75FE62A4-B6A0-4AA0-AECA-0DC2353525B2}" srcId="{100FDA5A-C9AE-4DBF-9AAA-7838F4288F95}" destId="{9522BD9A-3411-451F-A127-5A7A528E5951}" srcOrd="1" destOrd="0" parTransId="{DA973A53-EABF-473B-9F3E-77A71563900E}" sibTransId="{9D8AFD6B-B915-4FF7-989E-2690539177FC}"/>
    <dgm:cxn modelId="{C706C467-96B2-4FFC-95C2-3F3544E407AA}" type="presOf" srcId="{240FFEA5-98EF-4DA9-838E-110241EF4F2F}" destId="{A6E1B074-9A0E-4E90-8B97-CA83D11A4970}" srcOrd="0" destOrd="0" presId="urn:microsoft.com/office/officeart/2005/8/layout/lProcess2"/>
    <dgm:cxn modelId="{A5BFD5DD-3955-4C78-92BD-87FFD8B34B06}" type="presOf" srcId="{23E75CD4-D298-4329-989C-FF65162F92D7}" destId="{D65AB96A-2F50-4978-8865-D6EA741ED5EC}" srcOrd="0" destOrd="0" presId="urn:microsoft.com/office/officeart/2005/8/layout/lProcess2"/>
    <dgm:cxn modelId="{E327EC14-29F8-4682-9AD9-3806C2568CDA}" type="presParOf" srcId="{0E4080CA-D71E-446F-BA16-9FC3FEFD9D94}" destId="{B7EFA624-D634-4322-91EA-6FE1314F8C1C}" srcOrd="0" destOrd="0" presId="urn:microsoft.com/office/officeart/2005/8/layout/lProcess2"/>
    <dgm:cxn modelId="{BB9BD7A1-3CC0-4F38-8D0B-4446EE57549C}" type="presParOf" srcId="{B7EFA624-D634-4322-91EA-6FE1314F8C1C}" destId="{83C7B179-2124-49E0-9F21-7778EB908F48}" srcOrd="0" destOrd="0" presId="urn:microsoft.com/office/officeart/2005/8/layout/lProcess2"/>
    <dgm:cxn modelId="{4C319A5C-5D78-4276-97B1-E3C104EDC02F}" type="presParOf" srcId="{B7EFA624-D634-4322-91EA-6FE1314F8C1C}" destId="{641E68B9-303A-4582-AE06-28F78EAAAF1C}" srcOrd="1" destOrd="0" presId="urn:microsoft.com/office/officeart/2005/8/layout/lProcess2"/>
    <dgm:cxn modelId="{617105DA-B1EF-487B-B647-656189C382DD}" type="presParOf" srcId="{B7EFA624-D634-4322-91EA-6FE1314F8C1C}" destId="{0F056EBC-CAA1-4D6F-9ED3-0972B1514E0E}" srcOrd="2" destOrd="0" presId="urn:microsoft.com/office/officeart/2005/8/layout/lProcess2"/>
    <dgm:cxn modelId="{F7EE5180-95CE-43BE-84E8-1E0C87619BC1}" type="presParOf" srcId="{0F056EBC-CAA1-4D6F-9ED3-0972B1514E0E}" destId="{A14DE916-0E4B-48DC-84C2-43BF87A735F0}" srcOrd="0" destOrd="0" presId="urn:microsoft.com/office/officeart/2005/8/layout/lProcess2"/>
    <dgm:cxn modelId="{32E7DAA8-0DF2-40CF-B693-E0D80EE5C9CE}" type="presParOf" srcId="{A14DE916-0E4B-48DC-84C2-43BF87A735F0}" destId="{A6E1B074-9A0E-4E90-8B97-CA83D11A4970}" srcOrd="0" destOrd="0" presId="urn:microsoft.com/office/officeart/2005/8/layout/lProcess2"/>
    <dgm:cxn modelId="{FBE8F1C5-F16D-482F-9B65-ADCB9547B801}" type="presParOf" srcId="{A14DE916-0E4B-48DC-84C2-43BF87A735F0}" destId="{DD29B9D2-DE34-4890-8D85-FC2AB927FB08}" srcOrd="1" destOrd="0" presId="urn:microsoft.com/office/officeart/2005/8/layout/lProcess2"/>
    <dgm:cxn modelId="{59C8187E-FE66-4319-9FBC-262817544825}" type="presParOf" srcId="{A14DE916-0E4B-48DC-84C2-43BF87A735F0}" destId="{7525FF5C-149B-4D78-83D7-1BB793B6DB3A}" srcOrd="2" destOrd="0" presId="urn:microsoft.com/office/officeart/2005/8/layout/lProcess2"/>
    <dgm:cxn modelId="{D1BD9DFE-F5FA-4937-B4E0-157C04832188}" type="presParOf" srcId="{0E4080CA-D71E-446F-BA16-9FC3FEFD9D94}" destId="{A90E386B-D326-4C95-8199-8443D20ADCAD}" srcOrd="1" destOrd="0" presId="urn:microsoft.com/office/officeart/2005/8/layout/lProcess2"/>
    <dgm:cxn modelId="{353926B3-F50F-41A9-A84A-2240BEC0E831}" type="presParOf" srcId="{0E4080CA-D71E-446F-BA16-9FC3FEFD9D94}" destId="{815421E9-8D80-4345-91AE-C9A61F315929}" srcOrd="2" destOrd="0" presId="urn:microsoft.com/office/officeart/2005/8/layout/lProcess2"/>
    <dgm:cxn modelId="{ED3B7FE9-0A89-4B5E-812D-3DE1E9097CB3}" type="presParOf" srcId="{815421E9-8D80-4345-91AE-C9A61F315929}" destId="{4F0BF945-6EE7-43DA-AD18-AC1C68B10D57}" srcOrd="0" destOrd="0" presId="urn:microsoft.com/office/officeart/2005/8/layout/lProcess2"/>
    <dgm:cxn modelId="{F76E040B-0F1C-4782-975E-8035B510E6AF}" type="presParOf" srcId="{815421E9-8D80-4345-91AE-C9A61F315929}" destId="{A989B11C-5E9D-4B12-9174-68CFE8EA78F5}" srcOrd="1" destOrd="0" presId="urn:microsoft.com/office/officeart/2005/8/layout/lProcess2"/>
    <dgm:cxn modelId="{64E4215E-E89B-4D22-887D-D097CFA589CC}" type="presParOf" srcId="{815421E9-8D80-4345-91AE-C9A61F315929}" destId="{4667F75C-E27D-4078-8223-F65E51045F3A}" srcOrd="2" destOrd="0" presId="urn:microsoft.com/office/officeart/2005/8/layout/lProcess2"/>
    <dgm:cxn modelId="{535DC942-871E-465C-AB42-EB8D03831422}" type="presParOf" srcId="{4667F75C-E27D-4078-8223-F65E51045F3A}" destId="{EB4880AD-F09E-4643-A422-3628FDD691CD}" srcOrd="0" destOrd="0" presId="urn:microsoft.com/office/officeart/2005/8/layout/lProcess2"/>
    <dgm:cxn modelId="{560CE53E-A71B-4E1A-B875-2B1400971BFC}" type="presParOf" srcId="{EB4880AD-F09E-4643-A422-3628FDD691CD}" destId="{DFE9C3CF-BF01-459B-9547-B7FDD5692105}" srcOrd="0" destOrd="0" presId="urn:microsoft.com/office/officeart/2005/8/layout/lProcess2"/>
    <dgm:cxn modelId="{C96C40FE-1C1F-4D7E-B827-F84E65A58E22}" type="presParOf" srcId="{EB4880AD-F09E-4643-A422-3628FDD691CD}" destId="{8664B3D6-A0F7-47AF-A1A4-3B8E30833CAA}" srcOrd="1" destOrd="0" presId="urn:microsoft.com/office/officeart/2005/8/layout/lProcess2"/>
    <dgm:cxn modelId="{F503C01B-311B-42E2-BDCD-BC68D621981A}" type="presParOf" srcId="{EB4880AD-F09E-4643-A422-3628FDD691CD}" destId="{6D9C8234-8700-49CE-91D3-55C837ABBEAB}" srcOrd="2" destOrd="0" presId="urn:microsoft.com/office/officeart/2005/8/layout/lProcess2"/>
    <dgm:cxn modelId="{3D678E23-1756-4A5E-BC47-87CB5F21380D}" type="presParOf" srcId="{0E4080CA-D71E-446F-BA16-9FC3FEFD9D94}" destId="{0A0CACAA-811E-4500-8C31-2E2EFEBDDD6B}" srcOrd="3" destOrd="0" presId="urn:microsoft.com/office/officeart/2005/8/layout/lProcess2"/>
    <dgm:cxn modelId="{9F287F99-26F4-4E18-9F91-CE05887BBB50}" type="presParOf" srcId="{0E4080CA-D71E-446F-BA16-9FC3FEFD9D94}" destId="{9EBA2359-3438-4632-AFB0-8038DC397817}" srcOrd="4" destOrd="0" presId="urn:microsoft.com/office/officeart/2005/8/layout/lProcess2"/>
    <dgm:cxn modelId="{8D4D0683-625C-4F4C-BDC3-5EEAF2382481}" type="presParOf" srcId="{9EBA2359-3438-4632-AFB0-8038DC397817}" destId="{D65AB96A-2F50-4978-8865-D6EA741ED5EC}" srcOrd="0" destOrd="0" presId="urn:microsoft.com/office/officeart/2005/8/layout/lProcess2"/>
    <dgm:cxn modelId="{FEEC1C0D-A37A-4B59-BB13-A63010A0596A}" type="presParOf" srcId="{9EBA2359-3438-4632-AFB0-8038DC397817}" destId="{30899D2E-5691-4F9D-AB3F-E2381675D07B}" srcOrd="1" destOrd="0" presId="urn:microsoft.com/office/officeart/2005/8/layout/lProcess2"/>
    <dgm:cxn modelId="{EAD96F31-10A8-4AE5-83AB-7477E636A835}" type="presParOf" srcId="{9EBA2359-3438-4632-AFB0-8038DC397817}" destId="{E96B8ADE-28D3-489B-8DDC-B8D386C02508}" srcOrd="2" destOrd="0" presId="urn:microsoft.com/office/officeart/2005/8/layout/lProcess2"/>
    <dgm:cxn modelId="{F19CF180-BBE9-45BB-8CB2-74E26A625217}" type="presParOf" srcId="{E96B8ADE-28D3-489B-8DDC-B8D386C02508}" destId="{E71A69A8-F349-47A6-A955-2D2D7237A1B1}" srcOrd="0" destOrd="0" presId="urn:microsoft.com/office/officeart/2005/8/layout/lProcess2"/>
    <dgm:cxn modelId="{F57BC45A-085B-45F7-89EA-5BED60A4DD79}" type="presParOf" srcId="{E71A69A8-F349-47A6-A955-2D2D7237A1B1}" destId="{F00A4C57-3359-4009-9F68-7850C8CA3E87}" srcOrd="0" destOrd="0" presId="urn:microsoft.com/office/officeart/2005/8/layout/lProcess2"/>
    <dgm:cxn modelId="{5A50335F-6F73-44C0-B4C8-BC03EE5EDE3F}" type="presParOf" srcId="{E71A69A8-F349-47A6-A955-2D2D7237A1B1}" destId="{4D5C0193-B87F-44DD-A1AD-72F743DD5CA1}" srcOrd="1" destOrd="0" presId="urn:microsoft.com/office/officeart/2005/8/layout/lProcess2"/>
    <dgm:cxn modelId="{655C7005-43D6-4E82-A8BA-9A362E6F2E2D}" type="presParOf" srcId="{E71A69A8-F349-47A6-A955-2D2D7237A1B1}" destId="{0D841117-AF04-4DFF-A80A-5A467A019992}" srcOrd="2" destOrd="0" presId="urn:microsoft.com/office/officeart/2005/8/layout/lProcess2"/>
    <dgm:cxn modelId="{B81A456B-F02C-440A-8A23-4620CB813E3E}" type="presParOf" srcId="{E71A69A8-F349-47A6-A955-2D2D7237A1B1}" destId="{BBD1EE9B-BB6D-432F-BFC7-C67489446B2B}" srcOrd="3" destOrd="0" presId="urn:microsoft.com/office/officeart/2005/8/layout/lProcess2"/>
    <dgm:cxn modelId="{FA4EEB94-B1A2-473A-8E13-60D12EEE5AC0}" type="presParOf" srcId="{E71A69A8-F349-47A6-A955-2D2D7237A1B1}" destId="{E0CAEBD5-FE75-4571-97E5-73B09121D3BE}" srcOrd="4" destOrd="0" presId="urn:microsoft.com/office/officeart/2005/8/layout/lProcess2"/>
    <dgm:cxn modelId="{D99A7E20-95C4-47BE-8B8E-DFB12E4CE85D}" type="presParOf" srcId="{E71A69A8-F349-47A6-A955-2D2D7237A1B1}" destId="{BE536008-EDEC-49A4-8E8F-45FD26848F39}" srcOrd="5" destOrd="0" presId="urn:microsoft.com/office/officeart/2005/8/layout/lProcess2"/>
    <dgm:cxn modelId="{281245D4-C558-4829-B4AA-B4EE1AB7C36F}" type="presParOf" srcId="{E71A69A8-F349-47A6-A955-2D2D7237A1B1}" destId="{035885AF-523E-41ED-B143-84EAD173CC5B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C1298-C653-4CB3-AFBF-8D06BA187176}">
      <dsp:nvSpPr>
        <dsp:cNvPr id="0" name=""/>
        <dsp:cNvSpPr/>
      </dsp:nvSpPr>
      <dsp:spPr>
        <a:xfrm>
          <a:off x="5129" y="454078"/>
          <a:ext cx="2332072" cy="1365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יום חמישי 5/12/19</a:t>
          </a:r>
          <a:endParaRPr lang="en-US" sz="2400" kern="1200" dirty="0"/>
        </a:p>
      </dsp:txBody>
      <dsp:txXfrm>
        <a:off x="5129" y="454078"/>
        <a:ext cx="2332072" cy="910176"/>
      </dsp:txXfrm>
    </dsp:sp>
    <dsp:sp modelId="{522F53D4-E95E-4409-A376-8BDC61E46109}">
      <dsp:nvSpPr>
        <dsp:cNvPr id="0" name=""/>
        <dsp:cNvSpPr/>
      </dsp:nvSpPr>
      <dsp:spPr>
        <a:xfrm>
          <a:off x="482782" y="1364255"/>
          <a:ext cx="2332072" cy="432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סקירת הסיור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סקירה אקדמית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err="1" smtClean="0"/>
            <a:t>תוכנית</a:t>
          </a:r>
          <a:r>
            <a:rPr lang="he-IL" sz="2400" kern="1200" dirty="0" smtClean="0"/>
            <a:t> אסטרטגית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הסדרת קרקעות בדואים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מנכ"ל המשרד לנגב והגליל</a:t>
          </a:r>
          <a:endParaRPr lang="en-US" sz="2400" kern="1200" dirty="0"/>
        </a:p>
      </dsp:txBody>
      <dsp:txXfrm>
        <a:off x="551086" y="1432559"/>
        <a:ext cx="2195464" cy="4183392"/>
      </dsp:txXfrm>
    </dsp:sp>
    <dsp:sp modelId="{19C47534-EDF7-44D7-848B-33EF9B3DA4DD}">
      <dsp:nvSpPr>
        <dsp:cNvPr id="0" name=""/>
        <dsp:cNvSpPr/>
      </dsp:nvSpPr>
      <dsp:spPr>
        <a:xfrm>
          <a:off x="2690735" y="618857"/>
          <a:ext cx="749491" cy="580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2690735" y="734981"/>
        <a:ext cx="575306" cy="348370"/>
      </dsp:txXfrm>
    </dsp:sp>
    <dsp:sp modelId="{B4F371D3-A77F-4058-9446-ED24A2742E28}">
      <dsp:nvSpPr>
        <dsp:cNvPr id="0" name=""/>
        <dsp:cNvSpPr/>
      </dsp:nvSpPr>
      <dsp:spPr>
        <a:xfrm>
          <a:off x="3751337" y="454078"/>
          <a:ext cx="2332072" cy="1365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יום חמישי 10/12/19</a:t>
          </a:r>
          <a:endParaRPr lang="en-US" sz="2400" kern="1200" dirty="0"/>
        </a:p>
      </dsp:txBody>
      <dsp:txXfrm>
        <a:off x="3751337" y="454078"/>
        <a:ext cx="2332072" cy="910176"/>
      </dsp:txXfrm>
    </dsp:sp>
    <dsp:sp modelId="{BD85B089-CA50-41F5-A822-159C53F4FEA6}">
      <dsp:nvSpPr>
        <dsp:cNvPr id="0" name=""/>
        <dsp:cNvSpPr/>
      </dsp:nvSpPr>
      <dsp:spPr>
        <a:xfrm>
          <a:off x="4228990" y="1364255"/>
          <a:ext cx="2332072" cy="432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rgbClr val="FF0000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עמיר פרץ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 צוותי</a:t>
          </a:r>
          <a:r>
            <a:rPr lang="en-US" sz="2400" kern="1200" dirty="0" smtClean="0"/>
            <a:t>TED</a:t>
          </a:r>
          <a:r>
            <a:rPr lang="he-IL" sz="2400" kern="1200" dirty="0" smtClean="0"/>
            <a:t>    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לו"ז סופי </a:t>
          </a:r>
          <a:r>
            <a:rPr lang="en-US" sz="2400" kern="1200" dirty="0" smtClean="0"/>
            <a:t>TBD</a:t>
          </a:r>
          <a:endParaRPr lang="en-US" sz="2400" kern="1200" dirty="0"/>
        </a:p>
      </dsp:txBody>
      <dsp:txXfrm>
        <a:off x="4297294" y="1432559"/>
        <a:ext cx="2195464" cy="4183392"/>
      </dsp:txXfrm>
    </dsp:sp>
    <dsp:sp modelId="{1D35FEE1-2255-4D89-887A-118CD6319AB8}">
      <dsp:nvSpPr>
        <dsp:cNvPr id="0" name=""/>
        <dsp:cNvSpPr/>
      </dsp:nvSpPr>
      <dsp:spPr>
        <a:xfrm>
          <a:off x="6436944" y="618857"/>
          <a:ext cx="749491" cy="580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6436944" y="734981"/>
        <a:ext cx="575306" cy="348370"/>
      </dsp:txXfrm>
    </dsp:sp>
    <dsp:sp modelId="{7917DB4C-443D-41E2-A6E1-07BD204A8F02}">
      <dsp:nvSpPr>
        <dsp:cNvPr id="0" name=""/>
        <dsp:cNvSpPr/>
      </dsp:nvSpPr>
      <dsp:spPr>
        <a:xfrm>
          <a:off x="7497545" y="454078"/>
          <a:ext cx="2332072" cy="1365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יום רביעי 11/12/19</a:t>
          </a:r>
          <a:endParaRPr lang="en-US" sz="2400" kern="1200" dirty="0"/>
        </a:p>
      </dsp:txBody>
      <dsp:txXfrm>
        <a:off x="7497545" y="454078"/>
        <a:ext cx="2332072" cy="910176"/>
      </dsp:txXfrm>
    </dsp:sp>
    <dsp:sp modelId="{0508C76D-9216-4ECE-8603-15A5FC53611F}">
      <dsp:nvSpPr>
        <dsp:cNvPr id="0" name=""/>
        <dsp:cNvSpPr/>
      </dsp:nvSpPr>
      <dsp:spPr>
        <a:xfrm>
          <a:off x="7975199" y="1364255"/>
          <a:ext cx="2332072" cy="432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אלוף פד"ם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ראש מרחב דרום שב"כ.</a:t>
          </a:r>
          <a:endParaRPr lang="en-US" sz="2400" kern="1200" dirty="0"/>
        </a:p>
      </dsp:txBody>
      <dsp:txXfrm>
        <a:off x="8043503" y="1432559"/>
        <a:ext cx="2195464" cy="41833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7B179-2124-49E0-9F21-7778EB908F48}">
      <dsp:nvSpPr>
        <dsp:cNvPr id="0" name=""/>
        <dsp:cNvSpPr/>
      </dsp:nvSpPr>
      <dsp:spPr>
        <a:xfrm>
          <a:off x="992" y="0"/>
          <a:ext cx="2579687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יום חמישי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19-12-19</a:t>
          </a:r>
          <a:endParaRPr lang="en-US" sz="4000" b="1" kern="1200" dirty="0"/>
        </a:p>
      </dsp:txBody>
      <dsp:txXfrm>
        <a:off x="992" y="0"/>
        <a:ext cx="2579687" cy="1625600"/>
      </dsp:txXfrm>
    </dsp:sp>
    <dsp:sp modelId="{A6E1B074-9A0E-4E90-8B97-CA83D11A4970}">
      <dsp:nvSpPr>
        <dsp:cNvPr id="0" name=""/>
        <dsp:cNvSpPr/>
      </dsp:nvSpPr>
      <dsp:spPr>
        <a:xfrm>
          <a:off x="245897" y="1810909"/>
          <a:ext cx="2063750" cy="15508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קמ"ג / סיור מקביל</a:t>
          </a:r>
          <a:endParaRPr lang="en-US" sz="2400" kern="1200" dirty="0"/>
        </a:p>
      </dsp:txBody>
      <dsp:txXfrm>
        <a:off x="291319" y="1856331"/>
        <a:ext cx="1972906" cy="1459986"/>
      </dsp:txXfrm>
    </dsp:sp>
    <dsp:sp modelId="{7525FF5C-149B-4D78-83D7-1BB793B6DB3A}">
      <dsp:nvSpPr>
        <dsp:cNvPr id="0" name=""/>
        <dsp:cNvSpPr/>
      </dsp:nvSpPr>
      <dsp:spPr>
        <a:xfrm>
          <a:off x="272024" y="3485588"/>
          <a:ext cx="2063750" cy="1215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סיורי בחירה בשטח</a:t>
          </a:r>
          <a:endParaRPr lang="en-US" sz="2400" kern="1200" dirty="0"/>
        </a:p>
      </dsp:txBody>
      <dsp:txXfrm>
        <a:off x="307635" y="3521199"/>
        <a:ext cx="1992528" cy="1144618"/>
      </dsp:txXfrm>
    </dsp:sp>
    <dsp:sp modelId="{4F0BF945-6EE7-43DA-AD18-AC1C68B10D57}">
      <dsp:nvSpPr>
        <dsp:cNvPr id="0" name=""/>
        <dsp:cNvSpPr/>
      </dsp:nvSpPr>
      <dsp:spPr>
        <a:xfrm>
          <a:off x="2774156" y="0"/>
          <a:ext cx="2579687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יום רביעי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18-12-19</a:t>
          </a:r>
          <a:endParaRPr lang="en-US" sz="4000" b="1" kern="1200" dirty="0"/>
        </a:p>
      </dsp:txBody>
      <dsp:txXfrm>
        <a:off x="2774156" y="0"/>
        <a:ext cx="2579687" cy="1625600"/>
      </dsp:txXfrm>
    </dsp:sp>
    <dsp:sp modelId="{DFE9C3CF-BF01-459B-9547-B7FDD5692105}">
      <dsp:nvSpPr>
        <dsp:cNvPr id="0" name=""/>
        <dsp:cNvSpPr/>
      </dsp:nvSpPr>
      <dsp:spPr>
        <a:xfrm>
          <a:off x="3032125" y="1627187"/>
          <a:ext cx="2063749" cy="16338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/>
            <a:t>הבדואים בדרום</a:t>
          </a:r>
          <a:endParaRPr lang="en-US" sz="2400" kern="1200" dirty="0"/>
        </a:p>
      </dsp:txBody>
      <dsp:txXfrm>
        <a:off x="3079977" y="1675039"/>
        <a:ext cx="1968045" cy="1538098"/>
      </dsp:txXfrm>
    </dsp:sp>
    <dsp:sp modelId="{6D9C8234-8700-49CE-91D3-55C837ABBEAB}">
      <dsp:nvSpPr>
        <dsp:cNvPr id="0" name=""/>
        <dsp:cNvSpPr/>
      </dsp:nvSpPr>
      <dsp:spPr>
        <a:xfrm>
          <a:off x="3032125" y="3512343"/>
          <a:ext cx="2063749" cy="16338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/>
            <a:t>עיירות </a:t>
          </a:r>
          <a:r>
            <a:rPr lang="he-IL" sz="2400" kern="1200" dirty="0" smtClean="0"/>
            <a:t>הפיתוח ירוחם</a:t>
          </a:r>
          <a:endParaRPr lang="en-US" sz="2400" kern="1200" dirty="0"/>
        </a:p>
      </dsp:txBody>
      <dsp:txXfrm>
        <a:off x="3079977" y="3560195"/>
        <a:ext cx="1968045" cy="1538098"/>
      </dsp:txXfrm>
    </dsp:sp>
    <dsp:sp modelId="{D65AB96A-2F50-4978-8865-D6EA741ED5EC}">
      <dsp:nvSpPr>
        <dsp:cNvPr id="0" name=""/>
        <dsp:cNvSpPr/>
      </dsp:nvSpPr>
      <dsp:spPr>
        <a:xfrm>
          <a:off x="5547320" y="0"/>
          <a:ext cx="2579687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יום שלישי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17-12-19</a:t>
          </a:r>
          <a:endParaRPr lang="en-US" sz="4000" b="1" kern="1200" dirty="0"/>
        </a:p>
      </dsp:txBody>
      <dsp:txXfrm>
        <a:off x="5547320" y="0"/>
        <a:ext cx="2579687" cy="1625600"/>
      </dsp:txXfrm>
    </dsp:sp>
    <dsp:sp modelId="{F00A4C57-3359-4009-9F68-7850C8CA3E87}">
      <dsp:nvSpPr>
        <dsp:cNvPr id="0" name=""/>
        <dsp:cNvSpPr/>
      </dsp:nvSpPr>
      <dsp:spPr>
        <a:xfrm>
          <a:off x="5805289" y="1625732"/>
          <a:ext cx="2063749" cy="7893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/>
            <a:t>אתגרים </a:t>
          </a:r>
          <a:r>
            <a:rPr lang="he-IL" sz="2400" kern="1200" dirty="0" err="1"/>
            <a:t>בטחוניים</a:t>
          </a:r>
          <a:r>
            <a:rPr lang="he-IL" sz="2400" kern="1200" dirty="0"/>
            <a:t> </a:t>
          </a:r>
          <a:r>
            <a:rPr lang="he-IL" sz="2400" kern="1200" dirty="0" smtClean="0"/>
            <a:t>- עזה</a:t>
          </a:r>
          <a:endParaRPr lang="he-IL" sz="2400" kern="1200" dirty="0"/>
        </a:p>
      </dsp:txBody>
      <dsp:txXfrm>
        <a:off x="5828409" y="1648852"/>
        <a:ext cx="2017509" cy="743144"/>
      </dsp:txXfrm>
    </dsp:sp>
    <dsp:sp modelId="{0D841117-AF04-4DFF-A80A-5A467A019992}">
      <dsp:nvSpPr>
        <dsp:cNvPr id="0" name=""/>
        <dsp:cNvSpPr/>
      </dsp:nvSpPr>
      <dsp:spPr>
        <a:xfrm>
          <a:off x="5805289" y="2536560"/>
          <a:ext cx="2063749" cy="7893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/>
            <a:t>עזה – </a:t>
          </a:r>
          <a:r>
            <a:rPr lang="he-IL" sz="2400" kern="1200" dirty="0" smtClean="0"/>
            <a:t>מבט מכיוון אחר</a:t>
          </a:r>
          <a:endParaRPr lang="en-US" sz="2400" kern="1200" dirty="0"/>
        </a:p>
      </dsp:txBody>
      <dsp:txXfrm>
        <a:off x="5828409" y="2559680"/>
        <a:ext cx="2017509" cy="743144"/>
      </dsp:txXfrm>
    </dsp:sp>
    <dsp:sp modelId="{E0CAEBD5-FE75-4571-97E5-73B09121D3BE}">
      <dsp:nvSpPr>
        <dsp:cNvPr id="0" name=""/>
        <dsp:cNvSpPr/>
      </dsp:nvSpPr>
      <dsp:spPr>
        <a:xfrm>
          <a:off x="5805289" y="3447388"/>
          <a:ext cx="2063749" cy="7893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ביקור בקיבוץ סעד</a:t>
          </a:r>
          <a:endParaRPr lang="he-IL" sz="2400" kern="1200" dirty="0"/>
        </a:p>
      </dsp:txBody>
      <dsp:txXfrm>
        <a:off x="5828409" y="3470508"/>
        <a:ext cx="2017509" cy="743144"/>
      </dsp:txXfrm>
    </dsp:sp>
    <dsp:sp modelId="{035885AF-523E-41ED-B143-84EAD173CC5B}">
      <dsp:nvSpPr>
        <dsp:cNvPr id="0" name=""/>
        <dsp:cNvSpPr/>
      </dsp:nvSpPr>
      <dsp:spPr>
        <a:xfrm>
          <a:off x="5805289" y="4358216"/>
          <a:ext cx="2063749" cy="7893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עוטף עזה – ר' עיריית שדרות</a:t>
          </a:r>
          <a:endParaRPr lang="he-IL" sz="2400" kern="1200" dirty="0"/>
        </a:p>
      </dsp:txBody>
      <dsp:txXfrm>
        <a:off x="5828409" y="4381336"/>
        <a:ext cx="2017509" cy="743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0A9907A3-DE16-402A-A311-8A6F8B95AF6E}" type="datetimeFigureOut">
              <a:rPr lang="he-IL" smtClean="0"/>
              <a:t>ו'/כסלו/תש"פ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AC0CB74D-64AF-43E8-BC2B-D594C4498D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0100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22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6423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592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420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979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594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82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28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88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0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85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79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27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6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11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  <p:sldLayoutId id="2147484068" r:id="rId12"/>
    <p:sldLayoutId id="2147484069" r:id="rId13"/>
    <p:sldLayoutId id="2147484070" r:id="rId14"/>
    <p:sldLayoutId id="2147484071" r:id="rId15"/>
    <p:sldLayoutId id="214748407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532093" y="427564"/>
            <a:ext cx="9115059" cy="323165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"כי מדרום תפתח הטובה"</a:t>
            </a:r>
            <a:r>
              <a:rPr lang="he-IL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(אברהם </a:t>
            </a:r>
            <a:r>
              <a:rPr lang="he-IL" sz="11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זיגמן</a:t>
            </a:r>
            <a:r>
              <a:rPr lang="he-IL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להקת פיקוד הדרום)</a:t>
            </a:r>
            <a: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דרום – אישור תכניות אלוף</a:t>
            </a:r>
            <a: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17-19/12/2019</a:t>
            </a:r>
            <a:endParaRPr lang="he-IL" sz="2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089" y="132855"/>
            <a:ext cx="1074433" cy="1369373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61192" y="4938619"/>
            <a:ext cx="6827288" cy="1754326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מוביל: חיים מלכי, בר </a:t>
            </a:r>
            <a:r>
              <a:rPr lang="he-IL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צ'צ'ק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רם ארז</a:t>
            </a:r>
          </a:p>
          <a:p>
            <a:pPr algn="r"/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מדריך אחראי: ערן קמין</a:t>
            </a:r>
          </a:p>
          <a:p>
            <a:pPr algn="r"/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r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81735385"/>
              </p:ext>
            </p:extLst>
          </p:nvPr>
        </p:nvGraphicFramePr>
        <p:xfrm>
          <a:off x="2070372" y="90662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653887" y="0"/>
            <a:ext cx="4748284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מהלך הסיור:</a:t>
            </a:r>
            <a:endParaRPr lang="he-IL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283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35300" y="-64258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 – 17.12.19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242478"/>
              </p:ext>
            </p:extLst>
          </p:nvPr>
        </p:nvGraphicFramePr>
        <p:xfrm>
          <a:off x="261258" y="582070"/>
          <a:ext cx="11508376" cy="603694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307632">
                  <a:extLst>
                    <a:ext uri="{9D8B030D-6E8A-4147-A177-3AD203B41FA5}">
                      <a16:colId xmlns:a16="http://schemas.microsoft.com/office/drawing/2014/main" val="1690630171"/>
                    </a:ext>
                  </a:extLst>
                </a:gridCol>
                <a:gridCol w="1307632">
                  <a:extLst>
                    <a:ext uri="{9D8B030D-6E8A-4147-A177-3AD203B41FA5}">
                      <a16:colId xmlns:a16="http://schemas.microsoft.com/office/drawing/2014/main" val="3375977170"/>
                    </a:ext>
                  </a:extLst>
                </a:gridCol>
                <a:gridCol w="7391756">
                  <a:extLst>
                    <a:ext uri="{9D8B030D-6E8A-4147-A177-3AD203B41FA5}">
                      <a16:colId xmlns:a16="http://schemas.microsoft.com/office/drawing/2014/main" val="3633980987"/>
                    </a:ext>
                  </a:extLst>
                </a:gridCol>
                <a:gridCol w="1501356">
                  <a:extLst>
                    <a:ext uri="{9D8B030D-6E8A-4147-A177-3AD203B41FA5}">
                      <a16:colId xmlns:a16="http://schemas.microsoft.com/office/drawing/2014/main" val="3099727280"/>
                    </a:ext>
                  </a:extLst>
                </a:gridCol>
              </a:tblGrid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09:00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07:00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נסיעה </a:t>
                      </a:r>
                      <a:r>
                        <a:rPr lang="he-IL" sz="1800" b="1" u="none" strike="noStrike" dirty="0" err="1">
                          <a:effectLst/>
                        </a:rPr>
                        <a:t>מב"ל</a:t>
                      </a:r>
                      <a:r>
                        <a:rPr lang="he-IL" sz="1800" b="1" u="none" strike="noStrike" dirty="0">
                          <a:effectLst/>
                        </a:rPr>
                        <a:t> - עלומים, משואות יצחק </a:t>
                      </a:r>
                      <a:r>
                        <a:rPr lang="he-IL" sz="1800" b="1" u="none" strike="noStrike" dirty="0" smtClean="0">
                          <a:effectLst/>
                        </a:rPr>
                        <a:t>הישנה – מגדל המים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 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8798063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09:30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09:00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ארוחת בוקר + דברי פתיחה, תצפית גיאוגרפית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מגדל המים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0639526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10:30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09:30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שיחת מפקד אוגדת עזה - אליעזר טולדנו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587844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10:45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10:30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מעבר למרכז מורשת בארות יצחק הישנה בעלומים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466643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10:45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מיצג מורשת 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6"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עלומים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4686302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12:30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הצגת פעילות השירות במרחב עזה דרך מקרה בוחן - מקור שחולץ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940896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13:15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12:30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ארוחת צהריים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140500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14:00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13:15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שיחה עם </a:t>
                      </a:r>
                      <a:r>
                        <a:rPr lang="he-IL" sz="1800" b="1" u="none" strike="noStrike" dirty="0" smtClean="0">
                          <a:effectLst/>
                        </a:rPr>
                        <a:t>דובר </a:t>
                      </a:r>
                      <a:r>
                        <a:rPr lang="he-IL" sz="1800" b="1" u="none" strike="noStrike" dirty="0" err="1" smtClean="0">
                          <a:effectLst/>
                        </a:rPr>
                        <a:t>אונר"א</a:t>
                      </a:r>
                      <a:r>
                        <a:rPr lang="he-IL" sz="1800" b="1" u="none" strike="noStrike" dirty="0" smtClean="0">
                          <a:effectLst/>
                        </a:rPr>
                        <a:t> בעזה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085144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14:45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14:00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שיחה עם עו"ד פלסטיני </a:t>
                      </a:r>
                      <a:r>
                        <a:rPr lang="he-IL" sz="1800" b="1" u="none" strike="noStrike" dirty="0" smtClean="0">
                          <a:effectLst/>
                        </a:rPr>
                        <a:t>מעזה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260076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15:30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14:45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עיבוד צוותי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342316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16:30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15:30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נסיעה לקיבוץ סעד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סעד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0072745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17:30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16:30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 smtClean="0">
                          <a:effectLst/>
                        </a:rPr>
                        <a:t>טכנולוגיה</a:t>
                      </a:r>
                      <a:r>
                        <a:rPr lang="he-IL" sz="1800" b="1" u="none" strike="noStrike" baseline="0" dirty="0" smtClean="0">
                          <a:effectLst/>
                        </a:rPr>
                        <a:t> בשירות החקלאות בצל המציאות בעוטף </a:t>
                      </a:r>
                      <a:r>
                        <a:rPr lang="he-IL" sz="1800" b="1" u="none" strike="noStrike" baseline="0" dirty="0" smtClean="0">
                          <a:effectLst/>
                        </a:rPr>
                        <a:t>עזה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497568"/>
                  </a:ext>
                </a:extLst>
              </a:tr>
              <a:tr h="34102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17:30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נסיעה </a:t>
                      </a:r>
                      <a:r>
                        <a:rPr lang="he-IL" sz="1800" b="1" u="none" strike="noStrike" dirty="0" smtClean="0">
                          <a:effectLst/>
                        </a:rPr>
                        <a:t>לשדרות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 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4080244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למידה</a:t>
                      </a:r>
                      <a:r>
                        <a:rPr lang="he-IL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אקטיבית </a:t>
                      </a:r>
                      <a:r>
                        <a:rPr lang="he-IL" sz="1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בציוותים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 smtClean="0">
                          <a:effectLst/>
                        </a:rPr>
                        <a:t>שדרות</a:t>
                      </a:r>
                    </a:p>
                    <a:p>
                      <a:pPr algn="ct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 smtClean="0">
                          <a:effectLst/>
                        </a:rPr>
                        <a:t>מרכז חוסן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1252328"/>
                  </a:ext>
                </a:extLst>
              </a:tr>
              <a:tr h="333307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20:00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 smtClean="0">
                          <a:effectLst/>
                        </a:rPr>
                        <a:t>שיח </a:t>
                      </a:r>
                      <a:r>
                        <a:rPr lang="he-IL" sz="1800" b="1" u="none" strike="noStrike" dirty="0">
                          <a:effectLst/>
                        </a:rPr>
                        <a:t>עם ראש העיר שדרות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724582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 smtClean="0">
                          <a:effectLst/>
                        </a:rPr>
                        <a:t>20:45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20:00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נסיעה </a:t>
                      </a:r>
                      <a:r>
                        <a:rPr lang="he-IL" sz="1800" b="1" u="none" strike="noStrike" dirty="0" smtClean="0">
                          <a:effectLst/>
                        </a:rPr>
                        <a:t>למסעדה</a:t>
                      </a:r>
                      <a:r>
                        <a:rPr lang="he-IL" sz="1800" b="1" u="none" strike="noStrike" baseline="0" dirty="0" smtClean="0">
                          <a:effectLst/>
                        </a:rPr>
                        <a:t> בב"ש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 smtClean="0">
                          <a:effectLst/>
                        </a:rPr>
                        <a:t>באר </a:t>
                      </a:r>
                      <a:r>
                        <a:rPr lang="he-IL" sz="1800" b="1" u="none" strike="noStrike" dirty="0">
                          <a:effectLst/>
                        </a:rPr>
                        <a:t>שבע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1288602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 smtClean="0">
                          <a:effectLst/>
                        </a:rPr>
                        <a:t>20:45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 smtClean="0">
                          <a:effectLst/>
                        </a:rPr>
                        <a:t>ארוחת</a:t>
                      </a:r>
                      <a:r>
                        <a:rPr lang="he-IL" sz="1800" b="1" u="none" strike="noStrike" baseline="0" dirty="0" smtClean="0">
                          <a:effectLst/>
                        </a:rPr>
                        <a:t> ערב + </a:t>
                      </a:r>
                      <a:r>
                        <a:rPr lang="he-IL" sz="1800" b="1" u="none" strike="noStrike" dirty="0" smtClean="0">
                          <a:effectLst/>
                        </a:rPr>
                        <a:t>זמן חופשי /</a:t>
                      </a:r>
                      <a:r>
                        <a:rPr lang="he-IL" sz="1800" b="1" u="none" strike="noStrike" baseline="0" dirty="0" smtClean="0">
                          <a:effectLst/>
                        </a:rPr>
                        <a:t> יציאה </a:t>
                      </a:r>
                      <a:r>
                        <a:rPr lang="he-IL" sz="1800" b="1" u="none" strike="noStrike" baseline="0" dirty="0" err="1" smtClean="0">
                          <a:effectLst/>
                        </a:rPr>
                        <a:t>צוותית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rtl="1" fontAlgn="b">
                        <a:lnSpc>
                          <a:spcPct val="150000"/>
                        </a:lnSpc>
                      </a:pP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6935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22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09175" y="185573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 – 18.12.19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880533"/>
              </p:ext>
            </p:extLst>
          </p:nvPr>
        </p:nvGraphicFramePr>
        <p:xfrm>
          <a:off x="326571" y="831904"/>
          <a:ext cx="11678194" cy="5954508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326229">
                  <a:extLst>
                    <a:ext uri="{9D8B030D-6E8A-4147-A177-3AD203B41FA5}">
                      <a16:colId xmlns:a16="http://schemas.microsoft.com/office/drawing/2014/main" val="3029515257"/>
                    </a:ext>
                  </a:extLst>
                </a:gridCol>
                <a:gridCol w="1326229">
                  <a:extLst>
                    <a:ext uri="{9D8B030D-6E8A-4147-A177-3AD203B41FA5}">
                      <a16:colId xmlns:a16="http://schemas.microsoft.com/office/drawing/2014/main" val="1218848787"/>
                    </a:ext>
                  </a:extLst>
                </a:gridCol>
                <a:gridCol w="7496886">
                  <a:extLst>
                    <a:ext uri="{9D8B030D-6E8A-4147-A177-3AD203B41FA5}">
                      <a16:colId xmlns:a16="http://schemas.microsoft.com/office/drawing/2014/main" val="1891489950"/>
                    </a:ext>
                  </a:extLst>
                </a:gridCol>
                <a:gridCol w="1528850">
                  <a:extLst>
                    <a:ext uri="{9D8B030D-6E8A-4147-A177-3AD203B41FA5}">
                      <a16:colId xmlns:a16="http://schemas.microsoft.com/office/drawing/2014/main" val="95525179"/>
                    </a:ext>
                  </a:extLst>
                </a:gridCol>
              </a:tblGrid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effectLst/>
                        </a:rPr>
                        <a:t>07:15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effectLst/>
                        </a:rPr>
                        <a:t>06:30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 dirty="0">
                          <a:effectLst/>
                        </a:rPr>
                        <a:t>מד"ס </a:t>
                      </a:r>
                      <a:r>
                        <a:rPr lang="he-IL" sz="1800" b="1" u="none" strike="noStrike" dirty="0" smtClean="0">
                          <a:effectLst/>
                        </a:rPr>
                        <a:t>רשות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884885029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08:00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effectLst/>
                        </a:rPr>
                        <a:t>07:15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>
                          <a:effectLst/>
                        </a:rPr>
                        <a:t>ארוחת בוקר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800" b="1" u="none" strike="noStrike">
                          <a:effectLst/>
                        </a:rPr>
                        <a:t>מלון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2422595387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08:30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08:00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>
                          <a:effectLst/>
                        </a:rPr>
                        <a:t>נסיעה לסודה סטרים רהט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46905783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09:30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08:30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>
                          <a:effectLst/>
                        </a:rPr>
                        <a:t>ביקור במפעל סודה סטרים ושיחה עם מנכ"ל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325334796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effectLst/>
                        </a:rPr>
                        <a:t>10:30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09:30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>
                          <a:effectLst/>
                        </a:rPr>
                        <a:t>נסיעה למצפור קריות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1219459964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10:30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>
                          <a:effectLst/>
                        </a:rPr>
                        <a:t>תצפית וסקירה על מרחב התפר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617313357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11:00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10:30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 dirty="0">
                          <a:effectLst/>
                        </a:rPr>
                        <a:t>נסיעה לחורה/אום אל </a:t>
                      </a:r>
                      <a:r>
                        <a:rPr lang="he-IL" sz="1800" b="1" u="none" strike="noStrike" dirty="0" err="1">
                          <a:effectLst/>
                        </a:rPr>
                        <a:t>חיראן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1374321465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11:30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>
                          <a:effectLst/>
                        </a:rPr>
                        <a:t>תצפית וסקירה על קרקעות בסכסוך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4078029080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12:00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11:30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>
                          <a:effectLst/>
                        </a:rPr>
                        <a:t>נסיעה ללקיה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rowSpan="4"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>
                          <a:effectLst/>
                        </a:rPr>
                        <a:t>לקיה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extLst>
                  <a:ext uri="{0D108BD9-81ED-4DB2-BD59-A6C34878D82A}">
                    <a16:rowId xmlns:a16="http://schemas.microsoft.com/office/drawing/2014/main" val="580347932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13:00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12:00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>
                          <a:effectLst/>
                        </a:rPr>
                        <a:t>ארוחת צהריים + עיבוד צוותי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069342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14:30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13:00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 dirty="0" smtClean="0">
                          <a:effectLst/>
                        </a:rPr>
                        <a:t>שיחה עם אזרחים בדואים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595367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15:30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14:30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עיבוד צוותי</a:t>
                      </a:r>
                      <a:endParaRPr lang="he-IL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953566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16:15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15:30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 dirty="0">
                          <a:effectLst/>
                        </a:rPr>
                        <a:t>נסיעה לירוחם </a:t>
                      </a:r>
                      <a:r>
                        <a:rPr lang="he-IL" sz="1800" b="1" u="none" strike="noStrike" dirty="0" smtClean="0">
                          <a:effectLst/>
                        </a:rPr>
                        <a:t>– מרכז טכנולוגי חינוכי (מט"ח)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3196454018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u="none" strike="noStrike" dirty="0" smtClean="0">
                          <a:effectLst/>
                        </a:rPr>
                        <a:t>17:00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16:15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u="none" strike="noStrike" dirty="0" smtClean="0">
                          <a:effectLst/>
                        </a:rPr>
                        <a:t>כיבוד,</a:t>
                      </a:r>
                      <a:r>
                        <a:rPr lang="he-IL" sz="1800" b="1" u="none" strike="noStrike" baseline="0" dirty="0" smtClean="0">
                          <a:effectLst/>
                        </a:rPr>
                        <a:t> </a:t>
                      </a:r>
                      <a:r>
                        <a:rPr lang="he-IL" sz="1800" b="1" u="none" strike="noStrike" dirty="0" smtClean="0">
                          <a:effectLst/>
                        </a:rPr>
                        <a:t>התארגנות וסיור במט"ח</a:t>
                      </a:r>
                      <a:endParaRPr lang="he-IL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rowSpan="4"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 smtClean="0">
                          <a:effectLst/>
                        </a:rPr>
                        <a:t>ירוחם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extLst>
                  <a:ext uri="{0D108BD9-81ED-4DB2-BD59-A6C34878D82A}">
                    <a16:rowId xmlns:a16="http://schemas.microsoft.com/office/drawing/2014/main" val="2812291416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123390"/>
                  </a:ext>
                </a:extLst>
              </a:tr>
              <a:tr h="259915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17:10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17:00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 dirty="0">
                          <a:effectLst/>
                        </a:rPr>
                        <a:t>הפסקה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670427"/>
                  </a:ext>
                </a:extLst>
              </a:tr>
              <a:tr h="23721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u="none" strike="noStrike">
                          <a:effectLst/>
                        </a:rPr>
                        <a:t>18:30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u="none" strike="noStrike">
                          <a:effectLst/>
                        </a:rPr>
                        <a:t>17:10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b="1" u="none" strike="noStrike" dirty="0" smtClean="0">
                          <a:effectLst/>
                        </a:rPr>
                        <a:t>למידה </a:t>
                      </a:r>
                      <a:r>
                        <a:rPr lang="he-IL" sz="1800" b="1" u="none" strike="noStrike" dirty="0" err="1" smtClean="0">
                          <a:effectLst/>
                        </a:rPr>
                        <a:t>בציוותים</a:t>
                      </a:r>
                      <a:r>
                        <a:rPr lang="he-IL" sz="1800" b="1" u="none" strike="noStrike" baseline="0" dirty="0" smtClean="0">
                          <a:effectLst/>
                        </a:rPr>
                        <a:t> עם אנשי ירוחם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995546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18:30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 dirty="0">
                          <a:effectLst/>
                        </a:rPr>
                        <a:t>נסיעה </a:t>
                      </a:r>
                      <a:r>
                        <a:rPr lang="he-IL" sz="1800" b="1" u="none" strike="noStrike" dirty="0" smtClean="0">
                          <a:effectLst/>
                        </a:rPr>
                        <a:t>ל'מבשלות</a:t>
                      </a:r>
                      <a:r>
                        <a:rPr lang="he-IL" sz="1800" b="1" u="none" strike="noStrike" baseline="0" dirty="0" smtClean="0">
                          <a:effectLst/>
                        </a:rPr>
                        <a:t> בירוחם'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 smtClean="0">
                          <a:effectLst/>
                        </a:rPr>
                        <a:t>ירוחם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extLst>
                  <a:ext uri="{0D108BD9-81ED-4DB2-BD59-A6C34878D82A}">
                    <a16:rowId xmlns:a16="http://schemas.microsoft.com/office/drawing/2014/main" val="3451465659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20:00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 dirty="0">
                          <a:effectLst/>
                        </a:rPr>
                        <a:t>ארוחת ערב + שיחה עם </a:t>
                      </a:r>
                      <a:r>
                        <a:rPr lang="he-IL" sz="1800" b="1" u="none" strike="noStrike" dirty="0" err="1">
                          <a:effectLst/>
                        </a:rPr>
                        <a:t>ראשת</a:t>
                      </a:r>
                      <a:r>
                        <a:rPr lang="he-IL" sz="1800" b="1" u="none" strike="noStrike" dirty="0">
                          <a:effectLst/>
                        </a:rPr>
                        <a:t> העיר ירוחם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157259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21:00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20:00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הופעת</a:t>
                      </a:r>
                      <a:r>
                        <a:rPr lang="he-IL" sz="18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he-IL" sz="1800" b="1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סטנדאפ</a:t>
                      </a:r>
                      <a:endParaRPr lang="he-IL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61702"/>
                  </a:ext>
                </a:extLst>
              </a:tr>
              <a:tr h="259915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21:30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21:00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u="none" strike="noStrike" dirty="0" smtClean="0">
                          <a:effectLst/>
                        </a:rPr>
                        <a:t>נסיעה למלון + 'יציאת</a:t>
                      </a:r>
                      <a:r>
                        <a:rPr lang="he-IL" sz="1800" b="1" u="none" strike="noStrike" baseline="0" dirty="0" smtClean="0">
                          <a:effectLst/>
                        </a:rPr>
                        <a:t> מליאה' </a:t>
                      </a:r>
                      <a:r>
                        <a:rPr lang="he-IL" sz="1800" b="1" u="none" strike="noStrike" dirty="0" smtClean="0">
                          <a:effectLst/>
                        </a:rPr>
                        <a:t>לפאב - רשות</a:t>
                      </a:r>
                      <a:endParaRPr lang="he-IL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 </a:t>
                      </a:r>
                      <a:r>
                        <a:rPr lang="he-IL" sz="1800" b="1" u="none" strike="noStrike" dirty="0" smtClean="0">
                          <a:effectLst/>
                        </a:rPr>
                        <a:t>דימונה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1499505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47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35300" y="146386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 – 19.12.19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185849"/>
              </p:ext>
            </p:extLst>
          </p:nvPr>
        </p:nvGraphicFramePr>
        <p:xfrm>
          <a:off x="339634" y="792716"/>
          <a:ext cx="11495315" cy="428434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273327">
                  <a:extLst>
                    <a:ext uri="{9D8B030D-6E8A-4147-A177-3AD203B41FA5}">
                      <a16:colId xmlns:a16="http://schemas.microsoft.com/office/drawing/2014/main" val="2183274314"/>
                    </a:ext>
                  </a:extLst>
                </a:gridCol>
                <a:gridCol w="1273327">
                  <a:extLst>
                    <a:ext uri="{9D8B030D-6E8A-4147-A177-3AD203B41FA5}">
                      <a16:colId xmlns:a16="http://schemas.microsoft.com/office/drawing/2014/main" val="1631700610"/>
                    </a:ext>
                  </a:extLst>
                </a:gridCol>
                <a:gridCol w="4344820">
                  <a:extLst>
                    <a:ext uri="{9D8B030D-6E8A-4147-A177-3AD203B41FA5}">
                      <a16:colId xmlns:a16="http://schemas.microsoft.com/office/drawing/2014/main" val="2586040672"/>
                    </a:ext>
                  </a:extLst>
                </a:gridCol>
                <a:gridCol w="4603841">
                  <a:extLst>
                    <a:ext uri="{9D8B030D-6E8A-4147-A177-3AD203B41FA5}">
                      <a16:colId xmlns:a16="http://schemas.microsoft.com/office/drawing/2014/main" val="2876373069"/>
                    </a:ext>
                  </a:extLst>
                </a:gridCol>
              </a:tblGrid>
              <a:tr h="27135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8:00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7:00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u="none" strike="noStrike" dirty="0">
                          <a:effectLst/>
                        </a:rPr>
                        <a:t>מד"ס </a:t>
                      </a:r>
                      <a:r>
                        <a:rPr lang="he-IL" sz="2100" u="none" strike="noStrike" dirty="0" smtClean="0">
                          <a:effectLst/>
                        </a:rPr>
                        <a:t>רכיבה במסלול </a:t>
                      </a:r>
                      <a:r>
                        <a:rPr lang="he-IL" sz="2100" u="none" strike="noStrike" dirty="0">
                          <a:effectLst/>
                        </a:rPr>
                        <a:t>מצוקים לאור זריחה מדברית / רכיבה בשטח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050476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9:00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8:00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u="none" strike="noStrike">
                          <a:effectLst/>
                        </a:rPr>
                        <a:t>התארגנות וארוחת בוקר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373585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9:00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>
                          <a:effectLst/>
                        </a:rPr>
                        <a:t>נסיעה לכור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he-IL" sz="2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נסיעה לרמת חובב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68257344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>
                          <a:effectLst/>
                        </a:rPr>
                        <a:t>כניסה לחדר התדריכים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he-IL" sz="2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כניסה לרמת חובב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01740011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10:45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>
                          <a:effectLst/>
                        </a:rPr>
                        <a:t>הרצאת מנהל קמ"ג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he-IL" sz="2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סקירת</a:t>
                      </a:r>
                      <a:r>
                        <a:rPr lang="he-IL" sz="2100" b="1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פעילות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26854370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11:15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10:45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</a:rPr>
                        <a:t>מעבר למכון א'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נסיעה למתקן</a:t>
                      </a:r>
                      <a:r>
                        <a:rPr lang="he-IL" sz="21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אשלים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60052560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12:15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11:15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סיור במכון א'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סקירה במתקן אשלים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75787323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12:15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</a:rPr>
                        <a:t>מעבר למתחם חדר האוכל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נסיעה לב"ש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269886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</a:rPr>
                        <a:t>ארוחת צהריים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ארוחת צהריים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997318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</a:rPr>
                        <a:t>יציאה מהכור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he-IL" sz="2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חבירה</a:t>
                      </a:r>
                      <a:r>
                        <a:rPr lang="he-IL" sz="2100" b="1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למיקום סיורי בחירה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55829611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17:00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סיורי בחירה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4616390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17:00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u="none" strike="noStrike" dirty="0" smtClean="0">
                          <a:effectLst/>
                        </a:rPr>
                        <a:t>מעבר למרחב הטסה - שמשון / קרנף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158987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ctr" rtl="0" fontAlgn="b"/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u="none" strike="noStrike" dirty="0" smtClean="0">
                          <a:effectLst/>
                        </a:rPr>
                        <a:t>טיסה למרכז - נבטים – תל</a:t>
                      </a:r>
                      <a:r>
                        <a:rPr lang="he-IL" sz="2100" u="none" strike="noStrike" baseline="0" dirty="0" smtClean="0">
                          <a:effectLst/>
                        </a:rPr>
                        <a:t> נוף</a:t>
                      </a:r>
                      <a:r>
                        <a:rPr lang="he-IL" sz="2100" u="none" strike="noStrike" dirty="0" smtClean="0">
                          <a:effectLst/>
                        </a:rPr>
                        <a:t> - רמת דוד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794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47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311499" y="1593667"/>
            <a:ext cx="9851404" cy="32224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>
              <a:defRPr/>
            </a:pPr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"בלי יישוב הדרום והנגב לא ייתכן ביטחון המדינה ולא נגיע לעצמאות כלכלית"</a:t>
            </a:r>
          </a:p>
          <a:p>
            <a:pPr lvl="0" algn="just">
              <a:defRPr/>
            </a:pPr>
            <a:endParaRPr lang="he-IL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>
              <a:defRPr/>
            </a:pPr>
            <a:r>
              <a:rPr lang="he-IL" sz="6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דוד בן גוריון</a:t>
            </a:r>
            <a:endParaRPr lang="he-IL" sz="48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40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282482" y="113589"/>
            <a:ext cx="10959738" cy="62170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algn="r" rtl="1">
              <a:defRPr sz="2800">
                <a:solidFill>
                  <a:schemeClr val="bg1"/>
                </a:solidFill>
              </a:defRPr>
            </a:lvl1pPr>
          </a:lstStyle>
          <a:p>
            <a:r>
              <a:rPr lang="he-IL" sz="4000" b="1" u="sng" dirty="0">
                <a:solidFill>
                  <a:schemeClr val="tx1"/>
                </a:solidFill>
              </a:rPr>
              <a:t>הרעיון המארגן:</a:t>
            </a:r>
          </a:p>
          <a:p>
            <a:pPr>
              <a:spcAft>
                <a:spcPts val="1200"/>
              </a:spcAft>
            </a:pPr>
            <a:r>
              <a:rPr lang="he-IL" sz="3600" dirty="0">
                <a:solidFill>
                  <a:schemeClr val="tx1"/>
                </a:solidFill>
              </a:rPr>
              <a:t>מיקוד הסיור בשלושה מרחבי </a:t>
            </a:r>
            <a:r>
              <a:rPr lang="he-IL" sz="3600" dirty="0" smtClean="0">
                <a:solidFill>
                  <a:schemeClr val="tx1"/>
                </a:solidFill>
              </a:rPr>
              <a:t>עניין </a:t>
            </a:r>
            <a:r>
              <a:rPr lang="he-IL" sz="2000" dirty="0" smtClean="0">
                <a:solidFill>
                  <a:schemeClr val="tx1"/>
                </a:solidFill>
              </a:rPr>
              <a:t>(</a:t>
            </a:r>
            <a:r>
              <a:rPr lang="he-IL" sz="2000" dirty="0" err="1" smtClean="0">
                <a:solidFill>
                  <a:schemeClr val="tx1"/>
                </a:solidFill>
              </a:rPr>
              <a:t>רצ"ע</a:t>
            </a:r>
            <a:r>
              <a:rPr lang="he-IL" sz="2000" dirty="0" smtClean="0">
                <a:solidFill>
                  <a:schemeClr val="tx1"/>
                </a:solidFill>
              </a:rPr>
              <a:t>, המיעוט הבדואי ועיירות הפיתוח)</a:t>
            </a:r>
            <a:r>
              <a:rPr lang="he-IL" sz="3600" dirty="0" smtClean="0">
                <a:solidFill>
                  <a:schemeClr val="tx1"/>
                </a:solidFill>
              </a:rPr>
              <a:t>:</a:t>
            </a:r>
            <a:endParaRPr lang="he-IL" sz="3600" dirty="0">
              <a:solidFill>
                <a:schemeClr val="tx1"/>
              </a:solidFill>
            </a:endParaRP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e-IL" sz="3600" dirty="0">
                <a:solidFill>
                  <a:schemeClr val="tx1"/>
                </a:solidFill>
              </a:rPr>
              <a:t>מיצוי מרכיבי </a:t>
            </a:r>
            <a:r>
              <a:rPr lang="he-IL" sz="3600" dirty="0" err="1">
                <a:solidFill>
                  <a:schemeClr val="tx1"/>
                </a:solidFill>
              </a:rPr>
              <a:t>הבטל"ם</a:t>
            </a:r>
            <a:r>
              <a:rPr lang="he-IL" sz="3600" dirty="0">
                <a:solidFill>
                  <a:schemeClr val="tx1"/>
                </a:solidFill>
              </a:rPr>
              <a:t> בזמן ומרחב.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e-IL" sz="3600" dirty="0">
                <a:solidFill>
                  <a:schemeClr val="tx1"/>
                </a:solidFill>
              </a:rPr>
              <a:t>דגש על התרשמות בלתי אמצעית.</a:t>
            </a:r>
          </a:p>
          <a:p>
            <a:pPr>
              <a:spcAft>
                <a:spcPts val="1200"/>
              </a:spcAft>
            </a:pPr>
            <a:r>
              <a:rPr lang="he-IL" sz="3600" dirty="0">
                <a:solidFill>
                  <a:schemeClr val="tx1"/>
                </a:solidFill>
              </a:rPr>
              <a:t>ריבוי דעות, שילוב פאנלים, עמדות רשמיות ולא רשמיות.</a:t>
            </a:r>
          </a:p>
          <a:p>
            <a:pPr>
              <a:spcAft>
                <a:spcPts val="1200"/>
              </a:spcAft>
            </a:pPr>
            <a:r>
              <a:rPr lang="he-IL" sz="3600" dirty="0" smtClean="0">
                <a:solidFill>
                  <a:schemeClr val="tx1"/>
                </a:solidFill>
              </a:rPr>
              <a:t>עיבוד </a:t>
            </a:r>
            <a:r>
              <a:rPr lang="he-IL" sz="3600" dirty="0" smtClean="0">
                <a:solidFill>
                  <a:schemeClr val="tx1"/>
                </a:solidFill>
              </a:rPr>
              <a:t>צוותים ממוקד ומובנה בשאלות המחקר</a:t>
            </a:r>
            <a:r>
              <a:rPr lang="he-IL" sz="3600" dirty="0" smtClean="0">
                <a:solidFill>
                  <a:schemeClr val="tx1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he-IL" sz="3600" dirty="0" smtClean="0">
                <a:solidFill>
                  <a:schemeClr val="tx1"/>
                </a:solidFill>
              </a:rPr>
              <a:t>תהליך למידה אקטיבי.</a:t>
            </a:r>
          </a:p>
          <a:p>
            <a:pPr>
              <a:spcAft>
                <a:spcPts val="1200"/>
              </a:spcAft>
            </a:pPr>
            <a:r>
              <a:rPr lang="he-IL" sz="3600" dirty="0" smtClean="0">
                <a:solidFill>
                  <a:schemeClr val="tx1"/>
                </a:solidFill>
              </a:rPr>
              <a:t>אפשרויות בחירה.</a:t>
            </a:r>
            <a:endParaRPr lang="he-IL" sz="3600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he-IL" sz="3600" b="1" dirty="0" smtClean="0">
                <a:solidFill>
                  <a:schemeClr val="tx1"/>
                </a:solidFill>
              </a:rPr>
              <a:t>העדפת העמקה בנושאים נבחרים על "סיור טעימות".</a:t>
            </a:r>
            <a:endParaRPr lang="he-IL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60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3382" y="190954"/>
            <a:ext cx="6903853" cy="1325563"/>
          </a:xfrm>
        </p:spPr>
        <p:txBody>
          <a:bodyPr>
            <a:normAutofit/>
          </a:bodyPr>
          <a:lstStyle/>
          <a:p>
            <a:pPr algn="r"/>
            <a:r>
              <a:rPr lang="he-IL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שאלות </a:t>
            </a:r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החקר:</a:t>
            </a:r>
            <a:endParaRPr lang="he-IL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694" y="801072"/>
            <a:ext cx="10829111" cy="5062807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ClrTx/>
            </a:pP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כיצד המצב הביטחוני והמדיני הנגזר מרצועת עזה משפיע על </a:t>
            </a: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הדרום ועל הביטחון </a:t>
            </a: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הלאומי של מדינת ישראל? </a:t>
            </a:r>
            <a:r>
              <a:rPr 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(החיים </a:t>
            </a:r>
            <a:r>
              <a:rPr 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ביישובי </a:t>
            </a:r>
            <a:r>
              <a:rPr 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העוטף, יחסים בינלאומיים לאור מציאות הומניטרית מורכבת ברצועה, היבטים </a:t>
            </a:r>
            <a:r>
              <a:rPr 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כלכליים – כחול ואדום).</a:t>
            </a:r>
            <a:endParaRPr lang="he-IL" sz="3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>
              <a:lnSpc>
                <a:spcPct val="150000"/>
              </a:lnSpc>
              <a:buClrTx/>
            </a:pP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מהם האתגרים שהאוכלוסייה הבדואית בדרום מציבה בפני המדינה וכיצד מתמודדים עם אתגרים </a:t>
            </a: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אלו? </a:t>
            </a:r>
            <a:r>
              <a:rPr lang="he-IL" sz="1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(סכסוך קרקעות, פשיעה, </a:t>
            </a:r>
            <a:r>
              <a:rPr lang="he-IL" sz="18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ממשק </a:t>
            </a:r>
            <a:r>
              <a:rPr lang="he-IL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איו"ש</a:t>
            </a:r>
            <a:r>
              <a:rPr lang="he-IL" sz="18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חינוך</a:t>
            </a:r>
            <a:r>
              <a:rPr lang="he-IL" sz="1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תשתיות)</a:t>
            </a: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algn="r" rtl="1">
              <a:lnSpc>
                <a:spcPct val="150000"/>
              </a:lnSpc>
              <a:buClrTx/>
            </a:pP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האם בעידן הגלובליזציה </a:t>
            </a: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עדיין </a:t>
            </a: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מהווה ההיבט הגיאוגרפי מרכיב מרכזי בהגדרת הדרום כפריפריה? ואם כן, באיזו מידה? </a:t>
            </a:r>
            <a:r>
              <a:rPr lang="he-IL" sz="20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(עיירות הפיתוח דרך משקפי העיר ירוחם, "פריפריה 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הפריפריה" – עיירות הפיתוח במרחב הדרומי – אתגרים, מדיניות, תמיכה ממשלתית)</a:t>
            </a:r>
          </a:p>
        </p:txBody>
      </p:sp>
    </p:spTree>
    <p:extLst>
      <p:ext uri="{BB962C8B-B14F-4D97-AF65-F5344CB8AC3E}">
        <p14:creationId xmlns:p14="http://schemas.microsoft.com/office/powerpoint/2010/main" val="352671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00184048"/>
              </p:ext>
            </p:extLst>
          </p:nvPr>
        </p:nvGraphicFramePr>
        <p:xfrm>
          <a:off x="770708" y="914399"/>
          <a:ext cx="10312401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1123406" y="0"/>
            <a:ext cx="8278765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מופעים בתהליך ה"טעינה" לקראת הסיור:</a:t>
            </a:r>
            <a:endParaRPr lang="he-IL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53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1874071" y="211701"/>
            <a:ext cx="911179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יום חמישי – 5.12.19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735243"/>
              </p:ext>
            </p:extLst>
          </p:nvPr>
        </p:nvGraphicFramePr>
        <p:xfrm>
          <a:off x="508000" y="1103083"/>
          <a:ext cx="10566399" cy="5393892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754876">
                  <a:extLst>
                    <a:ext uri="{9D8B030D-6E8A-4147-A177-3AD203B41FA5}">
                      <a16:colId xmlns:a16="http://schemas.microsoft.com/office/drawing/2014/main" val="3541005988"/>
                    </a:ext>
                  </a:extLst>
                </a:gridCol>
                <a:gridCol w="2191273">
                  <a:extLst>
                    <a:ext uri="{9D8B030D-6E8A-4147-A177-3AD203B41FA5}">
                      <a16:colId xmlns:a16="http://schemas.microsoft.com/office/drawing/2014/main" val="1575999860"/>
                    </a:ext>
                  </a:extLst>
                </a:gridCol>
                <a:gridCol w="4085427">
                  <a:extLst>
                    <a:ext uri="{9D8B030D-6E8A-4147-A177-3AD203B41FA5}">
                      <a16:colId xmlns:a16="http://schemas.microsoft.com/office/drawing/2014/main" val="2982968881"/>
                    </a:ext>
                  </a:extLst>
                </a:gridCol>
                <a:gridCol w="2534823">
                  <a:extLst>
                    <a:ext uri="{9D8B030D-6E8A-4147-A177-3AD203B41FA5}">
                      <a16:colId xmlns:a16="http://schemas.microsoft.com/office/drawing/2014/main" val="1145287974"/>
                    </a:ext>
                  </a:extLst>
                </a:gridCol>
              </a:tblGrid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09:00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08:30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הצגת סיור דרום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מלכי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573347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10:00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09:00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סקירה אקדמית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יוסי בן ארצי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6634600"/>
                  </a:ext>
                </a:extLst>
              </a:tr>
              <a:tr h="2602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315761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646707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10:15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10:00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הפסקה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5108480"/>
                  </a:ext>
                </a:extLst>
              </a:tr>
              <a:tr h="43838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11:15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10:15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התוכנית האסטרטגית לדרום הארץ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חיים בלומנבלט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2389335"/>
                  </a:ext>
                </a:extLst>
              </a:tr>
              <a:tr h="2602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383082"/>
                  </a:ext>
                </a:extLst>
              </a:tr>
              <a:tr h="45208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11:30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11:15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הפסקה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4709422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12:30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11:30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הסדרת התיישבות הבדואים בדרום הארץ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בני  בגין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4651961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879319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13:30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12:30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הפסקת צהריים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4914548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0725478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14:30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13:30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שיחת מנכ"ל משרד הנגב והגליל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אריאל משעל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5207147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420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41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3103669" y="159450"/>
            <a:ext cx="681308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– </a:t>
            </a:r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361133"/>
              </p:ext>
            </p:extLst>
          </p:nvPr>
        </p:nvGraphicFramePr>
        <p:xfrm>
          <a:off x="328615" y="984299"/>
          <a:ext cx="11168744" cy="3752008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669299">
                  <a:extLst>
                    <a:ext uri="{9D8B030D-6E8A-4147-A177-3AD203B41FA5}">
                      <a16:colId xmlns:a16="http://schemas.microsoft.com/office/drawing/2014/main" val="231184883"/>
                    </a:ext>
                  </a:extLst>
                </a:gridCol>
                <a:gridCol w="1669299">
                  <a:extLst>
                    <a:ext uri="{9D8B030D-6E8A-4147-A177-3AD203B41FA5}">
                      <a16:colId xmlns:a16="http://schemas.microsoft.com/office/drawing/2014/main" val="2668679914"/>
                    </a:ext>
                  </a:extLst>
                </a:gridCol>
                <a:gridCol w="5220098">
                  <a:extLst>
                    <a:ext uri="{9D8B030D-6E8A-4147-A177-3AD203B41FA5}">
                      <a16:colId xmlns:a16="http://schemas.microsoft.com/office/drawing/2014/main" val="848733850"/>
                    </a:ext>
                  </a:extLst>
                </a:gridCol>
                <a:gridCol w="2610048">
                  <a:extLst>
                    <a:ext uri="{9D8B030D-6E8A-4147-A177-3AD203B41FA5}">
                      <a16:colId xmlns:a16="http://schemas.microsoft.com/office/drawing/2014/main" val="3683366157"/>
                    </a:ext>
                  </a:extLst>
                </a:gridCol>
              </a:tblGrid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09:00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08:30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>
                          <a:effectLst/>
                        </a:rPr>
                        <a:t>תדריך פרטני לסיור דרום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 dirty="0" smtClean="0">
                          <a:effectLst/>
                        </a:rPr>
                        <a:t>מלכי חיים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3363805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10:00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09:00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"הדרום</a:t>
                      </a:r>
                      <a:r>
                        <a:rPr lang="he-IL" sz="2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– מבט משדרות ומתל אביב"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 dirty="0" smtClean="0">
                          <a:effectLst/>
                        </a:rPr>
                        <a:t>עמיר פרץ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235066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589936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 smtClean="0">
                          <a:effectLst/>
                        </a:rPr>
                        <a:t>10:30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10:00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 dirty="0">
                          <a:effectLst/>
                        </a:rPr>
                        <a:t>הפסקה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2478525"/>
                  </a:ext>
                </a:extLst>
              </a:tr>
              <a:tr h="62780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 smtClean="0">
                          <a:effectLst/>
                        </a:rPr>
                        <a:t>11:45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 smtClean="0">
                          <a:effectLst/>
                        </a:rPr>
                        <a:t>10:30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 dirty="0" smtClean="0">
                          <a:effectLst/>
                          <a:hlinkClick r:id="" action="ppaction://noaction"/>
                        </a:rPr>
                        <a:t>סקירות </a:t>
                      </a:r>
                      <a:r>
                        <a:rPr lang="en-US" sz="2500" b="1" u="none" strike="noStrike" dirty="0" smtClean="0">
                          <a:effectLst/>
                          <a:hlinkClick r:id="" action="ppaction://noaction"/>
                        </a:rPr>
                        <a:t>TED</a:t>
                      </a:r>
                      <a:r>
                        <a:rPr lang="he-IL" sz="2500" b="1" u="none" strike="noStrike" dirty="0" smtClean="0">
                          <a:effectLst/>
                          <a:hlinkClick r:id="" action="ppaction://noaction"/>
                        </a:rPr>
                        <a:t> צוותי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 dirty="0" smtClean="0">
                          <a:effectLst/>
                        </a:rPr>
                        <a:t>צוות 1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2171661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 smtClean="0">
                          <a:effectLst/>
                        </a:rPr>
                        <a:t>13:00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 smtClean="0">
                          <a:effectLst/>
                        </a:rPr>
                        <a:t>11:45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>
                          <a:effectLst/>
                        </a:rPr>
                        <a:t>הפסקה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7751807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en-US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TBD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92058262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5364555"/>
                  </a:ext>
                </a:extLst>
              </a:tr>
              <a:tr h="39016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סיום</a:t>
                      </a:r>
                      <a:r>
                        <a:rPr lang="he-IL" sz="2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היום – 16:00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535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79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628" y="4924"/>
            <a:ext cx="943428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u="sng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TED</a:t>
            </a:r>
            <a:r>
              <a:rPr lang="he-IL" sz="3600" b="1" u="sng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– צוותי: </a:t>
            </a:r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המרחב </a:t>
            </a: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הימי עזה + זירת ים סוף – נדב.</a:t>
            </a:r>
            <a:endParaRPr lang="he-IL" sz="3200" dirty="0"/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 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מרכז </a:t>
            </a: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האנרגיות חלופיות 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אשלים - </a:t>
            </a: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הראל שרעבי.</a:t>
            </a:r>
            <a:endParaRPr lang="he-IL" sz="3200" dirty="0"/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 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מעבר </a:t>
            </a: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צה"ל לנגב – יוסי מצליח.</a:t>
            </a:r>
            <a:endParaRPr lang="he-IL" sz="3200" dirty="0"/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 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מחסני </a:t>
            </a: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הצבה מראש בנגב – מייקל סמית.</a:t>
            </a:r>
            <a:endParaRPr lang="he-IL" sz="3200" dirty="0"/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  </a:t>
            </a:r>
            <a:r>
              <a:rPr lang="he-IL" sz="3200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ק.צ.א.א</a:t>
            </a: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. – סימונה הלפרין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אנרגיה מתחדשת ובטחון לאומי – </a:t>
            </a:r>
            <a:r>
              <a:rPr lang="he-IL" sz="32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דוידה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he-IL" sz="32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סלרנו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  <a:endParaRPr lang="he-IL" sz="3200" dirty="0"/>
          </a:p>
        </p:txBody>
      </p:sp>
      <p:sp>
        <p:nvSpPr>
          <p:cNvPr id="3" name="Action Button: Return 2">
            <a:hlinkClick r:id="" action="ppaction://hlinkshowjump?jump=previousslide" highlightClick="1"/>
          </p:cNvPr>
          <p:cNvSpPr/>
          <p:nvPr/>
        </p:nvSpPr>
        <p:spPr>
          <a:xfrm>
            <a:off x="449942" y="6096000"/>
            <a:ext cx="1683658" cy="464457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16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1719262" y="316204"/>
            <a:ext cx="928170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יום רביעי – 11.12.19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12289"/>
              </p:ext>
            </p:extLst>
          </p:nvPr>
        </p:nvGraphicFramePr>
        <p:xfrm>
          <a:off x="585382" y="2068814"/>
          <a:ext cx="10415588" cy="283502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046520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3897206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3471862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bg1"/>
                          </a:solidFill>
                        </a:rPr>
                        <a:t>שעה</a:t>
                      </a: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נושא ההרצאה</a:t>
                      </a:r>
                      <a:endParaRPr lang="he-IL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מעביר</a:t>
                      </a:r>
                      <a:endParaRPr lang="he-IL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8:30-10:00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dirty="0" smtClean="0"/>
                        <a:t>אתגרי הביטחון הלאומי בראי פיקוד דרום</a:t>
                      </a:r>
                      <a:endParaRPr lang="he-IL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 smtClean="0"/>
                        <a:t>מפקד פיקוד</a:t>
                      </a:r>
                      <a:r>
                        <a:rPr lang="he-IL" sz="2400" b="1" baseline="0" dirty="0" smtClean="0"/>
                        <a:t> הדרום</a:t>
                      </a:r>
                      <a:endParaRPr lang="he-IL" sz="2400" b="1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dirty="0" smtClean="0">
                          <a:solidFill>
                            <a:schemeClr val="tx1"/>
                          </a:solidFill>
                        </a:rPr>
                        <a:t>האלוף הרצי</a:t>
                      </a:r>
                      <a:r>
                        <a:rPr lang="he-IL" sz="2400" b="1" baseline="0" dirty="0" smtClean="0">
                          <a:solidFill>
                            <a:schemeClr val="tx1"/>
                          </a:solidFill>
                        </a:rPr>
                        <a:t> הלוי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13:30-15:00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 smtClean="0"/>
                        <a:t>אתגרי הביטחון הלאומי בראי שירות הביטחון הכללי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 smtClean="0"/>
                        <a:t>ראש</a:t>
                      </a:r>
                      <a:r>
                        <a:rPr lang="he-IL" sz="2400" b="1" baseline="0" dirty="0" smtClean="0"/>
                        <a:t> מרחב דרום</a:t>
                      </a:r>
                      <a:endParaRPr lang="he-IL" sz="2400" b="1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dirty="0" smtClean="0">
                          <a:solidFill>
                            <a:schemeClr val="tx1"/>
                          </a:solidFill>
                        </a:rPr>
                        <a:t>"יניב</a:t>
                      </a:r>
                      <a:r>
                        <a:rPr lang="he-IL" sz="2400" b="1" baseline="0" dirty="0" smtClean="0">
                          <a:solidFill>
                            <a:schemeClr val="tx1"/>
                          </a:solidFill>
                        </a:rPr>
                        <a:t>"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6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4429</TotalTime>
  <Words>824</Words>
  <Application>Microsoft Office PowerPoint</Application>
  <PresentationFormat>Widescreen</PresentationFormat>
  <Paragraphs>323</Paragraphs>
  <Slides>13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David</vt:lpstr>
      <vt:lpstr>Gisha</vt:lpstr>
      <vt:lpstr>Tahoma</vt:lpstr>
      <vt:lpstr>Trebuchet MS</vt:lpstr>
      <vt:lpstr>Wingdings 3</vt:lpstr>
      <vt:lpstr>Facet</vt:lpstr>
      <vt:lpstr>"כי מדרום תפתח הטובה"(אברהם זיגמן – להקת פיקוד הדרום)  סיור דרום – אישור תכניות אלוף 17-19/12/2019</vt:lpstr>
      <vt:lpstr>PowerPoint Presentation</vt:lpstr>
      <vt:lpstr>PowerPoint Presentation</vt:lpstr>
      <vt:lpstr>שאלות החקר: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u23974</cp:lastModifiedBy>
  <cp:revision>170</cp:revision>
  <dcterms:created xsi:type="dcterms:W3CDTF">2018-08-28T16:49:27Z</dcterms:created>
  <dcterms:modified xsi:type="dcterms:W3CDTF">2019-12-04T14:16:04Z</dcterms:modified>
</cp:coreProperties>
</file>