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9" d="100"/>
          <a:sy n="79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841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653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170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120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455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704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8624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323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813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7268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653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1692F-71EC-4236-BACC-48A08F4E6D18}" type="datetimeFigureOut">
              <a:rPr lang="he-IL" smtClean="0"/>
              <a:t>כ"ז/חשון/תש"פ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2DA3B-60BA-4B93-9E73-420C1AD409D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228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81099"/>
            <a:ext cx="12192000" cy="1325563"/>
          </a:xfrm>
        </p:spPr>
        <p:txBody>
          <a:bodyPr/>
          <a:lstStyle/>
          <a:p>
            <a:pPr algn="ctr" rtl="0"/>
            <a:r>
              <a:rPr lang="en-US" dirty="0" smtClean="0"/>
              <a:t>Dutch Military Academy Visit to the IDF Military Colleges - Discussion Topics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Different teaching and training methods and the challenges these differences pose.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Different methods of avoiding conflict – from the tactical to the strategic level.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i="1" dirty="0" err="1" smtClean="0"/>
              <a:t>Jointness</a:t>
            </a:r>
            <a:r>
              <a:rPr lang="en-US" i="1" dirty="0" smtClean="0"/>
              <a:t> </a:t>
            </a:r>
            <a:r>
              <a:rPr lang="en-US" dirty="0" smtClean="0"/>
              <a:t>and the ways it manifests itself in the Dutch and Israeli militaries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Tactical flexibility – how is it realized? Are there similarities between the Dutch and Israeli militaries? Can both militaries learn from each other on this topic?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" y="26700"/>
            <a:ext cx="900595" cy="11543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192" y="35206"/>
            <a:ext cx="1411509" cy="127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690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</TotalTime>
  <Words>80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Dutch Military Academy Visit to the IDF Military Colleges - Discussion Topics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Topics</dc:title>
  <dc:creator>Mamram</dc:creator>
  <cp:lastModifiedBy>Mamram</cp:lastModifiedBy>
  <cp:revision>6</cp:revision>
  <dcterms:created xsi:type="dcterms:W3CDTF">2019-11-25T07:37:43Z</dcterms:created>
  <dcterms:modified xsi:type="dcterms:W3CDTF">2019-11-25T14:27:06Z</dcterms:modified>
</cp:coreProperties>
</file>