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5"/>
  </p:notesMasterIdLst>
  <p:sldIdLst>
    <p:sldId id="272" r:id="rId2"/>
    <p:sldId id="262" r:id="rId3"/>
    <p:sldId id="314" r:id="rId4"/>
    <p:sldId id="275" r:id="rId5"/>
    <p:sldId id="284" r:id="rId6"/>
    <p:sldId id="291" r:id="rId7"/>
    <p:sldId id="292" r:id="rId8"/>
    <p:sldId id="293" r:id="rId9"/>
    <p:sldId id="295" r:id="rId10"/>
    <p:sldId id="294" r:id="rId11"/>
    <p:sldId id="276" r:id="rId12"/>
    <p:sldId id="297" r:id="rId13"/>
    <p:sldId id="306" r:id="rId14"/>
    <p:sldId id="312" r:id="rId15"/>
    <p:sldId id="313" r:id="rId16"/>
    <p:sldId id="298" r:id="rId17"/>
    <p:sldId id="305" r:id="rId18"/>
    <p:sldId id="307" r:id="rId19"/>
    <p:sldId id="299" r:id="rId20"/>
    <p:sldId id="300" r:id="rId21"/>
    <p:sldId id="301" r:id="rId22"/>
    <p:sldId id="303" r:id="rId23"/>
    <p:sldId id="302" r:id="rId24"/>
    <p:sldId id="304" r:id="rId25"/>
    <p:sldId id="296" r:id="rId26"/>
    <p:sldId id="290" r:id="rId27"/>
    <p:sldId id="309" r:id="rId28"/>
    <p:sldId id="310" r:id="rId29"/>
    <p:sldId id="311" r:id="rId30"/>
    <p:sldId id="288" r:id="rId31"/>
    <p:sldId id="289" r:id="rId32"/>
    <p:sldId id="308" r:id="rId33"/>
    <p:sldId id="269" r:id="rId34"/>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p:scale>
          <a:sx n="81" d="100"/>
          <a:sy n="81" d="100"/>
        </p:scale>
        <p:origin x="-10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75748-A173-43A5-9DD6-B1610E710F83}"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39B3C921-F993-4188-A7FD-9F3972E388F4}">
      <dgm:prSet phldrT="[טקסט]"/>
      <dgm:spPr/>
      <dgm:t>
        <a:bodyPr/>
        <a:lstStyle/>
        <a:p>
          <a:r>
            <a:rPr lang="en-US" dirty="0"/>
            <a:t>Tactical</a:t>
          </a:r>
        </a:p>
      </dgm:t>
    </dgm:pt>
    <dgm:pt modelId="{6269B9F1-A538-4310-A0B5-374A9648672B}" type="parTrans" cxnId="{A37DA175-87B5-4714-BF4E-1589A3F048A2}">
      <dgm:prSet/>
      <dgm:spPr/>
      <dgm:t>
        <a:bodyPr/>
        <a:lstStyle/>
        <a:p>
          <a:endParaRPr lang="en-US"/>
        </a:p>
      </dgm:t>
    </dgm:pt>
    <dgm:pt modelId="{6B6FE1DA-0F95-44E9-8F1A-A6F83DFFC13D}" type="sibTrans" cxnId="{A37DA175-87B5-4714-BF4E-1589A3F048A2}">
      <dgm:prSet/>
      <dgm:spPr/>
      <dgm:t>
        <a:bodyPr/>
        <a:lstStyle/>
        <a:p>
          <a:endParaRPr lang="en-US"/>
        </a:p>
      </dgm:t>
    </dgm:pt>
    <dgm:pt modelId="{0FF1021C-190F-4B9E-B7EE-62D126722DB1}">
      <dgm:prSet phldrT="[טקסט]"/>
      <dgm:spPr/>
      <dgm:t>
        <a:bodyPr/>
        <a:lstStyle/>
        <a:p>
          <a:r>
            <a:rPr lang="en-US" b="1" dirty="0"/>
            <a:t>NCO</a:t>
          </a:r>
        </a:p>
      </dgm:t>
    </dgm:pt>
    <dgm:pt modelId="{7FCD4E8A-7604-4E26-BC54-C8DE0B4F9109}" type="parTrans" cxnId="{AB0BDBFA-19D9-4D8C-BA63-20C67AC2963F}">
      <dgm:prSet/>
      <dgm:spPr/>
      <dgm:t>
        <a:bodyPr/>
        <a:lstStyle/>
        <a:p>
          <a:endParaRPr lang="en-US"/>
        </a:p>
      </dgm:t>
    </dgm:pt>
    <dgm:pt modelId="{73A110D4-B880-4E7E-B624-84EE982653F7}" type="sibTrans" cxnId="{AB0BDBFA-19D9-4D8C-BA63-20C67AC2963F}">
      <dgm:prSet/>
      <dgm:spPr/>
      <dgm:t>
        <a:bodyPr/>
        <a:lstStyle/>
        <a:p>
          <a:endParaRPr lang="en-US"/>
        </a:p>
      </dgm:t>
    </dgm:pt>
    <dgm:pt modelId="{69C120F2-8326-4D70-8DF3-1C3DA79355C9}">
      <dgm:prSet phldrT="[טקסט]"/>
      <dgm:spPr/>
      <dgm:t>
        <a:bodyPr/>
        <a:lstStyle/>
        <a:p>
          <a:r>
            <a:rPr lang="en-US" b="1" dirty="0"/>
            <a:t>Tactical command college</a:t>
          </a:r>
        </a:p>
      </dgm:t>
    </dgm:pt>
    <dgm:pt modelId="{CC8C4969-5A49-45AB-BBDF-C1BCDDE45108}" type="parTrans" cxnId="{7B86FF7D-C68A-474A-B879-EE611CE35F5B}">
      <dgm:prSet/>
      <dgm:spPr/>
      <dgm:t>
        <a:bodyPr/>
        <a:lstStyle/>
        <a:p>
          <a:endParaRPr lang="en-US"/>
        </a:p>
      </dgm:t>
    </dgm:pt>
    <dgm:pt modelId="{C29D6FA3-5A83-46BC-AB2E-9E7CA202AFF2}" type="sibTrans" cxnId="{7B86FF7D-C68A-474A-B879-EE611CE35F5B}">
      <dgm:prSet/>
      <dgm:spPr/>
      <dgm:t>
        <a:bodyPr/>
        <a:lstStyle/>
        <a:p>
          <a:endParaRPr lang="en-US"/>
        </a:p>
      </dgm:t>
    </dgm:pt>
    <dgm:pt modelId="{80C21811-1616-4C6E-A585-AD1425E866C1}">
      <dgm:prSet phldrT="[טקסט]"/>
      <dgm:spPr/>
      <dgm:t>
        <a:bodyPr/>
        <a:lstStyle/>
        <a:p>
          <a:r>
            <a:rPr lang="en-US" dirty="0"/>
            <a:t>Operational</a:t>
          </a:r>
        </a:p>
      </dgm:t>
    </dgm:pt>
    <dgm:pt modelId="{F64F21D3-1090-4D46-8AC8-81C4F1EDAF0D}" type="parTrans" cxnId="{F3783049-DFAD-424F-A2E1-D5873BBDF05F}">
      <dgm:prSet/>
      <dgm:spPr/>
      <dgm:t>
        <a:bodyPr/>
        <a:lstStyle/>
        <a:p>
          <a:endParaRPr lang="en-US"/>
        </a:p>
      </dgm:t>
    </dgm:pt>
    <dgm:pt modelId="{00B85607-074E-42C4-A4CC-C67963ACCD99}" type="sibTrans" cxnId="{F3783049-DFAD-424F-A2E1-D5873BBDF05F}">
      <dgm:prSet/>
      <dgm:spPr/>
      <dgm:t>
        <a:bodyPr/>
        <a:lstStyle/>
        <a:p>
          <a:endParaRPr lang="en-US"/>
        </a:p>
      </dgm:t>
    </dgm:pt>
    <dgm:pt modelId="{D4F7B792-2D29-4057-B181-44E8988884CB}">
      <dgm:prSet phldrT="[טקסט]"/>
      <dgm:spPr/>
      <dgm:t>
        <a:bodyPr/>
        <a:lstStyle/>
        <a:p>
          <a:r>
            <a:rPr lang="en-US" b="1" dirty="0"/>
            <a:t>Command and staff - </a:t>
          </a:r>
          <a:r>
            <a:rPr lang="en-US" b="1" dirty="0" err="1"/>
            <a:t>Alon</a:t>
          </a:r>
          <a:endParaRPr lang="en-US" b="1" dirty="0"/>
        </a:p>
      </dgm:t>
    </dgm:pt>
    <dgm:pt modelId="{FBF45C3E-DC07-4445-A935-8EE0E912DC2F}" type="parTrans" cxnId="{3CD1C817-9286-4145-A557-E2459055865C}">
      <dgm:prSet/>
      <dgm:spPr/>
      <dgm:t>
        <a:bodyPr/>
        <a:lstStyle/>
        <a:p>
          <a:endParaRPr lang="en-US"/>
        </a:p>
      </dgm:t>
    </dgm:pt>
    <dgm:pt modelId="{1679ECA0-F448-43F7-A2E0-FFD3D5A7FC75}" type="sibTrans" cxnId="{3CD1C817-9286-4145-A557-E2459055865C}">
      <dgm:prSet/>
      <dgm:spPr/>
      <dgm:t>
        <a:bodyPr/>
        <a:lstStyle/>
        <a:p>
          <a:endParaRPr lang="en-US"/>
        </a:p>
      </dgm:t>
    </dgm:pt>
    <dgm:pt modelId="{67E89DC1-3895-4F5E-83C2-8E14C50AFA16}">
      <dgm:prSet phldrT="[טקסט]"/>
      <dgm:spPr/>
      <dgm:t>
        <a:bodyPr/>
        <a:lstStyle/>
        <a:p>
          <a:r>
            <a:rPr lang="en-US" b="1" dirty="0"/>
            <a:t>Command and staff - </a:t>
          </a:r>
          <a:r>
            <a:rPr lang="en-US" b="1" dirty="0" err="1"/>
            <a:t>Afek</a:t>
          </a:r>
          <a:endParaRPr lang="en-US" b="1" dirty="0"/>
        </a:p>
      </dgm:t>
    </dgm:pt>
    <dgm:pt modelId="{E86DD057-5134-481A-AF0F-CD943408F016}" type="parTrans" cxnId="{3E02E4B1-40E8-48C9-A4F4-5292D553174A}">
      <dgm:prSet/>
      <dgm:spPr/>
      <dgm:t>
        <a:bodyPr/>
        <a:lstStyle/>
        <a:p>
          <a:endParaRPr lang="en-US"/>
        </a:p>
      </dgm:t>
    </dgm:pt>
    <dgm:pt modelId="{169C92FB-BE5B-4C80-B601-AEE3A95420B1}" type="sibTrans" cxnId="{3E02E4B1-40E8-48C9-A4F4-5292D553174A}">
      <dgm:prSet/>
      <dgm:spPr/>
      <dgm:t>
        <a:bodyPr/>
        <a:lstStyle/>
        <a:p>
          <a:endParaRPr lang="en-US"/>
        </a:p>
      </dgm:t>
    </dgm:pt>
    <dgm:pt modelId="{4F07495E-1FC9-4706-8BCF-45A3D05676AB}">
      <dgm:prSet phldrT="[טקסט]"/>
      <dgm:spPr/>
      <dgm:t>
        <a:bodyPr/>
        <a:lstStyle/>
        <a:p>
          <a:r>
            <a:rPr lang="en-US" dirty="0"/>
            <a:t>Strategic</a:t>
          </a:r>
        </a:p>
      </dgm:t>
    </dgm:pt>
    <dgm:pt modelId="{ECA6D943-2D62-48DE-83E5-DDF7A8D44354}" type="parTrans" cxnId="{BF80E368-8281-42AF-A4CB-91E7B7BE8F8B}">
      <dgm:prSet/>
      <dgm:spPr/>
      <dgm:t>
        <a:bodyPr/>
        <a:lstStyle/>
        <a:p>
          <a:endParaRPr lang="en-US"/>
        </a:p>
      </dgm:t>
    </dgm:pt>
    <dgm:pt modelId="{8EC82C4B-6324-4A71-B6F4-0D409F3BF13F}" type="sibTrans" cxnId="{BF80E368-8281-42AF-A4CB-91E7B7BE8F8B}">
      <dgm:prSet/>
      <dgm:spPr/>
      <dgm:t>
        <a:bodyPr/>
        <a:lstStyle/>
        <a:p>
          <a:endParaRPr lang="en-US"/>
        </a:p>
      </dgm:t>
    </dgm:pt>
    <dgm:pt modelId="{07DEB53D-0C52-491E-9B5D-01008B6AC5DE}">
      <dgm:prSet phldrT="[טקסט]"/>
      <dgm:spPr/>
      <dgm:t>
        <a:bodyPr/>
        <a:lstStyle/>
        <a:p>
          <a:r>
            <a:rPr lang="en-US" b="1" dirty="0"/>
            <a:t>INDC</a:t>
          </a:r>
        </a:p>
      </dgm:t>
    </dgm:pt>
    <dgm:pt modelId="{4652E57B-0D64-4FB2-B691-350D76485CAC}" type="parTrans" cxnId="{1C841C3B-7BBB-435F-B1A2-8D15CA754DC5}">
      <dgm:prSet/>
      <dgm:spPr/>
      <dgm:t>
        <a:bodyPr/>
        <a:lstStyle/>
        <a:p>
          <a:endParaRPr lang="en-US"/>
        </a:p>
      </dgm:t>
    </dgm:pt>
    <dgm:pt modelId="{9075D9D1-B9CB-4A92-BADA-4FE6F2528AE6}" type="sibTrans" cxnId="{1C841C3B-7BBB-435F-B1A2-8D15CA754DC5}">
      <dgm:prSet/>
      <dgm:spPr/>
      <dgm:t>
        <a:bodyPr/>
        <a:lstStyle/>
        <a:p>
          <a:endParaRPr lang="en-US"/>
        </a:p>
      </dgm:t>
    </dgm:pt>
    <dgm:pt modelId="{B689BFCE-D53D-47DC-99CC-7C96F7726E08}">
      <dgm:prSet phldrT="[טקסט]"/>
      <dgm:spPr/>
      <dgm:t>
        <a:bodyPr/>
        <a:lstStyle/>
        <a:p>
          <a:r>
            <a:rPr lang="en-US" b="1" dirty="0"/>
            <a:t>Generals Course</a:t>
          </a:r>
        </a:p>
      </dgm:t>
    </dgm:pt>
    <dgm:pt modelId="{6ABFDCF0-E61F-4D46-AB72-DEB6DBB5597E}" type="parTrans" cxnId="{60788FD2-0C49-4AD4-8BDA-E862277F601D}">
      <dgm:prSet/>
      <dgm:spPr/>
      <dgm:t>
        <a:bodyPr/>
        <a:lstStyle/>
        <a:p>
          <a:endParaRPr lang="en-US"/>
        </a:p>
      </dgm:t>
    </dgm:pt>
    <dgm:pt modelId="{EB302CFC-3628-49D8-8515-3FD29A6FC9C9}" type="sibTrans" cxnId="{60788FD2-0C49-4AD4-8BDA-E862277F601D}">
      <dgm:prSet/>
      <dgm:spPr/>
      <dgm:t>
        <a:bodyPr/>
        <a:lstStyle/>
        <a:p>
          <a:endParaRPr lang="en-US"/>
        </a:p>
      </dgm:t>
    </dgm:pt>
    <dgm:pt modelId="{65C04FED-61E0-4F2C-892D-3C41C4EA4FA9}" type="pres">
      <dgm:prSet presAssocID="{ADC75748-A173-43A5-9DD6-B1610E710F83}" presName="linearFlow" presStyleCnt="0">
        <dgm:presLayoutVars>
          <dgm:dir/>
          <dgm:animLvl val="lvl"/>
          <dgm:resizeHandles val="exact"/>
        </dgm:presLayoutVars>
      </dgm:prSet>
      <dgm:spPr/>
    </dgm:pt>
    <dgm:pt modelId="{6D58F582-59C5-477E-8567-6AAE215EEA9B}" type="pres">
      <dgm:prSet presAssocID="{39B3C921-F993-4188-A7FD-9F3972E388F4}" presName="composite" presStyleCnt="0"/>
      <dgm:spPr/>
    </dgm:pt>
    <dgm:pt modelId="{5F40793C-0A32-4CE4-A266-0EFEAF17D798}" type="pres">
      <dgm:prSet presAssocID="{39B3C921-F993-4188-A7FD-9F3972E388F4}" presName="parentText" presStyleLbl="alignNode1" presStyleIdx="0" presStyleCnt="3">
        <dgm:presLayoutVars>
          <dgm:chMax val="1"/>
          <dgm:bulletEnabled val="1"/>
        </dgm:presLayoutVars>
      </dgm:prSet>
      <dgm:spPr/>
    </dgm:pt>
    <dgm:pt modelId="{07B02B38-84E3-470C-8A19-DC72B27A797C}" type="pres">
      <dgm:prSet presAssocID="{39B3C921-F993-4188-A7FD-9F3972E388F4}" presName="descendantText" presStyleLbl="alignAcc1" presStyleIdx="0" presStyleCnt="3">
        <dgm:presLayoutVars>
          <dgm:bulletEnabled val="1"/>
        </dgm:presLayoutVars>
      </dgm:prSet>
      <dgm:spPr/>
    </dgm:pt>
    <dgm:pt modelId="{982DF3DE-115D-4D9F-99F6-521EAB0439E8}" type="pres">
      <dgm:prSet presAssocID="{6B6FE1DA-0F95-44E9-8F1A-A6F83DFFC13D}" presName="sp" presStyleCnt="0"/>
      <dgm:spPr/>
    </dgm:pt>
    <dgm:pt modelId="{78C4A3EB-D6A4-4BB8-9DB4-FA328E314599}" type="pres">
      <dgm:prSet presAssocID="{80C21811-1616-4C6E-A585-AD1425E866C1}" presName="composite" presStyleCnt="0"/>
      <dgm:spPr/>
    </dgm:pt>
    <dgm:pt modelId="{1945D1B1-514B-496D-86A2-D6A2907A421A}" type="pres">
      <dgm:prSet presAssocID="{80C21811-1616-4C6E-A585-AD1425E866C1}" presName="parentText" presStyleLbl="alignNode1" presStyleIdx="1" presStyleCnt="3">
        <dgm:presLayoutVars>
          <dgm:chMax val="1"/>
          <dgm:bulletEnabled val="1"/>
        </dgm:presLayoutVars>
      </dgm:prSet>
      <dgm:spPr/>
    </dgm:pt>
    <dgm:pt modelId="{35B832B9-E376-4D39-B544-B1B38BCC85F7}" type="pres">
      <dgm:prSet presAssocID="{80C21811-1616-4C6E-A585-AD1425E866C1}" presName="descendantText" presStyleLbl="alignAcc1" presStyleIdx="1" presStyleCnt="3">
        <dgm:presLayoutVars>
          <dgm:bulletEnabled val="1"/>
        </dgm:presLayoutVars>
      </dgm:prSet>
      <dgm:spPr/>
    </dgm:pt>
    <dgm:pt modelId="{71F84177-C77D-4F2D-BB9D-1AC2C2D07CC8}" type="pres">
      <dgm:prSet presAssocID="{00B85607-074E-42C4-A4CC-C67963ACCD99}" presName="sp" presStyleCnt="0"/>
      <dgm:spPr/>
    </dgm:pt>
    <dgm:pt modelId="{3AFC1F12-0333-472D-B351-5902640796A2}" type="pres">
      <dgm:prSet presAssocID="{4F07495E-1FC9-4706-8BCF-45A3D05676AB}" presName="composite" presStyleCnt="0"/>
      <dgm:spPr/>
    </dgm:pt>
    <dgm:pt modelId="{714CB5E8-68A4-4FD0-A4C5-70011B70A772}" type="pres">
      <dgm:prSet presAssocID="{4F07495E-1FC9-4706-8BCF-45A3D05676AB}" presName="parentText" presStyleLbl="alignNode1" presStyleIdx="2" presStyleCnt="3">
        <dgm:presLayoutVars>
          <dgm:chMax val="1"/>
          <dgm:bulletEnabled val="1"/>
        </dgm:presLayoutVars>
      </dgm:prSet>
      <dgm:spPr/>
    </dgm:pt>
    <dgm:pt modelId="{14A08315-0AB7-4736-B24A-309498297BFA}" type="pres">
      <dgm:prSet presAssocID="{4F07495E-1FC9-4706-8BCF-45A3D05676AB}" presName="descendantText" presStyleLbl="alignAcc1" presStyleIdx="2" presStyleCnt="3">
        <dgm:presLayoutVars>
          <dgm:bulletEnabled val="1"/>
        </dgm:presLayoutVars>
      </dgm:prSet>
      <dgm:spPr/>
    </dgm:pt>
  </dgm:ptLst>
  <dgm:cxnLst>
    <dgm:cxn modelId="{D908EB0B-D111-4258-B4DB-029D3F169CD6}" type="presOf" srcId="{D4F7B792-2D29-4057-B181-44E8988884CB}" destId="{35B832B9-E376-4D39-B544-B1B38BCC85F7}" srcOrd="0" destOrd="0" presId="urn:microsoft.com/office/officeart/2005/8/layout/chevron2"/>
    <dgm:cxn modelId="{3CD1C817-9286-4145-A557-E2459055865C}" srcId="{80C21811-1616-4C6E-A585-AD1425E866C1}" destId="{D4F7B792-2D29-4057-B181-44E8988884CB}" srcOrd="0" destOrd="0" parTransId="{FBF45C3E-DC07-4445-A935-8EE0E912DC2F}" sibTransId="{1679ECA0-F448-43F7-A2E0-FFD3D5A7FC75}"/>
    <dgm:cxn modelId="{1C841C3B-7BBB-435F-B1A2-8D15CA754DC5}" srcId="{4F07495E-1FC9-4706-8BCF-45A3D05676AB}" destId="{07DEB53D-0C52-491E-9B5D-01008B6AC5DE}" srcOrd="0" destOrd="0" parTransId="{4652E57B-0D64-4FB2-B691-350D76485CAC}" sibTransId="{9075D9D1-B9CB-4A92-BADA-4FE6F2528AE6}"/>
    <dgm:cxn modelId="{BF80E368-8281-42AF-A4CB-91E7B7BE8F8B}" srcId="{ADC75748-A173-43A5-9DD6-B1610E710F83}" destId="{4F07495E-1FC9-4706-8BCF-45A3D05676AB}" srcOrd="2" destOrd="0" parTransId="{ECA6D943-2D62-48DE-83E5-DDF7A8D44354}" sibTransId="{8EC82C4B-6324-4A71-B6F4-0D409F3BF13F}"/>
    <dgm:cxn modelId="{F3783049-DFAD-424F-A2E1-D5873BBDF05F}" srcId="{ADC75748-A173-43A5-9DD6-B1610E710F83}" destId="{80C21811-1616-4C6E-A585-AD1425E866C1}" srcOrd="1" destOrd="0" parTransId="{F64F21D3-1090-4D46-8AC8-81C4F1EDAF0D}" sibTransId="{00B85607-074E-42C4-A4CC-C67963ACCD99}"/>
    <dgm:cxn modelId="{A37DA175-87B5-4714-BF4E-1589A3F048A2}" srcId="{ADC75748-A173-43A5-9DD6-B1610E710F83}" destId="{39B3C921-F993-4188-A7FD-9F3972E388F4}" srcOrd="0" destOrd="0" parTransId="{6269B9F1-A538-4310-A0B5-374A9648672B}" sibTransId="{6B6FE1DA-0F95-44E9-8F1A-A6F83DFFC13D}"/>
    <dgm:cxn modelId="{7B86FF7D-C68A-474A-B879-EE611CE35F5B}" srcId="{39B3C921-F993-4188-A7FD-9F3972E388F4}" destId="{69C120F2-8326-4D70-8DF3-1C3DA79355C9}" srcOrd="1" destOrd="0" parTransId="{CC8C4969-5A49-45AB-BBDF-C1BCDDE45108}" sibTransId="{C29D6FA3-5A83-46BC-AB2E-9E7CA202AFF2}"/>
    <dgm:cxn modelId="{4F04687F-938B-4B5D-9E53-40F9F7782F58}" type="presOf" srcId="{4F07495E-1FC9-4706-8BCF-45A3D05676AB}" destId="{714CB5E8-68A4-4FD0-A4C5-70011B70A772}" srcOrd="0" destOrd="0" presId="urn:microsoft.com/office/officeart/2005/8/layout/chevron2"/>
    <dgm:cxn modelId="{34E2A68C-40B5-4275-9D9C-6F262D972499}" type="presOf" srcId="{69C120F2-8326-4D70-8DF3-1C3DA79355C9}" destId="{07B02B38-84E3-470C-8A19-DC72B27A797C}" srcOrd="0" destOrd="1" presId="urn:microsoft.com/office/officeart/2005/8/layout/chevron2"/>
    <dgm:cxn modelId="{B6A02099-2866-4A0B-B63E-092575772CFF}" type="presOf" srcId="{80C21811-1616-4C6E-A585-AD1425E866C1}" destId="{1945D1B1-514B-496D-86A2-D6A2907A421A}" srcOrd="0" destOrd="0" presId="urn:microsoft.com/office/officeart/2005/8/layout/chevron2"/>
    <dgm:cxn modelId="{00E4A4A9-A279-4025-AB33-EF37323B21BE}" type="presOf" srcId="{0FF1021C-190F-4B9E-B7EE-62D126722DB1}" destId="{07B02B38-84E3-470C-8A19-DC72B27A797C}" srcOrd="0" destOrd="0" presId="urn:microsoft.com/office/officeart/2005/8/layout/chevron2"/>
    <dgm:cxn modelId="{BE8F07AB-0F8D-4F3C-B412-501DC48531DE}" type="presOf" srcId="{B689BFCE-D53D-47DC-99CC-7C96F7726E08}" destId="{14A08315-0AB7-4736-B24A-309498297BFA}" srcOrd="0" destOrd="1" presId="urn:microsoft.com/office/officeart/2005/8/layout/chevron2"/>
    <dgm:cxn modelId="{3E02E4B1-40E8-48C9-A4F4-5292D553174A}" srcId="{80C21811-1616-4C6E-A585-AD1425E866C1}" destId="{67E89DC1-3895-4F5E-83C2-8E14C50AFA16}" srcOrd="1" destOrd="0" parTransId="{E86DD057-5134-481A-AF0F-CD943408F016}" sibTransId="{169C92FB-BE5B-4C80-B601-AEE3A95420B1}"/>
    <dgm:cxn modelId="{C66B61B8-55AE-48CA-B681-0966945109F3}" type="presOf" srcId="{67E89DC1-3895-4F5E-83C2-8E14C50AFA16}" destId="{35B832B9-E376-4D39-B544-B1B38BCC85F7}" srcOrd="0" destOrd="1" presId="urn:microsoft.com/office/officeart/2005/8/layout/chevron2"/>
    <dgm:cxn modelId="{5D1311BC-46F1-41D1-A612-336F4501CFD9}" type="presOf" srcId="{ADC75748-A173-43A5-9DD6-B1610E710F83}" destId="{65C04FED-61E0-4F2C-892D-3C41C4EA4FA9}" srcOrd="0" destOrd="0" presId="urn:microsoft.com/office/officeart/2005/8/layout/chevron2"/>
    <dgm:cxn modelId="{60788FD2-0C49-4AD4-8BDA-E862277F601D}" srcId="{4F07495E-1FC9-4706-8BCF-45A3D05676AB}" destId="{B689BFCE-D53D-47DC-99CC-7C96F7726E08}" srcOrd="1" destOrd="0" parTransId="{6ABFDCF0-E61F-4D46-AB72-DEB6DBB5597E}" sibTransId="{EB302CFC-3628-49D8-8515-3FD29A6FC9C9}"/>
    <dgm:cxn modelId="{4438F2D8-55C1-4480-A9AD-B022CA7907D7}" type="presOf" srcId="{39B3C921-F993-4188-A7FD-9F3972E388F4}" destId="{5F40793C-0A32-4CE4-A266-0EFEAF17D798}" srcOrd="0" destOrd="0" presId="urn:microsoft.com/office/officeart/2005/8/layout/chevron2"/>
    <dgm:cxn modelId="{507B4CF7-1296-471A-ADA2-AAF1D59E268A}" type="presOf" srcId="{07DEB53D-0C52-491E-9B5D-01008B6AC5DE}" destId="{14A08315-0AB7-4736-B24A-309498297BFA}" srcOrd="0" destOrd="0" presId="urn:microsoft.com/office/officeart/2005/8/layout/chevron2"/>
    <dgm:cxn modelId="{AB0BDBFA-19D9-4D8C-BA63-20C67AC2963F}" srcId="{39B3C921-F993-4188-A7FD-9F3972E388F4}" destId="{0FF1021C-190F-4B9E-B7EE-62D126722DB1}" srcOrd="0" destOrd="0" parTransId="{7FCD4E8A-7604-4E26-BC54-C8DE0B4F9109}" sibTransId="{73A110D4-B880-4E7E-B624-84EE982653F7}"/>
    <dgm:cxn modelId="{74F41B38-348C-4D02-9D20-94E5A70C8F26}" type="presParOf" srcId="{65C04FED-61E0-4F2C-892D-3C41C4EA4FA9}" destId="{6D58F582-59C5-477E-8567-6AAE215EEA9B}" srcOrd="0" destOrd="0" presId="urn:microsoft.com/office/officeart/2005/8/layout/chevron2"/>
    <dgm:cxn modelId="{E5D6EDE1-4682-4580-80AD-991BD4515D89}" type="presParOf" srcId="{6D58F582-59C5-477E-8567-6AAE215EEA9B}" destId="{5F40793C-0A32-4CE4-A266-0EFEAF17D798}" srcOrd="0" destOrd="0" presId="urn:microsoft.com/office/officeart/2005/8/layout/chevron2"/>
    <dgm:cxn modelId="{3A602CC7-6E3F-4DF6-A3D4-3080D7FCC8FD}" type="presParOf" srcId="{6D58F582-59C5-477E-8567-6AAE215EEA9B}" destId="{07B02B38-84E3-470C-8A19-DC72B27A797C}" srcOrd="1" destOrd="0" presId="urn:microsoft.com/office/officeart/2005/8/layout/chevron2"/>
    <dgm:cxn modelId="{3A802A0F-5947-45F2-99B1-A640C57C4A34}" type="presParOf" srcId="{65C04FED-61E0-4F2C-892D-3C41C4EA4FA9}" destId="{982DF3DE-115D-4D9F-99F6-521EAB0439E8}" srcOrd="1" destOrd="0" presId="urn:microsoft.com/office/officeart/2005/8/layout/chevron2"/>
    <dgm:cxn modelId="{0A546AF9-786A-4FE0-96F8-068794C02517}" type="presParOf" srcId="{65C04FED-61E0-4F2C-892D-3C41C4EA4FA9}" destId="{78C4A3EB-D6A4-4BB8-9DB4-FA328E314599}" srcOrd="2" destOrd="0" presId="urn:microsoft.com/office/officeart/2005/8/layout/chevron2"/>
    <dgm:cxn modelId="{18179A5D-4D1C-4183-A1AD-E4B40F40FB50}" type="presParOf" srcId="{78C4A3EB-D6A4-4BB8-9DB4-FA328E314599}" destId="{1945D1B1-514B-496D-86A2-D6A2907A421A}" srcOrd="0" destOrd="0" presId="urn:microsoft.com/office/officeart/2005/8/layout/chevron2"/>
    <dgm:cxn modelId="{95884BB5-F327-49FC-B3E7-62C4DEDF03BF}" type="presParOf" srcId="{78C4A3EB-D6A4-4BB8-9DB4-FA328E314599}" destId="{35B832B9-E376-4D39-B544-B1B38BCC85F7}" srcOrd="1" destOrd="0" presId="urn:microsoft.com/office/officeart/2005/8/layout/chevron2"/>
    <dgm:cxn modelId="{8ED1450D-F44E-436B-AD77-C2B2E3729F04}" type="presParOf" srcId="{65C04FED-61E0-4F2C-892D-3C41C4EA4FA9}" destId="{71F84177-C77D-4F2D-BB9D-1AC2C2D07CC8}" srcOrd="3" destOrd="0" presId="urn:microsoft.com/office/officeart/2005/8/layout/chevron2"/>
    <dgm:cxn modelId="{963B979F-0087-4E72-BB59-B4BE89B9BBA0}" type="presParOf" srcId="{65C04FED-61E0-4F2C-892D-3C41C4EA4FA9}" destId="{3AFC1F12-0333-472D-B351-5902640796A2}" srcOrd="4" destOrd="0" presId="urn:microsoft.com/office/officeart/2005/8/layout/chevron2"/>
    <dgm:cxn modelId="{185AC6E7-F288-4AA6-8FB3-D7953491E261}" type="presParOf" srcId="{3AFC1F12-0333-472D-B351-5902640796A2}" destId="{714CB5E8-68A4-4FD0-A4C5-70011B70A772}" srcOrd="0" destOrd="0" presId="urn:microsoft.com/office/officeart/2005/8/layout/chevron2"/>
    <dgm:cxn modelId="{A8E277FC-07A0-4D2F-9631-003959F353B5}" type="presParOf" srcId="{3AFC1F12-0333-472D-B351-5902640796A2}" destId="{14A08315-0AB7-4736-B24A-309498297B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75748-A173-43A5-9DD6-B1610E710F8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9B3C921-F993-4188-A7FD-9F3972E388F4}">
      <dgm:prSet phldrT="[טקסט]"/>
      <dgm:spPr/>
      <dgm:t>
        <a:bodyPr/>
        <a:lstStyle/>
        <a:p>
          <a:r>
            <a:rPr lang="en-US" dirty="0"/>
            <a:t>Company</a:t>
          </a:r>
        </a:p>
      </dgm:t>
    </dgm:pt>
    <dgm:pt modelId="{6269B9F1-A538-4310-A0B5-374A9648672B}" type="parTrans" cxnId="{A37DA175-87B5-4714-BF4E-1589A3F048A2}">
      <dgm:prSet/>
      <dgm:spPr/>
      <dgm:t>
        <a:bodyPr/>
        <a:lstStyle/>
        <a:p>
          <a:endParaRPr lang="en-US"/>
        </a:p>
      </dgm:t>
    </dgm:pt>
    <dgm:pt modelId="{6B6FE1DA-0F95-44E9-8F1A-A6F83DFFC13D}" type="sibTrans" cxnId="{A37DA175-87B5-4714-BF4E-1589A3F048A2}">
      <dgm:prSet/>
      <dgm:spPr/>
      <dgm:t>
        <a:bodyPr/>
        <a:lstStyle/>
        <a:p>
          <a:endParaRPr lang="en-US"/>
        </a:p>
      </dgm:t>
    </dgm:pt>
    <dgm:pt modelId="{80C21811-1616-4C6E-A585-AD1425E866C1}">
      <dgm:prSet phldrT="[טקסט]"/>
      <dgm:spPr/>
      <dgm:t>
        <a:bodyPr/>
        <a:lstStyle/>
        <a:p>
          <a:r>
            <a:rPr lang="en-US" dirty="0"/>
            <a:t>Brigade</a:t>
          </a:r>
        </a:p>
      </dgm:t>
    </dgm:pt>
    <dgm:pt modelId="{F64F21D3-1090-4D46-8AC8-81C4F1EDAF0D}" type="parTrans" cxnId="{F3783049-DFAD-424F-A2E1-D5873BBDF05F}">
      <dgm:prSet/>
      <dgm:spPr/>
      <dgm:t>
        <a:bodyPr/>
        <a:lstStyle/>
        <a:p>
          <a:endParaRPr lang="en-US"/>
        </a:p>
      </dgm:t>
    </dgm:pt>
    <dgm:pt modelId="{00B85607-074E-42C4-A4CC-C67963ACCD99}" type="sibTrans" cxnId="{F3783049-DFAD-424F-A2E1-D5873BBDF05F}">
      <dgm:prSet/>
      <dgm:spPr/>
      <dgm:t>
        <a:bodyPr/>
        <a:lstStyle/>
        <a:p>
          <a:endParaRPr lang="en-US"/>
        </a:p>
      </dgm:t>
    </dgm:pt>
    <dgm:pt modelId="{4F07495E-1FC9-4706-8BCF-45A3D05676AB}">
      <dgm:prSet phldrT="[טקסט]"/>
      <dgm:spPr/>
      <dgm:t>
        <a:bodyPr/>
        <a:lstStyle/>
        <a:p>
          <a:r>
            <a:rPr lang="en-US" dirty="0"/>
            <a:t>Battalion</a:t>
          </a:r>
        </a:p>
      </dgm:t>
    </dgm:pt>
    <dgm:pt modelId="{ECA6D943-2D62-48DE-83E5-DDF7A8D44354}" type="parTrans" cxnId="{BF80E368-8281-42AF-A4CB-91E7B7BE8F8B}">
      <dgm:prSet/>
      <dgm:spPr/>
      <dgm:t>
        <a:bodyPr/>
        <a:lstStyle/>
        <a:p>
          <a:endParaRPr lang="en-US"/>
        </a:p>
      </dgm:t>
    </dgm:pt>
    <dgm:pt modelId="{8EC82C4B-6324-4A71-B6F4-0D409F3BF13F}" type="sibTrans" cxnId="{BF80E368-8281-42AF-A4CB-91E7B7BE8F8B}">
      <dgm:prSet/>
      <dgm:spPr/>
      <dgm:t>
        <a:bodyPr/>
        <a:lstStyle/>
        <a:p>
          <a:endParaRPr lang="en-US"/>
        </a:p>
      </dgm:t>
    </dgm:pt>
    <dgm:pt modelId="{65C04FED-61E0-4F2C-892D-3C41C4EA4FA9}" type="pres">
      <dgm:prSet presAssocID="{ADC75748-A173-43A5-9DD6-B1610E710F83}" presName="linearFlow" presStyleCnt="0">
        <dgm:presLayoutVars>
          <dgm:dir/>
          <dgm:animLvl val="lvl"/>
          <dgm:resizeHandles val="exact"/>
        </dgm:presLayoutVars>
      </dgm:prSet>
      <dgm:spPr/>
    </dgm:pt>
    <dgm:pt modelId="{6D58F582-59C5-477E-8567-6AAE215EEA9B}" type="pres">
      <dgm:prSet presAssocID="{39B3C921-F993-4188-A7FD-9F3972E388F4}" presName="composite" presStyleCnt="0"/>
      <dgm:spPr/>
    </dgm:pt>
    <dgm:pt modelId="{5F40793C-0A32-4CE4-A266-0EFEAF17D798}" type="pres">
      <dgm:prSet presAssocID="{39B3C921-F993-4188-A7FD-9F3972E388F4}" presName="parentText" presStyleLbl="alignNode1" presStyleIdx="0" presStyleCnt="3">
        <dgm:presLayoutVars>
          <dgm:chMax val="1"/>
          <dgm:bulletEnabled val="1"/>
        </dgm:presLayoutVars>
      </dgm:prSet>
      <dgm:spPr/>
    </dgm:pt>
    <dgm:pt modelId="{07B02B38-84E3-470C-8A19-DC72B27A797C}" type="pres">
      <dgm:prSet presAssocID="{39B3C921-F993-4188-A7FD-9F3972E388F4}" presName="descendantText" presStyleLbl="alignAcc1" presStyleIdx="0" presStyleCnt="3">
        <dgm:presLayoutVars>
          <dgm:bulletEnabled val="1"/>
        </dgm:presLayoutVars>
      </dgm:prSet>
      <dgm:spPr>
        <a:ln>
          <a:noFill/>
        </a:ln>
      </dgm:spPr>
    </dgm:pt>
    <dgm:pt modelId="{982DF3DE-115D-4D9F-99F6-521EAB0439E8}" type="pres">
      <dgm:prSet presAssocID="{6B6FE1DA-0F95-44E9-8F1A-A6F83DFFC13D}" presName="sp" presStyleCnt="0"/>
      <dgm:spPr/>
    </dgm:pt>
    <dgm:pt modelId="{78C4A3EB-D6A4-4BB8-9DB4-FA328E314599}" type="pres">
      <dgm:prSet presAssocID="{80C21811-1616-4C6E-A585-AD1425E866C1}" presName="composite" presStyleCnt="0"/>
      <dgm:spPr/>
    </dgm:pt>
    <dgm:pt modelId="{1945D1B1-514B-496D-86A2-D6A2907A421A}" type="pres">
      <dgm:prSet presAssocID="{80C21811-1616-4C6E-A585-AD1425E866C1}" presName="parentText" presStyleLbl="alignNode1" presStyleIdx="1" presStyleCnt="3">
        <dgm:presLayoutVars>
          <dgm:chMax val="1"/>
          <dgm:bulletEnabled val="1"/>
        </dgm:presLayoutVars>
      </dgm:prSet>
      <dgm:spPr/>
    </dgm:pt>
    <dgm:pt modelId="{35B832B9-E376-4D39-B544-B1B38BCC85F7}" type="pres">
      <dgm:prSet presAssocID="{80C21811-1616-4C6E-A585-AD1425E866C1}" presName="descendantText" presStyleLbl="alignAcc1" presStyleIdx="1" presStyleCnt="3">
        <dgm:presLayoutVars>
          <dgm:bulletEnabled val="1"/>
        </dgm:presLayoutVars>
      </dgm:prSet>
      <dgm:spPr>
        <a:ln>
          <a:noFill/>
        </a:ln>
      </dgm:spPr>
    </dgm:pt>
    <dgm:pt modelId="{71F84177-C77D-4F2D-BB9D-1AC2C2D07CC8}" type="pres">
      <dgm:prSet presAssocID="{00B85607-074E-42C4-A4CC-C67963ACCD99}" presName="sp" presStyleCnt="0"/>
      <dgm:spPr/>
    </dgm:pt>
    <dgm:pt modelId="{3AFC1F12-0333-472D-B351-5902640796A2}" type="pres">
      <dgm:prSet presAssocID="{4F07495E-1FC9-4706-8BCF-45A3D05676AB}" presName="composite" presStyleCnt="0"/>
      <dgm:spPr/>
    </dgm:pt>
    <dgm:pt modelId="{714CB5E8-68A4-4FD0-A4C5-70011B70A772}" type="pres">
      <dgm:prSet presAssocID="{4F07495E-1FC9-4706-8BCF-45A3D05676AB}" presName="parentText" presStyleLbl="alignNode1" presStyleIdx="2" presStyleCnt="3">
        <dgm:presLayoutVars>
          <dgm:chMax val="1"/>
          <dgm:bulletEnabled val="1"/>
        </dgm:presLayoutVars>
      </dgm:prSet>
      <dgm:spPr/>
    </dgm:pt>
    <dgm:pt modelId="{14A08315-0AB7-4736-B24A-309498297BFA}" type="pres">
      <dgm:prSet presAssocID="{4F07495E-1FC9-4706-8BCF-45A3D05676AB}" presName="descendantText" presStyleLbl="alignAcc1" presStyleIdx="2" presStyleCnt="3">
        <dgm:presLayoutVars>
          <dgm:bulletEnabled val="1"/>
        </dgm:presLayoutVars>
      </dgm:prSet>
      <dgm:spPr>
        <a:ln>
          <a:noFill/>
        </a:ln>
      </dgm:spPr>
    </dgm:pt>
  </dgm:ptLst>
  <dgm:cxnLst>
    <dgm:cxn modelId="{4BEA773E-2692-445C-AB47-868561509EE1}" type="presOf" srcId="{ADC75748-A173-43A5-9DD6-B1610E710F83}" destId="{65C04FED-61E0-4F2C-892D-3C41C4EA4FA9}" srcOrd="0" destOrd="0" presId="urn:microsoft.com/office/officeart/2005/8/layout/chevron2"/>
    <dgm:cxn modelId="{BF80E368-8281-42AF-A4CB-91E7B7BE8F8B}" srcId="{ADC75748-A173-43A5-9DD6-B1610E710F83}" destId="{4F07495E-1FC9-4706-8BCF-45A3D05676AB}" srcOrd="2" destOrd="0" parTransId="{ECA6D943-2D62-48DE-83E5-DDF7A8D44354}" sibTransId="{8EC82C4B-6324-4A71-B6F4-0D409F3BF13F}"/>
    <dgm:cxn modelId="{F3783049-DFAD-424F-A2E1-D5873BBDF05F}" srcId="{ADC75748-A173-43A5-9DD6-B1610E710F83}" destId="{80C21811-1616-4C6E-A585-AD1425E866C1}" srcOrd="1" destOrd="0" parTransId="{F64F21D3-1090-4D46-8AC8-81C4F1EDAF0D}" sibTransId="{00B85607-074E-42C4-A4CC-C67963ACCD99}"/>
    <dgm:cxn modelId="{A37DA175-87B5-4714-BF4E-1589A3F048A2}" srcId="{ADC75748-A173-43A5-9DD6-B1610E710F83}" destId="{39B3C921-F993-4188-A7FD-9F3972E388F4}" srcOrd="0" destOrd="0" parTransId="{6269B9F1-A538-4310-A0B5-374A9648672B}" sibTransId="{6B6FE1DA-0F95-44E9-8F1A-A6F83DFFC13D}"/>
    <dgm:cxn modelId="{3A7729C3-213F-4975-BD81-4EF56AE8046C}" type="presOf" srcId="{39B3C921-F993-4188-A7FD-9F3972E388F4}" destId="{5F40793C-0A32-4CE4-A266-0EFEAF17D798}" srcOrd="0" destOrd="0" presId="urn:microsoft.com/office/officeart/2005/8/layout/chevron2"/>
    <dgm:cxn modelId="{0ED815D4-E41D-4771-AB7D-E21607A7347E}" type="presOf" srcId="{4F07495E-1FC9-4706-8BCF-45A3D05676AB}" destId="{714CB5E8-68A4-4FD0-A4C5-70011B70A772}" srcOrd="0" destOrd="0" presId="urn:microsoft.com/office/officeart/2005/8/layout/chevron2"/>
    <dgm:cxn modelId="{1FE270DF-C37F-46BF-8BAC-0E1A192911DB}" type="presOf" srcId="{80C21811-1616-4C6E-A585-AD1425E866C1}" destId="{1945D1B1-514B-496D-86A2-D6A2907A421A}" srcOrd="0" destOrd="0" presId="urn:microsoft.com/office/officeart/2005/8/layout/chevron2"/>
    <dgm:cxn modelId="{EFCF59B6-0695-46A8-A416-C67C36D97C13}" type="presParOf" srcId="{65C04FED-61E0-4F2C-892D-3C41C4EA4FA9}" destId="{6D58F582-59C5-477E-8567-6AAE215EEA9B}" srcOrd="0" destOrd="0" presId="urn:microsoft.com/office/officeart/2005/8/layout/chevron2"/>
    <dgm:cxn modelId="{9EDD68E2-E091-4E04-9ABE-F33E8768F76E}" type="presParOf" srcId="{6D58F582-59C5-477E-8567-6AAE215EEA9B}" destId="{5F40793C-0A32-4CE4-A266-0EFEAF17D798}" srcOrd="0" destOrd="0" presId="urn:microsoft.com/office/officeart/2005/8/layout/chevron2"/>
    <dgm:cxn modelId="{FE252A8A-F346-4A7C-850D-78B05B26591B}" type="presParOf" srcId="{6D58F582-59C5-477E-8567-6AAE215EEA9B}" destId="{07B02B38-84E3-470C-8A19-DC72B27A797C}" srcOrd="1" destOrd="0" presId="urn:microsoft.com/office/officeart/2005/8/layout/chevron2"/>
    <dgm:cxn modelId="{CBB7F911-F098-40BD-A533-C73D5CF589CC}" type="presParOf" srcId="{65C04FED-61E0-4F2C-892D-3C41C4EA4FA9}" destId="{982DF3DE-115D-4D9F-99F6-521EAB0439E8}" srcOrd="1" destOrd="0" presId="urn:microsoft.com/office/officeart/2005/8/layout/chevron2"/>
    <dgm:cxn modelId="{ACD27B0D-050F-43C4-94C8-F92E46448055}" type="presParOf" srcId="{65C04FED-61E0-4F2C-892D-3C41C4EA4FA9}" destId="{78C4A3EB-D6A4-4BB8-9DB4-FA328E314599}" srcOrd="2" destOrd="0" presId="urn:microsoft.com/office/officeart/2005/8/layout/chevron2"/>
    <dgm:cxn modelId="{2C1BE383-F8BE-4300-98D4-5BB28F14057F}" type="presParOf" srcId="{78C4A3EB-D6A4-4BB8-9DB4-FA328E314599}" destId="{1945D1B1-514B-496D-86A2-D6A2907A421A}" srcOrd="0" destOrd="0" presId="urn:microsoft.com/office/officeart/2005/8/layout/chevron2"/>
    <dgm:cxn modelId="{1874929D-9ECB-48B6-9A2A-62B90AF88D2C}" type="presParOf" srcId="{78C4A3EB-D6A4-4BB8-9DB4-FA328E314599}" destId="{35B832B9-E376-4D39-B544-B1B38BCC85F7}" srcOrd="1" destOrd="0" presId="urn:microsoft.com/office/officeart/2005/8/layout/chevron2"/>
    <dgm:cxn modelId="{CE57CBD4-2021-4E22-93CF-F6BABC0B0476}" type="presParOf" srcId="{65C04FED-61E0-4F2C-892D-3C41C4EA4FA9}" destId="{71F84177-C77D-4F2D-BB9D-1AC2C2D07CC8}" srcOrd="3" destOrd="0" presId="urn:microsoft.com/office/officeart/2005/8/layout/chevron2"/>
    <dgm:cxn modelId="{54A1E72D-EA6E-4B77-93FF-CD301919B010}" type="presParOf" srcId="{65C04FED-61E0-4F2C-892D-3C41C4EA4FA9}" destId="{3AFC1F12-0333-472D-B351-5902640796A2}" srcOrd="4" destOrd="0" presId="urn:microsoft.com/office/officeart/2005/8/layout/chevron2"/>
    <dgm:cxn modelId="{A3E7947F-C032-44D5-96E1-3AC302D4FD42}" type="presParOf" srcId="{3AFC1F12-0333-472D-B351-5902640796A2}" destId="{714CB5E8-68A4-4FD0-A4C5-70011B70A772}" srcOrd="0" destOrd="0" presId="urn:microsoft.com/office/officeart/2005/8/layout/chevron2"/>
    <dgm:cxn modelId="{1976207D-4E7E-4DA6-9196-31A41123FD5D}" type="presParOf" srcId="{3AFC1F12-0333-472D-B351-5902640796A2}" destId="{14A08315-0AB7-4736-B24A-309498297BF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A02DB-339C-4988-BFEF-02024C9AA806}" type="doc">
      <dgm:prSet loTypeId="urn:microsoft.com/office/officeart/2008/layout/AlternatingHexagons" loCatId="list" qsTypeId="urn:microsoft.com/office/officeart/2009/2/quickstyle/3d8" qsCatId="3D" csTypeId="urn:microsoft.com/office/officeart/2005/8/colors/colorful5" csCatId="colorful" phldr="1"/>
      <dgm:spPr/>
      <dgm:t>
        <a:bodyPr/>
        <a:lstStyle/>
        <a:p>
          <a:pPr rtl="1"/>
          <a:endParaRPr lang="he-IL"/>
        </a:p>
      </dgm:t>
    </dgm:pt>
    <dgm:pt modelId="{F79C2DF6-F438-4A40-91CF-24FE6B00E816}">
      <dgm:prSet phldrT="[טקסט]" custT="1"/>
      <dgm:spPr/>
      <dgm:t>
        <a:bodyPr/>
        <a:lstStyle/>
        <a:p>
          <a:pPr algn="ctr" rtl="0"/>
          <a:r>
            <a:rPr lang="en-US" sz="1300" b="1" dirty="0">
              <a:solidFill>
                <a:schemeClr val="tx1"/>
              </a:solidFill>
            </a:rPr>
            <a:t>Generals Course</a:t>
          </a:r>
        </a:p>
        <a:p>
          <a:pPr algn="ctr" rtl="0"/>
          <a:r>
            <a:rPr lang="en-US" sz="1300" dirty="0">
              <a:solidFill>
                <a:schemeClr val="tx1"/>
              </a:solidFill>
            </a:rPr>
            <a:t>25 participants</a:t>
          </a:r>
        </a:p>
        <a:p>
          <a:pPr algn="ctr" rtl="0"/>
          <a:r>
            <a:rPr lang="en-US" sz="1300" dirty="0">
              <a:solidFill>
                <a:schemeClr val="tx1"/>
              </a:solidFill>
            </a:rPr>
            <a:t>Length: one year</a:t>
          </a:r>
        </a:p>
        <a:p>
          <a:pPr algn="ctr" rtl="0"/>
          <a:r>
            <a:rPr lang="en-US" sz="1300" dirty="0">
              <a:solidFill>
                <a:schemeClr val="tx1"/>
              </a:solidFill>
            </a:rPr>
            <a:t>Members from various security organizations   </a:t>
          </a:r>
          <a:endParaRPr lang="he-IL" sz="1300" dirty="0">
            <a:solidFill>
              <a:schemeClr val="tx1"/>
            </a:solidFill>
          </a:endParaRPr>
        </a:p>
      </dgm:t>
    </dgm:pt>
    <dgm:pt modelId="{E8882D29-1765-4CDD-AF90-B93E16FFAAFA}" type="parTrans" cxnId="{2195EB74-D38C-4F62-BEC3-C087248E1FF9}">
      <dgm:prSet/>
      <dgm:spPr/>
      <dgm:t>
        <a:bodyPr/>
        <a:lstStyle/>
        <a:p>
          <a:pPr algn="ctr" rtl="1"/>
          <a:endParaRPr lang="he-IL" sz="1800"/>
        </a:p>
      </dgm:t>
    </dgm:pt>
    <dgm:pt modelId="{CAF52431-DFA0-4C69-9F34-2DFAD869DA13}" type="sibTrans" cxnId="{2195EB74-D38C-4F62-BEC3-C087248E1FF9}">
      <dgm:prSet custT="1"/>
      <dgm:spPr/>
      <dgm:t>
        <a:bodyPr/>
        <a:lstStyle/>
        <a:p>
          <a:pPr algn="ctr" rtl="1"/>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Israel National Defense College</a:t>
          </a:r>
          <a:endParaRPr lang="he-IL" sz="13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1"/>
          <a:r>
            <a:rPr lang="en-US" sz="1300" b="0" dirty="0">
              <a:solidFill>
                <a:schemeClr val="tx1"/>
              </a:solidFill>
            </a:rPr>
            <a:t>42 participants</a:t>
          </a:r>
        </a:p>
        <a:p>
          <a:pPr algn="ctr" rtl="1"/>
          <a:r>
            <a:rPr lang="en-US" sz="1300" b="0" dirty="0">
              <a:solidFill>
                <a:schemeClr val="tx1"/>
              </a:solidFill>
            </a:rPr>
            <a:t>7 International</a:t>
          </a:r>
        </a:p>
        <a:p>
          <a:pPr algn="ctr" rtl="1"/>
          <a:r>
            <a:rPr lang="en-US" sz="1300" b="0" dirty="0">
              <a:solidFill>
                <a:schemeClr val="tx1"/>
              </a:solidFill>
            </a:rPr>
            <a:t>Length: one year</a:t>
          </a:r>
        </a:p>
        <a:p>
          <a:pPr algn="ctr" rtl="1"/>
          <a:r>
            <a:rPr lang="en-US" sz="1300" b="0" dirty="0">
              <a:solidFill>
                <a:schemeClr val="tx1"/>
              </a:solidFill>
            </a:rPr>
            <a:t>Grants an MA</a:t>
          </a:r>
          <a:endParaRPr lang="he-IL" sz="1300" b="0" dirty="0">
            <a:solidFill>
              <a:schemeClr val="tx1"/>
            </a:solidFill>
          </a:endParaRPr>
        </a:p>
      </dgm:t>
    </dgm:pt>
    <dgm:pt modelId="{30A013CC-89B9-498F-8DE7-CB41199957A7}">
      <dgm:prSet phldrT="[טקסט]" custT="1"/>
      <dgm:spPr/>
      <dgm:t>
        <a:bodyPr/>
        <a:lstStyle/>
        <a:p>
          <a:pPr algn="ctr" rtl="0"/>
          <a:r>
            <a:rPr lang="en-US" sz="2800" dirty="0"/>
            <a:t>Strategic</a:t>
          </a:r>
          <a:endParaRPr lang="he-IL" sz="2800" dirty="0"/>
        </a:p>
      </dgm:t>
    </dgm:pt>
    <dgm:pt modelId="{48E57B3B-55BD-408B-B6F7-8E4580694077}" type="parTrans" cxnId="{2DA45BD1-E382-433C-A0D4-2EC599B78164}">
      <dgm:prSet/>
      <dgm:spPr/>
      <dgm:t>
        <a:bodyPr/>
        <a:lstStyle/>
        <a:p>
          <a:pPr algn="ctr" rtl="1"/>
          <a:endParaRPr lang="he-IL" sz="1800"/>
        </a:p>
      </dgm:t>
    </dgm:pt>
    <dgm:pt modelId="{971E7A52-A04F-4BA2-8D33-595117068ADE}" type="sibTrans" cxnId="{2DA45BD1-E382-433C-A0D4-2EC599B78164}">
      <dgm:prSet/>
      <dgm:spPr/>
      <dgm:t>
        <a:bodyPr/>
        <a:lstStyle/>
        <a:p>
          <a:pPr algn="ctr" rtl="1"/>
          <a:endParaRPr lang="he-IL" sz="1800"/>
        </a:p>
      </dgm:t>
    </dgm:pt>
    <dgm:pt modelId="{3F7E99BD-6203-4671-A5A8-4BCE1AF023B4}">
      <dgm:prSet phldrT="[טקסט]" custT="1"/>
      <dgm:spPr/>
      <dgm:t>
        <a:bodyPr/>
        <a:lstStyle/>
        <a:p>
          <a:pPr algn="ctr" rtl="0"/>
          <a:r>
            <a:rPr lang="en-US" sz="1300" b="1" dirty="0">
              <a:solidFill>
                <a:schemeClr val="tx1"/>
              </a:solidFill>
            </a:rPr>
            <a:t>Command and staff </a:t>
          </a:r>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Alon</a:t>
          </a:r>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0"/>
          <a:r>
            <a:rPr lang="en-US" sz="1300" dirty="0">
              <a:solidFill>
                <a:schemeClr val="tx1"/>
              </a:solidFill>
            </a:rPr>
            <a:t>65 students </a:t>
          </a:r>
        </a:p>
        <a:p>
          <a:pPr algn="ctr" rtl="0"/>
          <a:r>
            <a:rPr lang="en-US" sz="1300" dirty="0">
              <a:solidFill>
                <a:schemeClr val="tx1"/>
              </a:solidFill>
            </a:rPr>
            <a:t>Length: one year</a:t>
          </a:r>
        </a:p>
        <a:p>
          <a:pPr algn="ctr" rtl="0"/>
          <a:r>
            <a:rPr lang="en-US" sz="1300" dirty="0">
              <a:solidFill>
                <a:schemeClr val="tx1"/>
              </a:solidFill>
            </a:rPr>
            <a:t>Grants an MA</a:t>
          </a:r>
        </a:p>
        <a:p>
          <a:pPr algn="ctr" rtl="0"/>
          <a:r>
            <a:rPr lang="en-US" sz="1300" dirty="0">
              <a:solidFill>
                <a:schemeClr val="tx1"/>
              </a:solidFill>
            </a:rPr>
            <a:t>For battalion commanders and wing chiefs</a:t>
          </a:r>
          <a:endParaRPr lang="he-IL" sz="1300" dirty="0">
            <a:solidFill>
              <a:schemeClr val="tx1"/>
            </a:solidFill>
          </a:endParaRPr>
        </a:p>
      </dgm:t>
    </dgm:pt>
    <dgm:pt modelId="{E3EB6350-8DDB-4873-A7C9-31AD4CF3D14F}" type="parTrans" cxnId="{B49FF17D-7D83-4159-BF0E-C65830514E9A}">
      <dgm:prSet/>
      <dgm:spPr/>
      <dgm:t>
        <a:bodyPr/>
        <a:lstStyle/>
        <a:p>
          <a:pPr algn="ctr" rtl="1"/>
          <a:endParaRPr lang="he-IL" sz="1800"/>
        </a:p>
      </dgm:t>
    </dgm:pt>
    <dgm:pt modelId="{CBFCE0AA-00AB-445C-9382-20493AA32D4A}" type="sibTrans" cxnId="{B49FF17D-7D83-4159-BF0E-C65830514E9A}">
      <dgm:prSet custT="1"/>
      <dgm:spPr/>
      <dgm:t>
        <a:bodyPr/>
        <a:lstStyle/>
        <a:p>
          <a:pPr algn="ctr" rtl="0"/>
          <a:r>
            <a:rPr lang="en-US" sz="1300" b="1" dirty="0">
              <a:solidFill>
                <a:schemeClr val="tx1"/>
              </a:solidFill>
            </a:rPr>
            <a:t>Command and staff </a:t>
          </a:r>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Afek</a:t>
          </a:r>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0"/>
          <a:r>
            <a:rPr lang="en-US" sz="1300" dirty="0">
              <a:solidFill>
                <a:schemeClr val="tx1"/>
              </a:solidFill>
            </a:rPr>
            <a:t>40 students </a:t>
          </a:r>
        </a:p>
        <a:p>
          <a:pPr algn="ctr" rtl="0"/>
          <a:r>
            <a:rPr lang="en-US" sz="1300" dirty="0">
              <a:solidFill>
                <a:schemeClr val="tx1"/>
              </a:solidFill>
            </a:rPr>
            <a:t>Length: four months</a:t>
          </a:r>
        </a:p>
        <a:p>
          <a:pPr algn="ctr" rtl="0"/>
          <a:r>
            <a:rPr lang="en-US" sz="1300" dirty="0">
              <a:solidFill>
                <a:schemeClr val="tx1"/>
              </a:solidFill>
            </a:rPr>
            <a:t>For staff officers</a:t>
          </a:r>
          <a:endParaRPr lang="he-IL" sz="1300" dirty="0">
            <a:solidFill>
              <a:schemeClr val="tx1"/>
            </a:solidFill>
          </a:endParaRPr>
        </a:p>
      </dgm:t>
    </dgm:pt>
    <dgm:pt modelId="{21C9F49B-FCFC-48B8-A484-084A9CD342DE}">
      <dgm:prSet phldrT="[טקסט]" custT="1"/>
      <dgm:spPr/>
      <dgm:t>
        <a:bodyPr/>
        <a:lstStyle/>
        <a:p>
          <a:pPr algn="ctr" rtl="0"/>
          <a:r>
            <a:rPr lang="en-US" sz="2800" dirty="0"/>
            <a:t>      Operational</a:t>
          </a:r>
          <a:endParaRPr lang="he-IL" sz="2800" dirty="0"/>
        </a:p>
      </dgm:t>
    </dgm:pt>
    <dgm:pt modelId="{4E307395-D308-4950-AA81-CA3EC707A2C8}" type="parTrans" cxnId="{5B5B26ED-0D43-4BB7-8559-B5CFDC0EA8E0}">
      <dgm:prSet/>
      <dgm:spPr/>
      <dgm:t>
        <a:bodyPr/>
        <a:lstStyle/>
        <a:p>
          <a:pPr algn="ctr" rtl="1"/>
          <a:endParaRPr lang="he-IL" sz="1800"/>
        </a:p>
      </dgm:t>
    </dgm:pt>
    <dgm:pt modelId="{5F7FBCF0-EEDA-4D2A-8260-4C03BA8FA339}" type="sibTrans" cxnId="{5B5B26ED-0D43-4BB7-8559-B5CFDC0EA8E0}">
      <dgm:prSet/>
      <dgm:spPr/>
      <dgm:t>
        <a:bodyPr/>
        <a:lstStyle/>
        <a:p>
          <a:pPr algn="ctr" rtl="1"/>
          <a:endParaRPr lang="he-IL" sz="1800"/>
        </a:p>
      </dgm:t>
    </dgm:pt>
    <dgm:pt modelId="{10054F02-C5D6-4F54-A39C-17C81E717548}">
      <dgm:prSet phldrT="[טקסט]" custT="1"/>
      <dgm:spPr/>
      <dgm:t>
        <a:bodyPr/>
        <a:lstStyle/>
        <a:p>
          <a:pPr algn="ctr" rtl="0"/>
          <a:r>
            <a:rPr lang="en-US" sz="1300" b="1" dirty="0">
              <a:solidFill>
                <a:schemeClr val="tx1"/>
              </a:solidFill>
            </a:rPr>
            <a:t>Tactical Command College </a:t>
          </a:r>
        </a:p>
        <a:p>
          <a:pPr algn="ctr" rtl="0"/>
          <a:r>
            <a:rPr lang="en-US" sz="1300" dirty="0">
              <a:solidFill>
                <a:schemeClr val="tx1"/>
              </a:solidFill>
            </a:rPr>
            <a:t>70 students * 2</a:t>
          </a:r>
        </a:p>
        <a:p>
          <a:pPr algn="ctr" rtl="0"/>
          <a:r>
            <a:rPr lang="en-US" sz="1300" dirty="0">
              <a:solidFill>
                <a:schemeClr val="tx1"/>
              </a:solidFill>
            </a:rPr>
            <a:t>Length: two years</a:t>
          </a:r>
        </a:p>
        <a:p>
          <a:pPr algn="ctr" rtl="0"/>
          <a:r>
            <a:rPr lang="en-US" sz="1300" dirty="0">
              <a:solidFill>
                <a:schemeClr val="tx1"/>
              </a:solidFill>
            </a:rPr>
            <a:t>Grants a BA</a:t>
          </a:r>
        </a:p>
        <a:p>
          <a:pPr algn="ctr" rtl="0"/>
          <a:r>
            <a:rPr lang="en-US" sz="1300" dirty="0">
              <a:solidFill>
                <a:schemeClr val="tx1"/>
              </a:solidFill>
            </a:rPr>
            <a:t>For ex company commanders</a:t>
          </a:r>
          <a:endParaRPr lang="he-IL" sz="1300" dirty="0">
            <a:solidFill>
              <a:schemeClr val="tx1"/>
            </a:solidFill>
          </a:endParaRPr>
        </a:p>
      </dgm:t>
    </dgm:pt>
    <dgm:pt modelId="{268B1B74-DEEE-47DF-828C-2F883DB5D542}" type="parTrans" cxnId="{07BC1483-6A52-4C74-A21A-7563AE3B7D10}">
      <dgm:prSet/>
      <dgm:spPr/>
      <dgm:t>
        <a:bodyPr/>
        <a:lstStyle/>
        <a:p>
          <a:pPr algn="ctr" rtl="1"/>
          <a:endParaRPr lang="he-IL" sz="1800"/>
        </a:p>
      </dgm:t>
    </dgm:pt>
    <dgm:pt modelId="{2C23B797-D4D5-49B3-8816-916CC8A5FBE0}" type="sibTrans" cxnId="{07BC1483-6A52-4C74-A21A-7563AE3B7D10}">
      <dgm:prSet custT="1"/>
      <dgm:spPr/>
      <dgm:t>
        <a:bodyPr/>
        <a:lstStyle/>
        <a:p>
          <a:pPr algn="ctr" rtl="1"/>
          <a:r>
            <a:rPr lang="en-US" sz="1300" b="1" dirty="0">
              <a:solidFill>
                <a:schemeClr val="tx1"/>
              </a:solidFill>
            </a:rPr>
            <a:t>NCO and warrant officer training school</a:t>
          </a:r>
        </a:p>
        <a:p>
          <a:pPr algn="ctr" rtl="1"/>
          <a:r>
            <a:rPr lang="en-US" sz="1300" dirty="0">
              <a:solidFill>
                <a:schemeClr val="tx1"/>
              </a:solidFill>
            </a:rPr>
            <a:t>34 students</a:t>
          </a:r>
        </a:p>
        <a:p>
          <a:pPr algn="ctr" rtl="1"/>
          <a:r>
            <a:rPr lang="en-US" sz="1300" dirty="0">
              <a:solidFill>
                <a:schemeClr val="tx1"/>
              </a:solidFill>
            </a:rPr>
            <a:t>Length: 6 weeks</a:t>
          </a:r>
        </a:p>
        <a:p>
          <a:pPr algn="ctr" rtl="1"/>
          <a:r>
            <a:rPr lang="en-US" sz="1300" dirty="0">
              <a:solidFill>
                <a:schemeClr val="tx1"/>
              </a:solidFill>
            </a:rPr>
            <a:t>For Senior NCO</a:t>
          </a:r>
        </a:p>
        <a:p>
          <a:pPr algn="ctr" rtl="1"/>
          <a:endParaRPr lang="he-IL" sz="1300" dirty="0">
            <a:solidFill>
              <a:schemeClr val="tx1"/>
            </a:solidFill>
          </a:endParaRPr>
        </a:p>
      </dgm:t>
    </dgm:pt>
    <dgm:pt modelId="{E34960CF-9F7A-42FC-9868-21209983DCB5}">
      <dgm:prSet phldrT="[טקסט]" custT="1"/>
      <dgm:spPr/>
      <dgm:t>
        <a:bodyPr/>
        <a:lstStyle/>
        <a:p>
          <a:pPr algn="ctr" rtl="0"/>
          <a:r>
            <a:rPr lang="en-US" sz="2800" dirty="0"/>
            <a:t>Tactical</a:t>
          </a:r>
          <a:endParaRPr lang="he-IL" sz="2800" dirty="0"/>
        </a:p>
      </dgm:t>
    </dgm:pt>
    <dgm:pt modelId="{347BA121-6FFD-4DC8-B493-77C396A71292}" type="parTrans" cxnId="{85B0F530-B0B7-42F6-9482-EC7E90CCE20A}">
      <dgm:prSet/>
      <dgm:spPr/>
      <dgm:t>
        <a:bodyPr/>
        <a:lstStyle/>
        <a:p>
          <a:pPr algn="ctr" rtl="1"/>
          <a:endParaRPr lang="he-IL" sz="1800"/>
        </a:p>
      </dgm:t>
    </dgm:pt>
    <dgm:pt modelId="{80F427AA-0580-4FEF-BEB1-762F19F6AA59}" type="sibTrans" cxnId="{85B0F530-B0B7-42F6-9482-EC7E90CCE20A}">
      <dgm:prSet/>
      <dgm:spPr/>
      <dgm:t>
        <a:bodyPr/>
        <a:lstStyle/>
        <a:p>
          <a:pPr algn="ctr" rtl="1"/>
          <a:endParaRPr lang="he-IL" sz="1800"/>
        </a:p>
      </dgm:t>
    </dgm:pt>
    <dgm:pt modelId="{A873C3EB-52FD-4564-A48E-998D59EC711C}" type="pres">
      <dgm:prSet presAssocID="{1C8A02DB-339C-4988-BFEF-02024C9AA806}" presName="Name0" presStyleCnt="0">
        <dgm:presLayoutVars>
          <dgm:chMax/>
          <dgm:chPref/>
          <dgm:dir/>
          <dgm:animLvl val="lvl"/>
        </dgm:presLayoutVars>
      </dgm:prSet>
      <dgm:spPr/>
    </dgm:pt>
    <dgm:pt modelId="{A2B28C26-C885-44FC-BFE9-22608C20C2BE}" type="pres">
      <dgm:prSet presAssocID="{F79C2DF6-F438-4A40-91CF-24FE6B00E816}" presName="composite" presStyleCnt="0"/>
      <dgm:spPr/>
    </dgm:pt>
    <dgm:pt modelId="{45DA61F8-00E0-46C5-88C2-9072F27213F4}" type="pres">
      <dgm:prSet presAssocID="{F79C2DF6-F438-4A40-91CF-24FE6B00E816}" presName="Parent1" presStyleLbl="node1" presStyleIdx="0" presStyleCnt="6">
        <dgm:presLayoutVars>
          <dgm:chMax val="1"/>
          <dgm:chPref val="1"/>
          <dgm:bulletEnabled val="1"/>
        </dgm:presLayoutVars>
      </dgm:prSet>
      <dgm:spPr/>
    </dgm:pt>
    <dgm:pt modelId="{A92DEFF3-799E-483B-8F62-607AA6273E40}" type="pres">
      <dgm:prSet presAssocID="{F79C2DF6-F438-4A40-91CF-24FE6B00E816}" presName="Childtext1" presStyleLbl="revTx" presStyleIdx="0" presStyleCnt="3">
        <dgm:presLayoutVars>
          <dgm:chMax val="0"/>
          <dgm:chPref val="0"/>
          <dgm:bulletEnabled val="1"/>
        </dgm:presLayoutVars>
      </dgm:prSet>
      <dgm:spPr/>
    </dgm:pt>
    <dgm:pt modelId="{17871AB7-7839-418C-920E-F12E7441D062}" type="pres">
      <dgm:prSet presAssocID="{F79C2DF6-F438-4A40-91CF-24FE6B00E816}" presName="BalanceSpacing" presStyleCnt="0"/>
      <dgm:spPr/>
    </dgm:pt>
    <dgm:pt modelId="{39F5A47B-5159-486C-B44A-1FA4A71C19CC}" type="pres">
      <dgm:prSet presAssocID="{F79C2DF6-F438-4A40-91CF-24FE6B00E816}" presName="BalanceSpacing1" presStyleCnt="0"/>
      <dgm:spPr/>
    </dgm:pt>
    <dgm:pt modelId="{9AF1AC41-CCC8-4A17-92F6-CE08E950DE62}" type="pres">
      <dgm:prSet presAssocID="{CAF52431-DFA0-4C69-9F34-2DFAD869DA13}" presName="Accent1Text" presStyleLbl="node1" presStyleIdx="1" presStyleCnt="6"/>
      <dgm:spPr/>
    </dgm:pt>
    <dgm:pt modelId="{F653D43C-054C-46EC-9AF4-30127EE1BE71}" type="pres">
      <dgm:prSet presAssocID="{CAF52431-DFA0-4C69-9F34-2DFAD869DA13}" presName="spaceBetweenRectangles" presStyleCnt="0"/>
      <dgm:spPr/>
    </dgm:pt>
    <dgm:pt modelId="{DA520544-C33D-413B-95C5-A2D6CBE8F547}" type="pres">
      <dgm:prSet presAssocID="{3F7E99BD-6203-4671-A5A8-4BCE1AF023B4}" presName="composite" presStyleCnt="0"/>
      <dgm:spPr/>
    </dgm:pt>
    <dgm:pt modelId="{6BA77D81-B78E-49BF-A90F-48CC7132DB45}" type="pres">
      <dgm:prSet presAssocID="{3F7E99BD-6203-4671-A5A8-4BCE1AF023B4}" presName="Parent1" presStyleLbl="node1" presStyleIdx="2" presStyleCnt="6">
        <dgm:presLayoutVars>
          <dgm:chMax val="1"/>
          <dgm:chPref val="1"/>
          <dgm:bulletEnabled val="1"/>
        </dgm:presLayoutVars>
      </dgm:prSet>
      <dgm:spPr/>
    </dgm:pt>
    <dgm:pt modelId="{E8C20FDF-3EE9-43EB-90C3-0DC88AFEB1D5}" type="pres">
      <dgm:prSet presAssocID="{3F7E99BD-6203-4671-A5A8-4BCE1AF023B4}" presName="Childtext1" presStyleLbl="revTx" presStyleIdx="1" presStyleCnt="3">
        <dgm:presLayoutVars>
          <dgm:chMax val="0"/>
          <dgm:chPref val="0"/>
          <dgm:bulletEnabled val="1"/>
        </dgm:presLayoutVars>
      </dgm:prSet>
      <dgm:spPr/>
    </dgm:pt>
    <dgm:pt modelId="{C15D3602-441B-479C-989C-79767C43D1D8}" type="pres">
      <dgm:prSet presAssocID="{3F7E99BD-6203-4671-A5A8-4BCE1AF023B4}" presName="BalanceSpacing" presStyleCnt="0"/>
      <dgm:spPr/>
    </dgm:pt>
    <dgm:pt modelId="{DB7DFCF8-5BB5-41A7-AEEF-A9C06A438463}" type="pres">
      <dgm:prSet presAssocID="{3F7E99BD-6203-4671-A5A8-4BCE1AF023B4}" presName="BalanceSpacing1" presStyleCnt="0"/>
      <dgm:spPr/>
    </dgm:pt>
    <dgm:pt modelId="{529262F3-22F4-42E4-94EC-01DA908DC01A}" type="pres">
      <dgm:prSet presAssocID="{CBFCE0AA-00AB-445C-9382-20493AA32D4A}" presName="Accent1Text" presStyleLbl="node1" presStyleIdx="3" presStyleCnt="6"/>
      <dgm:spPr/>
    </dgm:pt>
    <dgm:pt modelId="{3028A030-3753-4DDD-9188-6BD79146E566}" type="pres">
      <dgm:prSet presAssocID="{CBFCE0AA-00AB-445C-9382-20493AA32D4A}" presName="spaceBetweenRectangles" presStyleCnt="0"/>
      <dgm:spPr/>
    </dgm:pt>
    <dgm:pt modelId="{669650D8-F567-45C4-97BF-6BA994E5E9B6}" type="pres">
      <dgm:prSet presAssocID="{10054F02-C5D6-4F54-A39C-17C81E717548}" presName="composite" presStyleCnt="0"/>
      <dgm:spPr/>
    </dgm:pt>
    <dgm:pt modelId="{9D18C93B-AE84-4E6F-A6CD-CF11604F1037}" type="pres">
      <dgm:prSet presAssocID="{10054F02-C5D6-4F54-A39C-17C81E717548}" presName="Parent1" presStyleLbl="node1" presStyleIdx="4" presStyleCnt="6">
        <dgm:presLayoutVars>
          <dgm:chMax val="1"/>
          <dgm:chPref val="1"/>
          <dgm:bulletEnabled val="1"/>
        </dgm:presLayoutVars>
      </dgm:prSet>
      <dgm:spPr/>
    </dgm:pt>
    <dgm:pt modelId="{93BC92F0-1D29-4915-9BFB-01A7AF72F3E3}" type="pres">
      <dgm:prSet presAssocID="{10054F02-C5D6-4F54-A39C-17C81E717548}" presName="Childtext1" presStyleLbl="revTx" presStyleIdx="2" presStyleCnt="3">
        <dgm:presLayoutVars>
          <dgm:chMax val="0"/>
          <dgm:chPref val="0"/>
          <dgm:bulletEnabled val="1"/>
        </dgm:presLayoutVars>
      </dgm:prSet>
      <dgm:spPr/>
    </dgm:pt>
    <dgm:pt modelId="{D1804750-524D-43BF-AA55-9C0A6659C913}" type="pres">
      <dgm:prSet presAssocID="{10054F02-C5D6-4F54-A39C-17C81E717548}" presName="BalanceSpacing" presStyleCnt="0"/>
      <dgm:spPr/>
    </dgm:pt>
    <dgm:pt modelId="{284714F5-F9A3-4888-B16B-149B12C362D7}" type="pres">
      <dgm:prSet presAssocID="{10054F02-C5D6-4F54-A39C-17C81E717548}" presName="BalanceSpacing1" presStyleCnt="0"/>
      <dgm:spPr/>
    </dgm:pt>
    <dgm:pt modelId="{6B645918-3D86-45C1-8889-98564C4534C0}" type="pres">
      <dgm:prSet presAssocID="{2C23B797-D4D5-49B3-8816-916CC8A5FBE0}" presName="Accent1Text" presStyleLbl="node1" presStyleIdx="5" presStyleCnt="6"/>
      <dgm:spPr/>
    </dgm:pt>
  </dgm:ptLst>
  <dgm:cxnLst>
    <dgm:cxn modelId="{C500150A-78AF-479C-90A9-B6B07A49AFAD}" type="presOf" srcId="{3F7E99BD-6203-4671-A5A8-4BCE1AF023B4}" destId="{6BA77D81-B78E-49BF-A90F-48CC7132DB45}" srcOrd="0" destOrd="0" presId="urn:microsoft.com/office/officeart/2008/layout/AlternatingHexagons"/>
    <dgm:cxn modelId="{592C4E16-A789-43EF-9E7D-C98DC721944D}" type="presOf" srcId="{2C23B797-D4D5-49B3-8816-916CC8A5FBE0}" destId="{6B645918-3D86-45C1-8889-98564C4534C0}" srcOrd="0" destOrd="0" presId="urn:microsoft.com/office/officeart/2008/layout/AlternatingHexagons"/>
    <dgm:cxn modelId="{7F2C2626-C36C-45C3-A114-4D8D1A3D7C48}" type="presOf" srcId="{1C8A02DB-339C-4988-BFEF-02024C9AA806}" destId="{A873C3EB-52FD-4564-A48E-998D59EC711C}" srcOrd="0" destOrd="0" presId="urn:microsoft.com/office/officeart/2008/layout/AlternatingHexagons"/>
    <dgm:cxn modelId="{BEEADE2D-A8D1-4470-B768-A36FFD207F47}" type="presOf" srcId="{21C9F49B-FCFC-48B8-A484-084A9CD342DE}" destId="{E8C20FDF-3EE9-43EB-90C3-0DC88AFEB1D5}" srcOrd="0" destOrd="0" presId="urn:microsoft.com/office/officeart/2008/layout/AlternatingHexagons"/>
    <dgm:cxn modelId="{FB4EA62F-6BFD-4B2E-AC49-9D374C120C10}" type="presOf" srcId="{30A013CC-89B9-498F-8DE7-CB41199957A7}" destId="{A92DEFF3-799E-483B-8F62-607AA6273E40}" srcOrd="0" destOrd="0" presId="urn:microsoft.com/office/officeart/2008/layout/AlternatingHexagons"/>
    <dgm:cxn modelId="{85B0F530-B0B7-42F6-9482-EC7E90CCE20A}" srcId="{10054F02-C5D6-4F54-A39C-17C81E717548}" destId="{E34960CF-9F7A-42FC-9868-21209983DCB5}" srcOrd="0" destOrd="0" parTransId="{347BA121-6FFD-4DC8-B493-77C396A71292}" sibTransId="{80F427AA-0580-4FEF-BEB1-762F19F6AA59}"/>
    <dgm:cxn modelId="{EEA42E65-C166-474B-BEC6-ACF498BAACB9}" type="presOf" srcId="{CBFCE0AA-00AB-445C-9382-20493AA32D4A}" destId="{529262F3-22F4-42E4-94EC-01DA908DC01A}" srcOrd="0" destOrd="0" presId="urn:microsoft.com/office/officeart/2008/layout/AlternatingHexagons"/>
    <dgm:cxn modelId="{51D3434C-C638-497F-BDC6-2311E70CA649}" type="presOf" srcId="{F79C2DF6-F438-4A40-91CF-24FE6B00E816}" destId="{45DA61F8-00E0-46C5-88C2-9072F27213F4}" srcOrd="0" destOrd="0" presId="urn:microsoft.com/office/officeart/2008/layout/AlternatingHexagons"/>
    <dgm:cxn modelId="{2195EB74-D38C-4F62-BEC3-C087248E1FF9}" srcId="{1C8A02DB-339C-4988-BFEF-02024C9AA806}" destId="{F79C2DF6-F438-4A40-91CF-24FE6B00E816}" srcOrd="0" destOrd="0" parTransId="{E8882D29-1765-4CDD-AF90-B93E16FFAAFA}" sibTransId="{CAF52431-DFA0-4C69-9F34-2DFAD869DA13}"/>
    <dgm:cxn modelId="{B49FF17D-7D83-4159-BF0E-C65830514E9A}" srcId="{1C8A02DB-339C-4988-BFEF-02024C9AA806}" destId="{3F7E99BD-6203-4671-A5A8-4BCE1AF023B4}" srcOrd="1" destOrd="0" parTransId="{E3EB6350-8DDB-4873-A7C9-31AD4CF3D14F}" sibTransId="{CBFCE0AA-00AB-445C-9382-20493AA32D4A}"/>
    <dgm:cxn modelId="{07BC1483-6A52-4C74-A21A-7563AE3B7D10}" srcId="{1C8A02DB-339C-4988-BFEF-02024C9AA806}" destId="{10054F02-C5D6-4F54-A39C-17C81E717548}" srcOrd="2" destOrd="0" parTransId="{268B1B74-DEEE-47DF-828C-2F883DB5D542}" sibTransId="{2C23B797-D4D5-49B3-8816-916CC8A5FBE0}"/>
    <dgm:cxn modelId="{B1D71693-FD54-41C9-9E8B-D99287F0FADB}" type="presOf" srcId="{10054F02-C5D6-4F54-A39C-17C81E717548}" destId="{9D18C93B-AE84-4E6F-A6CD-CF11604F1037}" srcOrd="0" destOrd="0" presId="urn:microsoft.com/office/officeart/2008/layout/AlternatingHexagons"/>
    <dgm:cxn modelId="{A48050B0-39D4-4208-AF0F-E6C239C888BE}" type="presOf" srcId="{CAF52431-DFA0-4C69-9F34-2DFAD869DA13}" destId="{9AF1AC41-CCC8-4A17-92F6-CE08E950DE62}" srcOrd="0" destOrd="0" presId="urn:microsoft.com/office/officeart/2008/layout/AlternatingHexagons"/>
    <dgm:cxn modelId="{2DA45BD1-E382-433C-A0D4-2EC599B78164}" srcId="{F79C2DF6-F438-4A40-91CF-24FE6B00E816}" destId="{30A013CC-89B9-498F-8DE7-CB41199957A7}" srcOrd="0" destOrd="0" parTransId="{48E57B3B-55BD-408B-B6F7-8E4580694077}" sibTransId="{971E7A52-A04F-4BA2-8D33-595117068ADE}"/>
    <dgm:cxn modelId="{50E308E0-FE16-47EA-9B6A-F33A90FEBE2A}" type="presOf" srcId="{E34960CF-9F7A-42FC-9868-21209983DCB5}" destId="{93BC92F0-1D29-4915-9BFB-01A7AF72F3E3}" srcOrd="0" destOrd="0" presId="urn:microsoft.com/office/officeart/2008/layout/AlternatingHexagons"/>
    <dgm:cxn modelId="{5B5B26ED-0D43-4BB7-8559-B5CFDC0EA8E0}" srcId="{3F7E99BD-6203-4671-A5A8-4BCE1AF023B4}" destId="{21C9F49B-FCFC-48B8-A484-084A9CD342DE}" srcOrd="0" destOrd="0" parTransId="{4E307395-D308-4950-AA81-CA3EC707A2C8}" sibTransId="{5F7FBCF0-EEDA-4D2A-8260-4C03BA8FA339}"/>
    <dgm:cxn modelId="{60B80E81-E68E-4D25-887C-09728D84CB85}" type="presParOf" srcId="{A873C3EB-52FD-4564-A48E-998D59EC711C}" destId="{A2B28C26-C885-44FC-BFE9-22608C20C2BE}" srcOrd="0" destOrd="0" presId="urn:microsoft.com/office/officeart/2008/layout/AlternatingHexagons"/>
    <dgm:cxn modelId="{33664F72-4E44-46C4-B89E-D5EF360257CC}" type="presParOf" srcId="{A2B28C26-C885-44FC-BFE9-22608C20C2BE}" destId="{45DA61F8-00E0-46C5-88C2-9072F27213F4}" srcOrd="0" destOrd="0" presId="urn:microsoft.com/office/officeart/2008/layout/AlternatingHexagons"/>
    <dgm:cxn modelId="{2665B770-2BC8-4E55-B778-EF50FB1571BF}" type="presParOf" srcId="{A2B28C26-C885-44FC-BFE9-22608C20C2BE}" destId="{A92DEFF3-799E-483B-8F62-607AA6273E40}" srcOrd="1" destOrd="0" presId="urn:microsoft.com/office/officeart/2008/layout/AlternatingHexagons"/>
    <dgm:cxn modelId="{FED6EADF-6B06-447C-BF2C-F5DED2136CB6}" type="presParOf" srcId="{A2B28C26-C885-44FC-BFE9-22608C20C2BE}" destId="{17871AB7-7839-418C-920E-F12E7441D062}" srcOrd="2" destOrd="0" presId="urn:microsoft.com/office/officeart/2008/layout/AlternatingHexagons"/>
    <dgm:cxn modelId="{40EA9EF2-457D-48E7-A8D2-9DF7F508D344}" type="presParOf" srcId="{A2B28C26-C885-44FC-BFE9-22608C20C2BE}" destId="{39F5A47B-5159-486C-B44A-1FA4A71C19CC}" srcOrd="3" destOrd="0" presId="urn:microsoft.com/office/officeart/2008/layout/AlternatingHexagons"/>
    <dgm:cxn modelId="{270CFF48-3483-4A93-93D6-A3C6A980B594}" type="presParOf" srcId="{A2B28C26-C885-44FC-BFE9-22608C20C2BE}" destId="{9AF1AC41-CCC8-4A17-92F6-CE08E950DE62}" srcOrd="4" destOrd="0" presId="urn:microsoft.com/office/officeart/2008/layout/AlternatingHexagons"/>
    <dgm:cxn modelId="{567331F1-61BC-4B5B-86B7-EBDD515748C7}" type="presParOf" srcId="{A873C3EB-52FD-4564-A48E-998D59EC711C}" destId="{F653D43C-054C-46EC-9AF4-30127EE1BE71}" srcOrd="1" destOrd="0" presId="urn:microsoft.com/office/officeart/2008/layout/AlternatingHexagons"/>
    <dgm:cxn modelId="{771047B5-1C1C-482F-BDDB-EE99389CCE20}" type="presParOf" srcId="{A873C3EB-52FD-4564-A48E-998D59EC711C}" destId="{DA520544-C33D-413B-95C5-A2D6CBE8F547}" srcOrd="2" destOrd="0" presId="urn:microsoft.com/office/officeart/2008/layout/AlternatingHexagons"/>
    <dgm:cxn modelId="{985273D3-2448-475A-A308-1D2EE0A2481D}" type="presParOf" srcId="{DA520544-C33D-413B-95C5-A2D6CBE8F547}" destId="{6BA77D81-B78E-49BF-A90F-48CC7132DB45}" srcOrd="0" destOrd="0" presId="urn:microsoft.com/office/officeart/2008/layout/AlternatingHexagons"/>
    <dgm:cxn modelId="{7E1621DE-0603-4AED-96B3-7ECC25B1CE41}" type="presParOf" srcId="{DA520544-C33D-413B-95C5-A2D6CBE8F547}" destId="{E8C20FDF-3EE9-43EB-90C3-0DC88AFEB1D5}" srcOrd="1" destOrd="0" presId="urn:microsoft.com/office/officeart/2008/layout/AlternatingHexagons"/>
    <dgm:cxn modelId="{8EDD70ED-CA1D-44B6-9752-1C5D6DF34665}" type="presParOf" srcId="{DA520544-C33D-413B-95C5-A2D6CBE8F547}" destId="{C15D3602-441B-479C-989C-79767C43D1D8}" srcOrd="2" destOrd="0" presId="urn:microsoft.com/office/officeart/2008/layout/AlternatingHexagons"/>
    <dgm:cxn modelId="{1DF394D4-FB6D-4D1D-8F99-42A028B4B67B}" type="presParOf" srcId="{DA520544-C33D-413B-95C5-A2D6CBE8F547}" destId="{DB7DFCF8-5BB5-41A7-AEEF-A9C06A438463}" srcOrd="3" destOrd="0" presId="urn:microsoft.com/office/officeart/2008/layout/AlternatingHexagons"/>
    <dgm:cxn modelId="{C0982494-F137-412E-9492-791D8977A5FC}" type="presParOf" srcId="{DA520544-C33D-413B-95C5-A2D6CBE8F547}" destId="{529262F3-22F4-42E4-94EC-01DA908DC01A}" srcOrd="4" destOrd="0" presId="urn:microsoft.com/office/officeart/2008/layout/AlternatingHexagons"/>
    <dgm:cxn modelId="{1B1AA6DC-35B2-4DDC-8E3C-13E9BCC4C126}" type="presParOf" srcId="{A873C3EB-52FD-4564-A48E-998D59EC711C}" destId="{3028A030-3753-4DDD-9188-6BD79146E566}" srcOrd="3" destOrd="0" presId="urn:microsoft.com/office/officeart/2008/layout/AlternatingHexagons"/>
    <dgm:cxn modelId="{542A7EE4-6387-4CEC-8910-8E38DD85D6F2}" type="presParOf" srcId="{A873C3EB-52FD-4564-A48E-998D59EC711C}" destId="{669650D8-F567-45C4-97BF-6BA994E5E9B6}" srcOrd="4" destOrd="0" presId="urn:microsoft.com/office/officeart/2008/layout/AlternatingHexagons"/>
    <dgm:cxn modelId="{9E4B4C06-2821-429A-8E5A-5BB24F942CAB}" type="presParOf" srcId="{669650D8-F567-45C4-97BF-6BA994E5E9B6}" destId="{9D18C93B-AE84-4E6F-A6CD-CF11604F1037}" srcOrd="0" destOrd="0" presId="urn:microsoft.com/office/officeart/2008/layout/AlternatingHexagons"/>
    <dgm:cxn modelId="{9028A780-1632-45D2-8403-99E7EA6E4F1B}" type="presParOf" srcId="{669650D8-F567-45C4-97BF-6BA994E5E9B6}" destId="{93BC92F0-1D29-4915-9BFB-01A7AF72F3E3}" srcOrd="1" destOrd="0" presId="urn:microsoft.com/office/officeart/2008/layout/AlternatingHexagons"/>
    <dgm:cxn modelId="{A8EA0386-8466-44D0-BFD3-23B3F764C0C1}" type="presParOf" srcId="{669650D8-F567-45C4-97BF-6BA994E5E9B6}" destId="{D1804750-524D-43BF-AA55-9C0A6659C913}" srcOrd="2" destOrd="0" presId="urn:microsoft.com/office/officeart/2008/layout/AlternatingHexagons"/>
    <dgm:cxn modelId="{89733782-5486-411B-8141-A7D3EC7B3F6E}" type="presParOf" srcId="{669650D8-F567-45C4-97BF-6BA994E5E9B6}" destId="{284714F5-F9A3-4888-B16B-149B12C362D7}" srcOrd="3" destOrd="0" presId="urn:microsoft.com/office/officeart/2008/layout/AlternatingHexagons"/>
    <dgm:cxn modelId="{812046A9-6FD1-4D32-A449-787F8DF64ECC}" type="presParOf" srcId="{669650D8-F567-45C4-97BF-6BA994E5E9B6}" destId="{6B645918-3D86-45C1-8889-98564C4534C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826E8-2BCE-42EB-8544-C19541C7B287}" type="doc">
      <dgm:prSet loTypeId="urn:microsoft.com/office/officeart/2005/8/layout/pyramid1" loCatId="pyramid" qsTypeId="urn:microsoft.com/office/officeart/2005/8/quickstyle/3d1" qsCatId="3D" csTypeId="urn:microsoft.com/office/officeart/2005/8/colors/accent1_2" csCatId="accent1" phldr="1"/>
      <dgm:spPr/>
    </dgm:pt>
    <dgm:pt modelId="{50E0A830-95EA-4A9A-8D50-22B9D36E462D}">
      <dgm:prSet phldrT="[טקסט]"/>
      <dgm:spPr/>
      <dgm:t>
        <a:bodyPr/>
        <a:lstStyle/>
        <a:p>
          <a:pPr rtl="1"/>
          <a:endParaRPr lang="he-IL" dirty="0"/>
        </a:p>
      </dgm:t>
    </dgm:pt>
    <dgm:pt modelId="{6CAB09DF-A7BD-477D-8365-84362E1FC386}" type="parTrans" cxnId="{9BD4ED40-9F42-4710-A6CF-8CB3E90E0B9D}">
      <dgm:prSet/>
      <dgm:spPr/>
      <dgm:t>
        <a:bodyPr/>
        <a:lstStyle/>
        <a:p>
          <a:pPr rtl="1"/>
          <a:endParaRPr lang="he-IL"/>
        </a:p>
      </dgm:t>
    </dgm:pt>
    <dgm:pt modelId="{01F4AABB-432B-4893-921E-32D43AA57FFD}" type="sibTrans" cxnId="{9BD4ED40-9F42-4710-A6CF-8CB3E90E0B9D}">
      <dgm:prSet/>
      <dgm:spPr/>
      <dgm:t>
        <a:bodyPr/>
        <a:lstStyle/>
        <a:p>
          <a:pPr rtl="1"/>
          <a:endParaRPr lang="he-IL"/>
        </a:p>
      </dgm:t>
    </dgm:pt>
    <dgm:pt modelId="{A26E9570-4B6A-405B-B186-D234B70DB27B}">
      <dgm:prSet phldrT="[טקסט]"/>
      <dgm:spPr/>
      <dgm:t>
        <a:bodyPr/>
        <a:lstStyle/>
        <a:p>
          <a:pPr rtl="1"/>
          <a:endParaRPr lang="he-IL" dirty="0"/>
        </a:p>
      </dgm:t>
    </dgm:pt>
    <dgm:pt modelId="{49ABC281-0621-47B2-8D39-691797351B1E}" type="parTrans" cxnId="{B66BAA17-E895-48C3-9F3A-AC99DBE89215}">
      <dgm:prSet/>
      <dgm:spPr/>
      <dgm:t>
        <a:bodyPr/>
        <a:lstStyle/>
        <a:p>
          <a:pPr rtl="1"/>
          <a:endParaRPr lang="he-IL"/>
        </a:p>
      </dgm:t>
    </dgm:pt>
    <dgm:pt modelId="{8791B5DC-D5DD-49D5-A376-D57C355F8DB5}" type="sibTrans" cxnId="{B66BAA17-E895-48C3-9F3A-AC99DBE89215}">
      <dgm:prSet/>
      <dgm:spPr/>
      <dgm:t>
        <a:bodyPr/>
        <a:lstStyle/>
        <a:p>
          <a:pPr rtl="1"/>
          <a:endParaRPr lang="he-IL"/>
        </a:p>
      </dgm:t>
    </dgm:pt>
    <dgm:pt modelId="{76AC85AF-5386-40BA-B3CC-AF8A3ADE244C}">
      <dgm:prSet phldrT="[טקסט]"/>
      <dgm:spPr/>
      <dgm:t>
        <a:bodyPr/>
        <a:lstStyle/>
        <a:p>
          <a:pPr rtl="1"/>
          <a:endParaRPr lang="he-IL" dirty="0"/>
        </a:p>
      </dgm:t>
    </dgm:pt>
    <dgm:pt modelId="{13B482F8-8BD3-4962-901C-E483AA7E874B}" type="parTrans" cxnId="{6F352006-092F-4635-95B5-820CEE52746D}">
      <dgm:prSet/>
      <dgm:spPr/>
      <dgm:t>
        <a:bodyPr/>
        <a:lstStyle/>
        <a:p>
          <a:pPr rtl="1"/>
          <a:endParaRPr lang="he-IL"/>
        </a:p>
      </dgm:t>
    </dgm:pt>
    <dgm:pt modelId="{003227C5-7135-4E5F-BF0E-F3F6C394C36D}" type="sibTrans" cxnId="{6F352006-092F-4635-95B5-820CEE52746D}">
      <dgm:prSet/>
      <dgm:spPr/>
      <dgm:t>
        <a:bodyPr/>
        <a:lstStyle/>
        <a:p>
          <a:pPr rtl="1"/>
          <a:endParaRPr lang="he-IL"/>
        </a:p>
      </dgm:t>
    </dgm:pt>
    <dgm:pt modelId="{D04C6775-4880-4E9B-A44D-6F009D7F04BF}" type="pres">
      <dgm:prSet presAssocID="{CD9826E8-2BCE-42EB-8544-C19541C7B287}" presName="Name0" presStyleCnt="0">
        <dgm:presLayoutVars>
          <dgm:dir/>
          <dgm:animLvl val="lvl"/>
          <dgm:resizeHandles val="exact"/>
        </dgm:presLayoutVars>
      </dgm:prSet>
      <dgm:spPr/>
    </dgm:pt>
    <dgm:pt modelId="{98D7DBB7-2785-4865-B5AB-12E09E6F55BD}" type="pres">
      <dgm:prSet presAssocID="{50E0A830-95EA-4A9A-8D50-22B9D36E462D}" presName="Name8" presStyleCnt="0"/>
      <dgm:spPr/>
    </dgm:pt>
    <dgm:pt modelId="{9220F46B-201A-4DE5-9A1A-C1286F15B3CF}" type="pres">
      <dgm:prSet presAssocID="{50E0A830-95EA-4A9A-8D50-22B9D36E462D}" presName="level" presStyleLbl="node1" presStyleIdx="0" presStyleCnt="3">
        <dgm:presLayoutVars>
          <dgm:chMax val="1"/>
          <dgm:bulletEnabled val="1"/>
        </dgm:presLayoutVars>
      </dgm:prSet>
      <dgm:spPr/>
    </dgm:pt>
    <dgm:pt modelId="{75EDC652-5A3E-4558-BA26-00A4E278C218}" type="pres">
      <dgm:prSet presAssocID="{50E0A830-95EA-4A9A-8D50-22B9D36E462D}" presName="levelTx" presStyleLbl="revTx" presStyleIdx="0" presStyleCnt="0">
        <dgm:presLayoutVars>
          <dgm:chMax val="1"/>
          <dgm:bulletEnabled val="1"/>
        </dgm:presLayoutVars>
      </dgm:prSet>
      <dgm:spPr/>
    </dgm:pt>
    <dgm:pt modelId="{40E4DB89-397C-4653-A6EB-B40912219FFC}" type="pres">
      <dgm:prSet presAssocID="{A26E9570-4B6A-405B-B186-D234B70DB27B}" presName="Name8" presStyleCnt="0"/>
      <dgm:spPr/>
    </dgm:pt>
    <dgm:pt modelId="{3BB529B3-C9B6-4AC5-91D2-E768157302A5}" type="pres">
      <dgm:prSet presAssocID="{A26E9570-4B6A-405B-B186-D234B70DB27B}" presName="level" presStyleLbl="node1" presStyleIdx="1" presStyleCnt="3">
        <dgm:presLayoutVars>
          <dgm:chMax val="1"/>
          <dgm:bulletEnabled val="1"/>
        </dgm:presLayoutVars>
      </dgm:prSet>
      <dgm:spPr/>
    </dgm:pt>
    <dgm:pt modelId="{B5F2FFFA-082C-428C-A3A8-697AE5E452AF}" type="pres">
      <dgm:prSet presAssocID="{A26E9570-4B6A-405B-B186-D234B70DB27B}" presName="levelTx" presStyleLbl="revTx" presStyleIdx="0" presStyleCnt="0">
        <dgm:presLayoutVars>
          <dgm:chMax val="1"/>
          <dgm:bulletEnabled val="1"/>
        </dgm:presLayoutVars>
      </dgm:prSet>
      <dgm:spPr/>
    </dgm:pt>
    <dgm:pt modelId="{D1B219AA-B6C6-4D05-80DB-962D4A3205A7}" type="pres">
      <dgm:prSet presAssocID="{76AC85AF-5386-40BA-B3CC-AF8A3ADE244C}" presName="Name8" presStyleCnt="0"/>
      <dgm:spPr/>
    </dgm:pt>
    <dgm:pt modelId="{77EF193F-64D9-4DA8-A1A0-FEC98876CA24}" type="pres">
      <dgm:prSet presAssocID="{76AC85AF-5386-40BA-B3CC-AF8A3ADE244C}" presName="level" presStyleLbl="node1" presStyleIdx="2" presStyleCnt="3">
        <dgm:presLayoutVars>
          <dgm:chMax val="1"/>
          <dgm:bulletEnabled val="1"/>
        </dgm:presLayoutVars>
      </dgm:prSet>
      <dgm:spPr/>
    </dgm:pt>
    <dgm:pt modelId="{6DA58F82-F1E1-457D-A32F-1A43621DC479}" type="pres">
      <dgm:prSet presAssocID="{76AC85AF-5386-40BA-B3CC-AF8A3ADE244C}" presName="levelTx" presStyleLbl="revTx" presStyleIdx="0" presStyleCnt="0">
        <dgm:presLayoutVars>
          <dgm:chMax val="1"/>
          <dgm:bulletEnabled val="1"/>
        </dgm:presLayoutVars>
      </dgm:prSet>
      <dgm:spPr/>
    </dgm:pt>
  </dgm:ptLst>
  <dgm:cxnLst>
    <dgm:cxn modelId="{6F352006-092F-4635-95B5-820CEE52746D}" srcId="{CD9826E8-2BCE-42EB-8544-C19541C7B287}" destId="{76AC85AF-5386-40BA-B3CC-AF8A3ADE244C}" srcOrd="2" destOrd="0" parTransId="{13B482F8-8BD3-4962-901C-E483AA7E874B}" sibTransId="{003227C5-7135-4E5F-BF0E-F3F6C394C36D}"/>
    <dgm:cxn modelId="{B66BAA17-E895-48C3-9F3A-AC99DBE89215}" srcId="{CD9826E8-2BCE-42EB-8544-C19541C7B287}" destId="{A26E9570-4B6A-405B-B186-D234B70DB27B}" srcOrd="1" destOrd="0" parTransId="{49ABC281-0621-47B2-8D39-691797351B1E}" sibTransId="{8791B5DC-D5DD-49D5-A376-D57C355F8DB5}"/>
    <dgm:cxn modelId="{9A7C7B1A-3AE2-4F21-B4F2-C5A59DFC1ADC}" type="presOf" srcId="{76AC85AF-5386-40BA-B3CC-AF8A3ADE244C}" destId="{6DA58F82-F1E1-457D-A32F-1A43621DC479}" srcOrd="1" destOrd="0" presId="urn:microsoft.com/office/officeart/2005/8/layout/pyramid1"/>
    <dgm:cxn modelId="{3655771E-D62F-464A-92EF-571EDACFEBF6}" type="presOf" srcId="{CD9826E8-2BCE-42EB-8544-C19541C7B287}" destId="{D04C6775-4880-4E9B-A44D-6F009D7F04BF}" srcOrd="0" destOrd="0" presId="urn:microsoft.com/office/officeart/2005/8/layout/pyramid1"/>
    <dgm:cxn modelId="{3546F721-6492-4279-9A20-D6461410D02E}" type="presOf" srcId="{A26E9570-4B6A-405B-B186-D234B70DB27B}" destId="{B5F2FFFA-082C-428C-A3A8-697AE5E452AF}" srcOrd="1" destOrd="0" presId="urn:microsoft.com/office/officeart/2005/8/layout/pyramid1"/>
    <dgm:cxn modelId="{920E8027-95BC-4488-A0FB-89F3FE995777}" type="presOf" srcId="{50E0A830-95EA-4A9A-8D50-22B9D36E462D}" destId="{75EDC652-5A3E-4558-BA26-00A4E278C218}" srcOrd="1" destOrd="0" presId="urn:microsoft.com/office/officeart/2005/8/layout/pyramid1"/>
    <dgm:cxn modelId="{9BD4ED40-9F42-4710-A6CF-8CB3E90E0B9D}" srcId="{CD9826E8-2BCE-42EB-8544-C19541C7B287}" destId="{50E0A830-95EA-4A9A-8D50-22B9D36E462D}" srcOrd="0" destOrd="0" parTransId="{6CAB09DF-A7BD-477D-8365-84362E1FC386}" sibTransId="{01F4AABB-432B-4893-921E-32D43AA57FFD}"/>
    <dgm:cxn modelId="{58BFE473-0005-4C2C-8509-070E8EAAC5BA}" type="presOf" srcId="{76AC85AF-5386-40BA-B3CC-AF8A3ADE244C}" destId="{77EF193F-64D9-4DA8-A1A0-FEC98876CA24}" srcOrd="0" destOrd="0" presId="urn:microsoft.com/office/officeart/2005/8/layout/pyramid1"/>
    <dgm:cxn modelId="{3750F695-3BC5-49F9-8915-F88609ADF159}" type="presOf" srcId="{50E0A830-95EA-4A9A-8D50-22B9D36E462D}" destId="{9220F46B-201A-4DE5-9A1A-C1286F15B3CF}" srcOrd="0" destOrd="0" presId="urn:microsoft.com/office/officeart/2005/8/layout/pyramid1"/>
    <dgm:cxn modelId="{68AA40CB-E019-4BC9-87DD-1E8E0BE95C0F}" type="presOf" srcId="{A26E9570-4B6A-405B-B186-D234B70DB27B}" destId="{3BB529B3-C9B6-4AC5-91D2-E768157302A5}" srcOrd="0" destOrd="0" presId="urn:microsoft.com/office/officeart/2005/8/layout/pyramid1"/>
    <dgm:cxn modelId="{33B08D8B-DB90-47DB-BC39-197BCD3D72BA}" type="presParOf" srcId="{D04C6775-4880-4E9B-A44D-6F009D7F04BF}" destId="{98D7DBB7-2785-4865-B5AB-12E09E6F55BD}" srcOrd="0" destOrd="0" presId="urn:microsoft.com/office/officeart/2005/8/layout/pyramid1"/>
    <dgm:cxn modelId="{634FDF9B-334F-4B77-A0ED-CFBFA838B44A}" type="presParOf" srcId="{98D7DBB7-2785-4865-B5AB-12E09E6F55BD}" destId="{9220F46B-201A-4DE5-9A1A-C1286F15B3CF}" srcOrd="0" destOrd="0" presId="urn:microsoft.com/office/officeart/2005/8/layout/pyramid1"/>
    <dgm:cxn modelId="{F2BCAC08-B0CB-4102-B131-21100292E513}" type="presParOf" srcId="{98D7DBB7-2785-4865-B5AB-12E09E6F55BD}" destId="{75EDC652-5A3E-4558-BA26-00A4E278C218}" srcOrd="1" destOrd="0" presId="urn:microsoft.com/office/officeart/2005/8/layout/pyramid1"/>
    <dgm:cxn modelId="{575FAF8B-78A4-4735-8F6D-B8B56B8C4FAE}" type="presParOf" srcId="{D04C6775-4880-4E9B-A44D-6F009D7F04BF}" destId="{40E4DB89-397C-4653-A6EB-B40912219FFC}" srcOrd="1" destOrd="0" presId="urn:microsoft.com/office/officeart/2005/8/layout/pyramid1"/>
    <dgm:cxn modelId="{9FC0F933-504B-4D77-BD09-1A2C9C366B3B}" type="presParOf" srcId="{40E4DB89-397C-4653-A6EB-B40912219FFC}" destId="{3BB529B3-C9B6-4AC5-91D2-E768157302A5}" srcOrd="0" destOrd="0" presId="urn:microsoft.com/office/officeart/2005/8/layout/pyramid1"/>
    <dgm:cxn modelId="{D41CDD87-4F8A-4B64-8C40-766A87CB94EA}" type="presParOf" srcId="{40E4DB89-397C-4653-A6EB-B40912219FFC}" destId="{B5F2FFFA-082C-428C-A3A8-697AE5E452AF}" srcOrd="1" destOrd="0" presId="urn:microsoft.com/office/officeart/2005/8/layout/pyramid1"/>
    <dgm:cxn modelId="{4DA30FB1-4F06-405D-A0A6-AEF69F354B57}" type="presParOf" srcId="{D04C6775-4880-4E9B-A44D-6F009D7F04BF}" destId="{D1B219AA-B6C6-4D05-80DB-962D4A3205A7}" srcOrd="2" destOrd="0" presId="urn:microsoft.com/office/officeart/2005/8/layout/pyramid1"/>
    <dgm:cxn modelId="{C41E5298-3EF4-4A8D-B13F-ABD4D28EB42B}" type="presParOf" srcId="{D1B219AA-B6C6-4D05-80DB-962D4A3205A7}" destId="{77EF193F-64D9-4DA8-A1A0-FEC98876CA24}" srcOrd="0" destOrd="0" presId="urn:microsoft.com/office/officeart/2005/8/layout/pyramid1"/>
    <dgm:cxn modelId="{3447EE68-C074-455F-A3F8-7A4409150A2E}" type="presParOf" srcId="{D1B219AA-B6C6-4D05-80DB-962D4A3205A7}" destId="{6DA58F82-F1E1-457D-A32F-1A43621DC47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364FE3-C02D-446A-BD07-A9CD9C3BD209}" type="doc">
      <dgm:prSet loTypeId="urn:microsoft.com/office/officeart/2005/8/layout/pyramid1" loCatId="pyramid" qsTypeId="urn:microsoft.com/office/officeart/2005/8/quickstyle/3d1" qsCatId="3D" csTypeId="urn:microsoft.com/office/officeart/2005/8/colors/accent1_2" csCatId="accent1" phldr="1"/>
      <dgm:spPr/>
    </dgm:pt>
    <dgm:pt modelId="{51514184-3C2E-4979-9C71-7A070B07A8F0}">
      <dgm:prSet phldrT="[טקסט]" custT="1"/>
      <dgm:spPr/>
      <dgm:t>
        <a:bodyPr/>
        <a:lstStyle/>
        <a:p>
          <a:pPr rtl="1">
            <a:lnSpc>
              <a:spcPct val="100000"/>
            </a:lnSpc>
          </a:pPr>
          <a:endParaRPr lang="he-IL" sz="20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EBD928E8-5610-4544-A7A1-74101CE78725}" type="par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665304DC-FE60-4CFB-B207-D6BA6A19C282}" type="sib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2C77863-7CF3-48B0-B962-69F223A0126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456A605B-3B31-417F-ABBA-319C9C4BCCDB}" type="par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5EB0515E-E3EB-40C2-BBD5-A76972D66755}" type="sib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EF353E1-75E1-45E8-9668-E25590FBA5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241BF7CC-7407-4107-BA79-5B51B51CCFB0}" type="par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F01E4A1-4340-49FF-92D4-B349478F42E6}" type="sib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8691070A-5F61-4ED8-99EC-546A5DBE82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BE0A5102-98AF-46B0-B0E2-B994806D439C}" type="par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A9852DE-59C1-4B40-8046-66609DD0D53B}" type="sib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4A066763-0AC7-45B9-A3F6-3CD7E4F70D7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9BABB801-C81D-4012-BEA9-71CC6BBA07A1}" type="par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F7D7A08-66BE-4BB4-97C9-3DBD205BC039}" type="sib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65BBF66-78A4-4767-86BE-DDB7D80828BA}" type="pres">
      <dgm:prSet presAssocID="{C2364FE3-C02D-446A-BD07-A9CD9C3BD209}" presName="Name0" presStyleCnt="0">
        <dgm:presLayoutVars>
          <dgm:dir/>
          <dgm:animLvl val="lvl"/>
          <dgm:resizeHandles val="exact"/>
        </dgm:presLayoutVars>
      </dgm:prSet>
      <dgm:spPr/>
    </dgm:pt>
    <dgm:pt modelId="{B4F27A10-7DC1-463E-8C4E-57922050A4C1}" type="pres">
      <dgm:prSet presAssocID="{51514184-3C2E-4979-9C71-7A070B07A8F0}" presName="Name8" presStyleCnt="0"/>
      <dgm:spPr/>
    </dgm:pt>
    <dgm:pt modelId="{D3EB5380-61C7-4CCE-8156-96FA7735A9EA}" type="pres">
      <dgm:prSet presAssocID="{51514184-3C2E-4979-9C71-7A070B07A8F0}" presName="level" presStyleLbl="node1" presStyleIdx="0" presStyleCnt="5">
        <dgm:presLayoutVars>
          <dgm:chMax val="1"/>
          <dgm:bulletEnabled val="1"/>
        </dgm:presLayoutVars>
      </dgm:prSet>
      <dgm:spPr/>
    </dgm:pt>
    <dgm:pt modelId="{865C0F8F-93F9-4F6F-9719-39F33FDED0B7}" type="pres">
      <dgm:prSet presAssocID="{51514184-3C2E-4979-9C71-7A070B07A8F0}" presName="levelTx" presStyleLbl="revTx" presStyleIdx="0" presStyleCnt="0">
        <dgm:presLayoutVars>
          <dgm:chMax val="1"/>
          <dgm:bulletEnabled val="1"/>
        </dgm:presLayoutVars>
      </dgm:prSet>
      <dgm:spPr/>
    </dgm:pt>
    <dgm:pt modelId="{3CA6E8C3-7C3C-4891-94F2-28B9993342F5}" type="pres">
      <dgm:prSet presAssocID="{D2C77863-7CF3-48B0-B962-69F223A01269}" presName="Name8" presStyleCnt="0"/>
      <dgm:spPr/>
    </dgm:pt>
    <dgm:pt modelId="{8E15F73B-25B9-4F27-B062-3D34C6A05FCC}" type="pres">
      <dgm:prSet presAssocID="{D2C77863-7CF3-48B0-B962-69F223A01269}" presName="level" presStyleLbl="node1" presStyleIdx="1" presStyleCnt="5">
        <dgm:presLayoutVars>
          <dgm:chMax val="1"/>
          <dgm:bulletEnabled val="1"/>
        </dgm:presLayoutVars>
      </dgm:prSet>
      <dgm:spPr/>
    </dgm:pt>
    <dgm:pt modelId="{8382FCE5-4CEA-41F4-9D2B-15DED84E3654}" type="pres">
      <dgm:prSet presAssocID="{D2C77863-7CF3-48B0-B962-69F223A01269}" presName="levelTx" presStyleLbl="revTx" presStyleIdx="0" presStyleCnt="0">
        <dgm:presLayoutVars>
          <dgm:chMax val="1"/>
          <dgm:bulletEnabled val="1"/>
        </dgm:presLayoutVars>
      </dgm:prSet>
      <dgm:spPr/>
    </dgm:pt>
    <dgm:pt modelId="{3F847768-0967-44CB-94DA-92010D66A63F}" type="pres">
      <dgm:prSet presAssocID="{2EF353E1-75E1-45E8-9668-E25590FBA539}" presName="Name8" presStyleCnt="0"/>
      <dgm:spPr/>
    </dgm:pt>
    <dgm:pt modelId="{396878E5-E5E2-4271-B0F7-9418236F4422}" type="pres">
      <dgm:prSet presAssocID="{2EF353E1-75E1-45E8-9668-E25590FBA539}" presName="level" presStyleLbl="node1" presStyleIdx="2" presStyleCnt="5">
        <dgm:presLayoutVars>
          <dgm:chMax val="1"/>
          <dgm:bulletEnabled val="1"/>
        </dgm:presLayoutVars>
      </dgm:prSet>
      <dgm:spPr/>
    </dgm:pt>
    <dgm:pt modelId="{5D5DF7D1-3327-4C79-8A17-2BD11B5ADFA0}" type="pres">
      <dgm:prSet presAssocID="{2EF353E1-75E1-45E8-9668-E25590FBA539}" presName="levelTx" presStyleLbl="revTx" presStyleIdx="0" presStyleCnt="0">
        <dgm:presLayoutVars>
          <dgm:chMax val="1"/>
          <dgm:bulletEnabled val="1"/>
        </dgm:presLayoutVars>
      </dgm:prSet>
      <dgm:spPr/>
    </dgm:pt>
    <dgm:pt modelId="{1FD599A6-FF0A-4E9C-AF9B-67FD23163A0E}" type="pres">
      <dgm:prSet presAssocID="{8691070A-5F61-4ED8-99EC-546A5DBE8239}" presName="Name8" presStyleCnt="0"/>
      <dgm:spPr/>
    </dgm:pt>
    <dgm:pt modelId="{4FCE1871-FA85-44FC-9F32-4106DB93ADFE}" type="pres">
      <dgm:prSet presAssocID="{8691070A-5F61-4ED8-99EC-546A5DBE8239}" presName="level" presStyleLbl="node1" presStyleIdx="3" presStyleCnt="5">
        <dgm:presLayoutVars>
          <dgm:chMax val="1"/>
          <dgm:bulletEnabled val="1"/>
        </dgm:presLayoutVars>
      </dgm:prSet>
      <dgm:spPr/>
    </dgm:pt>
    <dgm:pt modelId="{45398CBB-3577-40C8-8AA5-B71ACD8D1DE2}" type="pres">
      <dgm:prSet presAssocID="{8691070A-5F61-4ED8-99EC-546A5DBE8239}" presName="levelTx" presStyleLbl="revTx" presStyleIdx="0" presStyleCnt="0">
        <dgm:presLayoutVars>
          <dgm:chMax val="1"/>
          <dgm:bulletEnabled val="1"/>
        </dgm:presLayoutVars>
      </dgm:prSet>
      <dgm:spPr/>
    </dgm:pt>
    <dgm:pt modelId="{CF88E0DA-AD91-434B-94B4-3D291201C0D5}" type="pres">
      <dgm:prSet presAssocID="{4A066763-0AC7-45B9-A3F6-3CD7E4F70D79}" presName="Name8" presStyleCnt="0"/>
      <dgm:spPr/>
    </dgm:pt>
    <dgm:pt modelId="{40810EC4-F1D0-49E2-8A30-3FF008DF8C75}" type="pres">
      <dgm:prSet presAssocID="{4A066763-0AC7-45B9-A3F6-3CD7E4F70D79}" presName="level" presStyleLbl="node1" presStyleIdx="4" presStyleCnt="5">
        <dgm:presLayoutVars>
          <dgm:chMax val="1"/>
          <dgm:bulletEnabled val="1"/>
        </dgm:presLayoutVars>
      </dgm:prSet>
      <dgm:spPr/>
    </dgm:pt>
    <dgm:pt modelId="{B4AB9EC5-3111-4624-9A47-CE6BB6C4F27A}" type="pres">
      <dgm:prSet presAssocID="{4A066763-0AC7-45B9-A3F6-3CD7E4F70D79}" presName="levelTx" presStyleLbl="revTx" presStyleIdx="0" presStyleCnt="0">
        <dgm:presLayoutVars>
          <dgm:chMax val="1"/>
          <dgm:bulletEnabled val="1"/>
        </dgm:presLayoutVars>
      </dgm:prSet>
      <dgm:spPr/>
    </dgm:pt>
  </dgm:ptLst>
  <dgm:cxnLst>
    <dgm:cxn modelId="{806BBC03-A40F-4771-9F63-02B6BA60DDF7}" srcId="{C2364FE3-C02D-446A-BD07-A9CD9C3BD209}" destId="{D2C77863-7CF3-48B0-B962-69F223A01269}" srcOrd="1" destOrd="0" parTransId="{456A605B-3B31-417F-ABBA-319C9C4BCCDB}" sibTransId="{5EB0515E-E3EB-40C2-BBD5-A76972D66755}"/>
    <dgm:cxn modelId="{13AFEB12-9092-4B2A-ACBC-4126721CDDC2}" srcId="{C2364FE3-C02D-446A-BD07-A9CD9C3BD209}" destId="{4A066763-0AC7-45B9-A3F6-3CD7E4F70D79}" srcOrd="4" destOrd="0" parTransId="{9BABB801-C81D-4012-BEA9-71CC6BBA07A1}" sibTransId="{CF7D7A08-66BE-4BB4-97C9-3DBD205BC039}"/>
    <dgm:cxn modelId="{C3EE4A18-C013-4AA6-91E2-AA386F830DAE}" type="presOf" srcId="{4A066763-0AC7-45B9-A3F6-3CD7E4F70D79}" destId="{40810EC4-F1D0-49E2-8A30-3FF008DF8C75}" srcOrd="0" destOrd="0" presId="urn:microsoft.com/office/officeart/2005/8/layout/pyramid1"/>
    <dgm:cxn modelId="{D4185519-8519-4A21-9187-872923407BCE}" type="presOf" srcId="{2EF353E1-75E1-45E8-9668-E25590FBA539}" destId="{396878E5-E5E2-4271-B0F7-9418236F4422}" srcOrd="0" destOrd="0" presId="urn:microsoft.com/office/officeart/2005/8/layout/pyramid1"/>
    <dgm:cxn modelId="{E4AAF623-F74C-4BAF-99BE-C6D1826EB3FD}" type="presOf" srcId="{2EF353E1-75E1-45E8-9668-E25590FBA539}" destId="{5D5DF7D1-3327-4C79-8A17-2BD11B5ADFA0}" srcOrd="1" destOrd="0" presId="urn:microsoft.com/office/officeart/2005/8/layout/pyramid1"/>
    <dgm:cxn modelId="{5306D428-A83A-4281-B640-C5E8ECB9484E}" type="presOf" srcId="{8691070A-5F61-4ED8-99EC-546A5DBE8239}" destId="{45398CBB-3577-40C8-8AA5-B71ACD8D1DE2}" srcOrd="1" destOrd="0" presId="urn:microsoft.com/office/officeart/2005/8/layout/pyramid1"/>
    <dgm:cxn modelId="{396D632E-7974-456A-A1E8-F22036DC7791}" srcId="{C2364FE3-C02D-446A-BD07-A9CD9C3BD209}" destId="{51514184-3C2E-4979-9C71-7A070B07A8F0}" srcOrd="0" destOrd="0" parTransId="{EBD928E8-5610-4544-A7A1-74101CE78725}" sibTransId="{665304DC-FE60-4CFB-B207-D6BA6A19C282}"/>
    <dgm:cxn modelId="{7A8CBF3B-9459-439B-ACF3-0500653BA424}" type="presOf" srcId="{8691070A-5F61-4ED8-99EC-546A5DBE8239}" destId="{4FCE1871-FA85-44FC-9F32-4106DB93ADFE}" srcOrd="0" destOrd="0" presId="urn:microsoft.com/office/officeart/2005/8/layout/pyramid1"/>
    <dgm:cxn modelId="{1D45583F-0A9B-42CF-A089-C987DF04365B}" type="presOf" srcId="{4A066763-0AC7-45B9-A3F6-3CD7E4F70D79}" destId="{B4AB9EC5-3111-4624-9A47-CE6BB6C4F27A}" srcOrd="1" destOrd="0" presId="urn:microsoft.com/office/officeart/2005/8/layout/pyramid1"/>
    <dgm:cxn modelId="{5F27504D-344D-4ADD-B1E2-D488F5DEB2A0}" type="presOf" srcId="{C2364FE3-C02D-446A-BD07-A9CD9C3BD209}" destId="{C65BBF66-78A4-4767-86BE-DDB7D80828BA}" srcOrd="0" destOrd="0" presId="urn:microsoft.com/office/officeart/2005/8/layout/pyramid1"/>
    <dgm:cxn modelId="{9D680F9B-DD30-4F27-99C5-99D004C627CE}" type="presOf" srcId="{51514184-3C2E-4979-9C71-7A070B07A8F0}" destId="{865C0F8F-93F9-4F6F-9719-39F33FDED0B7}" srcOrd="1" destOrd="0" presId="urn:microsoft.com/office/officeart/2005/8/layout/pyramid1"/>
    <dgm:cxn modelId="{B468DAA6-FC6B-42D0-9DD1-049A3F493C05}" type="presOf" srcId="{D2C77863-7CF3-48B0-B962-69F223A01269}" destId="{8E15F73B-25B9-4F27-B062-3D34C6A05FCC}" srcOrd="0" destOrd="0" presId="urn:microsoft.com/office/officeart/2005/8/layout/pyramid1"/>
    <dgm:cxn modelId="{FCA800CE-5D86-461B-B98A-9F4DF9B1BA46}" type="presOf" srcId="{D2C77863-7CF3-48B0-B962-69F223A01269}" destId="{8382FCE5-4CEA-41F4-9D2B-15DED84E3654}" srcOrd="1" destOrd="0" presId="urn:microsoft.com/office/officeart/2005/8/layout/pyramid1"/>
    <dgm:cxn modelId="{F3F187D7-EA08-42DD-AF32-8F5D187FAB07}" srcId="{C2364FE3-C02D-446A-BD07-A9CD9C3BD209}" destId="{2EF353E1-75E1-45E8-9668-E25590FBA539}" srcOrd="2" destOrd="0" parTransId="{241BF7CC-7407-4107-BA79-5B51B51CCFB0}" sibTransId="{2F01E4A1-4340-49FF-92D4-B349478F42E6}"/>
    <dgm:cxn modelId="{9AB9BFD8-58B8-4A5A-B0B2-AFDE7AAAE9F4}" srcId="{C2364FE3-C02D-446A-BD07-A9CD9C3BD209}" destId="{8691070A-5F61-4ED8-99EC-546A5DBE8239}" srcOrd="3" destOrd="0" parTransId="{BE0A5102-98AF-46B0-B0E2-B994806D439C}" sibTransId="{DA9852DE-59C1-4B40-8046-66609DD0D53B}"/>
    <dgm:cxn modelId="{170A0EE2-2358-4FB3-BF75-37DA01337268}" type="presOf" srcId="{51514184-3C2E-4979-9C71-7A070B07A8F0}" destId="{D3EB5380-61C7-4CCE-8156-96FA7735A9EA}" srcOrd="0" destOrd="0" presId="urn:microsoft.com/office/officeart/2005/8/layout/pyramid1"/>
    <dgm:cxn modelId="{6DF8ACA8-0DF6-4EB7-9272-E64B03719DA6}" type="presParOf" srcId="{C65BBF66-78A4-4767-86BE-DDB7D80828BA}" destId="{B4F27A10-7DC1-463E-8C4E-57922050A4C1}" srcOrd="0" destOrd="0" presId="urn:microsoft.com/office/officeart/2005/8/layout/pyramid1"/>
    <dgm:cxn modelId="{BBBBC5CA-DCC2-484C-A3FB-9BF8332C4851}" type="presParOf" srcId="{B4F27A10-7DC1-463E-8C4E-57922050A4C1}" destId="{D3EB5380-61C7-4CCE-8156-96FA7735A9EA}" srcOrd="0" destOrd="0" presId="urn:microsoft.com/office/officeart/2005/8/layout/pyramid1"/>
    <dgm:cxn modelId="{30263D0B-7B2F-4FFE-91AE-9C810D12D995}" type="presParOf" srcId="{B4F27A10-7DC1-463E-8C4E-57922050A4C1}" destId="{865C0F8F-93F9-4F6F-9719-39F33FDED0B7}" srcOrd="1" destOrd="0" presId="urn:microsoft.com/office/officeart/2005/8/layout/pyramid1"/>
    <dgm:cxn modelId="{B4FDB21F-7873-4665-8930-D0A5CB843B08}" type="presParOf" srcId="{C65BBF66-78A4-4767-86BE-DDB7D80828BA}" destId="{3CA6E8C3-7C3C-4891-94F2-28B9993342F5}" srcOrd="1" destOrd="0" presId="urn:microsoft.com/office/officeart/2005/8/layout/pyramid1"/>
    <dgm:cxn modelId="{0BD36252-38A4-4449-BFD3-7530020EB50B}" type="presParOf" srcId="{3CA6E8C3-7C3C-4891-94F2-28B9993342F5}" destId="{8E15F73B-25B9-4F27-B062-3D34C6A05FCC}" srcOrd="0" destOrd="0" presId="urn:microsoft.com/office/officeart/2005/8/layout/pyramid1"/>
    <dgm:cxn modelId="{2E9036C7-72A7-4332-9528-D1BA3895EBF6}" type="presParOf" srcId="{3CA6E8C3-7C3C-4891-94F2-28B9993342F5}" destId="{8382FCE5-4CEA-41F4-9D2B-15DED84E3654}" srcOrd="1" destOrd="0" presId="urn:microsoft.com/office/officeart/2005/8/layout/pyramid1"/>
    <dgm:cxn modelId="{A900AB68-C5F6-4BC5-91BD-BAC96819FDFE}" type="presParOf" srcId="{C65BBF66-78A4-4767-86BE-DDB7D80828BA}" destId="{3F847768-0967-44CB-94DA-92010D66A63F}" srcOrd="2" destOrd="0" presId="urn:microsoft.com/office/officeart/2005/8/layout/pyramid1"/>
    <dgm:cxn modelId="{D5FDE8E6-C65E-4F16-8B94-A6A93D370F41}" type="presParOf" srcId="{3F847768-0967-44CB-94DA-92010D66A63F}" destId="{396878E5-E5E2-4271-B0F7-9418236F4422}" srcOrd="0" destOrd="0" presId="urn:microsoft.com/office/officeart/2005/8/layout/pyramid1"/>
    <dgm:cxn modelId="{0D389EFC-49B0-4F7B-9CAA-0E5163110824}" type="presParOf" srcId="{3F847768-0967-44CB-94DA-92010D66A63F}" destId="{5D5DF7D1-3327-4C79-8A17-2BD11B5ADFA0}" srcOrd="1" destOrd="0" presId="urn:microsoft.com/office/officeart/2005/8/layout/pyramid1"/>
    <dgm:cxn modelId="{B9CEBA61-21D0-4CDB-BDBF-A7129AA25504}" type="presParOf" srcId="{C65BBF66-78A4-4767-86BE-DDB7D80828BA}" destId="{1FD599A6-FF0A-4E9C-AF9B-67FD23163A0E}" srcOrd="3" destOrd="0" presId="urn:microsoft.com/office/officeart/2005/8/layout/pyramid1"/>
    <dgm:cxn modelId="{FD429794-1FA4-49B1-9E09-5727A0AF152A}" type="presParOf" srcId="{1FD599A6-FF0A-4E9C-AF9B-67FD23163A0E}" destId="{4FCE1871-FA85-44FC-9F32-4106DB93ADFE}" srcOrd="0" destOrd="0" presId="urn:microsoft.com/office/officeart/2005/8/layout/pyramid1"/>
    <dgm:cxn modelId="{CA3BE559-5A39-4051-A783-DA5695FD7795}" type="presParOf" srcId="{1FD599A6-FF0A-4E9C-AF9B-67FD23163A0E}" destId="{45398CBB-3577-40C8-8AA5-B71ACD8D1DE2}" srcOrd="1" destOrd="0" presId="urn:microsoft.com/office/officeart/2005/8/layout/pyramid1"/>
    <dgm:cxn modelId="{2B86BF84-A203-46FE-B315-0FE1800F6DFC}" type="presParOf" srcId="{C65BBF66-78A4-4767-86BE-DDB7D80828BA}" destId="{CF88E0DA-AD91-434B-94B4-3D291201C0D5}" srcOrd="4" destOrd="0" presId="urn:microsoft.com/office/officeart/2005/8/layout/pyramid1"/>
    <dgm:cxn modelId="{7E5373D2-B31D-4C0D-89EC-BE7BBF915C3E}" type="presParOf" srcId="{CF88E0DA-AD91-434B-94B4-3D291201C0D5}" destId="{40810EC4-F1D0-49E2-8A30-3FF008DF8C75}" srcOrd="0" destOrd="0" presId="urn:microsoft.com/office/officeart/2005/8/layout/pyramid1"/>
    <dgm:cxn modelId="{AD73DCB9-D460-4DE7-A64C-B15AB4A910FE}" type="presParOf" srcId="{CF88E0DA-AD91-434B-94B4-3D291201C0D5}" destId="{B4AB9EC5-3111-4624-9A47-CE6BB6C4F27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5DB6B8-74A5-4433-B89B-D16BB77D4F7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pPr rtl="1"/>
          <a:endParaRPr lang="he-IL"/>
        </a:p>
      </dgm:t>
    </dgm:pt>
    <dgm:pt modelId="{9E339C63-536B-482E-9AAB-31ED8A125850}">
      <dgm:prSet phldrT="[טקסט]" custT="1"/>
      <dgm:spPr/>
      <dgm:t>
        <a:bodyPr/>
        <a:lstStyle/>
        <a:p>
          <a:pPr algn="ctr" rtl="0"/>
          <a:r>
            <a:rPr lang="en-US" sz="3200" dirty="0"/>
            <a:t>Student</a:t>
          </a:r>
          <a:endParaRPr lang="he-IL" sz="3200" dirty="0"/>
        </a:p>
      </dgm:t>
    </dgm:pt>
    <dgm:pt modelId="{7974B7F3-D60B-40BC-A78E-8936D4C931C8}" type="parTrans" cxnId="{0EE98693-6571-477F-837E-64F6DA068B23}">
      <dgm:prSet/>
      <dgm:spPr/>
      <dgm:t>
        <a:bodyPr/>
        <a:lstStyle/>
        <a:p>
          <a:pPr rtl="1"/>
          <a:endParaRPr lang="he-IL" sz="2000"/>
        </a:p>
      </dgm:t>
    </dgm:pt>
    <dgm:pt modelId="{466CE648-F83C-49D2-AE36-ACA0530CE5BE}" type="sibTrans" cxnId="{0EE98693-6571-477F-837E-64F6DA068B23}">
      <dgm:prSet/>
      <dgm:spPr/>
      <dgm:t>
        <a:bodyPr/>
        <a:lstStyle/>
        <a:p>
          <a:pPr rtl="1"/>
          <a:endParaRPr lang="he-IL" sz="2000"/>
        </a:p>
      </dgm:t>
    </dgm:pt>
    <dgm:pt modelId="{ECE4C7B5-98C2-41BB-BC37-EA37E4273FF4}">
      <dgm:prSet phldrT="[טקסט]" custT="1"/>
      <dgm:spPr/>
      <dgm:t>
        <a:bodyPr/>
        <a:lstStyle/>
        <a:p>
          <a:pPr algn="ctr" rtl="0"/>
          <a:r>
            <a:rPr lang="en-US" sz="1200" dirty="0"/>
            <a:t>Leadership &amp; command</a:t>
          </a:r>
          <a:endParaRPr lang="he-IL" sz="1200" dirty="0"/>
        </a:p>
      </dgm:t>
    </dgm:pt>
    <dgm:pt modelId="{BE18AA68-2627-4538-B1E0-A4B4CE0ACC3C}" type="parTrans" cxnId="{64DE3A3B-61B3-49FB-AECD-B9BDE9AAD24C}">
      <dgm:prSet/>
      <dgm:spPr/>
      <dgm:t>
        <a:bodyPr/>
        <a:lstStyle/>
        <a:p>
          <a:pPr rtl="1"/>
          <a:endParaRPr lang="he-IL" sz="2000"/>
        </a:p>
      </dgm:t>
    </dgm:pt>
    <dgm:pt modelId="{B303C111-CFAC-4878-92B0-1756EA89C7AF}" type="sibTrans" cxnId="{64DE3A3B-61B3-49FB-AECD-B9BDE9AAD24C}">
      <dgm:prSet/>
      <dgm:spPr/>
      <dgm:t>
        <a:bodyPr/>
        <a:lstStyle/>
        <a:p>
          <a:pPr rtl="1"/>
          <a:endParaRPr lang="he-IL" sz="2000"/>
        </a:p>
      </dgm:t>
    </dgm:pt>
    <dgm:pt modelId="{0B3AAA1C-1A61-45A8-81BE-B3ED99DBC85D}">
      <dgm:prSet phldrT="[טקסט]" custT="1"/>
      <dgm:spPr/>
      <dgm:t>
        <a:bodyPr/>
        <a:lstStyle/>
        <a:p>
          <a:pPr algn="ctr" rtl="0"/>
          <a:r>
            <a:rPr lang="en-US" sz="1200" dirty="0"/>
            <a:t>Analytical ability</a:t>
          </a:r>
          <a:endParaRPr lang="he-IL" sz="1200" dirty="0"/>
        </a:p>
      </dgm:t>
    </dgm:pt>
    <dgm:pt modelId="{786272C7-96AF-4BFF-B76E-458219D8DDB9}" type="parTrans" cxnId="{9BEFA568-288A-42E3-8B33-272399495CDD}">
      <dgm:prSet/>
      <dgm:spPr/>
      <dgm:t>
        <a:bodyPr/>
        <a:lstStyle/>
        <a:p>
          <a:pPr rtl="1"/>
          <a:endParaRPr lang="he-IL" sz="2000"/>
        </a:p>
      </dgm:t>
    </dgm:pt>
    <dgm:pt modelId="{5C47E696-DD4F-4863-8DC3-5D8CAF6935F9}" type="sibTrans" cxnId="{9BEFA568-288A-42E3-8B33-272399495CDD}">
      <dgm:prSet/>
      <dgm:spPr/>
      <dgm:t>
        <a:bodyPr/>
        <a:lstStyle/>
        <a:p>
          <a:pPr rtl="1"/>
          <a:endParaRPr lang="he-IL" sz="2000"/>
        </a:p>
      </dgm:t>
    </dgm:pt>
    <dgm:pt modelId="{53019A96-2200-4123-A79C-39871A531412}">
      <dgm:prSet phldrT="[טקסט]" custT="1"/>
      <dgm:spPr/>
      <dgm:t>
        <a:bodyPr/>
        <a:lstStyle/>
        <a:p>
          <a:pPr algn="ctr" rtl="0"/>
          <a:r>
            <a:rPr lang="en-US" sz="1200" dirty="0"/>
            <a:t>Initiative</a:t>
          </a:r>
          <a:endParaRPr lang="he-IL" sz="1200" dirty="0"/>
        </a:p>
      </dgm:t>
    </dgm:pt>
    <dgm:pt modelId="{21C7B545-C5DB-423D-8DAA-6971F2519A8B}" type="parTrans" cxnId="{7D8E2E17-8718-43B5-A088-F379DAF15130}">
      <dgm:prSet/>
      <dgm:spPr/>
      <dgm:t>
        <a:bodyPr/>
        <a:lstStyle/>
        <a:p>
          <a:pPr rtl="1"/>
          <a:endParaRPr lang="he-IL" sz="2000"/>
        </a:p>
      </dgm:t>
    </dgm:pt>
    <dgm:pt modelId="{93B1DCBD-9EE9-42EA-8270-D84C953C7087}" type="sibTrans" cxnId="{7D8E2E17-8718-43B5-A088-F379DAF15130}">
      <dgm:prSet/>
      <dgm:spPr/>
      <dgm:t>
        <a:bodyPr/>
        <a:lstStyle/>
        <a:p>
          <a:pPr rtl="1"/>
          <a:endParaRPr lang="he-IL" sz="2000"/>
        </a:p>
      </dgm:t>
    </dgm:pt>
    <dgm:pt modelId="{C0E96759-BB85-40F2-9BE0-02F8F70DA7FF}">
      <dgm:prSet phldrT="[טקסט]" custT="1"/>
      <dgm:spPr/>
      <dgm:t>
        <a:bodyPr/>
        <a:lstStyle/>
        <a:p>
          <a:pPr algn="ctr" rtl="0"/>
          <a:r>
            <a:rPr lang="en-US" sz="1200" dirty="0"/>
            <a:t>Interpersonal &amp; organizational skills</a:t>
          </a:r>
          <a:endParaRPr lang="he-IL" sz="1200" dirty="0"/>
        </a:p>
      </dgm:t>
    </dgm:pt>
    <dgm:pt modelId="{182CD6DD-5A62-44FC-ADF0-F4F3BB534E69}" type="parTrans" cxnId="{CB46946A-0356-4884-8AFA-1191FB00F0EE}">
      <dgm:prSet/>
      <dgm:spPr/>
      <dgm:t>
        <a:bodyPr/>
        <a:lstStyle/>
        <a:p>
          <a:pPr rtl="1"/>
          <a:endParaRPr lang="he-IL" sz="2000"/>
        </a:p>
      </dgm:t>
    </dgm:pt>
    <dgm:pt modelId="{7004389D-DBA6-4732-99A1-6ED0A7B79C9A}" type="sibTrans" cxnId="{CB46946A-0356-4884-8AFA-1191FB00F0EE}">
      <dgm:prSet/>
      <dgm:spPr/>
      <dgm:t>
        <a:bodyPr/>
        <a:lstStyle/>
        <a:p>
          <a:pPr rtl="1"/>
          <a:endParaRPr lang="he-IL" sz="2000"/>
        </a:p>
      </dgm:t>
    </dgm:pt>
    <dgm:pt modelId="{A7B61068-4B83-4CFC-AA83-1371AFD65EFD}">
      <dgm:prSet phldrT="[טקסט]" custT="1"/>
      <dgm:spPr/>
      <dgm:t>
        <a:bodyPr/>
        <a:lstStyle/>
        <a:p>
          <a:pPr algn="ctr" rtl="0"/>
          <a:r>
            <a:rPr lang="en-US" sz="1200" dirty="0"/>
            <a:t>Learning skills</a:t>
          </a:r>
          <a:endParaRPr lang="he-IL" sz="1200" dirty="0"/>
        </a:p>
      </dgm:t>
    </dgm:pt>
    <dgm:pt modelId="{04215E8B-7C3D-4238-A4F1-415F04933D00}" type="parTrans" cxnId="{57A92BF8-1F13-4885-B4C6-D14A6F9E0911}">
      <dgm:prSet/>
      <dgm:spPr/>
      <dgm:t>
        <a:bodyPr/>
        <a:lstStyle/>
        <a:p>
          <a:pPr rtl="1"/>
          <a:endParaRPr lang="he-IL" sz="2000"/>
        </a:p>
      </dgm:t>
    </dgm:pt>
    <dgm:pt modelId="{A3BA57BB-5890-4B90-995F-61862869A37B}" type="sibTrans" cxnId="{57A92BF8-1F13-4885-B4C6-D14A6F9E0911}">
      <dgm:prSet/>
      <dgm:spPr/>
      <dgm:t>
        <a:bodyPr/>
        <a:lstStyle/>
        <a:p>
          <a:pPr rtl="1"/>
          <a:endParaRPr lang="he-IL" sz="2000"/>
        </a:p>
      </dgm:t>
    </dgm:pt>
    <dgm:pt modelId="{DF04BDA2-AEFD-4223-B050-A0AAE530DC95}">
      <dgm:prSet phldrT="[טקסט]" custT="1"/>
      <dgm:spPr/>
      <dgm:t>
        <a:bodyPr/>
        <a:lstStyle/>
        <a:p>
          <a:pPr algn="ctr" rtl="0"/>
          <a:r>
            <a:rPr lang="en-US" sz="1200" dirty="0"/>
            <a:t>Standards of values </a:t>
          </a:r>
          <a:endParaRPr lang="he-IL" sz="1200" dirty="0"/>
        </a:p>
      </dgm:t>
    </dgm:pt>
    <dgm:pt modelId="{BA5D7710-6B5A-4B91-9746-95EE49EB1BD7}" type="parTrans" cxnId="{DC450B8C-DA22-4817-8FE7-25556B3992DA}">
      <dgm:prSet/>
      <dgm:spPr/>
      <dgm:t>
        <a:bodyPr/>
        <a:lstStyle/>
        <a:p>
          <a:pPr rtl="1"/>
          <a:endParaRPr lang="he-IL" sz="2000"/>
        </a:p>
      </dgm:t>
    </dgm:pt>
    <dgm:pt modelId="{FC924EC8-3BE1-46E0-AAB9-5FE7B4289741}" type="sibTrans" cxnId="{DC450B8C-DA22-4817-8FE7-25556B3992DA}">
      <dgm:prSet/>
      <dgm:spPr/>
      <dgm:t>
        <a:bodyPr/>
        <a:lstStyle/>
        <a:p>
          <a:pPr rtl="1"/>
          <a:endParaRPr lang="he-IL" sz="2000"/>
        </a:p>
      </dgm:t>
    </dgm:pt>
    <dgm:pt modelId="{51446A05-8401-46E0-9176-A649C5E44DB9}" type="pres">
      <dgm:prSet presAssocID="{995DB6B8-74A5-4433-B89B-D16BB77D4F7E}" presName="Name0" presStyleCnt="0">
        <dgm:presLayoutVars>
          <dgm:chMax val="1"/>
          <dgm:dir/>
          <dgm:animLvl val="ctr"/>
          <dgm:resizeHandles val="exact"/>
        </dgm:presLayoutVars>
      </dgm:prSet>
      <dgm:spPr/>
    </dgm:pt>
    <dgm:pt modelId="{9FBCD7B5-4E8F-4155-B8C2-79F238C3EB1C}" type="pres">
      <dgm:prSet presAssocID="{9E339C63-536B-482E-9AAB-31ED8A125850}" presName="centerShape" presStyleLbl="node0" presStyleIdx="0" presStyleCnt="1" custScaleX="113560" custScaleY="111829"/>
      <dgm:spPr/>
    </dgm:pt>
    <dgm:pt modelId="{9F4C8613-F8B2-43DD-A480-61B53B97BB1A}" type="pres">
      <dgm:prSet presAssocID="{ECE4C7B5-98C2-41BB-BC37-EA37E4273FF4}" presName="node" presStyleLbl="node1" presStyleIdx="0" presStyleCnt="6">
        <dgm:presLayoutVars>
          <dgm:bulletEnabled val="1"/>
        </dgm:presLayoutVars>
      </dgm:prSet>
      <dgm:spPr/>
    </dgm:pt>
    <dgm:pt modelId="{2C1E6104-9E88-470E-A8E2-629212B10026}" type="pres">
      <dgm:prSet presAssocID="{ECE4C7B5-98C2-41BB-BC37-EA37E4273FF4}" presName="dummy" presStyleCnt="0"/>
      <dgm:spPr/>
    </dgm:pt>
    <dgm:pt modelId="{3EF1B9ED-0E2C-4617-B0B2-F6C927BA2B7F}" type="pres">
      <dgm:prSet presAssocID="{B303C111-CFAC-4878-92B0-1756EA89C7AF}" presName="sibTrans" presStyleLbl="sibTrans2D1" presStyleIdx="0" presStyleCnt="6"/>
      <dgm:spPr/>
    </dgm:pt>
    <dgm:pt modelId="{A65F3938-0B9F-40C6-B7A7-DBDA349B65B1}" type="pres">
      <dgm:prSet presAssocID="{0B3AAA1C-1A61-45A8-81BE-B3ED99DBC85D}" presName="node" presStyleLbl="node1" presStyleIdx="1" presStyleCnt="6">
        <dgm:presLayoutVars>
          <dgm:bulletEnabled val="1"/>
        </dgm:presLayoutVars>
      </dgm:prSet>
      <dgm:spPr/>
    </dgm:pt>
    <dgm:pt modelId="{66722FFB-C17C-4114-9654-387F433025EC}" type="pres">
      <dgm:prSet presAssocID="{0B3AAA1C-1A61-45A8-81BE-B3ED99DBC85D}" presName="dummy" presStyleCnt="0"/>
      <dgm:spPr/>
    </dgm:pt>
    <dgm:pt modelId="{E893D1D8-6BF6-4746-B06C-EF56DA97D8FB}" type="pres">
      <dgm:prSet presAssocID="{5C47E696-DD4F-4863-8DC3-5D8CAF6935F9}" presName="sibTrans" presStyleLbl="sibTrans2D1" presStyleIdx="1" presStyleCnt="6"/>
      <dgm:spPr/>
    </dgm:pt>
    <dgm:pt modelId="{A72E3CD9-8FB7-4FC6-9884-FE977ED8649F}" type="pres">
      <dgm:prSet presAssocID="{53019A96-2200-4123-A79C-39871A531412}" presName="node" presStyleLbl="node1" presStyleIdx="2" presStyleCnt="6">
        <dgm:presLayoutVars>
          <dgm:bulletEnabled val="1"/>
        </dgm:presLayoutVars>
      </dgm:prSet>
      <dgm:spPr/>
    </dgm:pt>
    <dgm:pt modelId="{9D2BB227-09A0-477A-A7B1-B40C949936EB}" type="pres">
      <dgm:prSet presAssocID="{53019A96-2200-4123-A79C-39871A531412}" presName="dummy" presStyleCnt="0"/>
      <dgm:spPr/>
    </dgm:pt>
    <dgm:pt modelId="{5871BE14-42D3-4E69-BE4D-677346A2C99C}" type="pres">
      <dgm:prSet presAssocID="{93B1DCBD-9EE9-42EA-8270-D84C953C7087}" presName="sibTrans" presStyleLbl="sibTrans2D1" presStyleIdx="2" presStyleCnt="6"/>
      <dgm:spPr/>
    </dgm:pt>
    <dgm:pt modelId="{D00C11A7-1E50-4B7D-A246-463109458F64}" type="pres">
      <dgm:prSet presAssocID="{C0E96759-BB85-40F2-9BE0-02F8F70DA7FF}" presName="node" presStyleLbl="node1" presStyleIdx="3" presStyleCnt="6">
        <dgm:presLayoutVars>
          <dgm:bulletEnabled val="1"/>
        </dgm:presLayoutVars>
      </dgm:prSet>
      <dgm:spPr/>
    </dgm:pt>
    <dgm:pt modelId="{9157E15A-B7DA-4C5C-9E8E-8A419A557E86}" type="pres">
      <dgm:prSet presAssocID="{C0E96759-BB85-40F2-9BE0-02F8F70DA7FF}" presName="dummy" presStyleCnt="0"/>
      <dgm:spPr/>
    </dgm:pt>
    <dgm:pt modelId="{0B949D44-82C1-4586-9CF1-17396668A86F}" type="pres">
      <dgm:prSet presAssocID="{7004389D-DBA6-4732-99A1-6ED0A7B79C9A}" presName="sibTrans" presStyleLbl="sibTrans2D1" presStyleIdx="3" presStyleCnt="6"/>
      <dgm:spPr/>
    </dgm:pt>
    <dgm:pt modelId="{B8153965-9F16-4FFD-9978-49113637A560}" type="pres">
      <dgm:prSet presAssocID="{A7B61068-4B83-4CFC-AA83-1371AFD65EFD}" presName="node" presStyleLbl="node1" presStyleIdx="4" presStyleCnt="6">
        <dgm:presLayoutVars>
          <dgm:bulletEnabled val="1"/>
        </dgm:presLayoutVars>
      </dgm:prSet>
      <dgm:spPr/>
    </dgm:pt>
    <dgm:pt modelId="{0366014A-7B91-432B-872C-6188D4C76D42}" type="pres">
      <dgm:prSet presAssocID="{A7B61068-4B83-4CFC-AA83-1371AFD65EFD}" presName="dummy" presStyleCnt="0"/>
      <dgm:spPr/>
    </dgm:pt>
    <dgm:pt modelId="{7D61343F-3C0C-4014-A590-26C54203E5B3}" type="pres">
      <dgm:prSet presAssocID="{A3BA57BB-5890-4B90-995F-61862869A37B}" presName="sibTrans" presStyleLbl="sibTrans2D1" presStyleIdx="4" presStyleCnt="6"/>
      <dgm:spPr/>
    </dgm:pt>
    <dgm:pt modelId="{A9CF6591-B4FD-451F-A39D-F85E82DBAD3B}" type="pres">
      <dgm:prSet presAssocID="{DF04BDA2-AEFD-4223-B050-A0AAE530DC95}" presName="node" presStyleLbl="node1" presStyleIdx="5" presStyleCnt="6">
        <dgm:presLayoutVars>
          <dgm:bulletEnabled val="1"/>
        </dgm:presLayoutVars>
      </dgm:prSet>
      <dgm:spPr/>
    </dgm:pt>
    <dgm:pt modelId="{8A87066A-A532-4A47-A5BD-AA47B764099F}" type="pres">
      <dgm:prSet presAssocID="{DF04BDA2-AEFD-4223-B050-A0AAE530DC95}" presName="dummy" presStyleCnt="0"/>
      <dgm:spPr/>
    </dgm:pt>
    <dgm:pt modelId="{285CC24D-9DA4-47DC-B2A1-307B9B444AFD}" type="pres">
      <dgm:prSet presAssocID="{FC924EC8-3BE1-46E0-AAB9-5FE7B4289741}" presName="sibTrans" presStyleLbl="sibTrans2D1" presStyleIdx="5" presStyleCnt="6"/>
      <dgm:spPr/>
    </dgm:pt>
  </dgm:ptLst>
  <dgm:cxnLst>
    <dgm:cxn modelId="{7D8E2E17-8718-43B5-A088-F379DAF15130}" srcId="{9E339C63-536B-482E-9AAB-31ED8A125850}" destId="{53019A96-2200-4123-A79C-39871A531412}" srcOrd="2" destOrd="0" parTransId="{21C7B545-C5DB-423D-8DAA-6971F2519A8B}" sibTransId="{93B1DCBD-9EE9-42EA-8270-D84C953C7087}"/>
    <dgm:cxn modelId="{3F0D632D-C16A-45A0-815C-75A33A971C13}" type="presOf" srcId="{A3BA57BB-5890-4B90-995F-61862869A37B}" destId="{7D61343F-3C0C-4014-A590-26C54203E5B3}" srcOrd="0" destOrd="0" presId="urn:microsoft.com/office/officeart/2005/8/layout/radial6"/>
    <dgm:cxn modelId="{64DE3A3B-61B3-49FB-AECD-B9BDE9AAD24C}" srcId="{9E339C63-536B-482E-9AAB-31ED8A125850}" destId="{ECE4C7B5-98C2-41BB-BC37-EA37E4273FF4}" srcOrd="0" destOrd="0" parTransId="{BE18AA68-2627-4538-B1E0-A4B4CE0ACC3C}" sibTransId="{B303C111-CFAC-4878-92B0-1756EA89C7AF}"/>
    <dgm:cxn modelId="{261D5E43-E759-4BE6-BFDA-9153014123F7}" type="presOf" srcId="{9E339C63-536B-482E-9AAB-31ED8A125850}" destId="{9FBCD7B5-4E8F-4155-B8C2-79F238C3EB1C}" srcOrd="0" destOrd="0" presId="urn:microsoft.com/office/officeart/2005/8/layout/radial6"/>
    <dgm:cxn modelId="{9BEFA568-288A-42E3-8B33-272399495CDD}" srcId="{9E339C63-536B-482E-9AAB-31ED8A125850}" destId="{0B3AAA1C-1A61-45A8-81BE-B3ED99DBC85D}" srcOrd="1" destOrd="0" parTransId="{786272C7-96AF-4BFF-B76E-458219D8DDB9}" sibTransId="{5C47E696-DD4F-4863-8DC3-5D8CAF6935F9}"/>
    <dgm:cxn modelId="{CB46946A-0356-4884-8AFA-1191FB00F0EE}" srcId="{9E339C63-536B-482E-9AAB-31ED8A125850}" destId="{C0E96759-BB85-40F2-9BE0-02F8F70DA7FF}" srcOrd="3" destOrd="0" parTransId="{182CD6DD-5A62-44FC-ADF0-F4F3BB534E69}" sibTransId="{7004389D-DBA6-4732-99A1-6ED0A7B79C9A}"/>
    <dgm:cxn modelId="{59CB9D4B-1CC3-47B2-B1F6-FC563B3559D1}" type="presOf" srcId="{B303C111-CFAC-4878-92B0-1756EA89C7AF}" destId="{3EF1B9ED-0E2C-4617-B0B2-F6C927BA2B7F}" srcOrd="0" destOrd="0" presId="urn:microsoft.com/office/officeart/2005/8/layout/radial6"/>
    <dgm:cxn modelId="{3F9E5374-5D43-4E41-A7D9-F8D442B73346}" type="presOf" srcId="{C0E96759-BB85-40F2-9BE0-02F8F70DA7FF}" destId="{D00C11A7-1E50-4B7D-A246-463109458F64}" srcOrd="0" destOrd="0" presId="urn:microsoft.com/office/officeart/2005/8/layout/radial6"/>
    <dgm:cxn modelId="{927A0E75-648A-4A48-A8EE-38620F7159BB}" type="presOf" srcId="{7004389D-DBA6-4732-99A1-6ED0A7B79C9A}" destId="{0B949D44-82C1-4586-9CF1-17396668A86F}" srcOrd="0" destOrd="0" presId="urn:microsoft.com/office/officeart/2005/8/layout/radial6"/>
    <dgm:cxn modelId="{72041C76-C2A5-4CF9-A0B6-9A9D52304636}" type="presOf" srcId="{ECE4C7B5-98C2-41BB-BC37-EA37E4273FF4}" destId="{9F4C8613-F8B2-43DD-A480-61B53B97BB1A}" srcOrd="0" destOrd="0" presId="urn:microsoft.com/office/officeart/2005/8/layout/radial6"/>
    <dgm:cxn modelId="{84838B79-6292-43B2-8526-1F4E12EE07D4}" type="presOf" srcId="{93B1DCBD-9EE9-42EA-8270-D84C953C7087}" destId="{5871BE14-42D3-4E69-BE4D-677346A2C99C}" srcOrd="0" destOrd="0" presId="urn:microsoft.com/office/officeart/2005/8/layout/radial6"/>
    <dgm:cxn modelId="{3BC99D79-F541-4F47-B25E-21A2614495B4}" type="presOf" srcId="{53019A96-2200-4123-A79C-39871A531412}" destId="{A72E3CD9-8FB7-4FC6-9884-FE977ED8649F}" srcOrd="0" destOrd="0" presId="urn:microsoft.com/office/officeart/2005/8/layout/radial6"/>
    <dgm:cxn modelId="{BD991E82-A71C-4BE8-A671-E02B672F386C}" type="presOf" srcId="{0B3AAA1C-1A61-45A8-81BE-B3ED99DBC85D}" destId="{A65F3938-0B9F-40C6-B7A7-DBDA349B65B1}" srcOrd="0" destOrd="0" presId="urn:microsoft.com/office/officeart/2005/8/layout/radial6"/>
    <dgm:cxn modelId="{DC450B8C-DA22-4817-8FE7-25556B3992DA}" srcId="{9E339C63-536B-482E-9AAB-31ED8A125850}" destId="{DF04BDA2-AEFD-4223-B050-A0AAE530DC95}" srcOrd="5" destOrd="0" parTransId="{BA5D7710-6B5A-4B91-9746-95EE49EB1BD7}" sibTransId="{FC924EC8-3BE1-46E0-AAB9-5FE7B4289741}"/>
    <dgm:cxn modelId="{0EE98693-6571-477F-837E-64F6DA068B23}" srcId="{995DB6B8-74A5-4433-B89B-D16BB77D4F7E}" destId="{9E339C63-536B-482E-9AAB-31ED8A125850}" srcOrd="0" destOrd="0" parTransId="{7974B7F3-D60B-40BC-A78E-8936D4C931C8}" sibTransId="{466CE648-F83C-49D2-AE36-ACA0530CE5BE}"/>
    <dgm:cxn modelId="{B7DDF89C-AC8B-47FC-ADE6-9E4DADAC6FC7}" type="presOf" srcId="{5C47E696-DD4F-4863-8DC3-5D8CAF6935F9}" destId="{E893D1D8-6BF6-4746-B06C-EF56DA97D8FB}" srcOrd="0" destOrd="0" presId="urn:microsoft.com/office/officeart/2005/8/layout/radial6"/>
    <dgm:cxn modelId="{E05D21D7-1535-4EFC-9B9C-8E82B0D9C95B}" type="presOf" srcId="{A7B61068-4B83-4CFC-AA83-1371AFD65EFD}" destId="{B8153965-9F16-4FFD-9978-49113637A560}" srcOrd="0" destOrd="0" presId="urn:microsoft.com/office/officeart/2005/8/layout/radial6"/>
    <dgm:cxn modelId="{603841DC-06A2-4E42-9291-1DDF898AA95B}" type="presOf" srcId="{995DB6B8-74A5-4433-B89B-D16BB77D4F7E}" destId="{51446A05-8401-46E0-9176-A649C5E44DB9}" srcOrd="0" destOrd="0" presId="urn:microsoft.com/office/officeart/2005/8/layout/radial6"/>
    <dgm:cxn modelId="{57A92BF8-1F13-4885-B4C6-D14A6F9E0911}" srcId="{9E339C63-536B-482E-9AAB-31ED8A125850}" destId="{A7B61068-4B83-4CFC-AA83-1371AFD65EFD}" srcOrd="4" destOrd="0" parTransId="{04215E8B-7C3D-4238-A4F1-415F04933D00}" sibTransId="{A3BA57BB-5890-4B90-995F-61862869A37B}"/>
    <dgm:cxn modelId="{A33F1FFB-9733-4FD8-8977-80479D2C1AA6}" type="presOf" srcId="{DF04BDA2-AEFD-4223-B050-A0AAE530DC95}" destId="{A9CF6591-B4FD-451F-A39D-F85E82DBAD3B}" srcOrd="0" destOrd="0" presId="urn:microsoft.com/office/officeart/2005/8/layout/radial6"/>
    <dgm:cxn modelId="{E5F3DCFD-2F3E-4298-AF4E-38DC8FE84123}" type="presOf" srcId="{FC924EC8-3BE1-46E0-AAB9-5FE7B4289741}" destId="{285CC24D-9DA4-47DC-B2A1-307B9B444AFD}" srcOrd="0" destOrd="0" presId="urn:microsoft.com/office/officeart/2005/8/layout/radial6"/>
    <dgm:cxn modelId="{DF7CB475-54C3-405E-BB3A-84BFB0D395DA}" type="presParOf" srcId="{51446A05-8401-46E0-9176-A649C5E44DB9}" destId="{9FBCD7B5-4E8F-4155-B8C2-79F238C3EB1C}" srcOrd="0" destOrd="0" presId="urn:microsoft.com/office/officeart/2005/8/layout/radial6"/>
    <dgm:cxn modelId="{30A6166E-8661-4D64-AE40-97EFE46504B4}" type="presParOf" srcId="{51446A05-8401-46E0-9176-A649C5E44DB9}" destId="{9F4C8613-F8B2-43DD-A480-61B53B97BB1A}" srcOrd="1" destOrd="0" presId="urn:microsoft.com/office/officeart/2005/8/layout/radial6"/>
    <dgm:cxn modelId="{324CDC05-54FE-488D-B97E-42337FE496BF}" type="presParOf" srcId="{51446A05-8401-46E0-9176-A649C5E44DB9}" destId="{2C1E6104-9E88-470E-A8E2-629212B10026}" srcOrd="2" destOrd="0" presId="urn:microsoft.com/office/officeart/2005/8/layout/radial6"/>
    <dgm:cxn modelId="{BE6D2178-76F7-4D5F-A1BA-C90004C5B34A}" type="presParOf" srcId="{51446A05-8401-46E0-9176-A649C5E44DB9}" destId="{3EF1B9ED-0E2C-4617-B0B2-F6C927BA2B7F}" srcOrd="3" destOrd="0" presId="urn:microsoft.com/office/officeart/2005/8/layout/radial6"/>
    <dgm:cxn modelId="{7083EAEF-5CFA-46C1-9616-2EEA0CA8F7B6}" type="presParOf" srcId="{51446A05-8401-46E0-9176-A649C5E44DB9}" destId="{A65F3938-0B9F-40C6-B7A7-DBDA349B65B1}" srcOrd="4" destOrd="0" presId="urn:microsoft.com/office/officeart/2005/8/layout/radial6"/>
    <dgm:cxn modelId="{731D409B-63B1-43B1-9DB9-BCD2ED8A8A16}" type="presParOf" srcId="{51446A05-8401-46E0-9176-A649C5E44DB9}" destId="{66722FFB-C17C-4114-9654-387F433025EC}" srcOrd="5" destOrd="0" presId="urn:microsoft.com/office/officeart/2005/8/layout/radial6"/>
    <dgm:cxn modelId="{A5FBFB41-C5D8-447F-BB87-1F805C490918}" type="presParOf" srcId="{51446A05-8401-46E0-9176-A649C5E44DB9}" destId="{E893D1D8-6BF6-4746-B06C-EF56DA97D8FB}" srcOrd="6" destOrd="0" presId="urn:microsoft.com/office/officeart/2005/8/layout/radial6"/>
    <dgm:cxn modelId="{937AFB76-99A8-411E-BE37-D43EAFC68B83}" type="presParOf" srcId="{51446A05-8401-46E0-9176-A649C5E44DB9}" destId="{A72E3CD9-8FB7-4FC6-9884-FE977ED8649F}" srcOrd="7" destOrd="0" presId="urn:microsoft.com/office/officeart/2005/8/layout/radial6"/>
    <dgm:cxn modelId="{C6EBCFFD-F5A1-42A0-9227-88EB037E672E}" type="presParOf" srcId="{51446A05-8401-46E0-9176-A649C5E44DB9}" destId="{9D2BB227-09A0-477A-A7B1-B40C949936EB}" srcOrd="8" destOrd="0" presId="urn:microsoft.com/office/officeart/2005/8/layout/radial6"/>
    <dgm:cxn modelId="{40CD6DFF-F7FF-48E5-B63B-429F2F5C8E82}" type="presParOf" srcId="{51446A05-8401-46E0-9176-A649C5E44DB9}" destId="{5871BE14-42D3-4E69-BE4D-677346A2C99C}" srcOrd="9" destOrd="0" presId="urn:microsoft.com/office/officeart/2005/8/layout/radial6"/>
    <dgm:cxn modelId="{9325839F-82AA-4164-AA62-3C1DD80EF9E5}" type="presParOf" srcId="{51446A05-8401-46E0-9176-A649C5E44DB9}" destId="{D00C11A7-1E50-4B7D-A246-463109458F64}" srcOrd="10" destOrd="0" presId="urn:microsoft.com/office/officeart/2005/8/layout/radial6"/>
    <dgm:cxn modelId="{9BA79D7A-F293-4203-B08D-93143F7EF333}" type="presParOf" srcId="{51446A05-8401-46E0-9176-A649C5E44DB9}" destId="{9157E15A-B7DA-4C5C-9E8E-8A419A557E86}" srcOrd="11" destOrd="0" presId="urn:microsoft.com/office/officeart/2005/8/layout/radial6"/>
    <dgm:cxn modelId="{5CB2F5EF-9D34-428C-ABF4-6AB28288C071}" type="presParOf" srcId="{51446A05-8401-46E0-9176-A649C5E44DB9}" destId="{0B949D44-82C1-4586-9CF1-17396668A86F}" srcOrd="12" destOrd="0" presId="urn:microsoft.com/office/officeart/2005/8/layout/radial6"/>
    <dgm:cxn modelId="{51ACB39E-4485-468D-A8BD-43D7846EFAD4}" type="presParOf" srcId="{51446A05-8401-46E0-9176-A649C5E44DB9}" destId="{B8153965-9F16-4FFD-9978-49113637A560}" srcOrd="13" destOrd="0" presId="urn:microsoft.com/office/officeart/2005/8/layout/radial6"/>
    <dgm:cxn modelId="{FAB1AF07-4B29-49E7-8FA5-2AF23CE71D5F}" type="presParOf" srcId="{51446A05-8401-46E0-9176-A649C5E44DB9}" destId="{0366014A-7B91-432B-872C-6188D4C76D42}" srcOrd="14" destOrd="0" presId="urn:microsoft.com/office/officeart/2005/8/layout/radial6"/>
    <dgm:cxn modelId="{D4E27830-5DA6-4025-9A65-D457B89C6717}" type="presParOf" srcId="{51446A05-8401-46E0-9176-A649C5E44DB9}" destId="{7D61343F-3C0C-4014-A590-26C54203E5B3}" srcOrd="15" destOrd="0" presId="urn:microsoft.com/office/officeart/2005/8/layout/radial6"/>
    <dgm:cxn modelId="{FB16C7F5-CC28-466F-B370-CC43DDC2473D}" type="presParOf" srcId="{51446A05-8401-46E0-9176-A649C5E44DB9}" destId="{A9CF6591-B4FD-451F-A39D-F85E82DBAD3B}" srcOrd="16" destOrd="0" presId="urn:microsoft.com/office/officeart/2005/8/layout/radial6"/>
    <dgm:cxn modelId="{EDEDE834-923D-4513-B7DF-31799BA8F09B}" type="presParOf" srcId="{51446A05-8401-46E0-9176-A649C5E44DB9}" destId="{8A87066A-A532-4A47-A5BD-AA47B764099F}" srcOrd="17" destOrd="0" presId="urn:microsoft.com/office/officeart/2005/8/layout/radial6"/>
    <dgm:cxn modelId="{CC781E7D-2967-40CC-8217-9282BDBE0033}" type="presParOf" srcId="{51446A05-8401-46E0-9176-A649C5E44DB9}" destId="{285CC24D-9DA4-47DC-B2A1-307B9B444AF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0793C-0A32-4CE4-A266-0EFEAF17D798}">
      <dsp:nvSpPr>
        <dsp:cNvPr id="0" name=""/>
        <dsp:cNvSpPr/>
      </dsp:nvSpPr>
      <dsp:spPr>
        <a:xfrm rot="5400000">
          <a:off x="-271950" y="274013"/>
          <a:ext cx="1813001" cy="126910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Tactical</a:t>
          </a:r>
        </a:p>
      </dsp:txBody>
      <dsp:txXfrm rot="-5400000">
        <a:off x="1" y="636614"/>
        <a:ext cx="1269101" cy="543900"/>
      </dsp:txXfrm>
    </dsp:sp>
    <dsp:sp modelId="{07B02B38-84E3-470C-8A19-DC72B27A797C}">
      <dsp:nvSpPr>
        <dsp:cNvPr id="0" name=""/>
        <dsp:cNvSpPr/>
      </dsp:nvSpPr>
      <dsp:spPr>
        <a:xfrm rot="5400000">
          <a:off x="1991356" y="-720192"/>
          <a:ext cx="1178450" cy="262296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NCO</a:t>
          </a:r>
        </a:p>
        <a:p>
          <a:pPr marL="171450" lvl="1" indent="-171450" algn="l" defTabSz="755650">
            <a:lnSpc>
              <a:spcPct val="90000"/>
            </a:lnSpc>
            <a:spcBef>
              <a:spcPct val="0"/>
            </a:spcBef>
            <a:spcAft>
              <a:spcPct val="15000"/>
            </a:spcAft>
            <a:buChar char="•"/>
          </a:pPr>
          <a:r>
            <a:rPr lang="en-US" sz="1700" b="1" kern="1200" dirty="0"/>
            <a:t>Tactical command college</a:t>
          </a:r>
        </a:p>
      </dsp:txBody>
      <dsp:txXfrm rot="-5400000">
        <a:off x="1269102" y="59589"/>
        <a:ext cx="2565433" cy="1063396"/>
      </dsp:txXfrm>
    </dsp:sp>
    <dsp:sp modelId="{1945D1B1-514B-496D-86A2-D6A2907A421A}">
      <dsp:nvSpPr>
        <dsp:cNvPr id="0" name=""/>
        <dsp:cNvSpPr/>
      </dsp:nvSpPr>
      <dsp:spPr>
        <a:xfrm rot="5400000">
          <a:off x="-271950" y="1879072"/>
          <a:ext cx="1813001" cy="1269101"/>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Operational</a:t>
          </a:r>
        </a:p>
      </dsp:txBody>
      <dsp:txXfrm rot="-5400000">
        <a:off x="1" y="2241673"/>
        <a:ext cx="1269101" cy="543900"/>
      </dsp:txXfrm>
    </dsp:sp>
    <dsp:sp modelId="{35B832B9-E376-4D39-B544-B1B38BCC85F7}">
      <dsp:nvSpPr>
        <dsp:cNvPr id="0" name=""/>
        <dsp:cNvSpPr/>
      </dsp:nvSpPr>
      <dsp:spPr>
        <a:xfrm rot="5400000">
          <a:off x="1991356" y="884867"/>
          <a:ext cx="1178450" cy="2622960"/>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Command and staff - </a:t>
          </a:r>
          <a:r>
            <a:rPr lang="en-US" sz="1700" b="1" kern="1200" dirty="0" err="1"/>
            <a:t>Alon</a:t>
          </a:r>
          <a:endParaRPr lang="en-US" sz="1700" b="1" kern="1200" dirty="0"/>
        </a:p>
        <a:p>
          <a:pPr marL="171450" lvl="1" indent="-171450" algn="l" defTabSz="755650">
            <a:lnSpc>
              <a:spcPct val="90000"/>
            </a:lnSpc>
            <a:spcBef>
              <a:spcPct val="0"/>
            </a:spcBef>
            <a:spcAft>
              <a:spcPct val="15000"/>
            </a:spcAft>
            <a:buChar char="•"/>
          </a:pPr>
          <a:r>
            <a:rPr lang="en-US" sz="1700" b="1" kern="1200" dirty="0"/>
            <a:t>Command and staff - </a:t>
          </a:r>
          <a:r>
            <a:rPr lang="en-US" sz="1700" b="1" kern="1200" dirty="0" err="1"/>
            <a:t>Afek</a:t>
          </a:r>
          <a:endParaRPr lang="en-US" sz="1700" b="1" kern="1200" dirty="0"/>
        </a:p>
      </dsp:txBody>
      <dsp:txXfrm rot="-5400000">
        <a:off x="1269102" y="1664649"/>
        <a:ext cx="2565433" cy="1063396"/>
      </dsp:txXfrm>
    </dsp:sp>
    <dsp:sp modelId="{714CB5E8-68A4-4FD0-A4C5-70011B70A772}">
      <dsp:nvSpPr>
        <dsp:cNvPr id="0" name=""/>
        <dsp:cNvSpPr/>
      </dsp:nvSpPr>
      <dsp:spPr>
        <a:xfrm rot="5400000">
          <a:off x="-271950" y="3484131"/>
          <a:ext cx="1813001" cy="1269101"/>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Strategic</a:t>
          </a:r>
        </a:p>
      </dsp:txBody>
      <dsp:txXfrm rot="-5400000">
        <a:off x="1" y="3846732"/>
        <a:ext cx="1269101" cy="543900"/>
      </dsp:txXfrm>
    </dsp:sp>
    <dsp:sp modelId="{14A08315-0AB7-4736-B24A-309498297BFA}">
      <dsp:nvSpPr>
        <dsp:cNvPr id="0" name=""/>
        <dsp:cNvSpPr/>
      </dsp:nvSpPr>
      <dsp:spPr>
        <a:xfrm rot="5400000">
          <a:off x="1991356" y="2489926"/>
          <a:ext cx="1178450" cy="2622960"/>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INDC</a:t>
          </a:r>
        </a:p>
        <a:p>
          <a:pPr marL="171450" lvl="1" indent="-171450" algn="l" defTabSz="755650">
            <a:lnSpc>
              <a:spcPct val="90000"/>
            </a:lnSpc>
            <a:spcBef>
              <a:spcPct val="0"/>
            </a:spcBef>
            <a:spcAft>
              <a:spcPct val="15000"/>
            </a:spcAft>
            <a:buChar char="•"/>
          </a:pPr>
          <a:r>
            <a:rPr lang="en-US" sz="1700" b="1" kern="1200" dirty="0"/>
            <a:t>Generals Course</a:t>
          </a:r>
        </a:p>
      </dsp:txBody>
      <dsp:txXfrm rot="-5400000">
        <a:off x="1269102" y="3269708"/>
        <a:ext cx="2565433" cy="1063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0793C-0A32-4CE4-A266-0EFEAF17D798}">
      <dsp:nvSpPr>
        <dsp:cNvPr id="0" name=""/>
        <dsp:cNvSpPr/>
      </dsp:nvSpPr>
      <dsp:spPr>
        <a:xfrm rot="5400000">
          <a:off x="-259153" y="401083"/>
          <a:ext cx="1531180" cy="10128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Company</a:t>
          </a:r>
        </a:p>
      </dsp:txBody>
      <dsp:txXfrm rot="-5400000">
        <a:off x="0" y="648367"/>
        <a:ext cx="1012874" cy="518306"/>
      </dsp:txXfrm>
    </dsp:sp>
    <dsp:sp modelId="{07B02B38-84E3-470C-8A19-DC72B27A797C}">
      <dsp:nvSpPr>
        <dsp:cNvPr id="0" name=""/>
        <dsp:cNvSpPr/>
      </dsp:nvSpPr>
      <dsp:spPr>
        <a:xfrm rot="5400000">
          <a:off x="1260157" y="-105353"/>
          <a:ext cx="1024743" cy="151931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945D1B1-514B-496D-86A2-D6A2907A421A}">
      <dsp:nvSpPr>
        <dsp:cNvPr id="0" name=""/>
        <dsp:cNvSpPr/>
      </dsp:nvSpPr>
      <dsp:spPr>
        <a:xfrm rot="5400000">
          <a:off x="-259153" y="1662331"/>
          <a:ext cx="1531180" cy="10128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Brigade</a:t>
          </a:r>
        </a:p>
      </dsp:txBody>
      <dsp:txXfrm rot="-5400000">
        <a:off x="0" y="1909615"/>
        <a:ext cx="1012874" cy="518306"/>
      </dsp:txXfrm>
    </dsp:sp>
    <dsp:sp modelId="{35B832B9-E376-4D39-B544-B1B38BCC85F7}">
      <dsp:nvSpPr>
        <dsp:cNvPr id="0" name=""/>
        <dsp:cNvSpPr/>
      </dsp:nvSpPr>
      <dsp:spPr>
        <a:xfrm rot="5400000">
          <a:off x="1260157" y="1155895"/>
          <a:ext cx="1024743" cy="151931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4CB5E8-68A4-4FD0-A4C5-70011B70A772}">
      <dsp:nvSpPr>
        <dsp:cNvPr id="0" name=""/>
        <dsp:cNvSpPr/>
      </dsp:nvSpPr>
      <dsp:spPr>
        <a:xfrm rot="5400000">
          <a:off x="-259153" y="2923580"/>
          <a:ext cx="1531180" cy="10128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Battalion</a:t>
          </a:r>
        </a:p>
      </dsp:txBody>
      <dsp:txXfrm rot="-5400000">
        <a:off x="0" y="3170864"/>
        <a:ext cx="1012874" cy="518306"/>
      </dsp:txXfrm>
    </dsp:sp>
    <dsp:sp modelId="{14A08315-0AB7-4736-B24A-309498297BFA}">
      <dsp:nvSpPr>
        <dsp:cNvPr id="0" name=""/>
        <dsp:cNvSpPr/>
      </dsp:nvSpPr>
      <dsp:spPr>
        <a:xfrm rot="5400000">
          <a:off x="1260157" y="2417143"/>
          <a:ext cx="1024743" cy="151931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A61F8-00E0-46C5-88C2-9072F27213F4}">
      <dsp:nvSpPr>
        <dsp:cNvPr id="0" name=""/>
        <dsp:cNvSpPr/>
      </dsp:nvSpPr>
      <dsp:spPr>
        <a:xfrm rot="5400000">
          <a:off x="4166811" y="165010"/>
          <a:ext cx="2496655" cy="2172090"/>
        </a:xfrm>
        <a:prstGeom prst="hexagon">
          <a:avLst>
            <a:gd name="adj" fmla="val 25000"/>
            <a:gd name="vf" fmla="val 11547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solidFill>
                <a:schemeClr val="tx1"/>
              </a:solidFill>
            </a:rPr>
            <a:t>Generals Course</a:t>
          </a:r>
        </a:p>
        <a:p>
          <a:pPr marL="0" lvl="0" indent="0" algn="ctr" defTabSz="577850" rtl="0">
            <a:lnSpc>
              <a:spcPct val="90000"/>
            </a:lnSpc>
            <a:spcBef>
              <a:spcPct val="0"/>
            </a:spcBef>
            <a:spcAft>
              <a:spcPct val="35000"/>
            </a:spcAft>
            <a:buNone/>
          </a:pPr>
          <a:r>
            <a:rPr lang="en-US" sz="1300" kern="1200" dirty="0">
              <a:solidFill>
                <a:schemeClr val="tx1"/>
              </a:solidFill>
            </a:rPr>
            <a:t>25 participants</a:t>
          </a:r>
        </a:p>
        <a:p>
          <a:pPr marL="0" lvl="0" indent="0" algn="ctr" defTabSz="577850" rtl="0">
            <a:lnSpc>
              <a:spcPct val="90000"/>
            </a:lnSpc>
            <a:spcBef>
              <a:spcPct val="0"/>
            </a:spcBef>
            <a:spcAft>
              <a:spcPct val="35000"/>
            </a:spcAft>
            <a:buNone/>
          </a:pPr>
          <a:r>
            <a:rPr lang="en-US" sz="1300" kern="1200" dirty="0">
              <a:solidFill>
                <a:schemeClr val="tx1"/>
              </a:solidFill>
            </a:rPr>
            <a:t>Length: one year</a:t>
          </a:r>
        </a:p>
        <a:p>
          <a:pPr marL="0" lvl="0" indent="0" algn="ctr" defTabSz="577850" rtl="0">
            <a:lnSpc>
              <a:spcPct val="90000"/>
            </a:lnSpc>
            <a:spcBef>
              <a:spcPct val="0"/>
            </a:spcBef>
            <a:spcAft>
              <a:spcPct val="35000"/>
            </a:spcAft>
            <a:buNone/>
          </a:pPr>
          <a:r>
            <a:rPr lang="en-US" sz="1300" kern="1200" dirty="0">
              <a:solidFill>
                <a:schemeClr val="tx1"/>
              </a:solidFill>
            </a:rPr>
            <a:t>Members from various security organizations   </a:t>
          </a:r>
          <a:endParaRPr lang="he-IL" sz="1300" kern="1200" dirty="0">
            <a:solidFill>
              <a:schemeClr val="tx1"/>
            </a:solidFill>
          </a:endParaRPr>
        </a:p>
      </dsp:txBody>
      <dsp:txXfrm rot="-5400000">
        <a:off x="4667577" y="391790"/>
        <a:ext cx="1495122" cy="1718531"/>
      </dsp:txXfrm>
    </dsp:sp>
    <dsp:sp modelId="{A92DEFF3-799E-483B-8F62-607AA6273E40}">
      <dsp:nvSpPr>
        <dsp:cNvPr id="0" name=""/>
        <dsp:cNvSpPr/>
      </dsp:nvSpPr>
      <dsp:spPr>
        <a:xfrm>
          <a:off x="6567096" y="502059"/>
          <a:ext cx="2786267"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Strategic</a:t>
          </a:r>
          <a:endParaRPr lang="he-IL" sz="2800" kern="1200" dirty="0"/>
        </a:p>
      </dsp:txBody>
      <dsp:txXfrm>
        <a:off x="6567096" y="502059"/>
        <a:ext cx="2786267" cy="1497993"/>
      </dsp:txXfrm>
    </dsp:sp>
    <dsp:sp modelId="{9AF1AC41-CCC8-4A17-92F6-CE08E950DE62}">
      <dsp:nvSpPr>
        <dsp:cNvPr id="0" name=""/>
        <dsp:cNvSpPr/>
      </dsp:nvSpPr>
      <dsp:spPr>
        <a:xfrm rot="5400000">
          <a:off x="1820953" y="165010"/>
          <a:ext cx="2496655" cy="2172090"/>
        </a:xfrm>
        <a:prstGeom prst="hexagon">
          <a:avLst>
            <a:gd name="adj" fmla="val 25000"/>
            <a:gd name="vf" fmla="val 115470"/>
          </a:avLst>
        </a:prstGeom>
        <a:solidFill>
          <a:schemeClr val="accent5">
            <a:hueOff val="-1470669"/>
            <a:satOff val="-2046"/>
            <a:lumOff val="-784"/>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Israel National Defense College</a:t>
          </a:r>
          <a:endParaRPr lang="he-IL"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lvl="0" indent="0" algn="ctr" defTabSz="577850" rtl="1">
            <a:lnSpc>
              <a:spcPct val="90000"/>
            </a:lnSpc>
            <a:spcBef>
              <a:spcPct val="0"/>
            </a:spcBef>
            <a:spcAft>
              <a:spcPct val="35000"/>
            </a:spcAft>
            <a:buNone/>
          </a:pPr>
          <a:r>
            <a:rPr lang="en-US" sz="1300" b="0" kern="1200" dirty="0">
              <a:solidFill>
                <a:schemeClr val="tx1"/>
              </a:solidFill>
            </a:rPr>
            <a:t>42 participants</a:t>
          </a:r>
        </a:p>
        <a:p>
          <a:pPr marL="0" lvl="0" indent="0" algn="ctr" defTabSz="577850" rtl="1">
            <a:lnSpc>
              <a:spcPct val="90000"/>
            </a:lnSpc>
            <a:spcBef>
              <a:spcPct val="0"/>
            </a:spcBef>
            <a:spcAft>
              <a:spcPct val="35000"/>
            </a:spcAft>
            <a:buNone/>
          </a:pPr>
          <a:r>
            <a:rPr lang="en-US" sz="1300" b="0" kern="1200" dirty="0">
              <a:solidFill>
                <a:schemeClr val="tx1"/>
              </a:solidFill>
            </a:rPr>
            <a:t>7 International</a:t>
          </a:r>
        </a:p>
        <a:p>
          <a:pPr marL="0" lvl="0" indent="0" algn="ctr" defTabSz="577850" rtl="1">
            <a:lnSpc>
              <a:spcPct val="90000"/>
            </a:lnSpc>
            <a:spcBef>
              <a:spcPct val="0"/>
            </a:spcBef>
            <a:spcAft>
              <a:spcPct val="35000"/>
            </a:spcAft>
            <a:buNone/>
          </a:pPr>
          <a:r>
            <a:rPr lang="en-US" sz="1300" b="0" kern="1200" dirty="0">
              <a:solidFill>
                <a:schemeClr val="tx1"/>
              </a:solidFill>
            </a:rPr>
            <a:t>Length: one year</a:t>
          </a:r>
        </a:p>
        <a:p>
          <a:pPr marL="0" lvl="0" indent="0" algn="ctr" defTabSz="577850" rtl="1">
            <a:lnSpc>
              <a:spcPct val="90000"/>
            </a:lnSpc>
            <a:spcBef>
              <a:spcPct val="0"/>
            </a:spcBef>
            <a:spcAft>
              <a:spcPct val="35000"/>
            </a:spcAft>
            <a:buNone/>
          </a:pPr>
          <a:r>
            <a:rPr lang="en-US" sz="1300" b="0" kern="1200" dirty="0">
              <a:solidFill>
                <a:schemeClr val="tx1"/>
              </a:solidFill>
            </a:rPr>
            <a:t>Grants an MA</a:t>
          </a:r>
          <a:endParaRPr lang="he-IL" sz="1300" b="0" kern="1200" dirty="0">
            <a:solidFill>
              <a:schemeClr val="tx1"/>
            </a:solidFill>
          </a:endParaRPr>
        </a:p>
      </dsp:txBody>
      <dsp:txXfrm rot="-5400000">
        <a:off x="2321719" y="391790"/>
        <a:ext cx="1495122" cy="1718531"/>
      </dsp:txXfrm>
    </dsp:sp>
    <dsp:sp modelId="{6BA77D81-B78E-49BF-A90F-48CC7132DB45}">
      <dsp:nvSpPr>
        <dsp:cNvPr id="0" name=""/>
        <dsp:cNvSpPr/>
      </dsp:nvSpPr>
      <dsp:spPr>
        <a:xfrm rot="5400000">
          <a:off x="2989388" y="2284172"/>
          <a:ext cx="2496655" cy="2172090"/>
        </a:xfrm>
        <a:prstGeom prst="hexagon">
          <a:avLst>
            <a:gd name="adj" fmla="val 25000"/>
            <a:gd name="vf" fmla="val 115470"/>
          </a:avLst>
        </a:prstGeom>
        <a:solidFill>
          <a:schemeClr val="accent5">
            <a:hueOff val="-2941338"/>
            <a:satOff val="-4091"/>
            <a:lumOff val="-156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solidFill>
                <a:schemeClr val="tx1"/>
              </a:solidFill>
            </a:rPr>
            <a:t>Command and staff </a:t>
          </a: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Alon</a:t>
          </a: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lvl="0" indent="0" algn="ctr" defTabSz="577850" rtl="0">
            <a:lnSpc>
              <a:spcPct val="90000"/>
            </a:lnSpc>
            <a:spcBef>
              <a:spcPct val="0"/>
            </a:spcBef>
            <a:spcAft>
              <a:spcPct val="35000"/>
            </a:spcAft>
            <a:buNone/>
          </a:pPr>
          <a:r>
            <a:rPr lang="en-US" sz="1300" kern="1200" dirty="0">
              <a:solidFill>
                <a:schemeClr val="tx1"/>
              </a:solidFill>
            </a:rPr>
            <a:t>65 students </a:t>
          </a:r>
        </a:p>
        <a:p>
          <a:pPr marL="0" lvl="0" indent="0" algn="ctr" defTabSz="577850" rtl="0">
            <a:lnSpc>
              <a:spcPct val="90000"/>
            </a:lnSpc>
            <a:spcBef>
              <a:spcPct val="0"/>
            </a:spcBef>
            <a:spcAft>
              <a:spcPct val="35000"/>
            </a:spcAft>
            <a:buNone/>
          </a:pPr>
          <a:r>
            <a:rPr lang="en-US" sz="1300" kern="1200" dirty="0">
              <a:solidFill>
                <a:schemeClr val="tx1"/>
              </a:solidFill>
            </a:rPr>
            <a:t>Length: one year</a:t>
          </a:r>
        </a:p>
        <a:p>
          <a:pPr marL="0" lvl="0" indent="0" algn="ctr" defTabSz="577850" rtl="0">
            <a:lnSpc>
              <a:spcPct val="90000"/>
            </a:lnSpc>
            <a:spcBef>
              <a:spcPct val="0"/>
            </a:spcBef>
            <a:spcAft>
              <a:spcPct val="35000"/>
            </a:spcAft>
            <a:buNone/>
          </a:pPr>
          <a:r>
            <a:rPr lang="en-US" sz="1300" kern="1200" dirty="0">
              <a:solidFill>
                <a:schemeClr val="tx1"/>
              </a:solidFill>
            </a:rPr>
            <a:t>Grants an MA</a:t>
          </a:r>
        </a:p>
        <a:p>
          <a:pPr marL="0" lvl="0" indent="0" algn="ctr" defTabSz="577850" rtl="0">
            <a:lnSpc>
              <a:spcPct val="90000"/>
            </a:lnSpc>
            <a:spcBef>
              <a:spcPct val="0"/>
            </a:spcBef>
            <a:spcAft>
              <a:spcPct val="35000"/>
            </a:spcAft>
            <a:buNone/>
          </a:pPr>
          <a:r>
            <a:rPr lang="en-US" sz="1300" kern="1200" dirty="0">
              <a:solidFill>
                <a:schemeClr val="tx1"/>
              </a:solidFill>
            </a:rPr>
            <a:t>For battalion commanders and wing chiefs</a:t>
          </a:r>
          <a:endParaRPr lang="he-IL" sz="1300" kern="1200" dirty="0">
            <a:solidFill>
              <a:schemeClr val="tx1"/>
            </a:solidFill>
          </a:endParaRPr>
        </a:p>
      </dsp:txBody>
      <dsp:txXfrm rot="-5400000">
        <a:off x="3490154" y="2510952"/>
        <a:ext cx="1495122" cy="1718531"/>
      </dsp:txXfrm>
    </dsp:sp>
    <dsp:sp modelId="{E8C20FDF-3EE9-43EB-90C3-0DC88AFEB1D5}">
      <dsp:nvSpPr>
        <dsp:cNvPr id="0" name=""/>
        <dsp:cNvSpPr/>
      </dsp:nvSpPr>
      <dsp:spPr>
        <a:xfrm>
          <a:off x="365402" y="2621220"/>
          <a:ext cx="2696388"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      Operational</a:t>
          </a:r>
          <a:endParaRPr lang="he-IL" sz="2800" kern="1200" dirty="0"/>
        </a:p>
      </dsp:txBody>
      <dsp:txXfrm>
        <a:off x="365402" y="2621220"/>
        <a:ext cx="2696388" cy="1497993"/>
      </dsp:txXfrm>
    </dsp:sp>
    <dsp:sp modelId="{529262F3-22F4-42E4-94EC-01DA908DC01A}">
      <dsp:nvSpPr>
        <dsp:cNvPr id="0" name=""/>
        <dsp:cNvSpPr/>
      </dsp:nvSpPr>
      <dsp:spPr>
        <a:xfrm rot="5400000">
          <a:off x="5335246" y="2284172"/>
          <a:ext cx="2496655" cy="2172090"/>
        </a:xfrm>
        <a:prstGeom prst="hexagon">
          <a:avLst>
            <a:gd name="adj" fmla="val 25000"/>
            <a:gd name="vf" fmla="val 115470"/>
          </a:avLst>
        </a:prstGeom>
        <a:solidFill>
          <a:schemeClr val="accent5">
            <a:hueOff val="-4412007"/>
            <a:satOff val="-6137"/>
            <a:lumOff val="-235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en-US" sz="1300" b="1" kern="1200" dirty="0">
              <a:solidFill>
                <a:schemeClr val="tx1"/>
              </a:solidFill>
            </a:rPr>
            <a:t>Command and staff </a:t>
          </a: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Afek</a:t>
          </a: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lvl="0" indent="0" algn="ctr" defTabSz="577850" rtl="0">
            <a:lnSpc>
              <a:spcPct val="90000"/>
            </a:lnSpc>
            <a:spcBef>
              <a:spcPct val="0"/>
            </a:spcBef>
            <a:spcAft>
              <a:spcPct val="35000"/>
            </a:spcAft>
            <a:buNone/>
          </a:pPr>
          <a:r>
            <a:rPr lang="en-US" sz="1300" kern="1200" dirty="0">
              <a:solidFill>
                <a:schemeClr val="tx1"/>
              </a:solidFill>
            </a:rPr>
            <a:t>40 students </a:t>
          </a:r>
        </a:p>
        <a:p>
          <a:pPr marL="0" lvl="0" indent="0" algn="ctr" defTabSz="577850" rtl="0">
            <a:lnSpc>
              <a:spcPct val="90000"/>
            </a:lnSpc>
            <a:spcBef>
              <a:spcPct val="0"/>
            </a:spcBef>
            <a:spcAft>
              <a:spcPct val="35000"/>
            </a:spcAft>
            <a:buNone/>
          </a:pPr>
          <a:r>
            <a:rPr lang="en-US" sz="1300" kern="1200" dirty="0">
              <a:solidFill>
                <a:schemeClr val="tx1"/>
              </a:solidFill>
            </a:rPr>
            <a:t>Length: four months</a:t>
          </a:r>
        </a:p>
        <a:p>
          <a:pPr marL="0" lvl="0" indent="0" algn="ctr" defTabSz="577850" rtl="0">
            <a:lnSpc>
              <a:spcPct val="90000"/>
            </a:lnSpc>
            <a:spcBef>
              <a:spcPct val="0"/>
            </a:spcBef>
            <a:spcAft>
              <a:spcPct val="35000"/>
            </a:spcAft>
            <a:buNone/>
          </a:pPr>
          <a:r>
            <a:rPr lang="en-US" sz="1300" kern="1200" dirty="0">
              <a:solidFill>
                <a:schemeClr val="tx1"/>
              </a:solidFill>
            </a:rPr>
            <a:t>For staff officers</a:t>
          </a:r>
          <a:endParaRPr lang="he-IL" sz="1300" kern="1200" dirty="0">
            <a:solidFill>
              <a:schemeClr val="tx1"/>
            </a:solidFill>
          </a:endParaRPr>
        </a:p>
      </dsp:txBody>
      <dsp:txXfrm rot="-5400000">
        <a:off x="5836012" y="2510952"/>
        <a:ext cx="1495122" cy="1718531"/>
      </dsp:txXfrm>
    </dsp:sp>
    <dsp:sp modelId="{9D18C93B-AE84-4E6F-A6CD-CF11604F1037}">
      <dsp:nvSpPr>
        <dsp:cNvPr id="0" name=""/>
        <dsp:cNvSpPr/>
      </dsp:nvSpPr>
      <dsp:spPr>
        <a:xfrm rot="5400000">
          <a:off x="4166811" y="4403333"/>
          <a:ext cx="2496655" cy="2172090"/>
        </a:xfrm>
        <a:prstGeom prst="hexagon">
          <a:avLst>
            <a:gd name="adj" fmla="val 25000"/>
            <a:gd name="vf" fmla="val 115470"/>
          </a:avLst>
        </a:prstGeom>
        <a:solidFill>
          <a:schemeClr val="accent5">
            <a:hueOff val="-5882676"/>
            <a:satOff val="-8182"/>
            <a:lumOff val="-313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solidFill>
                <a:schemeClr val="tx1"/>
              </a:solidFill>
            </a:rPr>
            <a:t>Tactical Command College </a:t>
          </a:r>
        </a:p>
        <a:p>
          <a:pPr marL="0" lvl="0" indent="0" algn="ctr" defTabSz="577850" rtl="0">
            <a:lnSpc>
              <a:spcPct val="90000"/>
            </a:lnSpc>
            <a:spcBef>
              <a:spcPct val="0"/>
            </a:spcBef>
            <a:spcAft>
              <a:spcPct val="35000"/>
            </a:spcAft>
            <a:buNone/>
          </a:pPr>
          <a:r>
            <a:rPr lang="en-US" sz="1300" kern="1200" dirty="0">
              <a:solidFill>
                <a:schemeClr val="tx1"/>
              </a:solidFill>
            </a:rPr>
            <a:t>70 students * 2</a:t>
          </a:r>
        </a:p>
        <a:p>
          <a:pPr marL="0" lvl="0" indent="0" algn="ctr" defTabSz="577850" rtl="0">
            <a:lnSpc>
              <a:spcPct val="90000"/>
            </a:lnSpc>
            <a:spcBef>
              <a:spcPct val="0"/>
            </a:spcBef>
            <a:spcAft>
              <a:spcPct val="35000"/>
            </a:spcAft>
            <a:buNone/>
          </a:pPr>
          <a:r>
            <a:rPr lang="en-US" sz="1300" kern="1200" dirty="0">
              <a:solidFill>
                <a:schemeClr val="tx1"/>
              </a:solidFill>
            </a:rPr>
            <a:t>Length: two years</a:t>
          </a:r>
        </a:p>
        <a:p>
          <a:pPr marL="0" lvl="0" indent="0" algn="ctr" defTabSz="577850" rtl="0">
            <a:lnSpc>
              <a:spcPct val="90000"/>
            </a:lnSpc>
            <a:spcBef>
              <a:spcPct val="0"/>
            </a:spcBef>
            <a:spcAft>
              <a:spcPct val="35000"/>
            </a:spcAft>
            <a:buNone/>
          </a:pPr>
          <a:r>
            <a:rPr lang="en-US" sz="1300" kern="1200" dirty="0">
              <a:solidFill>
                <a:schemeClr val="tx1"/>
              </a:solidFill>
            </a:rPr>
            <a:t>Grants a BA</a:t>
          </a:r>
        </a:p>
        <a:p>
          <a:pPr marL="0" lvl="0" indent="0" algn="ctr" defTabSz="577850" rtl="0">
            <a:lnSpc>
              <a:spcPct val="90000"/>
            </a:lnSpc>
            <a:spcBef>
              <a:spcPct val="0"/>
            </a:spcBef>
            <a:spcAft>
              <a:spcPct val="35000"/>
            </a:spcAft>
            <a:buNone/>
          </a:pPr>
          <a:r>
            <a:rPr lang="en-US" sz="1300" kern="1200" dirty="0">
              <a:solidFill>
                <a:schemeClr val="tx1"/>
              </a:solidFill>
            </a:rPr>
            <a:t>For ex company commanders</a:t>
          </a:r>
          <a:endParaRPr lang="he-IL" sz="1300" kern="1200" dirty="0">
            <a:solidFill>
              <a:schemeClr val="tx1"/>
            </a:solidFill>
          </a:endParaRPr>
        </a:p>
      </dsp:txBody>
      <dsp:txXfrm rot="-5400000">
        <a:off x="4667577" y="4630113"/>
        <a:ext cx="1495122" cy="1718531"/>
      </dsp:txXfrm>
    </dsp:sp>
    <dsp:sp modelId="{93BC92F0-1D29-4915-9BFB-01A7AF72F3E3}">
      <dsp:nvSpPr>
        <dsp:cNvPr id="0" name=""/>
        <dsp:cNvSpPr/>
      </dsp:nvSpPr>
      <dsp:spPr>
        <a:xfrm>
          <a:off x="6567096" y="4740382"/>
          <a:ext cx="2786267"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Tactical</a:t>
          </a:r>
          <a:endParaRPr lang="he-IL" sz="2800" kern="1200" dirty="0"/>
        </a:p>
      </dsp:txBody>
      <dsp:txXfrm>
        <a:off x="6567096" y="4740382"/>
        <a:ext cx="2786267" cy="1497993"/>
      </dsp:txXfrm>
    </dsp:sp>
    <dsp:sp modelId="{6B645918-3D86-45C1-8889-98564C4534C0}">
      <dsp:nvSpPr>
        <dsp:cNvPr id="0" name=""/>
        <dsp:cNvSpPr/>
      </dsp:nvSpPr>
      <dsp:spPr>
        <a:xfrm rot="5400000">
          <a:off x="1820953" y="4403333"/>
          <a:ext cx="2496655" cy="2172090"/>
        </a:xfrm>
        <a:prstGeom prst="hexagon">
          <a:avLst>
            <a:gd name="adj" fmla="val 25000"/>
            <a:gd name="vf" fmla="val 115470"/>
          </a:avLst>
        </a:prstGeom>
        <a:solidFill>
          <a:schemeClr val="accent5">
            <a:hueOff val="-7353344"/>
            <a:satOff val="-10228"/>
            <a:lumOff val="-3922"/>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r>
            <a:rPr lang="en-US" sz="1300" b="1" kern="1200" dirty="0">
              <a:solidFill>
                <a:schemeClr val="tx1"/>
              </a:solidFill>
            </a:rPr>
            <a:t>NCO and warrant officer training school</a:t>
          </a:r>
        </a:p>
        <a:p>
          <a:pPr marL="0" lvl="0" indent="0" algn="ctr" defTabSz="577850" rtl="1">
            <a:lnSpc>
              <a:spcPct val="90000"/>
            </a:lnSpc>
            <a:spcBef>
              <a:spcPct val="0"/>
            </a:spcBef>
            <a:spcAft>
              <a:spcPct val="35000"/>
            </a:spcAft>
            <a:buNone/>
          </a:pPr>
          <a:r>
            <a:rPr lang="en-US" sz="1300" kern="1200" dirty="0">
              <a:solidFill>
                <a:schemeClr val="tx1"/>
              </a:solidFill>
            </a:rPr>
            <a:t>34 students</a:t>
          </a:r>
        </a:p>
        <a:p>
          <a:pPr marL="0" lvl="0" indent="0" algn="ctr" defTabSz="577850" rtl="1">
            <a:lnSpc>
              <a:spcPct val="90000"/>
            </a:lnSpc>
            <a:spcBef>
              <a:spcPct val="0"/>
            </a:spcBef>
            <a:spcAft>
              <a:spcPct val="35000"/>
            </a:spcAft>
            <a:buNone/>
          </a:pPr>
          <a:r>
            <a:rPr lang="en-US" sz="1300" kern="1200" dirty="0">
              <a:solidFill>
                <a:schemeClr val="tx1"/>
              </a:solidFill>
            </a:rPr>
            <a:t>Length: 6 weeks</a:t>
          </a:r>
        </a:p>
        <a:p>
          <a:pPr marL="0" lvl="0" indent="0" algn="ctr" defTabSz="577850" rtl="1">
            <a:lnSpc>
              <a:spcPct val="90000"/>
            </a:lnSpc>
            <a:spcBef>
              <a:spcPct val="0"/>
            </a:spcBef>
            <a:spcAft>
              <a:spcPct val="35000"/>
            </a:spcAft>
            <a:buNone/>
          </a:pPr>
          <a:r>
            <a:rPr lang="en-US" sz="1300" kern="1200" dirty="0">
              <a:solidFill>
                <a:schemeClr val="tx1"/>
              </a:solidFill>
            </a:rPr>
            <a:t>For Senior NCO</a:t>
          </a:r>
        </a:p>
        <a:p>
          <a:pPr marL="0" lvl="0" indent="0" algn="ctr" defTabSz="577850" rtl="1">
            <a:lnSpc>
              <a:spcPct val="90000"/>
            </a:lnSpc>
            <a:spcBef>
              <a:spcPct val="0"/>
            </a:spcBef>
            <a:spcAft>
              <a:spcPct val="35000"/>
            </a:spcAft>
            <a:buNone/>
          </a:pPr>
          <a:endParaRPr lang="he-IL" sz="1300" kern="1200" dirty="0">
            <a:solidFill>
              <a:schemeClr val="tx1"/>
            </a:solidFill>
          </a:endParaRPr>
        </a:p>
      </dsp:txBody>
      <dsp:txXfrm rot="-5400000">
        <a:off x="2321719" y="4630113"/>
        <a:ext cx="1495122" cy="1718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0F46B-201A-4DE5-9A1A-C1286F15B3CF}">
      <dsp:nvSpPr>
        <dsp:cNvPr id="0" name=""/>
        <dsp:cNvSpPr/>
      </dsp:nvSpPr>
      <dsp:spPr>
        <a:xfrm>
          <a:off x="2032000" y="0"/>
          <a:ext cx="2032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endParaRPr lang="he-IL" sz="6500" kern="1200" dirty="0"/>
        </a:p>
      </dsp:txBody>
      <dsp:txXfrm>
        <a:off x="2032000" y="0"/>
        <a:ext cx="2032000" cy="1354666"/>
      </dsp:txXfrm>
    </dsp:sp>
    <dsp:sp modelId="{3BB529B3-C9B6-4AC5-91D2-E768157302A5}">
      <dsp:nvSpPr>
        <dsp:cNvPr id="0" name=""/>
        <dsp:cNvSpPr/>
      </dsp:nvSpPr>
      <dsp:spPr>
        <a:xfrm>
          <a:off x="1015999" y="1354666"/>
          <a:ext cx="4064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endParaRPr lang="he-IL" sz="6500" kern="1200" dirty="0"/>
        </a:p>
      </dsp:txBody>
      <dsp:txXfrm>
        <a:off x="1727199" y="1354666"/>
        <a:ext cx="2641600" cy="1354666"/>
      </dsp:txXfrm>
    </dsp:sp>
    <dsp:sp modelId="{77EF193F-64D9-4DA8-A1A0-FEC98876CA24}">
      <dsp:nvSpPr>
        <dsp:cNvPr id="0" name=""/>
        <dsp:cNvSpPr/>
      </dsp:nvSpPr>
      <dsp:spPr>
        <a:xfrm>
          <a:off x="0" y="2709333"/>
          <a:ext cx="6096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endParaRPr lang="he-IL" sz="6500" kern="1200" dirty="0"/>
        </a:p>
      </dsp:txBody>
      <dsp:txXfrm>
        <a:off x="1066799" y="2709333"/>
        <a:ext cx="3962400" cy="1354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B5380-61C7-4CCE-8156-96FA7735A9EA}">
      <dsp:nvSpPr>
        <dsp:cNvPr id="0" name=""/>
        <dsp:cNvSpPr/>
      </dsp:nvSpPr>
      <dsp:spPr>
        <a:xfrm>
          <a:off x="3657600" y="0"/>
          <a:ext cx="18288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100000"/>
            </a:lnSpc>
            <a:spcBef>
              <a:spcPct val="0"/>
            </a:spcBef>
            <a:spcAft>
              <a:spcPct val="35000"/>
            </a:spcAft>
            <a:buNone/>
          </a:pPr>
          <a:endParaRPr lang="he-IL" sz="20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657600" y="0"/>
        <a:ext cx="1828800" cy="1095370"/>
      </dsp:txXfrm>
    </dsp:sp>
    <dsp:sp modelId="{8E15F73B-25B9-4F27-B062-3D34C6A05FCC}">
      <dsp:nvSpPr>
        <dsp:cNvPr id="0" name=""/>
        <dsp:cNvSpPr/>
      </dsp:nvSpPr>
      <dsp:spPr>
        <a:xfrm>
          <a:off x="2743200" y="1095370"/>
          <a:ext cx="36576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100000"/>
            </a:lnSpc>
            <a:spcBef>
              <a:spcPct val="0"/>
            </a:spcBef>
            <a:spcAft>
              <a:spcPct val="35000"/>
            </a:spcAft>
            <a:buNone/>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383280" y="1095370"/>
        <a:ext cx="2377440" cy="1095370"/>
      </dsp:txXfrm>
    </dsp:sp>
    <dsp:sp modelId="{396878E5-E5E2-4271-B0F7-9418236F4422}">
      <dsp:nvSpPr>
        <dsp:cNvPr id="0" name=""/>
        <dsp:cNvSpPr/>
      </dsp:nvSpPr>
      <dsp:spPr>
        <a:xfrm>
          <a:off x="1828800" y="2190741"/>
          <a:ext cx="54864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100000"/>
            </a:lnSpc>
            <a:spcBef>
              <a:spcPct val="0"/>
            </a:spcBef>
            <a:spcAft>
              <a:spcPct val="35000"/>
            </a:spcAft>
            <a:buNone/>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788919" y="2190741"/>
        <a:ext cx="3566160" cy="1095370"/>
      </dsp:txXfrm>
    </dsp:sp>
    <dsp:sp modelId="{4FCE1871-FA85-44FC-9F32-4106DB93ADFE}">
      <dsp:nvSpPr>
        <dsp:cNvPr id="0" name=""/>
        <dsp:cNvSpPr/>
      </dsp:nvSpPr>
      <dsp:spPr>
        <a:xfrm>
          <a:off x="914400" y="3286112"/>
          <a:ext cx="73152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100000"/>
            </a:lnSpc>
            <a:spcBef>
              <a:spcPct val="0"/>
            </a:spcBef>
            <a:spcAft>
              <a:spcPct val="35000"/>
            </a:spcAft>
            <a:buNone/>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194559" y="3286112"/>
        <a:ext cx="4754880" cy="1095370"/>
      </dsp:txXfrm>
    </dsp:sp>
    <dsp:sp modelId="{40810EC4-F1D0-49E2-8A30-3FF008DF8C75}">
      <dsp:nvSpPr>
        <dsp:cNvPr id="0" name=""/>
        <dsp:cNvSpPr/>
      </dsp:nvSpPr>
      <dsp:spPr>
        <a:xfrm>
          <a:off x="0" y="4381483"/>
          <a:ext cx="91440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100000"/>
            </a:lnSpc>
            <a:spcBef>
              <a:spcPct val="0"/>
            </a:spcBef>
            <a:spcAft>
              <a:spcPct val="35000"/>
            </a:spcAft>
            <a:buNone/>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1600199" y="4381483"/>
        <a:ext cx="5943600" cy="1095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CC24D-9DA4-47DC-B2A1-307B9B444AFD}">
      <dsp:nvSpPr>
        <dsp:cNvPr id="0" name=""/>
        <dsp:cNvSpPr/>
      </dsp:nvSpPr>
      <dsp:spPr>
        <a:xfrm>
          <a:off x="3413046" y="595460"/>
          <a:ext cx="4074136" cy="4074136"/>
        </a:xfrm>
        <a:prstGeom prst="blockArc">
          <a:avLst>
            <a:gd name="adj1" fmla="val 12600000"/>
            <a:gd name="adj2" fmla="val 16200000"/>
            <a:gd name="adj3" fmla="val 453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1343F-3C0C-4014-A590-26C54203E5B3}">
      <dsp:nvSpPr>
        <dsp:cNvPr id="0" name=""/>
        <dsp:cNvSpPr/>
      </dsp:nvSpPr>
      <dsp:spPr>
        <a:xfrm>
          <a:off x="3413046" y="595460"/>
          <a:ext cx="4074136" cy="4074136"/>
        </a:xfrm>
        <a:prstGeom prst="blockArc">
          <a:avLst>
            <a:gd name="adj1" fmla="val 9000000"/>
            <a:gd name="adj2" fmla="val 12600000"/>
            <a:gd name="adj3" fmla="val 453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949D44-82C1-4586-9CF1-17396668A86F}">
      <dsp:nvSpPr>
        <dsp:cNvPr id="0" name=""/>
        <dsp:cNvSpPr/>
      </dsp:nvSpPr>
      <dsp:spPr>
        <a:xfrm>
          <a:off x="3413046" y="595460"/>
          <a:ext cx="4074136" cy="4074136"/>
        </a:xfrm>
        <a:prstGeom prst="blockArc">
          <a:avLst>
            <a:gd name="adj1" fmla="val 5400000"/>
            <a:gd name="adj2" fmla="val 9000000"/>
            <a:gd name="adj3" fmla="val 453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BE14-42D3-4E69-BE4D-677346A2C99C}">
      <dsp:nvSpPr>
        <dsp:cNvPr id="0" name=""/>
        <dsp:cNvSpPr/>
      </dsp:nvSpPr>
      <dsp:spPr>
        <a:xfrm>
          <a:off x="3413046" y="595460"/>
          <a:ext cx="4074136" cy="4074136"/>
        </a:xfrm>
        <a:prstGeom prst="blockArc">
          <a:avLst>
            <a:gd name="adj1" fmla="val 1800000"/>
            <a:gd name="adj2" fmla="val 5400000"/>
            <a:gd name="adj3" fmla="val 453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3D1D8-6BF6-4746-B06C-EF56DA97D8FB}">
      <dsp:nvSpPr>
        <dsp:cNvPr id="0" name=""/>
        <dsp:cNvSpPr/>
      </dsp:nvSpPr>
      <dsp:spPr>
        <a:xfrm>
          <a:off x="3413046" y="595460"/>
          <a:ext cx="4074136" cy="4074136"/>
        </a:xfrm>
        <a:prstGeom prst="blockArc">
          <a:avLst>
            <a:gd name="adj1" fmla="val 19800000"/>
            <a:gd name="adj2" fmla="val 1800000"/>
            <a:gd name="adj3" fmla="val 453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F1B9ED-0E2C-4617-B0B2-F6C927BA2B7F}">
      <dsp:nvSpPr>
        <dsp:cNvPr id="0" name=""/>
        <dsp:cNvSpPr/>
      </dsp:nvSpPr>
      <dsp:spPr>
        <a:xfrm>
          <a:off x="3413046" y="595460"/>
          <a:ext cx="4074136" cy="4074136"/>
        </a:xfrm>
        <a:prstGeom prst="blockArc">
          <a:avLst>
            <a:gd name="adj1" fmla="val 16200000"/>
            <a:gd name="adj2" fmla="val 19800000"/>
            <a:gd name="adj3" fmla="val 453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BCD7B5-4E8F-4155-B8C2-79F238C3EB1C}">
      <dsp:nvSpPr>
        <dsp:cNvPr id="0" name=""/>
        <dsp:cNvSpPr/>
      </dsp:nvSpPr>
      <dsp:spPr>
        <a:xfrm>
          <a:off x="4410530" y="1608791"/>
          <a:ext cx="2079167" cy="204747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t>Student</a:t>
          </a:r>
          <a:endParaRPr lang="he-IL" sz="3200" kern="1200" dirty="0"/>
        </a:p>
      </dsp:txBody>
      <dsp:txXfrm>
        <a:off x="4715017" y="1908637"/>
        <a:ext cx="1470193" cy="1447782"/>
      </dsp:txXfrm>
    </dsp:sp>
    <dsp:sp modelId="{9F4C8613-F8B2-43DD-A480-61B53B97BB1A}">
      <dsp:nvSpPr>
        <dsp:cNvPr id="0" name=""/>
        <dsp:cNvSpPr/>
      </dsp:nvSpPr>
      <dsp:spPr>
        <a:xfrm>
          <a:off x="4809300" y="784"/>
          <a:ext cx="1281628" cy="12816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Leadership &amp; command</a:t>
          </a:r>
          <a:endParaRPr lang="he-IL" sz="1200" kern="1200" dirty="0"/>
        </a:p>
      </dsp:txBody>
      <dsp:txXfrm>
        <a:off x="4996990" y="188474"/>
        <a:ext cx="906248" cy="906248"/>
      </dsp:txXfrm>
    </dsp:sp>
    <dsp:sp modelId="{A65F3938-0B9F-40C6-B7A7-DBDA349B65B1}">
      <dsp:nvSpPr>
        <dsp:cNvPr id="0" name=""/>
        <dsp:cNvSpPr/>
      </dsp:nvSpPr>
      <dsp:spPr>
        <a:xfrm>
          <a:off x="6533495" y="996249"/>
          <a:ext cx="1281628" cy="1281628"/>
        </a:xfrm>
        <a:prstGeom prst="ellipse">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Analytical ability</a:t>
          </a:r>
          <a:endParaRPr lang="he-IL" sz="1200" kern="1200" dirty="0"/>
        </a:p>
      </dsp:txBody>
      <dsp:txXfrm>
        <a:off x="6721185" y="1183939"/>
        <a:ext cx="906248" cy="906248"/>
      </dsp:txXfrm>
    </dsp:sp>
    <dsp:sp modelId="{A72E3CD9-8FB7-4FC6-9884-FE977ED8649F}">
      <dsp:nvSpPr>
        <dsp:cNvPr id="0" name=""/>
        <dsp:cNvSpPr/>
      </dsp:nvSpPr>
      <dsp:spPr>
        <a:xfrm>
          <a:off x="6533495" y="2987178"/>
          <a:ext cx="1281628" cy="1281628"/>
        </a:xfrm>
        <a:prstGeom prst="ellipse">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Initiative</a:t>
          </a:r>
          <a:endParaRPr lang="he-IL" sz="1200" kern="1200" dirty="0"/>
        </a:p>
      </dsp:txBody>
      <dsp:txXfrm>
        <a:off x="6721185" y="3174868"/>
        <a:ext cx="906248" cy="906248"/>
      </dsp:txXfrm>
    </dsp:sp>
    <dsp:sp modelId="{D00C11A7-1E50-4B7D-A246-463109458F64}">
      <dsp:nvSpPr>
        <dsp:cNvPr id="0" name=""/>
        <dsp:cNvSpPr/>
      </dsp:nvSpPr>
      <dsp:spPr>
        <a:xfrm>
          <a:off x="4809300" y="3982643"/>
          <a:ext cx="1281628" cy="1281628"/>
        </a:xfrm>
        <a:prstGeom prst="ellipse">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Interpersonal &amp; organizational skills</a:t>
          </a:r>
          <a:endParaRPr lang="he-IL" sz="1200" kern="1200" dirty="0"/>
        </a:p>
      </dsp:txBody>
      <dsp:txXfrm>
        <a:off x="4996990" y="4170333"/>
        <a:ext cx="906248" cy="906248"/>
      </dsp:txXfrm>
    </dsp:sp>
    <dsp:sp modelId="{B8153965-9F16-4FFD-9978-49113637A560}">
      <dsp:nvSpPr>
        <dsp:cNvPr id="0" name=""/>
        <dsp:cNvSpPr/>
      </dsp:nvSpPr>
      <dsp:spPr>
        <a:xfrm>
          <a:off x="3085104" y="2987178"/>
          <a:ext cx="1281628" cy="1281628"/>
        </a:xfrm>
        <a:prstGeom prst="ellipse">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Learning skills</a:t>
          </a:r>
          <a:endParaRPr lang="he-IL" sz="1200" kern="1200" dirty="0"/>
        </a:p>
      </dsp:txBody>
      <dsp:txXfrm>
        <a:off x="3272794" y="3174868"/>
        <a:ext cx="906248" cy="906248"/>
      </dsp:txXfrm>
    </dsp:sp>
    <dsp:sp modelId="{A9CF6591-B4FD-451F-A39D-F85E82DBAD3B}">
      <dsp:nvSpPr>
        <dsp:cNvPr id="0" name=""/>
        <dsp:cNvSpPr/>
      </dsp:nvSpPr>
      <dsp:spPr>
        <a:xfrm>
          <a:off x="3085104" y="996249"/>
          <a:ext cx="1281628" cy="1281628"/>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Standards of values </a:t>
          </a:r>
          <a:endParaRPr lang="he-IL" sz="1200" kern="1200" dirty="0"/>
        </a:p>
      </dsp:txBody>
      <dsp:txXfrm>
        <a:off x="3272794" y="1183939"/>
        <a:ext cx="906248" cy="906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71498615-E1C2-4D12-A782-DEC8FBBE0A60}" type="datetimeFigureOut">
              <a:rPr lang="he-IL" smtClean="0"/>
              <a:t>ה'/ניסן/תשע"ט</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3BD2A949-98D2-4079-BFC0-E286642ABD8D}" type="slidenum">
              <a:rPr lang="he-IL" smtClean="0"/>
              <a:t>‹#›</a:t>
            </a:fld>
            <a:endParaRPr lang="he-IL"/>
          </a:p>
        </p:txBody>
      </p:sp>
    </p:spTree>
    <p:extLst>
      <p:ext uri="{BB962C8B-B14F-4D97-AF65-F5344CB8AC3E}">
        <p14:creationId xmlns:p14="http://schemas.microsoft.com/office/powerpoint/2010/main" val="841712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34549"/>
            <a:ext cx="7886700" cy="598260"/>
          </a:xfrm>
          <a:prstGeom prst="rect">
            <a:avLst/>
          </a:prstGeom>
        </p:spPr>
        <p:txBody>
          <a:bodyPr/>
          <a:lstStyle>
            <a:lvl1pPr algn="ctr">
              <a:defRPr sz="2800">
                <a:latin typeface="Guttman Hatzvi" panose="02010401010101010101" pitchFamily="2" charset="-79"/>
                <a:cs typeface="Guttman Hatzvi" panose="02010401010101010101" pitchFamily="2" charset="-79"/>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28650" y="1523547"/>
            <a:ext cx="7886700" cy="4351338"/>
          </a:xfrm>
          <a:prstGeom prst="rect">
            <a:avLst/>
          </a:prstGeom>
        </p:spPr>
        <p:txBody>
          <a:bodyPr/>
          <a:lstStyle>
            <a:lvl1pPr>
              <a:defRPr sz="2400">
                <a:latin typeface="Guttman Hatzvi" panose="02010401010101010101" pitchFamily="2" charset="-79"/>
                <a:cs typeface="Guttman Hatzvi" panose="02010401010101010101" pitchFamily="2" charset="-79"/>
              </a:defRPr>
            </a:lvl1pPr>
            <a:lvl2pPr>
              <a:defRPr sz="2000">
                <a:latin typeface="Guttman Hatzvi" panose="02010401010101010101" pitchFamily="2" charset="-79"/>
                <a:cs typeface="Guttman Hatzvi" panose="02010401010101010101" pitchFamily="2" charset="-79"/>
              </a:defRPr>
            </a:lvl2pPr>
            <a:lvl3pPr>
              <a:defRPr sz="1800">
                <a:latin typeface="Guttman Hatzvi" panose="02010401010101010101" pitchFamily="2" charset="-79"/>
                <a:cs typeface="Guttman Hatzvi" panose="02010401010101010101" pitchFamily="2" charset="-79"/>
              </a:defRPr>
            </a:lvl3pPr>
            <a:lvl4pPr>
              <a:defRPr sz="1600">
                <a:latin typeface="Guttman Hatzvi" panose="02010401010101010101" pitchFamily="2" charset="-79"/>
                <a:cs typeface="Guttman Hatzvi" panose="02010401010101010101" pitchFamily="2" charset="-79"/>
              </a:defRPr>
            </a:lvl4pPr>
            <a:lvl5pPr>
              <a:defRPr sz="1600">
                <a:latin typeface="Guttman Hatzvi" panose="02010401010101010101" pitchFamily="2" charset="-79"/>
                <a:cs typeface="Guttman Hatzvi" panose="02010401010101010101" pitchFamily="2" charset="-79"/>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878768-201F-4EE9-AAB8-A9E3391F6301}" type="datetimeFigureOut">
              <a:rPr lang="he-IL" smtClean="0"/>
              <a:t>ה'/ניסן/תשע"ט</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A30D10D-3F22-439B-AEB1-D824564E6BEA}" type="slidenum">
              <a:rPr lang="he-IL" smtClean="0"/>
              <a:t>‹#›</a:t>
            </a:fld>
            <a:endParaRPr lang="he-IL"/>
          </a:p>
        </p:txBody>
      </p:sp>
    </p:spTree>
    <p:extLst>
      <p:ext uri="{BB962C8B-B14F-4D97-AF65-F5344CB8AC3E}">
        <p14:creationId xmlns:p14="http://schemas.microsoft.com/office/powerpoint/2010/main" val="30073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p>
            <a:fld id="{F0A1B187-FB30-49F7-8269-DE0F086CBB3D}" type="datetimeFigureOut">
              <a:rPr lang="he-IL" smtClean="0"/>
              <a:t>ה'/ניסן/תשע"ט</a:t>
            </a:fld>
            <a:endParaRPr lang="he-IL"/>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p>
            <a:fld id="{7BEAE7D4-DAD8-4F28-A82A-8FF61F39EB50}" type="slidenum">
              <a:rPr lang="he-IL" smtClean="0"/>
              <a:t>‹#›</a:t>
            </a:fld>
            <a:endParaRPr lang="he-IL"/>
          </a:p>
        </p:txBody>
      </p:sp>
    </p:spTree>
    <p:extLst>
      <p:ext uri="{BB962C8B-B14F-4D97-AF65-F5344CB8AC3E}">
        <p14:creationId xmlns:p14="http://schemas.microsoft.com/office/powerpoint/2010/main" val="22651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6"/>
          <p:cNvSpPr>
            <a:spLocks noGrp="1"/>
          </p:cNvSpPr>
          <p:nvPr>
            <p:ph type="sldNum" sz="quarter" idx="10"/>
          </p:nvPr>
        </p:nvSpPr>
        <p:spPr/>
        <p:txBody>
          <a:bodyPr/>
          <a:lstStyle>
            <a:lvl1pPr eaLnBrk="0" hangingPunct="0">
              <a:defRPr/>
            </a:lvl1pPr>
          </a:lstStyle>
          <a:p>
            <a:pPr>
              <a:defRPr/>
            </a:pPr>
            <a:fld id="{F38F2476-A4B0-43B7-95DD-16235718A80E}" type="slidenum">
              <a:rPr lang="he-IL" altLang="he-IL"/>
              <a:pPr>
                <a:defRPr/>
              </a:pPr>
              <a:t>‹#›</a:t>
            </a:fld>
            <a:endParaRPr lang="he-IL" altLang="he-IL"/>
          </a:p>
        </p:txBody>
      </p:sp>
    </p:spTree>
    <p:extLst>
      <p:ext uri="{BB962C8B-B14F-4D97-AF65-F5344CB8AC3E}">
        <p14:creationId xmlns:p14="http://schemas.microsoft.com/office/powerpoint/2010/main" val="1721554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slideLayout" Target="../slideLayouts/slideLayout3.xml" /><Relationship Id="rId7" Type="http://schemas.microsoft.com/office/2007/relationships/hdphoto" Target="../media/hdphoto1.wdp"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image" Target="../media/image1.png"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קבוצה 6"/>
          <p:cNvGrpSpPr/>
          <p:nvPr userDrawn="1"/>
        </p:nvGrpSpPr>
        <p:grpSpPr>
          <a:xfrm>
            <a:off x="-19050" y="-8902"/>
            <a:ext cx="9180513" cy="1050279"/>
            <a:chOff x="-19050" y="-8902"/>
            <a:chExt cx="9180513" cy="1050279"/>
          </a:xfrm>
        </p:grpSpPr>
        <p:sp>
          <p:nvSpPr>
            <p:cNvPr id="8" name="צורה חופשית 7"/>
            <p:cNvSpPr>
              <a:spLocks/>
            </p:cNvSpPr>
            <p:nvPr/>
          </p:nvSpPr>
          <p:spPr bwMode="auto">
            <a:xfrm>
              <a:off x="-19050" y="-24"/>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C4EEFF">
                    <a:shade val="80000"/>
                    <a:alpha val="55000"/>
                    <a:satMod val="155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9" name="צורה חופשית 8"/>
            <p:cNvSpPr>
              <a:spLocks/>
            </p:cNvSpPr>
            <p:nvPr/>
          </p:nvSpPr>
          <p:spPr bwMode="auto">
            <a:xfrm>
              <a:off x="4381500" y="-8902"/>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4EEFF">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nvGrpSpPr>
            <p:cNvPr id="10" name="קבוצה 9"/>
            <p:cNvGrpSpPr>
              <a:grpSpLocks/>
            </p:cNvGrpSpPr>
            <p:nvPr/>
          </p:nvGrpSpPr>
          <p:grpSpPr bwMode="auto">
            <a:xfrm>
              <a:off x="-19050" y="133974"/>
              <a:ext cx="9180513" cy="647700"/>
              <a:chOff x="-19045" y="216550"/>
              <a:chExt cx="9180548" cy="649224"/>
            </a:xfrm>
          </p:grpSpPr>
          <p:sp>
            <p:nvSpPr>
              <p:cNvPr id="11" name="צורה חופשית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4EEFF">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12" name="צורה חופשית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59A9F2"/>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grpSp>
      <p:sp>
        <p:nvSpPr>
          <p:cNvPr id="13" name="מלבן 12"/>
          <p:cNvSpPr/>
          <p:nvPr userDrawn="1"/>
        </p:nvSpPr>
        <p:spPr>
          <a:xfrm>
            <a:off x="0" y="6597352"/>
            <a:ext cx="9144000" cy="260648"/>
          </a:xfrm>
          <a:prstGeom prst="rect">
            <a:avLst/>
          </a:prstGeom>
          <a:solidFill>
            <a:srgbClr val="4F81BD">
              <a:lumMod val="60000"/>
              <a:lumOff val="40000"/>
            </a:srgbClr>
          </a:solidFill>
          <a:ln w="254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4" name="כותרת 1"/>
          <p:cNvSpPr txBox="1">
            <a:spLocks/>
          </p:cNvSpPr>
          <p:nvPr userDrawn="1"/>
        </p:nvSpPr>
        <p:spPr bwMode="auto">
          <a:xfrm>
            <a:off x="3837214" y="6596128"/>
            <a:ext cx="1469572" cy="264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defRPr/>
            </a:pPr>
            <a:r>
              <a:rPr lang="en-US" sz="1200" b="1" kern="0" dirty="0">
                <a:solidFill>
                  <a:prstClr val="black"/>
                </a:solidFill>
                <a:latin typeface="+mn-lt"/>
                <a:cs typeface="Guttman Hatzvi" pitchFamily="2" charset="-79"/>
              </a:rPr>
              <a:t>-FOUO-</a:t>
            </a:r>
            <a:endParaRPr lang="he-IL" sz="1200" b="1" kern="0" dirty="0">
              <a:solidFill>
                <a:prstClr val="black"/>
              </a:solidFill>
              <a:latin typeface="+mn-lt"/>
              <a:cs typeface="Guttman Hatzvi" pitchFamily="2" charset="-79"/>
            </a:endParaRPr>
          </a:p>
        </p:txBody>
      </p:sp>
      <p:sp>
        <p:nvSpPr>
          <p:cNvPr id="15" name="כותרת 1"/>
          <p:cNvSpPr txBox="1">
            <a:spLocks/>
          </p:cNvSpPr>
          <p:nvPr userDrawn="1"/>
        </p:nvSpPr>
        <p:spPr bwMode="auto">
          <a:xfrm>
            <a:off x="0" y="6597352"/>
            <a:ext cx="2276746" cy="263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spcBef>
                <a:spcPct val="0"/>
              </a:spcBef>
              <a:spcAft>
                <a:spcPct val="0"/>
              </a:spcAft>
              <a:defRPr/>
            </a:pPr>
            <a:r>
              <a:rPr lang="en-US" sz="1100" b="1" kern="0" dirty="0">
                <a:solidFill>
                  <a:prstClr val="black"/>
                </a:solidFill>
                <a:latin typeface="+mn-lt"/>
                <a:cs typeface="Guttman Hatzvi" pitchFamily="2" charset="-79"/>
              </a:rPr>
              <a:t>IDF</a:t>
            </a:r>
            <a:r>
              <a:rPr lang="en-US" sz="1100" b="1" kern="0" baseline="0" dirty="0">
                <a:solidFill>
                  <a:prstClr val="black"/>
                </a:solidFill>
                <a:latin typeface="+mn-lt"/>
                <a:cs typeface="Guttman Hatzvi" pitchFamily="2" charset="-79"/>
              </a:rPr>
              <a:t> Military Colleges</a:t>
            </a:r>
            <a:endParaRPr lang="he-IL" sz="2400" b="1" kern="0" dirty="0">
              <a:solidFill>
                <a:prstClr val="black"/>
              </a:solidFill>
              <a:latin typeface="+mn-lt"/>
              <a:cs typeface="Guttman Hatzvi" pitchFamily="2" charset="-79"/>
            </a:endParaRPr>
          </a:p>
        </p:txBody>
      </p:sp>
      <p:sp>
        <p:nvSpPr>
          <p:cNvPr id="16" name="כותרת 1"/>
          <p:cNvSpPr txBox="1">
            <a:spLocks/>
          </p:cNvSpPr>
          <p:nvPr userDrawn="1"/>
        </p:nvSpPr>
        <p:spPr bwMode="auto">
          <a:xfrm>
            <a:off x="7410022" y="6598582"/>
            <a:ext cx="1619672" cy="259417"/>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algn="r" rtl="1" eaLnBrk="0" fontAlgn="base" hangingPunct="0">
              <a:spcBef>
                <a:spcPct val="0"/>
              </a:spcBef>
              <a:spcAft>
                <a:spcPct val="0"/>
              </a:spcAft>
              <a:defRPr/>
            </a:pPr>
            <a:fld id="{1EE79B35-3D82-4D13-9781-E3639559A659}" type="slidenum">
              <a:rPr lang="he-IL" sz="1100" b="1" kern="0" smtClean="0">
                <a:solidFill>
                  <a:prstClr val="black"/>
                </a:solidFill>
                <a:latin typeface="Guttman Hatzvi" pitchFamily="2" charset="-79"/>
                <a:cs typeface="Guttman Hatzvi" pitchFamily="2" charset="-79"/>
              </a:rPr>
              <a:pPr algn="r" rtl="1" eaLnBrk="0" fontAlgn="base" hangingPunct="0">
                <a:spcBef>
                  <a:spcPct val="0"/>
                </a:spcBef>
                <a:spcAft>
                  <a:spcPct val="0"/>
                </a:spcAft>
                <a:defRPr/>
              </a:pPr>
              <a:t>‹#›</a:t>
            </a:fld>
            <a:r>
              <a:rPr lang="en-US" sz="1100" b="1" kern="0" dirty="0">
                <a:solidFill>
                  <a:prstClr val="black"/>
                </a:solidFill>
                <a:latin typeface="+mn-lt"/>
                <a:cs typeface="Guttman Hatzvi" pitchFamily="2" charset="-79"/>
              </a:rPr>
              <a:t> Slide  </a:t>
            </a:r>
            <a:r>
              <a:rPr lang="he-IL" sz="1100" b="1" kern="0" dirty="0">
                <a:solidFill>
                  <a:prstClr val="black"/>
                </a:solidFill>
                <a:latin typeface="Guttman Hatzvi" pitchFamily="2" charset="-79"/>
                <a:cs typeface="Guttman Hatzvi" pitchFamily="2" charset="-79"/>
              </a:rPr>
              <a:t> </a:t>
            </a:r>
          </a:p>
        </p:txBody>
      </p:sp>
      <p:pic>
        <p:nvPicPr>
          <p:cNvPr id="17" name="תמונה 16"/>
          <p:cNvPicPr/>
          <p:nvPr userDrawn="1"/>
        </p:nvPicPr>
        <p:blipFill>
          <a:blip r:embed="rId6">
            <a:extLst>
              <a:ext uri="{BEBA8EAE-BF5A-486C-A8C5-ECC9F3942E4B}">
                <a14:imgProps xmlns:a14="http://schemas.microsoft.com/office/drawing/2010/main">
                  <a14:imgLayer r:embed="rId7">
                    <a14:imgEffect>
                      <a14:backgroundRemoval t="0" b="99329" l="1575" r="96063"/>
                    </a14:imgEffect>
                  </a14:imgLayer>
                </a14:imgProps>
              </a:ext>
              <a:ext uri="{28A0092B-C50C-407E-A947-70E740481C1C}">
                <a14:useLocalDpi xmlns:a14="http://schemas.microsoft.com/office/drawing/2010/main" val="0"/>
              </a:ext>
            </a:extLst>
          </a:blip>
          <a:srcRect/>
          <a:stretch>
            <a:fillRect/>
          </a:stretch>
        </p:blipFill>
        <p:spPr bwMode="auto">
          <a:xfrm>
            <a:off x="7991275" y="0"/>
            <a:ext cx="899317" cy="1051207"/>
          </a:xfrm>
          <a:prstGeom prst="rect">
            <a:avLst/>
          </a:prstGeom>
          <a:noFill/>
        </p:spPr>
      </p:pic>
      <p:pic>
        <p:nvPicPr>
          <p:cNvPr id="18" name="תמונה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9386" y="1864"/>
            <a:ext cx="916276" cy="1043228"/>
          </a:xfrm>
          <a:prstGeom prst="rect">
            <a:avLst/>
          </a:prstGeom>
        </p:spPr>
      </p:pic>
    </p:spTree>
    <p:extLst>
      <p:ext uri="{BB962C8B-B14F-4D97-AF65-F5344CB8AC3E}">
        <p14:creationId xmlns:p14="http://schemas.microsoft.com/office/powerpoint/2010/main" val="1559912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4" Type="http://schemas.openxmlformats.org/officeDocument/2006/relationships/image" Target="../media/image5.png" /></Relationships>
</file>

<file path=ppt/slides/_rels/slide10.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34.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36.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8" Type="http://schemas.openxmlformats.org/officeDocument/2006/relationships/image" Target="../media/image12.png" /><Relationship Id="rId13" Type="http://schemas.openxmlformats.org/officeDocument/2006/relationships/image" Target="../media/image17.png" /><Relationship Id="rId18" Type="http://schemas.openxmlformats.org/officeDocument/2006/relationships/image" Target="../media/image22.png" /><Relationship Id="rId3" Type="http://schemas.openxmlformats.org/officeDocument/2006/relationships/image" Target="../media/image7.png" /><Relationship Id="rId21" Type="http://schemas.openxmlformats.org/officeDocument/2006/relationships/image" Target="../media/image25.png" /><Relationship Id="rId7" Type="http://schemas.openxmlformats.org/officeDocument/2006/relationships/image" Target="../media/image11.png" /><Relationship Id="rId12" Type="http://schemas.openxmlformats.org/officeDocument/2006/relationships/image" Target="../media/image16.png" /><Relationship Id="rId17" Type="http://schemas.openxmlformats.org/officeDocument/2006/relationships/image" Target="../media/image21.png" /><Relationship Id="rId25" Type="http://schemas.openxmlformats.org/officeDocument/2006/relationships/image" Target="../media/image29.png" /><Relationship Id="rId2" Type="http://schemas.openxmlformats.org/officeDocument/2006/relationships/image" Target="../media/image6.png" /><Relationship Id="rId16" Type="http://schemas.openxmlformats.org/officeDocument/2006/relationships/image" Target="../media/image20.png" /><Relationship Id="rId20" Type="http://schemas.openxmlformats.org/officeDocument/2006/relationships/image" Target="../media/image24.png" /><Relationship Id="rId1" Type="http://schemas.openxmlformats.org/officeDocument/2006/relationships/slideLayout" Target="../slideLayouts/slideLayout2.xml" /><Relationship Id="rId6" Type="http://schemas.openxmlformats.org/officeDocument/2006/relationships/image" Target="../media/image10.png" /><Relationship Id="rId11" Type="http://schemas.openxmlformats.org/officeDocument/2006/relationships/image" Target="../media/image15.png" /><Relationship Id="rId24" Type="http://schemas.openxmlformats.org/officeDocument/2006/relationships/image" Target="../media/image28.png" /><Relationship Id="rId5" Type="http://schemas.openxmlformats.org/officeDocument/2006/relationships/image" Target="../media/image9.png" /><Relationship Id="rId15" Type="http://schemas.openxmlformats.org/officeDocument/2006/relationships/image" Target="../media/image19.png" /><Relationship Id="rId23" Type="http://schemas.openxmlformats.org/officeDocument/2006/relationships/image" Target="../media/image27.png" /><Relationship Id="rId10" Type="http://schemas.openxmlformats.org/officeDocument/2006/relationships/image" Target="../media/image14.png" /><Relationship Id="rId19" Type="http://schemas.openxmlformats.org/officeDocument/2006/relationships/image" Target="../media/image23.png" /><Relationship Id="rId4" Type="http://schemas.openxmlformats.org/officeDocument/2006/relationships/image" Target="../media/image8.png" /><Relationship Id="rId9" Type="http://schemas.openxmlformats.org/officeDocument/2006/relationships/image" Target="../media/image13.png" /><Relationship Id="rId14" Type="http://schemas.openxmlformats.org/officeDocument/2006/relationships/image" Target="../media/image18.png" /><Relationship Id="rId22" Type="http://schemas.openxmlformats.org/officeDocument/2006/relationships/image" Target="../media/image26.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1.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22.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3.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30.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4" Type="http://schemas.openxmlformats.org/officeDocument/2006/relationships/image" Target="../media/image5.png" /></Relationships>
</file>

<file path=ppt/slides/_rels/slide3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image" Target="../media/image30.jpeg" /><Relationship Id="rId1" Type="http://schemas.openxmlformats.org/officeDocument/2006/relationships/slideLayout" Target="../slideLayouts/slideLayout3.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 Id="rId9" Type="http://schemas.openxmlformats.org/officeDocument/2006/relationships/image" Target="../media/image5.png"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4" Type="http://schemas.openxmlformats.org/officeDocument/2006/relationships/image" Target="../media/image5.png"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 /><Relationship Id="rId7" Type="http://schemas.openxmlformats.org/officeDocument/2006/relationships/image" Target="../media/image31.jpeg" /><Relationship Id="rId2" Type="http://schemas.openxmlformats.org/officeDocument/2006/relationships/diagramData" Target="../diagrams/data4.xml" /><Relationship Id="rId1" Type="http://schemas.openxmlformats.org/officeDocument/2006/relationships/slideLayout" Target="../slideLayouts/slideLayout1.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1.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Introduction to the IDF Military Colleges</a:t>
            </a:r>
          </a:p>
        </p:txBody>
      </p:sp>
      <p:grpSp>
        <p:nvGrpSpPr>
          <p:cNvPr id="14" name="קבוצה 13"/>
          <p:cNvGrpSpPr/>
          <p:nvPr/>
        </p:nvGrpSpPr>
        <p:grpSpPr>
          <a:xfrm>
            <a:off x="3111970" y="2079775"/>
            <a:ext cx="2920060" cy="3069048"/>
            <a:chOff x="3859379" y="1459486"/>
            <a:chExt cx="3893413" cy="4092064"/>
          </a:xfrm>
        </p:grpSpPr>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
        <p:nvSpPr>
          <p:cNvPr id="15" name="כותרת 1"/>
          <p:cNvSpPr txBox="1">
            <a:spLocks/>
          </p:cNvSpPr>
          <p:nvPr/>
        </p:nvSpPr>
        <p:spPr>
          <a:xfrm>
            <a:off x="1031420" y="5747621"/>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MAJ </a:t>
            </a:r>
            <a:r>
              <a:rPr lang="en-US" sz="3200" b="1" dirty="0" err="1">
                <a:latin typeface="+mn-lt"/>
              </a:rPr>
              <a:t>Ido</a:t>
            </a:r>
            <a:r>
              <a:rPr lang="en-US" sz="3200" b="1" dirty="0">
                <a:latin typeface="+mn-lt"/>
              </a:rPr>
              <a:t> </a:t>
            </a:r>
            <a:r>
              <a:rPr lang="en-US" sz="3200" b="1" dirty="0" err="1">
                <a:latin typeface="+mn-lt"/>
              </a:rPr>
              <a:t>Soceanu</a:t>
            </a:r>
            <a:r>
              <a:rPr lang="en-US" sz="3200" b="1" dirty="0">
                <a:latin typeface="+mn-lt"/>
              </a:rPr>
              <a:t>, April 11, 2019</a:t>
            </a:r>
          </a:p>
        </p:txBody>
      </p:sp>
    </p:spTree>
    <p:extLst>
      <p:ext uri="{BB962C8B-B14F-4D97-AF65-F5344CB8AC3E}">
        <p14:creationId xmlns:p14="http://schemas.microsoft.com/office/powerpoint/2010/main" val="316206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Connecting to the academia</a:t>
            </a:r>
          </a:p>
        </p:txBody>
      </p:sp>
      <p:sp>
        <p:nvSpPr>
          <p:cNvPr id="15" name="מציין מיקום תוכן 2">
            <a:extLst>
              <a:ext uri="{FF2B5EF4-FFF2-40B4-BE49-F238E27FC236}">
                <a16:creationId xmlns:a16="http://schemas.microsoft.com/office/drawing/2014/main" id="{E5B5F6E8-E077-4113-A383-0F069E2DC993}"/>
              </a:ext>
            </a:extLst>
          </p:cNvPr>
          <p:cNvSpPr txBox="1">
            <a:spLocks/>
          </p:cNvSpPr>
          <p:nvPr/>
        </p:nvSpPr>
        <p:spPr>
          <a:xfrm>
            <a:off x="467544" y="1556752"/>
            <a:ext cx="8208912" cy="5040600"/>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1800" b="1" dirty="0">
                <a:latin typeface="Calibri" panose="020F0502020204030204" pitchFamily="34" charset="0"/>
                <a:cs typeface="Calibri" panose="020F0502020204030204" pitchFamily="34" charset="0"/>
              </a:rPr>
              <a:t>Fully utilizing the comparative advantages </a:t>
            </a:r>
            <a:r>
              <a:rPr lang="en-US" sz="1800" dirty="0">
                <a:latin typeface="Calibri" panose="020F0502020204030204" pitchFamily="34" charset="0"/>
                <a:cs typeface="Calibri" panose="020F0502020204030204" pitchFamily="34" charset="0"/>
              </a:rPr>
              <a:t>–</a:t>
            </a:r>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theory by the academic institution, practice by the IDF colleges</a:t>
            </a:r>
            <a:endParaRPr lang="he-IL" sz="1800" dirty="0">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a:latin typeface="Calibri" panose="020F0502020204030204" pitchFamily="34" charset="0"/>
                <a:cs typeface="Calibri" panose="020F0502020204030204" pitchFamily="34" charset="0"/>
              </a:rPr>
              <a:t>Ability to influence </a:t>
            </a:r>
            <a:r>
              <a:rPr lang="en-US" sz="1800" dirty="0">
                <a:latin typeface="Calibri" panose="020F0502020204030204" pitchFamily="34" charset="0"/>
                <a:cs typeface="Calibri" panose="020F0502020204030204" pitchFamily="34" charset="0"/>
              </a:rPr>
              <a:t>– the content, lecturers and curriculum </a:t>
            </a:r>
            <a:endParaRPr lang="he-IL" sz="1800" dirty="0">
              <a:latin typeface="Calibri" panose="020F0502020204030204" pitchFamily="34" charset="0"/>
              <a:cs typeface="Calibri" panose="020F0502020204030204" pitchFamily="34" charset="0"/>
            </a:endParaRPr>
          </a:p>
          <a:p>
            <a:pPr algn="l" rtl="0">
              <a:lnSpc>
                <a:spcPct val="150000"/>
              </a:lnSpc>
              <a:buClr>
                <a:schemeClr val="accent1"/>
              </a:buClr>
            </a:pPr>
            <a:r>
              <a:rPr lang="en-US" sz="1800" dirty="0">
                <a:latin typeface="Calibri" panose="020F0502020204030204" pitchFamily="34" charset="0"/>
                <a:cs typeface="Calibri" panose="020F0502020204030204" pitchFamily="34" charset="0"/>
              </a:rPr>
              <a:t>Keeping high </a:t>
            </a:r>
            <a:r>
              <a:rPr lang="en-US" sz="1800" b="1" dirty="0">
                <a:latin typeface="Calibri" panose="020F0502020204030204" pitchFamily="34" charset="0"/>
                <a:cs typeface="Calibri" panose="020F0502020204030204" pitchFamily="34" charset="0"/>
              </a:rPr>
              <a:t>standards </a:t>
            </a:r>
            <a:endParaRPr lang="he-IL" sz="1800" dirty="0">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a:latin typeface="Calibri" panose="020F0502020204030204" pitchFamily="34" charset="0"/>
                <a:cs typeface="Calibri" panose="020F0502020204030204" pitchFamily="34" charset="0"/>
              </a:rPr>
              <a:t>Attraction and prestige </a:t>
            </a:r>
            <a:endParaRPr lang="he-IL" sz="1800" b="1" dirty="0">
              <a:latin typeface="Calibri" panose="020F0502020204030204" pitchFamily="34" charset="0"/>
              <a:cs typeface="Calibri" panose="020F0502020204030204" pitchFamily="34" charset="0"/>
            </a:endParaRPr>
          </a:p>
          <a:p>
            <a:pPr algn="l" rtl="0">
              <a:lnSpc>
                <a:spcPct val="150000"/>
              </a:lnSpc>
              <a:buClr>
                <a:schemeClr val="accent1"/>
              </a:buClr>
            </a:pPr>
            <a:endParaRPr lang="he-IL" sz="24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pic>
        <p:nvPicPr>
          <p:cNvPr id="16" name="Picture 2" descr="Image result for HAIFA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052393"/>
            <a:ext cx="4876800" cy="35528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0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471778"/>
            <a:ext cx="7393611" cy="726946"/>
          </a:xfrm>
        </p:spPr>
        <p:txBody>
          <a:bodyPr>
            <a:noAutofit/>
          </a:bodyPr>
          <a:lstStyle/>
          <a:p>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Structure of the IDF Military Colleges</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err="1">
                <a:latin typeface="Segoe UI" panose="020B0502040204020203" pitchFamily="34" charset="0"/>
                <a:ea typeface="Segoe UI" panose="020B0502040204020203" pitchFamily="34" charset="0"/>
                <a:cs typeface="Segoe UI" panose="020B0502040204020203" pitchFamily="34" charset="0"/>
              </a:rPr>
              <a:t>Itai</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Veruv</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Dr. </a:t>
            </a:r>
            <a:r>
              <a:rPr lang="en-US" sz="1050" dirty="0" err="1">
                <a:latin typeface="Segoe UI" panose="020B0502040204020203" pitchFamily="34" charset="0"/>
                <a:ea typeface="Segoe UI" panose="020B0502040204020203" pitchFamily="34" charset="0"/>
                <a:cs typeface="Segoe UI" panose="020B0502040204020203" pitchFamily="34" charset="0"/>
              </a:rPr>
              <a:t>Yair</a:t>
            </a:r>
            <a:r>
              <a:rPr lang="en-US" sz="1050" dirty="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Operational Course for NCO</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58971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Tactical Command College</a:t>
            </a:r>
          </a:p>
        </p:txBody>
      </p:sp>
      <p:pic>
        <p:nvPicPr>
          <p:cNvPr id="21" name="תמונה 20"/>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227008" y="1886857"/>
            <a:ext cx="2700868" cy="3355361"/>
          </a:xfrm>
          <a:prstGeom prst="rect">
            <a:avLst/>
          </a:prstGeom>
        </p:spPr>
      </p:pic>
    </p:spTree>
    <p:extLst>
      <p:ext uri="{BB962C8B-B14F-4D97-AF65-F5344CB8AC3E}">
        <p14:creationId xmlns:p14="http://schemas.microsoft.com/office/powerpoint/2010/main" val="286499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Vision and Mission</a:t>
            </a:r>
            <a:endParaRPr lang="he-IL" sz="3200" b="1" dirty="0">
              <a:latin typeface="+mn-lt"/>
            </a:endParaRPr>
          </a:p>
        </p:txBody>
      </p:sp>
      <p:sp>
        <p:nvSpPr>
          <p:cNvPr id="4" name="Shape 88"/>
          <p:cNvSpPr txBox="1">
            <a:spLocks/>
          </p:cNvSpPr>
          <p:nvPr/>
        </p:nvSpPr>
        <p:spPr>
          <a:xfrm>
            <a:off x="292254" y="4950672"/>
            <a:ext cx="8570375"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Font typeface="Wingdings" panose="05000000000000000000" pitchFamily="2" charset="2"/>
              <a:buNone/>
              <a:defRPr/>
            </a:pPr>
            <a:r>
              <a:rPr lang="en-US" altLang="he-IL" sz="3200" dirty="0"/>
              <a:t>Enabling a vast level of understanding of the military profession within the core of young infantry officers.</a:t>
            </a:r>
          </a:p>
          <a:p>
            <a:pPr algn="ctr" rtl="0">
              <a:lnSpc>
                <a:spcPct val="170000"/>
              </a:lnSpc>
              <a:buFont typeface="Wingdings" panose="05000000000000000000" pitchFamily="2" charset="2"/>
              <a:buNone/>
              <a:defRPr/>
            </a:pPr>
            <a:r>
              <a:rPr lang="en-US" altLang="he-IL" sz="3200" dirty="0">
                <a:cs typeface="David" panose="020E0502060401010101" pitchFamily="34" charset="-79"/>
              </a:rPr>
              <a:t>Preparing young company commanders for tactical command positions and entrenching the IDF values in them </a:t>
            </a:r>
            <a:endParaRPr lang="en-US" altLang="he-IL" sz="1600" dirty="0">
              <a:cs typeface="David" panose="020E0502060401010101" pitchFamily="34" charset="-79"/>
            </a:endParaRPr>
          </a:p>
        </p:txBody>
      </p:sp>
    </p:spTree>
    <p:extLst>
      <p:ext uri="{BB962C8B-B14F-4D97-AF65-F5344CB8AC3E}">
        <p14:creationId xmlns:p14="http://schemas.microsoft.com/office/powerpoint/2010/main" val="377382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tretch>
            <a:fillRect/>
          </a:stretch>
        </p:blipFill>
        <p:spPr>
          <a:xfrm>
            <a:off x="4808944" y="1807667"/>
            <a:ext cx="7399840" cy="4939393"/>
          </a:xfrm>
          <a:prstGeom prst="rect">
            <a:avLst/>
          </a:prstGeom>
          <a:effectLst>
            <a:softEdge rad="279400"/>
          </a:effectLst>
        </p:spPr>
      </p:pic>
      <p:sp>
        <p:nvSpPr>
          <p:cNvPr id="5" name="כותרת 1"/>
          <p:cNvSpPr txBox="1">
            <a:spLocks/>
          </p:cNvSpPr>
          <p:nvPr/>
        </p:nvSpPr>
        <p:spPr>
          <a:xfrm>
            <a:off x="1148442" y="720513"/>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Goals</a:t>
            </a:r>
            <a:endParaRPr lang="he-IL" sz="3200" b="1" dirty="0">
              <a:latin typeface="+mn-lt"/>
            </a:endParaRPr>
          </a:p>
        </p:txBody>
      </p:sp>
      <p:sp>
        <p:nvSpPr>
          <p:cNvPr id="4" name="Shape 88"/>
          <p:cNvSpPr txBox="1">
            <a:spLocks/>
          </p:cNvSpPr>
          <p:nvPr/>
        </p:nvSpPr>
        <p:spPr>
          <a:xfrm>
            <a:off x="1" y="5659524"/>
            <a:ext cx="4908176"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rtl="0">
              <a:lnSpc>
                <a:spcPct val="170000"/>
              </a:lnSpc>
              <a:buFont typeface="+mj-lt"/>
              <a:buAutoNum type="arabicPeriod"/>
              <a:defRPr/>
            </a:pPr>
            <a:r>
              <a:rPr lang="en-US" altLang="he-IL" sz="1800" dirty="0"/>
              <a:t>The Tactical Command College shall serve as the “beating heart” for exceptional commanders</a:t>
            </a:r>
          </a:p>
          <a:p>
            <a:pPr marL="514350" indent="-514350" algn="l" rtl="0">
              <a:lnSpc>
                <a:spcPct val="170000"/>
              </a:lnSpc>
              <a:buFont typeface="+mj-lt"/>
              <a:buAutoNum type="arabicPeriod"/>
              <a:defRPr/>
            </a:pPr>
            <a:r>
              <a:rPr lang="en-US" altLang="he-IL" sz="1800" dirty="0">
                <a:cs typeface="David" panose="020E0502060401010101" pitchFamily="34" charset="-79"/>
              </a:rPr>
              <a:t>The college shall be a leader in its field, ever learning and improving.</a:t>
            </a:r>
          </a:p>
          <a:p>
            <a:pPr marL="514350" indent="-514350" algn="l" rtl="0">
              <a:lnSpc>
                <a:spcPct val="170000"/>
              </a:lnSpc>
              <a:buFont typeface="+mj-lt"/>
              <a:buAutoNum type="arabicPeriod"/>
              <a:defRPr/>
            </a:pPr>
            <a:r>
              <a:rPr lang="en-US" altLang="he-IL" sz="1800" dirty="0">
                <a:cs typeface="David" panose="020E0502060401010101" pitchFamily="34" charset="-79"/>
              </a:rPr>
              <a:t>The college shall serve as a leading organization teaching decision making skills on the tactical level of the battlefield</a:t>
            </a:r>
          </a:p>
          <a:p>
            <a:pPr marL="514350" indent="-514350" algn="l" rtl="0">
              <a:lnSpc>
                <a:spcPct val="170000"/>
              </a:lnSpc>
              <a:buFont typeface="+mj-lt"/>
              <a:buAutoNum type="arabicPeriod"/>
              <a:defRPr/>
            </a:pPr>
            <a:r>
              <a:rPr lang="en-US" altLang="he-IL" sz="1800" dirty="0">
                <a:cs typeface="David" panose="020E0502060401010101" pitchFamily="34" charset="-79"/>
              </a:rPr>
              <a:t>The Tactical Command Collage culture will incorporate physical fitness as a stepping stone</a:t>
            </a:r>
          </a:p>
          <a:p>
            <a:pPr marL="342900" indent="-342900" algn="l" rtl="0">
              <a:lnSpc>
                <a:spcPct val="170000"/>
              </a:lnSpc>
              <a:buFont typeface="+mj-lt"/>
              <a:buAutoNum type="arabicPeriod"/>
              <a:defRPr/>
            </a:pPr>
            <a:endParaRPr lang="en-US" altLang="he-IL" sz="1050" dirty="0">
              <a:cs typeface="David" panose="020E0502060401010101" pitchFamily="34" charset="-79"/>
            </a:endParaRPr>
          </a:p>
        </p:txBody>
      </p:sp>
    </p:spTree>
    <p:extLst>
      <p:ext uri="{BB962C8B-B14F-4D97-AF65-F5344CB8AC3E}">
        <p14:creationId xmlns:p14="http://schemas.microsoft.com/office/powerpoint/2010/main" val="24425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p:cNvGrpSpPr/>
          <p:nvPr/>
        </p:nvGrpSpPr>
        <p:grpSpPr>
          <a:xfrm>
            <a:off x="0" y="692331"/>
            <a:ext cx="5003075" cy="5786848"/>
            <a:chOff x="1750424" y="182879"/>
            <a:chExt cx="6048102" cy="6401620"/>
          </a:xfrm>
          <a:scene3d>
            <a:camera prst="perspectiveFront" fov="3300000">
              <a:rot lat="486000" lon="19530000" rev="174000"/>
            </a:camera>
            <a:lightRig rig="harsh" dir="t">
              <a:rot lat="0" lon="0" rev="3000000"/>
            </a:lightRig>
          </a:scene3d>
        </p:grpSpPr>
        <p:grpSp>
          <p:nvGrpSpPr>
            <p:cNvPr id="5" name="קבוצה 4"/>
            <p:cNvGrpSpPr/>
            <p:nvPr/>
          </p:nvGrpSpPr>
          <p:grpSpPr>
            <a:xfrm>
              <a:off x="1750424" y="3762921"/>
              <a:ext cx="6048102" cy="2821578"/>
              <a:chOff x="2704011" y="3762921"/>
              <a:chExt cx="4127864" cy="2821578"/>
            </a:xfrm>
          </p:grpSpPr>
          <p:sp>
            <p:nvSpPr>
              <p:cNvPr id="3" name="חץ למטה 2"/>
              <p:cNvSpPr/>
              <p:nvPr/>
            </p:nvSpPr>
            <p:spPr>
              <a:xfrm>
                <a:off x="4767943" y="3762921"/>
                <a:ext cx="2063932" cy="2821578"/>
              </a:xfrm>
              <a:prstGeom prst="downArrow">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t>The Character Axis</a:t>
                </a:r>
              </a:p>
              <a:p>
                <a:pPr algn="ctr"/>
                <a:r>
                  <a:rPr lang="en-US" sz="1200" dirty="0"/>
                  <a:t>(leadership and values)</a:t>
                </a:r>
                <a:endParaRPr lang="he-IL" sz="1200" dirty="0"/>
              </a:p>
            </p:txBody>
          </p:sp>
          <p:sp>
            <p:nvSpPr>
              <p:cNvPr id="4" name="חץ למטה 3"/>
              <p:cNvSpPr/>
              <p:nvPr/>
            </p:nvSpPr>
            <p:spPr>
              <a:xfrm>
                <a:off x="2704011" y="3762921"/>
                <a:ext cx="2063932" cy="2821578"/>
              </a:xfrm>
              <a:prstGeom prst="downArrow">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a:t>The Professional Axis</a:t>
                </a:r>
              </a:p>
              <a:p>
                <a:pPr algn="ctr" rtl="0"/>
                <a:r>
                  <a:rPr lang="en-US" sz="1200" dirty="0"/>
                  <a:t>(professionalism)</a:t>
                </a:r>
                <a:endParaRPr lang="he-IL" sz="1200" dirty="0"/>
              </a:p>
            </p:txBody>
          </p:sp>
        </p:grpSp>
        <p:sp>
          <p:nvSpPr>
            <p:cNvPr id="2" name="אליפסה 1"/>
            <p:cNvSpPr/>
            <p:nvPr/>
          </p:nvSpPr>
          <p:spPr>
            <a:xfrm>
              <a:off x="2586446" y="182879"/>
              <a:ext cx="4376057" cy="4415245"/>
            </a:xfrm>
            <a:prstGeom prst="ellipse">
              <a:avLst/>
            </a:prstGeom>
            <a:solidFill>
              <a:schemeClr val="accent6"/>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The Commander</a:t>
              </a:r>
            </a:p>
            <a:p>
              <a:pPr algn="ctr"/>
              <a:r>
                <a:rPr lang="en-US" sz="2400" dirty="0"/>
                <a:t>Identifies the change needed and leads it</a:t>
              </a:r>
              <a:endParaRPr lang="he-IL" sz="2400" dirty="0"/>
            </a:p>
          </p:txBody>
        </p:sp>
      </p:grpSp>
      <p:sp>
        <p:nvSpPr>
          <p:cNvPr id="7" name="כותרת 1"/>
          <p:cNvSpPr txBox="1">
            <a:spLocks/>
          </p:cNvSpPr>
          <p:nvPr/>
        </p:nvSpPr>
        <p:spPr>
          <a:xfrm>
            <a:off x="1227907" y="143453"/>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Developing Military Leadership</a:t>
            </a:r>
          </a:p>
        </p:txBody>
      </p:sp>
      <p:pic>
        <p:nvPicPr>
          <p:cNvPr id="1026" name="Picture 2" descr="Image result for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209" y="3843584"/>
            <a:ext cx="4834144" cy="272057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0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Command and Staff “</a:t>
            </a:r>
            <a:r>
              <a:rPr lang="en-US" sz="3200" b="1" dirty="0" err="1">
                <a:latin typeface="+mn-lt"/>
              </a:rPr>
              <a:t>Alon</a:t>
            </a:r>
            <a:r>
              <a:rPr lang="en-US" sz="3200" b="1" dirty="0">
                <a:latin typeface="+mn-lt"/>
              </a:rPr>
              <a:t>” Course</a:t>
            </a:r>
            <a:endParaRPr lang="he-IL" sz="3200" b="1" dirty="0">
              <a:latin typeface="+mn-lt"/>
            </a:endParaRPr>
          </a:p>
        </p:txBody>
      </p:sp>
      <p:pic>
        <p:nvPicPr>
          <p:cNvPr id="23" name="תמונה 22"/>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3611310" y="1944914"/>
            <a:ext cx="2092804" cy="3505447"/>
          </a:xfrm>
          <a:prstGeom prst="rect">
            <a:avLst/>
          </a:prstGeom>
        </p:spPr>
      </p:pic>
    </p:spTree>
    <p:extLst>
      <p:ext uri="{BB962C8B-B14F-4D97-AF65-F5344CB8AC3E}">
        <p14:creationId xmlns:p14="http://schemas.microsoft.com/office/powerpoint/2010/main" val="368535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Vision and Mission</a:t>
            </a:r>
            <a:endParaRPr lang="he-IL" sz="3200" b="1" dirty="0">
              <a:latin typeface="+mn-lt"/>
            </a:endParaRPr>
          </a:p>
        </p:txBody>
      </p:sp>
      <p:sp>
        <p:nvSpPr>
          <p:cNvPr id="4" name="Shape 88"/>
          <p:cNvSpPr txBox="1">
            <a:spLocks/>
          </p:cNvSpPr>
          <p:nvPr/>
        </p:nvSpPr>
        <p:spPr>
          <a:xfrm>
            <a:off x="442996" y="4937152"/>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None/>
              <a:defRPr/>
            </a:pPr>
            <a:r>
              <a:rPr lang="en-US" altLang="he-IL" sz="2400" dirty="0"/>
              <a:t>The “</a:t>
            </a:r>
            <a:r>
              <a:rPr lang="en-US" altLang="he-IL" sz="2400" dirty="0" err="1"/>
              <a:t>Alon</a:t>
            </a:r>
            <a:r>
              <a:rPr lang="en-US" altLang="he-IL" sz="2400" dirty="0"/>
              <a:t>” command and staff course shall train and to prepare the IDF future battalion and flight squadron commanders to their positions </a:t>
            </a:r>
          </a:p>
          <a:p>
            <a:pPr algn="ctr" rtl="0">
              <a:lnSpc>
                <a:spcPct val="170000"/>
              </a:lnSpc>
              <a:buNone/>
              <a:defRPr/>
            </a:pPr>
            <a:r>
              <a:rPr lang="en-US" altLang="he-IL" sz="2400" dirty="0">
                <a:cs typeface="David" panose="020E0502060401010101" pitchFamily="34" charset="-79"/>
              </a:rPr>
              <a:t>The course will </a:t>
            </a:r>
            <a:r>
              <a:rPr lang="en-US" altLang="he-IL" sz="2400" dirty="0"/>
              <a:t>advance the officers knowledge in the military profession, focusing on the relationship between the tactical level and the operational \ strategic level. The course will also </a:t>
            </a:r>
            <a:r>
              <a:rPr lang="en-US" altLang="he-IL" sz="2400" dirty="0">
                <a:cs typeface="David" panose="020E0502060401010101" pitchFamily="34" charset="-79"/>
              </a:rPr>
              <a:t>develop personal leadership skills and enhance </a:t>
            </a:r>
            <a:r>
              <a:rPr lang="en-US" altLang="he-IL" sz="2400" dirty="0" err="1">
                <a:cs typeface="David" panose="020E0502060401010101" pitchFamily="34" charset="-79"/>
              </a:rPr>
              <a:t>jointness</a:t>
            </a:r>
            <a:r>
              <a:rPr lang="en-US" altLang="he-IL" sz="2400" dirty="0">
                <a:cs typeface="David" panose="020E0502060401010101" pitchFamily="34" charset="-79"/>
              </a:rPr>
              <a:t> between the services</a:t>
            </a:r>
            <a:endParaRPr lang="en-US" altLang="he-IL" sz="1200" dirty="0">
              <a:cs typeface="David" panose="020E0502060401010101" pitchFamily="34" charset="-79"/>
            </a:endParaRPr>
          </a:p>
        </p:txBody>
      </p:sp>
    </p:spTree>
    <p:extLst>
      <p:ext uri="{BB962C8B-B14F-4D97-AF65-F5344CB8AC3E}">
        <p14:creationId xmlns:p14="http://schemas.microsoft.com/office/powerpoint/2010/main" val="400051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76" y="3238861"/>
            <a:ext cx="7503885" cy="3365609"/>
          </a:xfrm>
          <a:prstGeom prst="rect">
            <a:avLst/>
          </a:prstGeom>
          <a:effectLst>
            <a:softEdge rad="63500"/>
          </a:effectLst>
        </p:spPr>
      </p:pic>
      <p:sp>
        <p:nvSpPr>
          <p:cNvPr id="4" name="Shape 88"/>
          <p:cNvSpPr txBox="1">
            <a:spLocks/>
          </p:cNvSpPr>
          <p:nvPr/>
        </p:nvSpPr>
        <p:spPr>
          <a:xfrm>
            <a:off x="502867" y="1865940"/>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None/>
              <a:defRPr/>
            </a:pPr>
            <a:r>
              <a:rPr lang="en-US" altLang="he-IL" sz="2400" dirty="0"/>
              <a:t>The “</a:t>
            </a:r>
            <a:r>
              <a:rPr lang="en-US" altLang="he-IL" sz="2400" dirty="0" err="1"/>
              <a:t>Alon</a:t>
            </a:r>
            <a:r>
              <a:rPr lang="en-US" altLang="he-IL" sz="2400" dirty="0"/>
              <a:t>” course shall establish a professional infrastructure and language between the services as well as enhance physical fitness capabilities and the professional knowledge in this subject   </a:t>
            </a:r>
            <a:endParaRPr lang="en-US" altLang="he-IL" sz="1200" dirty="0">
              <a:cs typeface="David" panose="020E0502060401010101" pitchFamily="34" charset="-79"/>
            </a:endParaRPr>
          </a:p>
        </p:txBody>
      </p:sp>
    </p:spTree>
    <p:extLst>
      <p:ext uri="{BB962C8B-B14F-4D97-AF65-F5344CB8AC3E}">
        <p14:creationId xmlns:p14="http://schemas.microsoft.com/office/powerpoint/2010/main" val="45911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Command and staff “</a:t>
            </a:r>
            <a:r>
              <a:rPr lang="en-US" sz="3200" b="1" dirty="0" err="1">
                <a:latin typeface="+mn-lt"/>
              </a:rPr>
              <a:t>Afek</a:t>
            </a:r>
            <a:r>
              <a:rPr lang="en-US" sz="3200" b="1" dirty="0">
                <a:latin typeface="+mn-lt"/>
              </a:rPr>
              <a:t>” Course</a:t>
            </a:r>
            <a:endParaRPr lang="he-IL" sz="3200" b="1" dirty="0">
              <a:latin typeface="+mn-lt"/>
            </a:endParaRPr>
          </a:p>
        </p:txBody>
      </p:sp>
      <p:pic>
        <p:nvPicPr>
          <p:cNvPr id="24" name="תמונה 23"/>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433769" y="1751093"/>
            <a:ext cx="2287345" cy="3359924"/>
          </a:xfrm>
          <a:prstGeom prst="rect">
            <a:avLst/>
          </a:prstGeom>
        </p:spPr>
      </p:pic>
    </p:spTree>
    <p:extLst>
      <p:ext uri="{BB962C8B-B14F-4D97-AF65-F5344CB8AC3E}">
        <p14:creationId xmlns:p14="http://schemas.microsoft.com/office/powerpoint/2010/main" val="241046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מחבר ישר 108"/>
          <p:cNvCxnSpPr/>
          <p:nvPr/>
        </p:nvCxnSpPr>
        <p:spPr>
          <a:xfrm>
            <a:off x="5649859" y="5353802"/>
            <a:ext cx="0" cy="95509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a:xfrm>
            <a:off x="4530808" y="5345094"/>
            <a:ext cx="0" cy="95509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כותרת 2"/>
          <p:cNvSpPr>
            <a:spLocks noGrp="1"/>
          </p:cNvSpPr>
          <p:nvPr>
            <p:ph type="title" idx="4294967295"/>
          </p:nvPr>
        </p:nvSpPr>
        <p:spPr>
          <a:xfrm>
            <a:off x="0" y="2"/>
            <a:ext cx="9144000" cy="764704"/>
          </a:xfrm>
          <a:prstGeom prst="rect">
            <a:avLst/>
          </a:prstGeom>
        </p:spPr>
        <p:txBody>
          <a:bodyPr anchor="ctr"/>
          <a:lstStyle/>
          <a:p>
            <a:pPr algn="ctr"/>
            <a:r>
              <a:rPr lang="en-US" sz="3200" b="1" dirty="0">
                <a:latin typeface="+mn-lt"/>
                <a:cs typeface="David" panose="020E0502060401010101" pitchFamily="34" charset="-79"/>
              </a:rPr>
              <a:t>IDF Structure</a:t>
            </a:r>
            <a:endParaRPr lang="he-IL" sz="3200" b="1" dirty="0">
              <a:latin typeface="+mn-lt"/>
              <a:cs typeface="David" panose="020E0502060401010101" pitchFamily="34" charset="-79"/>
            </a:endParaRPr>
          </a:p>
        </p:txBody>
      </p:sp>
      <p:grpSp>
        <p:nvGrpSpPr>
          <p:cNvPr id="20" name="קבוצה 19"/>
          <p:cNvGrpSpPr/>
          <p:nvPr/>
        </p:nvGrpSpPr>
        <p:grpSpPr>
          <a:xfrm>
            <a:off x="61086" y="1088451"/>
            <a:ext cx="9083630" cy="5355282"/>
            <a:chOff x="61086" y="1088451"/>
            <a:chExt cx="9083630" cy="5355282"/>
          </a:xfrm>
        </p:grpSpPr>
        <p:sp>
          <p:nvSpPr>
            <p:cNvPr id="95" name="מלבן 94"/>
            <p:cNvSpPr/>
            <p:nvPr/>
          </p:nvSpPr>
          <p:spPr>
            <a:xfrm>
              <a:off x="8039305"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MAG</a:t>
              </a:r>
              <a:endParaRPr lang="he-IL" sz="1100" b="1" kern="0" dirty="0">
                <a:solidFill>
                  <a:prstClr val="white"/>
                </a:solidFill>
                <a:cs typeface="Calibri" panose="020F0502020204030204" pitchFamily="34" charset="0"/>
              </a:endParaRPr>
            </a:p>
          </p:txBody>
        </p:sp>
        <p:cxnSp>
          <p:nvCxnSpPr>
            <p:cNvPr id="238" name="מחבר ישר 237"/>
            <p:cNvCxnSpPr/>
            <p:nvPr/>
          </p:nvCxnSpPr>
          <p:spPr>
            <a:xfrm>
              <a:off x="582974"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מחבר ישר 238"/>
            <p:cNvCxnSpPr/>
            <p:nvPr/>
          </p:nvCxnSpPr>
          <p:spPr>
            <a:xfrm>
              <a:off x="5714011" y="4425274"/>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מחבר ישר 239"/>
            <p:cNvCxnSpPr/>
            <p:nvPr/>
          </p:nvCxnSpPr>
          <p:spPr>
            <a:xfrm>
              <a:off x="4454011" y="4421090"/>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מחבר ישר 240"/>
            <p:cNvCxnSpPr/>
            <p:nvPr/>
          </p:nvCxnSpPr>
          <p:spPr>
            <a:xfrm>
              <a:off x="5096869" y="3485605"/>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מחבר ישר 241"/>
            <p:cNvCxnSpPr/>
            <p:nvPr/>
          </p:nvCxnSpPr>
          <p:spPr>
            <a:xfrm>
              <a:off x="1703441" y="3483162"/>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מחבר ישר 242"/>
            <p:cNvCxnSpPr/>
            <p:nvPr/>
          </p:nvCxnSpPr>
          <p:spPr>
            <a:xfrm>
              <a:off x="8039305" y="3481653"/>
              <a:ext cx="0" cy="2962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מחבר ישר 245"/>
            <p:cNvCxnSpPr/>
            <p:nvPr/>
          </p:nvCxnSpPr>
          <p:spPr>
            <a:xfrm>
              <a:off x="2845536"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מחבר ישר 2"/>
            <p:cNvCxnSpPr/>
            <p:nvPr/>
          </p:nvCxnSpPr>
          <p:spPr>
            <a:xfrm>
              <a:off x="3980614" y="5337003"/>
              <a:ext cx="2232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מחבר ישר 2"/>
            <p:cNvCxnSpPr/>
            <p:nvPr/>
          </p:nvCxnSpPr>
          <p:spPr>
            <a:xfrm>
              <a:off x="7910259" y="5856357"/>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מחבר ישר 2"/>
            <p:cNvCxnSpPr/>
            <p:nvPr/>
          </p:nvCxnSpPr>
          <p:spPr>
            <a:xfrm>
              <a:off x="7900734" y="5242053"/>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מחבר ישר 2"/>
            <p:cNvCxnSpPr/>
            <p:nvPr/>
          </p:nvCxnSpPr>
          <p:spPr>
            <a:xfrm>
              <a:off x="7900734" y="4507115"/>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מחבר ישר 2"/>
            <p:cNvCxnSpPr/>
            <p:nvPr/>
          </p:nvCxnSpPr>
          <p:spPr>
            <a:xfrm>
              <a:off x="4454011" y="4421090"/>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מחבר ישר 260"/>
            <p:cNvCxnSpPr/>
            <p:nvPr/>
          </p:nvCxnSpPr>
          <p:spPr>
            <a:xfrm>
              <a:off x="3975529"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מחבר ישר 261"/>
            <p:cNvCxnSpPr/>
            <p:nvPr/>
          </p:nvCxnSpPr>
          <p:spPr>
            <a:xfrm>
              <a:off x="6222263"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מחבר ישר 2"/>
            <p:cNvCxnSpPr/>
            <p:nvPr/>
          </p:nvCxnSpPr>
          <p:spPr>
            <a:xfrm>
              <a:off x="587141" y="4422140"/>
              <a:ext cx="226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a:off x="2333425" y="535063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p:nvPr/>
          </p:nvCxnSpPr>
          <p:spPr>
            <a:xfrm>
              <a:off x="1073425" y="5346448"/>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מחבר ישר 2"/>
            <p:cNvCxnSpPr/>
            <p:nvPr/>
          </p:nvCxnSpPr>
          <p:spPr>
            <a:xfrm>
              <a:off x="1073425" y="5346448"/>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מלבן 263"/>
            <p:cNvSpPr/>
            <p:nvPr/>
          </p:nvSpPr>
          <p:spPr>
            <a:xfrm>
              <a:off x="1189352"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Ground</a:t>
              </a:r>
            </a:p>
            <a:p>
              <a:pPr algn="ctr" fontAlgn="base">
                <a:spcBef>
                  <a:spcPct val="0"/>
                </a:spcBef>
                <a:spcAft>
                  <a:spcPct val="0"/>
                </a:spcAft>
              </a:pPr>
              <a:r>
                <a:rPr lang="en-US" sz="1100" b="1" kern="0" dirty="0">
                  <a:solidFill>
                    <a:prstClr val="white"/>
                  </a:solidFill>
                  <a:cs typeface="Calibri" panose="020F0502020204030204" pitchFamily="34" charset="0"/>
                </a:rPr>
                <a:t>Forces</a:t>
              </a:r>
              <a:endParaRPr lang="he-IL" sz="1100" b="1" kern="0" dirty="0">
                <a:solidFill>
                  <a:prstClr val="white"/>
                </a:solidFill>
                <a:cs typeface="Calibri" panose="020F0502020204030204" pitchFamily="34" charset="0"/>
              </a:endParaRPr>
            </a:p>
          </p:txBody>
        </p:sp>
        <p:sp>
          <p:nvSpPr>
            <p:cNvPr id="274" name="מלבן 273"/>
            <p:cNvSpPr/>
            <p:nvPr/>
          </p:nvSpPr>
          <p:spPr>
            <a:xfrm>
              <a:off x="4379209"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Commands</a:t>
              </a:r>
              <a:endParaRPr lang="he-IL" sz="1100" b="1" kern="0" dirty="0">
                <a:solidFill>
                  <a:prstClr val="white"/>
                </a:solidFill>
                <a:cs typeface="Calibri" panose="020F0502020204030204" pitchFamily="34" charset="0"/>
              </a:endParaRPr>
            </a:p>
          </p:txBody>
        </p:sp>
        <p:sp>
          <p:nvSpPr>
            <p:cNvPr id="275" name="מלבן 274"/>
            <p:cNvSpPr/>
            <p:nvPr/>
          </p:nvSpPr>
          <p:spPr>
            <a:xfrm>
              <a:off x="7316044"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General Staff</a:t>
              </a:r>
              <a:endParaRPr lang="he-IL" sz="1100" b="1" kern="0" dirty="0">
                <a:solidFill>
                  <a:prstClr val="white"/>
                </a:solidFill>
                <a:cs typeface="Calibri" panose="020F0502020204030204" pitchFamily="34" charset="0"/>
              </a:endParaRPr>
            </a:p>
          </p:txBody>
        </p:sp>
        <p:sp>
          <p:nvSpPr>
            <p:cNvPr id="276" name="מלבן 275"/>
            <p:cNvSpPr/>
            <p:nvPr/>
          </p:nvSpPr>
          <p:spPr>
            <a:xfrm>
              <a:off x="982521" y="3665076"/>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Services</a:t>
              </a:r>
              <a:endParaRPr lang="he-IL" sz="1100" b="1" kern="0" dirty="0">
                <a:solidFill>
                  <a:prstClr val="white"/>
                </a:solidFill>
                <a:cs typeface="Calibri" panose="020F0502020204030204" pitchFamily="34" charset="0"/>
              </a:endParaRPr>
            </a:p>
          </p:txBody>
        </p:sp>
        <p:sp>
          <p:nvSpPr>
            <p:cNvPr id="277" name="מלבן 276"/>
            <p:cNvSpPr/>
            <p:nvPr/>
          </p:nvSpPr>
          <p:spPr>
            <a:xfrm>
              <a:off x="8174694"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J2</a:t>
              </a:r>
              <a:endParaRPr lang="he-IL" sz="1100" b="1" kern="0" dirty="0">
                <a:solidFill>
                  <a:prstClr val="white"/>
                </a:solidFill>
                <a:cs typeface="Calibri" panose="020F0502020204030204" pitchFamily="34" charset="0"/>
              </a:endParaRPr>
            </a:p>
          </p:txBody>
        </p:sp>
        <p:sp>
          <p:nvSpPr>
            <p:cNvPr id="278" name="מלבן 277"/>
            <p:cNvSpPr/>
            <p:nvPr/>
          </p:nvSpPr>
          <p:spPr>
            <a:xfrm>
              <a:off x="7010156"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J1</a:t>
              </a:r>
              <a:endParaRPr lang="he-IL" sz="1100" b="1" kern="0" dirty="0">
                <a:solidFill>
                  <a:prstClr val="white"/>
                </a:solidFill>
                <a:cs typeface="Calibri" panose="020F0502020204030204" pitchFamily="34" charset="0"/>
              </a:endParaRPr>
            </a:p>
          </p:txBody>
        </p:sp>
        <p:sp>
          <p:nvSpPr>
            <p:cNvPr id="279" name="מלבן 278"/>
            <p:cNvSpPr/>
            <p:nvPr/>
          </p:nvSpPr>
          <p:spPr>
            <a:xfrm>
              <a:off x="7006295" y="5062053"/>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J3</a:t>
              </a:r>
              <a:endParaRPr lang="he-IL" sz="1100" b="1" kern="0" dirty="0">
                <a:solidFill>
                  <a:prstClr val="white"/>
                </a:solidFill>
                <a:cs typeface="Calibri" panose="020F0502020204030204" pitchFamily="34" charset="0"/>
              </a:endParaRPr>
            </a:p>
          </p:txBody>
        </p:sp>
        <p:sp>
          <p:nvSpPr>
            <p:cNvPr id="280" name="מלבן 279"/>
            <p:cNvSpPr/>
            <p:nvPr/>
          </p:nvSpPr>
          <p:spPr>
            <a:xfrm>
              <a:off x="8174694" y="5064209"/>
              <a:ext cx="900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defRPr/>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endParaRPr>
            </a:p>
          </p:txBody>
        </p:sp>
        <p:sp>
          <p:nvSpPr>
            <p:cNvPr id="281" name="מלבן 280"/>
            <p:cNvSpPr/>
            <p:nvPr/>
          </p:nvSpPr>
          <p:spPr>
            <a:xfrm>
              <a:off x="7008860"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J5</a:t>
              </a:r>
              <a:endParaRPr lang="he-IL" sz="1100" b="1" kern="0" dirty="0">
                <a:solidFill>
                  <a:prstClr val="white"/>
                </a:solidFill>
                <a:cs typeface="Calibri" panose="020F0502020204030204" pitchFamily="34" charset="0"/>
              </a:endParaRPr>
            </a:p>
          </p:txBody>
        </p:sp>
        <p:sp>
          <p:nvSpPr>
            <p:cNvPr id="282" name="מלבן 281"/>
            <p:cNvSpPr/>
            <p:nvPr/>
          </p:nvSpPr>
          <p:spPr>
            <a:xfrm>
              <a:off x="8177875"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J6</a:t>
              </a:r>
              <a:endParaRPr lang="he-IL" sz="1100" b="1" kern="0" dirty="0">
                <a:solidFill>
                  <a:prstClr val="white"/>
                </a:solidFill>
                <a:cs typeface="Calibri" panose="020F0502020204030204" pitchFamily="34" charset="0"/>
              </a:endParaRPr>
            </a:p>
          </p:txBody>
        </p:sp>
        <p:sp>
          <p:nvSpPr>
            <p:cNvPr id="283" name="מלבן 282"/>
            <p:cNvSpPr/>
            <p:nvPr/>
          </p:nvSpPr>
          <p:spPr>
            <a:xfrm>
              <a:off x="3934849"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Northern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4" name="מלבן 283"/>
            <p:cNvSpPr/>
            <p:nvPr/>
          </p:nvSpPr>
          <p:spPr>
            <a:xfrm>
              <a:off x="5195105"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Central</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5" name="מלבן 284"/>
            <p:cNvSpPr/>
            <p:nvPr/>
          </p:nvSpPr>
          <p:spPr>
            <a:xfrm>
              <a:off x="3454655"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Southern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6" name="מלבן 285"/>
            <p:cNvSpPr/>
            <p:nvPr/>
          </p:nvSpPr>
          <p:spPr>
            <a:xfrm>
              <a:off x="4576908"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Home Front</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7" name="מלבן 286"/>
            <p:cNvSpPr/>
            <p:nvPr/>
          </p:nvSpPr>
          <p:spPr>
            <a:xfrm>
              <a:off x="5699161" y="548097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Joint</a:t>
              </a:r>
            </a:p>
            <a:p>
              <a:pPr algn="ctr" fontAlgn="base">
                <a:spcBef>
                  <a:spcPct val="0"/>
                </a:spcBef>
                <a:spcAft>
                  <a:spcPct val="0"/>
                </a:spcAft>
              </a:pPr>
              <a:r>
                <a:rPr lang="en-US" sz="1100" b="1" kern="0" dirty="0">
                  <a:solidFill>
                    <a:prstClr val="white"/>
                  </a:solidFill>
                  <a:cs typeface="Calibri" panose="020F0502020204030204" pitchFamily="34" charset="0"/>
                </a:rPr>
                <a:t>Command</a:t>
              </a:r>
            </a:p>
          </p:txBody>
        </p:sp>
        <p:sp>
          <p:nvSpPr>
            <p:cNvPr id="288" name="מלבן 287"/>
            <p:cNvSpPr/>
            <p:nvPr/>
          </p:nvSpPr>
          <p:spPr>
            <a:xfrm>
              <a:off x="61086"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Navy</a:t>
              </a:r>
              <a:endParaRPr lang="he-IL" sz="1100" b="1" kern="0" dirty="0">
                <a:solidFill>
                  <a:prstClr val="white"/>
                </a:solidFill>
                <a:cs typeface="Calibri" panose="020F0502020204030204" pitchFamily="34" charset="0"/>
              </a:endParaRPr>
            </a:p>
          </p:txBody>
        </p:sp>
        <p:sp>
          <p:nvSpPr>
            <p:cNvPr id="289" name="מלבן 288"/>
            <p:cNvSpPr/>
            <p:nvPr/>
          </p:nvSpPr>
          <p:spPr>
            <a:xfrm>
              <a:off x="2317618"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Air Force</a:t>
              </a:r>
              <a:endParaRPr lang="he-IL" sz="1100" b="1" kern="0" dirty="0">
                <a:solidFill>
                  <a:prstClr val="white"/>
                </a:solidFill>
                <a:cs typeface="Calibri" panose="020F0502020204030204" pitchFamily="34" charset="0"/>
              </a:endParaRPr>
            </a:p>
          </p:txBody>
        </p:sp>
        <p:sp>
          <p:nvSpPr>
            <p:cNvPr id="290" name="מלבן 289"/>
            <p:cNvSpPr/>
            <p:nvPr/>
          </p:nvSpPr>
          <p:spPr>
            <a:xfrm>
              <a:off x="554195" y="548093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Corps’</a:t>
              </a:r>
              <a:endParaRPr lang="he-IL" sz="1100" b="1" kern="0" dirty="0">
                <a:solidFill>
                  <a:prstClr val="white"/>
                </a:solidFill>
                <a:cs typeface="Calibri" panose="020F0502020204030204" pitchFamily="34" charset="0"/>
              </a:endParaRPr>
            </a:p>
          </p:txBody>
        </p:sp>
        <p:sp>
          <p:nvSpPr>
            <p:cNvPr id="291" name="מלבן 290"/>
            <p:cNvSpPr/>
            <p:nvPr/>
          </p:nvSpPr>
          <p:spPr>
            <a:xfrm>
              <a:off x="1808219" y="5480939"/>
              <a:ext cx="1044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cs typeface="Calibri" panose="020F0502020204030204" pitchFamily="34" charset="0"/>
              </a:endParaRPr>
            </a:p>
          </p:txBody>
        </p:sp>
        <p:cxnSp>
          <p:nvCxnSpPr>
            <p:cNvPr id="79" name="מחבר ישר 78"/>
            <p:cNvCxnSpPr/>
            <p:nvPr/>
          </p:nvCxnSpPr>
          <p:spPr>
            <a:xfrm>
              <a:off x="6876456"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277835"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4570105" y="1448451"/>
              <a:ext cx="0" cy="20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2"/>
            <p:cNvCxnSpPr/>
            <p:nvPr/>
          </p:nvCxnSpPr>
          <p:spPr>
            <a:xfrm>
              <a:off x="2268320" y="1736523"/>
              <a:ext cx="460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מחבר ישר 2"/>
            <p:cNvCxnSpPr/>
            <p:nvPr/>
          </p:nvCxnSpPr>
          <p:spPr>
            <a:xfrm>
              <a:off x="1704293" y="2528523"/>
              <a:ext cx="1134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705863" y="252852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a:off x="2835989"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5221468"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6335496"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a:off x="8566803"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מחבר ישר 2"/>
            <p:cNvCxnSpPr/>
            <p:nvPr/>
          </p:nvCxnSpPr>
          <p:spPr>
            <a:xfrm>
              <a:off x="1703425" y="3488953"/>
              <a:ext cx="6336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מלבן 89"/>
            <p:cNvSpPr/>
            <p:nvPr/>
          </p:nvSpPr>
          <p:spPr>
            <a:xfrm>
              <a:off x="3852217" y="1088451"/>
              <a:ext cx="1439863"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CHOD</a:t>
              </a:r>
              <a:endParaRPr lang="he-IL" sz="1100" b="1" kern="0" dirty="0">
                <a:solidFill>
                  <a:prstClr val="white"/>
                </a:solidFill>
                <a:cs typeface="Calibri" panose="020F0502020204030204" pitchFamily="34" charset="0"/>
              </a:endParaRPr>
            </a:p>
          </p:txBody>
        </p:sp>
        <p:sp>
          <p:nvSpPr>
            <p:cNvPr id="91" name="מלבן 90"/>
            <p:cNvSpPr/>
            <p:nvPr/>
          </p:nvSpPr>
          <p:spPr>
            <a:xfrm>
              <a:off x="1556915"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DCHOD</a:t>
              </a:r>
              <a:endParaRPr lang="he-IL" sz="1100" b="1" kern="0" dirty="0">
                <a:solidFill>
                  <a:prstClr val="white"/>
                </a:solidFill>
                <a:cs typeface="Calibri" panose="020F0502020204030204" pitchFamily="34" charset="0"/>
              </a:endParaRPr>
            </a:p>
          </p:txBody>
        </p:sp>
        <p:sp>
          <p:nvSpPr>
            <p:cNvPr id="92" name="מלבן 91"/>
            <p:cNvSpPr/>
            <p:nvPr/>
          </p:nvSpPr>
          <p:spPr>
            <a:xfrm>
              <a:off x="1196091"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Supervision</a:t>
              </a:r>
            </a:p>
            <a:p>
              <a:pPr algn="ctr" fontAlgn="base">
                <a:spcBef>
                  <a:spcPct val="0"/>
                </a:spcBef>
                <a:spcAft>
                  <a:spcPct val="0"/>
                </a:spcAft>
              </a:pPr>
              <a:r>
                <a:rPr lang="en-US" sz="1100" b="1" kern="0" dirty="0">
                  <a:solidFill>
                    <a:prstClr val="white"/>
                  </a:solidFill>
                  <a:cs typeface="Calibri" panose="020F0502020204030204" pitchFamily="34" charset="0"/>
                </a:rPr>
                <a:t>Department</a:t>
              </a:r>
              <a:endParaRPr lang="he-IL" sz="1100" b="1" kern="0" dirty="0">
                <a:solidFill>
                  <a:prstClr val="white"/>
                </a:solidFill>
                <a:cs typeface="Calibri" panose="020F0502020204030204" pitchFamily="34" charset="0"/>
              </a:endParaRPr>
            </a:p>
          </p:txBody>
        </p:sp>
        <p:sp>
          <p:nvSpPr>
            <p:cNvPr id="93" name="מלבן 92"/>
            <p:cNvSpPr/>
            <p:nvPr/>
          </p:nvSpPr>
          <p:spPr>
            <a:xfrm>
              <a:off x="2313115"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Reserve</a:t>
              </a:r>
            </a:p>
            <a:p>
              <a:pPr algn="ctr" fontAlgn="base">
                <a:spcBef>
                  <a:spcPct val="0"/>
                </a:spcBef>
                <a:spcAft>
                  <a:spcPct val="0"/>
                </a:spcAft>
              </a:pPr>
              <a:r>
                <a:rPr lang="en-US" sz="1100" b="1" kern="0" dirty="0">
                  <a:solidFill>
                    <a:prstClr val="white"/>
                  </a:solidFill>
                  <a:cs typeface="Calibri" panose="020F0502020204030204" pitchFamily="34" charset="0"/>
                </a:rPr>
                <a:t>Officer</a:t>
              </a:r>
              <a:endParaRPr lang="he-IL" sz="1100" b="1" kern="0" dirty="0">
                <a:solidFill>
                  <a:prstClr val="white"/>
                </a:solidFill>
                <a:cs typeface="Calibri" panose="020F0502020204030204" pitchFamily="34" charset="0"/>
              </a:endParaRPr>
            </a:p>
          </p:txBody>
        </p:sp>
        <p:sp>
          <p:nvSpPr>
            <p:cNvPr id="94" name="מלבן 93"/>
            <p:cNvSpPr/>
            <p:nvPr/>
          </p:nvSpPr>
          <p:spPr>
            <a:xfrm>
              <a:off x="6156176"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Professional</a:t>
              </a:r>
            </a:p>
            <a:p>
              <a:pPr algn="ctr" fontAlgn="base">
                <a:spcBef>
                  <a:spcPct val="0"/>
                </a:spcBef>
                <a:spcAft>
                  <a:spcPct val="0"/>
                </a:spcAft>
              </a:pPr>
              <a:r>
                <a:rPr lang="en-US" sz="1100" b="1" kern="0" dirty="0">
                  <a:solidFill>
                    <a:prstClr val="white"/>
                  </a:solidFill>
                  <a:cs typeface="Calibri" panose="020F0502020204030204" pitchFamily="34" charset="0"/>
                </a:rPr>
                <a:t>Advisors</a:t>
              </a:r>
              <a:endParaRPr lang="he-IL" sz="1100" b="1" kern="0" dirty="0">
                <a:solidFill>
                  <a:prstClr val="white"/>
                </a:solidFill>
                <a:cs typeface="Calibri" panose="020F0502020204030204" pitchFamily="34" charset="0"/>
              </a:endParaRPr>
            </a:p>
          </p:txBody>
        </p:sp>
        <p:sp>
          <p:nvSpPr>
            <p:cNvPr id="96" name="מלבן 95"/>
            <p:cNvSpPr/>
            <p:nvPr/>
          </p:nvSpPr>
          <p:spPr>
            <a:xfrm>
              <a:off x="6923689"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a:t>
              </a:r>
            </a:p>
            <a:p>
              <a:pPr algn="ctr" fontAlgn="base">
                <a:spcBef>
                  <a:spcPct val="0"/>
                </a:spcBef>
                <a:spcAft>
                  <a:spcPct val="0"/>
                </a:spcAft>
              </a:pPr>
              <a:r>
                <a:rPr lang="en-US" sz="1100" b="1" kern="0" dirty="0">
                  <a:solidFill>
                    <a:prstClr val="white"/>
                  </a:solidFill>
                  <a:cs typeface="Calibri" panose="020F0502020204030204" pitchFamily="34" charset="0"/>
                </a:rPr>
                <a:t>Rabbinate</a:t>
              </a:r>
              <a:endParaRPr lang="he-IL" sz="1100" b="1" kern="0" dirty="0">
                <a:solidFill>
                  <a:prstClr val="white"/>
                </a:solidFill>
                <a:cs typeface="Calibri" panose="020F0502020204030204" pitchFamily="34" charset="0"/>
              </a:endParaRPr>
            </a:p>
          </p:txBody>
        </p:sp>
        <p:sp>
          <p:nvSpPr>
            <p:cNvPr id="97" name="מלבן 96"/>
            <p:cNvSpPr/>
            <p:nvPr/>
          </p:nvSpPr>
          <p:spPr>
            <a:xfrm>
              <a:off x="5807057"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Gender</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sp>
          <p:nvSpPr>
            <p:cNvPr id="98" name="מלבן 97"/>
            <p:cNvSpPr/>
            <p:nvPr/>
          </p:nvSpPr>
          <p:spPr>
            <a:xfrm>
              <a:off x="4691441"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Financial</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cxnSp>
          <p:nvCxnSpPr>
            <p:cNvPr id="99" name="מחבר ישר 2"/>
            <p:cNvCxnSpPr/>
            <p:nvPr/>
          </p:nvCxnSpPr>
          <p:spPr>
            <a:xfrm>
              <a:off x="5220896" y="2527131"/>
              <a:ext cx="334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7454974"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520" y="4324950"/>
              <a:ext cx="360000" cy="360000"/>
            </a:xfrm>
            <a:prstGeom prst="rect">
              <a:avLst/>
            </a:prstGeom>
            <a:effectLst>
              <a:outerShdw blurRad="63500" sx="102000" sy="102000" algn="ctr" rotWithShape="0">
                <a:prstClr val="black">
                  <a:alpha val="40000"/>
                </a:prst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420" y="4325745"/>
              <a:ext cx="360000" cy="360000"/>
            </a:xfrm>
            <a:prstGeom prst="rect">
              <a:avLst/>
            </a:prstGeom>
            <a:effectLst>
              <a:outerShdw blurRad="63500" sx="102000" sy="102000" algn="ctr" rotWithShape="0">
                <a:prstClr val="black">
                  <a:alpha val="40000"/>
                </a:prstClr>
              </a:outerShdw>
            </a:effectLst>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066" y="5064750"/>
              <a:ext cx="360000" cy="360000"/>
            </a:xfrm>
            <a:prstGeom prst="rect">
              <a:avLst/>
            </a:prstGeom>
            <a:effectLst>
              <a:outerShdw blurRad="63500" sx="102000" sy="102000" algn="ctr" rotWithShape="0">
                <a:prstClr val="black">
                  <a:alpha val="40000"/>
                </a:prst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8486" y="5482909"/>
              <a:ext cx="360000" cy="360000"/>
            </a:xfrm>
            <a:prstGeom prst="rect">
              <a:avLst/>
            </a:prstGeom>
            <a:effectLst>
              <a:outerShdw blurRad="63500" sx="102000" sy="102000" algn="ctr" rotWithShape="0">
                <a:prstClr val="black">
                  <a:alpha val="40000"/>
                </a:prstClr>
              </a:outerShdw>
            </a:effectLst>
          </p:spPr>
        </p:pic>
        <p:pic>
          <p:nvPicPr>
            <p:cNvPr id="9" name="תמונה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225" y="5481720"/>
              <a:ext cx="360000" cy="360000"/>
            </a:xfrm>
            <a:prstGeom prst="rect">
              <a:avLst/>
            </a:prstGeom>
            <a:effectLst>
              <a:outerShdw blurRad="63500" sx="102000" sy="102000" algn="ctr" rotWithShape="0">
                <a:prstClr val="black">
                  <a:alpha val="40000"/>
                </a:prst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3151" y="5480163"/>
              <a:ext cx="360000" cy="360000"/>
            </a:xfrm>
            <a:prstGeom prst="rect">
              <a:avLst/>
            </a:prstGeom>
            <a:effectLst>
              <a:outerShdw blurRad="63500" sx="102000" sy="102000" algn="ctr" rotWithShape="0">
                <a:prstClr val="black">
                  <a:alpha val="40000"/>
                </a:prstClr>
              </a:outerShdw>
            </a:effectLst>
          </p:spPr>
        </p:pic>
        <p:pic>
          <p:nvPicPr>
            <p:cNvPr id="11" name="תמונה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1873" y="4547977"/>
              <a:ext cx="360000" cy="360000"/>
            </a:xfrm>
            <a:prstGeom prst="rect">
              <a:avLst/>
            </a:prstGeom>
            <a:effectLst>
              <a:outerShdw blurRad="63500" sx="102000" sy="102000" algn="ctr" rotWithShape="0">
                <a:prstClr val="black">
                  <a:alpha val="40000"/>
                </a:prstClr>
              </a:outerShdw>
            </a:effectLst>
          </p:spPr>
        </p:pic>
        <p:pic>
          <p:nvPicPr>
            <p:cNvPr id="12" name="תמונה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7854" y="4546692"/>
              <a:ext cx="360000" cy="360000"/>
            </a:xfrm>
            <a:prstGeom prst="rect">
              <a:avLst/>
            </a:prstGeom>
            <a:effectLst>
              <a:outerShdw blurRad="63500" sx="102000" sy="102000" algn="ctr" rotWithShape="0">
                <a:prstClr val="black">
                  <a:alpha val="40000"/>
                </a:prstClr>
              </a:outerShdw>
            </a:effectLst>
          </p:spPr>
        </p:pic>
        <p:pic>
          <p:nvPicPr>
            <p:cNvPr id="13" name="תמונה 12"/>
            <p:cNvPicPr>
              <a:picLocks noChangeAspect="1"/>
            </p:cNvPicPr>
            <p:nvPr/>
          </p:nvPicPr>
          <p:blipFill rotWithShape="1">
            <a:blip r:embed="rId10" cstate="print">
              <a:extLst>
                <a:ext uri="{28A0092B-C50C-407E-A947-70E740481C1C}">
                  <a14:useLocalDpi xmlns:a14="http://schemas.microsoft.com/office/drawing/2010/main" val="0"/>
                </a:ext>
              </a:extLst>
            </a:blip>
            <a:srcRect b="860"/>
            <a:stretch/>
          </p:blipFill>
          <p:spPr>
            <a:xfrm>
              <a:off x="3038403" y="4431196"/>
              <a:ext cx="540000" cy="535352"/>
            </a:xfrm>
            <a:prstGeom prst="rect">
              <a:avLst/>
            </a:prstGeom>
            <a:effectLst>
              <a:outerShdw blurRad="63500" sx="102000" sy="102000" algn="ctr" rotWithShape="0">
                <a:prstClr val="black">
                  <a:alpha val="40000"/>
                </a:prstClr>
              </a:outerShdw>
            </a:effectLst>
          </p:spPr>
        </p:pic>
        <p:pic>
          <p:nvPicPr>
            <p:cNvPr id="14" name="תמונה 13"/>
            <p:cNvPicPr>
              <a:picLocks noChangeAspect="1"/>
            </p:cNvPicPr>
            <p:nvPr/>
          </p:nvPicPr>
          <p:blipFill rotWithShape="1">
            <a:blip r:embed="rId11" cstate="print">
              <a:extLst>
                <a:ext uri="{28A0092B-C50C-407E-A947-70E740481C1C}">
                  <a14:useLocalDpi xmlns:a14="http://schemas.microsoft.com/office/drawing/2010/main" val="0"/>
                </a:ext>
              </a:extLst>
            </a:blip>
            <a:srcRect t="-793" b="7448"/>
            <a:stretch/>
          </p:blipFill>
          <p:spPr>
            <a:xfrm>
              <a:off x="726762" y="4446636"/>
              <a:ext cx="540000" cy="504056"/>
            </a:xfrm>
            <a:prstGeom prst="rect">
              <a:avLst/>
            </a:prstGeom>
            <a:effectLst>
              <a:outerShdw blurRad="63500" sx="102000" sy="102000" algn="ctr" rotWithShape="0">
                <a:prstClr val="black">
                  <a:alpha val="40000"/>
                </a:prstClr>
              </a:outerShdw>
            </a:effectLst>
          </p:spPr>
        </p:pic>
        <p:pic>
          <p:nvPicPr>
            <p:cNvPr id="15" name="תמונה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6558" y="4546692"/>
              <a:ext cx="360000" cy="360000"/>
            </a:xfrm>
            <a:prstGeom prst="rect">
              <a:avLst/>
            </a:prstGeom>
            <a:effectLst>
              <a:outerShdw blurRad="63500" sx="102000" sy="102000" algn="ctr" rotWithShape="0">
                <a:prstClr val="black">
                  <a:alpha val="40000"/>
                </a:prstClr>
              </a:outerShdw>
            </a:effectLst>
          </p:spPr>
        </p:pic>
        <p:pic>
          <p:nvPicPr>
            <p:cNvPr id="75" name="תמונה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3522" y="5483786"/>
              <a:ext cx="360000" cy="360000"/>
            </a:xfrm>
            <a:prstGeom prst="rect">
              <a:avLst/>
            </a:prstGeom>
            <a:effectLst>
              <a:outerShdw blurRad="63500" sx="102000" sy="102000" algn="ctr" rotWithShape="0">
                <a:prstClr val="black">
                  <a:alpha val="40000"/>
                </a:prstClr>
              </a:outerShdw>
            </a:effectLst>
          </p:spPr>
        </p:pic>
        <p:pic>
          <p:nvPicPr>
            <p:cNvPr id="76" name="תמונה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12520" y="5055083"/>
              <a:ext cx="382390" cy="382390"/>
            </a:xfrm>
            <a:prstGeom prst="rect">
              <a:avLst/>
            </a:prstGeom>
            <a:effectLst>
              <a:outerShdw blurRad="63500" sx="102000" sy="102000" algn="ctr" rotWithShape="0">
                <a:prstClr val="black">
                  <a:alpha val="40000"/>
                </a:prstClr>
              </a:outerShdw>
            </a:effectLst>
          </p:spPr>
        </p:pic>
        <p:pic>
          <p:nvPicPr>
            <p:cNvPr id="16" name="תמונה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96444" y="2717597"/>
              <a:ext cx="360000" cy="360000"/>
            </a:xfrm>
            <a:prstGeom prst="rect">
              <a:avLst/>
            </a:prstGeom>
            <a:effectLst>
              <a:outerShdw blurRad="63500" sx="102000" sy="102000" algn="ctr" rotWithShape="0">
                <a:prstClr val="black">
                  <a:alpha val="40000"/>
                </a:prstClr>
              </a:outerShdw>
            </a:effectLst>
          </p:spPr>
        </p:pic>
        <p:pic>
          <p:nvPicPr>
            <p:cNvPr id="17" name="תמונה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12716" y="2672544"/>
              <a:ext cx="432000" cy="432000"/>
            </a:xfrm>
            <a:prstGeom prst="rect">
              <a:avLst/>
            </a:prstGeom>
            <a:effectLst>
              <a:outerShdw blurRad="63500" sx="102000" sy="102000" algn="ctr" rotWithShape="0">
                <a:prstClr val="black">
                  <a:alpha val="40000"/>
                </a:prstClr>
              </a:outerShdw>
            </a:effectLst>
          </p:spPr>
        </p:pic>
        <p:pic>
          <p:nvPicPr>
            <p:cNvPr id="18" name="תמונה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38672" y="2713253"/>
              <a:ext cx="360000" cy="360000"/>
            </a:xfrm>
            <a:prstGeom prst="rect">
              <a:avLst/>
            </a:prstGeom>
            <a:effectLst>
              <a:outerShdw blurRad="63500" sx="102000" sy="102000" algn="ctr" rotWithShape="0">
                <a:prstClr val="black">
                  <a:alpha val="40000"/>
                </a:prstClr>
              </a:outerShdw>
            </a:effectLst>
          </p:spPr>
        </p:pic>
        <p:pic>
          <p:nvPicPr>
            <p:cNvPr id="19" name="תמונה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17556" y="2662661"/>
              <a:ext cx="288000" cy="448940"/>
            </a:xfrm>
            <a:prstGeom prst="rect">
              <a:avLst/>
            </a:prstGeom>
            <a:effectLst>
              <a:outerShdw blurRad="63500" sx="102000" sy="102000" algn="ctr" rotWithShape="0">
                <a:prstClr val="black">
                  <a:alpha val="40000"/>
                </a:prstClr>
              </a:outerShdw>
            </a:effectLst>
          </p:spPr>
        </p:pic>
      </p:grpSp>
      <p:pic>
        <p:nvPicPr>
          <p:cNvPr id="21" name="תמונה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15527" y="5689871"/>
            <a:ext cx="356810" cy="353260"/>
          </a:xfrm>
          <a:prstGeom prst="rect">
            <a:avLst/>
          </a:prstGeom>
        </p:spPr>
      </p:pic>
      <p:pic>
        <p:nvPicPr>
          <p:cNvPr id="22" name="תמונה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29615" y="5669696"/>
            <a:ext cx="393610" cy="393610"/>
          </a:xfrm>
          <a:prstGeom prst="rect">
            <a:avLst/>
          </a:prstGeom>
        </p:spPr>
      </p:pic>
      <p:pic>
        <p:nvPicPr>
          <p:cNvPr id="101" name="תמונה 10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7888" y="6148958"/>
            <a:ext cx="432000" cy="322387"/>
          </a:xfrm>
          <a:prstGeom prst="rect">
            <a:avLst/>
          </a:prstGeom>
          <a:effectLst>
            <a:outerShdw blurRad="63500" sx="102000" sy="102000" algn="ctr" rotWithShape="0">
              <a:prstClr val="black">
                <a:alpha val="40000"/>
              </a:prstClr>
            </a:outerShdw>
          </a:effectLst>
        </p:spPr>
      </p:pic>
      <p:pic>
        <p:nvPicPr>
          <p:cNvPr id="102" name="תמונה 101"/>
          <p:cNvPicPr>
            <a:picLocks noChangeAspect="1"/>
          </p:cNvPicPr>
          <p:nvPr/>
        </p:nvPicPr>
        <p:blipFill rotWithShape="1">
          <a:blip r:embed="rId21" cstate="print">
            <a:extLst>
              <a:ext uri="{28A0092B-C50C-407E-A947-70E740481C1C}">
                <a14:useLocalDpi xmlns:a14="http://schemas.microsoft.com/office/drawing/2010/main" val="0"/>
              </a:ext>
            </a:extLst>
          </a:blip>
          <a:srcRect t="7597" b="-1"/>
          <a:stretch/>
        </p:blipFill>
        <p:spPr>
          <a:xfrm>
            <a:off x="1061286" y="5793359"/>
            <a:ext cx="432000" cy="352704"/>
          </a:xfrm>
          <a:prstGeom prst="rect">
            <a:avLst/>
          </a:prstGeom>
          <a:effectLst>
            <a:outerShdw blurRad="63500" sx="102000" sy="102000" algn="ctr" rotWithShape="0">
              <a:prstClr val="black">
                <a:alpha val="40000"/>
              </a:prstClr>
            </a:outerShdw>
          </a:effectLst>
        </p:spPr>
      </p:pic>
      <p:pic>
        <p:nvPicPr>
          <p:cNvPr id="103" name="תמונה 102"/>
          <p:cNvPicPr>
            <a:picLocks noChangeAspect="1"/>
          </p:cNvPicPr>
          <p:nvPr/>
        </p:nvPicPr>
        <p:blipFill rotWithShape="1">
          <a:blip r:embed="rId22" cstate="print">
            <a:extLst>
              <a:ext uri="{28A0092B-C50C-407E-A947-70E740481C1C}">
                <a14:useLocalDpi xmlns:a14="http://schemas.microsoft.com/office/drawing/2010/main" val="0"/>
              </a:ext>
            </a:extLst>
          </a:blip>
          <a:srcRect t="20373"/>
          <a:stretch/>
        </p:blipFill>
        <p:spPr>
          <a:xfrm>
            <a:off x="1060587" y="6148274"/>
            <a:ext cx="432000" cy="323756"/>
          </a:xfrm>
          <a:prstGeom prst="rect">
            <a:avLst/>
          </a:prstGeom>
          <a:effectLst>
            <a:outerShdw blurRad="63500" sx="102000" sy="102000" algn="ctr" rotWithShape="0">
              <a:prstClr val="black">
                <a:alpha val="40000"/>
              </a:prstClr>
            </a:outerShdw>
          </a:effectLst>
        </p:spPr>
      </p:pic>
      <p:pic>
        <p:nvPicPr>
          <p:cNvPr id="104" name="תמונה 10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28587" y="5867106"/>
            <a:ext cx="432000" cy="301089"/>
          </a:xfrm>
          <a:prstGeom prst="rect">
            <a:avLst/>
          </a:prstGeom>
          <a:effectLst>
            <a:outerShdw blurRad="63500" sx="102000" sy="102000" algn="ctr" rotWithShape="0">
              <a:prstClr val="black">
                <a:alpha val="40000"/>
              </a:prstClr>
            </a:outerShdw>
          </a:effectLst>
        </p:spPr>
      </p:pic>
      <p:cxnSp>
        <p:nvCxnSpPr>
          <p:cNvPr id="105" name="מחבר ישר 2"/>
          <p:cNvCxnSpPr/>
          <p:nvPr/>
        </p:nvCxnSpPr>
        <p:spPr>
          <a:xfrm>
            <a:off x="7866982" y="6433296"/>
            <a:ext cx="1770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מלבן 105"/>
          <p:cNvSpPr/>
          <p:nvPr/>
        </p:nvSpPr>
        <p:spPr>
          <a:xfrm>
            <a:off x="6850665" y="6246621"/>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a:solidFill>
                  <a:prstClr val="white"/>
                </a:solidFill>
                <a:cs typeface="Calibri" panose="020F0502020204030204" pitchFamily="34" charset="0"/>
              </a:rPr>
              <a:t>IDF Colleges</a:t>
            </a:r>
            <a:endParaRPr lang="he-IL" sz="1050" b="1" kern="0" dirty="0">
              <a:solidFill>
                <a:prstClr val="white"/>
              </a:solidFill>
              <a:cs typeface="Calibri" panose="020F0502020204030204" pitchFamily="34" charset="0"/>
            </a:endParaRPr>
          </a:p>
        </p:txBody>
      </p:sp>
      <p:pic>
        <p:nvPicPr>
          <p:cNvPr id="107" name="תמונה 106"/>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249806"/>
            <a:ext cx="318665" cy="356815"/>
          </a:xfrm>
          <a:prstGeom prst="rect">
            <a:avLst/>
          </a:prstGeom>
          <a:noFill/>
          <a:ln>
            <a:noFill/>
          </a:ln>
        </p:spPr>
      </p:pic>
      <p:sp>
        <p:nvSpPr>
          <p:cNvPr id="110" name="מלבן 109"/>
          <p:cNvSpPr/>
          <p:nvPr/>
        </p:nvSpPr>
        <p:spPr>
          <a:xfrm>
            <a:off x="5135075" y="6268392"/>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a:solidFill>
                  <a:prstClr val="white"/>
                </a:solidFill>
                <a:cs typeface="Calibri" panose="020F0502020204030204" pitchFamily="34" charset="0"/>
              </a:rPr>
              <a:t>Northern</a:t>
            </a:r>
          </a:p>
          <a:p>
            <a:pPr algn="l" fontAlgn="base">
              <a:spcBef>
                <a:spcPct val="0"/>
              </a:spcBef>
              <a:spcAft>
                <a:spcPct val="0"/>
              </a:spcAft>
            </a:pPr>
            <a:r>
              <a:rPr lang="en-US" sz="1050" b="1" kern="0" dirty="0">
                <a:solidFill>
                  <a:prstClr val="white"/>
                </a:solidFill>
                <a:cs typeface="Calibri" panose="020F0502020204030204" pitchFamily="34" charset="0"/>
              </a:rPr>
              <a:t>Corps</a:t>
            </a:r>
            <a:endParaRPr lang="he-IL" sz="1050" b="1" kern="0" dirty="0">
              <a:solidFill>
                <a:prstClr val="white"/>
              </a:solidFill>
              <a:cs typeface="Calibri" panose="020F0502020204030204" pitchFamily="34" charset="0"/>
            </a:endParaRPr>
          </a:p>
        </p:txBody>
      </p:sp>
      <p:sp>
        <p:nvSpPr>
          <p:cNvPr id="111" name="מלבן 110"/>
          <p:cNvSpPr/>
          <p:nvPr/>
        </p:nvSpPr>
        <p:spPr>
          <a:xfrm>
            <a:off x="4007315" y="6264037"/>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a:solidFill>
                  <a:prstClr val="white"/>
                </a:solidFill>
                <a:cs typeface="Calibri" panose="020F0502020204030204" pitchFamily="34" charset="0"/>
              </a:rPr>
              <a:t>GHQ</a:t>
            </a:r>
          </a:p>
          <a:p>
            <a:pPr algn="l" fontAlgn="base">
              <a:spcBef>
                <a:spcPct val="0"/>
              </a:spcBef>
              <a:spcAft>
                <a:spcPct val="0"/>
              </a:spcAft>
            </a:pPr>
            <a:r>
              <a:rPr lang="en-US" sz="1050" b="1" kern="0" dirty="0">
                <a:solidFill>
                  <a:prstClr val="white"/>
                </a:solidFill>
                <a:cs typeface="Calibri" panose="020F0502020204030204" pitchFamily="34" charset="0"/>
              </a:rPr>
              <a:t>Corps</a:t>
            </a:r>
            <a:endParaRPr lang="he-IL" sz="1050" b="1" kern="0" dirty="0">
              <a:solidFill>
                <a:prstClr val="white"/>
              </a:solidFill>
              <a:cs typeface="Calibri" panose="020F0502020204030204" pitchFamily="34" charset="0"/>
            </a:endParaRPr>
          </a:p>
        </p:txBody>
      </p:sp>
      <p:pic>
        <p:nvPicPr>
          <p:cNvPr id="112" name="תמונה 11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862000" y="6263777"/>
            <a:ext cx="327273" cy="343105"/>
          </a:xfrm>
          <a:prstGeom prst="rect">
            <a:avLst/>
          </a:prstGeom>
          <a:effectLst>
            <a:outerShdw blurRad="63500" sx="102000" sy="102000" algn="ctr" rotWithShape="0">
              <a:prstClr val="black">
                <a:alpha val="40000"/>
              </a:prstClr>
            </a:outerShdw>
          </a:effectLst>
        </p:spPr>
      </p:pic>
      <p:pic>
        <p:nvPicPr>
          <p:cNvPr id="113" name="תמונה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956" y="6265219"/>
            <a:ext cx="360000" cy="36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99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Vision and Mission</a:t>
            </a:r>
            <a:endParaRPr lang="he-IL" sz="3200" b="1" dirty="0">
              <a:latin typeface="+mn-lt"/>
            </a:endParaRPr>
          </a:p>
        </p:txBody>
      </p:sp>
      <p:sp>
        <p:nvSpPr>
          <p:cNvPr id="4" name="Shape 88"/>
          <p:cNvSpPr txBox="1">
            <a:spLocks/>
          </p:cNvSpPr>
          <p:nvPr/>
        </p:nvSpPr>
        <p:spPr>
          <a:xfrm>
            <a:off x="442996" y="4616848"/>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Font typeface="Wingdings" panose="05000000000000000000" pitchFamily="2" charset="2"/>
              <a:buNone/>
              <a:defRPr/>
            </a:pPr>
            <a:r>
              <a:rPr lang="en-US" altLang="he-IL" sz="3200" dirty="0"/>
              <a:t>To provide professional military education, to prepare General Staff officers to the LTC rank, and for the Joint service, interagency high level environment. </a:t>
            </a:r>
          </a:p>
          <a:p>
            <a:pPr algn="ctr" rtl="0">
              <a:lnSpc>
                <a:spcPct val="170000"/>
              </a:lnSpc>
              <a:buFont typeface="Wingdings" panose="05000000000000000000" pitchFamily="2" charset="2"/>
              <a:buNone/>
              <a:defRPr/>
            </a:pPr>
            <a:r>
              <a:rPr lang="en-US" altLang="he-IL" sz="3200" dirty="0"/>
              <a:t>To confront the complex security challenges</a:t>
            </a:r>
            <a:endParaRPr lang="en-US" altLang="he-IL" sz="1600" dirty="0">
              <a:cs typeface="David" panose="020E0502060401010101" pitchFamily="34" charset="-79"/>
            </a:endParaRPr>
          </a:p>
        </p:txBody>
      </p:sp>
    </p:spTree>
    <p:extLst>
      <p:ext uri="{BB962C8B-B14F-4D97-AF65-F5344CB8AC3E}">
        <p14:creationId xmlns:p14="http://schemas.microsoft.com/office/powerpoint/2010/main" val="347896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Qualities and Capabilities</a:t>
            </a:r>
            <a:endParaRPr lang="he-IL" sz="3200" b="1" dirty="0">
              <a:latin typeface="+mn-lt"/>
            </a:endParaRPr>
          </a:p>
        </p:txBody>
      </p:sp>
      <p:graphicFrame>
        <p:nvGraphicFramePr>
          <p:cNvPr id="2" name="דיאגרמה 1"/>
          <p:cNvGraphicFramePr/>
          <p:nvPr>
            <p:extLst>
              <p:ext uri="{D42A27DB-BD31-4B8C-83A1-F6EECF244321}">
                <p14:modId xmlns:p14="http://schemas.microsoft.com/office/powerpoint/2010/main" val="2739326266"/>
              </p:ext>
            </p:extLst>
          </p:nvPr>
        </p:nvGraphicFramePr>
        <p:xfrm>
          <a:off x="-872673" y="1323098"/>
          <a:ext cx="10900229" cy="526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07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b="1" dirty="0"/>
              <a:t>Apply dynamic leadership skill</a:t>
            </a:r>
          </a:p>
          <a:p>
            <a:pPr algn="l" rtl="0">
              <a:lnSpc>
                <a:spcPct val="170000"/>
              </a:lnSpc>
              <a:defRPr/>
            </a:pPr>
            <a:r>
              <a:rPr lang="en-US" altLang="he-IL" b="1" dirty="0"/>
              <a:t>Student’s development</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42" y="3287305"/>
            <a:ext cx="6894286" cy="3092194"/>
          </a:xfrm>
          <a:prstGeom prst="rect">
            <a:avLst/>
          </a:prstGeom>
          <a:effectLst>
            <a:softEdge rad="31750"/>
          </a:effectLst>
        </p:spPr>
      </p:pic>
    </p:spTree>
    <p:extLst>
      <p:ext uri="{BB962C8B-B14F-4D97-AF65-F5344CB8AC3E}">
        <p14:creationId xmlns:p14="http://schemas.microsoft.com/office/powerpoint/2010/main" val="279356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sz="2400" b="1" dirty="0"/>
              <a:t>Understand and analyze the use of military force and capabilities across the full spectrum of conflicts</a:t>
            </a:r>
          </a:p>
          <a:p>
            <a:pPr algn="l" rtl="0">
              <a:lnSpc>
                <a:spcPct val="170000"/>
              </a:lnSpc>
              <a:defRPr/>
            </a:pPr>
            <a:r>
              <a:rPr lang="en-US" altLang="he-IL" sz="2400" b="1" dirty="0"/>
              <a:t>Understand and analyze the force buildup measures and challenges</a:t>
            </a:r>
          </a:p>
          <a:p>
            <a:pPr algn="l" rtl="0">
              <a:lnSpc>
                <a:spcPct val="170000"/>
              </a:lnSpc>
              <a:defRPr/>
            </a:pPr>
            <a:r>
              <a:rPr lang="en-US" altLang="he-IL" sz="2400" b="1" dirty="0"/>
              <a:t>Apply problem solving skills in the institutional context</a:t>
            </a:r>
          </a:p>
          <a:p>
            <a:pPr algn="l" rtl="0">
              <a:lnSpc>
                <a:spcPct val="170000"/>
              </a:lnSpc>
              <a:defRPr/>
            </a:pPr>
            <a:r>
              <a:rPr lang="en-US" altLang="he-IL" sz="2400" b="1" dirty="0"/>
              <a:t>Apply communication skills required to be effective in the institutional context</a:t>
            </a:r>
          </a:p>
        </p:txBody>
      </p:sp>
    </p:spTree>
    <p:extLst>
      <p:ext uri="{BB962C8B-B14F-4D97-AF65-F5344CB8AC3E}">
        <p14:creationId xmlns:p14="http://schemas.microsoft.com/office/powerpoint/2010/main" val="78697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dirty="0"/>
              <a:t>Being an </a:t>
            </a:r>
            <a:r>
              <a:rPr lang="en-US" altLang="he-IL" u="sng" dirty="0"/>
              <a:t>Israeli</a:t>
            </a:r>
            <a:r>
              <a:rPr lang="en-US" altLang="he-IL" dirty="0"/>
              <a:t> Leading General staff officer in the IDF.</a:t>
            </a:r>
          </a:p>
          <a:p>
            <a:pPr algn="l" rtl="0">
              <a:lnSpc>
                <a:spcPct val="170000"/>
              </a:lnSpc>
              <a:defRPr/>
            </a:pPr>
            <a:r>
              <a:rPr lang="en-US" altLang="he-IL" dirty="0"/>
              <a:t>Understand and analyze the factors which shape the strategic environment and promote strategic thinking</a:t>
            </a:r>
          </a:p>
          <a:p>
            <a:pPr algn="l" rtl="0">
              <a:lnSpc>
                <a:spcPct val="170000"/>
              </a:lnSpc>
              <a:defRPr/>
            </a:pPr>
            <a:endParaRPr lang="en-US" altLang="he-IL" sz="1400" dirty="0">
              <a:cs typeface="David" panose="020E0502060401010101" pitchFamily="34" charset="-79"/>
            </a:endParaRPr>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657" y="3759201"/>
            <a:ext cx="3744686" cy="2808514"/>
          </a:xfrm>
          <a:prstGeom prst="rect">
            <a:avLst/>
          </a:prstGeom>
          <a:effectLst>
            <a:softEdge rad="31750"/>
          </a:effectLst>
        </p:spPr>
      </p:pic>
    </p:spTree>
    <p:extLst>
      <p:ext uri="{BB962C8B-B14F-4D97-AF65-F5344CB8AC3E}">
        <p14:creationId xmlns:p14="http://schemas.microsoft.com/office/powerpoint/2010/main" val="3505882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National Defense College</a:t>
            </a:r>
          </a:p>
        </p:txBody>
      </p:sp>
      <p:pic>
        <p:nvPicPr>
          <p:cNvPr id="16" name="תמונה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80" y="2210404"/>
            <a:ext cx="2281523" cy="3101825"/>
          </a:xfrm>
          <a:prstGeom prst="rect">
            <a:avLst/>
          </a:prstGeom>
        </p:spPr>
      </p:pic>
    </p:spTree>
    <p:extLst>
      <p:ext uri="{BB962C8B-B14F-4D97-AF65-F5344CB8AC3E}">
        <p14:creationId xmlns:p14="http://schemas.microsoft.com/office/powerpoint/2010/main" val="1602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hape 88"/>
          <p:cNvSpPr>
            <a:spLocks noGrp="1"/>
          </p:cNvSpPr>
          <p:nvPr>
            <p:ph type="body" sz="half" idx="4294967295"/>
          </p:nvPr>
        </p:nvSpPr>
        <p:spPr>
          <a:xfrm>
            <a:off x="395288" y="2221991"/>
            <a:ext cx="8268891" cy="1416844"/>
          </a:xfrm>
        </p:spPr>
        <p:txBody>
          <a:bodyPr anchor="b">
            <a:noAutofit/>
          </a:bodyPr>
          <a:lstStyle/>
          <a:p>
            <a:pPr algn="l" rtl="0" eaLnBrk="1" hangingPunct="1">
              <a:lnSpc>
                <a:spcPct val="170000"/>
              </a:lnSpc>
              <a:buFont typeface="Wingdings" panose="05000000000000000000" pitchFamily="2" charset="2"/>
              <a:buNone/>
              <a:defRPr/>
            </a:pPr>
            <a:r>
              <a:rPr altLang="he-IL" sz="3200" b="1" dirty="0"/>
              <a:t>	</a:t>
            </a:r>
            <a:r>
              <a:rPr lang="en-US" altLang="he-IL" sz="2000" b="1" dirty="0">
                <a:cs typeface="David" panose="020E0502060401010101" pitchFamily="34" charset="-79"/>
              </a:rPr>
              <a:t>The National Defense College is the highest state institution in the country, which trains the senior staff of the IDF, the defense establishment and the government to senior command and management positions</a:t>
            </a:r>
          </a:p>
          <a:p>
            <a:pPr eaLnBrk="1" hangingPunct="1">
              <a:lnSpc>
                <a:spcPct val="170000"/>
              </a:lnSpc>
              <a:buFont typeface="Arial" panose="020B0604020202020204" pitchFamily="34" charset="0"/>
              <a:buNone/>
              <a:defRPr/>
            </a:pPr>
            <a:r>
              <a:rPr lang="en-US" altLang="he-IL" sz="1600" b="1" dirty="0">
                <a:cs typeface="David" panose="020E0502060401010101" pitchFamily="34" charset="-79"/>
              </a:rPr>
              <a:t>Decision of the Government of Israel May 23, 1976</a:t>
            </a:r>
            <a:endParaRPr altLang="he-IL" sz="1600" b="1" dirty="0">
              <a:cs typeface="David" panose="020E0502060401010101" pitchFamily="34" charset="-79"/>
            </a:endParaRPr>
          </a:p>
        </p:txBody>
      </p:sp>
      <p:sp>
        <p:nvSpPr>
          <p:cNvPr id="6"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National Defense College - Vision</a:t>
            </a:r>
          </a:p>
        </p:txBody>
      </p:sp>
      <p:pic>
        <p:nvPicPr>
          <p:cNvPr id="2050" name="Picture 2" descr="Image result for israel national defense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995" y="3638835"/>
            <a:ext cx="6245475" cy="336122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1045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מלבן 38"/>
          <p:cNvSpPr/>
          <p:nvPr/>
        </p:nvSpPr>
        <p:spPr>
          <a:xfrm>
            <a:off x="1645299" y="998447"/>
            <a:ext cx="5761962"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Class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3" name="קבוצה 2"/>
          <p:cNvGrpSpPr>
            <a:grpSpLocks/>
          </p:cNvGrpSpPr>
          <p:nvPr/>
        </p:nvGrpSpPr>
        <p:grpSpPr bwMode="auto">
          <a:xfrm>
            <a:off x="91679" y="4404123"/>
            <a:ext cx="9052625" cy="1685209"/>
            <a:chOff x="122241" y="4728645"/>
            <a:chExt cx="12070080" cy="2247461"/>
          </a:xfrm>
        </p:grpSpPr>
        <p:grpSp>
          <p:nvGrpSpPr>
            <p:cNvPr id="14340" name="קבוצה 1"/>
            <p:cNvGrpSpPr>
              <a:grpSpLocks/>
            </p:cNvGrpSpPr>
            <p:nvPr/>
          </p:nvGrpSpPr>
          <p:grpSpPr bwMode="auto">
            <a:xfrm>
              <a:off x="122241" y="4728645"/>
              <a:ext cx="12070080" cy="2129246"/>
              <a:chOff x="122241" y="4728645"/>
              <a:chExt cx="12070080" cy="2129246"/>
            </a:xfrm>
          </p:grpSpPr>
          <p:sp>
            <p:nvSpPr>
              <p:cNvPr id="9" name="אליפסה 8"/>
              <p:cNvSpPr/>
              <p:nvPr/>
            </p:nvSpPr>
            <p:spPr>
              <a:xfrm>
                <a:off x="122241" y="4728645"/>
                <a:ext cx="12070080" cy="2129246"/>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p>
            </p:txBody>
          </p:sp>
          <p:sp>
            <p:nvSpPr>
              <p:cNvPr id="41" name="מלבן 40"/>
              <p:cNvSpPr/>
              <p:nvPr/>
            </p:nvSpPr>
            <p:spPr>
              <a:xfrm>
                <a:off x="4868164" y="5010150"/>
                <a:ext cx="2408936" cy="1355834"/>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Basic Concepts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2" name="מלבן 41"/>
              <p:cNvSpPr/>
              <p:nvPr/>
            </p:nvSpPr>
            <p:spPr>
              <a:xfrm>
                <a:off x="4939498" y="5719653"/>
                <a:ext cx="2337602" cy="927727"/>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Forefathers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14341" name="TextBox 10"/>
            <p:cNvSpPr txBox="1">
              <a:spLocks noChangeArrowheads="1"/>
            </p:cNvSpPr>
            <p:nvPr/>
          </p:nvSpPr>
          <p:spPr bwMode="auto">
            <a:xfrm>
              <a:off x="8948900" y="6483550"/>
              <a:ext cx="2917700" cy="49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en-US" sz="1800" b="1">
                  <a:latin typeface="+mn-lt"/>
                </a:rPr>
                <a:t>Foundations Seasons</a:t>
              </a:r>
              <a:endParaRPr lang="he-IL" altLang="en-US" sz="1800" b="1">
                <a:latin typeface="+mn-lt"/>
              </a:endParaRPr>
            </a:p>
          </p:txBody>
        </p:sp>
      </p:grpSp>
    </p:spTree>
    <p:extLst>
      <p:ext uri="{BB962C8B-B14F-4D97-AF65-F5344CB8AC3E}">
        <p14:creationId xmlns:p14="http://schemas.microsoft.com/office/powerpoint/2010/main" val="251042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אליפסה 8"/>
          <p:cNvSpPr/>
          <p:nvPr/>
        </p:nvSpPr>
        <p:spPr>
          <a:xfrm>
            <a:off x="1" y="4403815"/>
            <a:ext cx="9052560" cy="1596935"/>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grpSp>
        <p:nvGrpSpPr>
          <p:cNvPr id="44" name="קבוצה 43"/>
          <p:cNvGrpSpPr>
            <a:grpSpLocks/>
          </p:cNvGrpSpPr>
          <p:nvPr/>
        </p:nvGrpSpPr>
        <p:grpSpPr bwMode="auto">
          <a:xfrm>
            <a:off x="10716" y="3052763"/>
            <a:ext cx="9052322" cy="1868091"/>
            <a:chOff x="14069" y="2926828"/>
            <a:chExt cx="12070079" cy="2491336"/>
          </a:xfrm>
        </p:grpSpPr>
        <p:sp>
          <p:nvSpPr>
            <p:cNvPr id="24" name="פחית 23"/>
            <p:cNvSpPr/>
            <p:nvPr/>
          </p:nvSpPr>
          <p:spPr>
            <a:xfrm>
              <a:off x="7904151" y="2949058"/>
              <a:ext cx="1120804" cy="2469106"/>
            </a:xfrm>
            <a:prstGeom prst="can">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2" name="פחית 21"/>
            <p:cNvSpPr/>
            <p:nvPr/>
          </p:nvSpPr>
          <p:spPr>
            <a:xfrm>
              <a:off x="890392" y="2926828"/>
              <a:ext cx="1671681" cy="2469106"/>
            </a:xfrm>
            <a:prstGeom prst="can">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0" name="פחית 19"/>
            <p:cNvSpPr/>
            <p:nvPr/>
          </p:nvSpPr>
          <p:spPr>
            <a:xfrm>
              <a:off x="3085962" y="2926828"/>
              <a:ext cx="1658982" cy="2469106"/>
            </a:xfrm>
            <a:prstGeom prst="can">
              <a:avLst/>
            </a:prstGeom>
            <a:solidFill>
              <a:srgbClr val="7030A0">
                <a:alpha val="37000"/>
              </a:srgb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3" name="פחית 22"/>
            <p:cNvSpPr/>
            <p:nvPr/>
          </p:nvSpPr>
          <p:spPr>
            <a:xfrm>
              <a:off x="10061620" y="2949058"/>
              <a:ext cx="1120804" cy="2469106"/>
            </a:xfrm>
            <a:prstGeom prst="can">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15" name="אליפסה 14"/>
            <p:cNvSpPr/>
            <p:nvPr/>
          </p:nvSpPr>
          <p:spPr>
            <a:xfrm>
              <a:off x="14069" y="3843501"/>
              <a:ext cx="12070079" cy="1474013"/>
            </a:xfrm>
            <a:prstGeom prst="ellipse">
              <a:avLst/>
            </a:prstGeom>
            <a:solidFill>
              <a:schemeClr val="accent1">
                <a:lumMod val="75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solidFill>
                  <a:schemeClr val="bg1"/>
                </a:solidFill>
                <a:latin typeface="Calibri" panose="020F0502020204030204" pitchFamily="34" charset="0"/>
              </a:endParaRPr>
            </a:p>
          </p:txBody>
        </p:sp>
        <p:sp>
          <p:nvSpPr>
            <p:cNvPr id="17" name="מלבן 16"/>
            <p:cNvSpPr/>
            <p:nvPr/>
          </p:nvSpPr>
          <p:spPr>
            <a:xfrm>
              <a:off x="1824343" y="4178053"/>
              <a:ext cx="7863726" cy="554119"/>
            </a:xfrm>
            <a:prstGeom prst="rect">
              <a:avLst/>
            </a:prstGeom>
            <a:noFill/>
          </p:spPr>
          <p:txBody>
            <a:bodyPr wrap="none">
              <a:spAutoFit/>
            </a:bodyPr>
            <a:lstStyle/>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National Security tours and first strategic experience</a:t>
              </a: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15366" name="קבוצה 15"/>
          <p:cNvGrpSpPr>
            <a:grpSpLocks/>
          </p:cNvGrpSpPr>
          <p:nvPr/>
        </p:nvGrpSpPr>
        <p:grpSpPr bwMode="auto">
          <a:xfrm>
            <a:off x="654844" y="4685110"/>
            <a:ext cx="7731919" cy="946547"/>
            <a:chOff x="873738" y="5104517"/>
            <a:chExt cx="10308705" cy="1261467"/>
          </a:xfrm>
        </p:grpSpPr>
        <p:sp>
          <p:nvSpPr>
            <p:cNvPr id="4" name="פחית 3"/>
            <p:cNvSpPr/>
            <p:nvPr/>
          </p:nvSpPr>
          <p:spPr>
            <a:xfrm>
              <a:off x="10072837" y="5223523"/>
              <a:ext cx="1109606" cy="1083752"/>
            </a:xfrm>
            <a:prstGeom prst="can">
              <a:avLst/>
            </a:prstGeom>
            <a:solidFill>
              <a:srgbClr val="00B0F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Society</a:t>
              </a:r>
              <a:endParaRPr lang="he-IL" sz="1350" dirty="0">
                <a:latin typeface="Calibri" panose="020F0502020204030204" pitchFamily="34" charset="0"/>
              </a:endParaRPr>
            </a:p>
          </p:txBody>
        </p:sp>
        <p:sp>
          <p:nvSpPr>
            <p:cNvPr id="38" name="פחית 37"/>
            <p:cNvSpPr/>
            <p:nvPr/>
          </p:nvSpPr>
          <p:spPr>
            <a:xfrm>
              <a:off x="873738" y="5688442"/>
              <a:ext cx="1674729" cy="59979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National defense</a:t>
              </a:r>
              <a:endParaRPr lang="he-IL" sz="1350" dirty="0">
                <a:latin typeface="Calibri" panose="020F0502020204030204" pitchFamily="34" charset="0"/>
              </a:endParaRPr>
            </a:p>
          </p:txBody>
        </p:sp>
        <p:sp>
          <p:nvSpPr>
            <p:cNvPr id="5" name="פחית 4"/>
            <p:cNvSpPr/>
            <p:nvPr/>
          </p:nvSpPr>
          <p:spPr>
            <a:xfrm>
              <a:off x="7913946" y="5260019"/>
              <a:ext cx="1111194" cy="1083751"/>
            </a:xfrm>
            <a:prstGeom prst="can">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Economy</a:t>
              </a:r>
              <a:endParaRPr lang="he-IL" sz="1350" dirty="0">
                <a:latin typeface="Calibri" panose="020F0502020204030204" pitchFamily="34" charset="0"/>
              </a:endParaRPr>
            </a:p>
          </p:txBody>
        </p:sp>
        <p:sp>
          <p:nvSpPr>
            <p:cNvPr id="3" name="פחית 2"/>
            <p:cNvSpPr/>
            <p:nvPr/>
          </p:nvSpPr>
          <p:spPr>
            <a:xfrm>
              <a:off x="899137" y="5104517"/>
              <a:ext cx="1649330" cy="59979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Middle East</a:t>
              </a:r>
              <a:endParaRPr lang="he-IL" sz="1350" dirty="0">
                <a:latin typeface="Calibri" panose="020F0502020204030204" pitchFamily="34" charset="0"/>
              </a:endParaRPr>
            </a:p>
          </p:txBody>
        </p:sp>
        <p:sp>
          <p:nvSpPr>
            <p:cNvPr id="6" name="פחית 5"/>
            <p:cNvSpPr/>
            <p:nvPr/>
          </p:nvSpPr>
          <p:spPr>
            <a:xfrm>
              <a:off x="3072315" y="5223523"/>
              <a:ext cx="1708064" cy="1083752"/>
            </a:xfrm>
            <a:prstGeom prst="can">
              <a:avLst/>
            </a:prstGeom>
            <a:solidFill>
              <a:srgbClr val="7030A0"/>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International Affairs and Diplomacy</a:t>
              </a:r>
              <a:endParaRPr lang="he-IL" sz="1350" dirty="0">
                <a:latin typeface="Calibri" panose="020F0502020204030204" pitchFamily="34" charset="0"/>
              </a:endParaRPr>
            </a:p>
          </p:txBody>
        </p:sp>
        <p:grpSp>
          <p:nvGrpSpPr>
            <p:cNvPr id="15378" name="קבוצה 13"/>
            <p:cNvGrpSpPr>
              <a:grpSpLocks/>
            </p:cNvGrpSpPr>
            <p:nvPr/>
          </p:nvGrpSpPr>
          <p:grpSpPr bwMode="auto">
            <a:xfrm>
              <a:off x="5230115" y="5186098"/>
              <a:ext cx="1644690" cy="1179886"/>
              <a:chOff x="5230115" y="5186098"/>
              <a:chExt cx="1644690" cy="1179886"/>
            </a:xfrm>
          </p:grpSpPr>
          <p:sp>
            <p:nvSpPr>
              <p:cNvPr id="13" name="מלבן 12"/>
              <p:cNvSpPr/>
              <p:nvPr/>
            </p:nvSpPr>
            <p:spPr>
              <a:xfrm>
                <a:off x="5309780" y="5458043"/>
                <a:ext cx="1476655" cy="553736"/>
              </a:xfrm>
              <a:prstGeom prst="rect">
                <a:avLst/>
              </a:prstGeom>
              <a:noFill/>
              <a:scene3d>
                <a:camera prst="orthographicFront">
                  <a:rot lat="2100000" lon="0" rev="0"/>
                </a:camera>
                <a:lightRig rig="threePt" dir="t"/>
              </a:scene3d>
            </p:spPr>
            <p:txBody>
              <a:bodyPr wrap="none">
                <a:spAutoFit/>
              </a:bodyPr>
              <a:lstStyle/>
              <a:p>
                <a:pPr algn="ctr">
                  <a:defRPr/>
                </a:pPr>
                <a:r>
                  <a:rPr lang="en-US"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Strategy</a:t>
                </a:r>
                <a:endParaRPr lang="he-IL"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0" name="מלבן 39"/>
              <p:cNvSpPr/>
              <p:nvPr/>
            </p:nvSpPr>
            <p:spPr>
              <a:xfrm>
                <a:off x="5236215" y="5719653"/>
                <a:ext cx="1638590" cy="646331"/>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Thinking</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3" name="מלבן 42"/>
              <p:cNvSpPr/>
              <p:nvPr/>
            </p:nvSpPr>
            <p:spPr>
              <a:xfrm>
                <a:off x="5230115" y="5186098"/>
                <a:ext cx="1638590" cy="646331"/>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Thought</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grpSp>
      <p:sp>
        <p:nvSpPr>
          <p:cNvPr id="39" name="מלבן 38"/>
          <p:cNvSpPr/>
          <p:nvPr/>
        </p:nvSpPr>
        <p:spPr>
          <a:xfrm>
            <a:off x="1586640" y="769847"/>
            <a:ext cx="5761962"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 Class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2" name="מלבן 41"/>
          <p:cNvSpPr/>
          <p:nvPr/>
        </p:nvSpPr>
        <p:spPr>
          <a:xfrm>
            <a:off x="3494784" y="1262347"/>
            <a:ext cx="1945661"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Core Season</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nvGrpSpPr>
          <p:cNvPr id="2" name="קבוצה 1"/>
          <p:cNvGrpSpPr>
            <a:grpSpLocks/>
          </p:cNvGrpSpPr>
          <p:nvPr/>
        </p:nvGrpSpPr>
        <p:grpSpPr bwMode="auto">
          <a:xfrm>
            <a:off x="7789584" y="3876676"/>
            <a:ext cx="1353897" cy="1641872"/>
            <a:chOff x="10386404" y="4026378"/>
            <a:chExt cx="1804905" cy="2188520"/>
          </a:xfrm>
        </p:grpSpPr>
        <p:sp>
          <p:nvSpPr>
            <p:cNvPr id="15371" name="TextBox 24"/>
            <p:cNvSpPr txBox="1">
              <a:spLocks noChangeArrowheads="1"/>
            </p:cNvSpPr>
            <p:nvPr/>
          </p:nvSpPr>
          <p:spPr bwMode="auto">
            <a:xfrm>
              <a:off x="10386404" y="4691476"/>
              <a:ext cx="1804905" cy="49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Core Season</a:t>
              </a:r>
              <a:endParaRPr lang="he-IL" altLang="he-IL" sz="1800" b="1"/>
            </a:p>
          </p:txBody>
        </p:sp>
        <p:sp>
          <p:nvSpPr>
            <p:cNvPr id="26" name="סוגר מסולסל ימני 25"/>
            <p:cNvSpPr/>
            <p:nvPr/>
          </p:nvSpPr>
          <p:spPr>
            <a:xfrm flipV="1">
              <a:off x="11084102" y="4026378"/>
              <a:ext cx="574582" cy="2188520"/>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sp>
        <p:nvSpPr>
          <p:cNvPr id="27" name="TextBox 26"/>
          <p:cNvSpPr txBox="1">
            <a:spLocks noChangeArrowheads="1"/>
          </p:cNvSpPr>
          <p:nvPr/>
        </p:nvSpPr>
        <p:spPr bwMode="auto">
          <a:xfrm>
            <a:off x="6121004" y="5719763"/>
            <a:ext cx="20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he-IL" sz="1800" b="1"/>
              <a:t>Foundations Season</a:t>
            </a:r>
            <a:endParaRPr lang="he-IL" altLang="he-IL" sz="1800" b="1"/>
          </a:p>
        </p:txBody>
      </p:sp>
    </p:spTree>
    <p:extLst>
      <p:ext uri="{BB962C8B-B14F-4D97-AF65-F5344CB8AC3E}">
        <p14:creationId xmlns:p14="http://schemas.microsoft.com/office/powerpoint/2010/main" val="66766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אליפסה 8"/>
          <p:cNvSpPr/>
          <p:nvPr/>
        </p:nvSpPr>
        <p:spPr>
          <a:xfrm>
            <a:off x="1" y="4403815"/>
            <a:ext cx="9052560" cy="1596935"/>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grpSp>
        <p:nvGrpSpPr>
          <p:cNvPr id="16389" name="קבוצה 43"/>
          <p:cNvGrpSpPr>
            <a:grpSpLocks/>
          </p:cNvGrpSpPr>
          <p:nvPr/>
        </p:nvGrpSpPr>
        <p:grpSpPr bwMode="auto">
          <a:xfrm>
            <a:off x="10716" y="2980135"/>
            <a:ext cx="9052322" cy="1874044"/>
            <a:chOff x="14069" y="2830097"/>
            <a:chExt cx="12070079" cy="2499549"/>
          </a:xfrm>
        </p:grpSpPr>
        <p:sp>
          <p:nvSpPr>
            <p:cNvPr id="24" name="פחית 23"/>
            <p:cNvSpPr/>
            <p:nvPr/>
          </p:nvSpPr>
          <p:spPr>
            <a:xfrm>
              <a:off x="7985115" y="2860269"/>
              <a:ext cx="1120804" cy="2469377"/>
            </a:xfrm>
            <a:prstGeom prst="can">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3" name="פחית 22"/>
            <p:cNvSpPr/>
            <p:nvPr/>
          </p:nvSpPr>
          <p:spPr>
            <a:xfrm>
              <a:off x="10061620" y="2860269"/>
              <a:ext cx="1120804" cy="2469377"/>
            </a:xfrm>
            <a:prstGeom prst="can">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2" name="פחית 21"/>
            <p:cNvSpPr/>
            <p:nvPr/>
          </p:nvSpPr>
          <p:spPr>
            <a:xfrm>
              <a:off x="709412" y="2830097"/>
              <a:ext cx="1670094" cy="2469376"/>
            </a:xfrm>
            <a:prstGeom prst="can">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0" name="פחית 19"/>
            <p:cNvSpPr/>
            <p:nvPr/>
          </p:nvSpPr>
          <p:spPr>
            <a:xfrm>
              <a:off x="3082787" y="2860269"/>
              <a:ext cx="1658982" cy="2469377"/>
            </a:xfrm>
            <a:prstGeom prst="can">
              <a:avLst/>
            </a:prstGeom>
            <a:solidFill>
              <a:srgbClr val="7030A0">
                <a:alpha val="37000"/>
              </a:srgb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15" name="אליפסה 14"/>
            <p:cNvSpPr/>
            <p:nvPr/>
          </p:nvSpPr>
          <p:spPr>
            <a:xfrm>
              <a:off x="14069" y="3843501"/>
              <a:ext cx="12070079" cy="1474013"/>
            </a:xfrm>
            <a:prstGeom prst="ellipse">
              <a:avLst/>
            </a:prstGeom>
            <a:solidFill>
              <a:schemeClr val="accent1">
                <a:lumMod val="75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dirty="0">
                <a:latin typeface="Calibri" panose="020F0502020204030204" pitchFamily="34" charset="0"/>
              </a:endParaRPr>
            </a:p>
          </p:txBody>
        </p:sp>
        <p:sp>
          <p:nvSpPr>
            <p:cNvPr id="17" name="מלבן 16"/>
            <p:cNvSpPr/>
            <p:nvPr/>
          </p:nvSpPr>
          <p:spPr>
            <a:xfrm>
              <a:off x="2854567" y="4178328"/>
              <a:ext cx="5803280" cy="431029"/>
            </a:xfrm>
            <a:prstGeom prst="rect">
              <a:avLst/>
            </a:prstGeom>
            <a:noFill/>
          </p:spPr>
          <p:txBody>
            <a:bodyPr wrap="none">
              <a:spAutoFit/>
            </a:bodyPr>
            <a:lstStyle/>
            <a:p>
              <a:pPr algn="ctr">
                <a:defRPr/>
              </a:pPr>
              <a:r>
                <a:rPr lang="en-US" sz="1500" b="1" dirty="0">
                  <a:ln w="0"/>
                  <a:solidFill>
                    <a:schemeClr val="bg1"/>
                  </a:solidFill>
                  <a:effectLst>
                    <a:outerShdw blurRad="38100" dist="19050" dir="2700000" algn="tl" rotWithShape="0">
                      <a:schemeClr val="dk1">
                        <a:alpha val="40000"/>
                      </a:schemeClr>
                    </a:outerShdw>
                  </a:effectLst>
                  <a:latin typeface="Calibri" panose="020F0502020204030204" pitchFamily="34" charset="0"/>
                </a:rPr>
                <a:t>National Defense tours and first strategic experience</a:t>
              </a:r>
              <a:endParaRPr lang="he-IL" sz="1500" b="1" dirty="0">
                <a:ln w="0"/>
                <a:solidFill>
                  <a:schemeClr val="bg1"/>
                </a:solidFill>
                <a:effectLst>
                  <a:outerShdw blurRad="38100" dist="19050" dir="2700000" algn="tl" rotWithShape="0">
                    <a:schemeClr val="dk1">
                      <a:alpha val="40000"/>
                    </a:schemeClr>
                  </a:outerShdw>
                </a:effectLst>
                <a:latin typeface="Calibri" panose="020F0502020204030204" pitchFamily="34" charset="0"/>
              </a:endParaRPr>
            </a:p>
          </p:txBody>
        </p:sp>
      </p:grpSp>
      <p:grpSp>
        <p:nvGrpSpPr>
          <p:cNvPr id="47" name="קבוצה 46"/>
          <p:cNvGrpSpPr>
            <a:grpSpLocks/>
          </p:cNvGrpSpPr>
          <p:nvPr/>
        </p:nvGrpSpPr>
        <p:grpSpPr bwMode="auto">
          <a:xfrm>
            <a:off x="191692" y="2943225"/>
            <a:ext cx="7460456" cy="1106091"/>
            <a:chOff x="3043272" y="2782054"/>
            <a:chExt cx="6006410" cy="1474013"/>
          </a:xfrm>
        </p:grpSpPr>
        <p:sp>
          <p:nvSpPr>
            <p:cNvPr id="18" name="אליפסה 17"/>
            <p:cNvSpPr/>
            <p:nvPr/>
          </p:nvSpPr>
          <p:spPr>
            <a:xfrm>
              <a:off x="3043272" y="2782054"/>
              <a:ext cx="6006410" cy="1474013"/>
            </a:xfrm>
            <a:prstGeom prst="ellipse">
              <a:avLst/>
            </a:prstGeom>
            <a:solidFill>
              <a:schemeClr val="accent1">
                <a:lumMod val="60000"/>
                <a:lumOff val="40000"/>
              </a:schemeClr>
            </a:solidFill>
            <a:ln w="76200"/>
            <a:scene3d>
              <a:camera prst="orthographicFront">
                <a:rot lat="36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sp>
          <p:nvSpPr>
            <p:cNvPr id="19" name="מלבן 18"/>
            <p:cNvSpPr/>
            <p:nvPr/>
          </p:nvSpPr>
          <p:spPr>
            <a:xfrm>
              <a:off x="3465044" y="3158094"/>
              <a:ext cx="5193541" cy="430660"/>
            </a:xfrm>
            <a:prstGeom prst="rect">
              <a:avLst/>
            </a:prstGeom>
            <a:noFill/>
          </p:spPr>
          <p:txBody>
            <a:bodyPr>
              <a:spAutoFit/>
            </a:bodyPr>
            <a:lstStyle/>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Second strategic experience political - security simulation</a:t>
              </a:r>
              <a:endParaRPr lang="he-IL" sz="1500" b="1"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48" name="קבוצה 47"/>
          <p:cNvGrpSpPr>
            <a:grpSpLocks/>
          </p:cNvGrpSpPr>
          <p:nvPr/>
        </p:nvGrpSpPr>
        <p:grpSpPr bwMode="auto">
          <a:xfrm>
            <a:off x="36910" y="1101329"/>
            <a:ext cx="9052322" cy="1104900"/>
            <a:chOff x="48902" y="325226"/>
            <a:chExt cx="12070079" cy="1474013"/>
          </a:xfrm>
        </p:grpSpPr>
        <p:sp>
          <p:nvSpPr>
            <p:cNvPr id="32" name="אליפסה 31"/>
            <p:cNvSpPr/>
            <p:nvPr/>
          </p:nvSpPr>
          <p:spPr>
            <a:xfrm>
              <a:off x="48902" y="325226"/>
              <a:ext cx="12070079" cy="1474013"/>
            </a:xfrm>
            <a:prstGeom prst="ellipse">
              <a:avLst/>
            </a:prstGeom>
            <a:solidFill>
              <a:schemeClr val="accent1">
                <a:lumMod val="20000"/>
                <a:lumOff val="80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sp>
          <p:nvSpPr>
            <p:cNvPr id="33" name="מלבן 32"/>
            <p:cNvSpPr/>
            <p:nvPr/>
          </p:nvSpPr>
          <p:spPr>
            <a:xfrm>
              <a:off x="3684467" y="531715"/>
              <a:ext cx="4213145" cy="739072"/>
            </a:xfrm>
            <a:prstGeom prst="rect">
              <a:avLst/>
            </a:prstGeom>
            <a:noFill/>
          </p:spPr>
          <p:txBody>
            <a:bodyPr wrap="none">
              <a:spAutoFit/>
            </a:bodyPr>
            <a:lstStyle/>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Third Strategic Experience – East Tour</a:t>
              </a:r>
            </a:p>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and National Defense tours abroad</a:t>
              </a:r>
              <a:endParaRPr lang="he-IL" sz="1500" b="1"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16392" name="קבוצה 15"/>
          <p:cNvGrpSpPr>
            <a:grpSpLocks/>
          </p:cNvGrpSpPr>
          <p:nvPr/>
        </p:nvGrpSpPr>
        <p:grpSpPr bwMode="auto">
          <a:xfrm>
            <a:off x="529829" y="4686301"/>
            <a:ext cx="7856934" cy="945356"/>
            <a:chOff x="707110" y="5105640"/>
            <a:chExt cx="10475333" cy="1260344"/>
          </a:xfrm>
        </p:grpSpPr>
        <p:sp>
          <p:nvSpPr>
            <p:cNvPr id="5" name="פחית 4"/>
            <p:cNvSpPr/>
            <p:nvPr/>
          </p:nvSpPr>
          <p:spPr>
            <a:xfrm>
              <a:off x="7971108" y="5223103"/>
              <a:ext cx="1111189" cy="1084150"/>
            </a:xfrm>
            <a:prstGeom prst="can">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Economy</a:t>
              </a:r>
              <a:endParaRPr lang="he-IL" sz="1350" dirty="0">
                <a:latin typeface="Calibri" panose="020F0502020204030204" pitchFamily="34" charset="0"/>
              </a:endParaRPr>
            </a:p>
          </p:txBody>
        </p:sp>
        <p:sp>
          <p:nvSpPr>
            <p:cNvPr id="4" name="פחית 3"/>
            <p:cNvSpPr/>
            <p:nvPr/>
          </p:nvSpPr>
          <p:spPr>
            <a:xfrm>
              <a:off x="10072842" y="5223103"/>
              <a:ext cx="1109601" cy="1084150"/>
            </a:xfrm>
            <a:prstGeom prst="can">
              <a:avLst/>
            </a:prstGeom>
            <a:solidFill>
              <a:srgbClr val="00B0F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Society</a:t>
              </a:r>
              <a:endParaRPr lang="he-IL" sz="1350" dirty="0">
                <a:latin typeface="Calibri" panose="020F0502020204030204" pitchFamily="34" charset="0"/>
              </a:endParaRPr>
            </a:p>
          </p:txBody>
        </p:sp>
        <p:sp>
          <p:nvSpPr>
            <p:cNvPr id="6" name="פחית 5"/>
            <p:cNvSpPr/>
            <p:nvPr/>
          </p:nvSpPr>
          <p:spPr>
            <a:xfrm>
              <a:off x="3072354" y="5223103"/>
              <a:ext cx="1708056" cy="1084150"/>
            </a:xfrm>
            <a:prstGeom prst="can">
              <a:avLst/>
            </a:prstGeom>
            <a:solidFill>
              <a:srgbClr val="7030A0"/>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International Affairs and Diplomacy</a:t>
              </a:r>
              <a:endParaRPr lang="he-IL" sz="1350" dirty="0">
                <a:latin typeface="Calibri" panose="020F0502020204030204" pitchFamily="34" charset="0"/>
              </a:endParaRPr>
            </a:p>
          </p:txBody>
        </p:sp>
        <p:sp>
          <p:nvSpPr>
            <p:cNvPr id="38" name="פחית 37"/>
            <p:cNvSpPr/>
            <p:nvPr/>
          </p:nvSpPr>
          <p:spPr>
            <a:xfrm>
              <a:off x="707110" y="5561206"/>
              <a:ext cx="1674719" cy="65398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National Defense</a:t>
              </a:r>
              <a:endParaRPr lang="he-IL" sz="1350" dirty="0">
                <a:latin typeface="Calibri" panose="020F0502020204030204" pitchFamily="34" charset="0"/>
              </a:endParaRPr>
            </a:p>
          </p:txBody>
        </p:sp>
        <p:grpSp>
          <p:nvGrpSpPr>
            <p:cNvPr id="16429" name="קבוצה 13"/>
            <p:cNvGrpSpPr>
              <a:grpSpLocks/>
            </p:cNvGrpSpPr>
            <p:nvPr/>
          </p:nvGrpSpPr>
          <p:grpSpPr bwMode="auto">
            <a:xfrm>
              <a:off x="5230115" y="5186098"/>
              <a:ext cx="1644690" cy="1179886"/>
              <a:chOff x="5230115" y="5186098"/>
              <a:chExt cx="1644690" cy="1179886"/>
            </a:xfrm>
          </p:grpSpPr>
          <p:sp>
            <p:nvSpPr>
              <p:cNvPr id="13" name="מלבן 12"/>
              <p:cNvSpPr/>
              <p:nvPr/>
            </p:nvSpPr>
            <p:spPr>
              <a:xfrm>
                <a:off x="5309781" y="5458043"/>
                <a:ext cx="1476647" cy="553940"/>
              </a:xfrm>
              <a:prstGeom prst="rect">
                <a:avLst/>
              </a:prstGeom>
              <a:noFill/>
              <a:scene3d>
                <a:camera prst="orthographicFront">
                  <a:rot lat="2100000" lon="0" rev="0"/>
                </a:camera>
                <a:lightRig rig="threePt" dir="t"/>
              </a:scene3d>
            </p:spPr>
            <p:txBody>
              <a:bodyPr wrap="none">
                <a:spAutoFit/>
              </a:bodyPr>
              <a:lstStyle/>
              <a:p>
                <a:pPr algn="ctr">
                  <a:defRPr/>
                </a:pPr>
                <a:r>
                  <a:rPr lang="en-US"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Strategy</a:t>
                </a:r>
                <a:endParaRPr lang="he-IL"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0" name="מלבן 39"/>
              <p:cNvSpPr/>
              <p:nvPr/>
            </p:nvSpPr>
            <p:spPr>
              <a:xfrm>
                <a:off x="5236215" y="5719653"/>
                <a:ext cx="1638590" cy="646331"/>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Thinking</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3" name="מלבן 42"/>
              <p:cNvSpPr/>
              <p:nvPr/>
            </p:nvSpPr>
            <p:spPr>
              <a:xfrm>
                <a:off x="5230115" y="5186098"/>
                <a:ext cx="1638590" cy="646331"/>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Thought</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sp>
          <p:nvSpPr>
            <p:cNvPr id="3" name="פחית 2"/>
            <p:cNvSpPr/>
            <p:nvPr/>
          </p:nvSpPr>
          <p:spPr>
            <a:xfrm>
              <a:off x="719809" y="5105640"/>
              <a:ext cx="1649321" cy="600013"/>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Middle East</a:t>
              </a:r>
              <a:endParaRPr lang="he-IL" sz="1350" dirty="0">
                <a:latin typeface="Calibri" panose="020F0502020204030204" pitchFamily="34" charset="0"/>
              </a:endParaRPr>
            </a:p>
          </p:txBody>
        </p:sp>
      </p:grpSp>
      <p:sp>
        <p:nvSpPr>
          <p:cNvPr id="39" name="מלבן 38"/>
          <p:cNvSpPr/>
          <p:nvPr/>
        </p:nvSpPr>
        <p:spPr>
          <a:xfrm>
            <a:off x="1547364" y="769847"/>
            <a:ext cx="5840510"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 Class </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16394" name="TextBox 41"/>
          <p:cNvSpPr txBox="1">
            <a:spLocks noChangeArrowheads="1"/>
          </p:cNvSpPr>
          <p:nvPr/>
        </p:nvSpPr>
        <p:spPr bwMode="auto">
          <a:xfrm>
            <a:off x="7880669" y="4368404"/>
            <a:ext cx="1353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Core Season</a:t>
            </a:r>
            <a:endParaRPr lang="he-IL" altLang="he-IL" sz="1800" b="1"/>
          </a:p>
        </p:txBody>
      </p:sp>
      <p:sp>
        <p:nvSpPr>
          <p:cNvPr id="10" name="סוגר מסולסל ימני 9"/>
          <p:cNvSpPr/>
          <p:nvPr/>
        </p:nvSpPr>
        <p:spPr>
          <a:xfrm flipV="1">
            <a:off x="8312944" y="3876676"/>
            <a:ext cx="431006" cy="1641872"/>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nvGrpSpPr>
          <p:cNvPr id="11" name="קבוצה 10"/>
          <p:cNvGrpSpPr>
            <a:grpSpLocks/>
          </p:cNvGrpSpPr>
          <p:nvPr/>
        </p:nvGrpSpPr>
        <p:grpSpPr bwMode="auto">
          <a:xfrm>
            <a:off x="7349824" y="1254919"/>
            <a:ext cx="1854803" cy="2496741"/>
            <a:chOff x="9799677" y="529793"/>
            <a:chExt cx="2473299" cy="3329431"/>
          </a:xfrm>
        </p:grpSpPr>
        <p:sp>
          <p:nvSpPr>
            <p:cNvPr id="16423" name="TextBox 45"/>
            <p:cNvSpPr txBox="1">
              <a:spLocks noChangeArrowheads="1"/>
            </p:cNvSpPr>
            <p:nvPr/>
          </p:nvSpPr>
          <p:spPr bwMode="auto">
            <a:xfrm>
              <a:off x="9799677" y="1131682"/>
              <a:ext cx="2473299" cy="49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Advanced Season</a:t>
              </a:r>
              <a:endParaRPr lang="he-IL" altLang="he-IL" sz="1800" b="1"/>
            </a:p>
          </p:txBody>
        </p:sp>
        <p:sp>
          <p:nvSpPr>
            <p:cNvPr id="49" name="סוגר מסולסל ימני 48"/>
            <p:cNvSpPr/>
            <p:nvPr/>
          </p:nvSpPr>
          <p:spPr>
            <a:xfrm flipV="1">
              <a:off x="11104596" y="529793"/>
              <a:ext cx="576315" cy="3329431"/>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sp>
        <p:nvSpPr>
          <p:cNvPr id="16397" name="TextBox 51"/>
          <p:cNvSpPr txBox="1">
            <a:spLocks noChangeArrowheads="1"/>
          </p:cNvSpPr>
          <p:nvPr/>
        </p:nvSpPr>
        <p:spPr bwMode="auto">
          <a:xfrm>
            <a:off x="6121004" y="5719763"/>
            <a:ext cx="20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he-IL" sz="1800" b="1"/>
              <a:t>Foundations Season</a:t>
            </a:r>
            <a:endParaRPr lang="he-IL" altLang="he-IL" sz="1800" b="1"/>
          </a:p>
        </p:txBody>
      </p:sp>
      <p:grpSp>
        <p:nvGrpSpPr>
          <p:cNvPr id="7" name="קבוצה 6"/>
          <p:cNvGrpSpPr>
            <a:grpSpLocks/>
          </p:cNvGrpSpPr>
          <p:nvPr/>
        </p:nvGrpSpPr>
        <p:grpSpPr bwMode="auto">
          <a:xfrm>
            <a:off x="-58341" y="1758553"/>
            <a:ext cx="9052322" cy="1690688"/>
            <a:chOff x="-78230" y="1201782"/>
            <a:chExt cx="12070079" cy="2253449"/>
          </a:xfrm>
        </p:grpSpPr>
        <p:grpSp>
          <p:nvGrpSpPr>
            <p:cNvPr id="16399" name="קבוצה 1"/>
            <p:cNvGrpSpPr>
              <a:grpSpLocks/>
            </p:cNvGrpSpPr>
            <p:nvPr/>
          </p:nvGrpSpPr>
          <p:grpSpPr bwMode="auto">
            <a:xfrm>
              <a:off x="-78230" y="1201782"/>
              <a:ext cx="12070079" cy="2253449"/>
              <a:chOff x="-78230" y="1201782"/>
              <a:chExt cx="12070079" cy="2253449"/>
            </a:xfrm>
          </p:grpSpPr>
          <p:grpSp>
            <p:nvGrpSpPr>
              <p:cNvPr id="16406" name="קבוצה 44"/>
              <p:cNvGrpSpPr>
                <a:grpSpLocks/>
              </p:cNvGrpSpPr>
              <p:nvPr/>
            </p:nvGrpSpPr>
            <p:grpSpPr bwMode="auto">
              <a:xfrm>
                <a:off x="-78230" y="1201782"/>
                <a:ext cx="12070079" cy="2253449"/>
                <a:chOff x="-78230" y="1201782"/>
                <a:chExt cx="12070079" cy="2253449"/>
              </a:xfrm>
            </p:grpSpPr>
            <p:sp>
              <p:nvSpPr>
                <p:cNvPr id="27" name="פחית 26"/>
                <p:cNvSpPr/>
                <p:nvPr/>
              </p:nvSpPr>
              <p:spPr>
                <a:xfrm>
                  <a:off x="7981102" y="1814861"/>
                  <a:ext cx="1121176" cy="811494"/>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solidFill>
                        <a:schemeClr val="tx1"/>
                      </a:solidFill>
                      <a:latin typeface="Calibri" panose="020F0502020204030204" pitchFamily="34" charset="0"/>
                    </a:rPr>
                    <a:t>Global Economy</a:t>
                  </a:r>
                  <a:endParaRPr lang="he-IL" sz="1350" dirty="0">
                    <a:solidFill>
                      <a:schemeClr val="tx1"/>
                    </a:solidFill>
                    <a:latin typeface="Calibri" panose="020F0502020204030204" pitchFamily="34" charset="0"/>
                  </a:endParaRPr>
                </a:p>
              </p:txBody>
            </p:sp>
            <p:sp>
              <p:nvSpPr>
                <p:cNvPr id="28" name="פחית 27"/>
                <p:cNvSpPr/>
                <p:nvPr/>
              </p:nvSpPr>
              <p:spPr>
                <a:xfrm>
                  <a:off x="9756007" y="1774859"/>
                  <a:ext cx="1577185" cy="807545"/>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solidFill>
                        <a:schemeClr val="tx1"/>
                      </a:solidFill>
                      <a:latin typeface="Calibri" panose="020F0502020204030204" pitchFamily="34" charset="0"/>
                    </a:rPr>
                    <a:t>Public Corruption</a:t>
                  </a:r>
                  <a:endParaRPr lang="he-IL" sz="1350" dirty="0">
                    <a:solidFill>
                      <a:schemeClr val="tx1"/>
                    </a:solidFill>
                    <a:latin typeface="Calibri" panose="020F0502020204030204" pitchFamily="34" charset="0"/>
                  </a:endParaRPr>
                </a:p>
              </p:txBody>
            </p:sp>
            <p:grpSp>
              <p:nvGrpSpPr>
                <p:cNvPr id="16414" name="קבוצה 33"/>
                <p:cNvGrpSpPr>
                  <a:grpSpLocks/>
                </p:cNvGrpSpPr>
                <p:nvPr/>
              </p:nvGrpSpPr>
              <p:grpSpPr bwMode="auto">
                <a:xfrm>
                  <a:off x="-78230" y="1201782"/>
                  <a:ext cx="12070079" cy="2253449"/>
                  <a:chOff x="14069" y="3843501"/>
                  <a:chExt cx="12070079" cy="1474013"/>
                </a:xfrm>
              </p:grpSpPr>
              <p:sp>
                <p:nvSpPr>
                  <p:cNvPr id="35" name="אליפסה 34"/>
                  <p:cNvSpPr/>
                  <p:nvPr/>
                </p:nvSpPr>
                <p:spPr>
                  <a:xfrm>
                    <a:off x="14069" y="3843501"/>
                    <a:ext cx="12070079" cy="1474013"/>
                  </a:xfrm>
                  <a:prstGeom prst="ellipse">
                    <a:avLst/>
                  </a:prstGeom>
                  <a:no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dirty="0">
                      <a:latin typeface="Calibri" panose="020F0502020204030204" pitchFamily="34" charset="0"/>
                    </a:endParaRPr>
                  </a:p>
                </p:txBody>
              </p:sp>
              <p:sp>
                <p:nvSpPr>
                  <p:cNvPr id="36" name="מלבן 35"/>
                  <p:cNvSpPr/>
                  <p:nvPr/>
                </p:nvSpPr>
                <p:spPr>
                  <a:xfrm>
                    <a:off x="4398700" y="4542459"/>
                    <a:ext cx="4172937" cy="342246"/>
                  </a:xfrm>
                  <a:prstGeom prst="rect">
                    <a:avLst/>
                  </a:prstGeom>
                  <a:noFill/>
                </p:spPr>
                <p:txBody>
                  <a:bodyPr spcFirstLastPara="1" wrap="none">
                    <a:prstTxWarp prst="textArchUp">
                      <a:avLst/>
                    </a:prstTxWarp>
                    <a:spAutoFit/>
                  </a:bodyPr>
                  <a:lstStyle/>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Integrative deepening </a:t>
                    </a:r>
                  </a:p>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and focused tours</a:t>
                    </a: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sp>
              <p:nvSpPr>
                <p:cNvPr id="37" name="פחית 36"/>
                <p:cNvSpPr/>
                <p:nvPr/>
              </p:nvSpPr>
              <p:spPr>
                <a:xfrm>
                  <a:off x="2880765" y="1884788"/>
                  <a:ext cx="1678609" cy="485945"/>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b="1" dirty="0">
                      <a:solidFill>
                        <a:schemeClr val="tx1"/>
                      </a:solidFill>
                      <a:latin typeface="Calibri" panose="020F0502020204030204" pitchFamily="34" charset="0"/>
                    </a:rPr>
                    <a:t>Communication</a:t>
                  </a:r>
                  <a:endParaRPr lang="he-IL" sz="1200" b="1" dirty="0">
                    <a:solidFill>
                      <a:schemeClr val="tx1"/>
                    </a:solidFill>
                    <a:latin typeface="Calibri" panose="020F0502020204030204" pitchFamily="34" charset="0"/>
                  </a:endParaRPr>
                </a:p>
              </p:txBody>
            </p:sp>
            <p:sp>
              <p:nvSpPr>
                <p:cNvPr id="30" name="פחית 29"/>
                <p:cNvSpPr/>
                <p:nvPr/>
              </p:nvSpPr>
              <p:spPr>
                <a:xfrm>
                  <a:off x="2874058" y="2307335"/>
                  <a:ext cx="1698259" cy="490711"/>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b="1" dirty="0">
                      <a:solidFill>
                        <a:schemeClr val="tx1"/>
                      </a:solidFill>
                      <a:latin typeface="Calibri" panose="020F0502020204030204" pitchFamily="34" charset="0"/>
                    </a:rPr>
                    <a:t>International Law</a:t>
                  </a:r>
                  <a:endParaRPr lang="he-IL" sz="1200" b="1" dirty="0">
                    <a:solidFill>
                      <a:schemeClr val="tx1"/>
                    </a:solidFill>
                    <a:latin typeface="Calibri" panose="020F0502020204030204" pitchFamily="34" charset="0"/>
                  </a:endParaRPr>
                </a:p>
              </p:txBody>
            </p:sp>
          </p:grpSp>
          <p:sp>
            <p:nvSpPr>
              <p:cNvPr id="41" name="מלבן 40"/>
              <p:cNvSpPr/>
              <p:nvPr/>
            </p:nvSpPr>
            <p:spPr>
              <a:xfrm>
                <a:off x="3873161" y="2103162"/>
                <a:ext cx="4172059" cy="523689"/>
              </a:xfrm>
              <a:prstGeom prst="rect">
                <a:avLst/>
              </a:prstGeom>
              <a:noFill/>
            </p:spPr>
            <p:txBody>
              <a:bodyPr spcFirstLastPara="1" wrap="none">
                <a:prstTxWarp prst="textArchUp">
                  <a:avLst/>
                </a:prstTxWarp>
                <a:spAutoFit/>
              </a:bodyPr>
              <a:lstStyle/>
              <a:p>
                <a:pPr algn="ctr">
                  <a:defRPr/>
                </a:pP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sp>
          <p:nvSpPr>
            <p:cNvPr id="50" name="פחית 49"/>
            <p:cNvSpPr/>
            <p:nvPr/>
          </p:nvSpPr>
          <p:spPr>
            <a:xfrm>
              <a:off x="719428" y="1840004"/>
              <a:ext cx="1650137" cy="448158"/>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dirty="0">
                  <a:solidFill>
                    <a:schemeClr val="tx1"/>
                  </a:solidFill>
                  <a:latin typeface="Calibri" panose="020F0502020204030204" pitchFamily="34" charset="0"/>
                </a:rPr>
                <a:t>Army and Society</a:t>
              </a:r>
              <a:endParaRPr lang="he-IL" sz="1200" dirty="0">
                <a:solidFill>
                  <a:schemeClr val="tx1"/>
                </a:solidFill>
                <a:latin typeface="Calibri" panose="020F0502020204030204" pitchFamily="34" charset="0"/>
              </a:endParaRPr>
            </a:p>
          </p:txBody>
        </p:sp>
        <p:sp>
          <p:nvSpPr>
            <p:cNvPr id="51" name="פחית 50"/>
            <p:cNvSpPr/>
            <p:nvPr/>
          </p:nvSpPr>
          <p:spPr>
            <a:xfrm>
              <a:off x="719430" y="2271571"/>
              <a:ext cx="1621310" cy="399774"/>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dirty="0">
                  <a:solidFill>
                    <a:schemeClr val="tx1"/>
                  </a:solidFill>
                  <a:latin typeface="Calibri" panose="020F0502020204030204" pitchFamily="34" charset="0"/>
                </a:rPr>
                <a:t>Cyber</a:t>
              </a:r>
              <a:endParaRPr lang="he-IL" sz="120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3587436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149881"/>
            <a:ext cx="7393611" cy="726946"/>
          </a:xfrm>
        </p:spPr>
        <p:txBody>
          <a:bodyPr>
            <a:noAutofit/>
          </a:bodyPr>
          <a:lstStyle/>
          <a:p>
            <a:pPr rtl="0"/>
            <a:r>
              <a:rPr lang="en-US" sz="2800" b="1" dirty="0">
                <a:latin typeface="+mn-lt"/>
                <a:cs typeface="Guttman Hatzvi" panose="02010401010101010101" pitchFamily="2" charset="-79"/>
              </a:rPr>
              <a:t>Training for seniority not the position</a:t>
            </a:r>
            <a:endParaRPr lang="he-IL" sz="2800" b="1" dirty="0">
              <a:latin typeface="+mn-lt"/>
              <a:cs typeface="Guttman Hatzvi" panose="02010401010101010101" pitchFamily="2" charset="-79"/>
            </a:endParaRPr>
          </a:p>
        </p:txBody>
      </p:sp>
      <p:graphicFrame>
        <p:nvGraphicFramePr>
          <p:cNvPr id="5" name="דיאגרמה 4"/>
          <p:cNvGraphicFramePr/>
          <p:nvPr>
            <p:extLst>
              <p:ext uri="{D42A27DB-BD31-4B8C-83A1-F6EECF244321}">
                <p14:modId xmlns:p14="http://schemas.microsoft.com/office/powerpoint/2010/main" val="3660336308"/>
              </p:ext>
            </p:extLst>
          </p:nvPr>
        </p:nvGraphicFramePr>
        <p:xfrm>
          <a:off x="855784" y="1197707"/>
          <a:ext cx="3892062" cy="5027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דיאגרמה 13"/>
          <p:cNvGraphicFramePr/>
          <p:nvPr>
            <p:extLst>
              <p:ext uri="{D42A27DB-BD31-4B8C-83A1-F6EECF244321}">
                <p14:modId xmlns:p14="http://schemas.microsoft.com/office/powerpoint/2010/main" val="1025651001"/>
              </p:ext>
            </p:extLst>
          </p:nvPr>
        </p:nvGraphicFramePr>
        <p:xfrm>
          <a:off x="6529752" y="1676401"/>
          <a:ext cx="2532185" cy="43375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צורה חופשית 14"/>
          <p:cNvSpPr/>
          <p:nvPr/>
        </p:nvSpPr>
        <p:spPr>
          <a:xfrm>
            <a:off x="6033725" y="880068"/>
            <a:ext cx="1988414" cy="1251857"/>
          </a:xfrm>
          <a:custGeom>
            <a:avLst/>
            <a:gdLst>
              <a:gd name="connsiteX0" fmla="*/ 0 w 1988414"/>
              <a:gd name="connsiteY0" fmla="*/ 0 h 1251857"/>
              <a:gd name="connsiteX1" fmla="*/ 1988414 w 1988414"/>
              <a:gd name="connsiteY1" fmla="*/ 0 h 1251857"/>
              <a:gd name="connsiteX2" fmla="*/ 1988414 w 1988414"/>
              <a:gd name="connsiteY2" fmla="*/ 1251857 h 1251857"/>
              <a:gd name="connsiteX3" fmla="*/ 0 w 1988414"/>
              <a:gd name="connsiteY3" fmla="*/ 1251857 h 1251857"/>
              <a:gd name="connsiteX4" fmla="*/ 0 w 1988414"/>
              <a:gd name="connsiteY4" fmla="*/ 0 h 125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414" h="1251857">
                <a:moveTo>
                  <a:pt x="0" y="0"/>
                </a:moveTo>
                <a:lnTo>
                  <a:pt x="1988414" y="0"/>
                </a:lnTo>
                <a:lnTo>
                  <a:pt x="1988414" y="1251857"/>
                </a:lnTo>
                <a:lnTo>
                  <a:pt x="0" y="125185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Service focused development</a:t>
            </a:r>
            <a:endParaRPr lang="he-IL" sz="2000" kern="1200" dirty="0"/>
          </a:p>
        </p:txBody>
      </p:sp>
    </p:spTree>
    <p:extLst>
      <p:ext uri="{BB962C8B-B14F-4D97-AF65-F5344CB8AC3E}">
        <p14:creationId xmlns:p14="http://schemas.microsoft.com/office/powerpoint/2010/main" val="207764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1830" y="604908"/>
            <a:ext cx="6892843" cy="507831"/>
          </a:xfrm>
          <a:prstGeom prst="rect">
            <a:avLst/>
          </a:prstGeom>
          <a:noFill/>
        </p:spPr>
        <p:txBody>
          <a:bodyPr wrap="square" rtlCol="1">
            <a:spAutoFit/>
          </a:bodyPr>
          <a:lstStyle/>
          <a:p>
            <a:pPr algn="ctr" rtl="0"/>
            <a:r>
              <a:rPr lang="en-US" sz="2700" b="1" dirty="0">
                <a:cs typeface="Guttman Hatzvi" panose="02010401010101010101" pitchFamily="2" charset="-79"/>
              </a:rPr>
              <a:t>Strategy is not Science, but Art</a:t>
            </a:r>
            <a:endParaRPr lang="he-IL" sz="2700" b="1" dirty="0">
              <a:cs typeface="Guttman Hatzvi" panose="02010401010101010101" pitchFamily="2" charset="-79"/>
            </a:endParaRPr>
          </a:p>
        </p:txBody>
      </p:sp>
      <p:grpSp>
        <p:nvGrpSpPr>
          <p:cNvPr id="6" name="קבוצה 5"/>
          <p:cNvGrpSpPr/>
          <p:nvPr/>
        </p:nvGrpSpPr>
        <p:grpSpPr>
          <a:xfrm>
            <a:off x="116114" y="986971"/>
            <a:ext cx="9027886" cy="5646057"/>
            <a:chOff x="1067213" y="782706"/>
            <a:chExt cx="6992436" cy="5292589"/>
          </a:xfrm>
        </p:grpSpPr>
        <p:pic>
          <p:nvPicPr>
            <p:cNvPr id="12" name="תמונה 11"/>
            <p:cNvPicPr>
              <a:picLocks noChangeAspect="1"/>
            </p:cNvPicPr>
            <p:nvPr/>
          </p:nvPicPr>
          <p:blipFill>
            <a:blip r:embed="rId2">
              <a:lum bright="70000" contrast="-70000"/>
            </a:blip>
            <a:stretch>
              <a:fillRect/>
            </a:stretch>
          </p:blipFill>
          <p:spPr>
            <a:xfrm>
              <a:off x="1067213" y="782706"/>
              <a:ext cx="6992436" cy="5292589"/>
            </a:xfrm>
            <a:prstGeom prst="rect">
              <a:avLst/>
            </a:prstGeom>
            <a:ln>
              <a:noFill/>
            </a:ln>
            <a:effectLst>
              <a:softEdge rad="112500"/>
            </a:effectLst>
          </p:spPr>
        </p:pic>
        <p:sp>
          <p:nvSpPr>
            <p:cNvPr id="3" name="חץ למעלה-למטה 2"/>
            <p:cNvSpPr/>
            <p:nvPr/>
          </p:nvSpPr>
          <p:spPr>
            <a:xfrm rot="18919920">
              <a:off x="2175038" y="2366586"/>
              <a:ext cx="514350" cy="24361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sp>
          <p:nvSpPr>
            <p:cNvPr id="8" name="חץ למעלה-למטה 7"/>
            <p:cNvSpPr/>
            <p:nvPr/>
          </p:nvSpPr>
          <p:spPr>
            <a:xfrm rot="2735946">
              <a:off x="6273664" y="2255118"/>
              <a:ext cx="514350" cy="25532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grpSp>
          <p:nvGrpSpPr>
            <p:cNvPr id="13" name="קבוצה 12"/>
            <p:cNvGrpSpPr/>
            <p:nvPr/>
          </p:nvGrpSpPr>
          <p:grpSpPr>
            <a:xfrm>
              <a:off x="1173785" y="1810027"/>
              <a:ext cx="1832987" cy="695543"/>
              <a:chOff x="5899100" y="701163"/>
              <a:chExt cx="2443982" cy="927391"/>
            </a:xfrm>
            <a:scene3d>
              <a:camera prst="orthographicFront">
                <a:rot lat="0" lon="0" rev="0"/>
              </a:camera>
              <a:lightRig rig="contrasting" dir="t">
                <a:rot lat="0" lon="0" rev="7800000"/>
              </a:lightRig>
            </a:scene3d>
          </p:grpSpPr>
          <p:sp>
            <p:nvSpPr>
              <p:cNvPr id="26" name="מלבן מעוגל 25"/>
              <p:cNvSpPr/>
              <p:nvPr/>
            </p:nvSpPr>
            <p:spPr>
              <a:xfrm>
                <a:off x="5899100" y="701163"/>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27" name="מלבן 26"/>
              <p:cNvSpPr/>
              <p:nvPr/>
            </p:nvSpPr>
            <p:spPr>
              <a:xfrm>
                <a:off x="5982306" y="741583"/>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Development of Strategic </a:t>
                </a:r>
                <a:r>
                  <a:rPr lang="en-US" sz="1600" u="sng" dirty="0">
                    <a:effectLst>
                      <a:outerShdw blurRad="38100" dist="38100" dir="2700000" algn="tl">
                        <a:srgbClr val="000000">
                          <a:alpha val="43137"/>
                        </a:srgbClr>
                      </a:outerShdw>
                    </a:effectLst>
                    <a:cs typeface="Guttman Hatzvi" panose="02010401010101010101" pitchFamily="2" charset="-79"/>
                  </a:rPr>
                  <a:t>Thought</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“Reasons &amp; Justifications”</a:t>
                </a:r>
                <a:endParaRPr lang="he-IL" sz="1050" dirty="0">
                  <a:cs typeface="Guttman Hatzvi" panose="02010401010101010101" pitchFamily="2" charset="-79"/>
                </a:endParaRPr>
              </a:p>
            </p:txBody>
          </p:sp>
        </p:grpSp>
        <p:grpSp>
          <p:nvGrpSpPr>
            <p:cNvPr id="14" name="קבוצה 13"/>
            <p:cNvGrpSpPr/>
            <p:nvPr/>
          </p:nvGrpSpPr>
          <p:grpSpPr>
            <a:xfrm>
              <a:off x="5526043" y="2001639"/>
              <a:ext cx="447503" cy="340442"/>
              <a:chOff x="5090920" y="974529"/>
              <a:chExt cx="499274" cy="453922"/>
            </a:xfrm>
            <a:scene3d>
              <a:camera prst="orthographicFront">
                <a:rot lat="0" lon="0" rev="0"/>
              </a:camera>
              <a:lightRig rig="soft" dir="t">
                <a:rot lat="0" lon="0" rev="0"/>
              </a:lightRig>
            </a:scene3d>
          </p:grpSpPr>
          <p:sp>
            <p:nvSpPr>
              <p:cNvPr id="24" name="חץ שמאלה-ימינה 23"/>
              <p:cNvSpPr/>
              <p:nvPr/>
            </p:nvSpPr>
            <p:spPr>
              <a:xfrm rot="10724850">
                <a:off x="5090920" y="974529"/>
                <a:ext cx="499274" cy="453922"/>
              </a:xfrm>
              <a:prstGeom prst="leftRightArrow">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25" name="חץ שמאלה-ימינה 6"/>
              <p:cNvSpPr/>
              <p:nvPr/>
            </p:nvSpPr>
            <p:spPr>
              <a:xfrm rot="21524850">
                <a:off x="5227081" y="1063825"/>
                <a:ext cx="363097" cy="2723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rtl="0">
                  <a:lnSpc>
                    <a:spcPct val="90000"/>
                  </a:lnSpc>
                  <a:spcBef>
                    <a:spcPct val="0"/>
                  </a:spcBef>
                  <a:spcAft>
                    <a:spcPct val="35000"/>
                  </a:spcAft>
                </a:pPr>
                <a:endParaRPr lang="he-IL" sz="1600">
                  <a:cs typeface="Guttman Hatzvi" panose="02010401010101010101" pitchFamily="2" charset="-79"/>
                </a:endParaRPr>
              </a:p>
            </p:txBody>
          </p:sp>
        </p:grpSp>
        <p:grpSp>
          <p:nvGrpSpPr>
            <p:cNvPr id="16" name="קבוצה 15"/>
            <p:cNvGrpSpPr/>
            <p:nvPr/>
          </p:nvGrpSpPr>
          <p:grpSpPr>
            <a:xfrm>
              <a:off x="3114892" y="2003638"/>
              <a:ext cx="451058" cy="350171"/>
              <a:chOff x="2129520" y="986473"/>
              <a:chExt cx="601410" cy="466895"/>
            </a:xfrm>
            <a:scene3d>
              <a:camera prst="orthographicFront">
                <a:rot lat="0" lon="0" rev="0"/>
              </a:camera>
              <a:lightRig rig="soft" dir="t">
                <a:rot lat="0" lon="0" rev="0"/>
              </a:lightRig>
            </a:scene3d>
          </p:grpSpPr>
          <p:sp>
            <p:nvSpPr>
              <p:cNvPr id="20" name="חץ שמאלה-ימינה 19"/>
              <p:cNvSpPr/>
              <p:nvPr/>
            </p:nvSpPr>
            <p:spPr>
              <a:xfrm rot="10830559">
                <a:off x="2129520" y="986473"/>
                <a:ext cx="601410" cy="466895"/>
              </a:xfrm>
              <a:prstGeom prst="leftRightArrow">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21" name="חץ שמאלה-ימינה 10"/>
              <p:cNvSpPr/>
              <p:nvPr/>
            </p:nvSpPr>
            <p:spPr>
              <a:xfrm rot="21630559">
                <a:off x="2269585" y="1080475"/>
                <a:ext cx="461342" cy="2801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rtl="0">
                  <a:lnSpc>
                    <a:spcPct val="90000"/>
                  </a:lnSpc>
                  <a:spcBef>
                    <a:spcPct val="0"/>
                  </a:spcBef>
                  <a:spcAft>
                    <a:spcPct val="35000"/>
                  </a:spcAft>
                </a:pPr>
                <a:endParaRPr lang="he-IL" sz="1600">
                  <a:cs typeface="Guttman Hatzvi" panose="02010401010101010101" pitchFamily="2" charset="-79"/>
                </a:endParaRPr>
              </a:p>
            </p:txBody>
          </p:sp>
        </p:grpSp>
        <p:grpSp>
          <p:nvGrpSpPr>
            <p:cNvPr id="29" name="קבוצה 28"/>
            <p:cNvGrpSpPr/>
            <p:nvPr/>
          </p:nvGrpSpPr>
          <p:grpSpPr>
            <a:xfrm>
              <a:off x="3653906" y="1810027"/>
              <a:ext cx="1783746" cy="695543"/>
              <a:chOff x="5793396" y="701164"/>
              <a:chExt cx="2415100" cy="927391"/>
            </a:xfrm>
            <a:scene3d>
              <a:camera prst="orthographicFront">
                <a:rot lat="0" lon="0" rev="0"/>
              </a:camera>
              <a:lightRig rig="contrasting" dir="t">
                <a:rot lat="0" lon="0" rev="7800000"/>
              </a:lightRig>
            </a:scene3d>
          </p:grpSpPr>
          <p:sp>
            <p:nvSpPr>
              <p:cNvPr id="30" name="מלבן מעוגל 29"/>
              <p:cNvSpPr/>
              <p:nvPr/>
            </p:nvSpPr>
            <p:spPr>
              <a:xfrm>
                <a:off x="5793396" y="701164"/>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31" name="מלבן 30"/>
              <p:cNvSpPr/>
              <p:nvPr/>
            </p:nvSpPr>
            <p:spPr>
              <a:xfrm>
                <a:off x="5820558" y="728326"/>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Strategic </a:t>
                </a:r>
                <a:r>
                  <a:rPr lang="en-US" sz="1600" u="sng" dirty="0">
                    <a:effectLst>
                      <a:outerShdw blurRad="38100" dist="38100" dir="2700000" algn="tl">
                        <a:srgbClr val="000000">
                          <a:alpha val="43137"/>
                        </a:srgbClr>
                      </a:outerShdw>
                    </a:effectLst>
                    <a:cs typeface="Guttman Hatzvi" panose="02010401010101010101" pitchFamily="2" charset="-79"/>
                  </a:rPr>
                  <a:t>Thinking</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“Applied Theory”</a:t>
                </a:r>
                <a:endParaRPr lang="he-IL" sz="1050" dirty="0">
                  <a:cs typeface="Guttman Hatzvi" panose="02010401010101010101" pitchFamily="2" charset="-79"/>
                </a:endParaRPr>
              </a:p>
            </p:txBody>
          </p:sp>
        </p:grpSp>
        <p:grpSp>
          <p:nvGrpSpPr>
            <p:cNvPr id="32" name="קבוצה 31"/>
            <p:cNvGrpSpPr/>
            <p:nvPr/>
          </p:nvGrpSpPr>
          <p:grpSpPr>
            <a:xfrm>
              <a:off x="6099241" y="1805341"/>
              <a:ext cx="1791686" cy="695543"/>
              <a:chOff x="5793396" y="701164"/>
              <a:chExt cx="2415100" cy="927391"/>
            </a:xfrm>
            <a:scene3d>
              <a:camera prst="orthographicFront">
                <a:rot lat="0" lon="0" rev="0"/>
              </a:camera>
              <a:lightRig rig="contrasting" dir="t">
                <a:rot lat="0" lon="0" rev="7800000"/>
              </a:lightRig>
            </a:scene3d>
          </p:grpSpPr>
          <p:sp>
            <p:nvSpPr>
              <p:cNvPr id="33" name="מלבן מעוגל 32"/>
              <p:cNvSpPr/>
              <p:nvPr/>
            </p:nvSpPr>
            <p:spPr>
              <a:xfrm>
                <a:off x="5793396" y="701164"/>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34" name="מלבן 33"/>
              <p:cNvSpPr/>
              <p:nvPr/>
            </p:nvSpPr>
            <p:spPr>
              <a:xfrm>
                <a:off x="5820558" y="728326"/>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The Formation </a:t>
                </a:r>
                <a:r>
                  <a:rPr lang="en-US" sz="1600" u="sng" dirty="0">
                    <a:effectLst>
                      <a:outerShdw blurRad="38100" dist="38100" dir="2700000" algn="tl">
                        <a:srgbClr val="000000">
                          <a:alpha val="43137"/>
                        </a:srgbClr>
                      </a:outerShdw>
                    </a:effectLst>
                    <a:cs typeface="Guttman Hatzvi" panose="02010401010101010101" pitchFamily="2" charset="-79"/>
                  </a:rPr>
                  <a:t>Method</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“The Dado Center”</a:t>
                </a:r>
                <a:endParaRPr lang="he-IL" sz="1050" dirty="0">
                  <a:cs typeface="Guttman Hatzvi" panose="02010401010101010101" pitchFamily="2" charset="-79"/>
                </a:endParaRPr>
              </a:p>
            </p:txBody>
          </p:sp>
        </p:grpSp>
        <p:grpSp>
          <p:nvGrpSpPr>
            <p:cNvPr id="36" name="קבוצה 35"/>
            <p:cNvGrpSpPr/>
            <p:nvPr/>
          </p:nvGrpSpPr>
          <p:grpSpPr>
            <a:xfrm>
              <a:off x="1377369" y="4562758"/>
              <a:ext cx="1244458" cy="1265584"/>
              <a:chOff x="6454175" y="-141610"/>
              <a:chExt cx="1659277" cy="1687445"/>
            </a:xfrm>
            <a:scene3d>
              <a:camera prst="orthographicFront">
                <a:rot lat="0" lon="0" rev="0"/>
              </a:camera>
              <a:lightRig rig="balanced" dir="t">
                <a:rot lat="0" lon="0" rev="8700000"/>
              </a:lightRig>
            </a:scene3d>
          </p:grpSpPr>
          <p:sp>
            <p:nvSpPr>
              <p:cNvPr id="55" name="מלבן מעוגל 54"/>
              <p:cNvSpPr/>
              <p:nvPr/>
            </p:nvSpPr>
            <p:spPr>
              <a:xfrm>
                <a:off x="6473743" y="-80366"/>
                <a:ext cx="1639709" cy="1626201"/>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56" name="מלבן 55"/>
              <p:cNvSpPr/>
              <p:nvPr/>
            </p:nvSpPr>
            <p:spPr>
              <a:xfrm>
                <a:off x="6454175" y="-141610"/>
                <a:ext cx="1638787" cy="16225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9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First</a:t>
                </a:r>
                <a:r>
                  <a:rPr lang="en-US" sz="1600" b="1" dirty="0">
                    <a:effectLst>
                      <a:outerShdw blurRad="38100" dist="38100" dir="2700000" algn="tl">
                        <a:srgbClr val="000000">
                          <a:alpha val="43137"/>
                        </a:srgbClr>
                      </a:outerShdw>
                    </a:effectLst>
                    <a:cs typeface="Guttman Hatzvi" panose="02010401010101010101" pitchFamily="2" charset="-79"/>
                  </a:rPr>
                  <a:t> Experience “Northern Arena”</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37" name="קבוצה 36"/>
            <p:cNvGrpSpPr/>
            <p:nvPr/>
          </p:nvGrpSpPr>
          <p:grpSpPr>
            <a:xfrm>
              <a:off x="6102311" y="5049180"/>
              <a:ext cx="434431" cy="342901"/>
              <a:chOff x="5925055" y="638613"/>
              <a:chExt cx="579241" cy="457201"/>
            </a:xfrm>
            <a:scene3d>
              <a:camera prst="orthographicFront">
                <a:rot lat="0" lon="0" rev="0"/>
              </a:camera>
              <a:lightRig rig="balanced" dir="t">
                <a:rot lat="0" lon="0" rev="8700000"/>
              </a:lightRig>
            </a:scene3d>
          </p:grpSpPr>
          <p:sp>
            <p:nvSpPr>
              <p:cNvPr id="53" name="חץ שמאלה-ימינה 52"/>
              <p:cNvSpPr/>
              <p:nvPr/>
            </p:nvSpPr>
            <p:spPr>
              <a:xfrm rot="10800000">
                <a:off x="5925055" y="638613"/>
                <a:ext cx="579241" cy="457201"/>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54" name="חץ שמאלה-ימינה 6"/>
              <p:cNvSpPr/>
              <p:nvPr/>
            </p:nvSpPr>
            <p:spPr>
              <a:xfrm rot="21600000">
                <a:off x="6034919" y="730053"/>
                <a:ext cx="442081" cy="2743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38" name="קבוצה 37"/>
            <p:cNvGrpSpPr/>
            <p:nvPr/>
          </p:nvGrpSpPr>
          <p:grpSpPr>
            <a:xfrm>
              <a:off x="3193604" y="4562758"/>
              <a:ext cx="1156680" cy="1207914"/>
              <a:chOff x="4356057" y="-80366"/>
              <a:chExt cx="1542240" cy="1610552"/>
            </a:xfrm>
            <a:scene3d>
              <a:camera prst="orthographicFront">
                <a:rot lat="0" lon="0" rev="0"/>
              </a:camera>
              <a:lightRig rig="balanced" dir="t">
                <a:rot lat="0" lon="0" rev="8700000"/>
              </a:lightRig>
            </a:scene3d>
          </p:grpSpPr>
          <p:sp>
            <p:nvSpPr>
              <p:cNvPr id="51" name="מלבן מעוגל 50"/>
              <p:cNvSpPr/>
              <p:nvPr/>
            </p:nvSpPr>
            <p:spPr>
              <a:xfrm>
                <a:off x="4356057" y="-80366"/>
                <a:ext cx="1542240" cy="1610552"/>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52" name="מלבן 51"/>
              <p:cNvSpPr/>
              <p:nvPr/>
            </p:nvSpPr>
            <p:spPr>
              <a:xfrm>
                <a:off x="4406291" y="-34099"/>
                <a:ext cx="1441771" cy="15435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9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Second</a:t>
                </a:r>
                <a:r>
                  <a:rPr lang="en-US" sz="1600" b="1" dirty="0">
                    <a:effectLst>
                      <a:outerShdw blurRad="38100" dist="38100" dir="2700000" algn="tl">
                        <a:srgbClr val="000000">
                          <a:alpha val="43137"/>
                        </a:srgbClr>
                      </a:outerShdw>
                    </a:effectLst>
                    <a:cs typeface="Guttman Hatzvi" panose="02010401010101010101" pitchFamily="2" charset="-79"/>
                  </a:rPr>
                  <a:t> Strategic Experience</a:t>
                </a:r>
                <a:endParaRPr lang="he-IL" sz="1600" b="1" u="sng"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90000"/>
                  </a:lnSpc>
                  <a:spcBef>
                    <a:spcPct val="0"/>
                  </a:spcBef>
                  <a:spcAft>
                    <a:spcPct val="35000"/>
                  </a:spcAft>
                </a:pPr>
                <a:r>
                  <a:rPr lang="en-US" sz="1050" b="1" dirty="0">
                    <a:effectLst>
                      <a:outerShdw blurRad="38100" dist="38100" dir="2700000" algn="tl">
                        <a:srgbClr val="000000">
                          <a:alpha val="43137"/>
                        </a:srgbClr>
                      </a:outerShdw>
                    </a:effectLst>
                    <a:cs typeface="Guttman Hatzvi" panose="02010401010101010101" pitchFamily="2" charset="-79"/>
                  </a:rPr>
                  <a:t>Political Security Simulation</a:t>
                </a:r>
                <a:endParaRPr lang="he-IL" sz="1050" b="1"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90000"/>
                  </a:lnSpc>
                  <a:spcBef>
                    <a:spcPct val="0"/>
                  </a:spcBef>
                  <a:spcAft>
                    <a:spcPct val="35000"/>
                  </a:spcAft>
                </a:pPr>
                <a:r>
                  <a:rPr lang="en-US" sz="1050" b="1" dirty="0">
                    <a:effectLst>
                      <a:outerShdw blurRad="38100" dist="38100" dir="2700000" algn="tl">
                        <a:srgbClr val="000000">
                          <a:alpha val="43137"/>
                        </a:srgbClr>
                      </a:outerShdw>
                    </a:effectLst>
                    <a:cs typeface="Guttman Hatzvi" panose="02010401010101010101" pitchFamily="2" charset="-79"/>
                  </a:rPr>
                  <a:t>The Palestinian Conflict</a:t>
                </a:r>
                <a:endParaRPr lang="he-IL" sz="1050" b="1" dirty="0">
                  <a:effectLst>
                    <a:outerShdw blurRad="38100" dist="38100" dir="2700000" algn="tl">
                      <a:srgbClr val="000000">
                        <a:alpha val="43137"/>
                      </a:srgbClr>
                    </a:outerShdw>
                  </a:effectLst>
                  <a:cs typeface="Guttman Hatzvi" panose="02010401010101010101" pitchFamily="2" charset="-79"/>
                </a:endParaRPr>
              </a:p>
            </p:txBody>
          </p:sp>
        </p:grpSp>
        <p:grpSp>
          <p:nvGrpSpPr>
            <p:cNvPr id="39" name="קבוצה 38"/>
            <p:cNvGrpSpPr/>
            <p:nvPr/>
          </p:nvGrpSpPr>
          <p:grpSpPr>
            <a:xfrm>
              <a:off x="4379468" y="5049181"/>
              <a:ext cx="481907" cy="340922"/>
              <a:chOff x="3729297" y="638123"/>
              <a:chExt cx="642543" cy="454563"/>
            </a:xfrm>
            <a:scene3d>
              <a:camera prst="orthographicFront">
                <a:rot lat="0" lon="0" rev="0"/>
              </a:camera>
              <a:lightRig rig="balanced" dir="t">
                <a:rot lat="0" lon="0" rev="8700000"/>
              </a:lightRig>
            </a:scene3d>
          </p:grpSpPr>
          <p:sp>
            <p:nvSpPr>
              <p:cNvPr id="49" name="חץ שמאלה-ימינה 48"/>
              <p:cNvSpPr/>
              <p:nvPr/>
            </p:nvSpPr>
            <p:spPr>
              <a:xfrm rot="10805780">
                <a:off x="3729297" y="638123"/>
                <a:ext cx="642543" cy="454563"/>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50" name="חץ שמאלה-ימינה 10"/>
              <p:cNvSpPr/>
              <p:nvPr/>
            </p:nvSpPr>
            <p:spPr>
              <a:xfrm rot="21605780">
                <a:off x="3865666" y="729151"/>
                <a:ext cx="506174" cy="272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40" name="קבוצה 39"/>
            <p:cNvGrpSpPr/>
            <p:nvPr/>
          </p:nvGrpSpPr>
          <p:grpSpPr>
            <a:xfrm>
              <a:off x="4922062" y="4562758"/>
              <a:ext cx="1150630" cy="1257674"/>
              <a:chOff x="2219250" y="-80365"/>
              <a:chExt cx="1534173" cy="1676898"/>
            </a:xfrm>
            <a:scene3d>
              <a:camera prst="orthographicFront">
                <a:rot lat="0" lon="0" rev="0"/>
              </a:camera>
              <a:lightRig rig="balanced" dir="t">
                <a:rot lat="0" lon="0" rev="8700000"/>
              </a:lightRig>
            </a:scene3d>
          </p:grpSpPr>
          <p:sp>
            <p:nvSpPr>
              <p:cNvPr id="47" name="מלבן מעוגל 46"/>
              <p:cNvSpPr/>
              <p:nvPr/>
            </p:nvSpPr>
            <p:spPr>
              <a:xfrm>
                <a:off x="2219250" y="-80365"/>
                <a:ext cx="1534173" cy="1676898"/>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48" name="מלבן 47"/>
              <p:cNvSpPr/>
              <p:nvPr/>
            </p:nvSpPr>
            <p:spPr>
              <a:xfrm>
                <a:off x="2264001" y="-34099"/>
                <a:ext cx="1437465" cy="10716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150000"/>
                  </a:lnSpc>
                  <a:spcBef>
                    <a:spcPct val="0"/>
                  </a:spcBef>
                  <a:spcAft>
                    <a:spcPct val="35000"/>
                  </a:spcAft>
                </a:pPr>
                <a:r>
                  <a:rPr lang="en-US" sz="1600" b="1" dirty="0">
                    <a:effectLst>
                      <a:outerShdw blurRad="38100" dist="38100" dir="2700000" algn="tl">
                        <a:srgbClr val="000000">
                          <a:alpha val="43137"/>
                        </a:srgbClr>
                      </a:outerShdw>
                    </a:effectLst>
                    <a:cs typeface="Guttman Hatzvi" panose="02010401010101010101" pitchFamily="2" charset="-79"/>
                  </a:rPr>
                  <a:t>Public and Economic Strategy</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41" name="קבוצה 40"/>
            <p:cNvGrpSpPr/>
            <p:nvPr/>
          </p:nvGrpSpPr>
          <p:grpSpPr>
            <a:xfrm>
              <a:off x="2625349" y="5049180"/>
              <a:ext cx="513183" cy="340986"/>
              <a:chOff x="1548804" y="638143"/>
              <a:chExt cx="684244" cy="454648"/>
            </a:xfrm>
            <a:scene3d>
              <a:camera prst="orthographicFront">
                <a:rot lat="0" lon="0" rev="0"/>
              </a:camera>
              <a:lightRig rig="balanced" dir="t">
                <a:rot lat="0" lon="0" rev="8700000"/>
              </a:lightRig>
            </a:scene3d>
          </p:grpSpPr>
          <p:sp>
            <p:nvSpPr>
              <p:cNvPr id="45" name="חץ שמאלה-ימינה 44"/>
              <p:cNvSpPr/>
              <p:nvPr/>
            </p:nvSpPr>
            <p:spPr>
              <a:xfrm rot="10794395">
                <a:off x="1548804" y="638143"/>
                <a:ext cx="658599" cy="454648"/>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46" name="חץ שמאלה-ימינה 14"/>
              <p:cNvSpPr/>
              <p:nvPr/>
            </p:nvSpPr>
            <p:spPr>
              <a:xfrm rot="21594395">
                <a:off x="1671550" y="728930"/>
                <a:ext cx="561498" cy="2727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42" name="קבוצה 41"/>
            <p:cNvGrpSpPr/>
            <p:nvPr/>
          </p:nvGrpSpPr>
          <p:grpSpPr>
            <a:xfrm>
              <a:off x="6644469" y="4562758"/>
              <a:ext cx="1181684" cy="1222344"/>
              <a:chOff x="-23756" y="-80366"/>
              <a:chExt cx="1575579" cy="1629792"/>
            </a:xfrm>
            <a:scene3d>
              <a:camera prst="orthographicFront">
                <a:rot lat="0" lon="0" rev="0"/>
              </a:camera>
              <a:lightRig rig="balanced" dir="t">
                <a:rot lat="0" lon="0" rev="8700000"/>
              </a:lightRig>
            </a:scene3d>
          </p:grpSpPr>
          <p:sp>
            <p:nvSpPr>
              <p:cNvPr id="43" name="מלבן מעוגל 42"/>
              <p:cNvSpPr/>
              <p:nvPr/>
            </p:nvSpPr>
            <p:spPr>
              <a:xfrm>
                <a:off x="-23756" y="-80366"/>
                <a:ext cx="1575579" cy="1629792"/>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44" name="מלבן 43"/>
              <p:cNvSpPr/>
              <p:nvPr/>
            </p:nvSpPr>
            <p:spPr>
              <a:xfrm>
                <a:off x="27520" y="44546"/>
                <a:ext cx="1468356" cy="12993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15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Third</a:t>
                </a:r>
                <a:r>
                  <a:rPr lang="en-US" sz="1600" b="1" dirty="0">
                    <a:effectLst>
                      <a:outerShdw blurRad="38100" dist="38100" dir="2700000" algn="tl">
                        <a:srgbClr val="000000">
                          <a:alpha val="43137"/>
                        </a:srgbClr>
                      </a:outerShdw>
                    </a:effectLst>
                    <a:cs typeface="Guttman Hatzvi" panose="02010401010101010101" pitchFamily="2" charset="-79"/>
                  </a:rPr>
                  <a:t> Strategic Experience</a:t>
                </a:r>
                <a:endParaRPr lang="he-IL" sz="1600" b="1" u="sng"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150000"/>
                  </a:lnSpc>
                  <a:spcBef>
                    <a:spcPct val="0"/>
                  </a:spcBef>
                  <a:spcAft>
                    <a:spcPct val="35000"/>
                  </a:spcAft>
                </a:pPr>
                <a:r>
                  <a:rPr lang="en-US" sz="1600" b="1" dirty="0">
                    <a:effectLst>
                      <a:outerShdw blurRad="38100" dist="38100" dir="2700000" algn="tl">
                        <a:srgbClr val="000000">
                          <a:alpha val="43137"/>
                        </a:srgbClr>
                      </a:outerShdw>
                    </a:effectLst>
                    <a:cs typeface="Guttman Hatzvi" panose="02010401010101010101" pitchFamily="2" charset="-79"/>
                  </a:rPr>
                  <a:t>“East Tour”</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5" name="קבוצה 4"/>
            <p:cNvGrpSpPr/>
            <p:nvPr/>
          </p:nvGrpSpPr>
          <p:grpSpPr>
            <a:xfrm>
              <a:off x="3842898" y="3027886"/>
              <a:ext cx="1431541" cy="1165043"/>
              <a:chOff x="3538951" y="3140968"/>
              <a:chExt cx="1633829" cy="1553391"/>
            </a:xfrm>
          </p:grpSpPr>
          <p:sp>
            <p:nvSpPr>
              <p:cNvPr id="2" name="מלבן 1"/>
              <p:cNvSpPr/>
              <p:nvPr/>
            </p:nvSpPr>
            <p:spPr>
              <a:xfrm>
                <a:off x="3538951" y="3140968"/>
                <a:ext cx="1623878" cy="14184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sp>
            <p:nvSpPr>
              <p:cNvPr id="4" name="TextBox 3"/>
              <p:cNvSpPr txBox="1"/>
              <p:nvPr/>
            </p:nvSpPr>
            <p:spPr>
              <a:xfrm>
                <a:off x="3566361" y="3246497"/>
                <a:ext cx="1606419" cy="1447862"/>
              </a:xfrm>
              <a:prstGeom prst="rect">
                <a:avLst/>
              </a:prstGeom>
              <a:noFill/>
            </p:spPr>
            <p:txBody>
              <a:bodyPr wrap="square" rtlCol="1">
                <a:spAutoFit/>
              </a:bodyPr>
              <a:lstStyle/>
              <a:p>
                <a:pPr algn="ctr" rtl="0"/>
                <a:r>
                  <a:rPr lang="en-US" sz="2400" b="1" dirty="0">
                    <a:effectLst>
                      <a:outerShdw blurRad="38100" dist="38100" dir="2700000" algn="tl">
                        <a:srgbClr val="000000">
                          <a:alpha val="43137"/>
                        </a:srgbClr>
                      </a:outerShdw>
                    </a:effectLst>
                    <a:cs typeface="Guttman Hatzvi" panose="02010401010101010101" pitchFamily="2" charset="-79"/>
                  </a:rPr>
                  <a:t>What Enters the Pantheon?</a:t>
                </a:r>
                <a:endParaRPr lang="he-IL" sz="2400" b="1" dirty="0">
                  <a:effectLst>
                    <a:outerShdw blurRad="38100" dist="38100" dir="2700000" algn="tl">
                      <a:srgbClr val="000000">
                        <a:alpha val="43137"/>
                      </a:srgbClr>
                    </a:outerShdw>
                  </a:effectLst>
                  <a:cs typeface="Guttman Hatzvi" panose="02010401010101010101" pitchFamily="2" charset="-79"/>
                </a:endParaRPr>
              </a:p>
            </p:txBody>
          </p:sp>
        </p:grpSp>
      </p:grpSp>
    </p:spTree>
    <p:extLst>
      <p:ext uri="{BB962C8B-B14F-4D97-AF65-F5344CB8AC3E}">
        <p14:creationId xmlns:p14="http://schemas.microsoft.com/office/powerpoint/2010/main" val="3337210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148" y="453988"/>
            <a:ext cx="7064262" cy="646331"/>
          </a:xfrm>
          <a:prstGeom prst="rect">
            <a:avLst/>
          </a:prstGeom>
          <a:noFill/>
        </p:spPr>
        <p:txBody>
          <a:bodyPr wrap="square" rtlCol="1">
            <a:spAutoFit/>
          </a:bodyPr>
          <a:lstStyle/>
          <a:p>
            <a:pPr algn="ctr" rtl="0"/>
            <a:r>
              <a:rPr lang="en-US" sz="3600" b="1" dirty="0">
                <a:cs typeface="Guttman Hatzvi" panose="02010401010101010101" pitchFamily="2" charset="-79"/>
              </a:rPr>
              <a:t>8 Tensions in Learning at the INDC</a:t>
            </a:r>
            <a:endParaRPr lang="he-IL" sz="3600" b="1" dirty="0">
              <a:cs typeface="Guttman Hatzvi" panose="02010401010101010101" pitchFamily="2" charset="-79"/>
            </a:endParaRPr>
          </a:p>
        </p:txBody>
      </p:sp>
      <p:sp>
        <p:nvSpPr>
          <p:cNvPr id="3" name="מלבן 2"/>
          <p:cNvSpPr/>
          <p:nvPr/>
        </p:nvSpPr>
        <p:spPr>
          <a:xfrm>
            <a:off x="1180149" y="1165971"/>
            <a:ext cx="6869205" cy="554461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cxnSp>
        <p:nvCxnSpPr>
          <p:cNvPr id="4" name="מחבר ישר 3"/>
          <p:cNvCxnSpPr/>
          <p:nvPr/>
        </p:nvCxnSpPr>
        <p:spPr>
          <a:xfrm>
            <a:off x="1368651"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 name="מחבר ישר 4"/>
          <p:cNvCxnSpPr/>
          <p:nvPr/>
        </p:nvCxnSpPr>
        <p:spPr>
          <a:xfrm>
            <a:off x="142479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מחבר ישר 5"/>
          <p:cNvCxnSpPr/>
          <p:nvPr/>
        </p:nvCxnSpPr>
        <p:spPr>
          <a:xfrm>
            <a:off x="1235932"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מחבר ישר 6"/>
          <p:cNvCxnSpPr/>
          <p:nvPr/>
        </p:nvCxnSpPr>
        <p:spPr>
          <a:xfrm>
            <a:off x="1292080"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מחבר ישר 7"/>
          <p:cNvCxnSpPr/>
          <p:nvPr/>
        </p:nvCxnSpPr>
        <p:spPr>
          <a:xfrm>
            <a:off x="118014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מחבר ישר 8"/>
          <p:cNvCxnSpPr/>
          <p:nvPr/>
        </p:nvCxnSpPr>
        <p:spPr>
          <a:xfrm>
            <a:off x="1866310" y="115795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מחבר ישר 9"/>
          <p:cNvCxnSpPr/>
          <p:nvPr/>
        </p:nvCxnSpPr>
        <p:spPr>
          <a:xfrm>
            <a:off x="1922458"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מחבר ישר 10"/>
          <p:cNvCxnSpPr/>
          <p:nvPr/>
        </p:nvCxnSpPr>
        <p:spPr>
          <a:xfrm>
            <a:off x="1733591"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מחבר ישר 11"/>
          <p:cNvCxnSpPr/>
          <p:nvPr/>
        </p:nvCxnSpPr>
        <p:spPr>
          <a:xfrm>
            <a:off x="178973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מחבר ישר 12"/>
          <p:cNvCxnSpPr/>
          <p:nvPr/>
        </p:nvCxnSpPr>
        <p:spPr>
          <a:xfrm>
            <a:off x="162165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מחבר ישר 13"/>
          <p:cNvCxnSpPr/>
          <p:nvPr/>
        </p:nvCxnSpPr>
        <p:spPr>
          <a:xfrm>
            <a:off x="167780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מחבר ישר 14"/>
          <p:cNvCxnSpPr/>
          <p:nvPr/>
        </p:nvCxnSpPr>
        <p:spPr>
          <a:xfrm>
            <a:off x="148894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מחבר ישר 15"/>
          <p:cNvCxnSpPr/>
          <p:nvPr/>
        </p:nvCxnSpPr>
        <p:spPr>
          <a:xfrm>
            <a:off x="154508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מחבר ישר 16"/>
          <p:cNvCxnSpPr/>
          <p:nvPr/>
        </p:nvCxnSpPr>
        <p:spPr>
          <a:xfrm>
            <a:off x="234320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מחבר ישר 17"/>
          <p:cNvCxnSpPr/>
          <p:nvPr/>
        </p:nvCxnSpPr>
        <p:spPr>
          <a:xfrm>
            <a:off x="239935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מחבר ישר 18"/>
          <p:cNvCxnSpPr/>
          <p:nvPr/>
        </p:nvCxnSpPr>
        <p:spPr>
          <a:xfrm>
            <a:off x="221049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מחבר ישר 19"/>
          <p:cNvCxnSpPr/>
          <p:nvPr/>
        </p:nvCxnSpPr>
        <p:spPr>
          <a:xfrm>
            <a:off x="226663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מחבר ישר 20"/>
          <p:cNvCxnSpPr/>
          <p:nvPr/>
        </p:nvCxnSpPr>
        <p:spPr>
          <a:xfrm>
            <a:off x="209855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מחבר ישר 21"/>
          <p:cNvCxnSpPr/>
          <p:nvPr/>
        </p:nvCxnSpPr>
        <p:spPr>
          <a:xfrm>
            <a:off x="2154706"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מחבר ישר 22"/>
          <p:cNvCxnSpPr/>
          <p:nvPr/>
        </p:nvCxnSpPr>
        <p:spPr>
          <a:xfrm>
            <a:off x="1965839"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מחבר ישר 23"/>
          <p:cNvCxnSpPr/>
          <p:nvPr/>
        </p:nvCxnSpPr>
        <p:spPr>
          <a:xfrm>
            <a:off x="202198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מחבר ישר 24"/>
          <p:cNvCxnSpPr/>
          <p:nvPr/>
        </p:nvCxnSpPr>
        <p:spPr>
          <a:xfrm>
            <a:off x="2852010" y="115795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מחבר ישר 25"/>
          <p:cNvCxnSpPr/>
          <p:nvPr/>
        </p:nvCxnSpPr>
        <p:spPr>
          <a:xfrm>
            <a:off x="2908158"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מחבר ישר 26"/>
          <p:cNvCxnSpPr/>
          <p:nvPr/>
        </p:nvCxnSpPr>
        <p:spPr>
          <a:xfrm>
            <a:off x="2719291"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מחבר ישר 27"/>
          <p:cNvCxnSpPr/>
          <p:nvPr/>
        </p:nvCxnSpPr>
        <p:spPr>
          <a:xfrm>
            <a:off x="277543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מחבר ישר 28"/>
          <p:cNvCxnSpPr/>
          <p:nvPr/>
        </p:nvCxnSpPr>
        <p:spPr>
          <a:xfrm>
            <a:off x="260735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מחבר ישר 29"/>
          <p:cNvCxnSpPr/>
          <p:nvPr/>
        </p:nvCxnSpPr>
        <p:spPr>
          <a:xfrm>
            <a:off x="266350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מחבר ישר 30"/>
          <p:cNvCxnSpPr/>
          <p:nvPr/>
        </p:nvCxnSpPr>
        <p:spPr>
          <a:xfrm>
            <a:off x="247464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מחבר ישר 31"/>
          <p:cNvCxnSpPr/>
          <p:nvPr/>
        </p:nvCxnSpPr>
        <p:spPr>
          <a:xfrm>
            <a:off x="253078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מחבר ישר 32"/>
          <p:cNvCxnSpPr/>
          <p:nvPr/>
        </p:nvCxnSpPr>
        <p:spPr>
          <a:xfrm>
            <a:off x="3328909"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4" name="מחבר ישר 33"/>
          <p:cNvCxnSpPr/>
          <p:nvPr/>
        </p:nvCxnSpPr>
        <p:spPr>
          <a:xfrm>
            <a:off x="338505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מחבר ישר 34"/>
          <p:cNvCxnSpPr/>
          <p:nvPr/>
        </p:nvCxnSpPr>
        <p:spPr>
          <a:xfrm>
            <a:off x="3196190"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מחבר ישר 35"/>
          <p:cNvCxnSpPr/>
          <p:nvPr/>
        </p:nvCxnSpPr>
        <p:spPr>
          <a:xfrm>
            <a:off x="3252338"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7" name="מחבר ישר 36"/>
          <p:cNvCxnSpPr/>
          <p:nvPr/>
        </p:nvCxnSpPr>
        <p:spPr>
          <a:xfrm>
            <a:off x="308425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8" name="מחבר ישר 37"/>
          <p:cNvCxnSpPr/>
          <p:nvPr/>
        </p:nvCxnSpPr>
        <p:spPr>
          <a:xfrm>
            <a:off x="3140406"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9" name="מחבר ישר 38"/>
          <p:cNvCxnSpPr/>
          <p:nvPr/>
        </p:nvCxnSpPr>
        <p:spPr>
          <a:xfrm>
            <a:off x="2951539"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מחבר ישר 39"/>
          <p:cNvCxnSpPr/>
          <p:nvPr/>
        </p:nvCxnSpPr>
        <p:spPr>
          <a:xfrm>
            <a:off x="300768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מחבר ישר 40"/>
          <p:cNvCxnSpPr/>
          <p:nvPr/>
        </p:nvCxnSpPr>
        <p:spPr>
          <a:xfrm>
            <a:off x="3826568"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2" name="מחבר ישר 41"/>
          <p:cNvCxnSpPr/>
          <p:nvPr/>
        </p:nvCxnSpPr>
        <p:spPr>
          <a:xfrm>
            <a:off x="3882716"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מחבר ישר 42"/>
          <p:cNvCxnSpPr/>
          <p:nvPr/>
        </p:nvCxnSpPr>
        <p:spPr>
          <a:xfrm>
            <a:off x="369384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4" name="מחבר ישר 43"/>
          <p:cNvCxnSpPr/>
          <p:nvPr/>
        </p:nvCxnSpPr>
        <p:spPr>
          <a:xfrm>
            <a:off x="3749997"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מחבר ישר 44"/>
          <p:cNvCxnSpPr/>
          <p:nvPr/>
        </p:nvCxnSpPr>
        <p:spPr>
          <a:xfrm>
            <a:off x="358191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מחבר ישר 45"/>
          <p:cNvCxnSpPr/>
          <p:nvPr/>
        </p:nvCxnSpPr>
        <p:spPr>
          <a:xfrm>
            <a:off x="3638065"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מחבר ישר 46"/>
          <p:cNvCxnSpPr/>
          <p:nvPr/>
        </p:nvCxnSpPr>
        <p:spPr>
          <a:xfrm>
            <a:off x="344919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מחבר ישר 47"/>
          <p:cNvCxnSpPr/>
          <p:nvPr/>
        </p:nvCxnSpPr>
        <p:spPr>
          <a:xfrm>
            <a:off x="3505346"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מחבר ישר 48"/>
          <p:cNvCxnSpPr/>
          <p:nvPr/>
        </p:nvCxnSpPr>
        <p:spPr>
          <a:xfrm>
            <a:off x="430346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מחבר ישר 49"/>
          <p:cNvCxnSpPr/>
          <p:nvPr/>
        </p:nvCxnSpPr>
        <p:spPr>
          <a:xfrm>
            <a:off x="417074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1" name="מחבר ישר 50"/>
          <p:cNvCxnSpPr/>
          <p:nvPr/>
        </p:nvCxnSpPr>
        <p:spPr>
          <a:xfrm>
            <a:off x="4226896"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מחבר ישר 51"/>
          <p:cNvCxnSpPr/>
          <p:nvPr/>
        </p:nvCxnSpPr>
        <p:spPr>
          <a:xfrm>
            <a:off x="4058816"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3" name="מחבר ישר 52"/>
          <p:cNvCxnSpPr/>
          <p:nvPr/>
        </p:nvCxnSpPr>
        <p:spPr>
          <a:xfrm>
            <a:off x="4114964"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4" name="מחבר ישר 53"/>
          <p:cNvCxnSpPr/>
          <p:nvPr/>
        </p:nvCxnSpPr>
        <p:spPr>
          <a:xfrm>
            <a:off x="392609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מחבר ישר 54"/>
          <p:cNvCxnSpPr/>
          <p:nvPr/>
        </p:nvCxnSpPr>
        <p:spPr>
          <a:xfrm>
            <a:off x="3982245" y="113389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6" name="מחבר ישר 55"/>
          <p:cNvCxnSpPr/>
          <p:nvPr/>
        </p:nvCxnSpPr>
        <p:spPr>
          <a:xfrm>
            <a:off x="4770357" y="115795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7" name="מחבר ישר 56"/>
          <p:cNvCxnSpPr/>
          <p:nvPr/>
        </p:nvCxnSpPr>
        <p:spPr>
          <a:xfrm>
            <a:off x="4826505" y="11659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מחבר ישר 57"/>
          <p:cNvCxnSpPr/>
          <p:nvPr/>
        </p:nvCxnSpPr>
        <p:spPr>
          <a:xfrm>
            <a:off x="4637638" y="11659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9" name="מחבר ישר 58"/>
          <p:cNvCxnSpPr/>
          <p:nvPr/>
        </p:nvCxnSpPr>
        <p:spPr>
          <a:xfrm>
            <a:off x="469378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0" name="מחבר ישר 59"/>
          <p:cNvCxnSpPr/>
          <p:nvPr/>
        </p:nvCxnSpPr>
        <p:spPr>
          <a:xfrm>
            <a:off x="4525706"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1" name="מחבר ישר 60"/>
          <p:cNvCxnSpPr/>
          <p:nvPr/>
        </p:nvCxnSpPr>
        <p:spPr>
          <a:xfrm>
            <a:off x="4581854"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2" name="מחבר ישר 61"/>
          <p:cNvCxnSpPr/>
          <p:nvPr/>
        </p:nvCxnSpPr>
        <p:spPr>
          <a:xfrm>
            <a:off x="4392987"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3" name="מחבר ישר 62"/>
          <p:cNvCxnSpPr/>
          <p:nvPr/>
        </p:nvCxnSpPr>
        <p:spPr>
          <a:xfrm>
            <a:off x="444913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מחבר ישר 63"/>
          <p:cNvCxnSpPr/>
          <p:nvPr/>
        </p:nvCxnSpPr>
        <p:spPr>
          <a:xfrm>
            <a:off x="5247256" y="1133889"/>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מחבר ישר 64"/>
          <p:cNvCxnSpPr/>
          <p:nvPr/>
        </p:nvCxnSpPr>
        <p:spPr>
          <a:xfrm>
            <a:off x="530340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מחבר ישר 65"/>
          <p:cNvCxnSpPr/>
          <p:nvPr/>
        </p:nvCxnSpPr>
        <p:spPr>
          <a:xfrm>
            <a:off x="5114537"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7" name="מחבר ישר 66"/>
          <p:cNvCxnSpPr/>
          <p:nvPr/>
        </p:nvCxnSpPr>
        <p:spPr>
          <a:xfrm>
            <a:off x="5170685"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8" name="מחבר ישר 67"/>
          <p:cNvCxnSpPr/>
          <p:nvPr/>
        </p:nvCxnSpPr>
        <p:spPr>
          <a:xfrm>
            <a:off x="5002605"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9" name="מחבר ישר 68"/>
          <p:cNvCxnSpPr/>
          <p:nvPr/>
        </p:nvCxnSpPr>
        <p:spPr>
          <a:xfrm>
            <a:off x="505875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0" name="מחבר ישר 69"/>
          <p:cNvCxnSpPr/>
          <p:nvPr/>
        </p:nvCxnSpPr>
        <p:spPr>
          <a:xfrm>
            <a:off x="4869886"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1" name="מחבר ישר 70"/>
          <p:cNvCxnSpPr/>
          <p:nvPr/>
        </p:nvCxnSpPr>
        <p:spPr>
          <a:xfrm>
            <a:off x="492603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2" name="מחבר ישר 71"/>
          <p:cNvCxnSpPr/>
          <p:nvPr/>
        </p:nvCxnSpPr>
        <p:spPr>
          <a:xfrm>
            <a:off x="5744915"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3" name="מחבר ישר 72"/>
          <p:cNvCxnSpPr/>
          <p:nvPr/>
        </p:nvCxnSpPr>
        <p:spPr>
          <a:xfrm>
            <a:off x="5801063"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4" name="מחבר ישר 73"/>
          <p:cNvCxnSpPr/>
          <p:nvPr/>
        </p:nvCxnSpPr>
        <p:spPr>
          <a:xfrm>
            <a:off x="561219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מחבר ישר 74"/>
          <p:cNvCxnSpPr/>
          <p:nvPr/>
        </p:nvCxnSpPr>
        <p:spPr>
          <a:xfrm>
            <a:off x="566834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מחבר ישר 75"/>
          <p:cNvCxnSpPr/>
          <p:nvPr/>
        </p:nvCxnSpPr>
        <p:spPr>
          <a:xfrm>
            <a:off x="550026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7" name="מחבר ישר 76"/>
          <p:cNvCxnSpPr/>
          <p:nvPr/>
        </p:nvCxnSpPr>
        <p:spPr>
          <a:xfrm>
            <a:off x="555641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8" name="מחבר ישר 77"/>
          <p:cNvCxnSpPr/>
          <p:nvPr/>
        </p:nvCxnSpPr>
        <p:spPr>
          <a:xfrm>
            <a:off x="536754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9" name="מחבר ישר 78"/>
          <p:cNvCxnSpPr/>
          <p:nvPr/>
        </p:nvCxnSpPr>
        <p:spPr>
          <a:xfrm>
            <a:off x="542369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0" name="מחבר ישר 79"/>
          <p:cNvCxnSpPr/>
          <p:nvPr/>
        </p:nvCxnSpPr>
        <p:spPr>
          <a:xfrm>
            <a:off x="622181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1" name="מחבר ישר 80"/>
          <p:cNvCxnSpPr/>
          <p:nvPr/>
        </p:nvCxnSpPr>
        <p:spPr>
          <a:xfrm>
            <a:off x="627796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2" name="מחבר ישר 81"/>
          <p:cNvCxnSpPr/>
          <p:nvPr/>
        </p:nvCxnSpPr>
        <p:spPr>
          <a:xfrm>
            <a:off x="608909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3" name="מחבר ישר 82"/>
          <p:cNvCxnSpPr/>
          <p:nvPr/>
        </p:nvCxnSpPr>
        <p:spPr>
          <a:xfrm>
            <a:off x="614524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4" name="מחבר ישר 83"/>
          <p:cNvCxnSpPr/>
          <p:nvPr/>
        </p:nvCxnSpPr>
        <p:spPr>
          <a:xfrm>
            <a:off x="597716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5" name="מחבר ישר 84"/>
          <p:cNvCxnSpPr/>
          <p:nvPr/>
        </p:nvCxnSpPr>
        <p:spPr>
          <a:xfrm>
            <a:off x="6033311"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6" name="מחבר ישר 85"/>
          <p:cNvCxnSpPr/>
          <p:nvPr/>
        </p:nvCxnSpPr>
        <p:spPr>
          <a:xfrm>
            <a:off x="584444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7" name="מחבר ישר 86"/>
          <p:cNvCxnSpPr/>
          <p:nvPr/>
        </p:nvCxnSpPr>
        <p:spPr>
          <a:xfrm>
            <a:off x="590059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8" name="מחבר ישר 87"/>
          <p:cNvCxnSpPr/>
          <p:nvPr/>
        </p:nvCxnSpPr>
        <p:spPr>
          <a:xfrm>
            <a:off x="6730615"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9" name="מחבר ישר 88"/>
          <p:cNvCxnSpPr/>
          <p:nvPr/>
        </p:nvCxnSpPr>
        <p:spPr>
          <a:xfrm>
            <a:off x="6786763"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0" name="מחבר ישר 89"/>
          <p:cNvCxnSpPr/>
          <p:nvPr/>
        </p:nvCxnSpPr>
        <p:spPr>
          <a:xfrm>
            <a:off x="659789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1" name="מחבר ישר 90"/>
          <p:cNvCxnSpPr/>
          <p:nvPr/>
        </p:nvCxnSpPr>
        <p:spPr>
          <a:xfrm>
            <a:off x="665404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2" name="מחבר ישר 91"/>
          <p:cNvCxnSpPr/>
          <p:nvPr/>
        </p:nvCxnSpPr>
        <p:spPr>
          <a:xfrm>
            <a:off x="648596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3" name="מחבר ישר 92"/>
          <p:cNvCxnSpPr/>
          <p:nvPr/>
        </p:nvCxnSpPr>
        <p:spPr>
          <a:xfrm>
            <a:off x="654211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4" name="מחבר ישר 93"/>
          <p:cNvCxnSpPr/>
          <p:nvPr/>
        </p:nvCxnSpPr>
        <p:spPr>
          <a:xfrm>
            <a:off x="635324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5" name="מחבר ישר 94"/>
          <p:cNvCxnSpPr/>
          <p:nvPr/>
        </p:nvCxnSpPr>
        <p:spPr>
          <a:xfrm>
            <a:off x="640939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6" name="מחבר ישר 95"/>
          <p:cNvCxnSpPr/>
          <p:nvPr/>
        </p:nvCxnSpPr>
        <p:spPr>
          <a:xfrm>
            <a:off x="7207514" y="1125869"/>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7" name="מחבר ישר 96"/>
          <p:cNvCxnSpPr/>
          <p:nvPr/>
        </p:nvCxnSpPr>
        <p:spPr>
          <a:xfrm>
            <a:off x="7263662"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8" name="מחבר ישר 97"/>
          <p:cNvCxnSpPr/>
          <p:nvPr/>
        </p:nvCxnSpPr>
        <p:spPr>
          <a:xfrm>
            <a:off x="7074795"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9" name="מחבר ישר 98"/>
          <p:cNvCxnSpPr/>
          <p:nvPr/>
        </p:nvCxnSpPr>
        <p:spPr>
          <a:xfrm>
            <a:off x="7130943"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 name="מחבר ישר 99"/>
          <p:cNvCxnSpPr/>
          <p:nvPr/>
        </p:nvCxnSpPr>
        <p:spPr>
          <a:xfrm>
            <a:off x="696286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 name="מחבר ישר 100"/>
          <p:cNvCxnSpPr/>
          <p:nvPr/>
        </p:nvCxnSpPr>
        <p:spPr>
          <a:xfrm>
            <a:off x="7019011"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2" name="מחבר ישר 101"/>
          <p:cNvCxnSpPr/>
          <p:nvPr/>
        </p:nvCxnSpPr>
        <p:spPr>
          <a:xfrm>
            <a:off x="683014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3" name="מחבר ישר 102"/>
          <p:cNvCxnSpPr/>
          <p:nvPr/>
        </p:nvCxnSpPr>
        <p:spPr>
          <a:xfrm>
            <a:off x="688629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4" name="מחבר ישר 103"/>
          <p:cNvCxnSpPr/>
          <p:nvPr/>
        </p:nvCxnSpPr>
        <p:spPr>
          <a:xfrm>
            <a:off x="7705173"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5" name="מחבר ישר 104"/>
          <p:cNvCxnSpPr/>
          <p:nvPr/>
        </p:nvCxnSpPr>
        <p:spPr>
          <a:xfrm>
            <a:off x="7761321"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6" name="מחבר ישר 105"/>
          <p:cNvCxnSpPr/>
          <p:nvPr/>
        </p:nvCxnSpPr>
        <p:spPr>
          <a:xfrm>
            <a:off x="757245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7" name="מחבר ישר 106"/>
          <p:cNvCxnSpPr/>
          <p:nvPr/>
        </p:nvCxnSpPr>
        <p:spPr>
          <a:xfrm>
            <a:off x="7628602"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8" name="מחבר ישר 107"/>
          <p:cNvCxnSpPr/>
          <p:nvPr/>
        </p:nvCxnSpPr>
        <p:spPr>
          <a:xfrm>
            <a:off x="7460522"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9" name="מחבר ישר 108"/>
          <p:cNvCxnSpPr/>
          <p:nvPr/>
        </p:nvCxnSpPr>
        <p:spPr>
          <a:xfrm>
            <a:off x="7516670"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0" name="מחבר ישר 109"/>
          <p:cNvCxnSpPr/>
          <p:nvPr/>
        </p:nvCxnSpPr>
        <p:spPr>
          <a:xfrm>
            <a:off x="732780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1" name="מחבר ישר 110"/>
          <p:cNvCxnSpPr/>
          <p:nvPr/>
        </p:nvCxnSpPr>
        <p:spPr>
          <a:xfrm>
            <a:off x="7383951"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2" name="מחבר ישר 111"/>
          <p:cNvCxnSpPr/>
          <p:nvPr/>
        </p:nvCxnSpPr>
        <p:spPr>
          <a:xfrm>
            <a:off x="804935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3" name="מחבר ישר 112"/>
          <p:cNvCxnSpPr/>
          <p:nvPr/>
        </p:nvCxnSpPr>
        <p:spPr>
          <a:xfrm>
            <a:off x="7937421"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4" name="מחבר ישר 113"/>
          <p:cNvCxnSpPr/>
          <p:nvPr/>
        </p:nvCxnSpPr>
        <p:spPr>
          <a:xfrm>
            <a:off x="7993569"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5" name="מחבר ישר 114"/>
          <p:cNvCxnSpPr/>
          <p:nvPr/>
        </p:nvCxnSpPr>
        <p:spPr>
          <a:xfrm>
            <a:off x="780470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6" name="מחבר ישר 115"/>
          <p:cNvCxnSpPr/>
          <p:nvPr/>
        </p:nvCxnSpPr>
        <p:spPr>
          <a:xfrm>
            <a:off x="7860850" y="11258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7" name="מחבר ישר 116"/>
          <p:cNvCxnSpPr/>
          <p:nvPr/>
        </p:nvCxnSpPr>
        <p:spPr>
          <a:xfrm flipH="1">
            <a:off x="75425" y="1701932"/>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18" name="TextBox 117"/>
          <p:cNvSpPr txBox="1"/>
          <p:nvPr/>
        </p:nvSpPr>
        <p:spPr>
          <a:xfrm>
            <a:off x="7604384" y="1078671"/>
            <a:ext cx="152983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Planned syllabus</a:t>
            </a:r>
            <a:endParaRPr lang="he-IL" sz="1600" b="1" dirty="0">
              <a:cs typeface="Guttman Hatzvi" panose="02010401010101010101" pitchFamily="2" charset="-79"/>
            </a:endParaRPr>
          </a:p>
        </p:txBody>
      </p:sp>
      <p:cxnSp>
        <p:nvCxnSpPr>
          <p:cNvPr id="119" name="מחבר ישר 118"/>
          <p:cNvCxnSpPr/>
          <p:nvPr/>
        </p:nvCxnSpPr>
        <p:spPr>
          <a:xfrm flipH="1">
            <a:off x="108666" y="2541784"/>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0" name="TextBox 119"/>
          <p:cNvSpPr txBox="1"/>
          <p:nvPr/>
        </p:nvSpPr>
        <p:spPr>
          <a:xfrm>
            <a:off x="7604384" y="1891292"/>
            <a:ext cx="1537857"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What to think (Plato)</a:t>
            </a:r>
            <a:endParaRPr lang="he-IL" sz="1600" b="1" dirty="0">
              <a:cs typeface="Guttman Hatzvi" panose="02010401010101010101" pitchFamily="2" charset="-79"/>
            </a:endParaRPr>
          </a:p>
        </p:txBody>
      </p:sp>
      <p:sp>
        <p:nvSpPr>
          <p:cNvPr id="121" name="TextBox 120"/>
          <p:cNvSpPr txBox="1"/>
          <p:nvPr/>
        </p:nvSpPr>
        <p:spPr>
          <a:xfrm>
            <a:off x="33693" y="842110"/>
            <a:ext cx="1499305" cy="830997"/>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Adapted and evolving content</a:t>
            </a:r>
            <a:endParaRPr lang="he-IL" sz="1600" b="1" dirty="0">
              <a:cs typeface="Guttman Hatzvi" panose="02010401010101010101" pitchFamily="2" charset="-79"/>
            </a:endParaRPr>
          </a:p>
        </p:txBody>
      </p:sp>
      <p:sp>
        <p:nvSpPr>
          <p:cNvPr id="122" name="TextBox 121"/>
          <p:cNvSpPr txBox="1"/>
          <p:nvPr/>
        </p:nvSpPr>
        <p:spPr>
          <a:xfrm>
            <a:off x="16674" y="1908100"/>
            <a:ext cx="149930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How to think (Socrates)</a:t>
            </a:r>
            <a:endParaRPr lang="he-IL" sz="1600" b="1" dirty="0">
              <a:cs typeface="Guttman Hatzvi" panose="02010401010101010101" pitchFamily="2" charset="-79"/>
            </a:endParaRPr>
          </a:p>
        </p:txBody>
      </p:sp>
      <p:cxnSp>
        <p:nvCxnSpPr>
          <p:cNvPr id="123" name="מחבר ישר 122"/>
          <p:cNvCxnSpPr/>
          <p:nvPr/>
        </p:nvCxnSpPr>
        <p:spPr>
          <a:xfrm flipH="1">
            <a:off x="100586" y="3327467"/>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4" name="TextBox 123"/>
          <p:cNvSpPr txBox="1"/>
          <p:nvPr/>
        </p:nvSpPr>
        <p:spPr>
          <a:xfrm>
            <a:off x="7629102" y="2709059"/>
            <a:ext cx="1505059"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Knowledge - Explicit</a:t>
            </a:r>
            <a:endParaRPr lang="he-IL" sz="1600" b="1" dirty="0">
              <a:cs typeface="David" panose="020E0502060401010101" pitchFamily="34" charset="-79"/>
            </a:endParaRPr>
          </a:p>
        </p:txBody>
      </p:sp>
      <p:sp>
        <p:nvSpPr>
          <p:cNvPr id="125" name="TextBox 124"/>
          <p:cNvSpPr txBox="1"/>
          <p:nvPr/>
        </p:nvSpPr>
        <p:spPr>
          <a:xfrm>
            <a:off x="8594" y="2725867"/>
            <a:ext cx="149930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Knowledge - </a:t>
            </a:r>
            <a:r>
              <a:rPr lang="en-US" sz="1600" b="1" dirty="0">
                <a:cs typeface="David" panose="020E0502060401010101" pitchFamily="34" charset="-79"/>
              </a:rPr>
              <a:t>Tacit</a:t>
            </a:r>
            <a:endParaRPr lang="he-IL" sz="1600" b="1" dirty="0">
              <a:cs typeface="David" panose="020E0502060401010101" pitchFamily="34" charset="-79"/>
            </a:endParaRPr>
          </a:p>
        </p:txBody>
      </p:sp>
      <p:cxnSp>
        <p:nvCxnSpPr>
          <p:cNvPr id="126" name="מחבר ישר 125"/>
          <p:cNvCxnSpPr/>
          <p:nvPr/>
        </p:nvCxnSpPr>
        <p:spPr>
          <a:xfrm flipH="1">
            <a:off x="108666" y="3945753"/>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7" name="TextBox 126"/>
          <p:cNvSpPr txBox="1"/>
          <p:nvPr/>
        </p:nvSpPr>
        <p:spPr>
          <a:xfrm>
            <a:off x="7629101" y="3557522"/>
            <a:ext cx="1480746"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Student</a:t>
            </a:r>
            <a:endParaRPr lang="he-IL" sz="1600" b="1" dirty="0">
              <a:cs typeface="David" panose="020E0502060401010101" pitchFamily="34" charset="-79"/>
            </a:endParaRPr>
          </a:p>
        </p:txBody>
      </p:sp>
      <p:sp>
        <p:nvSpPr>
          <p:cNvPr id="128" name="TextBox 127"/>
          <p:cNvSpPr txBox="1"/>
          <p:nvPr/>
        </p:nvSpPr>
        <p:spPr>
          <a:xfrm>
            <a:off x="80912" y="3557522"/>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Participant</a:t>
            </a:r>
            <a:endParaRPr lang="he-IL" sz="1600" b="1" dirty="0">
              <a:cs typeface="David" panose="020E0502060401010101" pitchFamily="34" charset="-79"/>
            </a:endParaRPr>
          </a:p>
        </p:txBody>
      </p:sp>
      <p:sp>
        <p:nvSpPr>
          <p:cNvPr id="129" name="TextBox 128"/>
          <p:cNvSpPr txBox="1"/>
          <p:nvPr/>
        </p:nvSpPr>
        <p:spPr>
          <a:xfrm>
            <a:off x="7627341" y="4119859"/>
            <a:ext cx="1437260" cy="830997"/>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Staff – Teaching and guiding</a:t>
            </a:r>
            <a:endParaRPr lang="he-IL" sz="1600" b="1" dirty="0">
              <a:cs typeface="Guttman Hatzvi" panose="02010401010101010101" pitchFamily="2" charset="-79"/>
            </a:endParaRPr>
          </a:p>
        </p:txBody>
      </p:sp>
      <p:sp>
        <p:nvSpPr>
          <p:cNvPr id="130" name="TextBox 129"/>
          <p:cNvSpPr txBox="1"/>
          <p:nvPr/>
        </p:nvSpPr>
        <p:spPr>
          <a:xfrm>
            <a:off x="59247" y="3944754"/>
            <a:ext cx="1499305" cy="1077218"/>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Staff – Learning and guiding the learning process</a:t>
            </a:r>
            <a:endParaRPr lang="he-IL" sz="1600" b="1" dirty="0">
              <a:cs typeface="David" panose="020E0502060401010101" pitchFamily="34" charset="-79"/>
            </a:endParaRPr>
          </a:p>
        </p:txBody>
      </p:sp>
      <p:cxnSp>
        <p:nvCxnSpPr>
          <p:cNvPr id="131" name="מחבר ישר 130"/>
          <p:cNvCxnSpPr/>
          <p:nvPr/>
        </p:nvCxnSpPr>
        <p:spPr>
          <a:xfrm flipH="1">
            <a:off x="128453" y="5681268"/>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2" name="TextBox 131"/>
          <p:cNvSpPr txBox="1"/>
          <p:nvPr/>
        </p:nvSpPr>
        <p:spPr>
          <a:xfrm>
            <a:off x="7630458" y="5310636"/>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Plenum</a:t>
            </a:r>
            <a:endParaRPr lang="he-IL" sz="1600" b="1" dirty="0">
              <a:cs typeface="Guttman Hatzvi" panose="02010401010101010101" pitchFamily="2" charset="-79"/>
            </a:endParaRPr>
          </a:p>
        </p:txBody>
      </p:sp>
      <p:sp>
        <p:nvSpPr>
          <p:cNvPr id="133" name="TextBox 132"/>
          <p:cNvSpPr txBox="1"/>
          <p:nvPr/>
        </p:nvSpPr>
        <p:spPr>
          <a:xfrm>
            <a:off x="100699" y="5293037"/>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Team</a:t>
            </a:r>
            <a:endParaRPr lang="he-IL" sz="1600" b="1" dirty="0">
              <a:cs typeface="David" panose="020E0502060401010101" pitchFamily="34" charset="-79"/>
            </a:endParaRPr>
          </a:p>
        </p:txBody>
      </p:sp>
      <p:cxnSp>
        <p:nvCxnSpPr>
          <p:cNvPr id="134" name="מחבר ישר 133"/>
          <p:cNvCxnSpPr/>
          <p:nvPr/>
        </p:nvCxnSpPr>
        <p:spPr>
          <a:xfrm flipH="1">
            <a:off x="129965" y="6219687"/>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5" name="TextBox 134"/>
          <p:cNvSpPr txBox="1"/>
          <p:nvPr/>
        </p:nvSpPr>
        <p:spPr>
          <a:xfrm>
            <a:off x="7631970" y="5849055"/>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Width</a:t>
            </a:r>
            <a:endParaRPr lang="he-IL" sz="1600" b="1" dirty="0">
              <a:cs typeface="Guttman Hatzvi" panose="02010401010101010101" pitchFamily="2" charset="-79"/>
            </a:endParaRPr>
          </a:p>
        </p:txBody>
      </p:sp>
      <p:sp>
        <p:nvSpPr>
          <p:cNvPr id="136" name="TextBox 135"/>
          <p:cNvSpPr txBox="1"/>
          <p:nvPr/>
        </p:nvSpPr>
        <p:spPr>
          <a:xfrm>
            <a:off x="102211" y="5831456"/>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Depth</a:t>
            </a:r>
            <a:endParaRPr lang="he-IL" sz="1600" b="1" dirty="0">
              <a:cs typeface="David" panose="020E0502060401010101" pitchFamily="34" charset="-79"/>
            </a:endParaRPr>
          </a:p>
        </p:txBody>
      </p:sp>
      <p:cxnSp>
        <p:nvCxnSpPr>
          <p:cNvPr id="137" name="מחבר ישר 136"/>
          <p:cNvCxnSpPr/>
          <p:nvPr/>
        </p:nvCxnSpPr>
        <p:spPr>
          <a:xfrm flipH="1">
            <a:off x="128822" y="6725440"/>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8" name="TextBox 137"/>
          <p:cNvSpPr txBox="1"/>
          <p:nvPr/>
        </p:nvSpPr>
        <p:spPr>
          <a:xfrm>
            <a:off x="7630827" y="6370850"/>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Military Base</a:t>
            </a:r>
            <a:endParaRPr lang="he-IL" sz="1600" b="1" dirty="0">
              <a:cs typeface="Guttman Hatzvi" panose="02010401010101010101" pitchFamily="2" charset="-79"/>
            </a:endParaRPr>
          </a:p>
        </p:txBody>
      </p:sp>
      <p:sp>
        <p:nvSpPr>
          <p:cNvPr id="139" name="TextBox 138"/>
          <p:cNvSpPr txBox="1"/>
          <p:nvPr/>
        </p:nvSpPr>
        <p:spPr>
          <a:xfrm>
            <a:off x="101068" y="6353251"/>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College</a:t>
            </a:r>
            <a:endParaRPr lang="he-IL" sz="1600" b="1" dirty="0">
              <a:cs typeface="David" panose="020E0502060401010101" pitchFamily="34" charset="-79"/>
            </a:endParaRPr>
          </a:p>
        </p:txBody>
      </p:sp>
      <p:cxnSp>
        <p:nvCxnSpPr>
          <p:cNvPr id="140" name="מחבר ישר 139"/>
          <p:cNvCxnSpPr/>
          <p:nvPr/>
        </p:nvCxnSpPr>
        <p:spPr>
          <a:xfrm flipH="1">
            <a:off x="60903" y="4989211"/>
            <a:ext cx="8997159" cy="7874"/>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cxnSp>
        <p:nvCxnSpPr>
          <p:cNvPr id="141" name="מחבר ישר 140"/>
          <p:cNvCxnSpPr/>
          <p:nvPr/>
        </p:nvCxnSpPr>
        <p:spPr>
          <a:xfrm>
            <a:off x="4693786" y="1141910"/>
            <a:ext cx="0" cy="5583530"/>
          </a:xfrm>
          <a:prstGeom prst="line">
            <a:avLst/>
          </a:prstGeom>
        </p:spPr>
        <p:style>
          <a:lnRef idx="3">
            <a:schemeClr val="dk1"/>
          </a:lnRef>
          <a:fillRef idx="0">
            <a:schemeClr val="dk1"/>
          </a:fillRef>
          <a:effectRef idx="2">
            <a:schemeClr val="dk1"/>
          </a:effectRef>
          <a:fontRef idx="minor">
            <a:schemeClr val="tx1"/>
          </a:fontRef>
        </p:style>
      </p:cxnSp>
      <p:sp>
        <p:nvSpPr>
          <p:cNvPr id="142" name="אליפסה 141"/>
          <p:cNvSpPr/>
          <p:nvPr/>
        </p:nvSpPr>
        <p:spPr>
          <a:xfrm>
            <a:off x="3835431" y="2433641"/>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3" name="אליפסה 142"/>
          <p:cNvSpPr/>
          <p:nvPr/>
        </p:nvSpPr>
        <p:spPr>
          <a:xfrm>
            <a:off x="4605622" y="6570966"/>
            <a:ext cx="164825" cy="208324"/>
          </a:xfrm>
          <a:prstGeom prst="ellipse">
            <a:avLst/>
          </a:prstGeom>
          <a:solidFill>
            <a:srgbClr val="CC33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4" name="אליפסה 143"/>
          <p:cNvSpPr/>
          <p:nvPr/>
        </p:nvSpPr>
        <p:spPr>
          <a:xfrm>
            <a:off x="6434505" y="1597770"/>
            <a:ext cx="164825" cy="20832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5" name="אליפסה 144"/>
          <p:cNvSpPr/>
          <p:nvPr/>
        </p:nvSpPr>
        <p:spPr>
          <a:xfrm>
            <a:off x="5223394" y="5571006"/>
            <a:ext cx="164825" cy="208324"/>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6" name="אליפסה 145"/>
          <p:cNvSpPr/>
          <p:nvPr/>
        </p:nvSpPr>
        <p:spPr>
          <a:xfrm>
            <a:off x="4198643" y="4885049"/>
            <a:ext cx="164825" cy="20832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7" name="אליפסה 146"/>
          <p:cNvSpPr/>
          <p:nvPr/>
        </p:nvSpPr>
        <p:spPr>
          <a:xfrm>
            <a:off x="6399529" y="6104223"/>
            <a:ext cx="164825" cy="20832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8" name="אליפסה 147"/>
          <p:cNvSpPr/>
          <p:nvPr/>
        </p:nvSpPr>
        <p:spPr>
          <a:xfrm>
            <a:off x="3839802" y="3216811"/>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9" name="אליפסה 148"/>
          <p:cNvSpPr/>
          <p:nvPr/>
        </p:nvSpPr>
        <p:spPr>
          <a:xfrm>
            <a:off x="3185111" y="3852738"/>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Tree>
    <p:extLst>
      <p:ext uri="{BB962C8B-B14F-4D97-AF65-F5344CB8AC3E}">
        <p14:creationId xmlns:p14="http://schemas.microsoft.com/office/powerpoint/2010/main" val="3030988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Questions?</a:t>
            </a:r>
          </a:p>
        </p:txBody>
      </p:sp>
      <p:grpSp>
        <p:nvGrpSpPr>
          <p:cNvPr id="4" name="קבוצה 3"/>
          <p:cNvGrpSpPr/>
          <p:nvPr/>
        </p:nvGrpSpPr>
        <p:grpSpPr>
          <a:xfrm>
            <a:off x="3111970" y="2079775"/>
            <a:ext cx="2920060" cy="3069048"/>
            <a:chOff x="3859379" y="1459486"/>
            <a:chExt cx="3893413" cy="4092064"/>
          </a:xfrm>
        </p:grpSpPr>
        <p:pic>
          <p:nvPicPr>
            <p:cNvPr id="6" name="תמונה 5"/>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7" name="תמונה 6"/>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9" name="תמונה 8"/>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Tree>
    <p:extLst>
      <p:ext uri="{BB962C8B-B14F-4D97-AF65-F5344CB8AC3E}">
        <p14:creationId xmlns:p14="http://schemas.microsoft.com/office/powerpoint/2010/main" val="1106955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20928"/>
            <a:ext cx="7393611" cy="726946"/>
          </a:xfrm>
        </p:spPr>
        <p:txBody>
          <a:bodyPr>
            <a:noAutofit/>
          </a:bodyPr>
          <a:lstStyle/>
          <a:p>
            <a:r>
              <a:rPr lang="en-US" sz="2800" b="1" dirty="0">
                <a:latin typeface="+mn-lt"/>
                <a:cs typeface="Guttman Hatzvi" panose="02010401010101010101" pitchFamily="2" charset="-79"/>
              </a:rPr>
              <a:t>Structure of the IDF Military Colleges</a:t>
            </a:r>
            <a:endParaRPr lang="he-IL" sz="2800" b="1" dirty="0">
              <a:latin typeface="+mn-lt"/>
              <a:cs typeface="Guttman Hatzvi" panose="02010401010101010101" pitchFamily="2" charset="-79"/>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err="1">
                <a:latin typeface="Segoe UI" panose="020B0502040204020203" pitchFamily="34" charset="0"/>
                <a:ea typeface="Segoe UI" panose="020B0502040204020203" pitchFamily="34" charset="0"/>
                <a:cs typeface="Segoe UI" panose="020B0502040204020203" pitchFamily="34" charset="0"/>
              </a:rPr>
              <a:t>Itai</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Veruv</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Dr. </a:t>
            </a:r>
            <a:r>
              <a:rPr lang="en-US" sz="1050" dirty="0" err="1">
                <a:latin typeface="Segoe UI" panose="020B0502040204020203" pitchFamily="34" charset="0"/>
                <a:ea typeface="Segoe UI" panose="020B0502040204020203" pitchFamily="34" charset="0"/>
                <a:cs typeface="Segoe UI" panose="020B0502040204020203" pitchFamily="34" charset="0"/>
              </a:rPr>
              <a:t>Yair</a:t>
            </a:r>
            <a:r>
              <a:rPr lang="en-US" sz="1050" dirty="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NCO and warrant officer school</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90673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17"/>
          <p:cNvPicPr>
            <a:picLocks noChangeAspect="1"/>
          </p:cNvPicPr>
          <p:nvPr/>
        </p:nvPicPr>
        <p:blipFill rotWithShape="1">
          <a:blip r:embed="rId2">
            <a:extLst>
              <a:ext uri="{28A0092B-C50C-407E-A947-70E740481C1C}">
                <a14:useLocalDpi xmlns:a14="http://schemas.microsoft.com/office/drawing/2010/main" val="0"/>
              </a:ext>
            </a:extLst>
          </a:blip>
          <a:srcRect l="45286" t="153"/>
          <a:stretch/>
        </p:blipFill>
        <p:spPr>
          <a:xfrm>
            <a:off x="6076618" y="805324"/>
            <a:ext cx="3782934" cy="5804482"/>
          </a:xfrm>
          <a:prstGeom prst="rect">
            <a:avLst/>
          </a:prstGeom>
          <a:effectLst>
            <a:softEdge rad="127000"/>
          </a:effectLst>
        </p:spPr>
      </p:pic>
      <p:sp>
        <p:nvSpPr>
          <p:cNvPr id="2" name="כותרת 1"/>
          <p:cNvSpPr>
            <a:spLocks noGrp="1"/>
          </p:cNvSpPr>
          <p:nvPr>
            <p:ph type="ctrTitle"/>
          </p:nvPr>
        </p:nvSpPr>
        <p:spPr>
          <a:xfrm>
            <a:off x="914400" y="20928"/>
            <a:ext cx="7393611" cy="726946"/>
          </a:xfrm>
        </p:spPr>
        <p:txBody>
          <a:bodyPr>
            <a:noAutofit/>
          </a:bodyPr>
          <a:lstStyle/>
          <a:p>
            <a:pPr rtl="0"/>
            <a:r>
              <a:rPr lang="en-US" sz="2800" b="1" dirty="0">
                <a:latin typeface="+mn-lt"/>
                <a:cs typeface="Guttman Hatzvi" panose="02010401010101010101" pitchFamily="2" charset="-79"/>
              </a:rPr>
              <a:t>The IDF Military Colleges</a:t>
            </a:r>
            <a:endParaRPr lang="he-IL" sz="2800" b="1" dirty="0">
              <a:latin typeface="+mn-lt"/>
              <a:cs typeface="Guttman Hatzvi" panose="02010401010101010101" pitchFamily="2" charset="-79"/>
            </a:endParaRPr>
          </a:p>
        </p:txBody>
      </p:sp>
      <p:graphicFrame>
        <p:nvGraphicFramePr>
          <p:cNvPr id="3" name="דיאגרמה 2"/>
          <p:cNvGraphicFramePr/>
          <p:nvPr>
            <p:extLst>
              <p:ext uri="{D42A27DB-BD31-4B8C-83A1-F6EECF244321}">
                <p14:modId xmlns:p14="http://schemas.microsoft.com/office/powerpoint/2010/main" val="2783616422"/>
              </p:ext>
            </p:extLst>
          </p:nvPr>
        </p:nvGraphicFramePr>
        <p:xfrm>
          <a:off x="-1262748" y="78377"/>
          <a:ext cx="9718767" cy="674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 name="תמונה 6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4550225" y="5316583"/>
            <a:ext cx="598031" cy="742950"/>
          </a:xfrm>
          <a:prstGeom prst="rect">
            <a:avLst/>
          </a:prstGeom>
        </p:spPr>
      </p:pic>
      <p:pic>
        <p:nvPicPr>
          <p:cNvPr id="65" name="תמונה 64"/>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2754618" y="5535012"/>
            <a:ext cx="500743" cy="777817"/>
          </a:xfrm>
          <a:prstGeom prst="rect">
            <a:avLst/>
          </a:prstGeom>
        </p:spPr>
      </p:pic>
      <p:pic>
        <p:nvPicPr>
          <p:cNvPr id="68" name="תמונה 67"/>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3596635" y="3448594"/>
            <a:ext cx="547255" cy="916652"/>
          </a:xfrm>
          <a:prstGeom prst="rect">
            <a:avLst/>
          </a:prstGeom>
        </p:spPr>
      </p:pic>
      <p:pic>
        <p:nvPicPr>
          <p:cNvPr id="72" name="תמונה 7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5247558" y="3531150"/>
            <a:ext cx="511628" cy="751540"/>
          </a:xfrm>
          <a:prstGeom prst="rect">
            <a:avLst/>
          </a:prstGeom>
        </p:spPr>
      </p:pic>
      <p:pic>
        <p:nvPicPr>
          <p:cNvPr id="33" name="תמונה 32"/>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4550225" y="1813621"/>
            <a:ext cx="462499" cy="699192"/>
          </a:xfrm>
          <a:prstGeom prst="rect">
            <a:avLst/>
          </a:prstGeom>
        </p:spPr>
      </p:pic>
      <p:pic>
        <p:nvPicPr>
          <p:cNvPr id="21" name="תמונה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9020" y="1741846"/>
            <a:ext cx="514286" cy="699193"/>
          </a:xfrm>
          <a:prstGeom prst="rect">
            <a:avLst/>
          </a:prstGeom>
        </p:spPr>
      </p:pic>
    </p:spTree>
    <p:extLst>
      <p:ext uri="{BB962C8B-B14F-4D97-AF65-F5344CB8AC3E}">
        <p14:creationId xmlns:p14="http://schemas.microsoft.com/office/powerpoint/2010/main" val="108407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2019 Challenges</a:t>
            </a:r>
          </a:p>
        </p:txBody>
      </p:sp>
      <p:grpSp>
        <p:nvGrpSpPr>
          <p:cNvPr id="2" name="קבוצה 1"/>
          <p:cNvGrpSpPr/>
          <p:nvPr/>
        </p:nvGrpSpPr>
        <p:grpSpPr>
          <a:xfrm>
            <a:off x="1074963" y="1133062"/>
            <a:ext cx="6994071" cy="5441908"/>
            <a:chOff x="1074963" y="1133062"/>
            <a:chExt cx="6994071" cy="5441908"/>
          </a:xfrm>
        </p:grpSpPr>
        <p:sp>
          <p:nvSpPr>
            <p:cNvPr id="3" name="אליפסה 2"/>
            <p:cNvSpPr/>
            <p:nvPr/>
          </p:nvSpPr>
          <p:spPr>
            <a:xfrm>
              <a:off x="3732710" y="2385059"/>
              <a:ext cx="1678577" cy="167857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צורה חופשית 7"/>
            <p:cNvSpPr/>
            <p:nvPr/>
          </p:nvSpPr>
          <p:spPr>
            <a:xfrm>
              <a:off x="3526183" y="1133062"/>
              <a:ext cx="2098221" cy="1142999"/>
            </a:xfrm>
            <a:custGeom>
              <a:avLst/>
              <a:gdLst>
                <a:gd name="connsiteX0" fmla="*/ 0 w 2098221"/>
                <a:gd name="connsiteY0" fmla="*/ 0 h 1142999"/>
                <a:gd name="connsiteX1" fmla="*/ 2098221 w 2098221"/>
                <a:gd name="connsiteY1" fmla="*/ 0 h 1142999"/>
                <a:gd name="connsiteX2" fmla="*/ 2098221 w 2098221"/>
                <a:gd name="connsiteY2" fmla="*/ 1142999 h 1142999"/>
                <a:gd name="connsiteX3" fmla="*/ 0 w 2098221"/>
                <a:gd name="connsiteY3" fmla="*/ 1142999 h 1142999"/>
                <a:gd name="connsiteX4" fmla="*/ 0 w 2098221"/>
                <a:gd name="connsiteY4" fmla="*/ 0 h 114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221" h="1142999">
                  <a:moveTo>
                    <a:pt x="0" y="0"/>
                  </a:moveTo>
                  <a:lnTo>
                    <a:pt x="2098221" y="0"/>
                  </a:lnTo>
                  <a:lnTo>
                    <a:pt x="2098221" y="1142999"/>
                  </a:lnTo>
                  <a:lnTo>
                    <a:pt x="0" y="114299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Changes in the nature of war</a:t>
              </a:r>
              <a:endParaRPr lang="he-IL" sz="2000" kern="1200" dirty="0"/>
            </a:p>
          </p:txBody>
        </p:sp>
        <p:sp>
          <p:nvSpPr>
            <p:cNvPr id="15" name="אליפסה 14"/>
            <p:cNvSpPr/>
            <p:nvPr/>
          </p:nvSpPr>
          <p:spPr>
            <a:xfrm>
              <a:off x="4277549" y="2699656"/>
              <a:ext cx="1678577" cy="167857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צורה חופשית 15"/>
            <p:cNvSpPr/>
            <p:nvPr/>
          </p:nvSpPr>
          <p:spPr>
            <a:xfrm>
              <a:off x="6080620" y="2220685"/>
              <a:ext cx="1988414" cy="1251857"/>
            </a:xfrm>
            <a:custGeom>
              <a:avLst/>
              <a:gdLst>
                <a:gd name="connsiteX0" fmla="*/ 0 w 1988414"/>
                <a:gd name="connsiteY0" fmla="*/ 0 h 1251857"/>
                <a:gd name="connsiteX1" fmla="*/ 1988414 w 1988414"/>
                <a:gd name="connsiteY1" fmla="*/ 0 h 1251857"/>
                <a:gd name="connsiteX2" fmla="*/ 1988414 w 1988414"/>
                <a:gd name="connsiteY2" fmla="*/ 1251857 h 1251857"/>
                <a:gd name="connsiteX3" fmla="*/ 0 w 1988414"/>
                <a:gd name="connsiteY3" fmla="*/ 1251857 h 1251857"/>
                <a:gd name="connsiteX4" fmla="*/ 0 w 1988414"/>
                <a:gd name="connsiteY4" fmla="*/ 0 h 125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414" h="1251857">
                  <a:moveTo>
                    <a:pt x="0" y="0"/>
                  </a:moveTo>
                  <a:lnTo>
                    <a:pt x="1988414" y="0"/>
                  </a:lnTo>
                  <a:lnTo>
                    <a:pt x="1988414" y="1251857"/>
                  </a:lnTo>
                  <a:lnTo>
                    <a:pt x="0" y="125185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err="1"/>
                <a:t>Jointness</a:t>
              </a:r>
              <a:r>
                <a:rPr lang="en-US" sz="2000" kern="1200" dirty="0"/>
                <a:t> on the battleground as well as in the classroom</a:t>
              </a:r>
              <a:endParaRPr lang="he-IL" sz="2000" kern="1200" dirty="0"/>
            </a:p>
          </p:txBody>
        </p:sp>
        <p:sp>
          <p:nvSpPr>
            <p:cNvPr id="17" name="אליפסה 16"/>
            <p:cNvSpPr/>
            <p:nvPr/>
          </p:nvSpPr>
          <p:spPr>
            <a:xfrm>
              <a:off x="4277549" y="3328851"/>
              <a:ext cx="1678577" cy="167857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צורה חופשית 17"/>
            <p:cNvSpPr/>
            <p:nvPr/>
          </p:nvSpPr>
          <p:spPr>
            <a:xfrm>
              <a:off x="6080620" y="4087585"/>
              <a:ext cx="1988414" cy="1398814"/>
            </a:xfrm>
            <a:custGeom>
              <a:avLst/>
              <a:gdLst>
                <a:gd name="connsiteX0" fmla="*/ 0 w 1988414"/>
                <a:gd name="connsiteY0" fmla="*/ 0 h 1398814"/>
                <a:gd name="connsiteX1" fmla="*/ 1988414 w 1988414"/>
                <a:gd name="connsiteY1" fmla="*/ 0 h 1398814"/>
                <a:gd name="connsiteX2" fmla="*/ 1988414 w 1988414"/>
                <a:gd name="connsiteY2" fmla="*/ 1398814 h 1398814"/>
                <a:gd name="connsiteX3" fmla="*/ 0 w 1988414"/>
                <a:gd name="connsiteY3" fmla="*/ 1398814 h 1398814"/>
                <a:gd name="connsiteX4" fmla="*/ 0 w 1988414"/>
                <a:gd name="connsiteY4" fmla="*/ 0 h 139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414" h="1398814">
                  <a:moveTo>
                    <a:pt x="0" y="0"/>
                  </a:moveTo>
                  <a:lnTo>
                    <a:pt x="1988414" y="0"/>
                  </a:lnTo>
                  <a:lnTo>
                    <a:pt x="1988414" y="1398814"/>
                  </a:lnTo>
                  <a:lnTo>
                    <a:pt x="0" y="139881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Changing nature of the Israeli society</a:t>
              </a:r>
              <a:endParaRPr lang="he-IL" sz="2000" kern="1200" dirty="0"/>
            </a:p>
          </p:txBody>
        </p:sp>
        <p:sp>
          <p:nvSpPr>
            <p:cNvPr id="19" name="אליפסה 18"/>
            <p:cNvSpPr/>
            <p:nvPr/>
          </p:nvSpPr>
          <p:spPr>
            <a:xfrm>
              <a:off x="3732710" y="3643992"/>
              <a:ext cx="1678577" cy="167857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צורה חופשית 19"/>
            <p:cNvSpPr/>
            <p:nvPr/>
          </p:nvSpPr>
          <p:spPr>
            <a:xfrm>
              <a:off x="3522888" y="5431971"/>
              <a:ext cx="2098221" cy="1142999"/>
            </a:xfrm>
            <a:custGeom>
              <a:avLst/>
              <a:gdLst>
                <a:gd name="connsiteX0" fmla="*/ 0 w 2098221"/>
                <a:gd name="connsiteY0" fmla="*/ 0 h 1142999"/>
                <a:gd name="connsiteX1" fmla="*/ 2098221 w 2098221"/>
                <a:gd name="connsiteY1" fmla="*/ 0 h 1142999"/>
                <a:gd name="connsiteX2" fmla="*/ 2098221 w 2098221"/>
                <a:gd name="connsiteY2" fmla="*/ 1142999 h 1142999"/>
                <a:gd name="connsiteX3" fmla="*/ 0 w 2098221"/>
                <a:gd name="connsiteY3" fmla="*/ 1142999 h 1142999"/>
                <a:gd name="connsiteX4" fmla="*/ 0 w 2098221"/>
                <a:gd name="connsiteY4" fmla="*/ 0 h 114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221" h="1142999">
                  <a:moveTo>
                    <a:pt x="0" y="0"/>
                  </a:moveTo>
                  <a:lnTo>
                    <a:pt x="2098221" y="0"/>
                  </a:lnTo>
                  <a:lnTo>
                    <a:pt x="2098221" y="1142999"/>
                  </a:lnTo>
                  <a:lnTo>
                    <a:pt x="0" y="114299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The changing nature of the student (generation X / Y)</a:t>
              </a:r>
              <a:endParaRPr lang="he-IL" sz="2000" kern="1200" dirty="0"/>
            </a:p>
          </p:txBody>
        </p:sp>
        <p:sp>
          <p:nvSpPr>
            <p:cNvPr id="21" name="אליפסה 20"/>
            <p:cNvSpPr/>
            <p:nvPr/>
          </p:nvSpPr>
          <p:spPr>
            <a:xfrm>
              <a:off x="3187872" y="3328851"/>
              <a:ext cx="1678577" cy="167857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צורה חופשית 21"/>
            <p:cNvSpPr/>
            <p:nvPr/>
          </p:nvSpPr>
          <p:spPr>
            <a:xfrm>
              <a:off x="1074963" y="4087585"/>
              <a:ext cx="1988414" cy="1398814"/>
            </a:xfrm>
            <a:custGeom>
              <a:avLst/>
              <a:gdLst>
                <a:gd name="connsiteX0" fmla="*/ 0 w 1988414"/>
                <a:gd name="connsiteY0" fmla="*/ 0 h 1398814"/>
                <a:gd name="connsiteX1" fmla="*/ 1988414 w 1988414"/>
                <a:gd name="connsiteY1" fmla="*/ 0 h 1398814"/>
                <a:gd name="connsiteX2" fmla="*/ 1988414 w 1988414"/>
                <a:gd name="connsiteY2" fmla="*/ 1398814 h 1398814"/>
                <a:gd name="connsiteX3" fmla="*/ 0 w 1988414"/>
                <a:gd name="connsiteY3" fmla="*/ 1398814 h 1398814"/>
                <a:gd name="connsiteX4" fmla="*/ 0 w 1988414"/>
                <a:gd name="connsiteY4" fmla="*/ 0 h 139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414" h="1398814">
                  <a:moveTo>
                    <a:pt x="0" y="0"/>
                  </a:moveTo>
                  <a:lnTo>
                    <a:pt x="1988414" y="0"/>
                  </a:lnTo>
                  <a:lnTo>
                    <a:pt x="1988414" y="1398814"/>
                  </a:lnTo>
                  <a:lnTo>
                    <a:pt x="0" y="139881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Knowledge and its accessibility</a:t>
              </a:r>
              <a:endParaRPr lang="he-IL" sz="2000" kern="1200" dirty="0"/>
            </a:p>
          </p:txBody>
        </p:sp>
        <p:sp>
          <p:nvSpPr>
            <p:cNvPr id="23" name="אליפסה 22"/>
            <p:cNvSpPr/>
            <p:nvPr/>
          </p:nvSpPr>
          <p:spPr>
            <a:xfrm>
              <a:off x="3187872" y="2699656"/>
              <a:ext cx="1678577" cy="167857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צורה חופשית 23"/>
            <p:cNvSpPr/>
            <p:nvPr/>
          </p:nvSpPr>
          <p:spPr>
            <a:xfrm>
              <a:off x="1074963" y="2220685"/>
              <a:ext cx="1988414" cy="1398814"/>
            </a:xfrm>
            <a:custGeom>
              <a:avLst/>
              <a:gdLst>
                <a:gd name="connsiteX0" fmla="*/ 0 w 1988414"/>
                <a:gd name="connsiteY0" fmla="*/ 0 h 1398814"/>
                <a:gd name="connsiteX1" fmla="*/ 1988414 w 1988414"/>
                <a:gd name="connsiteY1" fmla="*/ 0 h 1398814"/>
                <a:gd name="connsiteX2" fmla="*/ 1988414 w 1988414"/>
                <a:gd name="connsiteY2" fmla="*/ 1398814 h 1398814"/>
                <a:gd name="connsiteX3" fmla="*/ 0 w 1988414"/>
                <a:gd name="connsiteY3" fmla="*/ 1398814 h 1398814"/>
                <a:gd name="connsiteX4" fmla="*/ 0 w 1988414"/>
                <a:gd name="connsiteY4" fmla="*/ 0 h 139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414" h="1398814">
                  <a:moveTo>
                    <a:pt x="0" y="0"/>
                  </a:moveTo>
                  <a:lnTo>
                    <a:pt x="1988414" y="0"/>
                  </a:lnTo>
                  <a:lnTo>
                    <a:pt x="1988414" y="1398814"/>
                  </a:lnTo>
                  <a:lnTo>
                    <a:pt x="0" y="139881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IDF Colleges Vs. the Northern Corps</a:t>
              </a:r>
              <a:endParaRPr lang="he-IL" sz="2000" kern="1200" dirty="0"/>
            </a:p>
          </p:txBody>
        </p:sp>
      </p:grpSp>
      <p:grpSp>
        <p:nvGrpSpPr>
          <p:cNvPr id="14" name="קבוצה 13"/>
          <p:cNvGrpSpPr/>
          <p:nvPr/>
        </p:nvGrpSpPr>
        <p:grpSpPr>
          <a:xfrm>
            <a:off x="3689584" y="2882959"/>
            <a:ext cx="1764830" cy="1941166"/>
            <a:chOff x="3859379" y="1459486"/>
            <a:chExt cx="3893413" cy="4092064"/>
          </a:xfrm>
        </p:grpSpPr>
        <p:pic>
          <p:nvPicPr>
            <p:cNvPr id="4" name="תמונה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Tree>
    <p:extLst>
      <p:ext uri="{BB962C8B-B14F-4D97-AF65-F5344CB8AC3E}">
        <p14:creationId xmlns:p14="http://schemas.microsoft.com/office/powerpoint/2010/main" val="20341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Concept of learning</a:t>
            </a:r>
          </a:p>
        </p:txBody>
      </p:sp>
      <p:grpSp>
        <p:nvGrpSpPr>
          <p:cNvPr id="2" name="קבוצה 1"/>
          <p:cNvGrpSpPr/>
          <p:nvPr/>
        </p:nvGrpSpPr>
        <p:grpSpPr>
          <a:xfrm>
            <a:off x="-386882" y="1439210"/>
            <a:ext cx="7886700" cy="5256584"/>
            <a:chOff x="658146" y="1628800"/>
            <a:chExt cx="7886700" cy="5256584"/>
          </a:xfrm>
          <a:scene3d>
            <a:camera prst="isometricOffAxis1Right"/>
            <a:lightRig rig="threePt" dir="t"/>
          </a:scene3d>
        </p:grpSpPr>
        <p:sp>
          <p:nvSpPr>
            <p:cNvPr id="15" name="אליפסה 14">
              <a:extLst>
                <a:ext uri="{FF2B5EF4-FFF2-40B4-BE49-F238E27FC236}">
                  <a16:creationId xmlns:a16="http://schemas.microsoft.com/office/drawing/2014/main" id="{73F4EC75-39B0-4600-A5A0-0D7105627F5D}"/>
                </a:ext>
              </a:extLst>
            </p:cNvPr>
            <p:cNvSpPr/>
            <p:nvPr/>
          </p:nvSpPr>
          <p:spPr>
            <a:xfrm>
              <a:off x="827584" y="1628800"/>
              <a:ext cx="7560840" cy="5256584"/>
            </a:xfrm>
            <a:prstGeom prst="ellipse">
              <a:avLst/>
            </a:prstGeom>
            <a:solidFill>
              <a:schemeClr val="accent6">
                <a:lumMod val="75000"/>
              </a:schemeClr>
            </a:solidFill>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Calibri" panose="020F0502020204030204" pitchFamily="34" charset="0"/>
                <a:cs typeface="Calibri" panose="020F0502020204030204" pitchFamily="34" charset="0"/>
              </a:endParaRPr>
            </a:p>
          </p:txBody>
        </p:sp>
        <p:graphicFrame>
          <p:nvGraphicFramePr>
            <p:cNvPr id="16" name="דיאגרמה 15">
              <a:extLst>
                <a:ext uri="{FF2B5EF4-FFF2-40B4-BE49-F238E27FC236}">
                  <a16:creationId xmlns:a16="http://schemas.microsoft.com/office/drawing/2014/main" id="{74B5A42D-DBA7-4BE6-B7D5-1567D1E6D709}"/>
                </a:ext>
              </a:extLst>
            </p:cNvPr>
            <p:cNvGraphicFramePr/>
            <p:nvPr>
              <p:extLst>
                <p:ext uri="{D42A27DB-BD31-4B8C-83A1-F6EECF244321}">
                  <p14:modId xmlns:p14="http://schemas.microsoft.com/office/powerpoint/2010/main" val="965557529"/>
                </p:ext>
              </p:extLst>
            </p:nvPr>
          </p:nvGraphicFramePr>
          <p:xfrm>
            <a:off x="153945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1C4CA2E5-09D0-41DC-931F-C3D95CE56A97}"/>
                </a:ext>
              </a:extLst>
            </p:cNvPr>
            <p:cNvSpPr txBox="1"/>
            <p:nvPr/>
          </p:nvSpPr>
          <p:spPr>
            <a:xfrm>
              <a:off x="3225810" y="2380818"/>
              <a:ext cx="2664296" cy="400110"/>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Student</a:t>
              </a:r>
              <a:endParaRPr lang="he-IL" sz="2000" b="1"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7A44B1F-C10F-4E71-9A30-3D46F66A9315}"/>
                </a:ext>
              </a:extLst>
            </p:cNvPr>
            <p:cNvSpPr txBox="1"/>
            <p:nvPr/>
          </p:nvSpPr>
          <p:spPr>
            <a:xfrm>
              <a:off x="3225810" y="3708707"/>
              <a:ext cx="2664296" cy="400110"/>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Staff</a:t>
              </a:r>
              <a:endParaRPr lang="he-IL" sz="2000" b="1"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79D777F-C20F-49A9-B66A-260A43E824EA}"/>
                </a:ext>
              </a:extLst>
            </p:cNvPr>
            <p:cNvSpPr txBox="1"/>
            <p:nvPr/>
          </p:nvSpPr>
          <p:spPr>
            <a:xfrm>
              <a:off x="3255306" y="5054012"/>
              <a:ext cx="2664296" cy="400110"/>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Training Program</a:t>
              </a:r>
              <a:endParaRPr lang="he-IL" sz="2000" b="1"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3F7BF7E-678B-46E0-A3D5-E569112FD8DB}"/>
                </a:ext>
              </a:extLst>
            </p:cNvPr>
            <p:cNvSpPr txBox="1"/>
            <p:nvPr/>
          </p:nvSpPr>
          <p:spPr>
            <a:xfrm>
              <a:off x="3275856" y="6130138"/>
              <a:ext cx="2664296" cy="707886"/>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Instructing Environment </a:t>
              </a:r>
              <a:endParaRPr lang="he-IL" sz="2000" b="1" dirty="0">
                <a:solidFill>
                  <a:schemeClr val="bg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EA3BD29-8898-4625-92A3-751227E34C61}"/>
                </a:ext>
              </a:extLst>
            </p:cNvPr>
            <p:cNvSpPr txBox="1"/>
            <p:nvPr/>
          </p:nvSpPr>
          <p:spPr>
            <a:xfrm>
              <a:off x="5880550" y="3244817"/>
              <a:ext cx="2664296" cy="707886"/>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Organizational Infrastructure</a:t>
              </a:r>
              <a:endParaRPr lang="he-IL" sz="2000" b="1"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F23805E-8DB6-42F0-84D7-7044D53C7A7D}"/>
                </a:ext>
              </a:extLst>
            </p:cNvPr>
            <p:cNvSpPr txBox="1"/>
            <p:nvPr/>
          </p:nvSpPr>
          <p:spPr>
            <a:xfrm>
              <a:off x="658146" y="3154785"/>
              <a:ext cx="2664296" cy="707886"/>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Physical </a:t>
              </a:r>
            </a:p>
            <a:p>
              <a:pPr algn="ctr"/>
              <a:r>
                <a:rPr lang="en-US" sz="2000" b="1" dirty="0">
                  <a:solidFill>
                    <a:schemeClr val="bg1"/>
                  </a:solidFill>
                  <a:latin typeface="Calibri" panose="020F0502020204030204" pitchFamily="34" charset="0"/>
                  <a:cs typeface="Calibri" panose="020F0502020204030204" pitchFamily="34" charset="0"/>
                </a:rPr>
                <a:t>Infrastructure</a:t>
              </a:r>
              <a:endParaRPr lang="he-IL" sz="2000" b="1" dirty="0">
                <a:solidFill>
                  <a:schemeClr val="bg1"/>
                </a:solidFill>
                <a:latin typeface="Calibri" panose="020F0502020204030204" pitchFamily="34" charset="0"/>
                <a:cs typeface="Calibri" panose="020F0502020204030204" pitchFamily="34" charset="0"/>
              </a:endParaRPr>
            </a:p>
          </p:txBody>
        </p:sp>
      </p:grpSp>
      <p:pic>
        <p:nvPicPr>
          <p:cNvPr id="3074" name="Picture 2" descr="Image result for le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3335" y="5036456"/>
            <a:ext cx="2750665" cy="14608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0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The Spirit of the Colleges</a:t>
            </a:r>
          </a:p>
        </p:txBody>
      </p:sp>
      <p:grpSp>
        <p:nvGrpSpPr>
          <p:cNvPr id="13" name="קבוצה 12"/>
          <p:cNvGrpSpPr/>
          <p:nvPr/>
        </p:nvGrpSpPr>
        <p:grpSpPr>
          <a:xfrm>
            <a:off x="43413" y="1358152"/>
            <a:ext cx="8982708" cy="5211793"/>
            <a:chOff x="-235" y="892089"/>
            <a:chExt cx="9304320" cy="6084894"/>
          </a:xfrm>
        </p:grpSpPr>
        <p:sp>
          <p:nvSpPr>
            <p:cNvPr id="14" name="חץ: למעלה 2">
              <a:extLst>
                <a:ext uri="{FF2B5EF4-FFF2-40B4-BE49-F238E27FC236}">
                  <a16:creationId xmlns:a16="http://schemas.microsoft.com/office/drawing/2014/main" id="{2E322BE6-0E87-4537-8513-FF586DD0F5AD}"/>
                </a:ext>
              </a:extLst>
            </p:cNvPr>
            <p:cNvSpPr/>
            <p:nvPr/>
          </p:nvSpPr>
          <p:spPr>
            <a:xfrm>
              <a:off x="1691680" y="2135784"/>
              <a:ext cx="5760640" cy="3475721"/>
            </a:xfrm>
            <a:prstGeom prst="upArrow">
              <a:avLst>
                <a:gd name="adj1" fmla="val 44463"/>
                <a:gd name="adj2" fmla="val 5738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04BDB64-B21C-4DD9-A5C6-996F4DA7B7BB}"/>
                </a:ext>
              </a:extLst>
            </p:cNvPr>
            <p:cNvSpPr txBox="1"/>
            <p:nvPr/>
          </p:nvSpPr>
          <p:spPr>
            <a:xfrm>
              <a:off x="3239852" y="2410058"/>
              <a:ext cx="2664296" cy="359337"/>
            </a:xfrm>
            <a:prstGeom prst="rect">
              <a:avLst/>
            </a:prstGeom>
            <a:noFill/>
          </p:spPr>
          <p:txBody>
            <a:bodyPr wrap="square" rtlCol="1">
              <a:spAutoFit/>
            </a:bodyPr>
            <a:lstStyle/>
            <a:p>
              <a:pPr algn="ctr"/>
              <a:r>
                <a:rPr lang="en-US" sz="1400" b="1" dirty="0">
                  <a:solidFill>
                    <a:schemeClr val="bg1"/>
                  </a:solidFill>
                  <a:latin typeface="Calibri" panose="020F0502020204030204" pitchFamily="34" charset="0"/>
                  <a:cs typeface="Calibri" panose="020F0502020204030204" pitchFamily="34" charset="0"/>
                </a:rPr>
                <a:t>Student</a:t>
              </a:r>
              <a:endParaRPr lang="he-IL" sz="1400" b="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FCCDAD4-CCE1-4AA7-8E66-28CC9B896930}"/>
                </a:ext>
              </a:extLst>
            </p:cNvPr>
            <p:cNvSpPr txBox="1"/>
            <p:nvPr/>
          </p:nvSpPr>
          <p:spPr>
            <a:xfrm>
              <a:off x="5652120" y="3485909"/>
              <a:ext cx="2160240" cy="610872"/>
            </a:xfrm>
            <a:prstGeom prst="rect">
              <a:avLst/>
            </a:prstGeom>
            <a:noFill/>
          </p:spPr>
          <p:txBody>
            <a:bodyPr wrap="square" rtlCol="1">
              <a:spAutoFit/>
            </a:bodyPr>
            <a:lstStyle/>
            <a:p>
              <a:pPr algn="l" rtl="0"/>
              <a:r>
                <a:rPr lang="en-US" sz="1400" b="1" dirty="0">
                  <a:solidFill>
                    <a:schemeClr val="bg1"/>
                  </a:solidFill>
                  <a:latin typeface="Calibri" panose="020F0502020204030204" pitchFamily="34" charset="0"/>
                  <a:cs typeface="Calibri" panose="020F0502020204030204" pitchFamily="34" charset="0"/>
                </a:rPr>
                <a:t>Training </a:t>
              </a:r>
            </a:p>
            <a:p>
              <a:pPr algn="l" rtl="0"/>
              <a:r>
                <a:rPr lang="en-US" sz="1400" b="1" dirty="0">
                  <a:solidFill>
                    <a:schemeClr val="bg1"/>
                  </a:solidFill>
                  <a:latin typeface="Calibri" panose="020F0502020204030204" pitchFamily="34" charset="0"/>
                  <a:cs typeface="Calibri" panose="020F0502020204030204" pitchFamily="34" charset="0"/>
                </a:rPr>
                <a:t>Program</a:t>
              </a:r>
              <a:endParaRPr lang="he-IL" sz="14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B377E72-C692-4FF5-BA27-25DCBAFAC4B4}"/>
                </a:ext>
              </a:extLst>
            </p:cNvPr>
            <p:cNvSpPr txBox="1"/>
            <p:nvPr/>
          </p:nvSpPr>
          <p:spPr>
            <a:xfrm>
              <a:off x="2411760" y="3494327"/>
              <a:ext cx="2880320" cy="610872"/>
            </a:xfrm>
            <a:prstGeom prst="rect">
              <a:avLst/>
            </a:prstGeom>
            <a:noFill/>
          </p:spPr>
          <p:txBody>
            <a:bodyPr wrap="square" rtlCol="1">
              <a:spAutoFit/>
            </a:bodyPr>
            <a:lstStyle/>
            <a:p>
              <a:pPr algn="l" rtl="0"/>
              <a:r>
                <a:rPr lang="en-US" sz="1400" b="1" dirty="0">
                  <a:solidFill>
                    <a:schemeClr val="bg1"/>
                  </a:solidFill>
                  <a:latin typeface="Calibri" panose="020F0502020204030204" pitchFamily="34" charset="0"/>
                  <a:cs typeface="Calibri" panose="020F0502020204030204" pitchFamily="34" charset="0"/>
                </a:rPr>
                <a:t>Instructing</a:t>
              </a:r>
            </a:p>
            <a:p>
              <a:pPr algn="l" rtl="0"/>
              <a:r>
                <a:rPr lang="en-US" sz="1400" b="1" dirty="0">
                  <a:solidFill>
                    <a:schemeClr val="bg1"/>
                  </a:solidFill>
                  <a:latin typeface="Calibri" panose="020F0502020204030204" pitchFamily="34" charset="0"/>
                  <a:cs typeface="Calibri" panose="020F0502020204030204" pitchFamily="34" charset="0"/>
                </a:rPr>
                <a:t>Environment</a:t>
              </a:r>
              <a:endParaRPr lang="he-IL" sz="1400" b="1"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F5A9A41-CFF2-4301-AEC5-EB0ED042928F}"/>
                </a:ext>
              </a:extLst>
            </p:cNvPr>
            <p:cNvSpPr txBox="1"/>
            <p:nvPr/>
          </p:nvSpPr>
          <p:spPr>
            <a:xfrm>
              <a:off x="3671900" y="5211395"/>
              <a:ext cx="1800200" cy="359337"/>
            </a:xfrm>
            <a:prstGeom prst="rect">
              <a:avLst/>
            </a:prstGeom>
            <a:noFill/>
          </p:spPr>
          <p:txBody>
            <a:bodyPr wrap="square" rtlCol="1">
              <a:spAutoFit/>
            </a:bodyPr>
            <a:lstStyle/>
            <a:p>
              <a:pPr algn="ctr"/>
              <a:r>
                <a:rPr lang="en-US" sz="1400" b="1" dirty="0">
                  <a:solidFill>
                    <a:schemeClr val="bg1"/>
                  </a:solidFill>
                  <a:latin typeface="Calibri" panose="020F0502020204030204" pitchFamily="34" charset="0"/>
                  <a:cs typeface="Calibri" panose="020F0502020204030204" pitchFamily="34" charset="0"/>
                </a:rPr>
                <a:t>Instructor</a:t>
              </a:r>
              <a:endParaRPr lang="he-IL" sz="1400" b="1"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A72A675-619B-419A-AFAE-F36198A9E9E5}"/>
                </a:ext>
              </a:extLst>
            </p:cNvPr>
            <p:cNvSpPr txBox="1"/>
            <p:nvPr/>
          </p:nvSpPr>
          <p:spPr>
            <a:xfrm>
              <a:off x="2771800" y="892089"/>
              <a:ext cx="3960440"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Curious and profound </a:t>
              </a: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Initiator and active: ‘teach and be taught’ </a:t>
              </a: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Courageous, stable and judgmental – also towards himself </a:t>
              </a: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Humble, ethical and embodies senior capabilities </a:t>
              </a:r>
              <a:endParaRPr lang="he-IL" sz="1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B401E44-9465-45C0-9AC2-20E6E13E6748}"/>
                </a:ext>
              </a:extLst>
            </p:cNvPr>
            <p:cNvSpPr txBox="1"/>
            <p:nvPr/>
          </p:nvSpPr>
          <p:spPr>
            <a:xfrm>
              <a:off x="7252366" y="2269362"/>
              <a:ext cx="2051719" cy="2120086"/>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Relevant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Comprehensive and Intensive (T)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Attractive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National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Academic</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Continuity of Training</a:t>
              </a:r>
              <a:endParaRPr lang="he-IL" sz="1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3D26339-D3E0-4545-9C03-B7446F7825D0}"/>
                </a:ext>
              </a:extLst>
            </p:cNvPr>
            <p:cNvSpPr txBox="1"/>
            <p:nvPr/>
          </p:nvSpPr>
          <p:spPr>
            <a:xfrm>
              <a:off x="-235" y="2269362"/>
              <a:ext cx="2159732"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An example for military culture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 modern and inviting campus</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Home base for officers</a:t>
              </a:r>
              <a:endParaRPr lang="he-IL" sz="14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0191A0A-C426-4ACB-8038-5E870067FDB2}"/>
                </a:ext>
              </a:extLst>
            </p:cNvPr>
            <p:cNvSpPr txBox="1"/>
            <p:nvPr/>
          </p:nvSpPr>
          <p:spPr>
            <a:xfrm>
              <a:off x="2591780" y="5611504"/>
              <a:ext cx="4284476" cy="1365479"/>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 commander committed to a 360 degree development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Promotes </a:t>
              </a:r>
              <a:r>
                <a:rPr lang="en-US" sz="1400" dirty="0" err="1">
                  <a:latin typeface="Calibri" panose="020F0502020204030204" pitchFamily="34" charset="0"/>
                  <a:cs typeface="Calibri" panose="020F0502020204030204" pitchFamily="34" charset="0"/>
                </a:rPr>
                <a:t>jointness</a:t>
              </a:r>
              <a:r>
                <a:rPr lang="en-US" sz="1400" dirty="0">
                  <a:latin typeface="Calibri" panose="020F0502020204030204" pitchFamily="34" charset="0"/>
                  <a:cs typeface="Calibri" panose="020F0502020204030204" pitchFamily="34" charset="0"/>
                </a:rPr>
                <a: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Judgmental, initiator and influential </a:t>
              </a: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Maintains fitness but specializes in instructing</a:t>
              </a:r>
              <a:endParaRPr lang="he-IL"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4367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Methods of learning</a:t>
            </a:r>
          </a:p>
        </p:txBody>
      </p:sp>
      <p:sp>
        <p:nvSpPr>
          <p:cNvPr id="15" name="מלבן: פינות מעוגלות 3">
            <a:extLst>
              <a:ext uri="{FF2B5EF4-FFF2-40B4-BE49-F238E27FC236}">
                <a16:creationId xmlns:a16="http://schemas.microsoft.com/office/drawing/2014/main" id="{26A6F437-934D-44BE-83A0-9DDCA66B608E}"/>
              </a:ext>
            </a:extLst>
          </p:cNvPr>
          <p:cNvSpPr/>
          <p:nvPr/>
        </p:nvSpPr>
        <p:spPr>
          <a:xfrm>
            <a:off x="129538" y="1412777"/>
            <a:ext cx="8861292" cy="3341768"/>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16" name="אליפסה 15">
            <a:extLst>
              <a:ext uri="{FF2B5EF4-FFF2-40B4-BE49-F238E27FC236}">
                <a16:creationId xmlns:a16="http://schemas.microsoft.com/office/drawing/2014/main" id="{79D20161-88CA-4346-8703-E7D0B44A5451}"/>
              </a:ext>
            </a:extLst>
          </p:cNvPr>
          <p:cNvSpPr/>
          <p:nvPr/>
        </p:nvSpPr>
        <p:spPr>
          <a:xfrm>
            <a:off x="1754652"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7" name="אליפסה 16">
            <a:extLst>
              <a:ext uri="{FF2B5EF4-FFF2-40B4-BE49-F238E27FC236}">
                <a16:creationId xmlns:a16="http://schemas.microsoft.com/office/drawing/2014/main" id="{2F6E8ECD-352E-4D97-89F0-8BDCC0150B5B}"/>
              </a:ext>
            </a:extLst>
          </p:cNvPr>
          <p:cNvSpPr/>
          <p:nvPr/>
        </p:nvSpPr>
        <p:spPr>
          <a:xfrm>
            <a:off x="1754652"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18" name="אליפסה 17">
            <a:extLst>
              <a:ext uri="{FF2B5EF4-FFF2-40B4-BE49-F238E27FC236}">
                <a16:creationId xmlns:a16="http://schemas.microsoft.com/office/drawing/2014/main" id="{F1D51475-6059-43C0-A0F6-D1AFBC12C014}"/>
              </a:ext>
            </a:extLst>
          </p:cNvPr>
          <p:cNvSpPr/>
          <p:nvPr/>
        </p:nvSpPr>
        <p:spPr>
          <a:xfrm>
            <a:off x="1754652"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19" name="אליפסה 18">
            <a:extLst>
              <a:ext uri="{FF2B5EF4-FFF2-40B4-BE49-F238E27FC236}">
                <a16:creationId xmlns:a16="http://schemas.microsoft.com/office/drawing/2014/main" id="{65745809-B0C3-4E9C-9D70-F2A134DEF48F}"/>
              </a:ext>
            </a:extLst>
          </p:cNvPr>
          <p:cNvSpPr/>
          <p:nvPr/>
        </p:nvSpPr>
        <p:spPr>
          <a:xfrm>
            <a:off x="1754652"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20" name="אליפסה 19">
            <a:extLst>
              <a:ext uri="{FF2B5EF4-FFF2-40B4-BE49-F238E27FC236}">
                <a16:creationId xmlns:a16="http://schemas.microsoft.com/office/drawing/2014/main" id="{D2C28468-40A8-49A2-B1D9-659FFB996AB0}"/>
              </a:ext>
            </a:extLst>
          </p:cNvPr>
          <p:cNvSpPr/>
          <p:nvPr/>
        </p:nvSpPr>
        <p:spPr>
          <a:xfrm>
            <a:off x="1322604"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21" name="אליפסה 20">
            <a:extLst>
              <a:ext uri="{FF2B5EF4-FFF2-40B4-BE49-F238E27FC236}">
                <a16:creationId xmlns:a16="http://schemas.microsoft.com/office/drawing/2014/main" id="{11DA85A5-0115-4B52-9E90-FD216FA74FEF}"/>
              </a:ext>
            </a:extLst>
          </p:cNvPr>
          <p:cNvSpPr/>
          <p:nvPr/>
        </p:nvSpPr>
        <p:spPr>
          <a:xfrm>
            <a:off x="1322604"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22" name="אליפסה 21">
            <a:extLst>
              <a:ext uri="{FF2B5EF4-FFF2-40B4-BE49-F238E27FC236}">
                <a16:creationId xmlns:a16="http://schemas.microsoft.com/office/drawing/2014/main" id="{B7BDC275-968E-47F9-BF9F-C464B63DBDA7}"/>
              </a:ext>
            </a:extLst>
          </p:cNvPr>
          <p:cNvSpPr/>
          <p:nvPr/>
        </p:nvSpPr>
        <p:spPr>
          <a:xfrm>
            <a:off x="132260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1" name="אליפסה 30">
            <a:extLst>
              <a:ext uri="{FF2B5EF4-FFF2-40B4-BE49-F238E27FC236}">
                <a16:creationId xmlns:a16="http://schemas.microsoft.com/office/drawing/2014/main" id="{4951F1E7-CA5B-42D9-826B-0F77B233097F}"/>
              </a:ext>
            </a:extLst>
          </p:cNvPr>
          <p:cNvSpPr/>
          <p:nvPr/>
        </p:nvSpPr>
        <p:spPr>
          <a:xfrm>
            <a:off x="1322604"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2" name="אליפסה 31">
            <a:extLst>
              <a:ext uri="{FF2B5EF4-FFF2-40B4-BE49-F238E27FC236}">
                <a16:creationId xmlns:a16="http://schemas.microsoft.com/office/drawing/2014/main" id="{11F9B2E8-B8F9-4992-9220-D4BFDC80672F}"/>
              </a:ext>
            </a:extLst>
          </p:cNvPr>
          <p:cNvSpPr/>
          <p:nvPr/>
        </p:nvSpPr>
        <p:spPr>
          <a:xfrm>
            <a:off x="89058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3" name="אליפסה 32">
            <a:extLst>
              <a:ext uri="{FF2B5EF4-FFF2-40B4-BE49-F238E27FC236}">
                <a16:creationId xmlns:a16="http://schemas.microsoft.com/office/drawing/2014/main" id="{CE2CE27B-E336-4B9A-89BA-7E296BB632CC}"/>
              </a:ext>
            </a:extLst>
          </p:cNvPr>
          <p:cNvSpPr/>
          <p:nvPr/>
        </p:nvSpPr>
        <p:spPr>
          <a:xfrm>
            <a:off x="89058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4" name="אליפסה 33">
            <a:extLst>
              <a:ext uri="{FF2B5EF4-FFF2-40B4-BE49-F238E27FC236}">
                <a16:creationId xmlns:a16="http://schemas.microsoft.com/office/drawing/2014/main" id="{5E582F7F-7C02-44DB-9877-BBB09C46DB32}"/>
              </a:ext>
            </a:extLst>
          </p:cNvPr>
          <p:cNvSpPr/>
          <p:nvPr/>
        </p:nvSpPr>
        <p:spPr>
          <a:xfrm>
            <a:off x="890580"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5" name="אליפסה 34">
            <a:extLst>
              <a:ext uri="{FF2B5EF4-FFF2-40B4-BE49-F238E27FC236}">
                <a16:creationId xmlns:a16="http://schemas.microsoft.com/office/drawing/2014/main" id="{E20781B5-1791-4E61-A1B7-CEA11C40EEA8}"/>
              </a:ext>
            </a:extLst>
          </p:cNvPr>
          <p:cNvSpPr/>
          <p:nvPr/>
        </p:nvSpPr>
        <p:spPr>
          <a:xfrm>
            <a:off x="890580"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6" name="אליפסה 35">
            <a:extLst>
              <a:ext uri="{FF2B5EF4-FFF2-40B4-BE49-F238E27FC236}">
                <a16:creationId xmlns:a16="http://schemas.microsoft.com/office/drawing/2014/main" id="{69655CF7-B3E3-4C56-A6F1-B51C7777A8E4}"/>
              </a:ext>
            </a:extLst>
          </p:cNvPr>
          <p:cNvSpPr/>
          <p:nvPr/>
        </p:nvSpPr>
        <p:spPr>
          <a:xfrm>
            <a:off x="458532"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7" name="אליפסה 36">
            <a:extLst>
              <a:ext uri="{FF2B5EF4-FFF2-40B4-BE49-F238E27FC236}">
                <a16:creationId xmlns:a16="http://schemas.microsoft.com/office/drawing/2014/main" id="{D330DFA6-0D5C-4C6C-9EE9-5B32D897A208}"/>
              </a:ext>
            </a:extLst>
          </p:cNvPr>
          <p:cNvSpPr/>
          <p:nvPr/>
        </p:nvSpPr>
        <p:spPr>
          <a:xfrm>
            <a:off x="458532"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8" name="אליפסה 37">
            <a:extLst>
              <a:ext uri="{FF2B5EF4-FFF2-40B4-BE49-F238E27FC236}">
                <a16:creationId xmlns:a16="http://schemas.microsoft.com/office/drawing/2014/main" id="{8DCA2E08-9215-4C7E-8C2E-AA855A9BACB1}"/>
              </a:ext>
            </a:extLst>
          </p:cNvPr>
          <p:cNvSpPr/>
          <p:nvPr/>
        </p:nvSpPr>
        <p:spPr>
          <a:xfrm>
            <a:off x="458532"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9" name="אליפסה 38">
            <a:extLst>
              <a:ext uri="{FF2B5EF4-FFF2-40B4-BE49-F238E27FC236}">
                <a16:creationId xmlns:a16="http://schemas.microsoft.com/office/drawing/2014/main" id="{F6D97D07-4604-408D-8DD7-EC19E81C2ED0}"/>
              </a:ext>
            </a:extLst>
          </p:cNvPr>
          <p:cNvSpPr/>
          <p:nvPr/>
        </p:nvSpPr>
        <p:spPr>
          <a:xfrm>
            <a:off x="458532"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3675A347-FF4A-4164-85A6-453A5CA8A586}"/>
              </a:ext>
            </a:extLst>
          </p:cNvPr>
          <p:cNvSpPr txBox="1"/>
          <p:nvPr/>
        </p:nvSpPr>
        <p:spPr>
          <a:xfrm>
            <a:off x="1686538"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6E93B494-60AE-4013-97B8-DDDCF683EDC9}"/>
              </a:ext>
            </a:extLst>
          </p:cNvPr>
          <p:cNvSpPr txBox="1"/>
          <p:nvPr/>
        </p:nvSpPr>
        <p:spPr>
          <a:xfrm>
            <a:off x="1260647"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2</a:t>
            </a:r>
            <a:endParaRPr lang="he-IL" sz="1050" b="1" dirty="0">
              <a:solidFill>
                <a:prstClr val="black"/>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5BD41B33-D2FE-4709-80EF-BA548BCD8637}"/>
              </a:ext>
            </a:extLst>
          </p:cNvPr>
          <p:cNvSpPr txBox="1"/>
          <p:nvPr/>
        </p:nvSpPr>
        <p:spPr>
          <a:xfrm>
            <a:off x="830416"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3</a:t>
            </a:r>
            <a:endParaRPr lang="he-IL" sz="1050" b="1" dirty="0">
              <a:solidFill>
                <a:prstClr val="black"/>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A38867E2-4CE3-409F-B873-70F3925FC670}"/>
              </a:ext>
            </a:extLst>
          </p:cNvPr>
          <p:cNvSpPr txBox="1"/>
          <p:nvPr/>
        </p:nvSpPr>
        <p:spPr>
          <a:xfrm>
            <a:off x="396551"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he-IL" sz="1050" b="1" dirty="0">
                <a:solidFill>
                  <a:prstClr val="black"/>
                </a:solidFill>
                <a:latin typeface="Calibri" panose="020F0502020204030204" pitchFamily="34" charset="0"/>
                <a:cs typeface="Calibri" panose="020F0502020204030204" pitchFamily="34" charset="0"/>
              </a:rPr>
              <a:t>4</a:t>
            </a:r>
          </a:p>
        </p:txBody>
      </p:sp>
      <p:sp>
        <p:nvSpPr>
          <p:cNvPr id="44" name="TextBox 43">
            <a:extLst>
              <a:ext uri="{FF2B5EF4-FFF2-40B4-BE49-F238E27FC236}">
                <a16:creationId xmlns:a16="http://schemas.microsoft.com/office/drawing/2014/main" id="{BB22F323-7023-43C7-95BA-F1A3DA1BF789}"/>
              </a:ext>
            </a:extLst>
          </p:cNvPr>
          <p:cNvSpPr txBox="1"/>
          <p:nvPr/>
        </p:nvSpPr>
        <p:spPr>
          <a:xfrm>
            <a:off x="820625" y="1854974"/>
            <a:ext cx="818065" cy="276999"/>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Course</a:t>
            </a:r>
            <a:endParaRPr lang="he-IL" sz="825" dirty="0">
              <a:solidFill>
                <a:prstClr val="black"/>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F778B923-B2EF-40AB-9B13-B870F3026BF6}"/>
              </a:ext>
            </a:extLst>
          </p:cNvPr>
          <p:cNvSpPr txBox="1"/>
          <p:nvPr/>
        </p:nvSpPr>
        <p:spPr>
          <a:xfrm>
            <a:off x="5148064" y="1854974"/>
            <a:ext cx="833912" cy="276999"/>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Group</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6" name="אליפסה 45">
            <a:extLst>
              <a:ext uri="{FF2B5EF4-FFF2-40B4-BE49-F238E27FC236}">
                <a16:creationId xmlns:a16="http://schemas.microsoft.com/office/drawing/2014/main" id="{7495E6EC-F2A4-46DC-8434-AD11751FA3FF}"/>
              </a:ext>
            </a:extLst>
          </p:cNvPr>
          <p:cNvSpPr/>
          <p:nvPr/>
        </p:nvSpPr>
        <p:spPr>
          <a:xfrm>
            <a:off x="5994110"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47" name="אליפסה 46">
            <a:extLst>
              <a:ext uri="{FF2B5EF4-FFF2-40B4-BE49-F238E27FC236}">
                <a16:creationId xmlns:a16="http://schemas.microsoft.com/office/drawing/2014/main" id="{8011FCCE-0078-4459-8F0D-9E85EFB99D16}"/>
              </a:ext>
            </a:extLst>
          </p:cNvPr>
          <p:cNvSpPr/>
          <p:nvPr/>
        </p:nvSpPr>
        <p:spPr>
          <a:xfrm>
            <a:off x="5724080" y="34860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48" name="אליפסה 47">
            <a:extLst>
              <a:ext uri="{FF2B5EF4-FFF2-40B4-BE49-F238E27FC236}">
                <a16:creationId xmlns:a16="http://schemas.microsoft.com/office/drawing/2014/main" id="{87831432-97A8-4E31-A9B6-6D2C1F5ECBDB}"/>
              </a:ext>
            </a:extLst>
          </p:cNvPr>
          <p:cNvSpPr/>
          <p:nvPr/>
        </p:nvSpPr>
        <p:spPr>
          <a:xfrm>
            <a:off x="540004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49" name="אליפסה 48">
            <a:extLst>
              <a:ext uri="{FF2B5EF4-FFF2-40B4-BE49-F238E27FC236}">
                <a16:creationId xmlns:a16="http://schemas.microsoft.com/office/drawing/2014/main" id="{DDE2B232-5BEF-4A4E-8A1A-72450A5698A9}"/>
              </a:ext>
            </a:extLst>
          </p:cNvPr>
          <p:cNvSpPr/>
          <p:nvPr/>
        </p:nvSpPr>
        <p:spPr>
          <a:xfrm>
            <a:off x="5076056" y="42420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374E0B9-AEB7-485B-9154-29167ADDC412}"/>
              </a:ext>
            </a:extLst>
          </p:cNvPr>
          <p:cNvSpPr txBox="1"/>
          <p:nvPr/>
        </p:nvSpPr>
        <p:spPr>
          <a:xfrm>
            <a:off x="6732494" y="1854974"/>
            <a:ext cx="791834" cy="553998"/>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Group</a:t>
            </a:r>
            <a:endParaRPr lang="he-IL" sz="700" dirty="0">
              <a:solidFill>
                <a:prstClr val="black"/>
              </a:solidFill>
              <a:latin typeface="Calibri" panose="020F0502020204030204" pitchFamily="34" charset="0"/>
              <a:cs typeface="Calibri" panose="020F0502020204030204" pitchFamily="34" charset="0"/>
            </a:endParaRPr>
          </a:p>
        </p:txBody>
      </p:sp>
      <p:sp>
        <p:nvSpPr>
          <p:cNvPr id="51" name="אליפסה 50">
            <a:extLst>
              <a:ext uri="{FF2B5EF4-FFF2-40B4-BE49-F238E27FC236}">
                <a16:creationId xmlns:a16="http://schemas.microsoft.com/office/drawing/2014/main" id="{F93819D3-064B-4348-9C61-D826BF79CDF4}"/>
              </a:ext>
            </a:extLst>
          </p:cNvPr>
          <p:cNvSpPr/>
          <p:nvPr/>
        </p:nvSpPr>
        <p:spPr>
          <a:xfrm>
            <a:off x="718372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2" name="אליפסה 51">
            <a:extLst>
              <a:ext uri="{FF2B5EF4-FFF2-40B4-BE49-F238E27FC236}">
                <a16:creationId xmlns:a16="http://schemas.microsoft.com/office/drawing/2014/main" id="{3E637A46-A4A7-495B-819E-84AFC8A7C46C}"/>
              </a:ext>
            </a:extLst>
          </p:cNvPr>
          <p:cNvSpPr/>
          <p:nvPr/>
        </p:nvSpPr>
        <p:spPr>
          <a:xfrm>
            <a:off x="691369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1F956786-F582-4F4B-B3EE-C089288EF2E0}"/>
              </a:ext>
            </a:extLst>
          </p:cNvPr>
          <p:cNvSpPr txBox="1"/>
          <p:nvPr/>
        </p:nvSpPr>
        <p:spPr>
          <a:xfrm>
            <a:off x="7904296" y="1854973"/>
            <a:ext cx="940364" cy="276999"/>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Singular</a:t>
            </a:r>
            <a:endParaRPr lang="he-IL" sz="1100" dirty="0">
              <a:solidFill>
                <a:prstClr val="black"/>
              </a:solidFill>
              <a:latin typeface="Calibri" panose="020F0502020204030204" pitchFamily="34" charset="0"/>
              <a:cs typeface="Calibri" panose="020F0502020204030204" pitchFamily="34" charset="0"/>
            </a:endParaRPr>
          </a:p>
        </p:txBody>
      </p:sp>
      <p:sp>
        <p:nvSpPr>
          <p:cNvPr id="54" name="אליפסה 53">
            <a:extLst>
              <a:ext uri="{FF2B5EF4-FFF2-40B4-BE49-F238E27FC236}">
                <a16:creationId xmlns:a16="http://schemas.microsoft.com/office/drawing/2014/main" id="{C49B3EC4-AA81-4D82-8FBD-188B2490A2B7}"/>
              </a:ext>
            </a:extLst>
          </p:cNvPr>
          <p:cNvSpPr/>
          <p:nvPr/>
        </p:nvSpPr>
        <p:spPr>
          <a:xfrm>
            <a:off x="8266478"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8D4FBE95-345F-4AA5-A2F9-69D555F3E6AE}"/>
              </a:ext>
            </a:extLst>
          </p:cNvPr>
          <p:cNvSpPr txBox="1"/>
          <p:nvPr/>
        </p:nvSpPr>
        <p:spPr>
          <a:xfrm>
            <a:off x="3722818" y="1854974"/>
            <a:ext cx="939269" cy="553998"/>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Organic Team</a:t>
            </a:r>
            <a:endParaRPr lang="he-IL" sz="1100" dirty="0">
              <a:solidFill>
                <a:srgbClr val="FF0000"/>
              </a:solidFill>
              <a:latin typeface="Calibri" panose="020F0502020204030204" pitchFamily="34" charset="0"/>
              <a:cs typeface="Calibri" panose="020F0502020204030204" pitchFamily="34" charset="0"/>
            </a:endParaRPr>
          </a:p>
        </p:txBody>
      </p:sp>
      <p:sp>
        <p:nvSpPr>
          <p:cNvPr id="56" name="אליפסה 55">
            <a:extLst>
              <a:ext uri="{FF2B5EF4-FFF2-40B4-BE49-F238E27FC236}">
                <a16:creationId xmlns:a16="http://schemas.microsoft.com/office/drawing/2014/main" id="{B78280F0-C312-4942-95A9-0929C964246C}"/>
              </a:ext>
            </a:extLst>
          </p:cNvPr>
          <p:cNvSpPr/>
          <p:nvPr/>
        </p:nvSpPr>
        <p:spPr>
          <a:xfrm>
            <a:off x="4084453"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7" name="אליפסה 56">
            <a:extLst>
              <a:ext uri="{FF2B5EF4-FFF2-40B4-BE49-F238E27FC236}">
                <a16:creationId xmlns:a16="http://schemas.microsoft.com/office/drawing/2014/main" id="{8DA59921-2D4F-43EB-AE2F-74EEC0209562}"/>
              </a:ext>
            </a:extLst>
          </p:cNvPr>
          <p:cNvSpPr/>
          <p:nvPr/>
        </p:nvSpPr>
        <p:spPr>
          <a:xfrm>
            <a:off x="4084453"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8" name="אליפסה 57">
            <a:extLst>
              <a:ext uri="{FF2B5EF4-FFF2-40B4-BE49-F238E27FC236}">
                <a16:creationId xmlns:a16="http://schemas.microsoft.com/office/drawing/2014/main" id="{1F374F5C-DFDA-4717-8779-B4BD667B6F2F}"/>
              </a:ext>
            </a:extLst>
          </p:cNvPr>
          <p:cNvSpPr/>
          <p:nvPr/>
        </p:nvSpPr>
        <p:spPr>
          <a:xfrm>
            <a:off x="4084453"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59" name="אליפסה 58">
            <a:extLst>
              <a:ext uri="{FF2B5EF4-FFF2-40B4-BE49-F238E27FC236}">
                <a16:creationId xmlns:a16="http://schemas.microsoft.com/office/drawing/2014/main" id="{E9E2D613-F865-473A-B256-6D710CCC1A95}"/>
              </a:ext>
            </a:extLst>
          </p:cNvPr>
          <p:cNvSpPr/>
          <p:nvPr/>
        </p:nvSpPr>
        <p:spPr>
          <a:xfrm>
            <a:off x="4084453"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F28A7F48-3BB5-45B3-B8D8-BF0094DA1592}"/>
              </a:ext>
            </a:extLst>
          </p:cNvPr>
          <p:cNvSpPr txBox="1"/>
          <p:nvPr/>
        </p:nvSpPr>
        <p:spPr>
          <a:xfrm>
            <a:off x="4016339" y="2783951"/>
            <a:ext cx="351000" cy="323165"/>
          </a:xfrm>
          <a:prstGeom prst="rect">
            <a:avLst/>
          </a:prstGeom>
          <a:noFill/>
        </p:spPr>
        <p:txBody>
          <a:bodyPr wrap="square" lIns="0" tIns="0" rIns="0" bIns="0" rtlCol="1">
            <a:spAutoFit/>
          </a:bodyPr>
          <a:lstStyle/>
          <a:p>
            <a:pPr algn="ctr"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3C360ED3-5586-4AF9-B68D-31F438A68BD2}"/>
              </a:ext>
            </a:extLst>
          </p:cNvPr>
          <p:cNvSpPr txBox="1"/>
          <p:nvPr/>
        </p:nvSpPr>
        <p:spPr>
          <a:xfrm>
            <a:off x="2577810" y="1854974"/>
            <a:ext cx="810138" cy="553998"/>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Teams</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2" name="אליפסה 61">
            <a:extLst>
              <a:ext uri="{FF2B5EF4-FFF2-40B4-BE49-F238E27FC236}">
                <a16:creationId xmlns:a16="http://schemas.microsoft.com/office/drawing/2014/main" id="{578EE226-660A-477B-B978-A70683D99DD8}"/>
              </a:ext>
            </a:extLst>
          </p:cNvPr>
          <p:cNvSpPr/>
          <p:nvPr/>
        </p:nvSpPr>
        <p:spPr>
          <a:xfrm>
            <a:off x="3087012" y="31163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63" name="אליפסה 62">
            <a:extLst>
              <a:ext uri="{FF2B5EF4-FFF2-40B4-BE49-F238E27FC236}">
                <a16:creationId xmlns:a16="http://schemas.microsoft.com/office/drawing/2014/main" id="{84230633-D036-4ABC-8E30-91078F1590A3}"/>
              </a:ext>
            </a:extLst>
          </p:cNvPr>
          <p:cNvSpPr/>
          <p:nvPr/>
        </p:nvSpPr>
        <p:spPr>
          <a:xfrm>
            <a:off x="3087012" y="34944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64" name="אליפסה 63">
            <a:extLst>
              <a:ext uri="{FF2B5EF4-FFF2-40B4-BE49-F238E27FC236}">
                <a16:creationId xmlns:a16="http://schemas.microsoft.com/office/drawing/2014/main" id="{A7C545DA-F364-41C1-AC8F-5E446AC5714C}"/>
              </a:ext>
            </a:extLst>
          </p:cNvPr>
          <p:cNvSpPr/>
          <p:nvPr/>
        </p:nvSpPr>
        <p:spPr>
          <a:xfrm>
            <a:off x="3087012" y="38724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65" name="אליפסה 64">
            <a:extLst>
              <a:ext uri="{FF2B5EF4-FFF2-40B4-BE49-F238E27FC236}">
                <a16:creationId xmlns:a16="http://schemas.microsoft.com/office/drawing/2014/main" id="{0642D525-AD79-4E8A-9553-39FB48F70F59}"/>
              </a:ext>
            </a:extLst>
          </p:cNvPr>
          <p:cNvSpPr/>
          <p:nvPr/>
        </p:nvSpPr>
        <p:spPr>
          <a:xfrm>
            <a:off x="3087012" y="42505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66" name="אליפסה 65">
            <a:extLst>
              <a:ext uri="{FF2B5EF4-FFF2-40B4-BE49-F238E27FC236}">
                <a16:creationId xmlns:a16="http://schemas.microsoft.com/office/drawing/2014/main" id="{4EEB3387-D74C-4B63-99B1-0E683E98FAC5}"/>
              </a:ext>
            </a:extLst>
          </p:cNvPr>
          <p:cNvSpPr/>
          <p:nvPr/>
        </p:nvSpPr>
        <p:spPr>
          <a:xfrm>
            <a:off x="2654964" y="31163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67" name="אליפסה 66">
            <a:extLst>
              <a:ext uri="{FF2B5EF4-FFF2-40B4-BE49-F238E27FC236}">
                <a16:creationId xmlns:a16="http://schemas.microsoft.com/office/drawing/2014/main" id="{A2DDE85E-5D9D-4304-9442-72458F5B2281}"/>
              </a:ext>
            </a:extLst>
          </p:cNvPr>
          <p:cNvSpPr/>
          <p:nvPr/>
        </p:nvSpPr>
        <p:spPr>
          <a:xfrm>
            <a:off x="2654964" y="34944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68" name="אליפסה 67">
            <a:extLst>
              <a:ext uri="{FF2B5EF4-FFF2-40B4-BE49-F238E27FC236}">
                <a16:creationId xmlns:a16="http://schemas.microsoft.com/office/drawing/2014/main" id="{2262745C-4F4B-4B7D-8817-0EA92D9BE74B}"/>
              </a:ext>
            </a:extLst>
          </p:cNvPr>
          <p:cNvSpPr/>
          <p:nvPr/>
        </p:nvSpPr>
        <p:spPr>
          <a:xfrm>
            <a:off x="2654964" y="387244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69" name="אליפסה 68">
            <a:extLst>
              <a:ext uri="{FF2B5EF4-FFF2-40B4-BE49-F238E27FC236}">
                <a16:creationId xmlns:a16="http://schemas.microsoft.com/office/drawing/2014/main" id="{62229DB1-8483-436F-A03A-E0FFDC644F7F}"/>
              </a:ext>
            </a:extLst>
          </p:cNvPr>
          <p:cNvSpPr/>
          <p:nvPr/>
        </p:nvSpPr>
        <p:spPr>
          <a:xfrm>
            <a:off x="2654964" y="42504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E1F50978-3772-45CD-8A50-12A05A4AD7A4}"/>
              </a:ext>
            </a:extLst>
          </p:cNvPr>
          <p:cNvSpPr txBox="1"/>
          <p:nvPr/>
        </p:nvSpPr>
        <p:spPr>
          <a:xfrm>
            <a:off x="3018898"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A10F68A4-62D8-484A-9F7E-01504C0D72E3}"/>
              </a:ext>
            </a:extLst>
          </p:cNvPr>
          <p:cNvSpPr txBox="1"/>
          <p:nvPr/>
        </p:nvSpPr>
        <p:spPr>
          <a:xfrm>
            <a:off x="2593007"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2</a:t>
            </a:r>
            <a:endParaRPr lang="he-IL" sz="1050" b="1" dirty="0">
              <a:solidFill>
                <a:prstClr val="black"/>
              </a:solidFill>
              <a:latin typeface="Calibri" panose="020F0502020204030204" pitchFamily="34" charset="0"/>
              <a:cs typeface="Calibri" panose="020F0502020204030204" pitchFamily="34" charset="0"/>
            </a:endParaRPr>
          </a:p>
        </p:txBody>
      </p:sp>
      <p:cxnSp>
        <p:nvCxnSpPr>
          <p:cNvPr id="72" name="מחבר ישר 71">
            <a:extLst>
              <a:ext uri="{FF2B5EF4-FFF2-40B4-BE49-F238E27FC236}">
                <a16:creationId xmlns:a16="http://schemas.microsoft.com/office/drawing/2014/main" id="{ABF7A810-8FC6-418E-A5E6-8ACF51EAA8CD}"/>
              </a:ext>
            </a:extLst>
          </p:cNvPr>
          <p:cNvCxnSpPr/>
          <p:nvPr/>
        </p:nvCxnSpPr>
        <p:spPr>
          <a:xfrm>
            <a:off x="226774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מחבר ישר 72">
            <a:extLst>
              <a:ext uri="{FF2B5EF4-FFF2-40B4-BE49-F238E27FC236}">
                <a16:creationId xmlns:a16="http://schemas.microsoft.com/office/drawing/2014/main" id="{B330528D-3811-4517-96A3-E1B89E917045}"/>
              </a:ext>
            </a:extLst>
          </p:cNvPr>
          <p:cNvCxnSpPr/>
          <p:nvPr/>
        </p:nvCxnSpPr>
        <p:spPr>
          <a:xfrm>
            <a:off x="363589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מחבר ישר 73">
            <a:extLst>
              <a:ext uri="{FF2B5EF4-FFF2-40B4-BE49-F238E27FC236}">
                <a16:creationId xmlns:a16="http://schemas.microsoft.com/office/drawing/2014/main" id="{44F2B0E7-EEC4-45E3-997B-BABBA808A7E4}"/>
              </a:ext>
            </a:extLst>
          </p:cNvPr>
          <p:cNvCxnSpPr/>
          <p:nvPr/>
        </p:nvCxnSpPr>
        <p:spPr>
          <a:xfrm>
            <a:off x="478802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5" name="מחבר ישר 74">
            <a:extLst>
              <a:ext uri="{FF2B5EF4-FFF2-40B4-BE49-F238E27FC236}">
                <a16:creationId xmlns:a16="http://schemas.microsoft.com/office/drawing/2014/main" id="{EC0E5AB1-4B8E-4599-8371-3126112570CD}"/>
              </a:ext>
            </a:extLst>
          </p:cNvPr>
          <p:cNvCxnSpPr/>
          <p:nvPr/>
        </p:nvCxnSpPr>
        <p:spPr>
          <a:xfrm>
            <a:off x="651621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מחבר ישר 75">
            <a:extLst>
              <a:ext uri="{FF2B5EF4-FFF2-40B4-BE49-F238E27FC236}">
                <a16:creationId xmlns:a16="http://schemas.microsoft.com/office/drawing/2014/main" id="{A3A5001C-A9C3-47BA-BABA-B2EF368C8A9C}"/>
              </a:ext>
            </a:extLst>
          </p:cNvPr>
          <p:cNvCxnSpPr/>
          <p:nvPr/>
        </p:nvCxnSpPr>
        <p:spPr>
          <a:xfrm>
            <a:off x="7812360"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7" name="תמונה 76">
            <a:extLst>
              <a:ext uri="{FF2B5EF4-FFF2-40B4-BE49-F238E27FC236}">
                <a16:creationId xmlns:a16="http://schemas.microsoft.com/office/drawing/2014/main" id="{1D0B8DB1-758A-41B1-9E5F-91141512A573}"/>
              </a:ext>
            </a:extLst>
          </p:cNvPr>
          <p:cNvPicPr>
            <a:picLocks noChangeAspect="1"/>
          </p:cNvPicPr>
          <p:nvPr/>
        </p:nvPicPr>
        <p:blipFill>
          <a:blip r:embed="rId2"/>
          <a:stretch>
            <a:fillRect/>
          </a:stretch>
        </p:blipFill>
        <p:spPr>
          <a:xfrm>
            <a:off x="580378" y="4869160"/>
            <a:ext cx="7949873" cy="1993565"/>
          </a:xfrm>
          <a:prstGeom prst="rect">
            <a:avLst/>
          </a:prstGeom>
        </p:spPr>
      </p:pic>
      <p:sp>
        <p:nvSpPr>
          <p:cNvPr id="78" name="מלבן 77"/>
          <p:cNvSpPr/>
          <p:nvPr/>
        </p:nvSpPr>
        <p:spPr>
          <a:xfrm>
            <a:off x="6210110" y="5229200"/>
            <a:ext cx="973610"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latin typeface="Calibri" panose="020F0502020204030204" pitchFamily="34" charset="0"/>
                <a:cs typeface="Calibri" panose="020F0502020204030204" pitchFamily="34" charset="0"/>
              </a:rPr>
              <a:t>Plenum</a:t>
            </a:r>
            <a:endParaRPr lang="he-IL" dirty="0">
              <a:latin typeface="Calibri" panose="020F0502020204030204" pitchFamily="34" charset="0"/>
              <a:cs typeface="Calibri" panose="020F0502020204030204" pitchFamily="34" charset="0"/>
            </a:endParaRPr>
          </a:p>
        </p:txBody>
      </p:sp>
      <p:sp>
        <p:nvSpPr>
          <p:cNvPr id="79" name="מלבן 78"/>
          <p:cNvSpPr/>
          <p:nvPr/>
        </p:nvSpPr>
        <p:spPr>
          <a:xfrm>
            <a:off x="3851920" y="5229200"/>
            <a:ext cx="708264"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latin typeface="Calibri" panose="020F0502020204030204" pitchFamily="34" charset="0"/>
                <a:cs typeface="Calibri" panose="020F0502020204030204" pitchFamily="34" charset="0"/>
              </a:rPr>
              <a:t>Team</a:t>
            </a:r>
            <a:endParaRPr lang="he-IL" dirty="0">
              <a:latin typeface="Calibri" panose="020F0502020204030204" pitchFamily="34" charset="0"/>
              <a:cs typeface="Calibri" panose="020F0502020204030204" pitchFamily="34" charset="0"/>
            </a:endParaRPr>
          </a:p>
        </p:txBody>
      </p:sp>
      <p:sp>
        <p:nvSpPr>
          <p:cNvPr id="80" name="מלבן 79"/>
          <p:cNvSpPr/>
          <p:nvPr/>
        </p:nvSpPr>
        <p:spPr>
          <a:xfrm>
            <a:off x="1686538" y="5229200"/>
            <a:ext cx="891272"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latin typeface="Calibri" panose="020F0502020204030204" pitchFamily="34" charset="0"/>
                <a:cs typeface="Calibri" panose="020F0502020204030204" pitchFamily="34" charset="0"/>
              </a:rPr>
              <a:t>Senior</a:t>
            </a:r>
            <a:endParaRPr lang="he-I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50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440038"/>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Senior learning</a:t>
            </a:r>
          </a:p>
        </p:txBody>
      </p:sp>
      <p:grpSp>
        <p:nvGrpSpPr>
          <p:cNvPr id="2" name="קבוצה 1"/>
          <p:cNvGrpSpPr/>
          <p:nvPr/>
        </p:nvGrpSpPr>
        <p:grpSpPr>
          <a:xfrm>
            <a:off x="0" y="1016000"/>
            <a:ext cx="9144000" cy="5544457"/>
            <a:chOff x="264220" y="1345170"/>
            <a:chExt cx="8603580" cy="5528407"/>
          </a:xfrm>
        </p:grpSpPr>
        <p:graphicFrame>
          <p:nvGraphicFramePr>
            <p:cNvPr id="6" name="דיאגרמה 5">
              <a:extLst>
                <a:ext uri="{FF2B5EF4-FFF2-40B4-BE49-F238E27FC236}">
                  <a16:creationId xmlns:a16="http://schemas.microsoft.com/office/drawing/2014/main" id="{A4C4290B-8134-4033-9C26-757CA69DDDA2}"/>
                </a:ext>
              </a:extLst>
            </p:cNvPr>
            <p:cNvGraphicFramePr/>
            <p:nvPr>
              <p:extLst>
                <p:ext uri="{D42A27DB-BD31-4B8C-83A1-F6EECF244321}">
                  <p14:modId xmlns:p14="http://schemas.microsoft.com/office/powerpoint/2010/main" val="3848408257"/>
                </p:ext>
              </p:extLst>
            </p:nvPr>
          </p:nvGraphicFramePr>
          <p:xfrm>
            <a:off x="264220" y="1397000"/>
            <a:ext cx="860358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4BDCA82-C02D-4112-9801-06963DA46AEB}"/>
                </a:ext>
              </a:extLst>
            </p:cNvPr>
            <p:cNvSpPr txBox="1"/>
            <p:nvPr/>
          </p:nvSpPr>
          <p:spPr>
            <a:xfrm>
              <a:off x="755576" y="6309320"/>
              <a:ext cx="7632848" cy="564257"/>
            </a:xfrm>
            <a:prstGeom prst="rect">
              <a:avLst/>
            </a:prstGeom>
            <a:noFill/>
          </p:spPr>
          <p:txBody>
            <a:bodyPr wrap="square" lIns="0" tIns="0" rIns="0" bIns="0" rtlCol="1">
              <a:spAutoFit/>
            </a:bodyPr>
            <a:lstStyle/>
            <a:p>
              <a:pPr algn="ctr">
                <a:lnSpc>
                  <a:spcPts val="2200"/>
                </a:lnSpc>
              </a:pPr>
              <a:r>
                <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Experienced and Motivated </a:t>
              </a: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Student </a:t>
              </a:r>
              <a:r>
                <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Meaningful, Diverse and Intimate </a:t>
              </a: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a:t>
              </a:r>
              <a:endParaRPr lang="he-IL"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6959A84-D951-4F3E-AA56-209C29224DFF}"/>
                </a:ext>
              </a:extLst>
            </p:cNvPr>
            <p:cNvSpPr txBox="1"/>
            <p:nvPr/>
          </p:nvSpPr>
          <p:spPr>
            <a:xfrm>
              <a:off x="755576" y="5419824"/>
              <a:ext cx="7632848" cy="282129"/>
            </a:xfrm>
            <a:prstGeom prst="rect">
              <a:avLst/>
            </a:prstGeom>
            <a:noFill/>
          </p:spPr>
          <p:txBody>
            <a:bodyPr wrap="square" lIns="0" tIns="0" rIns="0" bIns="0" rtlCol="1">
              <a:spAutoFit/>
            </a:bodyPr>
            <a:lstStyle/>
            <a:p>
              <a:pPr algn="ctr">
                <a:lnSpc>
                  <a:spcPts val="2200"/>
                </a:lnSpc>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Lectures, Theoreticians and Practical People, Reading and Self Study </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A668412-B6DF-4EFC-B6C0-1B3A4781C470}"/>
                </a:ext>
              </a:extLst>
            </p:cNvPr>
            <p:cNvSpPr txBox="1"/>
            <p:nvPr/>
          </p:nvSpPr>
          <p:spPr>
            <a:xfrm>
              <a:off x="811620" y="4149080"/>
              <a:ext cx="7632848" cy="562975"/>
            </a:xfrm>
            <a:prstGeom prst="rect">
              <a:avLst/>
            </a:prstGeom>
            <a:noFill/>
          </p:spPr>
          <p:txBody>
            <a:bodyPr wrap="square" lIns="0" tIns="0" rIns="0" bIns="0" rtlCol="1">
              <a:spAutoFit/>
            </a:bodyPr>
            <a:lstStyle/>
            <a:p>
              <a:pPr algn="ctr">
                <a:lnSpc>
                  <a:spcPts val="2200"/>
                </a:lnSpc>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Simulation, Leading a Tour, </a:t>
              </a:r>
            </a:p>
            <a:p>
              <a:pPr algn="ctr">
                <a:lnSpc>
                  <a:spcPts val="2200"/>
                </a:lnSpc>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 Process, Mentor</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8F5E633-C913-4BAF-BA4C-A8CA135EA4E0}"/>
                </a:ext>
              </a:extLst>
            </p:cNvPr>
            <p:cNvSpPr txBox="1"/>
            <p:nvPr/>
          </p:nvSpPr>
          <p:spPr>
            <a:xfrm>
              <a:off x="776310" y="3099130"/>
              <a:ext cx="7632848" cy="564257"/>
            </a:xfrm>
            <a:prstGeom prst="rect">
              <a:avLst/>
            </a:prstGeom>
            <a:noFill/>
          </p:spPr>
          <p:txBody>
            <a:bodyPr wrap="square" lIns="0" tIns="0" rIns="0" bIns="0" rtlCol="1">
              <a:spAutoFit/>
            </a:bodyPr>
            <a:lstStyle/>
            <a:p>
              <a:pPr algn="ctr">
                <a:lnSpc>
                  <a:spcPts val="2200"/>
                </a:lnSpc>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Writing and Research, </a:t>
              </a:r>
            </a:p>
            <a:p>
              <a:pPr algn="ctr">
                <a:lnSpc>
                  <a:spcPts val="2200"/>
                </a:lnSpc>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Teaching</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BA28880-0836-40F3-8E4B-8BE1D08CFBCF}"/>
                </a:ext>
              </a:extLst>
            </p:cNvPr>
            <p:cNvSpPr txBox="1"/>
            <p:nvPr/>
          </p:nvSpPr>
          <p:spPr>
            <a:xfrm>
              <a:off x="752049" y="1916832"/>
              <a:ext cx="7632848" cy="564257"/>
            </a:xfrm>
            <a:prstGeom prst="rect">
              <a:avLst/>
            </a:prstGeom>
            <a:noFill/>
          </p:spPr>
          <p:txBody>
            <a:bodyPr wrap="square" lIns="0" tIns="0" rIns="0" bIns="0" rtlCol="1">
              <a:spAutoFit/>
            </a:bodyPr>
            <a:lstStyle/>
            <a:p>
              <a:pPr algn="ctr">
                <a:lnSpc>
                  <a:spcPts val="2200"/>
                </a:lnSpc>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Assessment </a:t>
              </a:r>
            </a:p>
            <a:p>
              <a:pPr algn="ctr">
                <a:lnSpc>
                  <a:spcPts val="2200"/>
                </a:lnSpc>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Performance </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35D547D-832E-459E-B572-2792A201B841}"/>
                </a:ext>
              </a:extLst>
            </p:cNvPr>
            <p:cNvSpPr txBox="1"/>
            <p:nvPr/>
          </p:nvSpPr>
          <p:spPr>
            <a:xfrm>
              <a:off x="755576" y="5971855"/>
              <a:ext cx="7632848" cy="254365"/>
            </a:xfrm>
            <a:prstGeom prst="rect">
              <a:avLst/>
            </a:prstGeom>
            <a:noFill/>
          </p:spPr>
          <p:txBody>
            <a:bodyPr wrap="square" lIns="0" tIns="0" rIns="0" bIns="0" rtlCol="1">
              <a:spAutoFit/>
            </a:bodyPr>
            <a:lstStyle/>
            <a:p>
              <a:pPr algn="ctr">
                <a:lnSpc>
                  <a:spcPts val="1800"/>
                </a:lnSpc>
              </a:pPr>
              <a:r>
                <a:rPr lang="en-US" sz="24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Safe, Qualitative and Rich Learning Environment </a:t>
              </a:r>
              <a:endParaRPr lang="he-IL" sz="2000" dirty="0">
                <a:solidFill>
                  <a:schemeClr val="accent4"/>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20E04C3-BAF1-4AC6-9900-9650DF2D900B}"/>
                </a:ext>
              </a:extLst>
            </p:cNvPr>
            <p:cNvSpPr txBox="1"/>
            <p:nvPr/>
          </p:nvSpPr>
          <p:spPr>
            <a:xfrm>
              <a:off x="811620" y="4750378"/>
              <a:ext cx="7632848" cy="738664"/>
            </a:xfrm>
            <a:prstGeom prst="rect">
              <a:avLst/>
            </a:prstGeom>
            <a:noFill/>
          </p:spPr>
          <p:txBody>
            <a:bodyPr wrap="square" lIns="0" tIns="0" rIns="0" bIns="0" rtlCol="1">
              <a:spAutoFit/>
            </a:bodyPr>
            <a:lstStyle/>
            <a:p>
              <a:pPr algn="ctr"/>
              <a:r>
                <a:rPr lang="en-US" sz="24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‘Argument and Objection’ – </a:t>
              </a:r>
            </a:p>
            <a:p>
              <a:pPr algn="ctr"/>
              <a:r>
                <a:rPr lang="en-US" sz="24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Fighting Materialism</a:t>
              </a:r>
              <a:endParaRPr lang="he-IL" sz="2400" dirty="0">
                <a:solidFill>
                  <a:schemeClr val="accent4"/>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D663055-0E8F-4BA5-9854-9D0B38B5FDB6}"/>
                </a:ext>
              </a:extLst>
            </p:cNvPr>
            <p:cNvSpPr txBox="1"/>
            <p:nvPr/>
          </p:nvSpPr>
          <p:spPr>
            <a:xfrm>
              <a:off x="749670" y="3811615"/>
              <a:ext cx="7632848" cy="240835"/>
            </a:xfrm>
            <a:prstGeom prst="rect">
              <a:avLst/>
            </a:prstGeom>
            <a:noFill/>
          </p:spPr>
          <p:txBody>
            <a:bodyPr wrap="square" lIns="0" tIns="0" rIns="0" bIns="0" rtlCol="1">
              <a:spAutoFit/>
            </a:bodyPr>
            <a:lstStyle/>
            <a:p>
              <a:pPr algn="ctr">
                <a:lnSpc>
                  <a:spcPts val="1800"/>
                </a:lnSpc>
              </a:pPr>
              <a:r>
                <a:rPr lang="en-US" sz="20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Friction, Synthesis, Mediation</a:t>
              </a:r>
              <a:endParaRPr lang="he-IL" dirty="0">
                <a:solidFill>
                  <a:schemeClr val="accent4"/>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9190E109-67A9-44C9-B6C0-8C845CD7170B}"/>
                </a:ext>
              </a:extLst>
            </p:cNvPr>
            <p:cNvSpPr txBox="1"/>
            <p:nvPr/>
          </p:nvSpPr>
          <p:spPr>
            <a:xfrm>
              <a:off x="763346" y="2612679"/>
              <a:ext cx="7632848" cy="461665"/>
            </a:xfrm>
            <a:prstGeom prst="rect">
              <a:avLst/>
            </a:prstGeom>
            <a:noFill/>
          </p:spPr>
          <p:txBody>
            <a:bodyPr wrap="square" lIns="0" tIns="0" rIns="0" bIns="0" rtlCol="1">
              <a:spAutoFit/>
            </a:bodyPr>
            <a:lstStyle/>
            <a:p>
              <a:pPr algn="ctr">
                <a:lnSpc>
                  <a:spcPts val="1800"/>
                </a:lnSpc>
              </a:pPr>
              <a:r>
                <a:rPr lang="en-US"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‘Publishing’ </a:t>
              </a:r>
            </a:p>
            <a:p>
              <a:pPr algn="ctr">
                <a:lnSpc>
                  <a:spcPts val="1800"/>
                </a:lnSpc>
              </a:pPr>
              <a:r>
                <a:rPr lang="en-US"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Influence</a:t>
              </a:r>
              <a:endParaRPr lang="he-IL" dirty="0">
                <a:solidFill>
                  <a:schemeClr val="accent4"/>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4C553BB-7C32-4C6B-810F-D635D86FC9C3}"/>
                </a:ext>
              </a:extLst>
            </p:cNvPr>
            <p:cNvSpPr txBox="1"/>
            <p:nvPr/>
          </p:nvSpPr>
          <p:spPr>
            <a:xfrm>
              <a:off x="806684" y="1345170"/>
              <a:ext cx="7632848" cy="473206"/>
            </a:xfrm>
            <a:prstGeom prst="rect">
              <a:avLst/>
            </a:prstGeom>
            <a:noFill/>
          </p:spPr>
          <p:txBody>
            <a:bodyPr wrap="square" lIns="0" tIns="0" rIns="0" bIns="0" rtlCol="1">
              <a:spAutoFit/>
            </a:bodyPr>
            <a:lstStyle/>
            <a:p>
              <a:pPr algn="ctr">
                <a:lnSpc>
                  <a:spcPts val="1800"/>
                </a:lnSpc>
              </a:pPr>
              <a:r>
                <a:rPr lang="en-US" sz="16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Feedback </a:t>
              </a:r>
            </a:p>
            <a:p>
              <a:pPr algn="ctr">
                <a:lnSpc>
                  <a:spcPts val="1800"/>
                </a:lnSpc>
              </a:pPr>
              <a:r>
                <a:rPr lang="en-US" sz="16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Reflection</a:t>
              </a:r>
              <a:endParaRPr lang="he-IL" sz="1600" dirty="0">
                <a:solidFill>
                  <a:schemeClr val="accent4"/>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71084144"/>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Introduction to the IDF Military Colleges - visit 25.11.18 (1)</Template>
  <TotalTime>24</TotalTime>
  <Words>1356</Words>
  <Application>Microsoft Office PowerPoint</Application>
  <PresentationFormat>On-screen Show (4:3)</PresentationFormat>
  <Paragraphs>377</Paragraphs>
  <Slides>33</Slides>
  <Notes>0</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ערכת נושא Office</vt:lpstr>
      <vt:lpstr>PowerPoint Presentation</vt:lpstr>
      <vt:lpstr>IDF Structure</vt:lpstr>
      <vt:lpstr>Training for seniority not the position</vt:lpstr>
      <vt:lpstr>The IDF Military Colleges</vt:lpstr>
      <vt:lpstr>PowerPoint Presentation</vt:lpstr>
      <vt:lpstr>PowerPoint Presentation</vt:lpstr>
      <vt:lpstr>PowerPoint Presentation</vt:lpstr>
      <vt:lpstr>PowerPoint Presentation</vt:lpstr>
      <vt:lpstr>PowerPoint Presentation</vt:lpstr>
      <vt:lpstr>PowerPoint Presentation</vt:lpstr>
      <vt:lpstr>Structure of the IDF Military Colleges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the IDF Military Colleges</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u26697</dc:creator>
  <cp:lastModifiedBy>Mark Feldman</cp:lastModifiedBy>
  <cp:revision>7</cp:revision>
  <cp:lastPrinted>2018-01-03T08:49:39Z</cp:lastPrinted>
  <dcterms:created xsi:type="dcterms:W3CDTF">2019-03-27T08:10:10Z</dcterms:created>
  <dcterms:modified xsi:type="dcterms:W3CDTF">2019-04-10T08:53:46Z</dcterms:modified>
</cp:coreProperties>
</file>