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03769B-5B45-4B77-9F57-4B9856EB3154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08C44F7-0780-4E42-ABAF-3540E38B9123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800" b="1" dirty="0" smtClean="0">
              <a:solidFill>
                <a:schemeClr val="tx1"/>
              </a:solidFill>
            </a:rPr>
            <a:t>105</a:t>
          </a:r>
          <a:endParaRPr lang="he-IL" sz="1800" b="1" dirty="0">
            <a:solidFill>
              <a:schemeClr val="tx1"/>
            </a:solidFill>
          </a:endParaRPr>
        </a:p>
      </dgm:t>
    </dgm:pt>
    <dgm:pt modelId="{AC3B21D5-8CEC-42E3-89D0-BE87E5028C51}" type="parTrans" cxnId="{EDB02FB7-023D-46BB-919A-EA67540E75BB}">
      <dgm:prSet/>
      <dgm:spPr/>
      <dgm:t>
        <a:bodyPr/>
        <a:lstStyle/>
        <a:p>
          <a:pPr rtl="1"/>
          <a:endParaRPr lang="he-IL" sz="1200"/>
        </a:p>
      </dgm:t>
    </dgm:pt>
    <dgm:pt modelId="{3296EFBE-5EEB-4ED3-8D57-63E205709923}" type="sibTrans" cxnId="{EDB02FB7-023D-46BB-919A-EA67540E75BB}">
      <dgm:prSet/>
      <dgm:spPr/>
      <dgm:t>
        <a:bodyPr/>
        <a:lstStyle/>
        <a:p>
          <a:pPr rtl="1"/>
          <a:endParaRPr lang="he-IL" sz="1200"/>
        </a:p>
      </dgm:t>
    </dgm:pt>
    <dgm:pt modelId="{8CE04BE0-E21A-4910-B012-52D58780AA6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יצירת סביבה בטוחה במרחב המקוון</a:t>
          </a:r>
          <a:endParaRPr lang="he-IL" sz="1200" b="1" dirty="0">
            <a:solidFill>
              <a:schemeClr val="tx1"/>
            </a:solidFill>
          </a:endParaRPr>
        </a:p>
      </dgm:t>
    </dgm:pt>
    <dgm:pt modelId="{80FDF52F-FD93-43F0-938A-1B9D541CCAA1}" type="sibTrans" cxnId="{FA71F3ED-C737-4276-A027-4571109D1F9E}">
      <dgm:prSet/>
      <dgm:spPr/>
      <dgm:t>
        <a:bodyPr/>
        <a:lstStyle/>
        <a:p>
          <a:pPr rtl="1"/>
          <a:endParaRPr lang="he-IL" sz="1200"/>
        </a:p>
      </dgm:t>
    </dgm:pt>
    <dgm:pt modelId="{E563EC2F-8333-4995-BCDB-6853921164D2}" type="parTrans" cxnId="{FA71F3ED-C737-4276-A027-4571109D1F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200">
            <a:solidFill>
              <a:schemeClr val="tx1"/>
            </a:solidFill>
          </a:endParaRPr>
        </a:p>
      </dgm:t>
    </dgm:pt>
    <dgm:pt modelId="{718CEEF2-8264-46CD-A802-02FB66472A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פעילות חירום להצלת חיים</a:t>
          </a:r>
        </a:p>
      </dgm:t>
    </dgm:pt>
    <dgm:pt modelId="{EB6812B0-BF2E-42F9-9756-4420517116C4}" type="parTrans" cxnId="{0043BE80-B616-4D1E-B04E-664C75A249F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97EC0ABD-09A6-43B1-9B53-360001573690}" type="sibTrans" cxnId="{0043BE80-B616-4D1E-B04E-664C75A249F6}">
      <dgm:prSet/>
      <dgm:spPr/>
      <dgm:t>
        <a:bodyPr/>
        <a:lstStyle/>
        <a:p>
          <a:pPr rtl="1"/>
          <a:endParaRPr lang="he-IL"/>
        </a:p>
      </dgm:t>
    </dgm:pt>
    <dgm:pt modelId="{DEE4E318-374C-4A24-A1C4-4DCD7375398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מתן מידע והפניה לגורמי סיוע</a:t>
          </a:r>
        </a:p>
      </dgm:t>
    </dgm:pt>
    <dgm:pt modelId="{10FC756F-3A73-4D36-85B6-CFE41F85C77E}" type="parTrans" cxnId="{B6C50145-8120-4613-8B1E-A46BE884704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70A277DA-0A1F-42A7-A5CD-0E8EB71E5D9F}" type="sibTrans" cxnId="{B6C50145-8120-4613-8B1E-A46BE8847040}">
      <dgm:prSet/>
      <dgm:spPr/>
      <dgm:t>
        <a:bodyPr/>
        <a:lstStyle/>
        <a:p>
          <a:pPr rtl="1"/>
          <a:endParaRPr lang="he-IL"/>
        </a:p>
      </dgm:t>
    </dgm:pt>
    <dgm:pt modelId="{F7DA8D4E-1D29-4E97-BED3-A16BF640C2A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שותפות עם משרדי הממשלה בכל נ"ה</a:t>
          </a:r>
        </a:p>
      </dgm:t>
    </dgm:pt>
    <dgm:pt modelId="{7766D6E4-C302-4D88-95ED-7523FBB0232D}" type="parTrans" cxnId="{FEC88353-20E9-4C32-82AB-AFD6E60576E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81AB7A2D-0E61-4DF4-A3BF-63AE67226D81}" type="sibTrans" cxnId="{FEC88353-20E9-4C32-82AB-AFD6E60576EF}">
      <dgm:prSet/>
      <dgm:spPr/>
      <dgm:t>
        <a:bodyPr/>
        <a:lstStyle/>
        <a:p>
          <a:pPr rtl="1"/>
          <a:endParaRPr lang="he-IL"/>
        </a:p>
      </dgm:t>
    </dgm:pt>
    <dgm:pt modelId="{98ED166A-2B7F-415D-84C7-7A581BFE7B3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שת"פ עם גורמי משטרה בינלאומיים </a:t>
          </a:r>
        </a:p>
      </dgm:t>
    </dgm:pt>
    <dgm:pt modelId="{D7F55F9E-3F0C-4A9C-B14B-3B1231334EDD}" type="parTrans" cxnId="{A7209401-E4BE-42D5-A975-26DA073F67D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FD8C5889-7B05-41DE-BB84-BE0C20C21901}" type="sibTrans" cxnId="{A7209401-E4BE-42D5-A975-26DA073F67D0}">
      <dgm:prSet/>
      <dgm:spPr/>
      <dgm:t>
        <a:bodyPr/>
        <a:lstStyle/>
        <a:p>
          <a:pPr rtl="1"/>
          <a:endParaRPr lang="he-IL"/>
        </a:p>
      </dgm:t>
    </dgm:pt>
    <dgm:pt modelId="{6FDE3B4E-E39E-4B48-AE47-673162C3F9C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הסרת תכנים</a:t>
          </a:r>
        </a:p>
      </dgm:t>
    </dgm:pt>
    <dgm:pt modelId="{19D78C41-0EA4-4513-9547-43256D5678F1}" type="parTrans" cxnId="{14A63420-D75A-468C-B9DF-45FFFCC25ED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63CF8C82-C5B4-47AB-BD60-10F099CE8883}" type="sibTrans" cxnId="{14A63420-D75A-468C-B9DF-45FFFCC25EDE}">
      <dgm:prSet/>
      <dgm:spPr/>
      <dgm:t>
        <a:bodyPr/>
        <a:lstStyle/>
        <a:p>
          <a:pPr rtl="1"/>
          <a:endParaRPr lang="he-IL"/>
        </a:p>
      </dgm:t>
    </dgm:pt>
    <dgm:pt modelId="{DFEB5711-B532-4E2C-A0E5-DCA20CDD750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מיצוי ראיות פורנזי</a:t>
          </a:r>
        </a:p>
      </dgm:t>
    </dgm:pt>
    <dgm:pt modelId="{D5394DFD-C6CC-477C-8CFF-4421FE09ECC5}" type="parTrans" cxnId="{E6ED9265-B5A6-4807-8C26-7AADD5CECA9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7AB11CE7-202F-4638-B87D-EA3CC08D5481}" type="sibTrans" cxnId="{E6ED9265-B5A6-4807-8C26-7AADD5CECA9B}">
      <dgm:prSet/>
      <dgm:spPr/>
      <dgm:t>
        <a:bodyPr/>
        <a:lstStyle/>
        <a:p>
          <a:pPr rtl="1"/>
          <a:endParaRPr lang="he-IL"/>
        </a:p>
      </dgm:t>
    </dgm:pt>
    <dgm:pt modelId="{178AD8B4-DB88-42BB-9D32-5BE37DB5E31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חקירות פגיעה בקטינים ברשת</a:t>
          </a:r>
        </a:p>
      </dgm:t>
    </dgm:pt>
    <dgm:pt modelId="{DAABE3C1-E922-4B54-835C-C116E8831241}" type="parTrans" cxnId="{D8076B8D-8DB2-4F65-A87E-B7C5BA05A87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8838B02B-5F91-4531-811F-CC3A78700BF2}" type="sibTrans" cxnId="{D8076B8D-8DB2-4F65-A87E-B7C5BA05A871}">
      <dgm:prSet/>
      <dgm:spPr/>
      <dgm:t>
        <a:bodyPr/>
        <a:lstStyle/>
        <a:p>
          <a:pPr rtl="1"/>
          <a:endParaRPr lang="he-IL"/>
        </a:p>
      </dgm:t>
    </dgm:pt>
    <dgm:pt modelId="{71AAA149-085F-4AB8-AC8F-4EDA41A29B6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חקירות פדופיליה</a:t>
          </a:r>
        </a:p>
      </dgm:t>
    </dgm:pt>
    <dgm:pt modelId="{6CACC9E1-FBA9-411B-969C-5C75059725B5}" type="parTrans" cxnId="{907FFE89-5F5C-474E-8A04-7269F01A652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5EEB261B-729F-48E6-AB42-37DF445E72DA}" type="sibTrans" cxnId="{907FFE89-5F5C-474E-8A04-7269F01A6522}">
      <dgm:prSet/>
      <dgm:spPr/>
      <dgm:t>
        <a:bodyPr/>
        <a:lstStyle/>
        <a:p>
          <a:pPr rtl="1"/>
          <a:endParaRPr lang="he-IL"/>
        </a:p>
      </dgm:t>
    </dgm:pt>
    <dgm:pt modelId="{A7604EE0-99A3-405E-9B04-9D2AD1E487D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/>
        </a:p>
      </dgm:t>
    </dgm:pt>
    <dgm:pt modelId="{24854AD6-A9D7-4DC1-92A4-709838229E8F}" type="parTrans" cxnId="{D32F280F-0550-469C-B5A3-55B1632635E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4D14D13E-4EF0-4ABE-A3B4-BDA64CFF7E50}" type="sibTrans" cxnId="{D32F280F-0550-469C-B5A3-55B1632635E5}">
      <dgm:prSet/>
      <dgm:spPr/>
      <dgm:t>
        <a:bodyPr/>
        <a:lstStyle/>
        <a:p>
          <a:pPr rtl="1"/>
          <a:endParaRPr lang="he-IL"/>
        </a:p>
      </dgm:t>
    </dgm:pt>
    <dgm:pt modelId="{264FF42B-EBFE-47BE-BB98-AD1D20FF63A7}" type="pres">
      <dgm:prSet presAssocID="{6703769B-5B45-4B77-9F57-4B9856EB315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A6CBEDA-AD8E-4109-8CDD-5DAF5743D69B}" type="pres">
      <dgm:prSet presAssocID="{708C44F7-0780-4E42-ABAF-3540E38B9123}" presName="centerShape" presStyleLbl="node0" presStyleIdx="0" presStyleCnt="1" custScaleX="118092" custScaleY="121457" custLinFactNeighborY="1849"/>
      <dgm:spPr/>
      <dgm:t>
        <a:bodyPr/>
        <a:lstStyle/>
        <a:p>
          <a:pPr rtl="1"/>
          <a:endParaRPr lang="he-IL"/>
        </a:p>
      </dgm:t>
    </dgm:pt>
    <dgm:pt modelId="{FAEAC55D-EE80-4881-B5A4-9D28663B3D4F}" type="pres">
      <dgm:prSet presAssocID="{E563EC2F-8333-4995-BCDB-6853921164D2}" presName="parTrans" presStyleLbl="sibTrans2D1" presStyleIdx="0" presStyleCnt="9"/>
      <dgm:spPr/>
      <dgm:t>
        <a:bodyPr/>
        <a:lstStyle/>
        <a:p>
          <a:pPr rtl="1"/>
          <a:endParaRPr lang="he-IL"/>
        </a:p>
      </dgm:t>
    </dgm:pt>
    <dgm:pt modelId="{4B1B62DA-74D8-4798-9DAD-EAF29AE71A26}" type="pres">
      <dgm:prSet presAssocID="{E563EC2F-8333-4995-BCDB-6853921164D2}" presName="connectorText" presStyleLbl="sibTrans2D1" presStyleIdx="0" presStyleCnt="9"/>
      <dgm:spPr/>
      <dgm:t>
        <a:bodyPr/>
        <a:lstStyle/>
        <a:p>
          <a:pPr rtl="1"/>
          <a:endParaRPr lang="he-IL"/>
        </a:p>
      </dgm:t>
    </dgm:pt>
    <dgm:pt modelId="{47410BBC-5983-4CCD-8338-3EA9F519FC6B}" type="pres">
      <dgm:prSet presAssocID="{8CE04BE0-E21A-4910-B012-52D58780AA69}" presName="node" presStyleLbl="node1" presStyleIdx="0" presStyleCnt="9" custScaleX="121739" custScaleY="12057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8950B50-E640-47ED-A37C-F3FF263682D8}" type="pres">
      <dgm:prSet presAssocID="{EB6812B0-BF2E-42F9-9756-4420517116C4}" presName="parTrans" presStyleLbl="sibTrans2D1" presStyleIdx="1" presStyleCnt="9"/>
      <dgm:spPr/>
      <dgm:t>
        <a:bodyPr/>
        <a:lstStyle/>
        <a:p>
          <a:pPr rtl="1"/>
          <a:endParaRPr lang="he-IL"/>
        </a:p>
      </dgm:t>
    </dgm:pt>
    <dgm:pt modelId="{ADFA4B6E-8361-4604-9E0F-4D7CEFCC82C8}" type="pres">
      <dgm:prSet presAssocID="{EB6812B0-BF2E-42F9-9756-4420517116C4}" presName="connectorText" presStyleLbl="sibTrans2D1" presStyleIdx="1" presStyleCnt="9"/>
      <dgm:spPr/>
      <dgm:t>
        <a:bodyPr/>
        <a:lstStyle/>
        <a:p>
          <a:pPr rtl="1"/>
          <a:endParaRPr lang="he-IL"/>
        </a:p>
      </dgm:t>
    </dgm:pt>
    <dgm:pt modelId="{133DDF4A-CDF2-4FCB-ADFC-CB164270AA95}" type="pres">
      <dgm:prSet presAssocID="{718CEEF2-8264-46CD-A802-02FB66472A1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400F0E0-8270-4538-AC62-58214824B098}" type="pres">
      <dgm:prSet presAssocID="{10FC756F-3A73-4D36-85B6-CFE41F85C77E}" presName="parTrans" presStyleLbl="sibTrans2D1" presStyleIdx="2" presStyleCnt="9"/>
      <dgm:spPr/>
      <dgm:t>
        <a:bodyPr/>
        <a:lstStyle/>
        <a:p>
          <a:pPr rtl="1"/>
          <a:endParaRPr lang="he-IL"/>
        </a:p>
      </dgm:t>
    </dgm:pt>
    <dgm:pt modelId="{BBBA01C5-1675-44F3-ABA4-453CA7B11293}" type="pres">
      <dgm:prSet presAssocID="{10FC756F-3A73-4D36-85B6-CFE41F85C77E}" presName="connectorText" presStyleLbl="sibTrans2D1" presStyleIdx="2" presStyleCnt="9"/>
      <dgm:spPr/>
      <dgm:t>
        <a:bodyPr/>
        <a:lstStyle/>
        <a:p>
          <a:pPr rtl="1"/>
          <a:endParaRPr lang="he-IL"/>
        </a:p>
      </dgm:t>
    </dgm:pt>
    <dgm:pt modelId="{8E1C67B9-DC86-47B6-B496-320D49CC6E3A}" type="pres">
      <dgm:prSet presAssocID="{DEE4E318-374C-4A24-A1C4-4DCD73753987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C2E739-993A-47FB-8AF2-F1DA88369AF1}" type="pres">
      <dgm:prSet presAssocID="{7766D6E4-C302-4D88-95ED-7523FBB0232D}" presName="parTrans" presStyleLbl="sibTrans2D1" presStyleIdx="3" presStyleCnt="9"/>
      <dgm:spPr/>
      <dgm:t>
        <a:bodyPr/>
        <a:lstStyle/>
        <a:p>
          <a:pPr rtl="1"/>
          <a:endParaRPr lang="he-IL"/>
        </a:p>
      </dgm:t>
    </dgm:pt>
    <dgm:pt modelId="{9DB22B3E-DB45-4D28-9D33-02CA6AF676F8}" type="pres">
      <dgm:prSet presAssocID="{7766D6E4-C302-4D88-95ED-7523FBB0232D}" presName="connectorText" presStyleLbl="sibTrans2D1" presStyleIdx="3" presStyleCnt="9"/>
      <dgm:spPr/>
      <dgm:t>
        <a:bodyPr/>
        <a:lstStyle/>
        <a:p>
          <a:pPr rtl="1"/>
          <a:endParaRPr lang="he-IL"/>
        </a:p>
      </dgm:t>
    </dgm:pt>
    <dgm:pt modelId="{A2963719-7BD8-4CA5-A685-6940F529C51F}" type="pres">
      <dgm:prSet presAssocID="{F7DA8D4E-1D29-4E97-BED3-A16BF640C2A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DA667E-54F2-410B-B436-DD141DFEAE30}" type="pres">
      <dgm:prSet presAssocID="{D7F55F9E-3F0C-4A9C-B14B-3B1231334EDD}" presName="parTrans" presStyleLbl="sibTrans2D1" presStyleIdx="4" presStyleCnt="9"/>
      <dgm:spPr/>
      <dgm:t>
        <a:bodyPr/>
        <a:lstStyle/>
        <a:p>
          <a:pPr rtl="1"/>
          <a:endParaRPr lang="he-IL"/>
        </a:p>
      </dgm:t>
    </dgm:pt>
    <dgm:pt modelId="{BA44DA0A-34C7-4CEB-8E48-0CA2FDBA064E}" type="pres">
      <dgm:prSet presAssocID="{D7F55F9E-3F0C-4A9C-B14B-3B1231334EDD}" presName="connectorText" presStyleLbl="sibTrans2D1" presStyleIdx="4" presStyleCnt="9"/>
      <dgm:spPr/>
      <dgm:t>
        <a:bodyPr/>
        <a:lstStyle/>
        <a:p>
          <a:pPr rtl="1"/>
          <a:endParaRPr lang="he-IL"/>
        </a:p>
      </dgm:t>
    </dgm:pt>
    <dgm:pt modelId="{9839F420-37C9-4906-80E1-F1433B05B039}" type="pres">
      <dgm:prSet presAssocID="{98ED166A-2B7F-415D-84C7-7A581BFE7B3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5BA715E-BFC0-4EAA-A945-2281EB2166D7}" type="pres">
      <dgm:prSet presAssocID="{19D78C41-0EA4-4513-9547-43256D5678F1}" presName="parTrans" presStyleLbl="sibTrans2D1" presStyleIdx="5" presStyleCnt="9"/>
      <dgm:spPr/>
      <dgm:t>
        <a:bodyPr/>
        <a:lstStyle/>
        <a:p>
          <a:pPr rtl="1"/>
          <a:endParaRPr lang="he-IL"/>
        </a:p>
      </dgm:t>
    </dgm:pt>
    <dgm:pt modelId="{E5CE5CF3-616A-44A0-B160-05B281E2301D}" type="pres">
      <dgm:prSet presAssocID="{19D78C41-0EA4-4513-9547-43256D5678F1}" presName="connectorText" presStyleLbl="sibTrans2D1" presStyleIdx="5" presStyleCnt="9"/>
      <dgm:spPr/>
      <dgm:t>
        <a:bodyPr/>
        <a:lstStyle/>
        <a:p>
          <a:pPr rtl="1"/>
          <a:endParaRPr lang="he-IL"/>
        </a:p>
      </dgm:t>
    </dgm:pt>
    <dgm:pt modelId="{2E00513C-CDA6-4DD5-84CF-EF40CEF8557B}" type="pres">
      <dgm:prSet presAssocID="{6FDE3B4E-E39E-4B48-AE47-673162C3F9C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C8A340D-C511-433F-8E39-76A87155A6FE}" type="pres">
      <dgm:prSet presAssocID="{D5394DFD-C6CC-477C-8CFF-4421FE09ECC5}" presName="parTrans" presStyleLbl="sibTrans2D1" presStyleIdx="6" presStyleCnt="9"/>
      <dgm:spPr/>
      <dgm:t>
        <a:bodyPr/>
        <a:lstStyle/>
        <a:p>
          <a:pPr rtl="1"/>
          <a:endParaRPr lang="he-IL"/>
        </a:p>
      </dgm:t>
    </dgm:pt>
    <dgm:pt modelId="{8923E608-0065-49BA-B600-9683A569BBC0}" type="pres">
      <dgm:prSet presAssocID="{D5394DFD-C6CC-477C-8CFF-4421FE09ECC5}" presName="connectorText" presStyleLbl="sibTrans2D1" presStyleIdx="6" presStyleCnt="9"/>
      <dgm:spPr/>
      <dgm:t>
        <a:bodyPr/>
        <a:lstStyle/>
        <a:p>
          <a:pPr rtl="1"/>
          <a:endParaRPr lang="he-IL"/>
        </a:p>
      </dgm:t>
    </dgm:pt>
    <dgm:pt modelId="{BBDAFE4C-6BA8-4B05-BBCF-FA46699C7DE7}" type="pres">
      <dgm:prSet presAssocID="{DFEB5711-B532-4E2C-A0E5-DCA20CDD750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08D968-ADCD-47B5-9352-0FC2D54124EB}" type="pres">
      <dgm:prSet presAssocID="{DAABE3C1-E922-4B54-835C-C116E8831241}" presName="parTrans" presStyleLbl="sibTrans2D1" presStyleIdx="7" presStyleCnt="9"/>
      <dgm:spPr/>
      <dgm:t>
        <a:bodyPr/>
        <a:lstStyle/>
        <a:p>
          <a:pPr rtl="1"/>
          <a:endParaRPr lang="he-IL"/>
        </a:p>
      </dgm:t>
    </dgm:pt>
    <dgm:pt modelId="{17B353AB-57C0-4F04-BA06-084FB5384B10}" type="pres">
      <dgm:prSet presAssocID="{DAABE3C1-E922-4B54-835C-C116E8831241}" presName="connectorText" presStyleLbl="sibTrans2D1" presStyleIdx="7" presStyleCnt="9"/>
      <dgm:spPr/>
      <dgm:t>
        <a:bodyPr/>
        <a:lstStyle/>
        <a:p>
          <a:pPr rtl="1"/>
          <a:endParaRPr lang="he-IL"/>
        </a:p>
      </dgm:t>
    </dgm:pt>
    <dgm:pt modelId="{F5931EDA-0419-4C0C-AA84-935C069BF447}" type="pres">
      <dgm:prSet presAssocID="{178AD8B4-DB88-42BB-9D32-5BE37DB5E31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B70B529-68C8-48B5-859A-1061558987BA}" type="pres">
      <dgm:prSet presAssocID="{6CACC9E1-FBA9-411B-969C-5C75059725B5}" presName="parTrans" presStyleLbl="sibTrans2D1" presStyleIdx="8" presStyleCnt="9"/>
      <dgm:spPr/>
      <dgm:t>
        <a:bodyPr/>
        <a:lstStyle/>
        <a:p>
          <a:pPr rtl="1"/>
          <a:endParaRPr lang="he-IL"/>
        </a:p>
      </dgm:t>
    </dgm:pt>
    <dgm:pt modelId="{0DA49D61-DDAD-40CC-A2B3-3A0CC0BC1AE2}" type="pres">
      <dgm:prSet presAssocID="{6CACC9E1-FBA9-411B-969C-5C75059725B5}" presName="connectorText" presStyleLbl="sibTrans2D1" presStyleIdx="8" presStyleCnt="9"/>
      <dgm:spPr/>
      <dgm:t>
        <a:bodyPr/>
        <a:lstStyle/>
        <a:p>
          <a:pPr rtl="1"/>
          <a:endParaRPr lang="he-IL"/>
        </a:p>
      </dgm:t>
    </dgm:pt>
    <dgm:pt modelId="{5516D8DB-1A85-43A6-ADE2-1848F4D71F58}" type="pres">
      <dgm:prSet presAssocID="{71AAA149-085F-4AB8-AC8F-4EDA41A29B6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981441E-70AC-41CC-9AE8-7042F0432351}" type="presOf" srcId="{10FC756F-3A73-4D36-85B6-CFE41F85C77E}" destId="{BBBA01C5-1675-44F3-ABA4-453CA7B11293}" srcOrd="1" destOrd="0" presId="urn:microsoft.com/office/officeart/2005/8/layout/radial5"/>
    <dgm:cxn modelId="{E6ED9265-B5A6-4807-8C26-7AADD5CECA9B}" srcId="{708C44F7-0780-4E42-ABAF-3540E38B9123}" destId="{DFEB5711-B532-4E2C-A0E5-DCA20CDD7504}" srcOrd="6" destOrd="0" parTransId="{D5394DFD-C6CC-477C-8CFF-4421FE09ECC5}" sibTransId="{7AB11CE7-202F-4638-B87D-EA3CC08D5481}"/>
    <dgm:cxn modelId="{5FE8DE06-362F-43D3-9B98-7880AE654F2D}" type="presOf" srcId="{8CE04BE0-E21A-4910-B012-52D58780AA69}" destId="{47410BBC-5983-4CCD-8338-3EA9F519FC6B}" srcOrd="0" destOrd="0" presId="urn:microsoft.com/office/officeart/2005/8/layout/radial5"/>
    <dgm:cxn modelId="{847CDE92-AC4D-4784-919A-93E98E2B5438}" type="presOf" srcId="{DEE4E318-374C-4A24-A1C4-4DCD73753987}" destId="{8E1C67B9-DC86-47B6-B496-320D49CC6E3A}" srcOrd="0" destOrd="0" presId="urn:microsoft.com/office/officeart/2005/8/layout/radial5"/>
    <dgm:cxn modelId="{EDB02FB7-023D-46BB-919A-EA67540E75BB}" srcId="{6703769B-5B45-4B77-9F57-4B9856EB3154}" destId="{708C44F7-0780-4E42-ABAF-3540E38B9123}" srcOrd="0" destOrd="0" parTransId="{AC3B21D5-8CEC-42E3-89D0-BE87E5028C51}" sibTransId="{3296EFBE-5EEB-4ED3-8D57-63E205709923}"/>
    <dgm:cxn modelId="{0F91698C-8F22-4783-A788-64EC1F3D3489}" type="presOf" srcId="{7766D6E4-C302-4D88-95ED-7523FBB0232D}" destId="{61C2E739-993A-47FB-8AF2-F1DA88369AF1}" srcOrd="0" destOrd="0" presId="urn:microsoft.com/office/officeart/2005/8/layout/radial5"/>
    <dgm:cxn modelId="{806FEABA-5033-4ED5-9215-0D4FE39F89EB}" type="presOf" srcId="{DFEB5711-B532-4E2C-A0E5-DCA20CDD7504}" destId="{BBDAFE4C-6BA8-4B05-BBCF-FA46699C7DE7}" srcOrd="0" destOrd="0" presId="urn:microsoft.com/office/officeart/2005/8/layout/radial5"/>
    <dgm:cxn modelId="{58E165DA-6184-4ECA-9B2D-5300FFAA17C4}" type="presOf" srcId="{D7F55F9E-3F0C-4A9C-B14B-3B1231334EDD}" destId="{DADA667E-54F2-410B-B436-DD141DFEAE30}" srcOrd="0" destOrd="0" presId="urn:microsoft.com/office/officeart/2005/8/layout/radial5"/>
    <dgm:cxn modelId="{B5434D03-2231-47E7-A897-12FE605831C5}" type="presOf" srcId="{7766D6E4-C302-4D88-95ED-7523FBB0232D}" destId="{9DB22B3E-DB45-4D28-9D33-02CA6AF676F8}" srcOrd="1" destOrd="0" presId="urn:microsoft.com/office/officeart/2005/8/layout/radial5"/>
    <dgm:cxn modelId="{3EAE7FFA-6564-457B-B23A-ECD15C482655}" type="presOf" srcId="{6CACC9E1-FBA9-411B-969C-5C75059725B5}" destId="{0DA49D61-DDAD-40CC-A2B3-3A0CC0BC1AE2}" srcOrd="1" destOrd="0" presId="urn:microsoft.com/office/officeart/2005/8/layout/radial5"/>
    <dgm:cxn modelId="{1CB67B03-BFB2-489E-9950-BC539397AFF5}" type="presOf" srcId="{19D78C41-0EA4-4513-9547-43256D5678F1}" destId="{35BA715E-BFC0-4EAA-A945-2281EB2166D7}" srcOrd="0" destOrd="0" presId="urn:microsoft.com/office/officeart/2005/8/layout/radial5"/>
    <dgm:cxn modelId="{5321DAA4-D586-4313-99AD-418360704A57}" type="presOf" srcId="{E563EC2F-8333-4995-BCDB-6853921164D2}" destId="{4B1B62DA-74D8-4798-9DAD-EAF29AE71A26}" srcOrd="1" destOrd="0" presId="urn:microsoft.com/office/officeart/2005/8/layout/radial5"/>
    <dgm:cxn modelId="{FA71F3ED-C737-4276-A027-4571109D1F9E}" srcId="{708C44F7-0780-4E42-ABAF-3540E38B9123}" destId="{8CE04BE0-E21A-4910-B012-52D58780AA69}" srcOrd="0" destOrd="0" parTransId="{E563EC2F-8333-4995-BCDB-6853921164D2}" sibTransId="{80FDF52F-FD93-43F0-938A-1B9D541CCAA1}"/>
    <dgm:cxn modelId="{80A62534-CBF1-45A4-AC1C-3E5352AB7321}" type="presOf" srcId="{98ED166A-2B7F-415D-84C7-7A581BFE7B30}" destId="{9839F420-37C9-4906-80E1-F1433B05B039}" srcOrd="0" destOrd="0" presId="urn:microsoft.com/office/officeart/2005/8/layout/radial5"/>
    <dgm:cxn modelId="{A7209401-E4BE-42D5-A975-26DA073F67D0}" srcId="{708C44F7-0780-4E42-ABAF-3540E38B9123}" destId="{98ED166A-2B7F-415D-84C7-7A581BFE7B30}" srcOrd="4" destOrd="0" parTransId="{D7F55F9E-3F0C-4A9C-B14B-3B1231334EDD}" sibTransId="{FD8C5889-7B05-41DE-BB84-BE0C20C21901}"/>
    <dgm:cxn modelId="{0043BE80-B616-4D1E-B04E-664C75A249F6}" srcId="{708C44F7-0780-4E42-ABAF-3540E38B9123}" destId="{718CEEF2-8264-46CD-A802-02FB66472A10}" srcOrd="1" destOrd="0" parTransId="{EB6812B0-BF2E-42F9-9756-4420517116C4}" sibTransId="{97EC0ABD-09A6-43B1-9B53-360001573690}"/>
    <dgm:cxn modelId="{A959C9B7-ACC1-48B5-ACC4-3BF0C6B74E89}" type="presOf" srcId="{6CACC9E1-FBA9-411B-969C-5C75059725B5}" destId="{BB70B529-68C8-48B5-859A-1061558987BA}" srcOrd="0" destOrd="0" presId="urn:microsoft.com/office/officeart/2005/8/layout/radial5"/>
    <dgm:cxn modelId="{DAFCEF99-AB00-418F-A65E-DB720B1D5830}" type="presOf" srcId="{DAABE3C1-E922-4B54-835C-C116E8831241}" destId="{17B353AB-57C0-4F04-BA06-084FB5384B10}" srcOrd="1" destOrd="0" presId="urn:microsoft.com/office/officeart/2005/8/layout/radial5"/>
    <dgm:cxn modelId="{D32F280F-0550-469C-B5A3-55B1632635E5}" srcId="{6703769B-5B45-4B77-9F57-4B9856EB3154}" destId="{A7604EE0-99A3-405E-9B04-9D2AD1E487DC}" srcOrd="1" destOrd="0" parTransId="{24854AD6-A9D7-4DC1-92A4-709838229E8F}" sibTransId="{4D14D13E-4EF0-4ABE-A3B4-BDA64CFF7E50}"/>
    <dgm:cxn modelId="{BE371D85-CD51-4A0F-8BF7-4E39FC403831}" type="presOf" srcId="{D5394DFD-C6CC-477C-8CFF-4421FE09ECC5}" destId="{8923E608-0065-49BA-B600-9683A569BBC0}" srcOrd="1" destOrd="0" presId="urn:microsoft.com/office/officeart/2005/8/layout/radial5"/>
    <dgm:cxn modelId="{D8076B8D-8DB2-4F65-A87E-B7C5BA05A871}" srcId="{708C44F7-0780-4E42-ABAF-3540E38B9123}" destId="{178AD8B4-DB88-42BB-9D32-5BE37DB5E311}" srcOrd="7" destOrd="0" parTransId="{DAABE3C1-E922-4B54-835C-C116E8831241}" sibTransId="{8838B02B-5F91-4531-811F-CC3A78700BF2}"/>
    <dgm:cxn modelId="{AEECD25E-0C07-45E2-AFA7-D464A1F14C07}" type="presOf" srcId="{19D78C41-0EA4-4513-9547-43256D5678F1}" destId="{E5CE5CF3-616A-44A0-B160-05B281E2301D}" srcOrd="1" destOrd="0" presId="urn:microsoft.com/office/officeart/2005/8/layout/radial5"/>
    <dgm:cxn modelId="{DB5B4152-E0E9-476D-ABC6-F25D7FE4A09F}" type="presOf" srcId="{708C44F7-0780-4E42-ABAF-3540E38B9123}" destId="{AA6CBEDA-AD8E-4109-8CDD-5DAF5743D69B}" srcOrd="0" destOrd="0" presId="urn:microsoft.com/office/officeart/2005/8/layout/radial5"/>
    <dgm:cxn modelId="{EDA98413-9F33-410C-98AB-9C54B10BE308}" type="presOf" srcId="{D5394DFD-C6CC-477C-8CFF-4421FE09ECC5}" destId="{4C8A340D-C511-433F-8E39-76A87155A6FE}" srcOrd="0" destOrd="0" presId="urn:microsoft.com/office/officeart/2005/8/layout/radial5"/>
    <dgm:cxn modelId="{3794E86A-8D5B-4D94-9759-0B7DB903466D}" type="presOf" srcId="{71AAA149-085F-4AB8-AC8F-4EDA41A29B6A}" destId="{5516D8DB-1A85-43A6-ADE2-1848F4D71F58}" srcOrd="0" destOrd="0" presId="urn:microsoft.com/office/officeart/2005/8/layout/radial5"/>
    <dgm:cxn modelId="{14A63420-D75A-468C-B9DF-45FFFCC25EDE}" srcId="{708C44F7-0780-4E42-ABAF-3540E38B9123}" destId="{6FDE3B4E-E39E-4B48-AE47-673162C3F9C4}" srcOrd="5" destOrd="0" parTransId="{19D78C41-0EA4-4513-9547-43256D5678F1}" sibTransId="{63CF8C82-C5B4-47AB-BD60-10F099CE8883}"/>
    <dgm:cxn modelId="{B6C50145-8120-4613-8B1E-A46BE8847040}" srcId="{708C44F7-0780-4E42-ABAF-3540E38B9123}" destId="{DEE4E318-374C-4A24-A1C4-4DCD73753987}" srcOrd="2" destOrd="0" parTransId="{10FC756F-3A73-4D36-85B6-CFE41F85C77E}" sibTransId="{70A277DA-0A1F-42A7-A5CD-0E8EB71E5D9F}"/>
    <dgm:cxn modelId="{FFA90547-98AC-4C1C-9DDB-8D0EC32AF026}" type="presOf" srcId="{F7DA8D4E-1D29-4E97-BED3-A16BF640C2A0}" destId="{A2963719-7BD8-4CA5-A685-6940F529C51F}" srcOrd="0" destOrd="0" presId="urn:microsoft.com/office/officeart/2005/8/layout/radial5"/>
    <dgm:cxn modelId="{11B83028-AEFB-4E7D-8392-D24E79FC236D}" type="presOf" srcId="{6703769B-5B45-4B77-9F57-4B9856EB3154}" destId="{264FF42B-EBFE-47BE-BB98-AD1D20FF63A7}" srcOrd="0" destOrd="0" presId="urn:microsoft.com/office/officeart/2005/8/layout/radial5"/>
    <dgm:cxn modelId="{5C1BB4D8-739F-4FD5-9FE7-6F12AEA9DD6D}" type="presOf" srcId="{E563EC2F-8333-4995-BCDB-6853921164D2}" destId="{FAEAC55D-EE80-4881-B5A4-9D28663B3D4F}" srcOrd="0" destOrd="0" presId="urn:microsoft.com/office/officeart/2005/8/layout/radial5"/>
    <dgm:cxn modelId="{8F150763-448F-40CA-B036-91933945BD45}" type="presOf" srcId="{EB6812B0-BF2E-42F9-9756-4420517116C4}" destId="{D8950B50-E640-47ED-A37C-F3FF263682D8}" srcOrd="0" destOrd="0" presId="urn:microsoft.com/office/officeart/2005/8/layout/radial5"/>
    <dgm:cxn modelId="{FC371070-67AD-4790-A8A8-EC33F4DDFF30}" type="presOf" srcId="{10FC756F-3A73-4D36-85B6-CFE41F85C77E}" destId="{7400F0E0-8270-4538-AC62-58214824B098}" srcOrd="0" destOrd="0" presId="urn:microsoft.com/office/officeart/2005/8/layout/radial5"/>
    <dgm:cxn modelId="{9AB70608-675D-406E-9117-22FB0624292F}" type="presOf" srcId="{718CEEF2-8264-46CD-A802-02FB66472A10}" destId="{133DDF4A-CDF2-4FCB-ADFC-CB164270AA95}" srcOrd="0" destOrd="0" presId="urn:microsoft.com/office/officeart/2005/8/layout/radial5"/>
    <dgm:cxn modelId="{887A5008-06E2-4010-AC3D-B31C92314420}" type="presOf" srcId="{6FDE3B4E-E39E-4B48-AE47-673162C3F9C4}" destId="{2E00513C-CDA6-4DD5-84CF-EF40CEF8557B}" srcOrd="0" destOrd="0" presId="urn:microsoft.com/office/officeart/2005/8/layout/radial5"/>
    <dgm:cxn modelId="{55B6675F-CE4C-4B86-8872-60E088B0846C}" type="presOf" srcId="{D7F55F9E-3F0C-4A9C-B14B-3B1231334EDD}" destId="{BA44DA0A-34C7-4CEB-8E48-0CA2FDBA064E}" srcOrd="1" destOrd="0" presId="urn:microsoft.com/office/officeart/2005/8/layout/radial5"/>
    <dgm:cxn modelId="{CDF5193C-424C-42A2-8458-A96761A8940E}" type="presOf" srcId="{EB6812B0-BF2E-42F9-9756-4420517116C4}" destId="{ADFA4B6E-8361-4604-9E0F-4D7CEFCC82C8}" srcOrd="1" destOrd="0" presId="urn:microsoft.com/office/officeart/2005/8/layout/radial5"/>
    <dgm:cxn modelId="{FEC88353-20E9-4C32-82AB-AFD6E60576EF}" srcId="{708C44F7-0780-4E42-ABAF-3540E38B9123}" destId="{F7DA8D4E-1D29-4E97-BED3-A16BF640C2A0}" srcOrd="3" destOrd="0" parTransId="{7766D6E4-C302-4D88-95ED-7523FBB0232D}" sibTransId="{81AB7A2D-0E61-4DF4-A3BF-63AE67226D81}"/>
    <dgm:cxn modelId="{C26C7F54-25FF-4432-8A68-6DE40F89CCD9}" type="presOf" srcId="{178AD8B4-DB88-42BB-9D32-5BE37DB5E311}" destId="{F5931EDA-0419-4C0C-AA84-935C069BF447}" srcOrd="0" destOrd="0" presId="urn:microsoft.com/office/officeart/2005/8/layout/radial5"/>
    <dgm:cxn modelId="{907FFE89-5F5C-474E-8A04-7269F01A6522}" srcId="{708C44F7-0780-4E42-ABAF-3540E38B9123}" destId="{71AAA149-085F-4AB8-AC8F-4EDA41A29B6A}" srcOrd="8" destOrd="0" parTransId="{6CACC9E1-FBA9-411B-969C-5C75059725B5}" sibTransId="{5EEB261B-729F-48E6-AB42-37DF445E72DA}"/>
    <dgm:cxn modelId="{B875ED29-35C8-49B2-ABE1-CD526A2E42E3}" type="presOf" srcId="{DAABE3C1-E922-4B54-835C-C116E8831241}" destId="{D408D968-ADCD-47B5-9352-0FC2D54124EB}" srcOrd="0" destOrd="0" presId="urn:microsoft.com/office/officeart/2005/8/layout/radial5"/>
    <dgm:cxn modelId="{DB873471-296B-41AE-A304-C1568E274E0A}" type="presParOf" srcId="{264FF42B-EBFE-47BE-BB98-AD1D20FF63A7}" destId="{AA6CBEDA-AD8E-4109-8CDD-5DAF5743D69B}" srcOrd="0" destOrd="0" presId="urn:microsoft.com/office/officeart/2005/8/layout/radial5"/>
    <dgm:cxn modelId="{25878A9B-4A46-4219-A9E6-E17A93515743}" type="presParOf" srcId="{264FF42B-EBFE-47BE-BB98-AD1D20FF63A7}" destId="{FAEAC55D-EE80-4881-B5A4-9D28663B3D4F}" srcOrd="1" destOrd="0" presId="urn:microsoft.com/office/officeart/2005/8/layout/radial5"/>
    <dgm:cxn modelId="{E9F08139-7290-47A0-8418-0A2D84ECB9FF}" type="presParOf" srcId="{FAEAC55D-EE80-4881-B5A4-9D28663B3D4F}" destId="{4B1B62DA-74D8-4798-9DAD-EAF29AE71A26}" srcOrd="0" destOrd="0" presId="urn:microsoft.com/office/officeart/2005/8/layout/radial5"/>
    <dgm:cxn modelId="{6FBDF1F7-2754-4DC0-A313-F4A4759DCC71}" type="presParOf" srcId="{264FF42B-EBFE-47BE-BB98-AD1D20FF63A7}" destId="{47410BBC-5983-4CCD-8338-3EA9F519FC6B}" srcOrd="2" destOrd="0" presId="urn:microsoft.com/office/officeart/2005/8/layout/radial5"/>
    <dgm:cxn modelId="{966263DF-80C7-45AE-8C73-06B7D71460E7}" type="presParOf" srcId="{264FF42B-EBFE-47BE-BB98-AD1D20FF63A7}" destId="{D8950B50-E640-47ED-A37C-F3FF263682D8}" srcOrd="3" destOrd="0" presId="urn:microsoft.com/office/officeart/2005/8/layout/radial5"/>
    <dgm:cxn modelId="{2F798C6A-5302-4758-9D42-D2962AEFDED4}" type="presParOf" srcId="{D8950B50-E640-47ED-A37C-F3FF263682D8}" destId="{ADFA4B6E-8361-4604-9E0F-4D7CEFCC82C8}" srcOrd="0" destOrd="0" presId="urn:microsoft.com/office/officeart/2005/8/layout/radial5"/>
    <dgm:cxn modelId="{24F31EC6-30B9-4FB3-9D53-E7A90D62ADFC}" type="presParOf" srcId="{264FF42B-EBFE-47BE-BB98-AD1D20FF63A7}" destId="{133DDF4A-CDF2-4FCB-ADFC-CB164270AA95}" srcOrd="4" destOrd="0" presId="urn:microsoft.com/office/officeart/2005/8/layout/radial5"/>
    <dgm:cxn modelId="{04DB5110-A508-4E9C-9FD3-F03D990352CD}" type="presParOf" srcId="{264FF42B-EBFE-47BE-BB98-AD1D20FF63A7}" destId="{7400F0E0-8270-4538-AC62-58214824B098}" srcOrd="5" destOrd="0" presId="urn:microsoft.com/office/officeart/2005/8/layout/radial5"/>
    <dgm:cxn modelId="{FD929A74-62BB-44BD-B977-3F96F2DEA247}" type="presParOf" srcId="{7400F0E0-8270-4538-AC62-58214824B098}" destId="{BBBA01C5-1675-44F3-ABA4-453CA7B11293}" srcOrd="0" destOrd="0" presId="urn:microsoft.com/office/officeart/2005/8/layout/radial5"/>
    <dgm:cxn modelId="{870A5981-44C1-491F-825F-A9A756851D00}" type="presParOf" srcId="{264FF42B-EBFE-47BE-BB98-AD1D20FF63A7}" destId="{8E1C67B9-DC86-47B6-B496-320D49CC6E3A}" srcOrd="6" destOrd="0" presId="urn:microsoft.com/office/officeart/2005/8/layout/radial5"/>
    <dgm:cxn modelId="{C735A563-46D8-4E2D-8D13-4115C23091AB}" type="presParOf" srcId="{264FF42B-EBFE-47BE-BB98-AD1D20FF63A7}" destId="{61C2E739-993A-47FB-8AF2-F1DA88369AF1}" srcOrd="7" destOrd="0" presId="urn:microsoft.com/office/officeart/2005/8/layout/radial5"/>
    <dgm:cxn modelId="{41235FBB-3D31-4CF2-8C6F-0B7DCAFBB43C}" type="presParOf" srcId="{61C2E739-993A-47FB-8AF2-F1DA88369AF1}" destId="{9DB22B3E-DB45-4D28-9D33-02CA6AF676F8}" srcOrd="0" destOrd="0" presId="urn:microsoft.com/office/officeart/2005/8/layout/radial5"/>
    <dgm:cxn modelId="{7BD3C63E-AD27-41E4-AAE6-163311ADC8B2}" type="presParOf" srcId="{264FF42B-EBFE-47BE-BB98-AD1D20FF63A7}" destId="{A2963719-7BD8-4CA5-A685-6940F529C51F}" srcOrd="8" destOrd="0" presId="urn:microsoft.com/office/officeart/2005/8/layout/radial5"/>
    <dgm:cxn modelId="{1BD3F885-298F-4BD6-BDA5-32706B208F91}" type="presParOf" srcId="{264FF42B-EBFE-47BE-BB98-AD1D20FF63A7}" destId="{DADA667E-54F2-410B-B436-DD141DFEAE30}" srcOrd="9" destOrd="0" presId="urn:microsoft.com/office/officeart/2005/8/layout/radial5"/>
    <dgm:cxn modelId="{71F28FBA-6672-481D-AB81-56656996912C}" type="presParOf" srcId="{DADA667E-54F2-410B-B436-DD141DFEAE30}" destId="{BA44DA0A-34C7-4CEB-8E48-0CA2FDBA064E}" srcOrd="0" destOrd="0" presId="urn:microsoft.com/office/officeart/2005/8/layout/radial5"/>
    <dgm:cxn modelId="{827131CE-9EB5-4282-8313-0C8BA9490742}" type="presParOf" srcId="{264FF42B-EBFE-47BE-BB98-AD1D20FF63A7}" destId="{9839F420-37C9-4906-80E1-F1433B05B039}" srcOrd="10" destOrd="0" presId="urn:microsoft.com/office/officeart/2005/8/layout/radial5"/>
    <dgm:cxn modelId="{1C325700-5007-461E-BA32-178B7307632B}" type="presParOf" srcId="{264FF42B-EBFE-47BE-BB98-AD1D20FF63A7}" destId="{35BA715E-BFC0-4EAA-A945-2281EB2166D7}" srcOrd="11" destOrd="0" presId="urn:microsoft.com/office/officeart/2005/8/layout/radial5"/>
    <dgm:cxn modelId="{C35E2C61-2719-456F-87DF-0E94351B17D8}" type="presParOf" srcId="{35BA715E-BFC0-4EAA-A945-2281EB2166D7}" destId="{E5CE5CF3-616A-44A0-B160-05B281E2301D}" srcOrd="0" destOrd="0" presId="urn:microsoft.com/office/officeart/2005/8/layout/radial5"/>
    <dgm:cxn modelId="{AE9585AA-42FF-4FE7-94B7-A3910C388244}" type="presParOf" srcId="{264FF42B-EBFE-47BE-BB98-AD1D20FF63A7}" destId="{2E00513C-CDA6-4DD5-84CF-EF40CEF8557B}" srcOrd="12" destOrd="0" presId="urn:microsoft.com/office/officeart/2005/8/layout/radial5"/>
    <dgm:cxn modelId="{BF79384D-8303-4869-BEAF-D4FB6ADF3AFE}" type="presParOf" srcId="{264FF42B-EBFE-47BE-BB98-AD1D20FF63A7}" destId="{4C8A340D-C511-433F-8E39-76A87155A6FE}" srcOrd="13" destOrd="0" presId="urn:microsoft.com/office/officeart/2005/8/layout/radial5"/>
    <dgm:cxn modelId="{CDA0EFF5-7B8F-4556-971C-757B4415A237}" type="presParOf" srcId="{4C8A340D-C511-433F-8E39-76A87155A6FE}" destId="{8923E608-0065-49BA-B600-9683A569BBC0}" srcOrd="0" destOrd="0" presId="urn:microsoft.com/office/officeart/2005/8/layout/radial5"/>
    <dgm:cxn modelId="{481297AA-0A09-4D04-B176-4EB2DD5417A1}" type="presParOf" srcId="{264FF42B-EBFE-47BE-BB98-AD1D20FF63A7}" destId="{BBDAFE4C-6BA8-4B05-BBCF-FA46699C7DE7}" srcOrd="14" destOrd="0" presId="urn:microsoft.com/office/officeart/2005/8/layout/radial5"/>
    <dgm:cxn modelId="{7FB85889-8C1B-428F-8274-0B06AF43A2D3}" type="presParOf" srcId="{264FF42B-EBFE-47BE-BB98-AD1D20FF63A7}" destId="{D408D968-ADCD-47B5-9352-0FC2D54124EB}" srcOrd="15" destOrd="0" presId="urn:microsoft.com/office/officeart/2005/8/layout/radial5"/>
    <dgm:cxn modelId="{3204993E-111D-49E5-8311-E3000A2BB125}" type="presParOf" srcId="{D408D968-ADCD-47B5-9352-0FC2D54124EB}" destId="{17B353AB-57C0-4F04-BA06-084FB5384B10}" srcOrd="0" destOrd="0" presId="urn:microsoft.com/office/officeart/2005/8/layout/radial5"/>
    <dgm:cxn modelId="{92C64FBD-3AB8-43FB-B460-AE6F6BB8C05F}" type="presParOf" srcId="{264FF42B-EBFE-47BE-BB98-AD1D20FF63A7}" destId="{F5931EDA-0419-4C0C-AA84-935C069BF447}" srcOrd="16" destOrd="0" presId="urn:microsoft.com/office/officeart/2005/8/layout/radial5"/>
    <dgm:cxn modelId="{60AC75F8-B827-48CF-B398-D54322891E23}" type="presParOf" srcId="{264FF42B-EBFE-47BE-BB98-AD1D20FF63A7}" destId="{BB70B529-68C8-48B5-859A-1061558987BA}" srcOrd="17" destOrd="0" presId="urn:microsoft.com/office/officeart/2005/8/layout/radial5"/>
    <dgm:cxn modelId="{DB8759D3-E983-408D-A7B4-45981CA160DA}" type="presParOf" srcId="{BB70B529-68C8-48B5-859A-1061558987BA}" destId="{0DA49D61-DDAD-40CC-A2B3-3A0CC0BC1AE2}" srcOrd="0" destOrd="0" presId="urn:microsoft.com/office/officeart/2005/8/layout/radial5"/>
    <dgm:cxn modelId="{4BE28771-3B63-4062-8ECE-82E8B6D01281}" type="presParOf" srcId="{264FF42B-EBFE-47BE-BB98-AD1D20FF63A7}" destId="{5516D8DB-1A85-43A6-ADE2-1848F4D71F58}" srcOrd="18" destOrd="0" presId="urn:microsoft.com/office/officeart/2005/8/layout/radial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CBEDA-AD8E-4109-8CDD-5DAF5743D69B}">
      <dsp:nvSpPr>
        <dsp:cNvPr id="0" name=""/>
        <dsp:cNvSpPr/>
      </dsp:nvSpPr>
      <dsp:spPr>
        <a:xfrm>
          <a:off x="2345301" y="2074210"/>
          <a:ext cx="998029" cy="102646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105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2491459" y="2224533"/>
        <a:ext cx="705713" cy="725821"/>
      </dsp:txXfrm>
    </dsp:sp>
    <dsp:sp modelId="{FAEAC55D-EE80-4881-B5A4-9D28663B3D4F}">
      <dsp:nvSpPr>
        <dsp:cNvPr id="0" name=""/>
        <dsp:cNvSpPr/>
      </dsp:nvSpPr>
      <dsp:spPr>
        <a:xfrm rot="16200000">
          <a:off x="2608820" y="1425523"/>
          <a:ext cx="470991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>
            <a:solidFill>
              <a:schemeClr val="tx1"/>
            </a:solidFill>
          </a:endParaRPr>
        </a:p>
      </dsp:txBody>
      <dsp:txXfrm>
        <a:off x="2674126" y="1577903"/>
        <a:ext cx="340380" cy="261221"/>
      </dsp:txXfrm>
    </dsp:sp>
    <dsp:sp modelId="{47410BBC-5983-4CCD-8338-3EA9F519FC6B}">
      <dsp:nvSpPr>
        <dsp:cNvPr id="0" name=""/>
        <dsp:cNvSpPr/>
      </dsp:nvSpPr>
      <dsp:spPr>
        <a:xfrm>
          <a:off x="2220770" y="-49631"/>
          <a:ext cx="1247092" cy="123517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יצירת סביבה בטוחה במרחב המקוון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403402" y="131257"/>
        <a:ext cx="881828" cy="873402"/>
      </dsp:txXfrm>
    </dsp:sp>
    <dsp:sp modelId="{D8950B50-E640-47ED-A37C-F3FF263682D8}">
      <dsp:nvSpPr>
        <dsp:cNvPr id="0" name=""/>
        <dsp:cNvSpPr/>
      </dsp:nvSpPr>
      <dsp:spPr>
        <a:xfrm rot="18520549">
          <a:off x="3198935" y="1601162"/>
          <a:ext cx="521221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>
        <a:off x="3223430" y="1739220"/>
        <a:ext cx="390610" cy="261221"/>
      </dsp:txXfrm>
    </dsp:sp>
    <dsp:sp modelId="{133DDF4A-CDF2-4FCB-ADFC-CB164270AA95}">
      <dsp:nvSpPr>
        <dsp:cNvPr id="0" name=""/>
        <dsp:cNvSpPr/>
      </dsp:nvSpPr>
      <dsp:spPr>
        <a:xfrm>
          <a:off x="3583926" y="511379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פעילות חירום להצלת חיים</a:t>
          </a:r>
        </a:p>
      </dsp:txBody>
      <dsp:txXfrm>
        <a:off x="3733946" y="661399"/>
        <a:ext cx="724358" cy="724358"/>
      </dsp:txXfrm>
    </dsp:sp>
    <dsp:sp modelId="{7400F0E0-8270-4538-AC62-58214824B098}">
      <dsp:nvSpPr>
        <dsp:cNvPr id="0" name=""/>
        <dsp:cNvSpPr/>
      </dsp:nvSpPr>
      <dsp:spPr>
        <a:xfrm rot="20875657">
          <a:off x="3531573" y="2168958"/>
          <a:ext cx="503206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>
        <a:off x="3533017" y="2269690"/>
        <a:ext cx="372595" cy="261221"/>
      </dsp:txXfrm>
    </dsp:sp>
    <dsp:sp modelId="{8E1C67B9-DC86-47B6-B496-320D49CC6E3A}">
      <dsp:nvSpPr>
        <dsp:cNvPr id="0" name=""/>
        <dsp:cNvSpPr/>
      </dsp:nvSpPr>
      <dsp:spPr>
        <a:xfrm>
          <a:off x="4250000" y="1665053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מתן מידע והפניה לגורמי סיוע</a:t>
          </a:r>
        </a:p>
      </dsp:txBody>
      <dsp:txXfrm>
        <a:off x="4400020" y="1815073"/>
        <a:ext cx="724358" cy="724358"/>
      </dsp:txXfrm>
    </dsp:sp>
    <dsp:sp modelId="{61C2E739-993A-47FB-8AF2-F1DA88369AF1}">
      <dsp:nvSpPr>
        <dsp:cNvPr id="0" name=""/>
        <dsp:cNvSpPr/>
      </dsp:nvSpPr>
      <dsp:spPr>
        <a:xfrm rot="1687870">
          <a:off x="3433224" y="2811878"/>
          <a:ext cx="476048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>
        <a:off x="3440939" y="2868161"/>
        <a:ext cx="345437" cy="261221"/>
      </dsp:txXfrm>
    </dsp:sp>
    <dsp:sp modelId="{A2963719-7BD8-4CA5-A685-6940F529C51F}">
      <dsp:nvSpPr>
        <dsp:cNvPr id="0" name=""/>
        <dsp:cNvSpPr/>
      </dsp:nvSpPr>
      <dsp:spPr>
        <a:xfrm>
          <a:off x="4018675" y="2976962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שותפות עם משרדי הממשלה בכל נ"ה</a:t>
          </a:r>
        </a:p>
      </dsp:txBody>
      <dsp:txXfrm>
        <a:off x="4168695" y="3126982"/>
        <a:ext cx="724358" cy="724358"/>
      </dsp:txXfrm>
    </dsp:sp>
    <dsp:sp modelId="{DADA667E-54F2-410B-B436-DD141DFEAE30}">
      <dsp:nvSpPr>
        <dsp:cNvPr id="0" name=""/>
        <dsp:cNvSpPr/>
      </dsp:nvSpPr>
      <dsp:spPr>
        <a:xfrm rot="4154957">
          <a:off x="2945717" y="3236367"/>
          <a:ext cx="453878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>
        <a:off x="2987885" y="3262372"/>
        <a:ext cx="323267" cy="261221"/>
      </dsp:txXfrm>
    </dsp:sp>
    <dsp:sp modelId="{9839F420-37C9-4906-80E1-F1433B05B039}">
      <dsp:nvSpPr>
        <dsp:cNvPr id="0" name=""/>
        <dsp:cNvSpPr/>
      </dsp:nvSpPr>
      <dsp:spPr>
        <a:xfrm>
          <a:off x="2998191" y="3833250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שת"פ עם גורמי משטרה בינלאומיים </a:t>
          </a:r>
        </a:p>
      </dsp:txBody>
      <dsp:txXfrm>
        <a:off x="3148211" y="3983270"/>
        <a:ext cx="724358" cy="724358"/>
      </dsp:txXfrm>
    </dsp:sp>
    <dsp:sp modelId="{35BA715E-BFC0-4EAA-A945-2281EB2166D7}">
      <dsp:nvSpPr>
        <dsp:cNvPr id="0" name=""/>
        <dsp:cNvSpPr/>
      </dsp:nvSpPr>
      <dsp:spPr>
        <a:xfrm rot="6645043">
          <a:off x="2289036" y="3236367"/>
          <a:ext cx="453878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377479" y="3262372"/>
        <a:ext cx="323267" cy="261221"/>
      </dsp:txXfrm>
    </dsp:sp>
    <dsp:sp modelId="{2E00513C-CDA6-4DD5-84CF-EF40CEF8557B}">
      <dsp:nvSpPr>
        <dsp:cNvPr id="0" name=""/>
        <dsp:cNvSpPr/>
      </dsp:nvSpPr>
      <dsp:spPr>
        <a:xfrm>
          <a:off x="1666043" y="3833250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הסרת תכנים</a:t>
          </a:r>
        </a:p>
      </dsp:txBody>
      <dsp:txXfrm>
        <a:off x="1816063" y="3983270"/>
        <a:ext cx="724358" cy="724358"/>
      </dsp:txXfrm>
    </dsp:sp>
    <dsp:sp modelId="{4C8A340D-C511-433F-8E39-76A87155A6FE}">
      <dsp:nvSpPr>
        <dsp:cNvPr id="0" name=""/>
        <dsp:cNvSpPr/>
      </dsp:nvSpPr>
      <dsp:spPr>
        <a:xfrm rot="9112130">
          <a:off x="1779359" y="2811878"/>
          <a:ext cx="476048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1902255" y="2868161"/>
        <a:ext cx="345437" cy="261221"/>
      </dsp:txXfrm>
    </dsp:sp>
    <dsp:sp modelId="{BBDAFE4C-6BA8-4B05-BBCF-FA46699C7DE7}">
      <dsp:nvSpPr>
        <dsp:cNvPr id="0" name=""/>
        <dsp:cNvSpPr/>
      </dsp:nvSpPr>
      <dsp:spPr>
        <a:xfrm>
          <a:off x="645559" y="2976962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מיצוי ראיות פורנזי</a:t>
          </a:r>
        </a:p>
      </dsp:txBody>
      <dsp:txXfrm>
        <a:off x="795579" y="3126982"/>
        <a:ext cx="724358" cy="724358"/>
      </dsp:txXfrm>
    </dsp:sp>
    <dsp:sp modelId="{D408D968-ADCD-47B5-9352-0FC2D54124EB}">
      <dsp:nvSpPr>
        <dsp:cNvPr id="0" name=""/>
        <dsp:cNvSpPr/>
      </dsp:nvSpPr>
      <dsp:spPr>
        <a:xfrm rot="11524343">
          <a:off x="1653852" y="2168958"/>
          <a:ext cx="503206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1783019" y="2269690"/>
        <a:ext cx="372595" cy="261221"/>
      </dsp:txXfrm>
    </dsp:sp>
    <dsp:sp modelId="{F5931EDA-0419-4C0C-AA84-935C069BF447}">
      <dsp:nvSpPr>
        <dsp:cNvPr id="0" name=""/>
        <dsp:cNvSpPr/>
      </dsp:nvSpPr>
      <dsp:spPr>
        <a:xfrm>
          <a:off x="414234" y="1665053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חקירות פגיעה בקטינים ברשת</a:t>
          </a:r>
        </a:p>
      </dsp:txBody>
      <dsp:txXfrm>
        <a:off x="564254" y="1815073"/>
        <a:ext cx="724358" cy="724358"/>
      </dsp:txXfrm>
    </dsp:sp>
    <dsp:sp modelId="{BB70B529-68C8-48B5-859A-1061558987BA}">
      <dsp:nvSpPr>
        <dsp:cNvPr id="0" name=""/>
        <dsp:cNvSpPr/>
      </dsp:nvSpPr>
      <dsp:spPr>
        <a:xfrm rot="13879451">
          <a:off x="1968476" y="1601162"/>
          <a:ext cx="521221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074592" y="1739220"/>
        <a:ext cx="390610" cy="261221"/>
      </dsp:txXfrm>
    </dsp:sp>
    <dsp:sp modelId="{5516D8DB-1A85-43A6-ADE2-1848F4D71F58}">
      <dsp:nvSpPr>
        <dsp:cNvPr id="0" name=""/>
        <dsp:cNvSpPr/>
      </dsp:nvSpPr>
      <dsp:spPr>
        <a:xfrm>
          <a:off x="1080308" y="511379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חקירות פדופיליה</a:t>
          </a:r>
        </a:p>
      </dsp:txBody>
      <dsp:txXfrm>
        <a:off x="1230328" y="661399"/>
        <a:ext cx="724358" cy="724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502;&#1489;&#1504;&#1492;%20&#1497;&#1495;&#1497;&#1491;&#1514;%20105.pptx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624794" y="128826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יחידת 105</a:t>
            </a:r>
            <a:endParaRPr lang="he-IL" sz="4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2963"/>
            <a:ext cx="7762875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45865"/>
            <a:ext cx="24003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49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624794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נושאי התעניינות</a:t>
            </a:r>
            <a:endParaRPr lang="he-IL" sz="4000" b="1" dirty="0"/>
          </a:p>
        </p:txBody>
      </p:sp>
      <p:graphicFrame>
        <p:nvGraphicFramePr>
          <p:cNvPr id="13" name="דיאגרמה 12"/>
          <p:cNvGraphicFramePr/>
          <p:nvPr>
            <p:extLst>
              <p:ext uri="{D42A27DB-BD31-4B8C-83A1-F6EECF244321}">
                <p14:modId xmlns:p14="http://schemas.microsoft.com/office/powerpoint/2010/main" val="1189585948"/>
              </p:ext>
            </p:extLst>
          </p:nvPr>
        </p:nvGraphicFramePr>
        <p:xfrm>
          <a:off x="1763688" y="1069255"/>
          <a:ext cx="5688633" cy="480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2">
            <a:hlinkClick r:id="rId8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448" y="3212976"/>
            <a:ext cx="542584" cy="537381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44</Words>
  <Application>Microsoft Office PowerPoint</Application>
  <PresentationFormat>‫הצגה על המסך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17</cp:revision>
  <dcterms:created xsi:type="dcterms:W3CDTF">2018-07-15T13:45:54Z</dcterms:created>
  <dcterms:modified xsi:type="dcterms:W3CDTF">2019-03-03T09:31:32Z</dcterms:modified>
</cp:coreProperties>
</file>