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4" r:id="rId1"/>
    <p:sldMasterId id="2147483761" r:id="rId2"/>
    <p:sldMasterId id="2147483858" r:id="rId3"/>
    <p:sldMasterId id="2147483869" r:id="rId4"/>
  </p:sldMasterIdLst>
  <p:notesMasterIdLst>
    <p:notesMasterId r:id="rId45"/>
  </p:notesMasterIdLst>
  <p:sldIdLst>
    <p:sldId id="487" r:id="rId5"/>
    <p:sldId id="488" r:id="rId6"/>
    <p:sldId id="489" r:id="rId7"/>
    <p:sldId id="490" r:id="rId8"/>
    <p:sldId id="491" r:id="rId9"/>
    <p:sldId id="492" r:id="rId10"/>
    <p:sldId id="493" r:id="rId11"/>
    <p:sldId id="494" r:id="rId12"/>
    <p:sldId id="495" r:id="rId13"/>
    <p:sldId id="496" r:id="rId14"/>
    <p:sldId id="498" r:id="rId15"/>
    <p:sldId id="503" r:id="rId16"/>
    <p:sldId id="499" r:id="rId17"/>
    <p:sldId id="500" r:id="rId18"/>
    <p:sldId id="501" r:id="rId19"/>
    <p:sldId id="502" r:id="rId20"/>
    <p:sldId id="471" r:id="rId21"/>
    <p:sldId id="473" r:id="rId22"/>
    <p:sldId id="474" r:id="rId23"/>
    <p:sldId id="476" r:id="rId24"/>
    <p:sldId id="482" r:id="rId25"/>
    <p:sldId id="483" r:id="rId26"/>
    <p:sldId id="484" r:id="rId27"/>
    <p:sldId id="485" r:id="rId28"/>
    <p:sldId id="452" r:id="rId29"/>
    <p:sldId id="439" r:id="rId30"/>
    <p:sldId id="486" r:id="rId31"/>
    <p:sldId id="459" r:id="rId32"/>
    <p:sldId id="404" r:id="rId33"/>
    <p:sldId id="409" r:id="rId34"/>
    <p:sldId id="412" r:id="rId35"/>
    <p:sldId id="413" r:id="rId36"/>
    <p:sldId id="414" r:id="rId37"/>
    <p:sldId id="453" r:id="rId38"/>
    <p:sldId id="454" r:id="rId39"/>
    <p:sldId id="455" r:id="rId40"/>
    <p:sldId id="460" r:id="rId41"/>
    <p:sldId id="456" r:id="rId42"/>
    <p:sldId id="457" r:id="rId43"/>
    <p:sldId id="458" r:id="rId44"/>
  </p:sldIdLst>
  <p:sldSz cx="9144000" cy="6858000" type="screen4x3"/>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yelet Finkelstein" initials="AF"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6B2"/>
    <a:srgbClr val="00CC00"/>
    <a:srgbClr val="3281C8"/>
    <a:srgbClr val="046DCC"/>
    <a:srgbClr val="0000CC"/>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25" autoAdjust="0"/>
    <p:restoredTop sz="94660" autoAdjust="0"/>
  </p:normalViewPr>
  <p:slideViewPr>
    <p:cSldViewPr>
      <p:cViewPr varScale="1">
        <p:scale>
          <a:sx n="94" d="100"/>
          <a:sy n="94" d="100"/>
        </p:scale>
        <p:origin x="84" y="504"/>
      </p:cViewPr>
      <p:guideLst>
        <p:guide orient="horz" pos="2160"/>
        <p:guide pos="2880"/>
      </p:guideLst>
    </p:cSldViewPr>
  </p:slideViewPr>
  <p:outlineViewPr>
    <p:cViewPr>
      <p:scale>
        <a:sx n="33" d="100"/>
        <a:sy n="33" d="100"/>
      </p:scale>
      <p:origin x="10" y="0"/>
    </p:cViewPr>
  </p:outlin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mami.gov.il\shares\groups\MateRashut\TchumKalkelanHarashut\&#1505;&#1511;&#1497;&#1512;&#1492;%20&#1499;&#1500;&#1499;&#1500;&#1497;&#1514;\2018\&#1491;&#1510;&#1502;&#1489;&#1512;\&#1504;&#1514;&#1493;&#1504;&#1497;&#1501;%20&#1500;&#1505;&#1511;&#1497;&#1512;&#1492;%20&#1499;&#1500;&#1499;&#1500;&#1497;&#15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ami.gov.il\shares\groups\MateRashut\TchumKalkelanHarashut\&#1505;&#1511;&#1497;&#1512;&#1492;%20&#1499;&#1500;&#1499;&#1500;&#1497;&#1514;\2018\&#1491;&#1510;&#1502;&#1489;&#1512;\&#1504;&#1514;&#1493;&#1504;&#1497;&#1501;%20&#1500;&#1505;&#1511;&#1497;&#1512;&#1492;%20&#1499;&#1500;&#1499;&#1500;&#1497;&#15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sz="1600" b="1" i="0" cap="all" baseline="0" dirty="0" smtClean="0">
                <a:effectLst/>
              </a:rPr>
              <a:t>Publication of tenders for housing units in the equation for previous years (2015-2018)</a:t>
            </a:r>
            <a:endParaRPr lang="he-IL" sz="1600" b="1" dirty="0">
              <a:effectLst/>
            </a:endParaRPr>
          </a:p>
        </c:rich>
      </c:tx>
      <c:layout>
        <c:manualLayout>
          <c:xMode val="edge"/>
          <c:yMode val="edge"/>
          <c:x val="0.13344940839906677"/>
          <c:y val="1.4697441025071287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tx>
            <c:v>2018</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delete val="1"/>
              <c:extLst xmlns:c16r2="http://schemas.microsoft.com/office/drawing/2015/06/chart">
                <c:ext xmlns:c16="http://schemas.microsoft.com/office/drawing/2014/chart" uri="{C3380CC4-5D6E-409C-BE32-E72D297353CC}">
                  <c16:uniqueId val="{00000000-87F7-4AD6-91B0-02701F101E11}"/>
                </c:ext>
                <c:ext xmlns:c15="http://schemas.microsoft.com/office/drawing/2012/chart" uri="{CE6537A1-D6FC-4f65-9D91-7224C49458BB}"/>
              </c:extLst>
            </c:dLbl>
            <c:dLbl>
              <c:idx val="11"/>
              <c:layout>
                <c:manualLayout>
                  <c:x val="-5.2028941228752434E-3"/>
                  <c:y val="-9.7982940167141933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F7-4AD6-91B0-02701F101E1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שיווקים!$B$51:$B$62</c:f>
              <c:numCache>
                <c:formatCode>_ * #,##0_ ;_ * \-#,##0_ ;_ * "-"??_ ;_ @_ </c:formatCode>
                <c:ptCount val="12"/>
                <c:pt idx="0">
                  <c:v>2707</c:v>
                </c:pt>
                <c:pt idx="1">
                  <c:v>5233</c:v>
                </c:pt>
                <c:pt idx="2">
                  <c:v>12745</c:v>
                </c:pt>
                <c:pt idx="3">
                  <c:v>13219</c:v>
                </c:pt>
                <c:pt idx="4">
                  <c:v>17832</c:v>
                </c:pt>
                <c:pt idx="5">
                  <c:v>20594</c:v>
                </c:pt>
                <c:pt idx="6">
                  <c:v>25051</c:v>
                </c:pt>
                <c:pt idx="7">
                  <c:v>33915</c:v>
                </c:pt>
                <c:pt idx="8">
                  <c:v>36910</c:v>
                </c:pt>
                <c:pt idx="9">
                  <c:v>42023</c:v>
                </c:pt>
                <c:pt idx="10">
                  <c:v>56326</c:v>
                </c:pt>
                <c:pt idx="11">
                  <c:v>70687</c:v>
                </c:pt>
              </c:numCache>
            </c:numRef>
          </c:val>
          <c:smooth val="0"/>
          <c:extLst xmlns:c16r2="http://schemas.microsoft.com/office/drawing/2015/06/chart">
            <c:ext xmlns:c16="http://schemas.microsoft.com/office/drawing/2014/chart" uri="{C3380CC4-5D6E-409C-BE32-E72D297353CC}">
              <c16:uniqueId val="{00000002-87F7-4AD6-91B0-02701F101E11}"/>
            </c:ext>
          </c:extLst>
        </c:ser>
        <c:ser>
          <c:idx val="1"/>
          <c:order val="1"/>
          <c:tx>
            <c:v>2017</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delete val="1"/>
              <c:extLst xmlns:c16r2="http://schemas.microsoft.com/office/drawing/2015/06/chart">
                <c:ext xmlns:c16="http://schemas.microsoft.com/office/drawing/2014/chart" uri="{C3380CC4-5D6E-409C-BE32-E72D297353CC}">
                  <c16:uniqueId val="{00000003-87F7-4AD6-91B0-02701F101E11}"/>
                </c:ext>
                <c:ext xmlns:c15="http://schemas.microsoft.com/office/drawing/2012/chart" uri="{CE6537A1-D6FC-4f65-9D91-7224C49458BB}"/>
              </c:extLst>
            </c:dLbl>
            <c:dLbl>
              <c:idx val="11"/>
              <c:layout>
                <c:manualLayout>
                  <c:x val="-6.3077250675850821E-2"/>
                  <c:y val="-2.2454164395880189E-17"/>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7F7-4AD6-91B0-02701F101E1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שיווקים!$C$51:$C$62</c:f>
              <c:numCache>
                <c:formatCode>_ * #,##0_ ;_ * \-#,##0_ ;_ * "-"??_ ;_ @_ </c:formatCode>
                <c:ptCount val="12"/>
                <c:pt idx="0">
                  <c:v>2280</c:v>
                </c:pt>
                <c:pt idx="1">
                  <c:v>3607</c:v>
                </c:pt>
                <c:pt idx="2">
                  <c:v>9950</c:v>
                </c:pt>
                <c:pt idx="3">
                  <c:v>10868</c:v>
                </c:pt>
                <c:pt idx="4">
                  <c:v>13834</c:v>
                </c:pt>
                <c:pt idx="5">
                  <c:v>19761</c:v>
                </c:pt>
                <c:pt idx="6">
                  <c:v>23390</c:v>
                </c:pt>
                <c:pt idx="7">
                  <c:v>26971</c:v>
                </c:pt>
                <c:pt idx="8">
                  <c:v>32279</c:v>
                </c:pt>
                <c:pt idx="9">
                  <c:v>36099</c:v>
                </c:pt>
                <c:pt idx="10">
                  <c:v>48614</c:v>
                </c:pt>
                <c:pt idx="11">
                  <c:v>69249</c:v>
                </c:pt>
              </c:numCache>
            </c:numRef>
          </c:val>
          <c:smooth val="0"/>
          <c:extLst xmlns:c16r2="http://schemas.microsoft.com/office/drawing/2015/06/chart">
            <c:ext xmlns:c16="http://schemas.microsoft.com/office/drawing/2014/chart" uri="{C3380CC4-5D6E-409C-BE32-E72D297353CC}">
              <c16:uniqueId val="{00000005-87F7-4AD6-91B0-02701F101E11}"/>
            </c:ext>
          </c:extLst>
        </c:ser>
        <c:ser>
          <c:idx val="2"/>
          <c:order val="2"/>
          <c:tx>
            <c:v>2016</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delete val="1"/>
              <c:extLst xmlns:c16r2="http://schemas.microsoft.com/office/drawing/2015/06/chart">
                <c:ext xmlns:c16="http://schemas.microsoft.com/office/drawing/2014/chart" uri="{C3380CC4-5D6E-409C-BE32-E72D297353CC}">
                  <c16:uniqueId val="{00000006-87F7-4AD6-91B0-02701F101E11}"/>
                </c:ext>
                <c:ext xmlns:c15="http://schemas.microsoft.com/office/drawing/2012/chart" uri="{CE6537A1-D6FC-4f65-9D91-7224C49458BB}"/>
              </c:extLst>
            </c:dLbl>
            <c:dLbl>
              <c:idx val="11"/>
              <c:layout>
                <c:manualLayout>
                  <c:x val="-5.3704449505610492E-2"/>
                  <c:y val="-2.939488205014259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7F7-4AD6-91B0-02701F101E1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שיווקים!$D$51:$D$62</c:f>
              <c:numCache>
                <c:formatCode>_ * #,##0_ ;_ * \-#,##0_ ;_ * "-"??_ ;_ @_ </c:formatCode>
                <c:ptCount val="12"/>
                <c:pt idx="0">
                  <c:v>1040</c:v>
                </c:pt>
                <c:pt idx="1">
                  <c:v>2032.3636363636363</c:v>
                </c:pt>
                <c:pt idx="2">
                  <c:v>4030.727272727273</c:v>
                </c:pt>
                <c:pt idx="3">
                  <c:v>4414.0909090909099</c:v>
                </c:pt>
                <c:pt idx="4">
                  <c:v>6101.454545454545</c:v>
                </c:pt>
                <c:pt idx="5">
                  <c:v>11005.81818181818</c:v>
                </c:pt>
                <c:pt idx="6">
                  <c:v>13830.181818181816</c:v>
                </c:pt>
                <c:pt idx="7">
                  <c:v>18043.545454545456</c:v>
                </c:pt>
                <c:pt idx="8">
                  <c:v>29937.909090909088</c:v>
                </c:pt>
                <c:pt idx="9">
                  <c:v>32525.272727272721</c:v>
                </c:pt>
                <c:pt idx="10">
                  <c:v>35572.636363636353</c:v>
                </c:pt>
                <c:pt idx="11">
                  <c:v>71643</c:v>
                </c:pt>
              </c:numCache>
            </c:numRef>
          </c:val>
          <c:smooth val="0"/>
          <c:extLst xmlns:c16r2="http://schemas.microsoft.com/office/drawing/2015/06/chart">
            <c:ext xmlns:c16="http://schemas.microsoft.com/office/drawing/2014/chart" uri="{C3380CC4-5D6E-409C-BE32-E72D297353CC}">
              <c16:uniqueId val="{00000008-87F7-4AD6-91B0-02701F101E11}"/>
            </c:ext>
          </c:extLst>
        </c:ser>
        <c:ser>
          <c:idx val="3"/>
          <c:order val="3"/>
          <c:tx>
            <c:v>2015</c:v>
          </c:tx>
          <c:spPr>
            <a:ln w="22225" cap="rnd">
              <a:solidFill>
                <a:schemeClr val="accent4"/>
              </a:solidFill>
              <a:round/>
            </a:ln>
            <a:effectLst/>
          </c:spPr>
          <c:marker>
            <c:symbol val="x"/>
            <c:size val="6"/>
            <c:spPr>
              <a:noFill/>
              <a:ln w="9525">
                <a:solidFill>
                  <a:schemeClr val="accent4"/>
                </a:solidFill>
                <a:round/>
              </a:ln>
              <a:effectLst/>
            </c:spPr>
          </c:marker>
          <c:dLbls>
            <c:dLbl>
              <c:idx val="0"/>
              <c:delete val="1"/>
              <c:extLst xmlns:c16r2="http://schemas.microsoft.com/office/drawing/2015/06/chart">
                <c:ext xmlns:c16="http://schemas.microsoft.com/office/drawing/2014/chart" uri="{C3380CC4-5D6E-409C-BE32-E72D297353CC}">
                  <c16:uniqueId val="{00000009-87F7-4AD6-91B0-02701F101E1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שיווקים!$E$51:$E$62</c:f>
              <c:numCache>
                <c:formatCode>#,##0</c:formatCode>
                <c:ptCount val="12"/>
                <c:pt idx="0" formatCode="General">
                  <c:v>846</c:v>
                </c:pt>
                <c:pt idx="1">
                  <c:v>1341</c:v>
                </c:pt>
                <c:pt idx="2">
                  <c:v>2125</c:v>
                </c:pt>
                <c:pt idx="3">
                  <c:v>3641</c:v>
                </c:pt>
                <c:pt idx="4">
                  <c:v>4174</c:v>
                </c:pt>
                <c:pt idx="5">
                  <c:v>5516</c:v>
                </c:pt>
                <c:pt idx="6">
                  <c:v>8910</c:v>
                </c:pt>
                <c:pt idx="7">
                  <c:v>12978</c:v>
                </c:pt>
                <c:pt idx="8">
                  <c:v>18062</c:v>
                </c:pt>
                <c:pt idx="9">
                  <c:v>20905</c:v>
                </c:pt>
                <c:pt idx="10">
                  <c:v>25745</c:v>
                </c:pt>
                <c:pt idx="11">
                  <c:v>44264</c:v>
                </c:pt>
              </c:numCache>
            </c:numRef>
          </c:val>
          <c:smooth val="0"/>
          <c:extLst xmlns:c16r2="http://schemas.microsoft.com/office/drawing/2015/06/chart">
            <c:ext xmlns:c16="http://schemas.microsoft.com/office/drawing/2014/chart" uri="{C3380CC4-5D6E-409C-BE32-E72D297353CC}">
              <c16:uniqueId val="{0000000A-87F7-4AD6-91B0-02701F101E11}"/>
            </c:ext>
          </c:extLst>
        </c:ser>
        <c:dLbls>
          <c:showLegendKey val="0"/>
          <c:showVal val="1"/>
          <c:showCatName val="0"/>
          <c:showSerName val="0"/>
          <c:showPercent val="0"/>
          <c:showBubbleSize val="0"/>
        </c:dLbls>
        <c:marker val="1"/>
        <c:smooth val="0"/>
        <c:axId val="197774576"/>
        <c:axId val="256197248"/>
      </c:lineChart>
      <c:catAx>
        <c:axId val="197774576"/>
        <c:scaling>
          <c:orientation val="maxMin"/>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he-IL"/>
          </a:p>
        </c:txPr>
        <c:crossAx val="256197248"/>
        <c:crosses val="autoZero"/>
        <c:auto val="1"/>
        <c:lblAlgn val="ctr"/>
        <c:lblOffset val="100"/>
        <c:noMultiLvlLbl val="0"/>
      </c:catAx>
      <c:valAx>
        <c:axId val="256197248"/>
        <c:scaling>
          <c:orientation val="minMax"/>
        </c:scaling>
        <c:delete val="0"/>
        <c:axPos val="r"/>
        <c:numFmt formatCode="_ * #,##0_ ;_ * \-#,##0_ ;_ * &quot;-&quot;??_ ;_ @_ "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777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cap="all" spc="120" normalizeH="0" baseline="0">
                <a:solidFill>
                  <a:schemeClr val="tx1">
                    <a:lumMod val="65000"/>
                    <a:lumOff val="35000"/>
                  </a:schemeClr>
                </a:solidFill>
                <a:latin typeface="+mn-lt"/>
                <a:ea typeface="+mn-ea"/>
                <a:cs typeface="+mn-cs"/>
              </a:defRPr>
            </a:pPr>
            <a:r>
              <a:rPr lang="en-US" sz="1600" b="1" baseline="0" dirty="0" smtClean="0"/>
              <a:t>Allocation of land complexes for housing in an equation for previous years (2015-2018)</a:t>
            </a:r>
            <a:endParaRPr lang="he-IL" sz="1600" b="1" dirty="0"/>
          </a:p>
        </c:rich>
      </c:tx>
      <c:layout>
        <c:manualLayout>
          <c:xMode val="edge"/>
          <c:yMode val="edge"/>
          <c:x val="0.14157311262935887"/>
          <c:y val="1.5138767064638761E-2"/>
        </c:manualLayout>
      </c:layout>
      <c:overlay val="0"/>
      <c:spPr>
        <a:noFill/>
        <a:ln>
          <a:noFill/>
        </a:ln>
        <a:effectLst/>
      </c:spPr>
      <c:txPr>
        <a:bodyPr rot="0" spcFirstLastPara="1" vertOverflow="ellipsis" vert="horz" wrap="square" anchor="ctr" anchorCtr="1"/>
        <a:lstStyle/>
        <a:p>
          <a:pPr algn="ctr">
            <a:defRPr sz="1600" b="1" i="0" u="none" strike="noStrike" kern="1200" cap="all" spc="120" normalizeH="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tx>
            <c:v>2018</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עסקאות!$B$50:$B$61</c:f>
              <c:numCache>
                <c:formatCode>_ * #,##0_ ;_ * \-#,##0_ ;_ * "-"??_ ;_ @_ </c:formatCode>
                <c:ptCount val="12"/>
                <c:pt idx="0">
                  <c:v>4607</c:v>
                </c:pt>
                <c:pt idx="1">
                  <c:v>9662</c:v>
                </c:pt>
                <c:pt idx="2">
                  <c:v>11721</c:v>
                </c:pt>
                <c:pt idx="3">
                  <c:v>13645</c:v>
                </c:pt>
                <c:pt idx="4">
                  <c:v>16956</c:v>
                </c:pt>
                <c:pt idx="5">
                  <c:v>19522</c:v>
                </c:pt>
                <c:pt idx="6">
                  <c:v>24544</c:v>
                </c:pt>
                <c:pt idx="7">
                  <c:v>28985</c:v>
                </c:pt>
                <c:pt idx="8">
                  <c:v>31885</c:v>
                </c:pt>
                <c:pt idx="9">
                  <c:v>34335</c:v>
                </c:pt>
                <c:pt idx="10">
                  <c:v>36015</c:v>
                </c:pt>
                <c:pt idx="11">
                  <c:v>43122</c:v>
                </c:pt>
              </c:numCache>
            </c:numRef>
          </c:val>
          <c:smooth val="0"/>
          <c:extLst xmlns:c16r2="http://schemas.microsoft.com/office/drawing/2015/06/chart">
            <c:ext xmlns:c16="http://schemas.microsoft.com/office/drawing/2014/chart" uri="{C3380CC4-5D6E-409C-BE32-E72D297353CC}">
              <c16:uniqueId val="{00000000-2EFA-47EF-8EA4-C36F9E5B0BE5}"/>
            </c:ext>
          </c:extLst>
        </c:ser>
        <c:ser>
          <c:idx val="1"/>
          <c:order val="1"/>
          <c:tx>
            <c:v>2017</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עסקאות!$C$50:$C$61</c:f>
              <c:numCache>
                <c:formatCode>_ * #,##0_ ;_ * \-#,##0_ ;_ * "-"??_ ;_ @_ </c:formatCode>
                <c:ptCount val="12"/>
                <c:pt idx="0">
                  <c:v>2012.5602369123292</c:v>
                </c:pt>
                <c:pt idx="1">
                  <c:v>5358.4541904410644</c:v>
                </c:pt>
                <c:pt idx="2">
                  <c:v>11624.218362875059</c:v>
                </c:pt>
                <c:pt idx="3">
                  <c:v>16705.355216627253</c:v>
                </c:pt>
                <c:pt idx="4">
                  <c:v>20837.986397066805</c:v>
                </c:pt>
                <c:pt idx="5">
                  <c:v>22562.17679474107</c:v>
                </c:pt>
                <c:pt idx="6">
                  <c:v>28683.253661076513</c:v>
                </c:pt>
                <c:pt idx="7">
                  <c:v>33609.655479139998</c:v>
                </c:pt>
                <c:pt idx="8">
                  <c:v>36854.067363807946</c:v>
                </c:pt>
                <c:pt idx="9">
                  <c:v>39727.718026598399</c:v>
                </c:pt>
                <c:pt idx="10">
                  <c:v>43115.812444405885</c:v>
                </c:pt>
                <c:pt idx="11">
                  <c:v>46313</c:v>
                </c:pt>
              </c:numCache>
            </c:numRef>
          </c:val>
          <c:smooth val="0"/>
          <c:extLst xmlns:c16r2="http://schemas.microsoft.com/office/drawing/2015/06/chart">
            <c:ext xmlns:c16="http://schemas.microsoft.com/office/drawing/2014/chart" uri="{C3380CC4-5D6E-409C-BE32-E72D297353CC}">
              <c16:uniqueId val="{00000001-2EFA-47EF-8EA4-C36F9E5B0BE5}"/>
            </c:ext>
          </c:extLst>
        </c:ser>
        <c:ser>
          <c:idx val="2"/>
          <c:order val="2"/>
          <c:tx>
            <c:v>2016</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עסקאות!$D$50:$D$61</c:f>
              <c:numCache>
                <c:formatCode>_ * #,##0_ ;_ * \-#,##0_ ;_ * "-"??_ ;_ @_ </c:formatCode>
                <c:ptCount val="12"/>
                <c:pt idx="0">
                  <c:v>1589</c:v>
                </c:pt>
                <c:pt idx="1">
                  <c:v>3740</c:v>
                </c:pt>
                <c:pt idx="2">
                  <c:v>5557</c:v>
                </c:pt>
                <c:pt idx="3">
                  <c:v>6760</c:v>
                </c:pt>
                <c:pt idx="4">
                  <c:v>12423</c:v>
                </c:pt>
                <c:pt idx="5">
                  <c:v>17212</c:v>
                </c:pt>
                <c:pt idx="6">
                  <c:v>20393</c:v>
                </c:pt>
                <c:pt idx="7">
                  <c:v>22147</c:v>
                </c:pt>
                <c:pt idx="8">
                  <c:v>24278</c:v>
                </c:pt>
                <c:pt idx="9">
                  <c:v>24886</c:v>
                </c:pt>
                <c:pt idx="10">
                  <c:v>25833</c:v>
                </c:pt>
                <c:pt idx="11">
                  <c:v>35936</c:v>
                </c:pt>
              </c:numCache>
            </c:numRef>
          </c:val>
          <c:smooth val="0"/>
          <c:extLst xmlns:c16r2="http://schemas.microsoft.com/office/drawing/2015/06/chart">
            <c:ext xmlns:c16="http://schemas.microsoft.com/office/drawing/2014/chart" uri="{C3380CC4-5D6E-409C-BE32-E72D297353CC}">
              <c16:uniqueId val="{00000002-2EFA-47EF-8EA4-C36F9E5B0BE5}"/>
            </c:ext>
          </c:extLst>
        </c:ser>
        <c:ser>
          <c:idx val="3"/>
          <c:order val="3"/>
          <c:tx>
            <c:v>2015</c:v>
          </c:tx>
          <c:spPr>
            <a:ln w="22225" cap="rnd">
              <a:solidFill>
                <a:schemeClr val="accent4"/>
              </a:solidFill>
              <a:round/>
            </a:ln>
            <a:effectLst/>
          </c:spPr>
          <c:marker>
            <c:symbol val="x"/>
            <c:size val="6"/>
            <c:spPr>
              <a:noFill/>
              <a:ln w="9525">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he-I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עסקאות!$E$50:$E$61</c:f>
              <c:numCache>
                <c:formatCode>_ * #,##0_ ;_ * \-#,##0_ ;_ * "-"??_ ;_ @_ </c:formatCode>
                <c:ptCount val="12"/>
                <c:pt idx="0">
                  <c:v>1090</c:v>
                </c:pt>
                <c:pt idx="1">
                  <c:v>3481</c:v>
                </c:pt>
                <c:pt idx="2">
                  <c:v>7839</c:v>
                </c:pt>
                <c:pt idx="3">
                  <c:v>9581</c:v>
                </c:pt>
                <c:pt idx="4">
                  <c:v>12138</c:v>
                </c:pt>
                <c:pt idx="5">
                  <c:v>17153</c:v>
                </c:pt>
                <c:pt idx="6">
                  <c:v>20078</c:v>
                </c:pt>
                <c:pt idx="7">
                  <c:v>21128</c:v>
                </c:pt>
                <c:pt idx="8">
                  <c:v>21352</c:v>
                </c:pt>
                <c:pt idx="9">
                  <c:v>23037</c:v>
                </c:pt>
                <c:pt idx="10">
                  <c:v>27182</c:v>
                </c:pt>
                <c:pt idx="11">
                  <c:v>30776</c:v>
                </c:pt>
              </c:numCache>
            </c:numRef>
          </c:val>
          <c:smooth val="0"/>
          <c:extLst xmlns:c16r2="http://schemas.microsoft.com/office/drawing/2015/06/chart">
            <c:ext xmlns:c16="http://schemas.microsoft.com/office/drawing/2014/chart" uri="{C3380CC4-5D6E-409C-BE32-E72D297353CC}">
              <c16:uniqueId val="{00000003-2EFA-47EF-8EA4-C36F9E5B0BE5}"/>
            </c:ext>
          </c:extLst>
        </c:ser>
        <c:dLbls>
          <c:showLegendKey val="0"/>
          <c:showVal val="1"/>
          <c:showCatName val="0"/>
          <c:showSerName val="0"/>
          <c:showPercent val="0"/>
          <c:showBubbleSize val="0"/>
        </c:dLbls>
        <c:marker val="1"/>
        <c:smooth val="0"/>
        <c:axId val="196902512"/>
        <c:axId val="196902904"/>
      </c:lineChart>
      <c:catAx>
        <c:axId val="196902512"/>
        <c:scaling>
          <c:orientation val="maxMin"/>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he-IL"/>
          </a:p>
        </c:txPr>
        <c:crossAx val="196902904"/>
        <c:crosses val="autoZero"/>
        <c:auto val="1"/>
        <c:lblAlgn val="ctr"/>
        <c:lblOffset val="100"/>
        <c:noMultiLvlLbl val="0"/>
      </c:catAx>
      <c:valAx>
        <c:axId val="196902904"/>
        <c:scaling>
          <c:orientation val="minMax"/>
        </c:scaling>
        <c:delete val="0"/>
        <c:axPos val="r"/>
        <c:numFmt formatCode="_ * #,##0_ ;_ * \-#,##0_ ;_ * &quot;-&quot;??_ ;_ @_ "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6902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Total income of the Authority</a:t>
            </a:r>
            <a:endParaRPr lang="he-IL" sz="2000" b="1" dirty="0"/>
          </a:p>
        </c:rich>
      </c:tx>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he-IL"/>
        </a:p>
      </c:txPr>
    </c:title>
    <c:autoTitleDeleted val="0"/>
    <c:plotArea>
      <c:layout>
        <c:manualLayout>
          <c:layoutTarget val="inner"/>
          <c:xMode val="edge"/>
          <c:yMode val="edge"/>
          <c:x val="1.6723282819921369E-2"/>
          <c:y val="0.11178335427519009"/>
          <c:w val="0.9112462939732856"/>
          <c:h val="0.78032487783047588"/>
        </c:manualLayout>
      </c:layout>
      <c:barChart>
        <c:barDir val="col"/>
        <c:grouping val="clustered"/>
        <c:varyColors val="0"/>
        <c:ser>
          <c:idx val="0"/>
          <c:order val="0"/>
          <c:tx>
            <c:strRef>
              <c:f>גיליון1!$AH$35</c:f>
              <c:strCache>
                <c:ptCount val="1"/>
                <c:pt idx="0">
                  <c:v>הכנסות הון</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גיליון1!$AG$36:$AG$39</c:f>
              <c:numCache>
                <c:formatCode>General</c:formatCode>
                <c:ptCount val="4"/>
                <c:pt idx="0">
                  <c:v>2018</c:v>
                </c:pt>
                <c:pt idx="1">
                  <c:v>2017</c:v>
                </c:pt>
                <c:pt idx="2">
                  <c:v>2016</c:v>
                </c:pt>
                <c:pt idx="3">
                  <c:v>2015</c:v>
                </c:pt>
              </c:numCache>
            </c:numRef>
          </c:cat>
          <c:val>
            <c:numRef>
              <c:f>גיליון1!$AH$36:$AH$39</c:f>
              <c:numCache>
                <c:formatCode>_ * #,##0_ ;_ * \-#,##0_ ;_ * "-"??_ ;_ @_ </c:formatCode>
                <c:ptCount val="4"/>
                <c:pt idx="0">
                  <c:v>12016</c:v>
                </c:pt>
                <c:pt idx="1">
                  <c:v>14997</c:v>
                </c:pt>
                <c:pt idx="2">
                  <c:v>8495</c:v>
                </c:pt>
                <c:pt idx="3">
                  <c:v>8025</c:v>
                </c:pt>
              </c:numCache>
            </c:numRef>
          </c:val>
          <c:extLst xmlns:c16r2="http://schemas.microsoft.com/office/drawing/2015/06/chart">
            <c:ext xmlns:c16="http://schemas.microsoft.com/office/drawing/2014/chart" uri="{C3380CC4-5D6E-409C-BE32-E72D297353CC}">
              <c16:uniqueId val="{00000000-F677-4D06-B5E1-55DCE249E36C}"/>
            </c:ext>
          </c:extLst>
        </c:ser>
        <c:ser>
          <c:idx val="1"/>
          <c:order val="1"/>
          <c:tx>
            <c:strRef>
              <c:f>גיליון1!$AI$35</c:f>
              <c:strCache>
                <c:ptCount val="1"/>
                <c:pt idx="0">
                  <c:v>הכנסות שוטפות</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גיליון1!$AG$36:$AG$39</c:f>
              <c:numCache>
                <c:formatCode>General</c:formatCode>
                <c:ptCount val="4"/>
                <c:pt idx="0">
                  <c:v>2018</c:v>
                </c:pt>
                <c:pt idx="1">
                  <c:v>2017</c:v>
                </c:pt>
                <c:pt idx="2">
                  <c:v>2016</c:v>
                </c:pt>
                <c:pt idx="3">
                  <c:v>2015</c:v>
                </c:pt>
              </c:numCache>
            </c:numRef>
          </c:cat>
          <c:val>
            <c:numRef>
              <c:f>גיליון1!$AI$36:$AI$39</c:f>
              <c:numCache>
                <c:formatCode>_ * #,##0_ ;_ * \-#,##0_ ;_ * "-"??_ ;_ @_ </c:formatCode>
                <c:ptCount val="4"/>
                <c:pt idx="0">
                  <c:v>995</c:v>
                </c:pt>
                <c:pt idx="1">
                  <c:v>1139</c:v>
                </c:pt>
                <c:pt idx="2">
                  <c:v>1019</c:v>
                </c:pt>
                <c:pt idx="3">
                  <c:v>1389</c:v>
                </c:pt>
              </c:numCache>
            </c:numRef>
          </c:val>
          <c:extLst xmlns:c16r2="http://schemas.microsoft.com/office/drawing/2015/06/chart">
            <c:ext xmlns:c16="http://schemas.microsoft.com/office/drawing/2014/chart" uri="{C3380CC4-5D6E-409C-BE32-E72D297353CC}">
              <c16:uniqueId val="{00000001-F677-4D06-B5E1-55DCE249E36C}"/>
            </c:ext>
          </c:extLst>
        </c:ser>
        <c:dLbls>
          <c:showLegendKey val="0"/>
          <c:showVal val="1"/>
          <c:showCatName val="0"/>
          <c:showSerName val="0"/>
          <c:showPercent val="0"/>
          <c:showBubbleSize val="0"/>
        </c:dLbls>
        <c:gapWidth val="355"/>
        <c:overlap val="-70"/>
        <c:axId val="196903688"/>
        <c:axId val="196904080"/>
      </c:barChart>
      <c:catAx>
        <c:axId val="1969036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6904080"/>
        <c:crosses val="autoZero"/>
        <c:auto val="1"/>
        <c:lblAlgn val="ctr"/>
        <c:lblOffset val="100"/>
        <c:noMultiLvlLbl val="0"/>
      </c:catAx>
      <c:valAx>
        <c:axId val="196904080"/>
        <c:scaling>
          <c:orientation val="minMax"/>
        </c:scaling>
        <c:delete val="0"/>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6903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Receipts of the Authority</a:t>
            </a:r>
            <a:endParaRPr lang="he-IL" sz="2000" b="1" dirty="0"/>
          </a:p>
        </c:rich>
      </c:tx>
      <c:layout>
        <c:manualLayout>
          <c:xMode val="edge"/>
          <c:yMode val="edge"/>
          <c:x val="0.29799695136845722"/>
          <c:y val="2.8992212433017337E-2"/>
        </c:manualLayout>
      </c:layout>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he-IL"/>
        </a:p>
      </c:txPr>
    </c:title>
    <c:autoTitleDeleted val="0"/>
    <c:plotArea>
      <c:layout/>
      <c:barChart>
        <c:barDir val="col"/>
        <c:grouping val="clustered"/>
        <c:varyColors val="0"/>
        <c:ser>
          <c:idx val="0"/>
          <c:order val="0"/>
          <c:tx>
            <c:strRef>
              <c:f>גיליון1!$AF$22</c:f>
              <c:strCache>
                <c:ptCount val="1"/>
                <c:pt idx="0">
                  <c:v>תקבולים</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9525" cap="rnd">
                <a:solidFill>
                  <a:srgbClr val="C00000"/>
                </a:solidFill>
              </a:ln>
              <a:effectLst/>
            </c:spPr>
            <c:trendlineType val="linear"/>
            <c:dispRSqr val="0"/>
            <c:dispEq val="0"/>
          </c:trendline>
          <c:cat>
            <c:numRef>
              <c:f>גיליון1!$AE$23:$AE$32</c:f>
              <c:numCache>
                <c:formatCode>General</c:formatCode>
                <c:ptCount val="10"/>
                <c:pt idx="0">
                  <c:v>2018</c:v>
                </c:pt>
                <c:pt idx="1">
                  <c:v>2017</c:v>
                </c:pt>
                <c:pt idx="2">
                  <c:v>2016</c:v>
                </c:pt>
                <c:pt idx="3">
                  <c:v>2015</c:v>
                </c:pt>
                <c:pt idx="4">
                  <c:v>2014</c:v>
                </c:pt>
                <c:pt idx="5">
                  <c:v>2013</c:v>
                </c:pt>
                <c:pt idx="6">
                  <c:v>2012</c:v>
                </c:pt>
                <c:pt idx="7">
                  <c:v>2011</c:v>
                </c:pt>
                <c:pt idx="8">
                  <c:v>2010</c:v>
                </c:pt>
                <c:pt idx="9">
                  <c:v>2009</c:v>
                </c:pt>
              </c:numCache>
            </c:numRef>
          </c:cat>
          <c:val>
            <c:numRef>
              <c:f>גיליון1!$AF$23:$AF$32</c:f>
              <c:numCache>
                <c:formatCode>_ * #,##0_ ;_ * \-#,##0_ ;_ * "-"??_ ;_ @_ </c:formatCode>
                <c:ptCount val="10"/>
                <c:pt idx="0">
                  <c:v>8752</c:v>
                </c:pt>
                <c:pt idx="1">
                  <c:v>11604</c:v>
                </c:pt>
                <c:pt idx="2">
                  <c:v>6905</c:v>
                </c:pt>
                <c:pt idx="3">
                  <c:v>8058</c:v>
                </c:pt>
                <c:pt idx="4">
                  <c:v>5346</c:v>
                </c:pt>
                <c:pt idx="5">
                  <c:v>5148</c:v>
                </c:pt>
                <c:pt idx="6">
                  <c:v>4262</c:v>
                </c:pt>
                <c:pt idx="7">
                  <c:v>7586</c:v>
                </c:pt>
                <c:pt idx="8">
                  <c:v>6172</c:v>
                </c:pt>
                <c:pt idx="9">
                  <c:v>3983</c:v>
                </c:pt>
              </c:numCache>
            </c:numRef>
          </c:val>
          <c:extLst xmlns:c16r2="http://schemas.microsoft.com/office/drawing/2015/06/chart">
            <c:ext xmlns:c16="http://schemas.microsoft.com/office/drawing/2014/chart" uri="{C3380CC4-5D6E-409C-BE32-E72D297353CC}">
              <c16:uniqueId val="{00000000-C168-40DD-8CC3-166984BC3B3B}"/>
            </c:ext>
          </c:extLst>
        </c:ser>
        <c:dLbls>
          <c:showLegendKey val="0"/>
          <c:showVal val="1"/>
          <c:showCatName val="0"/>
          <c:showSerName val="0"/>
          <c:showPercent val="0"/>
          <c:showBubbleSize val="0"/>
        </c:dLbls>
        <c:gapWidth val="355"/>
        <c:overlap val="-70"/>
        <c:axId val="196904864"/>
        <c:axId val="196905256"/>
      </c:barChart>
      <c:catAx>
        <c:axId val="19690486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6905256"/>
        <c:crosses val="autoZero"/>
        <c:auto val="1"/>
        <c:lblAlgn val="ctr"/>
        <c:lblOffset val="100"/>
        <c:noMultiLvlLbl val="0"/>
      </c:catAx>
      <c:valAx>
        <c:axId val="196905256"/>
        <c:scaling>
          <c:orientation val="minMax"/>
        </c:scaling>
        <c:delete val="0"/>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19690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Land</a:t>
            </a:r>
            <a:r>
              <a:rPr lang="en-US" sz="2000" b="1" baseline="0" dirty="0" smtClean="0"/>
              <a:t> discounts</a:t>
            </a:r>
            <a:endParaRPr lang="he-IL" sz="2000" b="1" dirty="0"/>
          </a:p>
        </c:rich>
      </c:tx>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he-IL"/>
        </a:p>
      </c:txPr>
    </c:title>
    <c:autoTitleDeleted val="0"/>
    <c:plotArea>
      <c:layout/>
      <c:barChart>
        <c:barDir val="col"/>
        <c:grouping val="clustered"/>
        <c:varyColors val="0"/>
        <c:ser>
          <c:idx val="0"/>
          <c:order val="0"/>
          <c:tx>
            <c:strRef>
              <c:f>אנליטי!$Q$222</c:f>
              <c:strCache>
                <c:ptCount val="1"/>
                <c:pt idx="0">
                  <c:v>מחיר למשתכן</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אנליטי!$P$223:$P$226</c:f>
              <c:numCache>
                <c:formatCode>General</c:formatCode>
                <c:ptCount val="4"/>
                <c:pt idx="0">
                  <c:v>2018</c:v>
                </c:pt>
                <c:pt idx="1">
                  <c:v>2017</c:v>
                </c:pt>
                <c:pt idx="2">
                  <c:v>2016</c:v>
                </c:pt>
                <c:pt idx="3">
                  <c:v>2015</c:v>
                </c:pt>
              </c:numCache>
            </c:numRef>
          </c:cat>
          <c:val>
            <c:numRef>
              <c:f>אנליטי!$Q$223:$Q$226</c:f>
              <c:numCache>
                <c:formatCode>_ * #,##0_ ;_ * \-#,##0_ ;_ * "-"??_ ;_ @_ </c:formatCode>
                <c:ptCount val="4"/>
                <c:pt idx="0">
                  <c:v>1450</c:v>
                </c:pt>
                <c:pt idx="1">
                  <c:v>2395</c:v>
                </c:pt>
                <c:pt idx="2">
                  <c:v>1254</c:v>
                </c:pt>
                <c:pt idx="3">
                  <c:v>328</c:v>
                </c:pt>
              </c:numCache>
            </c:numRef>
          </c:val>
          <c:extLst xmlns:c16r2="http://schemas.microsoft.com/office/drawing/2015/06/chart">
            <c:ext xmlns:c16="http://schemas.microsoft.com/office/drawing/2014/chart" uri="{C3380CC4-5D6E-409C-BE32-E72D297353CC}">
              <c16:uniqueId val="{00000000-7875-4BEA-BDBA-78A59502A5EF}"/>
            </c:ext>
          </c:extLst>
        </c:ser>
        <c:ser>
          <c:idx val="1"/>
          <c:order val="1"/>
          <c:tx>
            <c:strRef>
              <c:f>אנליטי!$R$222</c:f>
              <c:strCache>
                <c:ptCount val="1"/>
                <c:pt idx="0">
                  <c:v>הנחות אחרות</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אנליטי!$P$223:$P$226</c:f>
              <c:numCache>
                <c:formatCode>General</c:formatCode>
                <c:ptCount val="4"/>
                <c:pt idx="0">
                  <c:v>2018</c:v>
                </c:pt>
                <c:pt idx="1">
                  <c:v>2017</c:v>
                </c:pt>
                <c:pt idx="2">
                  <c:v>2016</c:v>
                </c:pt>
                <c:pt idx="3">
                  <c:v>2015</c:v>
                </c:pt>
              </c:numCache>
            </c:numRef>
          </c:cat>
          <c:val>
            <c:numRef>
              <c:f>אנליטי!$R$223:$R$226</c:f>
              <c:numCache>
                <c:formatCode>_ * #,##0_ ;_ * \-#,##0_ ;_ * "-"??_ ;_ @_ </c:formatCode>
                <c:ptCount val="4"/>
                <c:pt idx="0">
                  <c:v>1200</c:v>
                </c:pt>
                <c:pt idx="1">
                  <c:v>937</c:v>
                </c:pt>
                <c:pt idx="2">
                  <c:v>663</c:v>
                </c:pt>
                <c:pt idx="3">
                  <c:v>606</c:v>
                </c:pt>
              </c:numCache>
            </c:numRef>
          </c:val>
          <c:extLst xmlns:c16r2="http://schemas.microsoft.com/office/drawing/2015/06/chart">
            <c:ext xmlns:c16="http://schemas.microsoft.com/office/drawing/2014/chart" uri="{C3380CC4-5D6E-409C-BE32-E72D297353CC}">
              <c16:uniqueId val="{00000001-7875-4BEA-BDBA-78A59502A5EF}"/>
            </c:ext>
          </c:extLst>
        </c:ser>
        <c:dLbls>
          <c:showLegendKey val="0"/>
          <c:showVal val="1"/>
          <c:showCatName val="0"/>
          <c:showSerName val="0"/>
          <c:showPercent val="0"/>
          <c:showBubbleSize val="0"/>
        </c:dLbls>
        <c:gapWidth val="355"/>
        <c:overlap val="-70"/>
        <c:axId val="257333408"/>
        <c:axId val="257333800"/>
      </c:barChart>
      <c:catAx>
        <c:axId val="25733340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257333800"/>
        <c:crosses val="autoZero"/>
        <c:auto val="1"/>
        <c:lblAlgn val="ctr"/>
        <c:lblOffset val="100"/>
        <c:noMultiLvlLbl val="0"/>
      </c:catAx>
      <c:valAx>
        <c:axId val="257333800"/>
        <c:scaling>
          <c:orientation val="minMax"/>
        </c:scaling>
        <c:delete val="0"/>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25733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0C0A0-0AD0-43F3-A87E-B0E1384F1BEB}" type="doc">
      <dgm:prSet loTypeId="urn:microsoft.com/office/officeart/2005/8/layout/process1" loCatId="process" qsTypeId="urn:microsoft.com/office/officeart/2005/8/quickstyle/simple1" qsCatId="simple" csTypeId="urn:microsoft.com/office/officeart/2005/8/colors/accent1_1" csCatId="accent1" phldr="1"/>
      <dgm:spPr/>
    </dgm:pt>
    <dgm:pt modelId="{B14B6C6D-9B44-434E-A0F7-C41E4AC73F47}">
      <dgm:prSet phldrT="[Text]" custT="1"/>
      <dgm:spPr/>
      <dgm:t>
        <a:bodyPr/>
        <a:lstStyle/>
        <a:p>
          <a:pPr rtl="0"/>
          <a:r>
            <a:rPr lang="en-US" sz="1200" b="1" dirty="0" smtClean="0"/>
            <a:t>Receiving</a:t>
          </a:r>
          <a:endParaRPr lang="en-US" sz="1200" b="1" dirty="0"/>
        </a:p>
      </dgm:t>
    </dgm:pt>
    <dgm:pt modelId="{1D67D48F-1AEB-4B2E-BCEC-7C13343A7BFD}" type="parTrans" cxnId="{5C20A6CE-BAF0-46DD-8C49-CC44F1B06B37}">
      <dgm:prSet/>
      <dgm:spPr/>
      <dgm:t>
        <a:bodyPr/>
        <a:lstStyle/>
        <a:p>
          <a:endParaRPr lang="en-US"/>
        </a:p>
      </dgm:t>
    </dgm:pt>
    <dgm:pt modelId="{5381B499-AF88-494D-A144-9117FA0398DB}" type="sibTrans" cxnId="{5C20A6CE-BAF0-46DD-8C49-CC44F1B06B37}">
      <dgm:prSet custT="1"/>
      <dgm:spPr/>
      <dgm:t>
        <a:bodyPr/>
        <a:lstStyle/>
        <a:p>
          <a:pPr rtl="0"/>
          <a:endParaRPr lang="en-US" sz="1400" b="1"/>
        </a:p>
      </dgm:t>
    </dgm:pt>
    <dgm:pt modelId="{AC62FCFF-93D5-47E5-9A16-2DB97490BD0E}">
      <dgm:prSet phldrT="[Text]" custT="1"/>
      <dgm:spPr/>
      <dgm:t>
        <a:bodyPr/>
        <a:lstStyle/>
        <a:p>
          <a:pPr rtl="0"/>
          <a:r>
            <a:rPr lang="en-US" sz="1600" b="1" dirty="0" smtClean="0"/>
            <a:t>Completing details</a:t>
          </a:r>
          <a:endParaRPr lang="en-US" sz="1600" b="1" dirty="0"/>
        </a:p>
      </dgm:t>
    </dgm:pt>
    <dgm:pt modelId="{D8519D3C-0221-430B-B703-04A92BD98A20}" type="parTrans" cxnId="{F3E35F64-6CA0-4569-A4F7-2F347CC32564}">
      <dgm:prSet/>
      <dgm:spPr/>
      <dgm:t>
        <a:bodyPr/>
        <a:lstStyle/>
        <a:p>
          <a:endParaRPr lang="en-US"/>
        </a:p>
      </dgm:t>
    </dgm:pt>
    <dgm:pt modelId="{ECC95D8D-41FA-4EFD-86D8-BCD83094A7ED}" type="sibTrans" cxnId="{F3E35F64-6CA0-4569-A4F7-2F347CC32564}">
      <dgm:prSet custT="1"/>
      <dgm:spPr/>
      <dgm:t>
        <a:bodyPr/>
        <a:lstStyle/>
        <a:p>
          <a:pPr rtl="0"/>
          <a:endParaRPr lang="en-US" sz="1400" b="1"/>
        </a:p>
      </dgm:t>
    </dgm:pt>
    <dgm:pt modelId="{CB73E970-67EE-4919-95B1-4181D0DA95D3}">
      <dgm:prSet phldrT="[Text]" custT="1"/>
      <dgm:spPr/>
      <dgm:t>
        <a:bodyPr/>
        <a:lstStyle/>
        <a:p>
          <a:pPr rtl="0"/>
          <a:r>
            <a:rPr lang="en-US" sz="1200" b="1" dirty="0" smtClean="0"/>
            <a:t>Mapping</a:t>
          </a:r>
          <a:endParaRPr lang="en-US" sz="1200" b="1" dirty="0"/>
        </a:p>
      </dgm:t>
    </dgm:pt>
    <dgm:pt modelId="{149EF2F5-6AC4-4B48-8F0E-DD4E49A651ED}" type="parTrans" cxnId="{AC18E0D0-B169-4AC1-AF8A-E10089BF5EDE}">
      <dgm:prSet/>
      <dgm:spPr/>
      <dgm:t>
        <a:bodyPr/>
        <a:lstStyle/>
        <a:p>
          <a:endParaRPr lang="en-US"/>
        </a:p>
      </dgm:t>
    </dgm:pt>
    <dgm:pt modelId="{EC6A1101-EE9F-4980-BFE0-518C1AE6550E}" type="sibTrans" cxnId="{AC18E0D0-B169-4AC1-AF8A-E10089BF5EDE}">
      <dgm:prSet custT="1"/>
      <dgm:spPr/>
      <dgm:t>
        <a:bodyPr/>
        <a:lstStyle/>
        <a:p>
          <a:pPr rtl="0"/>
          <a:endParaRPr lang="en-US" sz="1400" b="1"/>
        </a:p>
      </dgm:t>
    </dgm:pt>
    <dgm:pt modelId="{94EF560B-B0C5-4A8F-BEE2-1A36687C31B6}">
      <dgm:prSet phldrT="[Text]" custT="1"/>
      <dgm:spPr/>
      <dgm:t>
        <a:bodyPr/>
        <a:lstStyle/>
        <a:p>
          <a:pPr rtl="0"/>
          <a:r>
            <a:rPr lang="en-US" sz="1200" b="1" dirty="0" smtClean="0"/>
            <a:t>Planning and supervision</a:t>
          </a:r>
          <a:endParaRPr lang="en-US" sz="1200" b="1" dirty="0"/>
        </a:p>
      </dgm:t>
    </dgm:pt>
    <dgm:pt modelId="{35670A93-1871-452E-A52D-26FEDC8264F8}" type="parTrans" cxnId="{98EC231A-669F-437C-B042-0103A7F2E4B0}">
      <dgm:prSet/>
      <dgm:spPr/>
      <dgm:t>
        <a:bodyPr/>
        <a:lstStyle/>
        <a:p>
          <a:endParaRPr lang="en-US"/>
        </a:p>
      </dgm:t>
    </dgm:pt>
    <dgm:pt modelId="{47F168E8-C2CC-4577-8B8D-B01171EC8D09}" type="sibTrans" cxnId="{98EC231A-669F-437C-B042-0103A7F2E4B0}">
      <dgm:prSet custT="1"/>
      <dgm:spPr/>
      <dgm:t>
        <a:bodyPr/>
        <a:lstStyle/>
        <a:p>
          <a:pPr rtl="0"/>
          <a:endParaRPr lang="en-US" sz="1400" b="1"/>
        </a:p>
      </dgm:t>
    </dgm:pt>
    <dgm:pt modelId="{710186BC-81B9-4DA4-AFA4-DF76F00A57AD}">
      <dgm:prSet phldrT="[Text]" custT="1"/>
      <dgm:spPr/>
      <dgm:t>
        <a:bodyPr/>
        <a:lstStyle/>
        <a:p>
          <a:pPr rtl="0"/>
          <a:r>
            <a:rPr lang="en-US" sz="1200" b="1" dirty="0" smtClean="0"/>
            <a:t>Assessment</a:t>
          </a:r>
          <a:endParaRPr lang="en-US" sz="1200" b="1" dirty="0"/>
        </a:p>
      </dgm:t>
    </dgm:pt>
    <dgm:pt modelId="{894C47A0-3CDE-4BDB-A822-3BD61FDE6735}" type="parTrans" cxnId="{E22E6EE6-C22A-4935-993F-AF21201A2B0D}">
      <dgm:prSet/>
      <dgm:spPr/>
      <dgm:t>
        <a:bodyPr/>
        <a:lstStyle/>
        <a:p>
          <a:endParaRPr lang="en-US"/>
        </a:p>
      </dgm:t>
    </dgm:pt>
    <dgm:pt modelId="{E5CF469C-B252-4396-86A3-48BAD35C459E}" type="sibTrans" cxnId="{E22E6EE6-C22A-4935-993F-AF21201A2B0D}">
      <dgm:prSet custT="1"/>
      <dgm:spPr/>
      <dgm:t>
        <a:bodyPr/>
        <a:lstStyle/>
        <a:p>
          <a:pPr rtl="0"/>
          <a:endParaRPr lang="en-US" sz="1400" b="1"/>
        </a:p>
      </dgm:t>
    </dgm:pt>
    <dgm:pt modelId="{EA1E7741-284E-4BB5-A321-ACA5F0AA6ED3}">
      <dgm:prSet phldrT="[Text]" custT="1"/>
      <dgm:spPr/>
      <dgm:t>
        <a:bodyPr/>
        <a:lstStyle/>
        <a:p>
          <a:pPr rtl="0"/>
          <a:r>
            <a:rPr lang="en-US" sz="1200" b="1" dirty="0" smtClean="0"/>
            <a:t>Completion of data reception</a:t>
          </a:r>
          <a:endParaRPr lang="en-US" sz="1200" b="1" dirty="0"/>
        </a:p>
      </dgm:t>
    </dgm:pt>
    <dgm:pt modelId="{7F06AD9F-69DC-4B99-B637-E2FC3DC6E26D}" type="parTrans" cxnId="{E6819F7F-7263-4CC4-BB24-A44084D2D0D3}">
      <dgm:prSet/>
      <dgm:spPr/>
      <dgm:t>
        <a:bodyPr/>
        <a:lstStyle/>
        <a:p>
          <a:endParaRPr lang="en-US"/>
        </a:p>
      </dgm:t>
    </dgm:pt>
    <dgm:pt modelId="{22FD3875-9F1D-48CF-913A-564E41061284}" type="sibTrans" cxnId="{E6819F7F-7263-4CC4-BB24-A44084D2D0D3}">
      <dgm:prSet custT="1"/>
      <dgm:spPr/>
      <dgm:t>
        <a:bodyPr/>
        <a:lstStyle/>
        <a:p>
          <a:pPr rtl="0"/>
          <a:endParaRPr lang="en-US" sz="1400" b="1"/>
        </a:p>
      </dgm:t>
    </dgm:pt>
    <dgm:pt modelId="{83A188CE-1009-4760-9F82-C68117417C98}">
      <dgm:prSet phldrT="[Text]" custT="1"/>
      <dgm:spPr/>
      <dgm:t>
        <a:bodyPr/>
        <a:lstStyle/>
        <a:p>
          <a:pPr rtl="0"/>
          <a:r>
            <a:rPr lang="en-US" sz="1200" b="1" dirty="0" smtClean="0"/>
            <a:t>deal verification</a:t>
          </a:r>
          <a:endParaRPr lang="en-US" sz="1200" b="1" dirty="0"/>
        </a:p>
      </dgm:t>
    </dgm:pt>
    <dgm:pt modelId="{AFBB96EC-4E41-4577-8ADB-111E4A6F8783}" type="parTrans" cxnId="{2FD8322E-39A1-44A4-9440-A0560E500AE4}">
      <dgm:prSet/>
      <dgm:spPr/>
      <dgm:t>
        <a:bodyPr/>
        <a:lstStyle/>
        <a:p>
          <a:endParaRPr lang="en-US"/>
        </a:p>
      </dgm:t>
    </dgm:pt>
    <dgm:pt modelId="{775A37B4-8C6B-4495-90CB-16BBA51A9ACA}" type="sibTrans" cxnId="{2FD8322E-39A1-44A4-9440-A0560E500AE4}">
      <dgm:prSet custT="1"/>
      <dgm:spPr/>
      <dgm:t>
        <a:bodyPr/>
        <a:lstStyle/>
        <a:p>
          <a:pPr rtl="0"/>
          <a:endParaRPr lang="en-US" sz="1400" b="1"/>
        </a:p>
      </dgm:t>
    </dgm:pt>
    <dgm:pt modelId="{0FB3F1C4-4F72-4268-A247-547D78BBEF83}">
      <dgm:prSet phldrT="[Text]" custT="1"/>
      <dgm:spPr/>
      <dgm:t>
        <a:bodyPr/>
        <a:lstStyle/>
        <a:p>
          <a:pPr rtl="0"/>
          <a:r>
            <a:rPr lang="en-US" sz="1200" b="1" dirty="0" smtClean="0"/>
            <a:t>Signature of an agreement</a:t>
          </a:r>
          <a:endParaRPr lang="en-US" sz="1200" b="1" dirty="0"/>
        </a:p>
      </dgm:t>
    </dgm:pt>
    <dgm:pt modelId="{C099F35E-4100-4D75-A3C8-102F1E3CA977}" type="parTrans" cxnId="{A1B477B6-02F9-43D1-9641-25E18DB158C0}">
      <dgm:prSet/>
      <dgm:spPr/>
      <dgm:t>
        <a:bodyPr/>
        <a:lstStyle/>
        <a:p>
          <a:pPr rtl="1"/>
          <a:endParaRPr lang="he-IL"/>
        </a:p>
      </dgm:t>
    </dgm:pt>
    <dgm:pt modelId="{D5B97931-F7CF-4135-9CBA-F1C99FA58D33}" type="sibTrans" cxnId="{A1B477B6-02F9-43D1-9641-25E18DB158C0}">
      <dgm:prSet/>
      <dgm:spPr/>
      <dgm:t>
        <a:bodyPr/>
        <a:lstStyle/>
        <a:p>
          <a:pPr rtl="1"/>
          <a:endParaRPr lang="he-IL"/>
        </a:p>
      </dgm:t>
    </dgm:pt>
    <dgm:pt modelId="{8381FFB2-B636-4C29-8C7D-F39AA4BA442C}" type="pres">
      <dgm:prSet presAssocID="{4700C0A0-0AD0-43F3-A87E-B0E1384F1BEB}" presName="Name0" presStyleCnt="0">
        <dgm:presLayoutVars>
          <dgm:dir/>
          <dgm:resizeHandles val="exact"/>
        </dgm:presLayoutVars>
      </dgm:prSet>
      <dgm:spPr/>
    </dgm:pt>
    <dgm:pt modelId="{1D75206E-E281-4DED-822C-0CC85959DBA3}" type="pres">
      <dgm:prSet presAssocID="{B14B6C6D-9B44-434E-A0F7-C41E4AC73F47}" presName="node" presStyleLbl="node1" presStyleIdx="0" presStyleCnt="8" custScaleY="178343">
        <dgm:presLayoutVars>
          <dgm:bulletEnabled val="1"/>
        </dgm:presLayoutVars>
      </dgm:prSet>
      <dgm:spPr/>
      <dgm:t>
        <a:bodyPr/>
        <a:lstStyle/>
        <a:p>
          <a:pPr rtl="1"/>
          <a:endParaRPr lang="he-IL"/>
        </a:p>
      </dgm:t>
    </dgm:pt>
    <dgm:pt modelId="{E0BF8A53-DE79-4FF7-A0C9-7CF72A69B533}" type="pres">
      <dgm:prSet presAssocID="{5381B499-AF88-494D-A144-9117FA0398DB}" presName="sibTrans" presStyleLbl="sibTrans2D1" presStyleIdx="0" presStyleCnt="7" custScaleY="178342"/>
      <dgm:spPr/>
      <dgm:t>
        <a:bodyPr/>
        <a:lstStyle/>
        <a:p>
          <a:pPr rtl="1"/>
          <a:endParaRPr lang="he-IL"/>
        </a:p>
      </dgm:t>
    </dgm:pt>
    <dgm:pt modelId="{5A427554-23FD-4F31-8F7C-31230262018B}" type="pres">
      <dgm:prSet presAssocID="{5381B499-AF88-494D-A144-9117FA0398DB}" presName="connectorText" presStyleLbl="sibTrans2D1" presStyleIdx="0" presStyleCnt="7"/>
      <dgm:spPr/>
      <dgm:t>
        <a:bodyPr/>
        <a:lstStyle/>
        <a:p>
          <a:pPr rtl="1"/>
          <a:endParaRPr lang="he-IL"/>
        </a:p>
      </dgm:t>
    </dgm:pt>
    <dgm:pt modelId="{C51B73A0-03FA-4996-B0E7-4129926FA9F0}" type="pres">
      <dgm:prSet presAssocID="{AC62FCFF-93D5-47E5-9A16-2DB97490BD0E}" presName="node" presStyleLbl="node1" presStyleIdx="1" presStyleCnt="8" custScaleX="109104" custScaleY="178343">
        <dgm:presLayoutVars>
          <dgm:bulletEnabled val="1"/>
        </dgm:presLayoutVars>
      </dgm:prSet>
      <dgm:spPr/>
      <dgm:t>
        <a:bodyPr/>
        <a:lstStyle/>
        <a:p>
          <a:pPr rtl="1"/>
          <a:endParaRPr lang="he-IL"/>
        </a:p>
      </dgm:t>
    </dgm:pt>
    <dgm:pt modelId="{0C131331-33B0-4958-A0F7-34C27166809C}" type="pres">
      <dgm:prSet presAssocID="{ECC95D8D-41FA-4EFD-86D8-BCD83094A7ED}" presName="sibTrans" presStyleLbl="sibTrans2D1" presStyleIdx="1" presStyleCnt="7" custScaleY="178342"/>
      <dgm:spPr/>
      <dgm:t>
        <a:bodyPr/>
        <a:lstStyle/>
        <a:p>
          <a:pPr rtl="1"/>
          <a:endParaRPr lang="he-IL"/>
        </a:p>
      </dgm:t>
    </dgm:pt>
    <dgm:pt modelId="{DF94F1FE-AC94-4101-BF3B-3292BD0610E2}" type="pres">
      <dgm:prSet presAssocID="{ECC95D8D-41FA-4EFD-86D8-BCD83094A7ED}" presName="connectorText" presStyleLbl="sibTrans2D1" presStyleIdx="1" presStyleCnt="7"/>
      <dgm:spPr/>
      <dgm:t>
        <a:bodyPr/>
        <a:lstStyle/>
        <a:p>
          <a:pPr rtl="1"/>
          <a:endParaRPr lang="he-IL"/>
        </a:p>
      </dgm:t>
    </dgm:pt>
    <dgm:pt modelId="{A3AB9F01-2B0A-4222-801C-0E523A3186B7}" type="pres">
      <dgm:prSet presAssocID="{CB73E970-67EE-4919-95B1-4181D0DA95D3}" presName="node" presStyleLbl="node1" presStyleIdx="2" presStyleCnt="8" custScaleY="178343" custLinFactNeighborX="-3766" custLinFactNeighborY="1239">
        <dgm:presLayoutVars>
          <dgm:bulletEnabled val="1"/>
        </dgm:presLayoutVars>
      </dgm:prSet>
      <dgm:spPr/>
      <dgm:t>
        <a:bodyPr/>
        <a:lstStyle/>
        <a:p>
          <a:pPr rtl="1"/>
          <a:endParaRPr lang="he-IL"/>
        </a:p>
      </dgm:t>
    </dgm:pt>
    <dgm:pt modelId="{9754F294-BEA9-4425-946C-35546471CB13}" type="pres">
      <dgm:prSet presAssocID="{EC6A1101-EE9F-4980-BFE0-518C1AE6550E}" presName="sibTrans" presStyleLbl="sibTrans2D1" presStyleIdx="2" presStyleCnt="7" custScaleY="178342"/>
      <dgm:spPr/>
      <dgm:t>
        <a:bodyPr/>
        <a:lstStyle/>
        <a:p>
          <a:pPr rtl="1"/>
          <a:endParaRPr lang="he-IL"/>
        </a:p>
      </dgm:t>
    </dgm:pt>
    <dgm:pt modelId="{46979AB8-5512-47A7-88DD-207CD5608759}" type="pres">
      <dgm:prSet presAssocID="{EC6A1101-EE9F-4980-BFE0-518C1AE6550E}" presName="connectorText" presStyleLbl="sibTrans2D1" presStyleIdx="2" presStyleCnt="7"/>
      <dgm:spPr/>
      <dgm:t>
        <a:bodyPr/>
        <a:lstStyle/>
        <a:p>
          <a:pPr rtl="1"/>
          <a:endParaRPr lang="he-IL"/>
        </a:p>
      </dgm:t>
    </dgm:pt>
    <dgm:pt modelId="{AC4C1151-9384-4D46-910E-9912BA6F46AD}" type="pres">
      <dgm:prSet presAssocID="{94EF560B-B0C5-4A8F-BEE2-1A36687C31B6}" presName="node" presStyleLbl="node1" presStyleIdx="3" presStyleCnt="8" custScaleY="178343">
        <dgm:presLayoutVars>
          <dgm:bulletEnabled val="1"/>
        </dgm:presLayoutVars>
      </dgm:prSet>
      <dgm:spPr/>
      <dgm:t>
        <a:bodyPr/>
        <a:lstStyle/>
        <a:p>
          <a:pPr rtl="1"/>
          <a:endParaRPr lang="he-IL"/>
        </a:p>
      </dgm:t>
    </dgm:pt>
    <dgm:pt modelId="{90C73971-DA24-471B-9A08-E0E079161325}" type="pres">
      <dgm:prSet presAssocID="{47F168E8-C2CC-4577-8B8D-B01171EC8D09}" presName="sibTrans" presStyleLbl="sibTrans2D1" presStyleIdx="3" presStyleCnt="7" custScaleY="178342"/>
      <dgm:spPr/>
      <dgm:t>
        <a:bodyPr/>
        <a:lstStyle/>
        <a:p>
          <a:pPr rtl="1"/>
          <a:endParaRPr lang="he-IL"/>
        </a:p>
      </dgm:t>
    </dgm:pt>
    <dgm:pt modelId="{3D80EB31-81CC-44DA-9661-D09F32412F8B}" type="pres">
      <dgm:prSet presAssocID="{47F168E8-C2CC-4577-8B8D-B01171EC8D09}" presName="connectorText" presStyleLbl="sibTrans2D1" presStyleIdx="3" presStyleCnt="7"/>
      <dgm:spPr/>
      <dgm:t>
        <a:bodyPr/>
        <a:lstStyle/>
        <a:p>
          <a:pPr rtl="1"/>
          <a:endParaRPr lang="he-IL"/>
        </a:p>
      </dgm:t>
    </dgm:pt>
    <dgm:pt modelId="{D0DDC5BD-4841-4E64-A2EE-11FB6845E943}" type="pres">
      <dgm:prSet presAssocID="{710186BC-81B9-4DA4-AFA4-DF76F00A57AD}" presName="node" presStyleLbl="node1" presStyleIdx="4" presStyleCnt="8" custScaleY="178343">
        <dgm:presLayoutVars>
          <dgm:bulletEnabled val="1"/>
        </dgm:presLayoutVars>
      </dgm:prSet>
      <dgm:spPr/>
      <dgm:t>
        <a:bodyPr/>
        <a:lstStyle/>
        <a:p>
          <a:pPr rtl="1"/>
          <a:endParaRPr lang="he-IL"/>
        </a:p>
      </dgm:t>
    </dgm:pt>
    <dgm:pt modelId="{0B74F166-2D94-4961-BA87-A73C8E9FA4BF}" type="pres">
      <dgm:prSet presAssocID="{E5CF469C-B252-4396-86A3-48BAD35C459E}" presName="sibTrans" presStyleLbl="sibTrans2D1" presStyleIdx="4" presStyleCnt="7" custScaleY="178342"/>
      <dgm:spPr/>
      <dgm:t>
        <a:bodyPr/>
        <a:lstStyle/>
        <a:p>
          <a:pPr rtl="1"/>
          <a:endParaRPr lang="he-IL"/>
        </a:p>
      </dgm:t>
    </dgm:pt>
    <dgm:pt modelId="{157B891D-A047-4CB3-9107-09C9E25E184E}" type="pres">
      <dgm:prSet presAssocID="{E5CF469C-B252-4396-86A3-48BAD35C459E}" presName="connectorText" presStyleLbl="sibTrans2D1" presStyleIdx="4" presStyleCnt="7"/>
      <dgm:spPr/>
      <dgm:t>
        <a:bodyPr/>
        <a:lstStyle/>
        <a:p>
          <a:pPr rtl="1"/>
          <a:endParaRPr lang="he-IL"/>
        </a:p>
      </dgm:t>
    </dgm:pt>
    <dgm:pt modelId="{A4AC4BA8-B859-4F79-B9F9-CC957585DBCC}" type="pres">
      <dgm:prSet presAssocID="{EA1E7741-284E-4BB5-A321-ACA5F0AA6ED3}" presName="node" presStyleLbl="node1" presStyleIdx="5" presStyleCnt="8" custScaleX="118783" custScaleY="178343">
        <dgm:presLayoutVars>
          <dgm:bulletEnabled val="1"/>
        </dgm:presLayoutVars>
      </dgm:prSet>
      <dgm:spPr/>
      <dgm:t>
        <a:bodyPr/>
        <a:lstStyle/>
        <a:p>
          <a:pPr rtl="1"/>
          <a:endParaRPr lang="he-IL"/>
        </a:p>
      </dgm:t>
    </dgm:pt>
    <dgm:pt modelId="{EA7B9EEE-FE11-4F68-9BAE-06603770BB9A}" type="pres">
      <dgm:prSet presAssocID="{22FD3875-9F1D-48CF-913A-564E41061284}" presName="sibTrans" presStyleLbl="sibTrans2D1" presStyleIdx="5" presStyleCnt="7" custScaleY="178342"/>
      <dgm:spPr/>
      <dgm:t>
        <a:bodyPr/>
        <a:lstStyle/>
        <a:p>
          <a:pPr rtl="1"/>
          <a:endParaRPr lang="he-IL"/>
        </a:p>
      </dgm:t>
    </dgm:pt>
    <dgm:pt modelId="{BB8297AD-B828-4CDA-8DD0-5B9DEDBEE2E6}" type="pres">
      <dgm:prSet presAssocID="{22FD3875-9F1D-48CF-913A-564E41061284}" presName="connectorText" presStyleLbl="sibTrans2D1" presStyleIdx="5" presStyleCnt="7"/>
      <dgm:spPr/>
      <dgm:t>
        <a:bodyPr/>
        <a:lstStyle/>
        <a:p>
          <a:pPr rtl="1"/>
          <a:endParaRPr lang="he-IL"/>
        </a:p>
      </dgm:t>
    </dgm:pt>
    <dgm:pt modelId="{538A5521-132F-4B54-9375-F9FB8016182E}" type="pres">
      <dgm:prSet presAssocID="{83A188CE-1009-4760-9F82-C68117417C98}" presName="node" presStyleLbl="node1" presStyleIdx="6" presStyleCnt="8" custScaleY="178343">
        <dgm:presLayoutVars>
          <dgm:bulletEnabled val="1"/>
        </dgm:presLayoutVars>
      </dgm:prSet>
      <dgm:spPr/>
      <dgm:t>
        <a:bodyPr/>
        <a:lstStyle/>
        <a:p>
          <a:pPr rtl="1"/>
          <a:endParaRPr lang="he-IL"/>
        </a:p>
      </dgm:t>
    </dgm:pt>
    <dgm:pt modelId="{C4ECA9A3-E009-4DDF-B21E-4C3E007E2418}" type="pres">
      <dgm:prSet presAssocID="{775A37B4-8C6B-4495-90CB-16BBA51A9ACA}" presName="sibTrans" presStyleLbl="sibTrans2D1" presStyleIdx="6" presStyleCnt="7" custScaleY="178342"/>
      <dgm:spPr/>
      <dgm:t>
        <a:bodyPr/>
        <a:lstStyle/>
        <a:p>
          <a:pPr rtl="1"/>
          <a:endParaRPr lang="he-IL"/>
        </a:p>
      </dgm:t>
    </dgm:pt>
    <dgm:pt modelId="{9F5D8EFF-AE42-4C41-AE1A-FFE16DC95674}" type="pres">
      <dgm:prSet presAssocID="{775A37B4-8C6B-4495-90CB-16BBA51A9ACA}" presName="connectorText" presStyleLbl="sibTrans2D1" presStyleIdx="6" presStyleCnt="7"/>
      <dgm:spPr/>
      <dgm:t>
        <a:bodyPr/>
        <a:lstStyle/>
        <a:p>
          <a:pPr rtl="1"/>
          <a:endParaRPr lang="he-IL"/>
        </a:p>
      </dgm:t>
    </dgm:pt>
    <dgm:pt modelId="{D7F9E015-F557-4D68-A62C-3573F1D38122}" type="pres">
      <dgm:prSet presAssocID="{0FB3F1C4-4F72-4268-A247-547D78BBEF83}" presName="node" presStyleLbl="node1" presStyleIdx="7" presStyleCnt="8" custScaleY="178343">
        <dgm:presLayoutVars>
          <dgm:bulletEnabled val="1"/>
        </dgm:presLayoutVars>
      </dgm:prSet>
      <dgm:spPr/>
      <dgm:t>
        <a:bodyPr/>
        <a:lstStyle/>
        <a:p>
          <a:pPr rtl="1"/>
          <a:endParaRPr lang="he-IL"/>
        </a:p>
      </dgm:t>
    </dgm:pt>
  </dgm:ptLst>
  <dgm:cxnLst>
    <dgm:cxn modelId="{383EDEE3-519C-408C-BB40-BF0872630B20}" type="presOf" srcId="{47F168E8-C2CC-4577-8B8D-B01171EC8D09}" destId="{3D80EB31-81CC-44DA-9661-D09F32412F8B}" srcOrd="1" destOrd="0" presId="urn:microsoft.com/office/officeart/2005/8/layout/process1"/>
    <dgm:cxn modelId="{1E8B550B-1118-491C-8312-EB21E8D6A8F7}" type="presOf" srcId="{E5CF469C-B252-4396-86A3-48BAD35C459E}" destId="{0B74F166-2D94-4961-BA87-A73C8E9FA4BF}" srcOrd="0" destOrd="0" presId="urn:microsoft.com/office/officeart/2005/8/layout/process1"/>
    <dgm:cxn modelId="{F3E35F64-6CA0-4569-A4F7-2F347CC32564}" srcId="{4700C0A0-0AD0-43F3-A87E-B0E1384F1BEB}" destId="{AC62FCFF-93D5-47E5-9A16-2DB97490BD0E}" srcOrd="1" destOrd="0" parTransId="{D8519D3C-0221-430B-B703-04A92BD98A20}" sibTransId="{ECC95D8D-41FA-4EFD-86D8-BCD83094A7ED}"/>
    <dgm:cxn modelId="{AC18E0D0-B169-4AC1-AF8A-E10089BF5EDE}" srcId="{4700C0A0-0AD0-43F3-A87E-B0E1384F1BEB}" destId="{CB73E970-67EE-4919-95B1-4181D0DA95D3}" srcOrd="2" destOrd="0" parTransId="{149EF2F5-6AC4-4B48-8F0E-DD4E49A651ED}" sibTransId="{EC6A1101-EE9F-4980-BFE0-518C1AE6550E}"/>
    <dgm:cxn modelId="{0AE21CF7-3AC5-44D2-8C49-89C62E6B80F4}" type="presOf" srcId="{ECC95D8D-41FA-4EFD-86D8-BCD83094A7ED}" destId="{0C131331-33B0-4958-A0F7-34C27166809C}" srcOrd="0" destOrd="0" presId="urn:microsoft.com/office/officeart/2005/8/layout/process1"/>
    <dgm:cxn modelId="{CA8EC659-B328-4D08-8D87-BC8604C9064F}" type="presOf" srcId="{710186BC-81B9-4DA4-AFA4-DF76F00A57AD}" destId="{D0DDC5BD-4841-4E64-A2EE-11FB6845E943}" srcOrd="0" destOrd="0" presId="urn:microsoft.com/office/officeart/2005/8/layout/process1"/>
    <dgm:cxn modelId="{67AE618A-236A-48C2-8D63-47D7E87EF54D}" type="presOf" srcId="{775A37B4-8C6B-4495-90CB-16BBA51A9ACA}" destId="{9F5D8EFF-AE42-4C41-AE1A-FFE16DC95674}" srcOrd="1" destOrd="0" presId="urn:microsoft.com/office/officeart/2005/8/layout/process1"/>
    <dgm:cxn modelId="{A5E7FF13-6848-4137-A1C1-A2FA3011C721}" type="presOf" srcId="{5381B499-AF88-494D-A144-9117FA0398DB}" destId="{E0BF8A53-DE79-4FF7-A0C9-7CF72A69B533}" srcOrd="0" destOrd="0" presId="urn:microsoft.com/office/officeart/2005/8/layout/process1"/>
    <dgm:cxn modelId="{84820D97-FD93-40F2-8EB1-A7E410AE5A84}" type="presOf" srcId="{4700C0A0-0AD0-43F3-A87E-B0E1384F1BEB}" destId="{8381FFB2-B636-4C29-8C7D-F39AA4BA442C}" srcOrd="0" destOrd="0" presId="urn:microsoft.com/office/officeart/2005/8/layout/process1"/>
    <dgm:cxn modelId="{16573762-F160-4F67-8BC4-6B8DA6035784}" type="presOf" srcId="{83A188CE-1009-4760-9F82-C68117417C98}" destId="{538A5521-132F-4B54-9375-F9FB8016182E}" srcOrd="0" destOrd="0" presId="urn:microsoft.com/office/officeart/2005/8/layout/process1"/>
    <dgm:cxn modelId="{496D93DD-39C8-45EA-B30E-B8B36FC0CAE2}" type="presOf" srcId="{94EF560B-B0C5-4A8F-BEE2-1A36687C31B6}" destId="{AC4C1151-9384-4D46-910E-9912BA6F46AD}" srcOrd="0" destOrd="0" presId="urn:microsoft.com/office/officeart/2005/8/layout/process1"/>
    <dgm:cxn modelId="{E22E6EE6-C22A-4935-993F-AF21201A2B0D}" srcId="{4700C0A0-0AD0-43F3-A87E-B0E1384F1BEB}" destId="{710186BC-81B9-4DA4-AFA4-DF76F00A57AD}" srcOrd="4" destOrd="0" parTransId="{894C47A0-3CDE-4BDB-A822-3BD61FDE6735}" sibTransId="{E5CF469C-B252-4396-86A3-48BAD35C459E}"/>
    <dgm:cxn modelId="{3AAFB92B-A889-49A8-81E3-BF04019685C5}" type="presOf" srcId="{22FD3875-9F1D-48CF-913A-564E41061284}" destId="{EA7B9EEE-FE11-4F68-9BAE-06603770BB9A}" srcOrd="0" destOrd="0" presId="urn:microsoft.com/office/officeart/2005/8/layout/process1"/>
    <dgm:cxn modelId="{E6819F7F-7263-4CC4-BB24-A44084D2D0D3}" srcId="{4700C0A0-0AD0-43F3-A87E-B0E1384F1BEB}" destId="{EA1E7741-284E-4BB5-A321-ACA5F0AA6ED3}" srcOrd="5" destOrd="0" parTransId="{7F06AD9F-69DC-4B99-B637-E2FC3DC6E26D}" sibTransId="{22FD3875-9F1D-48CF-913A-564E41061284}"/>
    <dgm:cxn modelId="{2FD8322E-39A1-44A4-9440-A0560E500AE4}" srcId="{4700C0A0-0AD0-43F3-A87E-B0E1384F1BEB}" destId="{83A188CE-1009-4760-9F82-C68117417C98}" srcOrd="6" destOrd="0" parTransId="{AFBB96EC-4E41-4577-8ADB-111E4A6F8783}" sibTransId="{775A37B4-8C6B-4495-90CB-16BBA51A9ACA}"/>
    <dgm:cxn modelId="{7DB38367-AA50-4107-B00D-0B31FEFBE32B}" type="presOf" srcId="{EA1E7741-284E-4BB5-A321-ACA5F0AA6ED3}" destId="{A4AC4BA8-B859-4F79-B9F9-CC957585DBCC}" srcOrd="0" destOrd="0" presId="urn:microsoft.com/office/officeart/2005/8/layout/process1"/>
    <dgm:cxn modelId="{6A018633-1A4D-424F-9E56-902A8317A90E}" type="presOf" srcId="{775A37B4-8C6B-4495-90CB-16BBA51A9ACA}" destId="{C4ECA9A3-E009-4DDF-B21E-4C3E007E2418}" srcOrd="0" destOrd="0" presId="urn:microsoft.com/office/officeart/2005/8/layout/process1"/>
    <dgm:cxn modelId="{1C2631A8-D620-47FA-953D-32B4CBB51616}" type="presOf" srcId="{E5CF469C-B252-4396-86A3-48BAD35C459E}" destId="{157B891D-A047-4CB3-9107-09C9E25E184E}" srcOrd="1" destOrd="0" presId="urn:microsoft.com/office/officeart/2005/8/layout/process1"/>
    <dgm:cxn modelId="{4B360FD4-74E3-4016-A33B-87856B679221}" type="presOf" srcId="{ECC95D8D-41FA-4EFD-86D8-BCD83094A7ED}" destId="{DF94F1FE-AC94-4101-BF3B-3292BD0610E2}" srcOrd="1" destOrd="0" presId="urn:microsoft.com/office/officeart/2005/8/layout/process1"/>
    <dgm:cxn modelId="{1E9D71DA-A705-4FF7-9D93-A21AB5B01E8A}" type="presOf" srcId="{47F168E8-C2CC-4577-8B8D-B01171EC8D09}" destId="{90C73971-DA24-471B-9A08-E0E079161325}" srcOrd="0" destOrd="0" presId="urn:microsoft.com/office/officeart/2005/8/layout/process1"/>
    <dgm:cxn modelId="{F3D47A18-9B80-4D74-82A8-0E1FFF98C338}" type="presOf" srcId="{EC6A1101-EE9F-4980-BFE0-518C1AE6550E}" destId="{9754F294-BEA9-4425-946C-35546471CB13}" srcOrd="0" destOrd="0" presId="urn:microsoft.com/office/officeart/2005/8/layout/process1"/>
    <dgm:cxn modelId="{98EC231A-669F-437C-B042-0103A7F2E4B0}" srcId="{4700C0A0-0AD0-43F3-A87E-B0E1384F1BEB}" destId="{94EF560B-B0C5-4A8F-BEE2-1A36687C31B6}" srcOrd="3" destOrd="0" parTransId="{35670A93-1871-452E-A52D-26FEDC8264F8}" sibTransId="{47F168E8-C2CC-4577-8B8D-B01171EC8D09}"/>
    <dgm:cxn modelId="{8E632CCF-6A5E-42E4-8A28-75ACB8690956}" type="presOf" srcId="{B14B6C6D-9B44-434E-A0F7-C41E4AC73F47}" destId="{1D75206E-E281-4DED-822C-0CC85959DBA3}" srcOrd="0" destOrd="0" presId="urn:microsoft.com/office/officeart/2005/8/layout/process1"/>
    <dgm:cxn modelId="{A1B477B6-02F9-43D1-9641-25E18DB158C0}" srcId="{4700C0A0-0AD0-43F3-A87E-B0E1384F1BEB}" destId="{0FB3F1C4-4F72-4268-A247-547D78BBEF83}" srcOrd="7" destOrd="0" parTransId="{C099F35E-4100-4D75-A3C8-102F1E3CA977}" sibTransId="{D5B97931-F7CF-4135-9CBA-F1C99FA58D33}"/>
    <dgm:cxn modelId="{27F7C50B-B825-463E-A655-FF437A386E76}" type="presOf" srcId="{0FB3F1C4-4F72-4268-A247-547D78BBEF83}" destId="{D7F9E015-F557-4D68-A62C-3573F1D38122}" srcOrd="0" destOrd="0" presId="urn:microsoft.com/office/officeart/2005/8/layout/process1"/>
    <dgm:cxn modelId="{72A59D2E-B498-4E8A-9A46-80070DC42318}" type="presOf" srcId="{CB73E970-67EE-4919-95B1-4181D0DA95D3}" destId="{A3AB9F01-2B0A-4222-801C-0E523A3186B7}" srcOrd="0" destOrd="0" presId="urn:microsoft.com/office/officeart/2005/8/layout/process1"/>
    <dgm:cxn modelId="{8D53DBB5-483A-4491-98B6-1E125F889F5A}" type="presOf" srcId="{22FD3875-9F1D-48CF-913A-564E41061284}" destId="{BB8297AD-B828-4CDA-8DD0-5B9DEDBEE2E6}" srcOrd="1" destOrd="0" presId="urn:microsoft.com/office/officeart/2005/8/layout/process1"/>
    <dgm:cxn modelId="{5C20A6CE-BAF0-46DD-8C49-CC44F1B06B37}" srcId="{4700C0A0-0AD0-43F3-A87E-B0E1384F1BEB}" destId="{B14B6C6D-9B44-434E-A0F7-C41E4AC73F47}" srcOrd="0" destOrd="0" parTransId="{1D67D48F-1AEB-4B2E-BCEC-7C13343A7BFD}" sibTransId="{5381B499-AF88-494D-A144-9117FA0398DB}"/>
    <dgm:cxn modelId="{31210189-7501-43B9-BAF3-2D35E9D9CDD9}" type="presOf" srcId="{EC6A1101-EE9F-4980-BFE0-518C1AE6550E}" destId="{46979AB8-5512-47A7-88DD-207CD5608759}" srcOrd="1" destOrd="0" presId="urn:microsoft.com/office/officeart/2005/8/layout/process1"/>
    <dgm:cxn modelId="{C1ECA01E-085E-4E84-A015-0B9F51EFDCE2}" type="presOf" srcId="{AC62FCFF-93D5-47E5-9A16-2DB97490BD0E}" destId="{C51B73A0-03FA-4996-B0E7-4129926FA9F0}" srcOrd="0" destOrd="0" presId="urn:microsoft.com/office/officeart/2005/8/layout/process1"/>
    <dgm:cxn modelId="{5F00C0DB-A29C-42D8-9568-9B85190AED62}" type="presOf" srcId="{5381B499-AF88-494D-A144-9117FA0398DB}" destId="{5A427554-23FD-4F31-8F7C-31230262018B}" srcOrd="1" destOrd="0" presId="urn:microsoft.com/office/officeart/2005/8/layout/process1"/>
    <dgm:cxn modelId="{A3A0988C-095F-4D4A-ADAA-5F06D7F5752D}" type="presParOf" srcId="{8381FFB2-B636-4C29-8C7D-F39AA4BA442C}" destId="{1D75206E-E281-4DED-822C-0CC85959DBA3}" srcOrd="0" destOrd="0" presId="urn:microsoft.com/office/officeart/2005/8/layout/process1"/>
    <dgm:cxn modelId="{E0D9A500-4F09-4A2E-8549-3E2BF29B60F5}" type="presParOf" srcId="{8381FFB2-B636-4C29-8C7D-F39AA4BA442C}" destId="{E0BF8A53-DE79-4FF7-A0C9-7CF72A69B533}" srcOrd="1" destOrd="0" presId="urn:microsoft.com/office/officeart/2005/8/layout/process1"/>
    <dgm:cxn modelId="{280CFC2F-991F-49D8-8EC9-7534F2337E89}" type="presParOf" srcId="{E0BF8A53-DE79-4FF7-A0C9-7CF72A69B533}" destId="{5A427554-23FD-4F31-8F7C-31230262018B}" srcOrd="0" destOrd="0" presId="urn:microsoft.com/office/officeart/2005/8/layout/process1"/>
    <dgm:cxn modelId="{F5840A81-A39D-4744-92FD-54D71E93A337}" type="presParOf" srcId="{8381FFB2-B636-4C29-8C7D-F39AA4BA442C}" destId="{C51B73A0-03FA-4996-B0E7-4129926FA9F0}" srcOrd="2" destOrd="0" presId="urn:microsoft.com/office/officeart/2005/8/layout/process1"/>
    <dgm:cxn modelId="{30B0928D-C7F7-48F4-AFBB-A591A3D89A19}" type="presParOf" srcId="{8381FFB2-B636-4C29-8C7D-F39AA4BA442C}" destId="{0C131331-33B0-4958-A0F7-34C27166809C}" srcOrd="3" destOrd="0" presId="urn:microsoft.com/office/officeart/2005/8/layout/process1"/>
    <dgm:cxn modelId="{FDA5F0D4-24F0-4869-B5EC-AFE12A9A2B9E}" type="presParOf" srcId="{0C131331-33B0-4958-A0F7-34C27166809C}" destId="{DF94F1FE-AC94-4101-BF3B-3292BD0610E2}" srcOrd="0" destOrd="0" presId="urn:microsoft.com/office/officeart/2005/8/layout/process1"/>
    <dgm:cxn modelId="{AB41537E-ADA8-43DA-BDE1-AA6F848B182F}" type="presParOf" srcId="{8381FFB2-B636-4C29-8C7D-F39AA4BA442C}" destId="{A3AB9F01-2B0A-4222-801C-0E523A3186B7}" srcOrd="4" destOrd="0" presId="urn:microsoft.com/office/officeart/2005/8/layout/process1"/>
    <dgm:cxn modelId="{5BE8DA1D-F762-41E0-B447-AE453776E968}" type="presParOf" srcId="{8381FFB2-B636-4C29-8C7D-F39AA4BA442C}" destId="{9754F294-BEA9-4425-946C-35546471CB13}" srcOrd="5" destOrd="0" presId="urn:microsoft.com/office/officeart/2005/8/layout/process1"/>
    <dgm:cxn modelId="{AC4C8998-851F-4F7E-B84D-88E8165BE663}" type="presParOf" srcId="{9754F294-BEA9-4425-946C-35546471CB13}" destId="{46979AB8-5512-47A7-88DD-207CD5608759}" srcOrd="0" destOrd="0" presId="urn:microsoft.com/office/officeart/2005/8/layout/process1"/>
    <dgm:cxn modelId="{0C820ADA-A0AF-4DB7-B16E-49DF527B30E1}" type="presParOf" srcId="{8381FFB2-B636-4C29-8C7D-F39AA4BA442C}" destId="{AC4C1151-9384-4D46-910E-9912BA6F46AD}" srcOrd="6" destOrd="0" presId="urn:microsoft.com/office/officeart/2005/8/layout/process1"/>
    <dgm:cxn modelId="{4FF23F85-99C5-4B97-8A68-AAE1318DF783}" type="presParOf" srcId="{8381FFB2-B636-4C29-8C7D-F39AA4BA442C}" destId="{90C73971-DA24-471B-9A08-E0E079161325}" srcOrd="7" destOrd="0" presId="urn:microsoft.com/office/officeart/2005/8/layout/process1"/>
    <dgm:cxn modelId="{5F8CF90E-ECA0-4E5D-85E9-E74BEAF02535}" type="presParOf" srcId="{90C73971-DA24-471B-9A08-E0E079161325}" destId="{3D80EB31-81CC-44DA-9661-D09F32412F8B}" srcOrd="0" destOrd="0" presId="urn:microsoft.com/office/officeart/2005/8/layout/process1"/>
    <dgm:cxn modelId="{0880EDFA-A56C-4E06-B7CD-B1BB5651D1E7}" type="presParOf" srcId="{8381FFB2-B636-4C29-8C7D-F39AA4BA442C}" destId="{D0DDC5BD-4841-4E64-A2EE-11FB6845E943}" srcOrd="8" destOrd="0" presId="urn:microsoft.com/office/officeart/2005/8/layout/process1"/>
    <dgm:cxn modelId="{111F409D-0BC9-4437-BAA1-8C9B6D044D52}" type="presParOf" srcId="{8381FFB2-B636-4C29-8C7D-F39AA4BA442C}" destId="{0B74F166-2D94-4961-BA87-A73C8E9FA4BF}" srcOrd="9" destOrd="0" presId="urn:microsoft.com/office/officeart/2005/8/layout/process1"/>
    <dgm:cxn modelId="{FAD1F560-536D-49A2-B0A6-997F15E62068}" type="presParOf" srcId="{0B74F166-2D94-4961-BA87-A73C8E9FA4BF}" destId="{157B891D-A047-4CB3-9107-09C9E25E184E}" srcOrd="0" destOrd="0" presId="urn:microsoft.com/office/officeart/2005/8/layout/process1"/>
    <dgm:cxn modelId="{48CA3970-D016-494C-A5ED-BC861E49C515}" type="presParOf" srcId="{8381FFB2-B636-4C29-8C7D-F39AA4BA442C}" destId="{A4AC4BA8-B859-4F79-B9F9-CC957585DBCC}" srcOrd="10" destOrd="0" presId="urn:microsoft.com/office/officeart/2005/8/layout/process1"/>
    <dgm:cxn modelId="{701F8475-E1F1-40C4-B9F0-DAE294EA8CD6}" type="presParOf" srcId="{8381FFB2-B636-4C29-8C7D-F39AA4BA442C}" destId="{EA7B9EEE-FE11-4F68-9BAE-06603770BB9A}" srcOrd="11" destOrd="0" presId="urn:microsoft.com/office/officeart/2005/8/layout/process1"/>
    <dgm:cxn modelId="{3DE87237-A862-49E6-B312-3D8572F2EC60}" type="presParOf" srcId="{EA7B9EEE-FE11-4F68-9BAE-06603770BB9A}" destId="{BB8297AD-B828-4CDA-8DD0-5B9DEDBEE2E6}" srcOrd="0" destOrd="0" presId="urn:microsoft.com/office/officeart/2005/8/layout/process1"/>
    <dgm:cxn modelId="{531DB53A-961D-4AE0-B3D4-49E992777C28}" type="presParOf" srcId="{8381FFB2-B636-4C29-8C7D-F39AA4BA442C}" destId="{538A5521-132F-4B54-9375-F9FB8016182E}" srcOrd="12" destOrd="0" presId="urn:microsoft.com/office/officeart/2005/8/layout/process1"/>
    <dgm:cxn modelId="{2BE183C7-28B3-4592-815D-56D1FB47DC75}" type="presParOf" srcId="{8381FFB2-B636-4C29-8C7D-F39AA4BA442C}" destId="{C4ECA9A3-E009-4DDF-B21E-4C3E007E2418}" srcOrd="13" destOrd="0" presId="urn:microsoft.com/office/officeart/2005/8/layout/process1"/>
    <dgm:cxn modelId="{D9E37263-E34D-4477-9987-8275FA9C83D8}" type="presParOf" srcId="{C4ECA9A3-E009-4DDF-B21E-4C3E007E2418}" destId="{9F5D8EFF-AE42-4C41-AE1A-FFE16DC95674}" srcOrd="0" destOrd="0" presId="urn:microsoft.com/office/officeart/2005/8/layout/process1"/>
    <dgm:cxn modelId="{9F8A7D7B-32BB-40C6-BFB0-30888BD18586}" type="presParOf" srcId="{8381FFB2-B636-4C29-8C7D-F39AA4BA442C}" destId="{D7F9E015-F557-4D68-A62C-3573F1D38122}" srcOrd="1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CF075F-0E8E-4238-B77C-D02F5F7342C0}"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pPr rtl="1"/>
          <a:endParaRPr lang="he-IL"/>
        </a:p>
      </dgm:t>
    </dgm:pt>
    <dgm:pt modelId="{292DCE0B-1B77-4105-B508-2291B5C8E787}">
      <dgm:prSet/>
      <dgm:spPr/>
      <dgm:t>
        <a:bodyPr/>
        <a:lstStyle/>
        <a:p>
          <a:pPr algn="l" rtl="0"/>
          <a:r>
            <a:rPr lang="en-US" b="1" dirty="0" smtClean="0"/>
            <a:t>Management in the public service</a:t>
          </a:r>
          <a:endParaRPr lang="he-IL" b="1" dirty="0" smtClean="0"/>
        </a:p>
      </dgm:t>
    </dgm:pt>
    <dgm:pt modelId="{EDCF0640-94F7-46B0-AA09-42F8CEF5E925}" type="parTrans" cxnId="{A5E6E77B-55D0-4105-82EC-AA57EA97E223}">
      <dgm:prSet/>
      <dgm:spPr/>
      <dgm:t>
        <a:bodyPr/>
        <a:lstStyle/>
        <a:p>
          <a:pPr rtl="1"/>
          <a:endParaRPr lang="he-IL"/>
        </a:p>
      </dgm:t>
    </dgm:pt>
    <dgm:pt modelId="{C45EC82C-C8B5-4855-B051-DB33853054E3}" type="sibTrans" cxnId="{A5E6E77B-55D0-4105-82EC-AA57EA97E223}">
      <dgm:prSet/>
      <dgm:spPr/>
      <dgm:t>
        <a:bodyPr/>
        <a:lstStyle/>
        <a:p>
          <a:pPr rtl="1"/>
          <a:endParaRPr lang="he-IL"/>
        </a:p>
      </dgm:t>
    </dgm:pt>
    <dgm:pt modelId="{F73757BB-BE9B-47A6-BACD-2A90EEB6D266}">
      <dgm:prSet/>
      <dgm:spPr/>
      <dgm:t>
        <a:bodyPr/>
        <a:lstStyle/>
        <a:p>
          <a:pPr algn="l" rtl="0"/>
          <a:r>
            <a:rPr lang="en-US" b="1" dirty="0" smtClean="0"/>
            <a:t>National politics</a:t>
          </a:r>
          <a:endParaRPr lang="he-IL" b="1" dirty="0"/>
        </a:p>
      </dgm:t>
    </dgm:pt>
    <dgm:pt modelId="{5027B869-75F4-443D-8E52-B9595C5A7CC0}" type="parTrans" cxnId="{8AB18F8A-96E8-448B-A00B-27C812A3801A}">
      <dgm:prSet/>
      <dgm:spPr/>
      <dgm:t>
        <a:bodyPr/>
        <a:lstStyle/>
        <a:p>
          <a:pPr rtl="1"/>
          <a:endParaRPr lang="he-IL"/>
        </a:p>
      </dgm:t>
    </dgm:pt>
    <dgm:pt modelId="{3CC98D9F-9CBF-4A82-9D9A-58ECCA0B71B2}" type="sibTrans" cxnId="{8AB18F8A-96E8-448B-A00B-27C812A3801A}">
      <dgm:prSet/>
      <dgm:spPr/>
      <dgm:t>
        <a:bodyPr/>
        <a:lstStyle/>
        <a:p>
          <a:pPr rtl="1"/>
          <a:endParaRPr lang="he-IL"/>
        </a:p>
      </dgm:t>
    </dgm:pt>
    <dgm:pt modelId="{89874138-6334-49ED-BA80-8D39B783C16C}">
      <dgm:prSet/>
      <dgm:spPr/>
      <dgm:t>
        <a:bodyPr/>
        <a:lstStyle/>
        <a:p>
          <a:pPr algn="r" rtl="1"/>
          <a:r>
            <a:rPr lang="en-US" b="1" dirty="0" smtClean="0"/>
            <a:t>Business enterprise to the face of the regulator</a:t>
          </a:r>
          <a:endParaRPr lang="he-IL" b="1" dirty="0"/>
        </a:p>
      </dgm:t>
    </dgm:pt>
    <dgm:pt modelId="{54DE67E6-688C-46C5-A147-F65B82206CD8}" type="parTrans" cxnId="{927A664A-DC7D-4F89-855A-53053FD6E9F0}">
      <dgm:prSet/>
      <dgm:spPr/>
      <dgm:t>
        <a:bodyPr/>
        <a:lstStyle/>
        <a:p>
          <a:pPr rtl="1"/>
          <a:endParaRPr lang="he-IL"/>
        </a:p>
      </dgm:t>
    </dgm:pt>
    <dgm:pt modelId="{6A8CF408-EAF8-4D5C-BC06-60E4C606FA4A}" type="sibTrans" cxnId="{927A664A-DC7D-4F89-855A-53053FD6E9F0}">
      <dgm:prSet/>
      <dgm:spPr/>
      <dgm:t>
        <a:bodyPr/>
        <a:lstStyle/>
        <a:p>
          <a:pPr rtl="1"/>
          <a:endParaRPr lang="he-IL"/>
        </a:p>
      </dgm:t>
    </dgm:pt>
    <dgm:pt modelId="{B0389E3B-F313-49D8-ADF1-D4DD910A33C7}">
      <dgm:prSet/>
      <dgm:spPr/>
      <dgm:t>
        <a:bodyPr/>
        <a:lstStyle/>
        <a:p>
          <a:pPr algn="l" rtl="0"/>
          <a:r>
            <a:rPr lang="en-US" b="1" dirty="0" smtClean="0"/>
            <a:t>Recommendations to the next government</a:t>
          </a:r>
          <a:endParaRPr lang="he-IL" b="1" dirty="0"/>
        </a:p>
      </dgm:t>
    </dgm:pt>
    <dgm:pt modelId="{61EB79E5-37F7-48F6-A0A3-A50D16DA7166}" type="sibTrans" cxnId="{C8A635AA-FCF2-4AD9-A96C-788608D3CFB7}">
      <dgm:prSet/>
      <dgm:spPr/>
      <dgm:t>
        <a:bodyPr/>
        <a:lstStyle/>
        <a:p>
          <a:pPr rtl="1"/>
          <a:endParaRPr lang="he-IL"/>
        </a:p>
      </dgm:t>
    </dgm:pt>
    <dgm:pt modelId="{2F9AAA51-BAFC-495D-9F51-5CD98EE64A1F}" type="parTrans" cxnId="{C8A635AA-FCF2-4AD9-A96C-788608D3CFB7}">
      <dgm:prSet/>
      <dgm:spPr/>
      <dgm:t>
        <a:bodyPr/>
        <a:lstStyle/>
        <a:p>
          <a:pPr rtl="1"/>
          <a:endParaRPr lang="he-IL"/>
        </a:p>
      </dgm:t>
    </dgm:pt>
    <dgm:pt modelId="{00D120C1-0390-404C-8AA6-6B2EB45FFE27}">
      <dgm:prSet/>
      <dgm:spPr/>
      <dgm:t>
        <a:bodyPr/>
        <a:lstStyle/>
        <a:p>
          <a:pPr algn="l" rtl="0"/>
          <a:r>
            <a:rPr lang="en-US" b="1" dirty="0" smtClean="0"/>
            <a:t>Innovation and service improvement</a:t>
          </a:r>
          <a:endParaRPr lang="he-IL" b="1" dirty="0"/>
        </a:p>
      </dgm:t>
    </dgm:pt>
    <dgm:pt modelId="{DFAE8236-F9CE-4408-A704-A7A67E8C6FB7}" type="sibTrans" cxnId="{DC0423F2-B52D-4785-94FC-2CFD2988C623}">
      <dgm:prSet/>
      <dgm:spPr/>
      <dgm:t>
        <a:bodyPr/>
        <a:lstStyle/>
        <a:p>
          <a:pPr rtl="1"/>
          <a:endParaRPr lang="he-IL"/>
        </a:p>
      </dgm:t>
    </dgm:pt>
    <dgm:pt modelId="{CE4A5F40-7FEC-4D12-9D69-C6F0D539B01C}" type="parTrans" cxnId="{DC0423F2-B52D-4785-94FC-2CFD2988C623}">
      <dgm:prSet/>
      <dgm:spPr/>
      <dgm:t>
        <a:bodyPr/>
        <a:lstStyle/>
        <a:p>
          <a:pPr rtl="1"/>
          <a:endParaRPr lang="he-IL"/>
        </a:p>
      </dgm:t>
    </dgm:pt>
    <dgm:pt modelId="{676A4A23-314E-4605-B978-D32621E827CD}">
      <dgm:prSet/>
      <dgm:spPr/>
      <dgm:t>
        <a:bodyPr/>
        <a:lstStyle/>
        <a:p>
          <a:pPr algn="l" rtl="0"/>
          <a:r>
            <a:rPr lang="en-US" b="1" dirty="0" smtClean="0"/>
            <a:t>Rural and agricultural sector</a:t>
          </a:r>
          <a:endParaRPr lang="he-IL" b="1" dirty="0"/>
        </a:p>
      </dgm:t>
    </dgm:pt>
    <dgm:pt modelId="{5628122D-DE36-4C49-ADE7-E43BACAB6066}" type="sibTrans" cxnId="{2E9DDAE0-C8AF-4FD0-89BE-F0B819FDAEC2}">
      <dgm:prSet/>
      <dgm:spPr/>
      <dgm:t>
        <a:bodyPr/>
        <a:lstStyle/>
        <a:p>
          <a:pPr rtl="1"/>
          <a:endParaRPr lang="he-IL"/>
        </a:p>
      </dgm:t>
    </dgm:pt>
    <dgm:pt modelId="{4E641D26-1723-4D23-A3A6-E8283913C058}" type="parTrans" cxnId="{2E9DDAE0-C8AF-4FD0-89BE-F0B819FDAEC2}">
      <dgm:prSet/>
      <dgm:spPr/>
      <dgm:t>
        <a:bodyPr/>
        <a:lstStyle/>
        <a:p>
          <a:pPr rtl="1"/>
          <a:endParaRPr lang="he-IL"/>
        </a:p>
      </dgm:t>
    </dgm:pt>
    <dgm:pt modelId="{618E70F0-767B-4291-B38D-3165B9E6DB6E}" type="pres">
      <dgm:prSet presAssocID="{3DCF075F-0E8E-4238-B77C-D02F5F7342C0}" presName="Name0" presStyleCnt="0">
        <dgm:presLayoutVars>
          <dgm:dir/>
          <dgm:animLvl val="lvl"/>
          <dgm:resizeHandles val="exact"/>
        </dgm:presLayoutVars>
      </dgm:prSet>
      <dgm:spPr/>
      <dgm:t>
        <a:bodyPr/>
        <a:lstStyle/>
        <a:p>
          <a:pPr rtl="1"/>
          <a:endParaRPr lang="he-IL"/>
        </a:p>
      </dgm:t>
    </dgm:pt>
    <dgm:pt modelId="{A03412AC-E44A-42F8-B2B7-ABA665AD15F3}" type="pres">
      <dgm:prSet presAssocID="{292DCE0B-1B77-4105-B508-2291B5C8E787}" presName="linNode" presStyleCnt="0"/>
      <dgm:spPr/>
      <dgm:t>
        <a:bodyPr/>
        <a:lstStyle/>
        <a:p>
          <a:pPr rtl="1"/>
          <a:endParaRPr lang="he-IL"/>
        </a:p>
      </dgm:t>
    </dgm:pt>
    <dgm:pt modelId="{92AE262E-036D-497C-A520-F384AC78D7F8}" type="pres">
      <dgm:prSet presAssocID="{292DCE0B-1B77-4105-B508-2291B5C8E787}" presName="parentText" presStyleLbl="node1" presStyleIdx="0" presStyleCnt="6" custScaleX="267510" custScaleY="302238" custLinFactNeighborX="256" custLinFactNeighborY="-281">
        <dgm:presLayoutVars>
          <dgm:chMax val="1"/>
          <dgm:bulletEnabled val="1"/>
        </dgm:presLayoutVars>
      </dgm:prSet>
      <dgm:spPr/>
      <dgm:t>
        <a:bodyPr/>
        <a:lstStyle/>
        <a:p>
          <a:pPr rtl="1"/>
          <a:endParaRPr lang="he-IL"/>
        </a:p>
      </dgm:t>
    </dgm:pt>
    <dgm:pt modelId="{3A9F4C20-A284-4510-811F-B23F430E8679}" type="pres">
      <dgm:prSet presAssocID="{C45EC82C-C8B5-4855-B051-DB33853054E3}" presName="sp" presStyleCnt="0"/>
      <dgm:spPr/>
      <dgm:t>
        <a:bodyPr/>
        <a:lstStyle/>
        <a:p>
          <a:pPr rtl="1"/>
          <a:endParaRPr lang="he-IL"/>
        </a:p>
      </dgm:t>
    </dgm:pt>
    <dgm:pt modelId="{38497DCC-1EF6-408B-A80C-C199343AD3DD}" type="pres">
      <dgm:prSet presAssocID="{676A4A23-314E-4605-B978-D32621E827CD}" presName="linNode" presStyleCnt="0"/>
      <dgm:spPr/>
      <dgm:t>
        <a:bodyPr/>
        <a:lstStyle/>
        <a:p>
          <a:pPr rtl="1"/>
          <a:endParaRPr lang="he-IL"/>
        </a:p>
      </dgm:t>
    </dgm:pt>
    <dgm:pt modelId="{EDB8304D-87FF-4D50-850D-F61DF5E463E4}" type="pres">
      <dgm:prSet presAssocID="{676A4A23-314E-4605-B978-D32621E827CD}" presName="parentText" presStyleLbl="node1" presStyleIdx="1" presStyleCnt="6" custScaleX="267510" custScaleY="302238" custLinFactNeighborY="5929">
        <dgm:presLayoutVars>
          <dgm:chMax val="1"/>
          <dgm:bulletEnabled val="1"/>
        </dgm:presLayoutVars>
      </dgm:prSet>
      <dgm:spPr/>
      <dgm:t>
        <a:bodyPr/>
        <a:lstStyle/>
        <a:p>
          <a:pPr rtl="1"/>
          <a:endParaRPr lang="he-IL"/>
        </a:p>
      </dgm:t>
    </dgm:pt>
    <dgm:pt modelId="{572A2180-C3E4-4EB8-B570-2B71DA93210D}" type="pres">
      <dgm:prSet presAssocID="{5628122D-DE36-4C49-ADE7-E43BACAB6066}" presName="sp" presStyleCnt="0"/>
      <dgm:spPr/>
      <dgm:t>
        <a:bodyPr/>
        <a:lstStyle/>
        <a:p>
          <a:pPr rtl="1"/>
          <a:endParaRPr lang="he-IL"/>
        </a:p>
      </dgm:t>
    </dgm:pt>
    <dgm:pt modelId="{B3E3BEFC-0837-47DE-B8DA-7217C95E19C4}" type="pres">
      <dgm:prSet presAssocID="{00D120C1-0390-404C-8AA6-6B2EB45FFE27}" presName="linNode" presStyleCnt="0"/>
      <dgm:spPr/>
      <dgm:t>
        <a:bodyPr/>
        <a:lstStyle/>
        <a:p>
          <a:pPr rtl="1"/>
          <a:endParaRPr lang="he-IL"/>
        </a:p>
      </dgm:t>
    </dgm:pt>
    <dgm:pt modelId="{A84292C6-FD94-475B-A1A0-8E7D318F366B}" type="pres">
      <dgm:prSet presAssocID="{00D120C1-0390-404C-8AA6-6B2EB45FFE27}" presName="parentText" presStyleLbl="node1" presStyleIdx="2" presStyleCnt="6" custScaleX="267510" custScaleY="302238">
        <dgm:presLayoutVars>
          <dgm:chMax val="1"/>
          <dgm:bulletEnabled val="1"/>
        </dgm:presLayoutVars>
      </dgm:prSet>
      <dgm:spPr/>
      <dgm:t>
        <a:bodyPr/>
        <a:lstStyle/>
        <a:p>
          <a:pPr rtl="1"/>
          <a:endParaRPr lang="he-IL"/>
        </a:p>
      </dgm:t>
    </dgm:pt>
    <dgm:pt modelId="{F13DC579-74F3-48E3-96D1-7755E2FA2B59}" type="pres">
      <dgm:prSet presAssocID="{DFAE8236-F9CE-4408-A704-A7A67E8C6FB7}" presName="sp" presStyleCnt="0"/>
      <dgm:spPr/>
      <dgm:t>
        <a:bodyPr/>
        <a:lstStyle/>
        <a:p>
          <a:pPr rtl="1"/>
          <a:endParaRPr lang="he-IL"/>
        </a:p>
      </dgm:t>
    </dgm:pt>
    <dgm:pt modelId="{7361B79D-2419-428E-8DB9-BC989F8C15F6}" type="pres">
      <dgm:prSet presAssocID="{B0389E3B-F313-49D8-ADF1-D4DD910A33C7}" presName="linNode" presStyleCnt="0"/>
      <dgm:spPr/>
    </dgm:pt>
    <dgm:pt modelId="{884D9946-36F1-4424-8594-84D59836E2E5}" type="pres">
      <dgm:prSet presAssocID="{B0389E3B-F313-49D8-ADF1-D4DD910A33C7}" presName="parentText" presStyleLbl="node1" presStyleIdx="3" presStyleCnt="6" custScaleX="267510" custScaleY="302238">
        <dgm:presLayoutVars>
          <dgm:chMax val="1"/>
          <dgm:bulletEnabled val="1"/>
        </dgm:presLayoutVars>
      </dgm:prSet>
      <dgm:spPr/>
      <dgm:t>
        <a:bodyPr/>
        <a:lstStyle/>
        <a:p>
          <a:pPr rtl="1"/>
          <a:endParaRPr lang="he-IL"/>
        </a:p>
      </dgm:t>
    </dgm:pt>
    <dgm:pt modelId="{9423A555-4CAA-43D1-A2BF-FFAFF2312FD3}" type="pres">
      <dgm:prSet presAssocID="{61EB79E5-37F7-48F6-A0A3-A50D16DA7166}" presName="sp" presStyleCnt="0"/>
      <dgm:spPr/>
    </dgm:pt>
    <dgm:pt modelId="{E139E158-6E96-4954-A413-7E7BE3C56E7F}" type="pres">
      <dgm:prSet presAssocID="{89874138-6334-49ED-BA80-8D39B783C16C}" presName="linNode" presStyleCnt="0"/>
      <dgm:spPr/>
    </dgm:pt>
    <dgm:pt modelId="{1F6D8179-07B3-4B73-9213-7D5BD4E99DA9}" type="pres">
      <dgm:prSet presAssocID="{89874138-6334-49ED-BA80-8D39B783C16C}" presName="parentText" presStyleLbl="node1" presStyleIdx="4" presStyleCnt="6" custScaleX="267510" custScaleY="302238">
        <dgm:presLayoutVars>
          <dgm:chMax val="1"/>
          <dgm:bulletEnabled val="1"/>
        </dgm:presLayoutVars>
      </dgm:prSet>
      <dgm:spPr/>
      <dgm:t>
        <a:bodyPr/>
        <a:lstStyle/>
        <a:p>
          <a:pPr rtl="1"/>
          <a:endParaRPr lang="he-IL"/>
        </a:p>
      </dgm:t>
    </dgm:pt>
    <dgm:pt modelId="{89073BB2-CB43-42EF-A8DB-02F2449DEFF8}" type="pres">
      <dgm:prSet presAssocID="{6A8CF408-EAF8-4D5C-BC06-60E4C606FA4A}" presName="sp" presStyleCnt="0"/>
      <dgm:spPr/>
    </dgm:pt>
    <dgm:pt modelId="{9B0FE45E-404D-47DB-A1E8-5B6DF8E7B802}" type="pres">
      <dgm:prSet presAssocID="{F73757BB-BE9B-47A6-BACD-2A90EEB6D266}" presName="linNode" presStyleCnt="0"/>
      <dgm:spPr/>
      <dgm:t>
        <a:bodyPr/>
        <a:lstStyle/>
        <a:p>
          <a:pPr rtl="1"/>
          <a:endParaRPr lang="he-IL"/>
        </a:p>
      </dgm:t>
    </dgm:pt>
    <dgm:pt modelId="{1271317A-7EB0-441D-A5D9-222D04BB9292}" type="pres">
      <dgm:prSet presAssocID="{F73757BB-BE9B-47A6-BACD-2A90EEB6D266}" presName="parentText" presStyleLbl="node1" presStyleIdx="5" presStyleCnt="6" custScaleX="267510" custScaleY="302238">
        <dgm:presLayoutVars>
          <dgm:chMax val="1"/>
          <dgm:bulletEnabled val="1"/>
        </dgm:presLayoutVars>
      </dgm:prSet>
      <dgm:spPr/>
      <dgm:t>
        <a:bodyPr/>
        <a:lstStyle/>
        <a:p>
          <a:pPr rtl="1"/>
          <a:endParaRPr lang="he-IL"/>
        </a:p>
      </dgm:t>
    </dgm:pt>
  </dgm:ptLst>
  <dgm:cxnLst>
    <dgm:cxn modelId="{88133768-A59F-46B5-A063-05F1808DDE2A}" type="presOf" srcId="{00D120C1-0390-404C-8AA6-6B2EB45FFE27}" destId="{A84292C6-FD94-475B-A1A0-8E7D318F366B}" srcOrd="0" destOrd="0" presId="urn:microsoft.com/office/officeart/2005/8/layout/vList5"/>
    <dgm:cxn modelId="{A5E6E77B-55D0-4105-82EC-AA57EA97E223}" srcId="{3DCF075F-0E8E-4238-B77C-D02F5F7342C0}" destId="{292DCE0B-1B77-4105-B508-2291B5C8E787}" srcOrd="0" destOrd="0" parTransId="{EDCF0640-94F7-46B0-AA09-42F8CEF5E925}" sibTransId="{C45EC82C-C8B5-4855-B051-DB33853054E3}"/>
    <dgm:cxn modelId="{1E7E481F-5BED-4D4C-BDDE-106B4F86E8B0}" type="presOf" srcId="{676A4A23-314E-4605-B978-D32621E827CD}" destId="{EDB8304D-87FF-4D50-850D-F61DF5E463E4}" srcOrd="0" destOrd="0" presId="urn:microsoft.com/office/officeart/2005/8/layout/vList5"/>
    <dgm:cxn modelId="{F4452545-7CD2-4CF0-9B1F-2C103811595C}" type="presOf" srcId="{F73757BB-BE9B-47A6-BACD-2A90EEB6D266}" destId="{1271317A-7EB0-441D-A5D9-222D04BB9292}" srcOrd="0" destOrd="0" presId="urn:microsoft.com/office/officeart/2005/8/layout/vList5"/>
    <dgm:cxn modelId="{7CE40CBA-80A8-4E27-AEB5-F5B95BE0EEA5}" type="presOf" srcId="{292DCE0B-1B77-4105-B508-2291B5C8E787}" destId="{92AE262E-036D-497C-A520-F384AC78D7F8}" srcOrd="0" destOrd="0" presId="urn:microsoft.com/office/officeart/2005/8/layout/vList5"/>
    <dgm:cxn modelId="{927A664A-DC7D-4F89-855A-53053FD6E9F0}" srcId="{3DCF075F-0E8E-4238-B77C-D02F5F7342C0}" destId="{89874138-6334-49ED-BA80-8D39B783C16C}" srcOrd="4" destOrd="0" parTransId="{54DE67E6-688C-46C5-A147-F65B82206CD8}" sibTransId="{6A8CF408-EAF8-4D5C-BC06-60E4C606FA4A}"/>
    <dgm:cxn modelId="{2E9DDAE0-C8AF-4FD0-89BE-F0B819FDAEC2}" srcId="{3DCF075F-0E8E-4238-B77C-D02F5F7342C0}" destId="{676A4A23-314E-4605-B978-D32621E827CD}" srcOrd="1" destOrd="0" parTransId="{4E641D26-1723-4D23-A3A6-E8283913C058}" sibTransId="{5628122D-DE36-4C49-ADE7-E43BACAB6066}"/>
    <dgm:cxn modelId="{8D4D5CD2-ABD9-44DB-BC81-9DC4CA392F0D}" type="presOf" srcId="{89874138-6334-49ED-BA80-8D39B783C16C}" destId="{1F6D8179-07B3-4B73-9213-7D5BD4E99DA9}" srcOrd="0" destOrd="0" presId="urn:microsoft.com/office/officeart/2005/8/layout/vList5"/>
    <dgm:cxn modelId="{8AB18F8A-96E8-448B-A00B-27C812A3801A}" srcId="{3DCF075F-0E8E-4238-B77C-D02F5F7342C0}" destId="{F73757BB-BE9B-47A6-BACD-2A90EEB6D266}" srcOrd="5" destOrd="0" parTransId="{5027B869-75F4-443D-8E52-B9595C5A7CC0}" sibTransId="{3CC98D9F-9CBF-4A82-9D9A-58ECCA0B71B2}"/>
    <dgm:cxn modelId="{DC0423F2-B52D-4785-94FC-2CFD2988C623}" srcId="{3DCF075F-0E8E-4238-B77C-D02F5F7342C0}" destId="{00D120C1-0390-404C-8AA6-6B2EB45FFE27}" srcOrd="2" destOrd="0" parTransId="{CE4A5F40-7FEC-4D12-9D69-C6F0D539B01C}" sibTransId="{DFAE8236-F9CE-4408-A704-A7A67E8C6FB7}"/>
    <dgm:cxn modelId="{547BE612-A832-48F5-97CE-0C156265A7FF}" type="presOf" srcId="{3DCF075F-0E8E-4238-B77C-D02F5F7342C0}" destId="{618E70F0-767B-4291-B38D-3165B9E6DB6E}" srcOrd="0" destOrd="0" presId="urn:microsoft.com/office/officeart/2005/8/layout/vList5"/>
    <dgm:cxn modelId="{C8A635AA-FCF2-4AD9-A96C-788608D3CFB7}" srcId="{3DCF075F-0E8E-4238-B77C-D02F5F7342C0}" destId="{B0389E3B-F313-49D8-ADF1-D4DD910A33C7}" srcOrd="3" destOrd="0" parTransId="{2F9AAA51-BAFC-495D-9F51-5CD98EE64A1F}" sibTransId="{61EB79E5-37F7-48F6-A0A3-A50D16DA7166}"/>
    <dgm:cxn modelId="{7DE218D4-0E19-45DD-8BA6-278D6C4C7AAF}" type="presOf" srcId="{B0389E3B-F313-49D8-ADF1-D4DD910A33C7}" destId="{884D9946-36F1-4424-8594-84D59836E2E5}" srcOrd="0" destOrd="0" presId="urn:microsoft.com/office/officeart/2005/8/layout/vList5"/>
    <dgm:cxn modelId="{D997C100-4E38-49BA-91B6-4741139BEB3F}" type="presParOf" srcId="{618E70F0-767B-4291-B38D-3165B9E6DB6E}" destId="{A03412AC-E44A-42F8-B2B7-ABA665AD15F3}" srcOrd="0" destOrd="0" presId="urn:microsoft.com/office/officeart/2005/8/layout/vList5"/>
    <dgm:cxn modelId="{B54E810C-F183-45E4-9135-B7314824CAD4}" type="presParOf" srcId="{A03412AC-E44A-42F8-B2B7-ABA665AD15F3}" destId="{92AE262E-036D-497C-A520-F384AC78D7F8}" srcOrd="0" destOrd="0" presId="urn:microsoft.com/office/officeart/2005/8/layout/vList5"/>
    <dgm:cxn modelId="{CACED649-43F3-4778-998E-3337ECBD4680}" type="presParOf" srcId="{618E70F0-767B-4291-B38D-3165B9E6DB6E}" destId="{3A9F4C20-A284-4510-811F-B23F430E8679}" srcOrd="1" destOrd="0" presId="urn:microsoft.com/office/officeart/2005/8/layout/vList5"/>
    <dgm:cxn modelId="{9633C354-6AA0-47F5-AEFE-842038370959}" type="presParOf" srcId="{618E70F0-767B-4291-B38D-3165B9E6DB6E}" destId="{38497DCC-1EF6-408B-A80C-C199343AD3DD}" srcOrd="2" destOrd="0" presId="urn:microsoft.com/office/officeart/2005/8/layout/vList5"/>
    <dgm:cxn modelId="{11CE5919-BAAD-4F01-87DA-DC40C73F0396}" type="presParOf" srcId="{38497DCC-1EF6-408B-A80C-C199343AD3DD}" destId="{EDB8304D-87FF-4D50-850D-F61DF5E463E4}" srcOrd="0" destOrd="0" presId="urn:microsoft.com/office/officeart/2005/8/layout/vList5"/>
    <dgm:cxn modelId="{D17C43CD-39EE-4CDE-AED5-F62510B9A876}" type="presParOf" srcId="{618E70F0-767B-4291-B38D-3165B9E6DB6E}" destId="{572A2180-C3E4-4EB8-B570-2B71DA93210D}" srcOrd="3" destOrd="0" presId="urn:microsoft.com/office/officeart/2005/8/layout/vList5"/>
    <dgm:cxn modelId="{636B225F-773F-4E26-9EC9-46CF1A0753A8}" type="presParOf" srcId="{618E70F0-767B-4291-B38D-3165B9E6DB6E}" destId="{B3E3BEFC-0837-47DE-B8DA-7217C95E19C4}" srcOrd="4" destOrd="0" presId="urn:microsoft.com/office/officeart/2005/8/layout/vList5"/>
    <dgm:cxn modelId="{3246D05E-4B91-4AA3-AF9D-1DAB7ED64763}" type="presParOf" srcId="{B3E3BEFC-0837-47DE-B8DA-7217C95E19C4}" destId="{A84292C6-FD94-475B-A1A0-8E7D318F366B}" srcOrd="0" destOrd="0" presId="urn:microsoft.com/office/officeart/2005/8/layout/vList5"/>
    <dgm:cxn modelId="{56485165-8BBC-43B6-AD20-DD532A773703}" type="presParOf" srcId="{618E70F0-767B-4291-B38D-3165B9E6DB6E}" destId="{F13DC579-74F3-48E3-96D1-7755E2FA2B59}" srcOrd="5" destOrd="0" presId="urn:microsoft.com/office/officeart/2005/8/layout/vList5"/>
    <dgm:cxn modelId="{705EFD2F-33A7-4740-8C69-47C61AB7230C}" type="presParOf" srcId="{618E70F0-767B-4291-B38D-3165B9E6DB6E}" destId="{7361B79D-2419-428E-8DB9-BC989F8C15F6}" srcOrd="6" destOrd="0" presId="urn:microsoft.com/office/officeart/2005/8/layout/vList5"/>
    <dgm:cxn modelId="{202B1493-5F8A-4F1B-9889-237C16FF693D}" type="presParOf" srcId="{7361B79D-2419-428E-8DB9-BC989F8C15F6}" destId="{884D9946-36F1-4424-8594-84D59836E2E5}" srcOrd="0" destOrd="0" presId="urn:microsoft.com/office/officeart/2005/8/layout/vList5"/>
    <dgm:cxn modelId="{DE45225C-9B0B-4233-B11C-C77678A46478}" type="presParOf" srcId="{618E70F0-767B-4291-B38D-3165B9E6DB6E}" destId="{9423A555-4CAA-43D1-A2BF-FFAFF2312FD3}" srcOrd="7" destOrd="0" presId="urn:microsoft.com/office/officeart/2005/8/layout/vList5"/>
    <dgm:cxn modelId="{69C1F8DE-2C98-4EE3-A2DF-C8A072713C34}" type="presParOf" srcId="{618E70F0-767B-4291-B38D-3165B9E6DB6E}" destId="{E139E158-6E96-4954-A413-7E7BE3C56E7F}" srcOrd="8" destOrd="0" presId="urn:microsoft.com/office/officeart/2005/8/layout/vList5"/>
    <dgm:cxn modelId="{88D73E90-2B51-49B1-B1E2-D2D3952668EB}" type="presParOf" srcId="{E139E158-6E96-4954-A413-7E7BE3C56E7F}" destId="{1F6D8179-07B3-4B73-9213-7D5BD4E99DA9}" srcOrd="0" destOrd="0" presId="urn:microsoft.com/office/officeart/2005/8/layout/vList5"/>
    <dgm:cxn modelId="{F22F2739-5327-48F3-B4C8-E46F5E18337E}" type="presParOf" srcId="{618E70F0-767B-4291-B38D-3165B9E6DB6E}" destId="{89073BB2-CB43-42EF-A8DB-02F2449DEFF8}" srcOrd="9" destOrd="0" presId="urn:microsoft.com/office/officeart/2005/8/layout/vList5"/>
    <dgm:cxn modelId="{9B2B061C-8F7D-4B4C-B3CC-48A1D8CE9328}" type="presParOf" srcId="{618E70F0-767B-4291-B38D-3165B9E6DB6E}" destId="{9B0FE45E-404D-47DB-A1E8-5B6DF8E7B802}" srcOrd="10" destOrd="0" presId="urn:microsoft.com/office/officeart/2005/8/layout/vList5"/>
    <dgm:cxn modelId="{A5AF6B52-8806-4B75-922B-460D96E6F228}" type="presParOf" srcId="{9B0FE45E-404D-47DB-A1E8-5B6DF8E7B802}" destId="{1271317A-7EB0-441D-A5D9-222D04BB929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6332"/>
          </a:xfrm>
          <a:prstGeom prst="rect">
            <a:avLst/>
          </a:prstGeom>
        </p:spPr>
        <p:txBody>
          <a:bodyPr vert="horz" lIns="93031" tIns="46516" rIns="93031" bIns="46516"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6332"/>
          </a:xfrm>
          <a:prstGeom prst="rect">
            <a:avLst/>
          </a:prstGeom>
        </p:spPr>
        <p:txBody>
          <a:bodyPr vert="horz" lIns="93031" tIns="46516" rIns="93031" bIns="46516" rtlCol="1"/>
          <a:lstStyle>
            <a:lvl1pPr algn="l">
              <a:defRPr sz="1200"/>
            </a:lvl1pPr>
          </a:lstStyle>
          <a:p>
            <a:fld id="{EFB3E1E1-087E-4078-9E09-3F05AA49F243}" type="datetimeFigureOut">
              <a:rPr lang="he-IL" smtClean="0"/>
              <a:pPr/>
              <a:t>כ"א/אדר ב/תשע"ט</a:t>
            </a:fld>
            <a:endParaRPr lang="he-IL"/>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031" tIns="46516" rIns="93031" bIns="46516" rtlCol="1" anchor="ctr"/>
          <a:lstStyle/>
          <a:p>
            <a:endParaRPr lang="he-IL"/>
          </a:p>
        </p:txBody>
      </p:sp>
      <p:sp>
        <p:nvSpPr>
          <p:cNvPr id="5" name="מציין מיקום של הערות 4"/>
          <p:cNvSpPr>
            <a:spLocks noGrp="1"/>
          </p:cNvSpPr>
          <p:nvPr>
            <p:ph type="body" sz="quarter" idx="3"/>
          </p:nvPr>
        </p:nvSpPr>
        <p:spPr>
          <a:xfrm>
            <a:off x="679768" y="4715154"/>
            <a:ext cx="5438140" cy="4466987"/>
          </a:xfrm>
          <a:prstGeom prst="rect">
            <a:avLst/>
          </a:prstGeom>
        </p:spPr>
        <p:txBody>
          <a:bodyPr vert="horz" lIns="93031" tIns="46516" rIns="93031" bIns="46516"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2016" y="9428584"/>
            <a:ext cx="2945659" cy="496332"/>
          </a:xfrm>
          <a:prstGeom prst="rect">
            <a:avLst/>
          </a:prstGeom>
        </p:spPr>
        <p:txBody>
          <a:bodyPr vert="horz" lIns="93031" tIns="46516" rIns="93031" bIns="46516"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4"/>
            <a:ext cx="2945659" cy="496332"/>
          </a:xfrm>
          <a:prstGeom prst="rect">
            <a:avLst/>
          </a:prstGeom>
        </p:spPr>
        <p:txBody>
          <a:bodyPr vert="horz" lIns="93031" tIns="46516" rIns="93031" bIns="46516" rtlCol="1" anchor="b"/>
          <a:lstStyle>
            <a:lvl1pPr algn="l">
              <a:defRPr sz="1200"/>
            </a:lvl1pPr>
          </a:lstStyle>
          <a:p>
            <a:fld id="{E0534DD1-2F90-48A5-B551-175D12D7D371}" type="slidenum">
              <a:rPr lang="he-IL" smtClean="0"/>
              <a:pPr/>
              <a:t>‹#›</a:t>
            </a:fld>
            <a:endParaRPr lang="he-IL"/>
          </a:p>
        </p:txBody>
      </p:sp>
    </p:spTree>
    <p:extLst>
      <p:ext uri="{BB962C8B-B14F-4D97-AF65-F5344CB8AC3E}">
        <p14:creationId xmlns:p14="http://schemas.microsoft.com/office/powerpoint/2010/main" val="337105084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22531"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e-IL" smtClean="0"/>
          </a:p>
        </p:txBody>
      </p:sp>
      <p:sp>
        <p:nvSpPr>
          <p:cNvPr id="27652" name="מציין מיקום של מספר שקופית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67BFED-688F-4671-A1B9-D08E7D037B56}" type="slidenum">
              <a:rPr lang="he-IL" smtClean="0">
                <a:solidFill>
                  <a:prstClr val="black"/>
                </a:solidFill>
              </a:rPr>
              <a:pPr fontAlgn="base">
                <a:spcBef>
                  <a:spcPct val="0"/>
                </a:spcBef>
                <a:spcAft>
                  <a:spcPct val="0"/>
                </a:spcAft>
                <a:defRPr/>
              </a:pPr>
              <a:t>3</a:t>
            </a:fld>
            <a:endParaRPr lang="he-IL" smtClean="0">
              <a:solidFill>
                <a:prstClr val="black"/>
              </a:solidFill>
            </a:endParaRPr>
          </a:p>
        </p:txBody>
      </p:sp>
    </p:spTree>
    <p:extLst>
      <p:ext uri="{BB962C8B-B14F-4D97-AF65-F5344CB8AC3E}">
        <p14:creationId xmlns:p14="http://schemas.microsoft.com/office/powerpoint/2010/main" val="320239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0534DD1-2F90-48A5-B551-175D12D7D371}" type="slidenum">
              <a:rPr lang="he-IL" smtClean="0"/>
              <a:pPr/>
              <a:t>40</a:t>
            </a:fld>
            <a:endParaRPr lang="he-IL"/>
          </a:p>
        </p:txBody>
      </p:sp>
    </p:spTree>
    <p:extLst>
      <p:ext uri="{BB962C8B-B14F-4D97-AF65-F5344CB8AC3E}">
        <p14:creationId xmlns:p14="http://schemas.microsoft.com/office/powerpoint/2010/main" val="45415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3293CB-A562-47B4-A1DD-7ADD3B6304B4}" type="slidenum">
              <a:rPr lang="en-US"/>
              <a:pPr/>
              <a:t>17</a:t>
            </a:fld>
            <a:endParaRPr lang="en-US"/>
          </a:p>
        </p:txBody>
      </p:sp>
      <p:sp>
        <p:nvSpPr>
          <p:cNvPr id="399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993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110191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307145-D20B-4C59-A6CE-62F8CBF25EF5}" type="slidenum">
              <a:rPr lang="en-US"/>
              <a:pPr/>
              <a:t>18</a:t>
            </a:fld>
            <a:endParaRPr lang="en-US"/>
          </a:p>
        </p:txBody>
      </p:sp>
      <p:sp>
        <p:nvSpPr>
          <p:cNvPr id="419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232048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18AF33E-0FE6-4991-B9A0-4ECAD4D4A83A}" type="slidenum">
              <a:rPr lang="en-US"/>
              <a:pPr/>
              <a:t>19</a:t>
            </a:fld>
            <a:endParaRPr lang="en-US"/>
          </a:p>
        </p:txBody>
      </p:sp>
      <p:sp>
        <p:nvSpPr>
          <p:cNvPr id="430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301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147128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3A91C47-F54E-4ABB-8BCA-4143F84B4B79}" type="slidenum">
              <a:rPr lang="en-US"/>
              <a:pPr/>
              <a:t>20</a:t>
            </a:fld>
            <a:endParaRPr lang="en-US"/>
          </a:p>
        </p:txBody>
      </p:sp>
      <p:sp>
        <p:nvSpPr>
          <p:cNvPr id="481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45968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21</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46763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22</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215581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23</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145614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24</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val="370428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عنوان ومحتوى">
    <p:bg>
      <p:bgPr>
        <a:blipFill dpi="0" rotWithShape="1">
          <a:blip r:embed="rId2" cstate="print">
            <a:lum/>
          </a:blip>
          <a:srcRect/>
          <a:stretch>
            <a:fillRect l="-76000" r="-7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96413"/>
            <a:ext cx="8077200" cy="4297363"/>
          </a:xfrm>
        </p:spPr>
        <p:txBody>
          <a:bodyPr>
            <a:normAutofit/>
          </a:bodyPr>
          <a:lstStyle>
            <a:lvl1pPr algn="r" eaLnBrk="1" latinLnBrk="0" hangingPunct="1">
              <a:defRPr kumimoji="0" lang="ar-SA" sz="3200">
                <a:latin typeface="+mn-lt"/>
              </a:defRPr>
            </a:lvl1pPr>
            <a:lvl2pPr algn="r" eaLnBrk="1" latinLnBrk="0" hangingPunct="1">
              <a:defRPr kumimoji="0" lang="ar-SA" sz="2800">
                <a:latin typeface="+mn-lt"/>
              </a:defRPr>
            </a:lvl2pPr>
            <a:lvl3pPr algn="r" eaLnBrk="1" latinLnBrk="0" hangingPunct="1">
              <a:defRPr kumimoji="0" lang="ar-SA" sz="2400">
                <a:latin typeface="+mn-lt"/>
              </a:defRPr>
            </a:lvl3pPr>
            <a:lvl4pPr algn="r" eaLnBrk="1" latinLnBrk="0" hangingPunct="1">
              <a:defRPr kumimoji="0" lang="ar-SA" sz="2400">
                <a:latin typeface="+mn-lt"/>
              </a:defRPr>
            </a:lvl4pPr>
            <a:lvl5pPr algn="r" eaLnBrk="1" latinLnBrk="0" hangingPunct="1">
              <a:defRPr kumimoji="0" lang="ar-SA" sz="2400">
                <a:latin typeface="+mn-lt"/>
              </a:defRPr>
            </a:lvl5pPr>
          </a:lstStyle>
          <a:p>
            <a:pPr lvl="0"/>
            <a:r>
              <a:rPr lang="he-IL" dirty="0" smtClean="0"/>
              <a:t>לחץ כדי לערוך סגנונות טקסט של תבנית בסיס</a:t>
            </a:r>
          </a:p>
          <a:p>
            <a:pPr lvl="1"/>
            <a:r>
              <a:rPr lang="he-IL" dirty="0" smtClean="0"/>
              <a:t>רמה שנייה</a:t>
            </a:r>
          </a:p>
          <a:p>
            <a:pPr lvl="2"/>
            <a:r>
              <a:rPr lang="he-IL" dirty="0" smtClean="0"/>
              <a:t>רמה שלישית</a:t>
            </a:r>
          </a:p>
          <a:p>
            <a:pPr lvl="3"/>
            <a:r>
              <a:rPr lang="he-IL" dirty="0" smtClean="0"/>
              <a:t>רמה רביעית</a:t>
            </a:r>
          </a:p>
          <a:p>
            <a:pPr lvl="4"/>
            <a:r>
              <a:rPr lang="he-IL" dirty="0" smtClean="0"/>
              <a:t>רמה חמישית</a:t>
            </a:r>
            <a:endParaRPr dirty="0"/>
          </a:p>
        </p:txBody>
      </p:sp>
      <p:sp>
        <p:nvSpPr>
          <p:cNvPr id="7" name="Title Placeholder 1"/>
          <p:cNvSpPr>
            <a:spLocks noGrp="1"/>
          </p:cNvSpPr>
          <p:nvPr>
            <p:ph type="title"/>
          </p:nvPr>
        </p:nvSpPr>
        <p:spPr>
          <a:xfrm>
            <a:off x="467544" y="332656"/>
            <a:ext cx="8077200" cy="1143000"/>
          </a:xfrm>
          <a:prstGeom prst="rect">
            <a:avLst/>
          </a:prstGeom>
        </p:spPr>
        <p:txBody>
          <a:bodyPr rtlCol="1">
            <a:noAutofit/>
          </a:bodyPr>
          <a:lstStyle/>
          <a:p>
            <a:r>
              <a:rPr lang="he-IL" dirty="0" smtClean="0"/>
              <a:t>לחץ כדי לערוך סגנון כותרת של תבנית בסיס</a:t>
            </a:r>
            <a:endParaRPr lang="en-US" dirty="0" smtClean="0"/>
          </a:p>
        </p:txBody>
      </p:sp>
      <p:sp>
        <p:nvSpPr>
          <p:cNvPr id="4" name="מציין מיקום של כותרת תחתונה 4"/>
          <p:cNvSpPr>
            <a:spLocks noGrp="1"/>
          </p:cNvSpPr>
          <p:nvPr>
            <p:ph type="ftr" sz="quarter" idx="10"/>
          </p:nvPr>
        </p:nvSpPr>
        <p:spPr bwMode="auto">
          <a:xfrm>
            <a:off x="1331913" y="5943600"/>
            <a:ext cx="5543550" cy="365125"/>
          </a:xfrm>
          <a:ln>
            <a:miter lim="800000"/>
            <a:headEnd/>
            <a:tailEnd/>
          </a:ln>
        </p:spPr>
        <p:txBody>
          <a:bodyPr/>
          <a:lstStyle>
            <a:lvl1pPr>
              <a:defRPr sz="1400"/>
            </a:lvl1pPr>
          </a:lstStyle>
          <a:p>
            <a:pPr>
              <a:defRPr/>
            </a:pPr>
            <a:endParaRPr lang="he-IL">
              <a:solidFill>
                <a:prstClr val="black">
                  <a:tint val="75000"/>
                </a:prstClr>
              </a:solidFill>
            </a:endParaRPr>
          </a:p>
          <a:p>
            <a:pPr>
              <a:defRPr/>
            </a:pPr>
            <a:r>
              <a:rPr lang="he-IL">
                <a:solidFill>
                  <a:prstClr val="black">
                    <a:tint val="75000"/>
                  </a:prstClr>
                </a:solidFill>
              </a:rPr>
              <a:t>צוות מטמיעים מערכות כוכב - אגף מידע ומחשוב  2013</a:t>
            </a:r>
          </a:p>
        </p:txBody>
      </p:sp>
      <p:sp>
        <p:nvSpPr>
          <p:cNvPr id="5" name="מציין מיקום של כותרת תחתונה 4"/>
          <p:cNvSpPr>
            <a:spLocks noGrp="1"/>
          </p:cNvSpPr>
          <p:nvPr>
            <p:ph type="ftr" sz="quarter" idx="11"/>
          </p:nvPr>
        </p:nvSpPr>
        <p:spPr bwMode="auto">
          <a:xfrm>
            <a:off x="1331913" y="5943600"/>
            <a:ext cx="5543550" cy="365125"/>
          </a:xfrm>
          <a:ln>
            <a:miter lim="800000"/>
            <a:headEnd/>
            <a:tailEnd/>
          </a:ln>
        </p:spPr>
        <p:txBody>
          <a:bodyPr/>
          <a:lstStyle>
            <a:lvl1pPr>
              <a:defRPr sz="1400"/>
            </a:lvl1pPr>
          </a:lstStyle>
          <a:p>
            <a:endParaRPr lang="he-IL">
              <a:solidFill>
                <a:prstClr val="black">
                  <a:tint val="75000"/>
                </a:prstClr>
              </a:solidFill>
            </a:endParaRPr>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he-IL" smtClean="0"/>
              <a:t>לחץ כדי לערוך סגנון כותרת של תבנית בסיס</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82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he-IL" smtClean="0"/>
              <a:t>לחץ כדי לערוך סגנון כותרת של תבנית בסיס</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B28EFB17-44DB-4F33-B519-5B1A4B83A349}"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F17C6FA-C7A8-45DF-95CD-59BF7B33A06B}"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val="161268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B0C88520-133A-4644-B850-3654FB31539C}"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39587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302928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495003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55658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571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775882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485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lgn="r" rtl="1">
              <a:defRPr>
                <a:latin typeface="Arial" pitchFamily="34" charset="0"/>
                <a:cs typeface="Arial" pitchFamily="34" charset="0"/>
              </a:defRPr>
            </a:lvl1pPr>
          </a:lstStyle>
          <a:p>
            <a:fld id="{8F17C6FA-C7A8-45DF-95CD-59BF7B33A06B}" type="datetimeFigureOut">
              <a:rPr lang="he-IL" smtClean="0">
                <a:solidFill>
                  <a:prstClr val="black">
                    <a:lumMod val="50000"/>
                    <a:lumOff val="50000"/>
                  </a:prstClr>
                </a:solidFill>
              </a:rPr>
              <a:pPr/>
              <a:t>כ"א/אדר ב/תשע"ט</a:t>
            </a:fld>
            <a:endParaRPr lang="he-IL">
              <a:solidFill>
                <a:prstClr val="black">
                  <a:lumMod val="50000"/>
                  <a:lumOff val="50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lgn="r" rtl="1">
              <a:defRPr>
                <a:latin typeface="Arial" pitchFamily="34" charset="0"/>
                <a:cs typeface="Arial" pitchFamily="34" charset="0"/>
              </a:defRPr>
            </a:lvl1pPr>
          </a:lstStyle>
          <a:p>
            <a:endParaRPr lang="he-IL">
              <a:solidFill>
                <a:prstClr val="black">
                  <a:lumMod val="50000"/>
                  <a:lumOff val="50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lgn="r" rtl="1">
              <a:defRPr>
                <a:latin typeface="Arial" pitchFamily="34" charset="0"/>
                <a:cs typeface="Arial" pitchFamily="34" charset="0"/>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702808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en-US" smtClean="0"/>
              <a:t>Click to edit Master title style</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82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en-US" smtClean="0"/>
              <a:t>Click to edit Master title style</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15A805FD-3547-4739-9EE9-BDDD71BFF8CF}"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C6AA714-A435-4975-8EF7-99B2C8F82986}"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val="161268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39587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30292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49500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556589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571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775882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4856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A73DC46-37D6-447C-B4E9-E4F9253E4515}"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lumMod val="50000"/>
                  <a:lumOff val="50000"/>
                </a:prstClr>
              </a:solidFill>
            </a:endParaRPr>
          </a:p>
        </p:txBody>
      </p:sp>
      <p:sp>
        <p:nvSpPr>
          <p:cNvPr id="4" name="מציין מיקום של מספר שקופית 3"/>
          <p:cNvSpPr>
            <a:spLocks noGrp="1"/>
          </p:cNvSpPr>
          <p:nvPr>
            <p:ph type="sldNum" sz="quarter" idx="12"/>
          </p:nvPr>
        </p:nvSpPr>
        <p:spPr/>
        <p:txBody>
          <a:bodyPr/>
          <a:lstStyle/>
          <a:p>
            <a:fld id="{3B51E569-5B87-4A66-86CC-A08647A7C874}" type="slidenum">
              <a:rPr lang="he-IL">
                <a:solidFill>
                  <a:prstClr val="white"/>
                </a:solidFill>
              </a:rPr>
              <a:pPr/>
              <a:t>‹#›</a:t>
            </a:fld>
            <a:endParaRPr lang="he-IL">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en-US" smtClean="0"/>
              <a:t>Click to edit Master title style</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82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en-US" smtClean="0"/>
              <a:t>Click to edit Master title style</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15A805FD-3547-4739-9EE9-BDDD71BFF8CF}"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C6AA714-A435-4975-8EF7-99B2C8F82986}"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val="1612680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395873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302928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495003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3556589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571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2775882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val="1654856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A73DC46-37D6-447C-B4E9-E4F9253E4515}"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lumMod val="50000"/>
                  <a:lumOff val="50000"/>
                </a:prstClr>
              </a:solidFill>
            </a:endParaRPr>
          </a:p>
        </p:txBody>
      </p:sp>
      <p:sp>
        <p:nvSpPr>
          <p:cNvPr id="4" name="מציין מיקום של מספר שקופית 3"/>
          <p:cNvSpPr>
            <a:spLocks noGrp="1"/>
          </p:cNvSpPr>
          <p:nvPr>
            <p:ph type="sldNum" sz="quarter" idx="12"/>
          </p:nvPr>
        </p:nvSpPr>
        <p:spPr/>
        <p:txBody>
          <a:bodyPr/>
          <a:lstStyle/>
          <a:p>
            <a:fld id="{3B51E569-5B87-4A66-86CC-A08647A7C874}" type="slidenum">
              <a:rPr lang="he-IL">
                <a:solidFill>
                  <a:prstClr val="white"/>
                </a:solidFill>
              </a:rPr>
              <a:pPr/>
              <a:t>‹#›</a:t>
            </a:fld>
            <a:endParaRPr lang="he-IL">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endParaRPr lang="en-US" smtClean="0"/>
          </a:p>
          <a:p>
            <a:pPr lvl="1"/>
            <a:r>
              <a:rPr lang="he-IL" smtClean="0"/>
              <a:t>רמה שנייה</a:t>
            </a:r>
            <a:endParaRPr lang="en-US" smtClean="0"/>
          </a:p>
          <a:p>
            <a:pPr lvl="2"/>
            <a:r>
              <a:rPr lang="he-IL" smtClean="0"/>
              <a:t>רמה שלישית</a:t>
            </a:r>
            <a:endParaRPr lang="en-US" smtClean="0"/>
          </a:p>
          <a:p>
            <a:pPr lvl="3"/>
            <a:r>
              <a:rPr lang="he-IL" smtClean="0"/>
              <a:t>רמה רביעית</a:t>
            </a:r>
            <a:endParaRPr lang="en-US" smtClean="0"/>
          </a:p>
          <a:p>
            <a:pPr lvl="4"/>
            <a:r>
              <a:rPr lang="he-IL" smtClean="0"/>
              <a:t>רמה חמישית</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58ABFD49-2A7C-4C04-9391-78DAB0BAC394}" type="datetimeFigureOut">
              <a:rPr lang="he-IL">
                <a:solidFill>
                  <a:prstClr val="black">
                    <a:tint val="75000"/>
                  </a:prstClr>
                </a:solidFill>
              </a:rPr>
              <a:pPr/>
              <a:t>כ"א/אדר ב/תשע"ט</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2FF5907-9858-4FE4-B965-302ADCB033E5}"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Arial" pitchFamily="34" charset="0"/>
        </a:defRPr>
      </a:lvl1pPr>
      <a:lvl2pPr algn="l" rtl="0" fontAlgn="base">
        <a:lnSpc>
          <a:spcPct val="90000"/>
        </a:lnSpc>
        <a:spcBef>
          <a:spcPct val="0"/>
        </a:spcBef>
        <a:spcAft>
          <a:spcPct val="0"/>
        </a:spcAft>
        <a:defRPr sz="4400">
          <a:solidFill>
            <a:schemeClr val="tx1"/>
          </a:solidFill>
          <a:latin typeface="Calibri Light" pitchFamily="34" charset="0"/>
          <a:cs typeface="Arial" pitchFamily="34" charset="0"/>
        </a:defRPr>
      </a:lvl2pPr>
      <a:lvl3pPr algn="l" rtl="0" fontAlgn="base">
        <a:lnSpc>
          <a:spcPct val="90000"/>
        </a:lnSpc>
        <a:spcBef>
          <a:spcPct val="0"/>
        </a:spcBef>
        <a:spcAft>
          <a:spcPct val="0"/>
        </a:spcAft>
        <a:defRPr sz="4400">
          <a:solidFill>
            <a:schemeClr val="tx1"/>
          </a:solidFill>
          <a:latin typeface="Calibri Light" pitchFamily="34" charset="0"/>
          <a:cs typeface="Arial" pitchFamily="34" charset="0"/>
        </a:defRPr>
      </a:lvl3pPr>
      <a:lvl4pPr algn="l" rtl="0" fontAlgn="base">
        <a:lnSpc>
          <a:spcPct val="90000"/>
        </a:lnSpc>
        <a:spcBef>
          <a:spcPct val="0"/>
        </a:spcBef>
        <a:spcAft>
          <a:spcPct val="0"/>
        </a:spcAft>
        <a:defRPr sz="4400">
          <a:solidFill>
            <a:schemeClr val="tx1"/>
          </a:solidFill>
          <a:latin typeface="Calibri Light" pitchFamily="34" charset="0"/>
          <a:cs typeface="Arial" pitchFamily="34" charset="0"/>
        </a:defRPr>
      </a:lvl4pPr>
      <a:lvl5pPr algn="l" rtl="0" fontAlgn="base">
        <a:lnSpc>
          <a:spcPct val="90000"/>
        </a:lnSpc>
        <a:spcBef>
          <a:spcPct val="0"/>
        </a:spcBef>
        <a:spcAft>
          <a:spcPct val="0"/>
        </a:spcAft>
        <a:defRPr sz="4400">
          <a:solidFill>
            <a:schemeClr val="tx1"/>
          </a:solidFill>
          <a:latin typeface="Calibri Light" pitchFamily="34" charset="0"/>
          <a:cs typeface="Arial"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cs typeface="Arial"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cs typeface="Arial"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cs typeface="Arial"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cs typeface="Arial"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Arial" pitchFamily="34" charset="0"/>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B28EFB17-44DB-4F33-B519-5B1A4B83A349}"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F17C6FA-C7A8-45DF-95CD-59BF7B33A06B}"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15A805FD-3547-4739-9EE9-BDDD71BFF8CF}"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C6AA714-A435-4975-8EF7-99B2C8F82986}"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15A805FD-3547-4739-9EE9-BDDD71BFF8CF}"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C6AA714-A435-4975-8EF7-99B2C8F82986}" type="datetimeFigureOut">
              <a:rPr lang="he-IL">
                <a:solidFill>
                  <a:prstClr val="black">
                    <a:lumMod val="50000"/>
                    <a:lumOff val="50000"/>
                  </a:prstClr>
                </a:solidFill>
              </a:rPr>
              <a:pPr/>
              <a:t>כ"א/אדר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34.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34.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hyperlink" Target="http://www.mmi.gov.il/static/RshutLaw.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3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25310" y="4293096"/>
            <a:ext cx="8818690" cy="1224136"/>
          </a:xfrm>
        </p:spPr>
        <p:txBody>
          <a:bodyPr>
            <a:noAutofit/>
          </a:bodyPr>
          <a:lstStyle/>
          <a:p>
            <a:pPr algn="l" rtl="0"/>
            <a:r>
              <a:rPr lang="en-US" sz="4000" dirty="0" smtClean="0">
                <a:latin typeface="Tahoma" pitchFamily="34" charset="0"/>
                <a:ea typeface="Tahoma" pitchFamily="34" charset="0"/>
                <a:cs typeface="Tahoma" pitchFamily="34" charset="0"/>
              </a:rPr>
              <a:t>INDC</a:t>
            </a:r>
            <a:r>
              <a:rPr lang="he-IL" sz="4000" dirty="0" smtClean="0">
                <a:latin typeface="Tahoma" pitchFamily="34" charset="0"/>
                <a:ea typeface="Tahoma" pitchFamily="34" charset="0"/>
                <a:cs typeface="Tahoma" pitchFamily="34" charset="0"/>
              </a:rPr>
              <a:t/>
            </a:r>
            <a:br>
              <a:rPr lang="he-IL" sz="4000" dirty="0" smtClean="0">
                <a:latin typeface="Tahoma" pitchFamily="34" charset="0"/>
                <a:ea typeface="Tahoma" pitchFamily="34" charset="0"/>
                <a:cs typeface="Tahoma" pitchFamily="34" charset="0"/>
              </a:rPr>
            </a:br>
            <a:r>
              <a:rPr lang="he-IL" sz="4000" dirty="0" smtClean="0">
                <a:latin typeface="Tahoma" pitchFamily="34" charset="0"/>
                <a:ea typeface="Tahoma" pitchFamily="34" charset="0"/>
                <a:cs typeface="Tahoma" pitchFamily="34" charset="0"/>
              </a:rPr>
              <a:t>27.3.2019</a:t>
            </a:r>
            <a:endParaRPr lang="he-IL" sz="4000" dirty="0">
              <a:latin typeface="Tahoma" pitchFamily="34" charset="0"/>
              <a:ea typeface="Tahoma" pitchFamily="34" charset="0"/>
              <a:cs typeface="Tahoma" pitchFamily="34" charset="0"/>
            </a:endParaRPr>
          </a:p>
        </p:txBody>
      </p:sp>
      <p:sp>
        <p:nvSpPr>
          <p:cNvPr id="3" name="כותרת משנה 2"/>
          <p:cNvSpPr>
            <a:spLocks noGrp="1"/>
          </p:cNvSpPr>
          <p:nvPr>
            <p:ph type="subTitle" idx="1"/>
          </p:nvPr>
        </p:nvSpPr>
        <p:spPr>
          <a:xfrm>
            <a:off x="395536" y="1700808"/>
            <a:ext cx="8568952" cy="2376264"/>
          </a:xfrm>
        </p:spPr>
        <p:txBody>
          <a:bodyPr/>
          <a:lstStyle/>
          <a:p>
            <a:pPr algn="l" rtl="0"/>
            <a:r>
              <a:rPr lang="en-US" dirty="0" smtClean="0">
                <a:latin typeface="Tahoma" pitchFamily="34" charset="0"/>
                <a:ea typeface="Tahoma" pitchFamily="34" charset="0"/>
                <a:cs typeface="Tahoma" pitchFamily="34" charset="0"/>
              </a:rPr>
              <a:t>Israel Land Authority - Goals, Background, Roles And Activity, Challenges And Work Plan</a:t>
            </a:r>
            <a:endParaRPr lang="he-IL" dirty="0" smtClean="0">
              <a:latin typeface="Tahoma" pitchFamily="34" charset="0"/>
              <a:ea typeface="Tahoma" pitchFamily="34" charset="0"/>
              <a:cs typeface="Tahoma" pitchFamily="34" charset="0"/>
            </a:endParaRPr>
          </a:p>
          <a:p>
            <a:pPr algn="l" rtl="0"/>
            <a:r>
              <a:rPr lang="en-US" dirty="0">
                <a:latin typeface="Tahoma" pitchFamily="34" charset="0"/>
                <a:ea typeface="Tahoma" pitchFamily="34" charset="0"/>
                <a:cs typeface="Tahoma" pitchFamily="34" charset="0"/>
              </a:rPr>
              <a:t>Housing Changes in Israel 2008-18 (if we have enough time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736" y="1919786"/>
            <a:ext cx="1584176" cy="4173510"/>
          </a:xfrm>
          <a:prstGeom prst="rect">
            <a:avLst/>
          </a:prstGeom>
          <a:noFill/>
          <a:ln w="9525">
            <a:noFill/>
            <a:miter lim="800000"/>
            <a:headEnd/>
            <a:tailEnd/>
          </a:ln>
        </p:spPr>
      </p:pic>
      <p:sp>
        <p:nvSpPr>
          <p:cNvPr id="7" name="כותרת משנה 2"/>
          <p:cNvSpPr txBox="1">
            <a:spLocks/>
          </p:cNvSpPr>
          <p:nvPr/>
        </p:nvSpPr>
        <p:spPr>
          <a:xfrm rot="20245736">
            <a:off x="457196" y="1101191"/>
            <a:ext cx="1838761" cy="1911063"/>
          </a:xfrm>
          <a:prstGeom prst="rect">
            <a:avLst/>
          </a:prstGeom>
        </p:spPr>
        <p:txBody>
          <a:bodyPr anchor="b">
            <a:normAutofit/>
          </a:bodyPr>
          <a:lstStyle/>
          <a:p>
            <a:pPr algn="l" rtl="0">
              <a:spcBef>
                <a:spcPct val="20000"/>
              </a:spcBef>
              <a:buClr>
                <a:srgbClr val="4F81BD"/>
              </a:buClr>
              <a:buSzPct val="70000"/>
              <a:buFont typeface="Wingdings 2"/>
              <a:buNone/>
              <a:defRPr/>
            </a:pPr>
            <a:r>
              <a:rPr lang="en-US" b="1" dirty="0">
                <a:solidFill>
                  <a:srgbClr val="1F497D">
                    <a:shade val="75000"/>
                  </a:srgbClr>
                </a:solidFill>
              </a:rPr>
              <a:t>Locating without fire zones, without national parks, reserves, forests and squares</a:t>
            </a:r>
            <a:endParaRPr lang="he-IL" b="1" dirty="0">
              <a:solidFill>
                <a:srgbClr val="1F497D">
                  <a:shade val="75000"/>
                </a:srgbClr>
              </a:solidFill>
            </a:endParaRPr>
          </a:p>
        </p:txBody>
      </p:sp>
      <p:cxnSp>
        <p:nvCxnSpPr>
          <p:cNvPr id="8" name="מחבר חץ ישר 7"/>
          <p:cNvCxnSpPr/>
          <p:nvPr/>
        </p:nvCxnSpPr>
        <p:spPr>
          <a:xfrm>
            <a:off x="4068043" y="3716338"/>
            <a:ext cx="2016125"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239" y="1696739"/>
            <a:ext cx="1800201" cy="4252541"/>
          </a:xfrm>
          <a:prstGeom prst="rect">
            <a:avLst/>
          </a:prstGeom>
          <a:noFill/>
          <a:ln w="9525">
            <a:noFill/>
            <a:miter lim="800000"/>
            <a:headEnd/>
            <a:tailEnd/>
          </a:ln>
        </p:spPr>
      </p:pic>
      <p:sp>
        <p:nvSpPr>
          <p:cNvPr id="10" name="כותרת משנה 2"/>
          <p:cNvSpPr txBox="1">
            <a:spLocks/>
          </p:cNvSpPr>
          <p:nvPr/>
        </p:nvSpPr>
        <p:spPr>
          <a:xfrm>
            <a:off x="5652233" y="762471"/>
            <a:ext cx="3491767" cy="722313"/>
          </a:xfrm>
          <a:prstGeom prst="rect">
            <a:avLst/>
          </a:prstGeom>
        </p:spPr>
        <p:txBody>
          <a:bodyPr anchor="b">
            <a:noAutofit/>
          </a:bodyPr>
          <a:lstStyle/>
          <a:p>
            <a:pPr algn="ctr" rtl="0">
              <a:spcBef>
                <a:spcPct val="20000"/>
              </a:spcBef>
              <a:buClr>
                <a:srgbClr val="4F81BD"/>
              </a:buClr>
              <a:buSzPct val="70000"/>
              <a:buFont typeface="Wingdings 2"/>
              <a:buNone/>
              <a:defRPr/>
            </a:pPr>
            <a:r>
              <a:rPr lang="en-US" sz="2400" b="1" dirty="0">
                <a:solidFill>
                  <a:srgbClr val="4472C4">
                    <a:lumMod val="75000"/>
                  </a:srgbClr>
                </a:solidFill>
              </a:rPr>
              <a:t>Unplanned territory in the area of national lands under the management of Rami</a:t>
            </a:r>
            <a:endParaRPr lang="he-IL" sz="2400" b="1" dirty="0">
              <a:solidFill>
                <a:srgbClr val="4472C4">
                  <a:lumMod val="75000"/>
                </a:srgbClr>
              </a:solidFill>
            </a:endParaRPr>
          </a:p>
        </p:txBody>
      </p:sp>
      <p:sp>
        <p:nvSpPr>
          <p:cNvPr id="15" name="כותרת 1"/>
          <p:cNvSpPr txBox="1">
            <a:spLocks/>
          </p:cNvSpPr>
          <p:nvPr/>
        </p:nvSpPr>
        <p:spPr>
          <a:xfrm>
            <a:off x="3853978" y="1989138"/>
            <a:ext cx="2662238" cy="1584325"/>
          </a:xfrm>
          <a:prstGeom prst="rect">
            <a:avLst/>
          </a:prstGeom>
        </p:spPr>
        <p:txBody>
          <a:bodyPr>
            <a:normAutofit/>
          </a:bodyPr>
          <a:lstStyle/>
          <a:p>
            <a:pPr algn="ctr" rtl="0">
              <a:lnSpc>
                <a:spcPct val="90000"/>
              </a:lnSpc>
              <a:defRPr/>
            </a:pPr>
            <a:r>
              <a:rPr lang="en-US" sz="3000" b="1" dirty="0" smtClean="0">
                <a:solidFill>
                  <a:srgbClr val="1F497D">
                    <a:lumMod val="75000"/>
                  </a:srgbClr>
                </a:solidFill>
              </a:rPr>
              <a:t>Reduction of  Planned Areas</a:t>
            </a:r>
            <a:endParaRPr lang="he-IL" sz="3000" b="1" dirty="0" err="1">
              <a:solidFill>
                <a:srgbClr val="1F497D">
                  <a:lumMod val="75000"/>
                </a:srgbClr>
              </a:solidFill>
            </a:endParaRPr>
          </a:p>
        </p:txBody>
      </p:sp>
      <p:sp>
        <p:nvSpPr>
          <p:cNvPr id="16" name="כותרת משנה 2"/>
          <p:cNvSpPr txBox="1">
            <a:spLocks/>
          </p:cNvSpPr>
          <p:nvPr/>
        </p:nvSpPr>
        <p:spPr>
          <a:xfrm>
            <a:off x="6588224" y="6343575"/>
            <a:ext cx="1728465" cy="363538"/>
          </a:xfrm>
          <a:prstGeom prst="rect">
            <a:avLst/>
          </a:prstGeom>
        </p:spPr>
        <p:txBody>
          <a:bodyPr anchor="b">
            <a:noAutofit/>
          </a:bodyPr>
          <a:lstStyle/>
          <a:p>
            <a:pPr algn="r" rtl="0">
              <a:spcBef>
                <a:spcPct val="20000"/>
              </a:spcBef>
              <a:buClr>
                <a:srgbClr val="4F81BD"/>
              </a:buClr>
              <a:buSzPct val="70000"/>
              <a:buFont typeface="Wingdings 2"/>
              <a:buNone/>
              <a:defRPr/>
            </a:pPr>
            <a:r>
              <a:rPr lang="en-US" b="1" dirty="0" smtClean="0">
                <a:solidFill>
                  <a:srgbClr val="1F497D">
                    <a:shade val="75000"/>
                  </a:srgbClr>
                </a:solidFill>
              </a:rPr>
              <a:t>1.9 Million </a:t>
            </a:r>
            <a:r>
              <a:rPr lang="en-US" b="1" dirty="0" err="1" smtClean="0">
                <a:solidFill>
                  <a:srgbClr val="1F497D">
                    <a:shade val="75000"/>
                  </a:srgbClr>
                </a:solidFill>
              </a:rPr>
              <a:t>Dunams</a:t>
            </a:r>
            <a:r>
              <a:rPr lang="he-IL" b="1" dirty="0" smtClean="0">
                <a:solidFill>
                  <a:srgbClr val="1F497D">
                    <a:shade val="75000"/>
                  </a:srgbClr>
                </a:solidFill>
              </a:rPr>
              <a:t> </a:t>
            </a:r>
            <a:endParaRPr lang="he-IL" b="1" dirty="0">
              <a:solidFill>
                <a:srgbClr val="1F497D">
                  <a:shade val="75000"/>
                </a:srgbClr>
              </a:solidFill>
            </a:endParaRPr>
          </a:p>
        </p:txBody>
      </p:sp>
      <p:sp>
        <p:nvSpPr>
          <p:cNvPr id="17" name="כותרת משנה 2"/>
          <p:cNvSpPr txBox="1">
            <a:spLocks/>
          </p:cNvSpPr>
          <p:nvPr/>
        </p:nvSpPr>
        <p:spPr>
          <a:xfrm>
            <a:off x="2411487" y="6161806"/>
            <a:ext cx="1368425"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he-IL" b="1" dirty="0" smtClean="0">
                <a:solidFill>
                  <a:srgbClr val="1F497D">
                    <a:shade val="75000"/>
                  </a:srgbClr>
                </a:solidFill>
              </a:rPr>
              <a:t> </a:t>
            </a:r>
            <a:r>
              <a:rPr lang="en-US" b="1" dirty="0" smtClean="0">
                <a:solidFill>
                  <a:srgbClr val="1F497D">
                    <a:shade val="75000"/>
                  </a:srgbClr>
                </a:solidFill>
              </a:rPr>
              <a:t>7 Million </a:t>
            </a:r>
            <a:r>
              <a:rPr lang="en-US" b="1" dirty="0" err="1" smtClean="0">
                <a:solidFill>
                  <a:srgbClr val="1F497D">
                    <a:shade val="75000"/>
                  </a:srgbClr>
                </a:solidFill>
              </a:rPr>
              <a:t>Dunams</a:t>
            </a:r>
            <a:endParaRPr lang="he-IL" b="1" dirty="0">
              <a:solidFill>
                <a:srgbClr val="1F497D">
                  <a:shade val="75000"/>
                </a:srgbClr>
              </a:solidFill>
            </a:endParaRPr>
          </a:p>
        </p:txBody>
      </p:sp>
    </p:spTree>
    <p:extLst>
      <p:ext uri="{BB962C8B-B14F-4D97-AF65-F5344CB8AC3E}">
        <p14:creationId xmlns:p14="http://schemas.microsoft.com/office/powerpoint/2010/main" val="377976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200082" y="1772816"/>
            <a:ext cx="2928462" cy="2304256"/>
          </a:xfrm>
          <a:prstGeom prst="rect">
            <a:avLst/>
          </a:prstGeom>
        </p:spPr>
        <p:txBody>
          <a:bodyPr/>
          <a:lstStyle/>
          <a:p>
            <a:pPr algn="ctr" rtl="0">
              <a:defRPr/>
            </a:pPr>
            <a:r>
              <a:rPr lang="en-US" sz="3000" b="1" dirty="0" smtClean="0">
                <a:solidFill>
                  <a:srgbClr val="1F497D">
                    <a:lumMod val="75000"/>
                  </a:srgbClr>
                </a:solidFill>
              </a:rPr>
              <a:t>Reduction of lands in a planned process (reserve active lands) </a:t>
            </a:r>
            <a:endParaRPr lang="he-IL" sz="3000" b="1" dirty="0">
              <a:solidFill>
                <a:srgbClr val="1F497D">
                  <a:lumMod val="75000"/>
                </a:srgbClr>
              </a:solidFill>
            </a:endParaRPr>
          </a:p>
        </p:txBody>
      </p:sp>
      <p:pic>
        <p:nvPicPr>
          <p:cNvPr id="7577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3418" y="1700435"/>
            <a:ext cx="1514366" cy="3960813"/>
          </a:xfrm>
          <a:prstGeom prst="rect">
            <a:avLst/>
          </a:prstGeom>
          <a:noFill/>
          <a:ln w="9525">
            <a:noFill/>
            <a:miter lim="800000"/>
            <a:headEnd/>
            <a:tailEnd/>
          </a:ln>
        </p:spPr>
      </p:pic>
      <p:pic>
        <p:nvPicPr>
          <p:cNvPr id="75780"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0842" y="1700808"/>
            <a:ext cx="1573118" cy="3954729"/>
          </a:xfrm>
          <a:prstGeom prst="rect">
            <a:avLst/>
          </a:prstGeom>
          <a:noFill/>
          <a:ln w="9525">
            <a:noFill/>
            <a:miter lim="800000"/>
            <a:headEnd/>
            <a:tailEnd/>
          </a:ln>
        </p:spPr>
      </p:pic>
      <p:cxnSp>
        <p:nvCxnSpPr>
          <p:cNvPr id="5" name="מחבר חץ ישר 4"/>
          <p:cNvCxnSpPr/>
          <p:nvPr/>
        </p:nvCxnSpPr>
        <p:spPr>
          <a:xfrm>
            <a:off x="3380045" y="4581128"/>
            <a:ext cx="2217738"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כותרת משנה 2"/>
          <p:cNvSpPr txBox="1">
            <a:spLocks/>
          </p:cNvSpPr>
          <p:nvPr/>
        </p:nvSpPr>
        <p:spPr>
          <a:xfrm>
            <a:off x="1091181" y="5580330"/>
            <a:ext cx="1511300" cy="434975"/>
          </a:xfrm>
          <a:prstGeom prst="rect">
            <a:avLst/>
          </a:prstGeom>
        </p:spPr>
        <p:txBody>
          <a:bodyPr anchor="b">
            <a:normAutofit fontScale="77500" lnSpcReduction="20000"/>
          </a:bodyPr>
          <a:lstStyle/>
          <a:p>
            <a:pPr algn="l" rtl="0">
              <a:spcBef>
                <a:spcPct val="20000"/>
              </a:spcBef>
              <a:buClr>
                <a:srgbClr val="4F81BD"/>
              </a:buClr>
              <a:buSzPct val="70000"/>
              <a:buFont typeface="Wingdings 2"/>
              <a:buNone/>
              <a:defRPr/>
            </a:pPr>
            <a:r>
              <a:rPr lang="en-US" b="1" dirty="0" smtClean="0">
                <a:solidFill>
                  <a:srgbClr val="1F497D">
                    <a:shade val="75000"/>
                  </a:srgbClr>
                </a:solidFill>
              </a:rPr>
              <a:t>1.85 Million </a:t>
            </a:r>
            <a:r>
              <a:rPr lang="en-US" b="1" dirty="0" err="1" smtClean="0">
                <a:solidFill>
                  <a:srgbClr val="1F497D">
                    <a:shade val="75000"/>
                  </a:srgbClr>
                </a:solidFill>
              </a:rPr>
              <a:t>Dunam</a:t>
            </a:r>
            <a:endParaRPr lang="he-IL" b="1" dirty="0">
              <a:solidFill>
                <a:srgbClr val="1F497D">
                  <a:shade val="75000"/>
                </a:srgbClr>
              </a:solidFill>
            </a:endParaRPr>
          </a:p>
        </p:txBody>
      </p:sp>
      <p:sp>
        <p:nvSpPr>
          <p:cNvPr id="7" name="כותרת משנה 2"/>
          <p:cNvSpPr txBox="1">
            <a:spLocks/>
          </p:cNvSpPr>
          <p:nvPr/>
        </p:nvSpPr>
        <p:spPr>
          <a:xfrm>
            <a:off x="6713877" y="5580329"/>
            <a:ext cx="1511300" cy="434975"/>
          </a:xfrm>
          <a:prstGeom prst="rect">
            <a:avLst/>
          </a:prstGeom>
        </p:spPr>
        <p:txBody>
          <a:bodyPr anchor="b">
            <a:normAutofit fontScale="77500" lnSpcReduction="20000"/>
          </a:bodyPr>
          <a:lstStyle/>
          <a:p>
            <a:pPr algn="l" rtl="0">
              <a:spcBef>
                <a:spcPct val="20000"/>
              </a:spcBef>
              <a:buClr>
                <a:srgbClr val="4F81BD"/>
              </a:buClr>
              <a:buSzPct val="70000"/>
              <a:buFont typeface="Wingdings 2"/>
              <a:buNone/>
              <a:defRPr/>
            </a:pPr>
            <a:r>
              <a:rPr lang="en-US" b="1" dirty="0" smtClean="0">
                <a:solidFill>
                  <a:srgbClr val="1F497D">
                    <a:shade val="75000"/>
                  </a:srgbClr>
                </a:solidFill>
              </a:rPr>
              <a:t>1.59 Million </a:t>
            </a:r>
            <a:r>
              <a:rPr lang="en-US" b="1" dirty="0" err="1" smtClean="0">
                <a:solidFill>
                  <a:srgbClr val="1F497D">
                    <a:shade val="75000"/>
                  </a:srgbClr>
                </a:solidFill>
              </a:rPr>
              <a:t>Dunam</a:t>
            </a:r>
            <a:endParaRPr lang="he-IL" b="1" dirty="0">
              <a:solidFill>
                <a:srgbClr val="1F497D">
                  <a:shade val="75000"/>
                </a:srgbClr>
              </a:solidFill>
            </a:endParaRPr>
          </a:p>
        </p:txBody>
      </p:sp>
    </p:spTree>
    <p:extLst>
      <p:ext uri="{BB962C8B-B14F-4D97-AF65-F5344CB8AC3E}">
        <p14:creationId xmlns:p14="http://schemas.microsoft.com/office/powerpoint/2010/main" val="313933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131840" y="2060848"/>
            <a:ext cx="2928462" cy="1584325"/>
          </a:xfrm>
          <a:prstGeom prst="rect">
            <a:avLst/>
          </a:prstGeom>
        </p:spPr>
        <p:txBody>
          <a:bodyPr/>
          <a:lstStyle/>
          <a:p>
            <a:pPr algn="ctr">
              <a:defRPr/>
            </a:pPr>
            <a:r>
              <a:rPr lang="en-US" sz="3000" b="1" dirty="0" smtClean="0">
                <a:solidFill>
                  <a:srgbClr val="1F497D">
                    <a:lumMod val="75000"/>
                  </a:srgbClr>
                </a:solidFill>
              </a:rPr>
              <a:t>Reduction of private lands + local government + </a:t>
            </a:r>
            <a:r>
              <a:rPr lang="en-US" sz="3000" b="1" dirty="0" err="1" smtClean="0">
                <a:solidFill>
                  <a:srgbClr val="1F497D">
                    <a:lumMod val="75000"/>
                  </a:srgbClr>
                </a:solidFill>
              </a:rPr>
              <a:t>Himtuna</a:t>
            </a:r>
            <a:endParaRPr lang="he-IL" sz="3000" b="1" dirty="0" err="1">
              <a:solidFill>
                <a:srgbClr val="1F497D">
                  <a:lumMod val="75000"/>
                </a:srgbClr>
              </a:solidFill>
            </a:endParaRPr>
          </a:p>
        </p:txBody>
      </p:sp>
      <p:pic>
        <p:nvPicPr>
          <p:cNvPr id="7577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3418" y="1700435"/>
            <a:ext cx="1514366" cy="3960813"/>
          </a:xfrm>
          <a:prstGeom prst="rect">
            <a:avLst/>
          </a:prstGeom>
          <a:noFill/>
          <a:ln w="9525">
            <a:noFill/>
            <a:miter lim="800000"/>
            <a:headEnd/>
            <a:tailEnd/>
          </a:ln>
        </p:spPr>
      </p:pic>
      <p:pic>
        <p:nvPicPr>
          <p:cNvPr id="75780"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0842" y="1700808"/>
            <a:ext cx="1573118" cy="3954729"/>
          </a:xfrm>
          <a:prstGeom prst="rect">
            <a:avLst/>
          </a:prstGeom>
          <a:noFill/>
          <a:ln w="9525">
            <a:noFill/>
            <a:miter lim="800000"/>
            <a:headEnd/>
            <a:tailEnd/>
          </a:ln>
        </p:spPr>
      </p:pic>
      <p:cxnSp>
        <p:nvCxnSpPr>
          <p:cNvPr id="5" name="מחבר חץ ישר 4"/>
          <p:cNvCxnSpPr/>
          <p:nvPr/>
        </p:nvCxnSpPr>
        <p:spPr>
          <a:xfrm>
            <a:off x="3380045" y="4581128"/>
            <a:ext cx="2217738"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כותרת משנה 2"/>
          <p:cNvSpPr txBox="1">
            <a:spLocks/>
          </p:cNvSpPr>
          <p:nvPr/>
        </p:nvSpPr>
        <p:spPr>
          <a:xfrm>
            <a:off x="1091181" y="5580330"/>
            <a:ext cx="1511300" cy="434975"/>
          </a:xfrm>
          <a:prstGeom prst="rect">
            <a:avLst/>
          </a:prstGeom>
        </p:spPr>
        <p:txBody>
          <a:bodyPr anchor="b">
            <a:normAutofit fontScale="85000" lnSpcReduction="10000"/>
          </a:bodyPr>
          <a:lstStyle/>
          <a:p>
            <a:pPr algn="l">
              <a:spcBef>
                <a:spcPct val="20000"/>
              </a:spcBef>
              <a:buClr>
                <a:srgbClr val="4F81BD"/>
              </a:buClr>
              <a:buSzPct val="70000"/>
              <a:buFont typeface="Wingdings 2"/>
              <a:buNone/>
              <a:defRPr/>
            </a:pPr>
            <a:r>
              <a:rPr lang="he-IL" b="1" dirty="0">
                <a:solidFill>
                  <a:srgbClr val="1F497D">
                    <a:shade val="75000"/>
                  </a:srgbClr>
                </a:solidFill>
              </a:rPr>
              <a:t>1.85 מיליון דונם</a:t>
            </a:r>
          </a:p>
        </p:txBody>
      </p:sp>
      <p:sp>
        <p:nvSpPr>
          <p:cNvPr id="7" name="כותרת משנה 2"/>
          <p:cNvSpPr txBox="1">
            <a:spLocks/>
          </p:cNvSpPr>
          <p:nvPr/>
        </p:nvSpPr>
        <p:spPr>
          <a:xfrm>
            <a:off x="6713877" y="5580329"/>
            <a:ext cx="1511300" cy="434975"/>
          </a:xfrm>
          <a:prstGeom prst="rect">
            <a:avLst/>
          </a:prstGeom>
        </p:spPr>
        <p:txBody>
          <a:bodyPr anchor="b">
            <a:normAutofit fontScale="85000" lnSpcReduction="10000"/>
          </a:bodyPr>
          <a:lstStyle/>
          <a:p>
            <a:pPr algn="l">
              <a:spcBef>
                <a:spcPct val="20000"/>
              </a:spcBef>
              <a:buClr>
                <a:srgbClr val="4F81BD"/>
              </a:buClr>
              <a:buSzPct val="70000"/>
              <a:buFont typeface="Wingdings 2"/>
              <a:buNone/>
              <a:defRPr/>
            </a:pPr>
            <a:r>
              <a:rPr lang="he-IL" b="1" dirty="0">
                <a:solidFill>
                  <a:srgbClr val="1F497D">
                    <a:shade val="75000"/>
                  </a:srgbClr>
                </a:solidFill>
              </a:rPr>
              <a:t>1.59 מיליון דונם</a:t>
            </a:r>
          </a:p>
        </p:txBody>
      </p:sp>
    </p:spTree>
    <p:extLst>
      <p:ext uri="{BB962C8B-B14F-4D97-AF65-F5344CB8AC3E}">
        <p14:creationId xmlns:p14="http://schemas.microsoft.com/office/powerpoint/2010/main" val="313933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משנה 2"/>
          <p:cNvSpPr txBox="1">
            <a:spLocks/>
          </p:cNvSpPr>
          <p:nvPr/>
        </p:nvSpPr>
        <p:spPr>
          <a:xfrm>
            <a:off x="467544" y="1196753"/>
            <a:ext cx="6624736" cy="3371668"/>
          </a:xfrm>
          <a:prstGeom prst="rect">
            <a:avLst/>
          </a:prstGeom>
        </p:spPr>
        <p:txBody>
          <a:bodyPr anchor="b">
            <a:noAutofit/>
          </a:bodyPr>
          <a:lstStyle/>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firing zones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national parks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nature reserves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KKL forests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No slots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Areas designated for agriculture or open areas or areas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    Not planned at all</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No planning projects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private areas (private + local government + </a:t>
            </a:r>
            <a:r>
              <a:rPr lang="en-US" b="1" dirty="0" err="1" smtClean="0">
                <a:solidFill>
                  <a:srgbClr val="1F497D">
                    <a:shade val="75000"/>
                  </a:srgbClr>
                </a:solidFill>
              </a:rPr>
              <a:t>Himnuta</a:t>
            </a:r>
            <a:r>
              <a:rPr lang="en-US" b="1" dirty="0" smtClean="0">
                <a:solidFill>
                  <a:srgbClr val="1F497D">
                    <a:shade val="75000"/>
                  </a:srgbClr>
                </a:solidFill>
              </a:rPr>
              <a:t>)</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The minimum area of 50 </a:t>
            </a:r>
            <a:r>
              <a:rPr lang="en-US" b="1" dirty="0" err="1" smtClean="0">
                <a:solidFill>
                  <a:srgbClr val="1F497D">
                    <a:shade val="75000"/>
                  </a:srgbClr>
                </a:solidFill>
              </a:rPr>
              <a:t>dunam</a:t>
            </a:r>
            <a:endParaRPr lang="he-IL" sz="1600" dirty="0">
              <a:solidFill>
                <a:srgbClr val="1F497D">
                  <a:shade val="75000"/>
                </a:srgbClr>
              </a:solidFill>
            </a:endParaRPr>
          </a:p>
        </p:txBody>
      </p:sp>
      <p:pic>
        <p:nvPicPr>
          <p:cNvPr id="76803"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0760" y="1112395"/>
            <a:ext cx="2267744" cy="5700981"/>
          </a:xfrm>
          <a:prstGeom prst="rect">
            <a:avLst/>
          </a:prstGeom>
          <a:noFill/>
          <a:ln w="9525">
            <a:noFill/>
            <a:miter lim="800000"/>
            <a:headEnd/>
            <a:tailEnd/>
          </a:ln>
        </p:spPr>
      </p:pic>
      <p:sp>
        <p:nvSpPr>
          <p:cNvPr id="7" name="כותרת 1"/>
          <p:cNvSpPr txBox="1">
            <a:spLocks/>
          </p:cNvSpPr>
          <p:nvPr/>
        </p:nvSpPr>
        <p:spPr>
          <a:xfrm>
            <a:off x="827584" y="260649"/>
            <a:ext cx="6264696" cy="864096"/>
          </a:xfrm>
          <a:prstGeom prst="rect">
            <a:avLst/>
          </a:prstGeom>
        </p:spPr>
        <p:txBody>
          <a:bodyPr>
            <a:normAutofit fontScale="92500" lnSpcReduction="10000"/>
          </a:bodyPr>
          <a:lstStyle/>
          <a:p>
            <a:pPr algn="l" rtl="0">
              <a:defRPr/>
            </a:pPr>
            <a:r>
              <a:rPr lang="en-US" sz="3000" b="1" dirty="0">
                <a:solidFill>
                  <a:srgbClr val="1F497D">
                    <a:lumMod val="75000"/>
                  </a:srgbClr>
                </a:solidFill>
              </a:rPr>
              <a:t>Area left for planning</a:t>
            </a:r>
          </a:p>
          <a:p>
            <a:pPr algn="l" rtl="0">
              <a:defRPr/>
            </a:pPr>
            <a:r>
              <a:rPr lang="en-US" sz="3000" b="1" dirty="0">
                <a:solidFill>
                  <a:srgbClr val="1F497D">
                    <a:lumMod val="75000"/>
                  </a:srgbClr>
                </a:solidFill>
              </a:rPr>
              <a:t>In Rami land - summary of cuttings</a:t>
            </a:r>
            <a:endParaRPr lang="he-IL" sz="3000" b="1" dirty="0">
              <a:solidFill>
                <a:srgbClr val="1F497D">
                  <a:lumMod val="75000"/>
                </a:srgbClr>
              </a:solidFill>
            </a:endParaRPr>
          </a:p>
        </p:txBody>
      </p:sp>
      <p:pic>
        <p:nvPicPr>
          <p:cNvPr id="1026" name="Picture 2"/>
          <p:cNvPicPr>
            <a:picLocks noChangeAspect="1" noChangeArrowheads="1"/>
          </p:cNvPicPr>
          <p:nvPr/>
        </p:nvPicPr>
        <p:blipFill>
          <a:blip r:embed="rId3" cstate="print"/>
          <a:srcRect l="23850" t="48239" r="37901" b="33761"/>
          <a:stretch>
            <a:fillRect/>
          </a:stretch>
        </p:blipFill>
        <p:spPr bwMode="auto">
          <a:xfrm>
            <a:off x="216023" y="4640429"/>
            <a:ext cx="6624737" cy="2100939"/>
          </a:xfrm>
          <a:prstGeom prst="rect">
            <a:avLst/>
          </a:prstGeom>
          <a:noFill/>
          <a:ln w="9525">
            <a:noFill/>
            <a:miter lim="800000"/>
            <a:headEnd/>
            <a:tailEnd/>
          </a:ln>
        </p:spPr>
      </p:pic>
      <p:sp>
        <p:nvSpPr>
          <p:cNvPr id="4" name="Rectangle 3"/>
          <p:cNvSpPr/>
          <p:nvPr/>
        </p:nvSpPr>
        <p:spPr>
          <a:xfrm>
            <a:off x="1835696" y="5253632"/>
            <a:ext cx="576064"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600" dirty="0" smtClean="0"/>
              <a:t>Lands that cannot be designated</a:t>
            </a:r>
            <a:endParaRPr lang="he-IL" sz="600" dirty="0"/>
          </a:p>
        </p:txBody>
      </p:sp>
      <p:sp>
        <p:nvSpPr>
          <p:cNvPr id="5" name="Rectangle 4"/>
          <p:cNvSpPr/>
          <p:nvPr/>
        </p:nvSpPr>
        <p:spPr>
          <a:xfrm>
            <a:off x="683568"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smtClean="0"/>
              <a:t>Land Of Israel</a:t>
            </a:r>
            <a:endParaRPr lang="he-IL" sz="1200" dirty="0"/>
          </a:p>
        </p:txBody>
      </p:sp>
      <p:sp>
        <p:nvSpPr>
          <p:cNvPr id="8" name="Rectangle 7"/>
          <p:cNvSpPr/>
          <p:nvPr/>
        </p:nvSpPr>
        <p:spPr>
          <a:xfrm>
            <a:off x="2771800"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000" dirty="0" smtClean="0"/>
              <a:t>Built and Planned Areas</a:t>
            </a:r>
            <a:endParaRPr lang="he-IL" sz="1000" dirty="0"/>
          </a:p>
        </p:txBody>
      </p:sp>
      <p:sp>
        <p:nvSpPr>
          <p:cNvPr id="9" name="Rectangle 8"/>
          <p:cNvSpPr/>
          <p:nvPr/>
        </p:nvSpPr>
        <p:spPr>
          <a:xfrm>
            <a:off x="3851920"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800" dirty="0" smtClean="0"/>
              <a:t>Areas Under Planning by the Authority</a:t>
            </a:r>
            <a:endParaRPr lang="he-IL" sz="800" dirty="0"/>
          </a:p>
        </p:txBody>
      </p:sp>
      <p:sp>
        <p:nvSpPr>
          <p:cNvPr id="10" name="Rectangle 9"/>
          <p:cNvSpPr/>
          <p:nvPr/>
        </p:nvSpPr>
        <p:spPr>
          <a:xfrm>
            <a:off x="4860032" y="5253632"/>
            <a:ext cx="792088"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700" dirty="0" smtClean="0"/>
              <a:t>Lands owned by Private and Local Authorities</a:t>
            </a:r>
            <a:endParaRPr lang="he-IL" sz="700" dirty="0"/>
          </a:p>
        </p:txBody>
      </p:sp>
      <p:sp>
        <p:nvSpPr>
          <p:cNvPr id="11" name="Rectangle 10"/>
          <p:cNvSpPr/>
          <p:nvPr/>
        </p:nvSpPr>
        <p:spPr>
          <a:xfrm>
            <a:off x="2123728" y="6260405"/>
            <a:ext cx="2880320" cy="344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100" dirty="0" smtClean="0"/>
              <a:t>Areas suitable for planning on the Authority’s residents are 1.59 </a:t>
            </a:r>
            <a:r>
              <a:rPr lang="en-US" sz="1100" dirty="0" err="1" smtClean="0"/>
              <a:t>dunams</a:t>
            </a:r>
            <a:r>
              <a:rPr lang="en-US" sz="1100" dirty="0" smtClean="0"/>
              <a:t> of the state land </a:t>
            </a:r>
            <a:endParaRPr lang="he-IL" sz="1100" dirty="0"/>
          </a:p>
        </p:txBody>
      </p:sp>
    </p:spTree>
    <p:extLst>
      <p:ext uri="{BB962C8B-B14F-4D97-AF65-F5344CB8AC3E}">
        <p14:creationId xmlns:p14="http://schemas.microsoft.com/office/powerpoint/2010/main" val="415964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43808" y="620688"/>
            <a:ext cx="3816424" cy="504825"/>
          </a:xfrm>
        </p:spPr>
        <p:txBody>
          <a:bodyPr/>
          <a:lstStyle/>
          <a:p>
            <a:r>
              <a:rPr lang="en-US" sz="3000" dirty="0">
                <a:solidFill>
                  <a:srgbClr val="DA6004"/>
                </a:solidFill>
                <a:effectLst>
                  <a:outerShdw blurRad="38100" dist="38100" dir="2700000" algn="tl">
                    <a:srgbClr val="000000">
                      <a:alpha val="43137"/>
                    </a:srgbClr>
                  </a:outerShdw>
                </a:effectLst>
                <a:latin typeface="Tahoma" pitchFamily="34" charset="0"/>
                <a:ea typeface="Tahoma" pitchFamily="34" charset="0"/>
                <a:cs typeface="Tahoma" pitchFamily="34" charset="0"/>
              </a:rPr>
              <a:t>Major activities </a:t>
            </a:r>
            <a:r>
              <a:rPr lang="he-IL" dirty="0" smtClean="0"/>
              <a:t>	</a:t>
            </a:r>
            <a:endParaRPr lang="he-IL" dirty="0"/>
          </a:p>
        </p:txBody>
      </p:sp>
      <p:grpSp>
        <p:nvGrpSpPr>
          <p:cNvPr id="3" name="קבוצה 3"/>
          <p:cNvGrpSpPr/>
          <p:nvPr/>
        </p:nvGrpSpPr>
        <p:grpSpPr>
          <a:xfrm>
            <a:off x="306697" y="1196754"/>
            <a:ext cx="8441768" cy="1224137"/>
            <a:chOff x="0" y="-251767"/>
            <a:chExt cx="6923370" cy="1426681"/>
          </a:xfrm>
        </p:grpSpPr>
        <p:sp>
          <p:nvSpPr>
            <p:cNvPr id="5" name="מלבן מעוגל 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מלבן 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800" b="1" dirty="0">
                  <a:solidFill>
                    <a:prstClr val="white"/>
                  </a:solidFill>
                  <a:cs typeface="Arial" panose="020B0604020202020204" pitchFamily="34" charset="0"/>
                </a:rPr>
                <a:t>Land Allocation for Housing and </a:t>
              </a:r>
              <a:r>
                <a:rPr lang="en-US" sz="1400" b="1" dirty="0">
                  <a:solidFill>
                    <a:prstClr val="white"/>
                  </a:solidFill>
                  <a:cs typeface="Arial" panose="020B0604020202020204" pitchFamily="34" charset="0"/>
                </a:rPr>
                <a:t>Employment (in the Tender)</a:t>
              </a:r>
            </a:p>
            <a:p>
              <a:pPr lvl="0" algn="ctr" defTabSz="1600200" rtl="0">
                <a:spcBef>
                  <a:spcPct val="0"/>
                </a:spcBef>
                <a:defRPr/>
              </a:pPr>
              <a:r>
                <a:rPr lang="en-US" sz="1400" b="1" dirty="0">
                  <a:solidFill>
                    <a:prstClr val="white"/>
                  </a:solidFill>
                  <a:cs typeface="Arial" panose="020B0604020202020204" pitchFamily="34" charset="0"/>
                </a:rPr>
                <a:t>Planning, development, marketing, registration</a:t>
              </a:r>
              <a:endParaRPr kumimoji="0" lang="he-IL"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4" name="קבוצה 9"/>
          <p:cNvGrpSpPr/>
          <p:nvPr/>
        </p:nvGrpSpPr>
        <p:grpSpPr>
          <a:xfrm>
            <a:off x="202575" y="2285863"/>
            <a:ext cx="8441768" cy="1643131"/>
            <a:chOff x="-99199" y="-460214"/>
            <a:chExt cx="6923370" cy="1653865"/>
          </a:xfrm>
        </p:grpSpPr>
        <p:sp>
          <p:nvSpPr>
            <p:cNvPr id="11" name="מלבן מעוגל 10"/>
            <p:cNvSpPr/>
            <p:nvPr/>
          </p:nvSpPr>
          <p:spPr>
            <a:xfrm>
              <a:off x="-99199" y="-233030"/>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מלבן 11"/>
            <p:cNvSpPr/>
            <p:nvPr/>
          </p:nvSpPr>
          <p:spPr>
            <a:xfrm>
              <a:off x="89182" y="-460214"/>
              <a:ext cx="6628090" cy="1510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32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lvl="0" algn="l" rtl="0">
                <a:defRPr/>
              </a:pPr>
              <a:r>
                <a:rPr lang="en-US" sz="2800" b="1" dirty="0">
                  <a:solidFill>
                    <a:prstClr val="white"/>
                  </a:solidFill>
                  <a:cs typeface="Arial" panose="020B0604020202020204" pitchFamily="34" charset="0"/>
                </a:rPr>
                <a:t>Land allocations for designated uses (exempt from tender)</a:t>
              </a:r>
            </a:p>
            <a:p>
              <a:pPr lvl="0" algn="l" rtl="0">
                <a:defRPr/>
              </a:pPr>
              <a:r>
                <a:rPr lang="en-US" sz="1200" b="1" dirty="0">
                  <a:solidFill>
                    <a:prstClr val="white"/>
                  </a:solidFill>
                  <a:cs typeface="Arial" panose="020B0604020202020204" pitchFamily="34" charset="0"/>
                </a:rPr>
                <a:t>Additional rights and applications to owners of rights, infrastructure, rural and agricultural sector, local authorities and within the framework of a designated policy</a:t>
              </a:r>
              <a:endParaRPr kumimoji="0" lang="he-IL" sz="1050" b="0"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marL="0" marR="0" lvl="0" indent="0" algn="ctr" defTabSz="1600200" rtl="0" eaLnBrk="1" fontAlgn="auto" latinLnBrk="0" hangingPunct="1">
                <a:lnSpc>
                  <a:spcPct val="100000"/>
                </a:lnSpc>
                <a:spcBef>
                  <a:spcPct val="0"/>
                </a:spcBef>
                <a:spcAft>
                  <a:spcPts val="0"/>
                </a:spcAft>
                <a:buClrTx/>
                <a:buSzTx/>
                <a:buFontTx/>
                <a:buNone/>
                <a:tabLst/>
                <a:defRPr/>
              </a:pP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7" name="קבוצה 12"/>
          <p:cNvGrpSpPr/>
          <p:nvPr/>
        </p:nvGrpSpPr>
        <p:grpSpPr>
          <a:xfrm>
            <a:off x="4710584" y="4005064"/>
            <a:ext cx="1949648" cy="1281906"/>
            <a:chOff x="4145652" y="1391046"/>
            <a:chExt cx="1949648" cy="1281906"/>
          </a:xfrm>
        </p:grpSpPr>
        <p:sp>
          <p:nvSpPr>
            <p:cNvPr id="14" name="מלבן מעוגל 13"/>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a:solidFill>
                    <a:prstClr val="white"/>
                  </a:solidFill>
                  <a:cs typeface="Arial" panose="020B0604020202020204" pitchFamily="34" charset="0"/>
                </a:rPr>
                <a:t>Regulation of registration, transfer of ownership</a:t>
              </a:r>
            </a:p>
            <a:p>
              <a:pPr lvl="0" algn="l" rtl="0">
                <a:defRPr/>
              </a:pPr>
              <a:r>
                <a:rPr lang="en-US" sz="1400" b="1" dirty="0">
                  <a:solidFill>
                    <a:prstClr val="white"/>
                  </a:solidFill>
                  <a:cs typeface="Arial" panose="020B0604020202020204" pitchFamily="34" charset="0"/>
                </a:rPr>
                <a:t>And the expropriations</a:t>
              </a:r>
              <a:endParaRPr kumimoji="0" lang="he-IL" sz="14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15" name="מלבן 14"/>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 name="קבוצה 21"/>
          <p:cNvGrpSpPr/>
          <p:nvPr/>
        </p:nvGrpSpPr>
        <p:grpSpPr>
          <a:xfrm>
            <a:off x="6732241" y="4005064"/>
            <a:ext cx="1949648" cy="1281906"/>
            <a:chOff x="4145652" y="1391046"/>
            <a:chExt cx="1949648" cy="1281906"/>
          </a:xfrm>
        </p:grpSpPr>
        <p:sp>
          <p:nvSpPr>
            <p:cNvPr id="23" name="מלבן מעוגל 22"/>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a:solidFill>
                    <a:prstClr val="white"/>
                  </a:solidFill>
                  <a:cs typeface="Arial" panose="020B0604020202020204" pitchFamily="34" charset="0"/>
                </a:rPr>
                <a:t>Information (asset book, past transactions, planning situation, GIS)</a:t>
              </a:r>
              <a:endParaRPr kumimoji="0" lang="he-IL" sz="11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4" name="מלבן 23"/>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 name="קבוצה 24"/>
          <p:cNvGrpSpPr/>
          <p:nvPr/>
        </p:nvGrpSpPr>
        <p:grpSpPr>
          <a:xfrm rot="20463715">
            <a:off x="622798" y="5294413"/>
            <a:ext cx="1949648" cy="1281906"/>
            <a:chOff x="4145652" y="1391046"/>
            <a:chExt cx="1949648" cy="1281906"/>
          </a:xfrm>
        </p:grpSpPr>
        <p:sp>
          <p:nvSpPr>
            <p:cNvPr id="27" name="מלבן 26"/>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מלבן מעוגל 25"/>
            <p:cNvSpPr/>
            <p:nvPr/>
          </p:nvSpPr>
          <p:spPr>
            <a:xfrm>
              <a:off x="4145652" y="1391046"/>
              <a:ext cx="1949648" cy="1281906"/>
            </a:xfrm>
            <a:prstGeom prst="roundRect">
              <a:avLst>
                <a:gd name="adj" fmla="val 10000"/>
              </a:avLst>
            </a:prstGeom>
            <a:solidFill>
              <a:schemeClr val="accent1">
                <a:lumMod val="60000"/>
                <a:lumOff val="40000"/>
                <a:alpha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400" b="1" dirty="0">
                  <a:solidFill>
                    <a:prstClr val="white"/>
                  </a:solidFill>
                </a:rPr>
                <a:t>Service to rights holders</a:t>
              </a:r>
              <a:endParaRPr lang="he-IL" sz="2400" dirty="0">
                <a:solidFill>
                  <a:prstClr val="white"/>
                </a:solidFill>
              </a:endParaRPr>
            </a:p>
          </p:txBody>
        </p:sp>
      </p:grpSp>
      <p:grpSp>
        <p:nvGrpSpPr>
          <p:cNvPr id="10" name="קבוצה 18"/>
          <p:cNvGrpSpPr/>
          <p:nvPr/>
        </p:nvGrpSpPr>
        <p:grpSpPr>
          <a:xfrm>
            <a:off x="323548" y="3933056"/>
            <a:ext cx="4367531" cy="1353914"/>
            <a:chOff x="366508" y="728736"/>
            <a:chExt cx="4039281" cy="1353914"/>
          </a:xfrm>
        </p:grpSpPr>
        <p:sp>
          <p:nvSpPr>
            <p:cNvPr id="20" name="מלבן מעוגל 19"/>
            <p:cNvSpPr/>
            <p:nvPr/>
          </p:nvSpPr>
          <p:spPr>
            <a:xfrm>
              <a:off x="366508" y="800744"/>
              <a:ext cx="3981181" cy="1281906"/>
            </a:xfrm>
            <a:prstGeom prst="roundRect">
              <a:avLst>
                <a:gd name="adj" fmla="val 10000"/>
              </a:avLst>
            </a:prstGeom>
            <a:ln>
              <a:solidFill>
                <a:schemeClr val="lt1">
                  <a:hueOff val="0"/>
                  <a:satOff val="0"/>
                  <a:lumOff val="0"/>
                  <a:alpha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000" b="1" dirty="0">
                  <a:solidFill>
                    <a:prstClr val="white"/>
                  </a:solidFill>
                  <a:cs typeface="Arial" panose="020B0604020202020204" pitchFamily="34" charset="0"/>
                </a:rPr>
                <a:t>Protection of the land and enforcement (removal of intruders and nuisances)</a:t>
              </a:r>
              <a:endParaRPr kumimoji="0" lang="he-IL" sz="2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21" name="מלבן 20"/>
            <p:cNvSpPr/>
            <p:nvPr/>
          </p:nvSpPr>
          <p:spPr>
            <a:xfrm>
              <a:off x="499700" y="728736"/>
              <a:ext cx="3906089"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he-IL" sz="5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677191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p:cNvSpPr/>
          <p:nvPr/>
        </p:nvSpPr>
        <p:spPr>
          <a:xfrm>
            <a:off x="4970579" y="4145032"/>
            <a:ext cx="3096344" cy="172819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600" b="1" dirty="0">
                <a:solidFill>
                  <a:prstClr val="white"/>
                </a:solidFill>
                <a:cs typeface="Arial" panose="020B0604020202020204" pitchFamily="34" charset="0"/>
              </a:rPr>
              <a:t>Strategic agreements</a:t>
            </a:r>
            <a:endParaRPr lang="en-US" sz="900" b="1" dirty="0">
              <a:solidFill>
                <a:prstClr val="white"/>
              </a:solidFill>
              <a:cs typeface="Arial" panose="020B0604020202020204" pitchFamily="34" charset="0"/>
            </a:endParaRPr>
          </a:p>
          <a:p>
            <a:pPr lvl="0" algn="ctr" rtl="0">
              <a:defRPr/>
            </a:pPr>
            <a:r>
              <a:rPr lang="en-US" sz="1000" b="1" dirty="0">
                <a:solidFill>
                  <a:prstClr val="white"/>
                </a:solidFill>
                <a:cs typeface="Arial" panose="020B0604020202020204" pitchFamily="34" charset="0"/>
              </a:rPr>
              <a:t>(The Green Line-Tel Aviv, the evacuation of the IDF camps, </a:t>
            </a:r>
            <a:r>
              <a:rPr lang="en-US" sz="1000" b="1" dirty="0" err="1">
                <a:solidFill>
                  <a:prstClr val="white"/>
                </a:solidFill>
                <a:cs typeface="Arial" panose="020B0604020202020204" pitchFamily="34" charset="0"/>
              </a:rPr>
              <a:t>Nativ</a:t>
            </a:r>
            <a:r>
              <a:rPr lang="en-US" sz="1000" b="1" dirty="0">
                <a:solidFill>
                  <a:prstClr val="white"/>
                </a:solidFill>
                <a:cs typeface="Arial" panose="020B0604020202020204" pitchFamily="34" charset="0"/>
              </a:rPr>
              <a:t> to Apartment 1-2, Israel Railways, </a:t>
            </a:r>
            <a:r>
              <a:rPr lang="en-US" sz="1000" b="1" dirty="0" err="1">
                <a:solidFill>
                  <a:prstClr val="white"/>
                </a:solidFill>
                <a:cs typeface="Arial" panose="020B0604020202020204" pitchFamily="34" charset="0"/>
              </a:rPr>
              <a:t>Shaar</a:t>
            </a:r>
            <a:r>
              <a:rPr lang="en-US" sz="1000" b="1" dirty="0">
                <a:solidFill>
                  <a:prstClr val="white"/>
                </a:solidFill>
                <a:cs typeface="Arial" panose="020B0604020202020204" pitchFamily="34" charset="0"/>
              </a:rPr>
              <a:t> </a:t>
            </a:r>
            <a:r>
              <a:rPr lang="en-US" sz="1000" b="1" dirty="0" err="1">
                <a:solidFill>
                  <a:prstClr val="white"/>
                </a:solidFill>
                <a:cs typeface="Arial" panose="020B0604020202020204" pitchFamily="34" charset="0"/>
              </a:rPr>
              <a:t>Ha'ir</a:t>
            </a:r>
            <a:r>
              <a:rPr lang="en-US" sz="1000" b="1" dirty="0">
                <a:solidFill>
                  <a:prstClr val="white"/>
                </a:solidFill>
                <a:cs typeface="Arial" panose="020B0604020202020204" pitchFamily="34" charset="0"/>
              </a:rPr>
              <a:t> in Jerusalem, Netanya - garbage dump, Haifa sea front)</a:t>
            </a:r>
            <a:endParaRPr kumimoji="0" lang="he-IL" sz="1000" b="1" i="0" u="none" strike="noStrike" kern="1200" cap="none" spc="0" normalizeH="0" baseline="0" noProof="0" dirty="0" smtClean="0">
              <a:ln>
                <a:noFill/>
              </a:ln>
              <a:solidFill>
                <a:prstClr val="white"/>
              </a:solidFill>
              <a:effectLst/>
              <a:uLnTx/>
              <a:uFillTx/>
              <a:latin typeface="Calibri"/>
              <a:cs typeface="Arial" panose="020B0604020202020204" pitchFamily="34" charset="0"/>
            </a:endParaRPr>
          </a:p>
        </p:txBody>
      </p:sp>
      <p:sp>
        <p:nvSpPr>
          <p:cNvPr id="13" name="מלבן 12"/>
          <p:cNvSpPr/>
          <p:nvPr/>
        </p:nvSpPr>
        <p:spPr>
          <a:xfrm>
            <a:off x="1284492" y="4189152"/>
            <a:ext cx="2736304" cy="18002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600" b="1" dirty="0">
                <a:solidFill>
                  <a:prstClr val="white"/>
                </a:solidFill>
                <a:cs typeface="Arial" panose="020B0604020202020204" pitchFamily="34" charset="0"/>
              </a:rPr>
              <a:t>Roof agreements</a:t>
            </a:r>
          </a:p>
          <a:p>
            <a:pPr lvl="0" algn="ctr" rtl="0">
              <a:defRPr/>
            </a:pPr>
            <a:r>
              <a:rPr lang="en-US" sz="1100" b="1" dirty="0">
                <a:solidFill>
                  <a:prstClr val="white"/>
                </a:solidFill>
                <a:cs typeface="Arial" panose="020B0604020202020204" pitchFamily="34" charset="0"/>
              </a:rPr>
              <a:t>With local authorities to accelerate marketing planning and development </a:t>
            </a:r>
            <a:r>
              <a:rPr lang="en-US" sz="1200" b="1" dirty="0">
                <a:solidFill>
                  <a:prstClr val="white"/>
                </a:solidFill>
                <a:cs typeface="Arial" panose="020B0604020202020204" pitchFamily="34" charset="0"/>
              </a:rPr>
              <a:t>support</a:t>
            </a:r>
            <a:endParaRPr kumimoji="0" lang="he-IL" sz="10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cxnSp>
        <p:nvCxnSpPr>
          <p:cNvPr id="32" name="מחבר חץ ישר 31"/>
          <p:cNvCxnSpPr/>
          <p:nvPr/>
        </p:nvCxnSpPr>
        <p:spPr>
          <a:xfrm flipV="1">
            <a:off x="7380312" y="3068960"/>
            <a:ext cx="216024" cy="1080120"/>
          </a:xfrm>
          <a:prstGeom prst="straightConnector1">
            <a:avLst/>
          </a:prstGeom>
          <a:ln w="25400">
            <a:solidFill>
              <a:schemeClr val="accent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מחבר חץ ישר 34"/>
          <p:cNvCxnSpPr/>
          <p:nvPr/>
        </p:nvCxnSpPr>
        <p:spPr>
          <a:xfrm flipH="1" flipV="1">
            <a:off x="971601" y="3212976"/>
            <a:ext cx="1008112" cy="86409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לחצן פעולה: אחורה או הקודם 41">
            <a:hlinkClick r:id="" action="ppaction://noaction" highlightClick="1"/>
          </p:cNvPr>
          <p:cNvSpPr/>
          <p:nvPr/>
        </p:nvSpPr>
        <p:spPr>
          <a:xfrm>
            <a:off x="1439672" y="573325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47" name="לחצן פעולה: אחורה או הקודם 46">
            <a:hlinkClick r:id="" action="ppaction://noaction" highlightClick="1"/>
          </p:cNvPr>
          <p:cNvSpPr/>
          <p:nvPr/>
        </p:nvSpPr>
        <p:spPr>
          <a:xfrm>
            <a:off x="5040072" y="5661248"/>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cxnSp>
        <p:nvCxnSpPr>
          <p:cNvPr id="27" name="מחבר חץ ישר 26"/>
          <p:cNvCxnSpPr/>
          <p:nvPr/>
        </p:nvCxnSpPr>
        <p:spPr>
          <a:xfrm flipV="1">
            <a:off x="2339754" y="3140968"/>
            <a:ext cx="1656184" cy="93610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 name="קבוצה 23"/>
          <p:cNvGrpSpPr/>
          <p:nvPr/>
        </p:nvGrpSpPr>
        <p:grpSpPr>
          <a:xfrm>
            <a:off x="251520" y="908745"/>
            <a:ext cx="8640960" cy="792089"/>
            <a:chOff x="0" y="-251767"/>
            <a:chExt cx="6923370" cy="1426681"/>
          </a:xfrm>
        </p:grpSpPr>
        <p:sp>
          <p:nvSpPr>
            <p:cNvPr id="25" name="מלבן מעוגל 2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מלבן 2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400" b="1" dirty="0">
                  <a:solidFill>
                    <a:prstClr val="white"/>
                  </a:solidFill>
                  <a:cs typeface="Arial" panose="020B0604020202020204" pitchFamily="34" charset="0"/>
                </a:rPr>
                <a:t>Land Allocation for Housing and Employment (in the Tender)</a:t>
              </a: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3" name="קבוצה 28"/>
          <p:cNvGrpSpPr/>
          <p:nvPr/>
        </p:nvGrpSpPr>
        <p:grpSpPr>
          <a:xfrm>
            <a:off x="6948265" y="1772842"/>
            <a:ext cx="2016224" cy="1312829"/>
            <a:chOff x="4183198" y="1428592"/>
            <a:chExt cx="1984110" cy="1281907"/>
          </a:xfrm>
        </p:grpSpPr>
        <p:sp>
          <p:nvSpPr>
            <p:cNvPr id="30" name="מלבן מעוגל 29"/>
            <p:cNvSpPr/>
            <p:nvPr/>
          </p:nvSpPr>
          <p:spPr>
            <a:xfrm>
              <a:off x="4217660" y="1428592"/>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smtClean="0">
                  <a:solidFill>
                    <a:prstClr val="white"/>
                  </a:solidFill>
                  <a:cs typeface="Arial" panose="020B0604020202020204" pitchFamily="34" charset="0"/>
                </a:rPr>
                <a:t>Planning</a:t>
              </a:r>
              <a:endParaRPr lang="en-US" sz="1050" b="1" dirty="0">
                <a:solidFill>
                  <a:prstClr val="white"/>
                </a:solidFill>
                <a:cs typeface="Arial" panose="020B0604020202020204" pitchFamily="34" charset="0"/>
              </a:endParaRPr>
            </a:p>
            <a:p>
              <a:pPr lvl="0" algn="ctr" rtl="0">
                <a:defRPr/>
              </a:pPr>
              <a:r>
                <a:rPr lang="en-US" sz="1050" b="1" dirty="0">
                  <a:solidFill>
                    <a:prstClr val="white"/>
                  </a:solidFill>
                  <a:cs typeface="Arial" panose="020B0604020202020204" pitchFamily="34" charset="0"/>
                </a:rPr>
                <a:t>(Surveys and initiation, promotion of programs until validation)</a:t>
              </a:r>
              <a:endParaRPr kumimoji="0" lang="he-IL" sz="105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31" name="מלבן 30"/>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4" name="קבוצה 32"/>
          <p:cNvGrpSpPr/>
          <p:nvPr/>
        </p:nvGrpSpPr>
        <p:grpSpPr>
          <a:xfrm>
            <a:off x="5004048" y="1772816"/>
            <a:ext cx="1978782" cy="1368152"/>
            <a:chOff x="4073443" y="1391046"/>
            <a:chExt cx="1984311" cy="1281906"/>
          </a:xfrm>
        </p:grpSpPr>
        <p:sp>
          <p:nvSpPr>
            <p:cNvPr id="34" name="מלבן מעוגל 33"/>
            <p:cNvSpPr/>
            <p:nvPr/>
          </p:nvSpPr>
          <p:spPr>
            <a:xfrm>
              <a:off x="4073443"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rtl="0">
                <a:defRPr/>
              </a:pPr>
              <a:r>
                <a:rPr lang="en-US" sz="1100" b="1" dirty="0">
                  <a:solidFill>
                    <a:prstClr val="white"/>
                  </a:solidFill>
                </a:rPr>
                <a:t>Seven Agricultural</a:t>
              </a:r>
            </a:p>
            <a:p>
              <a:pPr algn="ctr" rtl="0">
                <a:defRPr/>
              </a:pPr>
              <a:r>
                <a:rPr lang="en-US" sz="1100" b="1" dirty="0" err="1">
                  <a:solidFill>
                    <a:prstClr val="white"/>
                  </a:solidFill>
                </a:rPr>
                <a:t>Kark</a:t>
              </a:r>
              <a:r>
                <a:rPr lang="en-US" sz="1100" b="1" dirty="0">
                  <a:solidFill>
                    <a:prstClr val="white"/>
                  </a:solidFill>
                </a:rPr>
                <a:t> ("Redemption of Land")</a:t>
              </a:r>
              <a:endParaRPr kumimoji="0" lang="he-IL"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6" name="מלבן 35"/>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 name="קבוצה 40"/>
          <p:cNvGrpSpPr/>
          <p:nvPr/>
        </p:nvGrpSpPr>
        <p:grpSpPr>
          <a:xfrm>
            <a:off x="2771831" y="1772840"/>
            <a:ext cx="2234203" cy="1904143"/>
            <a:chOff x="4139045" y="851295"/>
            <a:chExt cx="1949648" cy="1784111"/>
          </a:xfrm>
        </p:grpSpPr>
        <p:sp>
          <p:nvSpPr>
            <p:cNvPr id="49" name="מלבן מעוגל 48"/>
            <p:cNvSpPr/>
            <p:nvPr/>
          </p:nvSpPr>
          <p:spPr>
            <a:xfrm>
              <a:off x="4139045" y="851295"/>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a:solidFill>
                    <a:prstClr val="white"/>
                  </a:solidFill>
                  <a:cs typeface="Arial" panose="020B0604020202020204" pitchFamily="34" charset="0"/>
                </a:rPr>
                <a:t>Development arrangements</a:t>
              </a:r>
            </a:p>
            <a:p>
              <a:pPr lvl="0" algn="ctr" rtl="0">
                <a:defRPr/>
              </a:pPr>
              <a:r>
                <a:rPr lang="en-US" sz="1050" b="1" dirty="0">
                  <a:solidFill>
                    <a:prstClr val="white"/>
                  </a:solidFill>
                  <a:cs typeface="Arial" panose="020B0604020202020204" pitchFamily="34" charset="0"/>
                </a:rPr>
                <a:t>(Linked infrastructure, infrastructure and national infrastructure</a:t>
              </a:r>
              <a:r>
                <a:rPr lang="en-US" sz="1600" b="1" dirty="0">
                  <a:solidFill>
                    <a:prstClr val="white"/>
                  </a:solidFill>
                  <a:cs typeface="Arial" panose="020B0604020202020204" pitchFamily="34" charset="0"/>
                </a:rPr>
                <a:t>)</a:t>
              </a:r>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0" name="מלבן 49"/>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6" name="קבוצה 50"/>
          <p:cNvGrpSpPr/>
          <p:nvPr/>
        </p:nvGrpSpPr>
        <p:grpSpPr>
          <a:xfrm>
            <a:off x="251521" y="1772816"/>
            <a:ext cx="2448272" cy="1368152"/>
            <a:chOff x="4145652" y="1391046"/>
            <a:chExt cx="1949648" cy="1281906"/>
          </a:xfrm>
        </p:grpSpPr>
        <p:sp>
          <p:nvSpPr>
            <p:cNvPr id="52" name="מלבן מעוגל 51"/>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a:solidFill>
                    <a:prstClr val="white"/>
                  </a:solidFill>
                  <a:cs typeface="Arial" panose="020B0604020202020204" pitchFamily="34" charset="0"/>
                </a:rPr>
                <a:t>Marketing</a:t>
              </a:r>
            </a:p>
            <a:p>
              <a:pPr lvl="0" algn="ctr" rtl="0">
                <a:defRPr/>
              </a:pPr>
              <a:r>
                <a:rPr lang="en-US" sz="1050" b="1" dirty="0">
                  <a:solidFill>
                    <a:prstClr val="white"/>
                  </a:solidFill>
                  <a:cs typeface="Arial" panose="020B0604020202020204" pitchFamily="34" charset="0"/>
                </a:rPr>
                <a:t>(Advertising, announcing the winner, allocation, building incentives</a:t>
              </a:r>
              <a:r>
                <a:rPr kumimoji="0" lang="he-IL" sz="11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rPr>
                <a:t>)</a:t>
              </a:r>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3" name="מלבן 52"/>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cxnSp>
        <p:nvCxnSpPr>
          <p:cNvPr id="61" name="מחבר חץ ישר 60"/>
          <p:cNvCxnSpPr/>
          <p:nvPr/>
        </p:nvCxnSpPr>
        <p:spPr>
          <a:xfrm flipV="1">
            <a:off x="3347866" y="3140968"/>
            <a:ext cx="3960440" cy="93610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7" name="מחבר חץ ישר 36"/>
          <p:cNvCxnSpPr/>
          <p:nvPr/>
        </p:nvCxnSpPr>
        <p:spPr>
          <a:xfrm flipH="1" flipV="1">
            <a:off x="2411761" y="3140968"/>
            <a:ext cx="2880320" cy="1008112"/>
          </a:xfrm>
          <a:prstGeom prst="straightConnector1">
            <a:avLst/>
          </a:prstGeom>
          <a:ln w="25400">
            <a:solidFill>
              <a:schemeClr val="accent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לחצן פעולה: אחורה או הקודם 27">
            <a:hlinkClick r:id="rId2" action="ppaction://hlinksldjump" highlightClick="1"/>
          </p:cNvPr>
          <p:cNvSpPr/>
          <p:nvPr/>
        </p:nvSpPr>
        <p:spPr>
          <a:xfrm>
            <a:off x="7092280" y="285293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29" name="לחצן פעולה: אחורה או הקודם 28">
            <a:hlinkClick r:id="" action="ppaction://noaction" highlightClick="1"/>
          </p:cNvPr>
          <p:cNvSpPr/>
          <p:nvPr/>
        </p:nvSpPr>
        <p:spPr>
          <a:xfrm>
            <a:off x="395536" y="285293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33" name="לחצן פעולה: אחורה או הקודם 32">
            <a:hlinkClick r:id="rId3" action="ppaction://hlinksldjump" highlightClick="1"/>
          </p:cNvPr>
          <p:cNvSpPr/>
          <p:nvPr/>
        </p:nvSpPr>
        <p:spPr>
          <a:xfrm>
            <a:off x="395536" y="6381328"/>
            <a:ext cx="612048" cy="3240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16526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259632" y="548684"/>
            <a:ext cx="7255718" cy="903635"/>
          </a:xfrm>
        </p:spPr>
        <p:txBody>
          <a:bodyPr/>
          <a:lstStyle/>
          <a:p>
            <a:pPr algn="ctr">
              <a:defRPr/>
            </a:pPr>
            <a:r>
              <a:rPr lang="en-US" altLang="he-IL" sz="2800" dirty="0">
                <a:solidFill>
                  <a:srgbClr val="3281C8"/>
                </a:solidFill>
                <a:latin typeface="Tahoma" pitchFamily="34" charset="0"/>
                <a:ea typeface="Tahoma" pitchFamily="34" charset="0"/>
                <a:cs typeface="Tahoma" pitchFamily="34" charset="0"/>
              </a:rPr>
              <a:t>Revolution of </a:t>
            </a:r>
            <a:r>
              <a:rPr lang="en-US" altLang="he-IL" sz="2800" dirty="0" smtClean="0">
                <a:solidFill>
                  <a:srgbClr val="3281C8"/>
                </a:solidFill>
                <a:latin typeface="Tahoma" pitchFamily="34" charset="0"/>
                <a:ea typeface="Tahoma" pitchFamily="34" charset="0"/>
                <a:cs typeface="Tahoma" pitchFamily="34" charset="0"/>
              </a:rPr>
              <a:t>Roof Agreements </a:t>
            </a:r>
            <a:r>
              <a:rPr lang="en-US" altLang="he-IL" sz="2800" dirty="0">
                <a:solidFill>
                  <a:srgbClr val="3281C8"/>
                </a:solidFill>
                <a:latin typeface="Tahoma" pitchFamily="34" charset="0"/>
                <a:ea typeface="Tahoma" pitchFamily="34" charset="0"/>
                <a:cs typeface="Tahoma" pitchFamily="34" charset="0"/>
              </a:rPr>
              <a:t>- </a:t>
            </a:r>
            <a:r>
              <a:rPr lang="en-US" altLang="he-IL" sz="2800" dirty="0" smtClean="0">
                <a:solidFill>
                  <a:srgbClr val="3281C8"/>
                </a:solidFill>
                <a:latin typeface="Tahoma" pitchFamily="34" charset="0"/>
                <a:ea typeface="Tahoma" pitchFamily="34" charset="0"/>
                <a:cs typeface="Tahoma" pitchFamily="34" charset="0"/>
              </a:rPr>
              <a:t>Principles</a:t>
            </a:r>
            <a:endParaRPr lang="he-IL" altLang="he-IL" sz="2800" b="1" dirty="0">
              <a:solidFill>
                <a:srgbClr val="3281C8"/>
              </a:solidFill>
              <a:latin typeface="Tahoma" pitchFamily="34" charset="0"/>
              <a:ea typeface="Tahoma" pitchFamily="34" charset="0"/>
              <a:cs typeface="Tahoma" pitchFamily="34" charset="0"/>
            </a:endParaRPr>
          </a:p>
        </p:txBody>
      </p:sp>
      <p:sp>
        <p:nvSpPr>
          <p:cNvPr id="6" name="Rectangle 3"/>
          <p:cNvSpPr>
            <a:spLocks noChangeArrowheads="1"/>
          </p:cNvSpPr>
          <p:nvPr/>
        </p:nvSpPr>
        <p:spPr bwMode="auto">
          <a:xfrm>
            <a:off x="3213101" y="1827883"/>
            <a:ext cx="2600325" cy="4103687"/>
          </a:xfrm>
          <a:prstGeom prst="rect">
            <a:avLst/>
          </a:prstGeom>
          <a:ln>
            <a:headEnd/>
            <a:tailEnd/>
          </a:ln>
        </p:spPr>
        <p:style>
          <a:lnRef idx="2">
            <a:schemeClr val="dk1"/>
          </a:lnRef>
          <a:fillRef idx="1">
            <a:schemeClr val="lt1"/>
          </a:fillRef>
          <a:effectRef idx="0">
            <a:schemeClr val="dk1"/>
          </a:effectRef>
          <a:fontRef idx="minor">
            <a:schemeClr val="dk1"/>
          </a:fontRef>
        </p:style>
        <p:txBody>
          <a:bodyPr tIns="91440" bIns="91440" anchor="ctr"/>
          <a:lstStyle/>
          <a:p>
            <a:pPr algn="ctr" rtl="0">
              <a:defRPr/>
            </a:pPr>
            <a:r>
              <a:rPr lang="en-US" altLang="ja-JP" sz="3600" b="1" dirty="0">
                <a:solidFill>
                  <a:srgbClr val="464653"/>
                </a:solidFill>
                <a:latin typeface="Arial" charset="0"/>
              </a:rPr>
              <a:t>A roof agreement</a:t>
            </a:r>
          </a:p>
        </p:txBody>
      </p:sp>
      <p:grpSp>
        <p:nvGrpSpPr>
          <p:cNvPr id="2" name="Group 4"/>
          <p:cNvGrpSpPr>
            <a:grpSpLocks/>
          </p:cNvGrpSpPr>
          <p:nvPr/>
        </p:nvGrpSpPr>
        <p:grpSpPr bwMode="auto">
          <a:xfrm>
            <a:off x="5233989" y="1662788"/>
            <a:ext cx="3802092" cy="4181475"/>
            <a:chOff x="5234058" y="1119606"/>
            <a:chExt cx="3802467" cy="4181603"/>
          </a:xfrm>
        </p:grpSpPr>
        <p:grpSp>
          <p:nvGrpSpPr>
            <p:cNvPr id="3" name="Group 5"/>
            <p:cNvGrpSpPr>
              <a:grpSpLocks/>
            </p:cNvGrpSpPr>
            <p:nvPr/>
          </p:nvGrpSpPr>
          <p:grpSpPr bwMode="auto">
            <a:xfrm>
              <a:off x="5234058" y="1656196"/>
              <a:ext cx="3154675" cy="3284638"/>
              <a:chOff x="5234058" y="1656196"/>
              <a:chExt cx="3154675" cy="3284638"/>
            </a:xfrm>
          </p:grpSpPr>
          <p:sp>
            <p:nvSpPr>
              <p:cNvPr id="10" name="AutoShape 7"/>
              <p:cNvSpPr>
                <a:spLocks noChangeArrowheads="1"/>
              </p:cNvSpPr>
              <p:nvPr/>
            </p:nvSpPr>
            <p:spPr bwMode="gray">
              <a:xfrm flipH="1">
                <a:off x="5234058" y="3572367"/>
                <a:ext cx="3154674" cy="1368467"/>
              </a:xfrm>
              <a:prstGeom prst="homePlate">
                <a:avLst>
                  <a:gd name="adj" fmla="val 47247"/>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lvl="3" algn="ctr">
                  <a:defRPr/>
                </a:pPr>
                <a:r>
                  <a:rPr lang="en-US" sz="2000" b="1" dirty="0">
                    <a:solidFill>
                      <a:prstClr val="white"/>
                    </a:solidFill>
                  </a:rPr>
                  <a:t>Ensuring the pace of marketing and building permits in accordance with pre-determined targets</a:t>
                </a:r>
                <a:endParaRPr lang="nl-NL" sz="2000" b="1" dirty="0">
                  <a:solidFill>
                    <a:prstClr val="white"/>
                  </a:solidFill>
                </a:endParaRPr>
              </a:p>
            </p:txBody>
          </p:sp>
          <p:sp>
            <p:nvSpPr>
              <p:cNvPr id="11" name="AutoShape 8"/>
              <p:cNvSpPr>
                <a:spLocks noChangeArrowheads="1"/>
              </p:cNvSpPr>
              <p:nvPr/>
            </p:nvSpPr>
            <p:spPr bwMode="gray">
              <a:xfrm flipH="1">
                <a:off x="5234059" y="1656196"/>
                <a:ext cx="3154674" cy="1412918"/>
              </a:xfrm>
              <a:prstGeom prst="homePlate">
                <a:avLst>
                  <a:gd name="adj" fmla="val 48304"/>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Setting an agreed development schedule with the local authority</a:t>
                </a:r>
                <a:endParaRPr lang="nl-NL" sz="2000" b="1" dirty="0">
                  <a:solidFill>
                    <a:prstClr val="white"/>
                  </a:solidFill>
                </a:endParaRPr>
              </a:p>
            </p:txBody>
          </p:sp>
        </p:grpSp>
        <p:sp>
          <p:nvSpPr>
            <p:cNvPr id="4108" name="TextBox 8"/>
            <p:cNvSpPr txBox="1">
              <a:spLocks noChangeArrowheads="1"/>
            </p:cNvSpPr>
            <p:nvPr/>
          </p:nvSpPr>
          <p:spPr bwMode="auto">
            <a:xfrm rot="5400000">
              <a:off x="6653307" y="2917991"/>
              <a:ext cx="4181603" cy="58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b="1">
                  <a:solidFill>
                    <a:srgbClr val="756A65"/>
                  </a:solidFill>
                  <a:latin typeface="Calibri" pitchFamily="34" charset="0"/>
                  <a:cs typeface="Arial" pitchFamily="34" charset="0"/>
                </a:defRPr>
              </a:lvl1pPr>
              <a:lvl2pPr marL="742950" indent="-285750" eaLnBrk="0" hangingPunct="0">
                <a:spcBef>
                  <a:spcPct val="20000"/>
                </a:spcBef>
                <a:buChar char="•"/>
                <a:defRPr sz="2000" b="1">
                  <a:solidFill>
                    <a:srgbClr val="756A65"/>
                  </a:solidFill>
                  <a:latin typeface="Calibri" pitchFamily="34" charset="0"/>
                  <a:cs typeface="Arial" pitchFamily="34" charset="0"/>
                </a:defRPr>
              </a:lvl2pPr>
              <a:lvl3pPr marL="1143000" indent="-228600" eaLnBrk="0" hangingPunct="0">
                <a:spcBef>
                  <a:spcPct val="20000"/>
                </a:spcBef>
                <a:buFont typeface="Arial" pitchFamily="34" charset="0"/>
                <a:buChar char="•"/>
                <a:defRPr sz="2000" b="1">
                  <a:solidFill>
                    <a:srgbClr val="756A65"/>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pPr>
              <a:r>
                <a:rPr lang="en-US" altLang="he-IL" sz="3200" dirty="0">
                  <a:solidFill>
                    <a:srgbClr val="464653"/>
                  </a:solidFill>
                  <a:latin typeface="Arial" pitchFamily="34" charset="0"/>
                </a:rPr>
                <a:t>Country</a:t>
              </a:r>
              <a:endParaRPr lang="he-IL" altLang="he-IL" sz="3200" dirty="0">
                <a:solidFill>
                  <a:srgbClr val="464653"/>
                </a:solidFill>
                <a:latin typeface="Arial" pitchFamily="34" charset="0"/>
              </a:endParaRPr>
            </a:p>
          </p:txBody>
        </p:sp>
      </p:grpSp>
      <p:grpSp>
        <p:nvGrpSpPr>
          <p:cNvPr id="4" name="Group 9"/>
          <p:cNvGrpSpPr>
            <a:grpSpLocks/>
          </p:cNvGrpSpPr>
          <p:nvPr/>
        </p:nvGrpSpPr>
        <p:grpSpPr bwMode="auto">
          <a:xfrm>
            <a:off x="107882" y="1580237"/>
            <a:ext cx="3714818" cy="4264025"/>
            <a:chOff x="107437" y="1035896"/>
            <a:chExt cx="3715779" cy="4265311"/>
          </a:xfrm>
        </p:grpSpPr>
        <p:grpSp>
          <p:nvGrpSpPr>
            <p:cNvPr id="5" name="Group 10"/>
            <p:cNvGrpSpPr>
              <a:grpSpLocks/>
            </p:cNvGrpSpPr>
            <p:nvPr/>
          </p:nvGrpSpPr>
          <p:grpSpPr bwMode="auto">
            <a:xfrm>
              <a:off x="676790" y="1656074"/>
              <a:ext cx="3146426" cy="3357100"/>
              <a:chOff x="676790" y="1656074"/>
              <a:chExt cx="3146426" cy="3357100"/>
            </a:xfrm>
          </p:grpSpPr>
          <p:sp>
            <p:nvSpPr>
              <p:cNvPr id="15" name="AutoShape 4"/>
              <p:cNvSpPr>
                <a:spLocks noChangeArrowheads="1"/>
              </p:cNvSpPr>
              <p:nvPr/>
            </p:nvSpPr>
            <p:spPr bwMode="gray">
              <a:xfrm>
                <a:off x="677565" y="3644945"/>
                <a:ext cx="3145651" cy="1368838"/>
              </a:xfrm>
              <a:prstGeom prst="homePlate">
                <a:avLst>
                  <a:gd name="adj" fmla="val 48252"/>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Involvement in determining project characteristics</a:t>
                </a:r>
                <a:endParaRPr lang="nl-NL" sz="2000" b="1" dirty="0">
                  <a:solidFill>
                    <a:prstClr val="white"/>
                  </a:solidFill>
                </a:endParaRPr>
              </a:p>
            </p:txBody>
          </p:sp>
          <p:sp>
            <p:nvSpPr>
              <p:cNvPr id="16" name="AutoShape 12"/>
              <p:cNvSpPr>
                <a:spLocks noChangeArrowheads="1"/>
              </p:cNvSpPr>
              <p:nvPr/>
            </p:nvSpPr>
            <p:spPr bwMode="gray">
              <a:xfrm>
                <a:off x="677565" y="1656795"/>
                <a:ext cx="3145651" cy="1413301"/>
              </a:xfrm>
              <a:prstGeom prst="homePlate">
                <a:avLst>
                  <a:gd name="adj" fmla="val 49308"/>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Closing the development budget and a package of public institutions vis-à-vis government ministries and authorities</a:t>
                </a:r>
                <a:endParaRPr lang="nl-NL" sz="2000" b="1" dirty="0">
                  <a:solidFill>
                    <a:prstClr val="white"/>
                  </a:solidFill>
                </a:endParaRPr>
              </a:p>
            </p:txBody>
          </p:sp>
        </p:grpSp>
        <p:sp>
          <p:nvSpPr>
            <p:cNvPr id="4104" name="TextBox 13"/>
            <p:cNvSpPr txBox="1">
              <a:spLocks noChangeArrowheads="1"/>
            </p:cNvSpPr>
            <p:nvPr/>
          </p:nvSpPr>
          <p:spPr bwMode="auto">
            <a:xfrm rot="16200000">
              <a:off x="-1763541" y="2906874"/>
              <a:ext cx="4265311" cy="52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b="1">
                  <a:solidFill>
                    <a:srgbClr val="756A65"/>
                  </a:solidFill>
                  <a:latin typeface="Calibri" pitchFamily="34" charset="0"/>
                  <a:cs typeface="Arial" pitchFamily="34" charset="0"/>
                </a:defRPr>
              </a:lvl1pPr>
              <a:lvl2pPr marL="742950" indent="-285750" eaLnBrk="0" hangingPunct="0">
                <a:spcBef>
                  <a:spcPct val="20000"/>
                </a:spcBef>
                <a:buChar char="•"/>
                <a:defRPr sz="2000" b="1">
                  <a:solidFill>
                    <a:srgbClr val="756A65"/>
                  </a:solidFill>
                  <a:latin typeface="Calibri" pitchFamily="34" charset="0"/>
                  <a:cs typeface="Arial" pitchFamily="34" charset="0"/>
                </a:defRPr>
              </a:lvl2pPr>
              <a:lvl3pPr marL="1143000" indent="-228600" eaLnBrk="0" hangingPunct="0">
                <a:spcBef>
                  <a:spcPct val="20000"/>
                </a:spcBef>
                <a:buFont typeface="Arial" pitchFamily="34" charset="0"/>
                <a:buChar char="•"/>
                <a:defRPr sz="2000" b="1">
                  <a:solidFill>
                    <a:srgbClr val="756A65"/>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pPr>
              <a:r>
                <a:rPr lang="en-US" altLang="he-IL" sz="2800" dirty="0">
                  <a:solidFill>
                    <a:srgbClr val="464653"/>
                  </a:solidFill>
                  <a:latin typeface="Arial" pitchFamily="34" charset="0"/>
                </a:rPr>
                <a:t>Local Authority</a:t>
              </a:r>
              <a:endParaRPr lang="he-IL" altLang="he-IL" sz="2800" dirty="0">
                <a:solidFill>
                  <a:srgbClr val="464653"/>
                </a:solidFill>
                <a:latin typeface="Arial" pitchFamily="34" charset="0"/>
              </a:endParaRPr>
            </a:p>
          </p:txBody>
        </p:sp>
      </p:grpSp>
    </p:spTree>
    <p:extLst>
      <p:ext uri="{BB962C8B-B14F-4D97-AF65-F5344CB8AC3E}">
        <p14:creationId xmlns:p14="http://schemas.microsoft.com/office/powerpoint/2010/main" val="15485244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a:stretch>
            <a:fillRect/>
          </a:stretch>
        </p:blipFill>
        <p:spPr bwMode="auto">
          <a:xfrm>
            <a:off x="69121" y="360"/>
            <a:ext cx="9004320" cy="6694514"/>
          </a:xfrm>
          <a:prstGeom prst="rect">
            <a:avLst/>
          </a:prstGeom>
          <a:noFill/>
          <a:ln w="9525" cap="flat">
            <a:noFill/>
            <a:round/>
            <a:headEnd/>
            <a:tailEnd/>
          </a:ln>
          <a:effectLst/>
        </p:spPr>
      </p:pic>
      <p:sp>
        <p:nvSpPr>
          <p:cNvPr id="4" name="TextBox 3"/>
          <p:cNvSpPr txBox="1"/>
          <p:nvPr/>
        </p:nvSpPr>
        <p:spPr>
          <a:xfrm>
            <a:off x="4139952" y="404664"/>
            <a:ext cx="4608512" cy="461665"/>
          </a:xfrm>
          <a:prstGeom prst="rect">
            <a:avLst/>
          </a:prstGeom>
          <a:solidFill>
            <a:srgbClr val="00B0F0"/>
          </a:solidFill>
        </p:spPr>
        <p:txBody>
          <a:bodyPr wrap="square" rtlCol="0">
            <a:spAutoFit/>
          </a:bodyPr>
          <a:lstStyle/>
          <a:p>
            <a:pPr algn="l" rtl="0"/>
            <a:r>
              <a:rPr lang="en-US" sz="2400" dirty="0" smtClean="0"/>
              <a:t>THE MAJIC  </a:t>
            </a:r>
            <a:r>
              <a:rPr lang="en-US" sz="2400" b="1" dirty="0" smtClean="0"/>
              <a:t>GATES</a:t>
            </a:r>
            <a:r>
              <a:rPr lang="en-US" sz="2400" dirty="0" smtClean="0"/>
              <a:t> OF </a:t>
            </a:r>
            <a:r>
              <a:rPr lang="en-US" sz="2400" b="1" dirty="0" smtClean="0"/>
              <a:t>JERUSALEM</a:t>
            </a:r>
            <a:endParaRPr lang="en-US" sz="2400" dirty="0"/>
          </a:p>
        </p:txBody>
      </p:sp>
      <p:sp>
        <p:nvSpPr>
          <p:cNvPr id="5" name="TextBox 4"/>
          <p:cNvSpPr txBox="1"/>
          <p:nvPr/>
        </p:nvSpPr>
        <p:spPr>
          <a:xfrm>
            <a:off x="6084168" y="1268760"/>
            <a:ext cx="2808312" cy="1384995"/>
          </a:xfrm>
          <a:prstGeom prst="rect">
            <a:avLst/>
          </a:prstGeom>
          <a:solidFill>
            <a:schemeClr val="accent1"/>
          </a:solidFill>
        </p:spPr>
        <p:txBody>
          <a:bodyPr wrap="square" rtlCol="0">
            <a:spAutoFit/>
          </a:bodyPr>
          <a:lstStyle/>
          <a:p>
            <a:pPr algn="just" rtl="0"/>
            <a:r>
              <a:rPr lang="en-US" sz="1400" dirty="0" smtClean="0"/>
              <a:t>The essence of the project: development of the entrance to the capital city and its transformation into an urban quarter adapted to intensive business activity and an international tourism center</a:t>
            </a:r>
            <a:endParaRPr lang="en-US" sz="1400" dirty="0"/>
          </a:p>
        </p:txBody>
      </p:sp>
    </p:spTree>
    <p:extLst>
      <p:ext uri="{BB962C8B-B14F-4D97-AF65-F5344CB8AC3E}">
        <p14:creationId xmlns:p14="http://schemas.microsoft.com/office/powerpoint/2010/main" val="2262523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srcRect/>
          <a:stretch>
            <a:fillRect/>
          </a:stretch>
        </p:blipFill>
        <p:spPr bwMode="auto">
          <a:xfrm>
            <a:off x="139680" y="361"/>
            <a:ext cx="9004320" cy="6694514"/>
          </a:xfrm>
          <a:prstGeom prst="rect">
            <a:avLst/>
          </a:prstGeom>
          <a:noFill/>
          <a:ln w="9525" cap="flat">
            <a:noFill/>
            <a:round/>
            <a:headEnd/>
            <a:tailEnd/>
          </a:ln>
          <a:effectLst/>
        </p:spPr>
      </p:pic>
      <p:sp>
        <p:nvSpPr>
          <p:cNvPr id="4" name="TextBox 3"/>
          <p:cNvSpPr txBox="1"/>
          <p:nvPr/>
        </p:nvSpPr>
        <p:spPr>
          <a:xfrm>
            <a:off x="4139952" y="404664"/>
            <a:ext cx="4608512" cy="461665"/>
          </a:xfrm>
          <a:prstGeom prst="rect">
            <a:avLst/>
          </a:prstGeom>
          <a:solidFill>
            <a:srgbClr val="00B0F0"/>
          </a:solidFill>
        </p:spPr>
        <p:txBody>
          <a:bodyPr wrap="square" rtlCol="0">
            <a:spAutoFit/>
          </a:bodyPr>
          <a:lstStyle/>
          <a:p>
            <a:pPr algn="l" rtl="0"/>
            <a:r>
              <a:rPr lang="en-US" sz="2400" dirty="0" smtClean="0"/>
              <a:t>Sea Front Haifa</a:t>
            </a:r>
            <a:endParaRPr lang="en-US" sz="2400" dirty="0"/>
          </a:p>
        </p:txBody>
      </p:sp>
    </p:spTree>
    <p:extLst>
      <p:ext uri="{BB962C8B-B14F-4D97-AF65-F5344CB8AC3E}">
        <p14:creationId xmlns:p14="http://schemas.microsoft.com/office/powerpoint/2010/main" val="1640909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srcRect/>
          <a:stretch>
            <a:fillRect/>
          </a:stretch>
        </p:blipFill>
        <p:spPr bwMode="auto">
          <a:xfrm>
            <a:off x="37441" y="360"/>
            <a:ext cx="9086400" cy="6694514"/>
          </a:xfrm>
          <a:prstGeom prst="rect">
            <a:avLst/>
          </a:prstGeom>
          <a:noFill/>
          <a:ln w="9525" cap="flat">
            <a:noFill/>
            <a:round/>
            <a:headEnd/>
            <a:tailEnd/>
          </a:ln>
          <a:effectLst/>
        </p:spPr>
      </p:pic>
      <p:sp>
        <p:nvSpPr>
          <p:cNvPr id="3" name="TextBox 2"/>
          <p:cNvSpPr txBox="1"/>
          <p:nvPr/>
        </p:nvSpPr>
        <p:spPr>
          <a:xfrm>
            <a:off x="4283968" y="476672"/>
            <a:ext cx="4608512" cy="461665"/>
          </a:xfrm>
          <a:prstGeom prst="rect">
            <a:avLst/>
          </a:prstGeom>
          <a:solidFill>
            <a:srgbClr val="00B0F0"/>
          </a:solidFill>
        </p:spPr>
        <p:txBody>
          <a:bodyPr wrap="square" rtlCol="0">
            <a:spAutoFit/>
          </a:bodyPr>
          <a:lstStyle/>
          <a:p>
            <a:pPr algn="l" rtl="0"/>
            <a:r>
              <a:rPr lang="en-US" sz="2400" dirty="0" smtClean="0"/>
              <a:t>Haifa Seafront Agreement</a:t>
            </a:r>
            <a:endParaRPr lang="en-US" sz="2400" dirty="0"/>
          </a:p>
        </p:txBody>
      </p:sp>
      <p:sp>
        <p:nvSpPr>
          <p:cNvPr id="4" name="TextBox 3"/>
          <p:cNvSpPr txBox="1"/>
          <p:nvPr/>
        </p:nvSpPr>
        <p:spPr>
          <a:xfrm>
            <a:off x="6156176" y="1124744"/>
            <a:ext cx="2664296" cy="1384995"/>
          </a:xfrm>
          <a:prstGeom prst="rect">
            <a:avLst/>
          </a:prstGeom>
          <a:solidFill>
            <a:schemeClr val="bg1"/>
          </a:solidFill>
        </p:spPr>
        <p:txBody>
          <a:bodyPr wrap="square" rtlCol="0">
            <a:spAutoFit/>
          </a:bodyPr>
          <a:lstStyle/>
          <a:p>
            <a:pPr algn="l" rtl="0"/>
            <a:r>
              <a:rPr lang="en-US" sz="1400" dirty="0" smtClean="0"/>
              <a:t>The essence of the project: development of a main urban front for the city of Haifa, combined with the creation of new areas of activity and renovation of the old complex</a:t>
            </a:r>
            <a:endParaRPr lang="en-US" sz="1400" dirty="0"/>
          </a:p>
        </p:txBody>
      </p:sp>
    </p:spTree>
    <p:extLst>
      <p:ext uri="{BB962C8B-B14F-4D97-AF65-F5344CB8AC3E}">
        <p14:creationId xmlns:p14="http://schemas.microsoft.com/office/powerpoint/2010/main" val="1560665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קבוצה 9"/>
          <p:cNvGrpSpPr/>
          <p:nvPr/>
        </p:nvGrpSpPr>
        <p:grpSpPr>
          <a:xfrm>
            <a:off x="179512" y="404664"/>
            <a:ext cx="8712968" cy="5688632"/>
            <a:chOff x="251520" y="78889"/>
            <a:chExt cx="8712968" cy="5688632"/>
          </a:xfrm>
        </p:grpSpPr>
        <p:sp>
          <p:nvSpPr>
            <p:cNvPr id="7" name="כותרת 1"/>
            <p:cNvSpPr txBox="1">
              <a:spLocks/>
            </p:cNvSpPr>
            <p:nvPr/>
          </p:nvSpPr>
          <p:spPr bwMode="auto">
            <a:xfrm>
              <a:off x="539552" y="78889"/>
              <a:ext cx="837361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rmAutofit/>
            </a:bodyPr>
            <a:lstStyle/>
            <a:p>
              <a:pPr lvl="0" rtl="0">
                <a:spcBef>
                  <a:spcPct val="0"/>
                </a:spcBef>
                <a:defRPr/>
              </a:pPr>
              <a:r>
                <a:rPr lang="en-US" sz="2800" b="1" dirty="0">
                  <a:solidFill>
                    <a:srgbClr val="3281C8"/>
                  </a:solidFill>
                  <a:latin typeface="Tahoma" pitchFamily="34" charset="0"/>
                  <a:ea typeface="Tahoma" pitchFamily="34" charset="0"/>
                  <a:cs typeface="Tahoma" pitchFamily="34" charset="0"/>
                </a:rPr>
                <a:t>Israel Land </a:t>
              </a:r>
              <a:r>
                <a:rPr lang="en-US" sz="2800" b="1" dirty="0" smtClean="0">
                  <a:solidFill>
                    <a:srgbClr val="3281C8"/>
                  </a:solidFill>
                  <a:latin typeface="Tahoma" pitchFamily="34" charset="0"/>
                  <a:ea typeface="Tahoma" pitchFamily="34" charset="0"/>
                  <a:cs typeface="Tahoma" pitchFamily="34" charset="0"/>
                </a:rPr>
                <a:t>Authority </a:t>
              </a:r>
              <a:r>
                <a:rPr lang="en-US" sz="2800" b="1" dirty="0">
                  <a:solidFill>
                    <a:srgbClr val="3281C8"/>
                  </a:solidFill>
                  <a:latin typeface="Tahoma" pitchFamily="34" charset="0"/>
                  <a:ea typeface="Tahoma" pitchFamily="34" charset="0"/>
                  <a:cs typeface="Tahoma" pitchFamily="34" charset="0"/>
                </a:rPr>
                <a:t>- Goals and Roles</a:t>
              </a:r>
              <a:endParaRPr kumimoji="0" lang="he-IL" sz="2800" b="1" i="0" u="none" strike="noStrike" kern="1200" cap="none" spc="0" normalizeH="0" baseline="0" noProof="0" dirty="0">
                <a:ln>
                  <a:noFill/>
                </a:ln>
                <a:solidFill>
                  <a:srgbClr val="3281C8"/>
                </a:solidFill>
                <a:effectLst/>
                <a:uLnTx/>
                <a:uFillTx/>
                <a:latin typeface="Tahoma" pitchFamily="34" charset="0"/>
                <a:ea typeface="Tahoma" pitchFamily="34" charset="0"/>
                <a:cs typeface="Tahoma" pitchFamily="34" charset="0"/>
              </a:endParaRPr>
            </a:p>
          </p:txBody>
        </p:sp>
        <p:sp>
          <p:nvSpPr>
            <p:cNvPr id="8" name="מלבן 5"/>
            <p:cNvSpPr>
              <a:spLocks noChangeAspect="1" noChangeArrowheads="1"/>
            </p:cNvSpPr>
            <p:nvPr/>
          </p:nvSpPr>
          <p:spPr bwMode="auto">
            <a:xfrm>
              <a:off x="323528" y="654953"/>
              <a:ext cx="8496176" cy="2486015"/>
            </a:xfrm>
            <a:prstGeom prst="rect">
              <a:avLst/>
            </a:prstGeom>
            <a:noFill/>
            <a:ln>
              <a:noFill/>
            </a:ln>
          </p:spPr>
          <p:txBody>
            <a:bodyPr>
              <a:normAutofit fontScale="92500" lnSpcReduction="20000"/>
            </a:bodyPr>
            <a:lstStyle/>
            <a:p>
              <a:pPr lvl="0" algn="just" rtl="0">
                <a:defRPr/>
              </a:pPr>
              <a:r>
                <a:rPr kumimoji="0" lang="en-US" sz="2000" b="1" i="1" u="none" strike="noStrike" kern="0" cap="none" spc="0" normalizeH="0" baseline="0" noProof="0" dirty="0" smtClean="0">
                  <a:ln>
                    <a:noFill/>
                  </a:ln>
                  <a:solidFill>
                    <a:prstClr val="black"/>
                  </a:solidFill>
                  <a:effectLst/>
                  <a:uLnTx/>
                  <a:uFillTx/>
                  <a:latin typeface="Calibri"/>
                  <a:ea typeface="+mn-ea"/>
                  <a:cs typeface="Arial" panose="020B0604020202020204" pitchFamily="34" charset="0"/>
                </a:rPr>
                <a:t>The ILA will</a:t>
              </a:r>
              <a:r>
                <a:rPr kumimoji="0" lang="en-US" sz="2000" b="1" i="1" u="none" strike="noStrike" kern="0" cap="none" spc="0" normalizeH="0" noProof="0" dirty="0" smtClean="0">
                  <a:ln>
                    <a:noFill/>
                  </a:ln>
                  <a:solidFill>
                    <a:prstClr val="black"/>
                  </a:solidFill>
                  <a:effectLst/>
                  <a:uLnTx/>
                  <a:uFillTx/>
                  <a:latin typeface="Calibri"/>
                  <a:ea typeface="+mn-ea"/>
                  <a:cs typeface="Arial" panose="020B0604020202020204" pitchFamily="34" charset="0"/>
                </a:rPr>
                <a:t> – </a:t>
              </a:r>
            </a:p>
            <a:p>
              <a:pPr lvl="0" algn="just" rtl="0">
                <a:defRPr/>
              </a:pPr>
              <a:endParaRPr kumimoji="0" lang="en-US" sz="2000" b="1" i="1" u="none" strike="noStrike" kern="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457200" lvl="0" indent="-457200" algn="just" rtl="0">
                <a:buFont typeface="+mj-lt"/>
                <a:buAutoNum type="arabicPeriod"/>
                <a:defRPr/>
              </a:pPr>
              <a:r>
                <a:rPr lang="en-US" sz="2000" b="1" i="1" kern="0" dirty="0" smtClean="0">
                  <a:solidFill>
                    <a:prstClr val="black"/>
                  </a:solidFill>
                  <a:cs typeface="Arial" panose="020B0604020202020204" pitchFamily="34" charset="0"/>
                </a:rPr>
                <a:t>Management </a:t>
              </a:r>
              <a:r>
                <a:rPr lang="en-US" sz="2000" b="1" i="1" kern="0" dirty="0">
                  <a:solidFill>
                    <a:prstClr val="black"/>
                  </a:solidFill>
                  <a:cs typeface="Arial" panose="020B0604020202020204" pitchFamily="34" charset="0"/>
                </a:rPr>
                <a:t>of </a:t>
              </a:r>
              <a:r>
                <a:rPr lang="en-US" sz="2000" b="1" i="1" kern="0" dirty="0" smtClean="0">
                  <a:solidFill>
                    <a:prstClr val="black"/>
                  </a:solidFill>
                  <a:cs typeface="Arial" panose="020B0604020202020204" pitchFamily="34" charset="0"/>
                </a:rPr>
                <a:t>the lands in the </a:t>
              </a:r>
              <a:r>
                <a:rPr lang="en-US" sz="2000" b="1" i="1" kern="0" dirty="0">
                  <a:solidFill>
                    <a:prstClr val="black"/>
                  </a:solidFill>
                  <a:cs typeface="Arial" panose="020B0604020202020204" pitchFamily="34" charset="0"/>
                </a:rPr>
                <a:t>State of Israel as a resource for the development of the State of Israel for the benefit of the public, the environment and future generations, including leaving sufficient reserves of land for the future needs and development of the State, while maintaining a proper balance between conservation needs for development purposes and marketing land for the preservation of land reserves for public purposes;</a:t>
              </a:r>
            </a:p>
            <a:p>
              <a:pPr marL="457200" lvl="0" indent="-457200" algn="just" rtl="0">
                <a:buFont typeface="+mj-lt"/>
                <a:buAutoNum type="arabicPeriod"/>
                <a:defRPr/>
              </a:pPr>
              <a:r>
                <a:rPr lang="en-US" sz="2100" b="1" i="1" kern="0" dirty="0" smtClean="0">
                  <a:solidFill>
                    <a:srgbClr val="F79646">
                      <a:lumMod val="75000"/>
                    </a:srgbClr>
                  </a:solidFill>
                  <a:latin typeface="Calibri"/>
                  <a:cs typeface="Arial" panose="020B0604020202020204" pitchFamily="34" charset="0"/>
                </a:rPr>
                <a:t>Promote </a:t>
              </a:r>
              <a:r>
                <a:rPr lang="en-US" sz="2100" b="1" i="1" kern="0" dirty="0">
                  <a:solidFill>
                    <a:srgbClr val="F79646">
                      <a:lumMod val="75000"/>
                    </a:srgbClr>
                  </a:solidFill>
                  <a:latin typeface="Calibri"/>
                  <a:cs typeface="Arial" panose="020B0604020202020204" pitchFamily="34" charset="0"/>
                </a:rPr>
                <a:t>competition </a:t>
              </a:r>
              <a:r>
                <a:rPr lang="en-US" sz="2100" b="1" i="1" kern="0" dirty="0">
                  <a:solidFill>
                    <a:prstClr val="black"/>
                  </a:solidFill>
                  <a:cs typeface="Arial" panose="020B0604020202020204" pitchFamily="34" charset="0"/>
                </a:rPr>
                <a:t>in the land market and to prevent concentration in the holding of land</a:t>
              </a:r>
              <a:r>
                <a:rPr kumimoji="0" lang="he-IL" sz="2100" b="1" i="1" u="none" strike="noStrike" kern="0" cap="none" spc="0" normalizeH="0" baseline="0" noProof="0" dirty="0" smtClean="0">
                  <a:ln>
                    <a:noFill/>
                  </a:ln>
                  <a:solidFill>
                    <a:prstClr val="black"/>
                  </a:solidFill>
                  <a:effectLst/>
                  <a:uLnTx/>
                  <a:uFillTx/>
                  <a:latin typeface="Calibri"/>
                  <a:cs typeface="Arial" panose="020B0604020202020204" pitchFamily="34" charset="0"/>
                </a:rPr>
                <a:t>.</a:t>
              </a:r>
              <a:endParaRPr kumimoji="0" lang="he-IL" sz="2100" b="1" i="1" u="none" strike="noStrike" kern="0" cap="none" spc="0" normalizeH="0" baseline="0" noProof="0" dirty="0">
                <a:ln>
                  <a:noFill/>
                </a:ln>
                <a:solidFill>
                  <a:prstClr val="black"/>
                </a:solidFill>
                <a:effectLst/>
                <a:uLnTx/>
                <a:uFillTx/>
                <a:latin typeface="Calibri"/>
                <a:cs typeface="Arial" panose="020B0604020202020204" pitchFamily="34" charset="0"/>
              </a:endParaRPr>
            </a:p>
          </p:txBody>
        </p:sp>
        <p:sp>
          <p:nvSpPr>
            <p:cNvPr id="9" name="מלבן 7"/>
            <p:cNvSpPr>
              <a:spLocks noChangeArrowheads="1"/>
            </p:cNvSpPr>
            <p:nvPr/>
          </p:nvSpPr>
          <p:spPr bwMode="auto">
            <a:xfrm>
              <a:off x="251520" y="3140968"/>
              <a:ext cx="8712968" cy="2626553"/>
            </a:xfrm>
            <a:prstGeom prst="rect">
              <a:avLst/>
            </a:prstGeom>
            <a:noFill/>
            <a:ln w="9525">
              <a:noFill/>
              <a:miter lim="800000"/>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0" noProof="0" dirty="0" smtClean="0">
                  <a:solidFill>
                    <a:prstClr val="black"/>
                  </a:solidFill>
                  <a:latin typeface="Calibri"/>
                  <a:cs typeface="Arial" panose="020B0604020202020204" pitchFamily="34" charset="0"/>
                </a:rPr>
                <a:t>The ILA’s Roles:</a:t>
              </a:r>
              <a:endParaRPr kumimoji="0" lang="he-IL" sz="1300" b="1" i="0" u="none" strike="noStrike" kern="0" cap="none" spc="0" normalizeH="0" baseline="0" noProof="0" dirty="0">
                <a:ln>
                  <a:noFill/>
                </a:ln>
                <a:solidFill>
                  <a:prstClr val="black"/>
                </a:solidFill>
                <a:effectLst/>
                <a:uLnTx/>
                <a:uFillTx/>
                <a:latin typeface="Calibri"/>
                <a:cs typeface="Arial" panose="020B0604020202020204" pitchFamily="34" charset="0"/>
              </a:endParaRP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Allocation of land for residential purposes, affordable housing, public housing, employment, open spaces and other purposes, in places and in the extent required by the needs of the economy, society and the environment, including future needs;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Acquisition of land and assistance to the State in land expropriation under any law, including for environmental purposes;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Preserving the rights of the owners in Israeli lands;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Promoting the registration of land rights in land registers;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Providing services to holders of rights in Israeli land, as required, for the purpose of managing or exercising their rights;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Publication of information relating to Israeli land, including details of the Authority's agreements regarding land under its management, as well as data on the availability of Israel Lands for the planning, development and preservation of open spaces;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Any other function relating to the administration of the State of Israel, which is imposed upon it by law or by government decision.</a:t>
              </a:r>
              <a:endParaRPr kumimoji="0" lang="he-IL" sz="1300" b="0" i="0" u="none" strike="noStrike" kern="0" cap="none" spc="0" normalizeH="0" baseline="0" noProof="0" dirty="0">
                <a:ln>
                  <a:noFill/>
                </a:ln>
                <a:solidFill>
                  <a:prstClr val="black"/>
                </a:solidFill>
                <a:effectLst/>
                <a:uLnTx/>
                <a:uFillTx/>
                <a:latin typeface="Calibri"/>
                <a:cs typeface="Arial" panose="020B0604020202020204" pitchFamily="34" charset="0"/>
              </a:endParaRPr>
            </a:p>
          </p:txBody>
        </p:sp>
      </p:grpSp>
    </p:spTree>
    <p:extLst>
      <p:ext uri="{BB962C8B-B14F-4D97-AF65-F5344CB8AC3E}">
        <p14:creationId xmlns:p14="http://schemas.microsoft.com/office/powerpoint/2010/main" val="2014224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Tree>
    <p:extLst>
      <p:ext uri="{BB962C8B-B14F-4D97-AF65-F5344CB8AC3E}">
        <p14:creationId xmlns:p14="http://schemas.microsoft.com/office/powerpoint/2010/main" val="332338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grpSp>
        <p:nvGrpSpPr>
          <p:cNvPr id="317" name="קבוצה 316"/>
          <p:cNvGrpSpPr/>
          <p:nvPr/>
        </p:nvGrpSpPr>
        <p:grpSpPr>
          <a:xfrm>
            <a:off x="326363" y="1142888"/>
            <a:ext cx="8556592" cy="5649435"/>
            <a:chOff x="251520" y="954741"/>
            <a:chExt cx="8928992" cy="5786627"/>
          </a:xfrm>
        </p:grpSpPr>
        <p:grpSp>
          <p:nvGrpSpPr>
            <p:cNvPr id="318" name="קבוצה 209"/>
            <p:cNvGrpSpPr/>
            <p:nvPr/>
          </p:nvGrpSpPr>
          <p:grpSpPr>
            <a:xfrm>
              <a:off x="3024336" y="954741"/>
              <a:ext cx="6156176" cy="5786627"/>
              <a:chOff x="2987824" y="954741"/>
              <a:chExt cx="5400600" cy="5282571"/>
            </a:xfrm>
          </p:grpSpPr>
          <p:pic>
            <p:nvPicPr>
              <p:cNvPr id="34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67" t="15799" r="23453" b="9375"/>
              <a:stretch/>
            </p:blipFill>
            <p:spPr bwMode="auto">
              <a:xfrm>
                <a:off x="2987824" y="954741"/>
                <a:ext cx="5341917" cy="527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9" name="Group 191"/>
              <p:cNvGrpSpPr>
                <a:grpSpLocks noChangeAspect="1"/>
              </p:cNvGrpSpPr>
              <p:nvPr/>
            </p:nvGrpSpPr>
            <p:grpSpPr>
              <a:xfrm>
                <a:off x="5247899" y="4949461"/>
                <a:ext cx="572045" cy="588960"/>
                <a:chOff x="1171475" y="1292560"/>
                <a:chExt cx="4968306" cy="4922811"/>
              </a:xfrm>
              <a:noFill/>
            </p:grpSpPr>
            <p:sp>
              <p:nvSpPr>
                <p:cNvPr id="413" name="Freeform 192"/>
                <p:cNvSpPr/>
                <p:nvPr/>
              </p:nvSpPr>
              <p:spPr>
                <a:xfrm>
                  <a:off x="2382533" y="1292560"/>
                  <a:ext cx="2001348" cy="1724362"/>
                </a:xfrm>
                <a:custGeom>
                  <a:avLst/>
                  <a:gdLst>
                    <a:gd name="connsiteX0" fmla="*/ 47625 w 2355850"/>
                    <a:gd name="connsiteY0" fmla="*/ 381000 h 2025650"/>
                    <a:gd name="connsiteX1" fmla="*/ 730250 w 2355850"/>
                    <a:gd name="connsiteY1" fmla="*/ 0 h 2025650"/>
                    <a:gd name="connsiteX2" fmla="*/ 1466850 w 2355850"/>
                    <a:gd name="connsiteY2" fmla="*/ 536575 h 2025650"/>
                    <a:gd name="connsiteX3" fmla="*/ 1489075 w 2355850"/>
                    <a:gd name="connsiteY3" fmla="*/ 603250 h 2025650"/>
                    <a:gd name="connsiteX4" fmla="*/ 2155825 w 2355850"/>
                    <a:gd name="connsiteY4" fmla="*/ 409575 h 2025650"/>
                    <a:gd name="connsiteX5" fmla="*/ 2355850 w 2355850"/>
                    <a:gd name="connsiteY5" fmla="*/ 660400 h 2025650"/>
                    <a:gd name="connsiteX6" fmla="*/ 803275 w 2355850"/>
                    <a:gd name="connsiteY6" fmla="*/ 1108075 h 2025650"/>
                    <a:gd name="connsiteX7" fmla="*/ 981075 w 2355850"/>
                    <a:gd name="connsiteY7" fmla="*/ 2025650 h 2025650"/>
                    <a:gd name="connsiteX8" fmla="*/ 565150 w 2355850"/>
                    <a:gd name="connsiteY8" fmla="*/ 1819275 h 2025650"/>
                    <a:gd name="connsiteX9" fmla="*/ 558800 w 2355850"/>
                    <a:gd name="connsiteY9" fmla="*/ 1752600 h 2025650"/>
                    <a:gd name="connsiteX10" fmla="*/ 447675 w 2355850"/>
                    <a:gd name="connsiteY10" fmla="*/ 1762125 h 2025650"/>
                    <a:gd name="connsiteX11" fmla="*/ 419100 w 2355850"/>
                    <a:gd name="connsiteY11" fmla="*/ 1584325 h 2025650"/>
                    <a:gd name="connsiteX12" fmla="*/ 387350 w 2355850"/>
                    <a:gd name="connsiteY12" fmla="*/ 1476375 h 2025650"/>
                    <a:gd name="connsiteX13" fmla="*/ 355600 w 2355850"/>
                    <a:gd name="connsiteY13" fmla="*/ 1377950 h 2025650"/>
                    <a:gd name="connsiteX14" fmla="*/ 304800 w 2355850"/>
                    <a:gd name="connsiteY14" fmla="*/ 1235075 h 2025650"/>
                    <a:gd name="connsiteX15" fmla="*/ 257175 w 2355850"/>
                    <a:gd name="connsiteY15" fmla="*/ 1101725 h 2025650"/>
                    <a:gd name="connsiteX16" fmla="*/ 200025 w 2355850"/>
                    <a:gd name="connsiteY16" fmla="*/ 984250 h 2025650"/>
                    <a:gd name="connsiteX17" fmla="*/ 136525 w 2355850"/>
                    <a:gd name="connsiteY17" fmla="*/ 850900 h 2025650"/>
                    <a:gd name="connsiteX18" fmla="*/ 76200 w 2355850"/>
                    <a:gd name="connsiteY18" fmla="*/ 739775 h 2025650"/>
                    <a:gd name="connsiteX19" fmla="*/ 0 w 2355850"/>
                    <a:gd name="connsiteY19" fmla="*/ 641350 h 2025650"/>
                    <a:gd name="connsiteX20" fmla="*/ 149225 w 2355850"/>
                    <a:gd name="connsiteY20" fmla="*/ 555625 h 2025650"/>
                    <a:gd name="connsiteX21" fmla="*/ 47625 w 2355850"/>
                    <a:gd name="connsiteY21" fmla="*/ 38100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55850" h="2025650">
                      <a:moveTo>
                        <a:pt x="47625" y="381000"/>
                      </a:moveTo>
                      <a:lnTo>
                        <a:pt x="730250" y="0"/>
                      </a:lnTo>
                      <a:lnTo>
                        <a:pt x="1466850" y="536575"/>
                      </a:lnTo>
                      <a:lnTo>
                        <a:pt x="1489075" y="603250"/>
                      </a:lnTo>
                      <a:lnTo>
                        <a:pt x="2155825" y="409575"/>
                      </a:lnTo>
                      <a:lnTo>
                        <a:pt x="2355850" y="660400"/>
                      </a:lnTo>
                      <a:lnTo>
                        <a:pt x="803275" y="1108075"/>
                      </a:lnTo>
                      <a:lnTo>
                        <a:pt x="981075" y="2025650"/>
                      </a:lnTo>
                      <a:lnTo>
                        <a:pt x="565150" y="1819275"/>
                      </a:lnTo>
                      <a:lnTo>
                        <a:pt x="558800" y="1752600"/>
                      </a:lnTo>
                      <a:lnTo>
                        <a:pt x="447675" y="1762125"/>
                      </a:lnTo>
                      <a:lnTo>
                        <a:pt x="419100" y="1584325"/>
                      </a:lnTo>
                      <a:lnTo>
                        <a:pt x="387350" y="1476375"/>
                      </a:lnTo>
                      <a:lnTo>
                        <a:pt x="355600" y="1377950"/>
                      </a:lnTo>
                      <a:lnTo>
                        <a:pt x="304800" y="1235075"/>
                      </a:lnTo>
                      <a:lnTo>
                        <a:pt x="257175" y="1101725"/>
                      </a:lnTo>
                      <a:lnTo>
                        <a:pt x="200025" y="984250"/>
                      </a:lnTo>
                      <a:lnTo>
                        <a:pt x="136525" y="850900"/>
                      </a:lnTo>
                      <a:lnTo>
                        <a:pt x="76200" y="739775"/>
                      </a:lnTo>
                      <a:lnTo>
                        <a:pt x="0" y="641350"/>
                      </a:lnTo>
                      <a:lnTo>
                        <a:pt x="149225" y="555625"/>
                      </a:lnTo>
                      <a:lnTo>
                        <a:pt x="47625" y="38100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4" name="Freeform 193"/>
                <p:cNvSpPr/>
                <p:nvPr/>
              </p:nvSpPr>
              <p:spPr>
                <a:xfrm>
                  <a:off x="1336006" y="1616891"/>
                  <a:ext cx="1874579" cy="1473006"/>
                </a:xfrm>
                <a:custGeom>
                  <a:avLst/>
                  <a:gdLst>
                    <a:gd name="connsiteX0" fmla="*/ 1279525 w 2206625"/>
                    <a:gd name="connsiteY0" fmla="*/ 0 h 1730375"/>
                    <a:gd name="connsiteX1" fmla="*/ 187325 w 2206625"/>
                    <a:gd name="connsiteY1" fmla="*/ 638175 h 1730375"/>
                    <a:gd name="connsiteX2" fmla="*/ 133350 w 2206625"/>
                    <a:gd name="connsiteY2" fmla="*/ 673100 h 1730375"/>
                    <a:gd name="connsiteX3" fmla="*/ 76200 w 2206625"/>
                    <a:gd name="connsiteY3" fmla="*/ 727075 h 1730375"/>
                    <a:gd name="connsiteX4" fmla="*/ 19050 w 2206625"/>
                    <a:gd name="connsiteY4" fmla="*/ 787400 h 1730375"/>
                    <a:gd name="connsiteX5" fmla="*/ 0 w 2206625"/>
                    <a:gd name="connsiteY5" fmla="*/ 806450 h 1730375"/>
                    <a:gd name="connsiteX6" fmla="*/ 365125 w 2206625"/>
                    <a:gd name="connsiteY6" fmla="*/ 1035050 h 1730375"/>
                    <a:gd name="connsiteX7" fmla="*/ 419100 w 2206625"/>
                    <a:gd name="connsiteY7" fmla="*/ 1085850 h 1730375"/>
                    <a:gd name="connsiteX8" fmla="*/ 469900 w 2206625"/>
                    <a:gd name="connsiteY8" fmla="*/ 1203325 h 1730375"/>
                    <a:gd name="connsiteX9" fmla="*/ 514350 w 2206625"/>
                    <a:gd name="connsiteY9" fmla="*/ 1323975 h 1730375"/>
                    <a:gd name="connsiteX10" fmla="*/ 549275 w 2206625"/>
                    <a:gd name="connsiteY10" fmla="*/ 1479550 h 1730375"/>
                    <a:gd name="connsiteX11" fmla="*/ 533400 w 2206625"/>
                    <a:gd name="connsiteY11" fmla="*/ 1593850 h 1730375"/>
                    <a:gd name="connsiteX12" fmla="*/ 523875 w 2206625"/>
                    <a:gd name="connsiteY12" fmla="*/ 1685925 h 1730375"/>
                    <a:gd name="connsiteX13" fmla="*/ 831850 w 2206625"/>
                    <a:gd name="connsiteY13" fmla="*/ 1724025 h 1730375"/>
                    <a:gd name="connsiteX14" fmla="*/ 1003300 w 2206625"/>
                    <a:gd name="connsiteY14" fmla="*/ 1730375 h 1730375"/>
                    <a:gd name="connsiteX15" fmla="*/ 1193800 w 2206625"/>
                    <a:gd name="connsiteY15" fmla="*/ 1724025 h 1730375"/>
                    <a:gd name="connsiteX16" fmla="*/ 1508125 w 2206625"/>
                    <a:gd name="connsiteY16" fmla="*/ 1711325 h 1730375"/>
                    <a:gd name="connsiteX17" fmla="*/ 1825625 w 2206625"/>
                    <a:gd name="connsiteY17" fmla="*/ 1698625 h 1730375"/>
                    <a:gd name="connsiteX18" fmla="*/ 2032000 w 2206625"/>
                    <a:gd name="connsiteY18" fmla="*/ 1676400 h 1730375"/>
                    <a:gd name="connsiteX19" fmla="*/ 2206625 w 2206625"/>
                    <a:gd name="connsiteY19" fmla="*/ 1638300 h 1730375"/>
                    <a:gd name="connsiteX20" fmla="*/ 1939925 w 2206625"/>
                    <a:gd name="connsiteY20" fmla="*/ 1508125 h 1730375"/>
                    <a:gd name="connsiteX21" fmla="*/ 1793875 w 2206625"/>
                    <a:gd name="connsiteY21" fmla="*/ 1441450 h 1730375"/>
                    <a:gd name="connsiteX22" fmla="*/ 1793875 w 2206625"/>
                    <a:gd name="connsiteY22" fmla="*/ 1358900 h 1730375"/>
                    <a:gd name="connsiteX23" fmla="*/ 1689100 w 2206625"/>
                    <a:gd name="connsiteY23" fmla="*/ 1374775 h 1730375"/>
                    <a:gd name="connsiteX24" fmla="*/ 1660525 w 2206625"/>
                    <a:gd name="connsiteY24" fmla="*/ 1241425 h 1730375"/>
                    <a:gd name="connsiteX25" fmla="*/ 1609725 w 2206625"/>
                    <a:gd name="connsiteY25" fmla="*/ 1069975 h 1730375"/>
                    <a:gd name="connsiteX26" fmla="*/ 1549400 w 2206625"/>
                    <a:gd name="connsiteY26" fmla="*/ 892175 h 1730375"/>
                    <a:gd name="connsiteX27" fmla="*/ 1489075 w 2206625"/>
                    <a:gd name="connsiteY27" fmla="*/ 720725 h 1730375"/>
                    <a:gd name="connsiteX28" fmla="*/ 1397000 w 2206625"/>
                    <a:gd name="connsiteY28" fmla="*/ 533400 h 1730375"/>
                    <a:gd name="connsiteX29" fmla="*/ 1327150 w 2206625"/>
                    <a:gd name="connsiteY29" fmla="*/ 396875 h 1730375"/>
                    <a:gd name="connsiteX30" fmla="*/ 1231900 w 2206625"/>
                    <a:gd name="connsiteY30" fmla="*/ 263525 h 1730375"/>
                    <a:gd name="connsiteX31" fmla="*/ 1377950 w 2206625"/>
                    <a:gd name="connsiteY31" fmla="*/ 171450 h 1730375"/>
                    <a:gd name="connsiteX32" fmla="*/ 1279525 w 2206625"/>
                    <a:gd name="connsiteY32" fmla="*/ 0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06625" h="1730375">
                      <a:moveTo>
                        <a:pt x="1279525" y="0"/>
                      </a:moveTo>
                      <a:lnTo>
                        <a:pt x="187325" y="638175"/>
                      </a:lnTo>
                      <a:lnTo>
                        <a:pt x="133350" y="673100"/>
                      </a:lnTo>
                      <a:lnTo>
                        <a:pt x="76200" y="727075"/>
                      </a:lnTo>
                      <a:lnTo>
                        <a:pt x="19050" y="787400"/>
                      </a:lnTo>
                      <a:lnTo>
                        <a:pt x="0" y="806450"/>
                      </a:lnTo>
                      <a:lnTo>
                        <a:pt x="365125" y="1035050"/>
                      </a:lnTo>
                      <a:lnTo>
                        <a:pt x="419100" y="1085850"/>
                      </a:lnTo>
                      <a:lnTo>
                        <a:pt x="469900" y="1203325"/>
                      </a:lnTo>
                      <a:lnTo>
                        <a:pt x="514350" y="1323975"/>
                      </a:lnTo>
                      <a:lnTo>
                        <a:pt x="549275" y="1479550"/>
                      </a:lnTo>
                      <a:lnTo>
                        <a:pt x="533400" y="1593850"/>
                      </a:lnTo>
                      <a:lnTo>
                        <a:pt x="523875" y="1685925"/>
                      </a:lnTo>
                      <a:lnTo>
                        <a:pt x="831850" y="1724025"/>
                      </a:lnTo>
                      <a:lnTo>
                        <a:pt x="1003300" y="1730375"/>
                      </a:lnTo>
                      <a:lnTo>
                        <a:pt x="1193800" y="1724025"/>
                      </a:lnTo>
                      <a:lnTo>
                        <a:pt x="1508125" y="1711325"/>
                      </a:lnTo>
                      <a:lnTo>
                        <a:pt x="1825625" y="1698625"/>
                      </a:lnTo>
                      <a:lnTo>
                        <a:pt x="2032000" y="1676400"/>
                      </a:lnTo>
                      <a:lnTo>
                        <a:pt x="2206625" y="1638300"/>
                      </a:lnTo>
                      <a:lnTo>
                        <a:pt x="1939925" y="1508125"/>
                      </a:lnTo>
                      <a:lnTo>
                        <a:pt x="1793875" y="1441450"/>
                      </a:lnTo>
                      <a:lnTo>
                        <a:pt x="1793875" y="1358900"/>
                      </a:lnTo>
                      <a:lnTo>
                        <a:pt x="1689100" y="1374775"/>
                      </a:lnTo>
                      <a:lnTo>
                        <a:pt x="1660525" y="1241425"/>
                      </a:lnTo>
                      <a:lnTo>
                        <a:pt x="1609725" y="1069975"/>
                      </a:lnTo>
                      <a:lnTo>
                        <a:pt x="1549400" y="892175"/>
                      </a:lnTo>
                      <a:lnTo>
                        <a:pt x="1489075" y="720725"/>
                      </a:lnTo>
                      <a:lnTo>
                        <a:pt x="1397000" y="533400"/>
                      </a:lnTo>
                      <a:lnTo>
                        <a:pt x="1327150" y="396875"/>
                      </a:lnTo>
                      <a:lnTo>
                        <a:pt x="1231900" y="263525"/>
                      </a:lnTo>
                      <a:lnTo>
                        <a:pt x="1377950" y="171450"/>
                      </a:lnTo>
                      <a:lnTo>
                        <a:pt x="1279525"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5" name="Freeform 194"/>
                <p:cNvSpPr/>
                <p:nvPr/>
              </p:nvSpPr>
              <p:spPr>
                <a:xfrm>
                  <a:off x="3916181" y="4081270"/>
                  <a:ext cx="990425" cy="1741660"/>
                </a:xfrm>
                <a:custGeom>
                  <a:avLst/>
                  <a:gdLst>
                    <a:gd name="connsiteX0" fmla="*/ 0 w 1165860"/>
                    <a:gd name="connsiteY0" fmla="*/ 236220 h 2045970"/>
                    <a:gd name="connsiteX1" fmla="*/ 297180 w 1165860"/>
                    <a:gd name="connsiteY1" fmla="*/ 198120 h 2045970"/>
                    <a:gd name="connsiteX2" fmla="*/ 468630 w 1165860"/>
                    <a:gd name="connsiteY2" fmla="*/ 152400 h 2045970"/>
                    <a:gd name="connsiteX3" fmla="*/ 640080 w 1165860"/>
                    <a:gd name="connsiteY3" fmla="*/ 106680 h 2045970"/>
                    <a:gd name="connsiteX4" fmla="*/ 826770 w 1165860"/>
                    <a:gd name="connsiteY4" fmla="*/ 0 h 2045970"/>
                    <a:gd name="connsiteX5" fmla="*/ 830580 w 1165860"/>
                    <a:gd name="connsiteY5" fmla="*/ 106680 h 2045970"/>
                    <a:gd name="connsiteX6" fmla="*/ 834390 w 1165860"/>
                    <a:gd name="connsiteY6" fmla="*/ 125730 h 2045970"/>
                    <a:gd name="connsiteX7" fmla="*/ 1013460 w 1165860"/>
                    <a:gd name="connsiteY7" fmla="*/ 129540 h 2045970"/>
                    <a:gd name="connsiteX8" fmla="*/ 1021080 w 1165860"/>
                    <a:gd name="connsiteY8" fmla="*/ 327660 h 2045970"/>
                    <a:gd name="connsiteX9" fmla="*/ 982980 w 1165860"/>
                    <a:gd name="connsiteY9" fmla="*/ 373380 h 2045970"/>
                    <a:gd name="connsiteX10" fmla="*/ 849630 w 1165860"/>
                    <a:gd name="connsiteY10" fmla="*/ 396240 h 2045970"/>
                    <a:gd name="connsiteX11" fmla="*/ 880110 w 1165860"/>
                    <a:gd name="connsiteY11" fmla="*/ 1466850 h 2045970"/>
                    <a:gd name="connsiteX12" fmla="*/ 1101090 w 1165860"/>
                    <a:gd name="connsiteY12" fmla="*/ 1447800 h 2045970"/>
                    <a:gd name="connsiteX13" fmla="*/ 1165860 w 1165860"/>
                    <a:gd name="connsiteY13" fmla="*/ 1569720 h 2045970"/>
                    <a:gd name="connsiteX14" fmla="*/ 979170 w 1165860"/>
                    <a:gd name="connsiteY14" fmla="*/ 1706880 h 2045970"/>
                    <a:gd name="connsiteX15" fmla="*/ 857250 w 1165860"/>
                    <a:gd name="connsiteY15" fmla="*/ 1783080 h 2045970"/>
                    <a:gd name="connsiteX16" fmla="*/ 643890 w 1165860"/>
                    <a:gd name="connsiteY16" fmla="*/ 1927860 h 2045970"/>
                    <a:gd name="connsiteX17" fmla="*/ 506730 w 1165860"/>
                    <a:gd name="connsiteY17" fmla="*/ 1996440 h 2045970"/>
                    <a:gd name="connsiteX18" fmla="*/ 354330 w 1165860"/>
                    <a:gd name="connsiteY18" fmla="*/ 2015490 h 2045970"/>
                    <a:gd name="connsiteX19" fmla="*/ 224790 w 1165860"/>
                    <a:gd name="connsiteY19" fmla="*/ 2023110 h 2045970"/>
                    <a:gd name="connsiteX20" fmla="*/ 38100 w 1165860"/>
                    <a:gd name="connsiteY20" fmla="*/ 2045970 h 2045970"/>
                    <a:gd name="connsiteX21" fmla="*/ 41910 w 1165860"/>
                    <a:gd name="connsiteY21" fmla="*/ 1169670 h 2045970"/>
                    <a:gd name="connsiteX22" fmla="*/ 0 w 1165860"/>
                    <a:gd name="connsiteY22" fmla="*/ 236220 h 204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860" h="2045970">
                      <a:moveTo>
                        <a:pt x="0" y="236220"/>
                      </a:moveTo>
                      <a:lnTo>
                        <a:pt x="297180" y="198120"/>
                      </a:lnTo>
                      <a:lnTo>
                        <a:pt x="468630" y="152400"/>
                      </a:lnTo>
                      <a:lnTo>
                        <a:pt x="640080" y="106680"/>
                      </a:lnTo>
                      <a:lnTo>
                        <a:pt x="826770" y="0"/>
                      </a:lnTo>
                      <a:lnTo>
                        <a:pt x="830580" y="106680"/>
                      </a:lnTo>
                      <a:lnTo>
                        <a:pt x="834390" y="125730"/>
                      </a:lnTo>
                      <a:lnTo>
                        <a:pt x="1013460" y="129540"/>
                      </a:lnTo>
                      <a:lnTo>
                        <a:pt x="1021080" y="327660"/>
                      </a:lnTo>
                      <a:lnTo>
                        <a:pt x="982980" y="373380"/>
                      </a:lnTo>
                      <a:lnTo>
                        <a:pt x="849630" y="396240"/>
                      </a:lnTo>
                      <a:lnTo>
                        <a:pt x="880110" y="1466850"/>
                      </a:lnTo>
                      <a:lnTo>
                        <a:pt x="1101090" y="1447800"/>
                      </a:lnTo>
                      <a:lnTo>
                        <a:pt x="1165860" y="1569720"/>
                      </a:lnTo>
                      <a:lnTo>
                        <a:pt x="979170" y="1706880"/>
                      </a:lnTo>
                      <a:lnTo>
                        <a:pt x="857250" y="1783080"/>
                      </a:lnTo>
                      <a:lnTo>
                        <a:pt x="643890" y="1927860"/>
                      </a:lnTo>
                      <a:lnTo>
                        <a:pt x="506730" y="1996440"/>
                      </a:lnTo>
                      <a:lnTo>
                        <a:pt x="354330" y="2015490"/>
                      </a:lnTo>
                      <a:lnTo>
                        <a:pt x="224790" y="2023110"/>
                      </a:lnTo>
                      <a:lnTo>
                        <a:pt x="38100" y="2045970"/>
                      </a:lnTo>
                      <a:lnTo>
                        <a:pt x="41910" y="1169670"/>
                      </a:lnTo>
                      <a:lnTo>
                        <a:pt x="0" y="23622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6" name="Freeform 195"/>
                <p:cNvSpPr/>
                <p:nvPr/>
              </p:nvSpPr>
              <p:spPr>
                <a:xfrm>
                  <a:off x="4871002" y="3445580"/>
                  <a:ext cx="1178153" cy="1089753"/>
                </a:xfrm>
                <a:custGeom>
                  <a:avLst/>
                  <a:gdLst>
                    <a:gd name="connsiteX0" fmla="*/ 0 w 1386840"/>
                    <a:gd name="connsiteY0" fmla="*/ 548640 h 1280160"/>
                    <a:gd name="connsiteX1" fmla="*/ 769620 w 1386840"/>
                    <a:gd name="connsiteY1" fmla="*/ 0 h 1280160"/>
                    <a:gd name="connsiteX2" fmla="*/ 1386840 w 1386840"/>
                    <a:gd name="connsiteY2" fmla="*/ 933450 h 1280160"/>
                    <a:gd name="connsiteX3" fmla="*/ 1158240 w 1386840"/>
                    <a:gd name="connsiteY3" fmla="*/ 1280160 h 1280160"/>
                    <a:gd name="connsiteX4" fmla="*/ 1032510 w 1386840"/>
                    <a:gd name="connsiteY4" fmla="*/ 1203960 h 1280160"/>
                    <a:gd name="connsiteX5" fmla="*/ 876300 w 1386840"/>
                    <a:gd name="connsiteY5" fmla="*/ 1085850 h 1280160"/>
                    <a:gd name="connsiteX6" fmla="*/ 727710 w 1386840"/>
                    <a:gd name="connsiteY6" fmla="*/ 982980 h 1280160"/>
                    <a:gd name="connsiteX7" fmla="*/ 624840 w 1386840"/>
                    <a:gd name="connsiteY7" fmla="*/ 918210 h 1280160"/>
                    <a:gd name="connsiteX8" fmla="*/ 407670 w 1386840"/>
                    <a:gd name="connsiteY8" fmla="*/ 830580 h 1280160"/>
                    <a:gd name="connsiteX9" fmla="*/ 262890 w 1386840"/>
                    <a:gd name="connsiteY9" fmla="*/ 769620 h 1280160"/>
                    <a:gd name="connsiteX10" fmla="*/ 156210 w 1386840"/>
                    <a:gd name="connsiteY10" fmla="*/ 773430 h 1280160"/>
                    <a:gd name="connsiteX11" fmla="*/ 167640 w 1386840"/>
                    <a:gd name="connsiteY11" fmla="*/ 731520 h 1280160"/>
                    <a:gd name="connsiteX12" fmla="*/ 53340 w 1386840"/>
                    <a:gd name="connsiteY12" fmla="*/ 685800 h 1280160"/>
                    <a:gd name="connsiteX13" fmla="*/ 64770 w 1386840"/>
                    <a:gd name="connsiteY13" fmla="*/ 617220 h 1280160"/>
                    <a:gd name="connsiteX14" fmla="*/ 0 w 1386840"/>
                    <a:gd name="connsiteY14" fmla="*/ 54864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6840" h="1280160">
                      <a:moveTo>
                        <a:pt x="0" y="548640"/>
                      </a:moveTo>
                      <a:lnTo>
                        <a:pt x="769620" y="0"/>
                      </a:lnTo>
                      <a:lnTo>
                        <a:pt x="1386840" y="933450"/>
                      </a:lnTo>
                      <a:lnTo>
                        <a:pt x="1158240" y="1280160"/>
                      </a:lnTo>
                      <a:lnTo>
                        <a:pt x="1032510" y="1203960"/>
                      </a:lnTo>
                      <a:lnTo>
                        <a:pt x="876300" y="1085850"/>
                      </a:lnTo>
                      <a:lnTo>
                        <a:pt x="727710" y="982980"/>
                      </a:lnTo>
                      <a:lnTo>
                        <a:pt x="624840" y="918210"/>
                      </a:lnTo>
                      <a:lnTo>
                        <a:pt x="407670" y="830580"/>
                      </a:lnTo>
                      <a:lnTo>
                        <a:pt x="262890" y="769620"/>
                      </a:lnTo>
                      <a:lnTo>
                        <a:pt x="156210" y="773430"/>
                      </a:lnTo>
                      <a:lnTo>
                        <a:pt x="167640" y="731520"/>
                      </a:lnTo>
                      <a:lnTo>
                        <a:pt x="53340" y="685800"/>
                      </a:lnTo>
                      <a:lnTo>
                        <a:pt x="64770" y="617220"/>
                      </a:lnTo>
                      <a:lnTo>
                        <a:pt x="0" y="54864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7" name="Freeform 196"/>
                <p:cNvSpPr/>
                <p:nvPr/>
              </p:nvSpPr>
              <p:spPr>
                <a:xfrm>
                  <a:off x="2864259" y="4282356"/>
                  <a:ext cx="1087525" cy="1933015"/>
                </a:xfrm>
                <a:custGeom>
                  <a:avLst/>
                  <a:gdLst>
                    <a:gd name="connsiteX0" fmla="*/ 411480 w 1280160"/>
                    <a:gd name="connsiteY0" fmla="*/ 45720 h 2270760"/>
                    <a:gd name="connsiteX1" fmla="*/ 762000 w 1280160"/>
                    <a:gd name="connsiteY1" fmla="*/ 53340 h 2270760"/>
                    <a:gd name="connsiteX2" fmla="*/ 982980 w 1280160"/>
                    <a:gd name="connsiteY2" fmla="*/ 41910 h 2270760"/>
                    <a:gd name="connsiteX3" fmla="*/ 1150620 w 1280160"/>
                    <a:gd name="connsiteY3" fmla="*/ 15240 h 2270760"/>
                    <a:gd name="connsiteX4" fmla="*/ 1238250 w 1280160"/>
                    <a:gd name="connsiteY4" fmla="*/ 0 h 2270760"/>
                    <a:gd name="connsiteX5" fmla="*/ 1280160 w 1280160"/>
                    <a:gd name="connsiteY5" fmla="*/ 990600 h 2270760"/>
                    <a:gd name="connsiteX6" fmla="*/ 1272540 w 1280160"/>
                    <a:gd name="connsiteY6" fmla="*/ 1813560 h 2270760"/>
                    <a:gd name="connsiteX7" fmla="*/ 1078230 w 1280160"/>
                    <a:gd name="connsiteY7" fmla="*/ 1851660 h 2270760"/>
                    <a:gd name="connsiteX8" fmla="*/ 929640 w 1280160"/>
                    <a:gd name="connsiteY8" fmla="*/ 1935480 h 2270760"/>
                    <a:gd name="connsiteX9" fmla="*/ 746760 w 1280160"/>
                    <a:gd name="connsiteY9" fmla="*/ 2019300 h 2270760"/>
                    <a:gd name="connsiteX10" fmla="*/ 567690 w 1280160"/>
                    <a:gd name="connsiteY10" fmla="*/ 2122170 h 2270760"/>
                    <a:gd name="connsiteX11" fmla="*/ 392430 w 1280160"/>
                    <a:gd name="connsiteY11" fmla="*/ 2221230 h 2270760"/>
                    <a:gd name="connsiteX12" fmla="*/ 293370 w 1280160"/>
                    <a:gd name="connsiteY12" fmla="*/ 2244090 h 2270760"/>
                    <a:gd name="connsiteX13" fmla="*/ 87630 w 1280160"/>
                    <a:gd name="connsiteY13" fmla="*/ 2263140 h 2270760"/>
                    <a:gd name="connsiteX14" fmla="*/ 0 w 1280160"/>
                    <a:gd name="connsiteY14" fmla="*/ 2270760 h 2270760"/>
                    <a:gd name="connsiteX15" fmla="*/ 411480 w 1280160"/>
                    <a:gd name="connsiteY15" fmla="*/ 4572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0160" h="2270760">
                      <a:moveTo>
                        <a:pt x="411480" y="45720"/>
                      </a:moveTo>
                      <a:lnTo>
                        <a:pt x="762000" y="53340"/>
                      </a:lnTo>
                      <a:lnTo>
                        <a:pt x="982980" y="41910"/>
                      </a:lnTo>
                      <a:lnTo>
                        <a:pt x="1150620" y="15240"/>
                      </a:lnTo>
                      <a:lnTo>
                        <a:pt x="1238250" y="0"/>
                      </a:lnTo>
                      <a:lnTo>
                        <a:pt x="1280160" y="990600"/>
                      </a:lnTo>
                      <a:lnTo>
                        <a:pt x="1272540" y="1813560"/>
                      </a:lnTo>
                      <a:lnTo>
                        <a:pt x="1078230" y="1851660"/>
                      </a:lnTo>
                      <a:lnTo>
                        <a:pt x="929640" y="1935480"/>
                      </a:lnTo>
                      <a:lnTo>
                        <a:pt x="746760" y="2019300"/>
                      </a:lnTo>
                      <a:lnTo>
                        <a:pt x="567690" y="2122170"/>
                      </a:lnTo>
                      <a:lnTo>
                        <a:pt x="392430" y="2221230"/>
                      </a:lnTo>
                      <a:lnTo>
                        <a:pt x="293370" y="2244090"/>
                      </a:lnTo>
                      <a:lnTo>
                        <a:pt x="87630" y="2263140"/>
                      </a:lnTo>
                      <a:lnTo>
                        <a:pt x="0" y="2270760"/>
                      </a:lnTo>
                      <a:lnTo>
                        <a:pt x="411480" y="4572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8" name="Freeform 197"/>
                <p:cNvSpPr/>
                <p:nvPr/>
              </p:nvSpPr>
              <p:spPr>
                <a:xfrm>
                  <a:off x="3133152" y="2560155"/>
                  <a:ext cx="2408091" cy="1767607"/>
                </a:xfrm>
                <a:custGeom>
                  <a:avLst/>
                  <a:gdLst>
                    <a:gd name="connsiteX0" fmla="*/ 0 w 2834640"/>
                    <a:gd name="connsiteY0" fmla="*/ 57150 h 2076450"/>
                    <a:gd name="connsiteX1" fmla="*/ 323850 w 2834640"/>
                    <a:gd name="connsiteY1" fmla="*/ 175260 h 2076450"/>
                    <a:gd name="connsiteX2" fmla="*/ 346710 w 2834640"/>
                    <a:gd name="connsiteY2" fmla="*/ 495300 h 2076450"/>
                    <a:gd name="connsiteX3" fmla="*/ 476250 w 2834640"/>
                    <a:gd name="connsiteY3" fmla="*/ 480060 h 2076450"/>
                    <a:gd name="connsiteX4" fmla="*/ 647700 w 2834640"/>
                    <a:gd name="connsiteY4" fmla="*/ 441960 h 2076450"/>
                    <a:gd name="connsiteX5" fmla="*/ 773430 w 2834640"/>
                    <a:gd name="connsiteY5" fmla="*/ 361950 h 2076450"/>
                    <a:gd name="connsiteX6" fmla="*/ 834390 w 2834640"/>
                    <a:gd name="connsiteY6" fmla="*/ 335280 h 2076450"/>
                    <a:gd name="connsiteX7" fmla="*/ 1120140 w 2834640"/>
                    <a:gd name="connsiteY7" fmla="*/ 339090 h 2076450"/>
                    <a:gd name="connsiteX8" fmla="*/ 1177290 w 2834640"/>
                    <a:gd name="connsiteY8" fmla="*/ 339090 h 2076450"/>
                    <a:gd name="connsiteX9" fmla="*/ 1329690 w 2834640"/>
                    <a:gd name="connsiteY9" fmla="*/ 388620 h 2076450"/>
                    <a:gd name="connsiteX10" fmla="*/ 1569720 w 2834640"/>
                    <a:gd name="connsiteY10" fmla="*/ 518160 h 2076450"/>
                    <a:gd name="connsiteX11" fmla="*/ 1664970 w 2834640"/>
                    <a:gd name="connsiteY11" fmla="*/ 502920 h 2076450"/>
                    <a:gd name="connsiteX12" fmla="*/ 1718310 w 2834640"/>
                    <a:gd name="connsiteY12" fmla="*/ 468630 h 2076450"/>
                    <a:gd name="connsiteX13" fmla="*/ 1855470 w 2834640"/>
                    <a:gd name="connsiteY13" fmla="*/ 354330 h 2076450"/>
                    <a:gd name="connsiteX14" fmla="*/ 2103120 w 2834640"/>
                    <a:gd name="connsiteY14" fmla="*/ 0 h 2076450"/>
                    <a:gd name="connsiteX15" fmla="*/ 2834640 w 2834640"/>
                    <a:gd name="connsiteY15" fmla="*/ 1051560 h 2076450"/>
                    <a:gd name="connsiteX16" fmla="*/ 2019300 w 2834640"/>
                    <a:gd name="connsiteY16" fmla="*/ 1615440 h 2076450"/>
                    <a:gd name="connsiteX17" fmla="*/ 1756410 w 2834640"/>
                    <a:gd name="connsiteY17" fmla="*/ 1783080 h 2076450"/>
                    <a:gd name="connsiteX18" fmla="*/ 1565910 w 2834640"/>
                    <a:gd name="connsiteY18" fmla="*/ 1889760 h 2076450"/>
                    <a:gd name="connsiteX19" fmla="*/ 1333500 w 2834640"/>
                    <a:gd name="connsiteY19" fmla="*/ 1962150 h 2076450"/>
                    <a:gd name="connsiteX20" fmla="*/ 1150620 w 2834640"/>
                    <a:gd name="connsiteY20" fmla="*/ 1992630 h 2076450"/>
                    <a:gd name="connsiteX21" fmla="*/ 819150 w 2834640"/>
                    <a:gd name="connsiteY21" fmla="*/ 2045970 h 2076450"/>
                    <a:gd name="connsiteX22" fmla="*/ 510540 w 2834640"/>
                    <a:gd name="connsiteY22" fmla="*/ 2076450 h 2076450"/>
                    <a:gd name="connsiteX23" fmla="*/ 243840 w 2834640"/>
                    <a:gd name="connsiteY23" fmla="*/ 2076450 h 2076450"/>
                    <a:gd name="connsiteX24" fmla="*/ 106680 w 2834640"/>
                    <a:gd name="connsiteY24" fmla="*/ 2076450 h 2076450"/>
                    <a:gd name="connsiteX25" fmla="*/ 102870 w 2834640"/>
                    <a:gd name="connsiteY25" fmla="*/ 2068830 h 2076450"/>
                    <a:gd name="connsiteX26" fmla="*/ 106680 w 2834640"/>
                    <a:gd name="connsiteY26" fmla="*/ 1718310 h 2076450"/>
                    <a:gd name="connsiteX27" fmla="*/ 144780 w 2834640"/>
                    <a:gd name="connsiteY27" fmla="*/ 1234440 h 2076450"/>
                    <a:gd name="connsiteX28" fmla="*/ 144780 w 2834640"/>
                    <a:gd name="connsiteY28" fmla="*/ 922020 h 2076450"/>
                    <a:gd name="connsiteX29" fmla="*/ 91440 w 2834640"/>
                    <a:gd name="connsiteY29" fmla="*/ 495300 h 2076450"/>
                    <a:gd name="connsiteX30" fmla="*/ 0 w 2834640"/>
                    <a:gd name="connsiteY30" fmla="*/ 5715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4640" h="2076450">
                      <a:moveTo>
                        <a:pt x="0" y="57150"/>
                      </a:moveTo>
                      <a:lnTo>
                        <a:pt x="323850" y="175260"/>
                      </a:lnTo>
                      <a:lnTo>
                        <a:pt x="346710" y="495300"/>
                      </a:lnTo>
                      <a:lnTo>
                        <a:pt x="476250" y="480060"/>
                      </a:lnTo>
                      <a:lnTo>
                        <a:pt x="647700" y="441960"/>
                      </a:lnTo>
                      <a:lnTo>
                        <a:pt x="773430" y="361950"/>
                      </a:lnTo>
                      <a:lnTo>
                        <a:pt x="834390" y="335280"/>
                      </a:lnTo>
                      <a:lnTo>
                        <a:pt x="1120140" y="339090"/>
                      </a:lnTo>
                      <a:lnTo>
                        <a:pt x="1177290" y="339090"/>
                      </a:lnTo>
                      <a:lnTo>
                        <a:pt x="1329690" y="388620"/>
                      </a:lnTo>
                      <a:lnTo>
                        <a:pt x="1569720" y="518160"/>
                      </a:lnTo>
                      <a:lnTo>
                        <a:pt x="1664970" y="502920"/>
                      </a:lnTo>
                      <a:lnTo>
                        <a:pt x="1718310" y="468630"/>
                      </a:lnTo>
                      <a:lnTo>
                        <a:pt x="1855470" y="354330"/>
                      </a:lnTo>
                      <a:lnTo>
                        <a:pt x="2103120" y="0"/>
                      </a:lnTo>
                      <a:lnTo>
                        <a:pt x="2834640" y="1051560"/>
                      </a:lnTo>
                      <a:lnTo>
                        <a:pt x="2019300" y="1615440"/>
                      </a:lnTo>
                      <a:lnTo>
                        <a:pt x="1756410" y="1783080"/>
                      </a:lnTo>
                      <a:lnTo>
                        <a:pt x="1565910" y="1889760"/>
                      </a:lnTo>
                      <a:lnTo>
                        <a:pt x="1333500" y="1962150"/>
                      </a:lnTo>
                      <a:lnTo>
                        <a:pt x="1150620" y="1992630"/>
                      </a:lnTo>
                      <a:lnTo>
                        <a:pt x="819150" y="2045970"/>
                      </a:lnTo>
                      <a:lnTo>
                        <a:pt x="510540" y="2076450"/>
                      </a:lnTo>
                      <a:lnTo>
                        <a:pt x="243840" y="2076450"/>
                      </a:lnTo>
                      <a:lnTo>
                        <a:pt x="106680" y="2076450"/>
                      </a:lnTo>
                      <a:lnTo>
                        <a:pt x="102870" y="2068830"/>
                      </a:lnTo>
                      <a:lnTo>
                        <a:pt x="106680" y="1718310"/>
                      </a:lnTo>
                      <a:lnTo>
                        <a:pt x="144780" y="1234440"/>
                      </a:lnTo>
                      <a:lnTo>
                        <a:pt x="144780" y="922020"/>
                      </a:lnTo>
                      <a:lnTo>
                        <a:pt x="91440" y="495300"/>
                      </a:lnTo>
                      <a:lnTo>
                        <a:pt x="0" y="5715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9" name="Freeform 198"/>
                <p:cNvSpPr/>
                <p:nvPr/>
              </p:nvSpPr>
              <p:spPr>
                <a:xfrm>
                  <a:off x="1171475" y="2290961"/>
                  <a:ext cx="2081186" cy="2257347"/>
                </a:xfrm>
                <a:custGeom>
                  <a:avLst/>
                  <a:gdLst>
                    <a:gd name="connsiteX0" fmla="*/ 194310 w 2449830"/>
                    <a:gd name="connsiteY0" fmla="*/ 0 h 2651760"/>
                    <a:gd name="connsiteX1" fmla="*/ 0 w 2449830"/>
                    <a:gd name="connsiteY1" fmla="*/ 266700 h 2651760"/>
                    <a:gd name="connsiteX2" fmla="*/ 411480 w 2449830"/>
                    <a:gd name="connsiteY2" fmla="*/ 468630 h 2651760"/>
                    <a:gd name="connsiteX3" fmla="*/ 270510 w 2449830"/>
                    <a:gd name="connsiteY3" fmla="*/ 792480 h 2651760"/>
                    <a:gd name="connsiteX4" fmla="*/ 491490 w 2449830"/>
                    <a:gd name="connsiteY4" fmla="*/ 883920 h 2651760"/>
                    <a:gd name="connsiteX5" fmla="*/ 415290 w 2449830"/>
                    <a:gd name="connsiteY5" fmla="*/ 982980 h 2651760"/>
                    <a:gd name="connsiteX6" fmla="*/ 502920 w 2449830"/>
                    <a:gd name="connsiteY6" fmla="*/ 1451610 h 2651760"/>
                    <a:gd name="connsiteX7" fmla="*/ 541020 w 2449830"/>
                    <a:gd name="connsiteY7" fmla="*/ 1447800 h 2651760"/>
                    <a:gd name="connsiteX8" fmla="*/ 521970 w 2449830"/>
                    <a:gd name="connsiteY8" fmla="*/ 1504950 h 2651760"/>
                    <a:gd name="connsiteX9" fmla="*/ 388620 w 2449830"/>
                    <a:gd name="connsiteY9" fmla="*/ 1493520 h 2651760"/>
                    <a:gd name="connsiteX10" fmla="*/ 453390 w 2449830"/>
                    <a:gd name="connsiteY10" fmla="*/ 1615440 h 2651760"/>
                    <a:gd name="connsiteX11" fmla="*/ 499110 w 2449830"/>
                    <a:gd name="connsiteY11" fmla="*/ 1680210 h 2651760"/>
                    <a:gd name="connsiteX12" fmla="*/ 533400 w 2449830"/>
                    <a:gd name="connsiteY12" fmla="*/ 1706880 h 2651760"/>
                    <a:gd name="connsiteX13" fmla="*/ 499110 w 2449830"/>
                    <a:gd name="connsiteY13" fmla="*/ 1851660 h 2651760"/>
                    <a:gd name="connsiteX14" fmla="*/ 499110 w 2449830"/>
                    <a:gd name="connsiteY14" fmla="*/ 1851660 h 2651760"/>
                    <a:gd name="connsiteX15" fmla="*/ 922020 w 2449830"/>
                    <a:gd name="connsiteY15" fmla="*/ 2004060 h 2651760"/>
                    <a:gd name="connsiteX16" fmla="*/ 803910 w 2449830"/>
                    <a:gd name="connsiteY16" fmla="*/ 2426970 h 2651760"/>
                    <a:gd name="connsiteX17" fmla="*/ 1550670 w 2449830"/>
                    <a:gd name="connsiteY17" fmla="*/ 2651760 h 2651760"/>
                    <a:gd name="connsiteX18" fmla="*/ 1672590 w 2449830"/>
                    <a:gd name="connsiteY18" fmla="*/ 2228850 h 2651760"/>
                    <a:gd name="connsiteX19" fmla="*/ 1798320 w 2449830"/>
                    <a:gd name="connsiteY19" fmla="*/ 2274570 h 2651760"/>
                    <a:gd name="connsiteX20" fmla="*/ 1783080 w 2449830"/>
                    <a:gd name="connsiteY20" fmla="*/ 2331720 h 2651760"/>
                    <a:gd name="connsiteX21" fmla="*/ 2331720 w 2449830"/>
                    <a:gd name="connsiteY21" fmla="*/ 2529840 h 2651760"/>
                    <a:gd name="connsiteX22" fmla="*/ 2400300 w 2449830"/>
                    <a:gd name="connsiteY22" fmla="*/ 2526030 h 2651760"/>
                    <a:gd name="connsiteX23" fmla="*/ 2407920 w 2449830"/>
                    <a:gd name="connsiteY23" fmla="*/ 2480310 h 2651760"/>
                    <a:gd name="connsiteX24" fmla="*/ 2400300 w 2449830"/>
                    <a:gd name="connsiteY24" fmla="*/ 2373630 h 2651760"/>
                    <a:gd name="connsiteX25" fmla="*/ 2430780 w 2449830"/>
                    <a:gd name="connsiteY25" fmla="*/ 1714500 h 2651760"/>
                    <a:gd name="connsiteX26" fmla="*/ 2449830 w 2449830"/>
                    <a:gd name="connsiteY26" fmla="*/ 1413510 h 2651760"/>
                    <a:gd name="connsiteX27" fmla="*/ 2449830 w 2449830"/>
                    <a:gd name="connsiteY27" fmla="*/ 1242060 h 2651760"/>
                    <a:gd name="connsiteX28" fmla="*/ 2396490 w 2449830"/>
                    <a:gd name="connsiteY28" fmla="*/ 830580 h 2651760"/>
                    <a:gd name="connsiteX29" fmla="*/ 2396490 w 2449830"/>
                    <a:gd name="connsiteY29" fmla="*/ 830580 h 2651760"/>
                    <a:gd name="connsiteX30" fmla="*/ 2270760 w 2449830"/>
                    <a:gd name="connsiteY30" fmla="*/ 876300 h 2651760"/>
                    <a:gd name="connsiteX31" fmla="*/ 2007870 w 2449830"/>
                    <a:gd name="connsiteY31" fmla="*/ 895350 h 2651760"/>
                    <a:gd name="connsiteX32" fmla="*/ 1680210 w 2449830"/>
                    <a:gd name="connsiteY32" fmla="*/ 914400 h 2651760"/>
                    <a:gd name="connsiteX33" fmla="*/ 1314450 w 2449830"/>
                    <a:gd name="connsiteY33" fmla="*/ 929640 h 2651760"/>
                    <a:gd name="connsiteX34" fmla="*/ 1082040 w 2449830"/>
                    <a:gd name="connsiteY34" fmla="*/ 929640 h 2651760"/>
                    <a:gd name="connsiteX35" fmla="*/ 880110 w 2449830"/>
                    <a:gd name="connsiteY35" fmla="*/ 922020 h 2651760"/>
                    <a:gd name="connsiteX36" fmla="*/ 731520 w 2449830"/>
                    <a:gd name="connsiteY36" fmla="*/ 899160 h 2651760"/>
                    <a:gd name="connsiteX37" fmla="*/ 720090 w 2449830"/>
                    <a:gd name="connsiteY37" fmla="*/ 887730 h 2651760"/>
                    <a:gd name="connsiteX38" fmla="*/ 735330 w 2449830"/>
                    <a:gd name="connsiteY38" fmla="*/ 651510 h 2651760"/>
                    <a:gd name="connsiteX39" fmla="*/ 708660 w 2449830"/>
                    <a:gd name="connsiteY39" fmla="*/ 548640 h 2651760"/>
                    <a:gd name="connsiteX40" fmla="*/ 662940 w 2449830"/>
                    <a:gd name="connsiteY40" fmla="*/ 411480 h 2651760"/>
                    <a:gd name="connsiteX41" fmla="*/ 605790 w 2449830"/>
                    <a:gd name="connsiteY41" fmla="*/ 281940 h 2651760"/>
                    <a:gd name="connsiteX42" fmla="*/ 506730 w 2449830"/>
                    <a:gd name="connsiteY42" fmla="*/ 205740 h 2651760"/>
                    <a:gd name="connsiteX43" fmla="*/ 358140 w 2449830"/>
                    <a:gd name="connsiteY43" fmla="*/ 118110 h 2651760"/>
                    <a:gd name="connsiteX44" fmla="*/ 194310 w 2449830"/>
                    <a:gd name="connsiteY44" fmla="*/ 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49830" h="2651760">
                      <a:moveTo>
                        <a:pt x="194310" y="0"/>
                      </a:moveTo>
                      <a:lnTo>
                        <a:pt x="0" y="266700"/>
                      </a:lnTo>
                      <a:lnTo>
                        <a:pt x="411480" y="468630"/>
                      </a:lnTo>
                      <a:lnTo>
                        <a:pt x="270510" y="792480"/>
                      </a:lnTo>
                      <a:lnTo>
                        <a:pt x="491490" y="883920"/>
                      </a:lnTo>
                      <a:lnTo>
                        <a:pt x="415290" y="982980"/>
                      </a:lnTo>
                      <a:lnTo>
                        <a:pt x="502920" y="1451610"/>
                      </a:lnTo>
                      <a:lnTo>
                        <a:pt x="541020" y="1447800"/>
                      </a:lnTo>
                      <a:lnTo>
                        <a:pt x="521970" y="1504950"/>
                      </a:lnTo>
                      <a:lnTo>
                        <a:pt x="388620" y="1493520"/>
                      </a:lnTo>
                      <a:lnTo>
                        <a:pt x="453390" y="1615440"/>
                      </a:lnTo>
                      <a:lnTo>
                        <a:pt x="499110" y="1680210"/>
                      </a:lnTo>
                      <a:lnTo>
                        <a:pt x="533400" y="1706880"/>
                      </a:lnTo>
                      <a:lnTo>
                        <a:pt x="499110" y="1851660"/>
                      </a:lnTo>
                      <a:lnTo>
                        <a:pt x="499110" y="1851660"/>
                      </a:lnTo>
                      <a:lnTo>
                        <a:pt x="922020" y="2004060"/>
                      </a:lnTo>
                      <a:lnTo>
                        <a:pt x="803910" y="2426970"/>
                      </a:lnTo>
                      <a:lnTo>
                        <a:pt x="1550670" y="2651760"/>
                      </a:lnTo>
                      <a:lnTo>
                        <a:pt x="1672590" y="2228850"/>
                      </a:lnTo>
                      <a:lnTo>
                        <a:pt x="1798320" y="2274570"/>
                      </a:lnTo>
                      <a:lnTo>
                        <a:pt x="1783080" y="2331720"/>
                      </a:lnTo>
                      <a:lnTo>
                        <a:pt x="2331720" y="2529840"/>
                      </a:lnTo>
                      <a:lnTo>
                        <a:pt x="2400300" y="2526030"/>
                      </a:lnTo>
                      <a:lnTo>
                        <a:pt x="2407920" y="2480310"/>
                      </a:lnTo>
                      <a:lnTo>
                        <a:pt x="2400300" y="2373630"/>
                      </a:lnTo>
                      <a:lnTo>
                        <a:pt x="2430780" y="1714500"/>
                      </a:lnTo>
                      <a:lnTo>
                        <a:pt x="2449830" y="1413510"/>
                      </a:lnTo>
                      <a:lnTo>
                        <a:pt x="2449830" y="1242060"/>
                      </a:lnTo>
                      <a:lnTo>
                        <a:pt x="2396490" y="830580"/>
                      </a:lnTo>
                      <a:lnTo>
                        <a:pt x="2396490" y="830580"/>
                      </a:lnTo>
                      <a:lnTo>
                        <a:pt x="2270760" y="876300"/>
                      </a:lnTo>
                      <a:lnTo>
                        <a:pt x="2007870" y="895350"/>
                      </a:lnTo>
                      <a:lnTo>
                        <a:pt x="1680210" y="914400"/>
                      </a:lnTo>
                      <a:lnTo>
                        <a:pt x="1314450" y="929640"/>
                      </a:lnTo>
                      <a:lnTo>
                        <a:pt x="1082040" y="929640"/>
                      </a:lnTo>
                      <a:lnTo>
                        <a:pt x="880110" y="922020"/>
                      </a:lnTo>
                      <a:lnTo>
                        <a:pt x="731520" y="899160"/>
                      </a:lnTo>
                      <a:lnTo>
                        <a:pt x="720090" y="887730"/>
                      </a:lnTo>
                      <a:lnTo>
                        <a:pt x="735330" y="651510"/>
                      </a:lnTo>
                      <a:lnTo>
                        <a:pt x="708660" y="548640"/>
                      </a:lnTo>
                      <a:lnTo>
                        <a:pt x="662940" y="411480"/>
                      </a:lnTo>
                      <a:lnTo>
                        <a:pt x="605790" y="281940"/>
                      </a:lnTo>
                      <a:lnTo>
                        <a:pt x="506730" y="205740"/>
                      </a:lnTo>
                      <a:lnTo>
                        <a:pt x="358140" y="118110"/>
                      </a:lnTo>
                      <a:lnTo>
                        <a:pt x="194310" y="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20" name="Freeform 199"/>
                <p:cNvSpPr/>
                <p:nvPr/>
              </p:nvSpPr>
              <p:spPr>
                <a:xfrm>
                  <a:off x="4621777" y="3912619"/>
                  <a:ext cx="1518004" cy="1491925"/>
                </a:xfrm>
                <a:custGeom>
                  <a:avLst/>
                  <a:gdLst>
                    <a:gd name="connsiteX0" fmla="*/ 3810 w 1786890"/>
                    <a:gd name="connsiteY0" fmla="*/ 198120 h 1752600"/>
                    <a:gd name="connsiteX1" fmla="*/ 285750 w 1786890"/>
                    <a:gd name="connsiteY1" fmla="*/ 0 h 1752600"/>
                    <a:gd name="connsiteX2" fmla="*/ 293370 w 1786890"/>
                    <a:gd name="connsiteY2" fmla="*/ 41910 h 1752600"/>
                    <a:gd name="connsiteX3" fmla="*/ 361950 w 1786890"/>
                    <a:gd name="connsiteY3" fmla="*/ 83820 h 1752600"/>
                    <a:gd name="connsiteX4" fmla="*/ 346710 w 1786890"/>
                    <a:gd name="connsiteY4" fmla="*/ 137160 h 1752600"/>
                    <a:gd name="connsiteX5" fmla="*/ 464820 w 1786890"/>
                    <a:gd name="connsiteY5" fmla="*/ 194310 h 1752600"/>
                    <a:gd name="connsiteX6" fmla="*/ 464820 w 1786890"/>
                    <a:gd name="connsiteY6" fmla="*/ 194310 h 1752600"/>
                    <a:gd name="connsiteX7" fmla="*/ 445770 w 1786890"/>
                    <a:gd name="connsiteY7" fmla="*/ 224790 h 1752600"/>
                    <a:gd name="connsiteX8" fmla="*/ 548640 w 1786890"/>
                    <a:gd name="connsiteY8" fmla="*/ 220980 h 1752600"/>
                    <a:gd name="connsiteX9" fmla="*/ 628650 w 1786890"/>
                    <a:gd name="connsiteY9" fmla="*/ 255270 h 1752600"/>
                    <a:gd name="connsiteX10" fmla="*/ 742950 w 1786890"/>
                    <a:gd name="connsiteY10" fmla="*/ 300990 h 1752600"/>
                    <a:gd name="connsiteX11" fmla="*/ 891540 w 1786890"/>
                    <a:gd name="connsiteY11" fmla="*/ 358140 h 1752600"/>
                    <a:gd name="connsiteX12" fmla="*/ 1074420 w 1786890"/>
                    <a:gd name="connsiteY12" fmla="*/ 464820 h 1752600"/>
                    <a:gd name="connsiteX13" fmla="*/ 1184910 w 1786890"/>
                    <a:gd name="connsiteY13" fmla="*/ 552450 h 1752600"/>
                    <a:gd name="connsiteX14" fmla="*/ 1295400 w 1786890"/>
                    <a:gd name="connsiteY14" fmla="*/ 640080 h 1752600"/>
                    <a:gd name="connsiteX15" fmla="*/ 1451610 w 1786890"/>
                    <a:gd name="connsiteY15" fmla="*/ 731520 h 1752600"/>
                    <a:gd name="connsiteX16" fmla="*/ 1786890 w 1786890"/>
                    <a:gd name="connsiteY16" fmla="*/ 986790 h 1752600"/>
                    <a:gd name="connsiteX17" fmla="*/ 1668780 w 1786890"/>
                    <a:gd name="connsiteY17" fmla="*/ 1318260 h 1752600"/>
                    <a:gd name="connsiteX18" fmla="*/ 1535430 w 1786890"/>
                    <a:gd name="connsiteY18" fmla="*/ 1482090 h 1752600"/>
                    <a:gd name="connsiteX19" fmla="*/ 1424940 w 1786890"/>
                    <a:gd name="connsiteY19" fmla="*/ 1554480 h 1752600"/>
                    <a:gd name="connsiteX20" fmla="*/ 1211580 w 1786890"/>
                    <a:gd name="connsiteY20" fmla="*/ 1619250 h 1752600"/>
                    <a:gd name="connsiteX21" fmla="*/ 990600 w 1786890"/>
                    <a:gd name="connsiteY21" fmla="*/ 1619250 h 1752600"/>
                    <a:gd name="connsiteX22" fmla="*/ 769620 w 1786890"/>
                    <a:gd name="connsiteY22" fmla="*/ 1619250 h 1752600"/>
                    <a:gd name="connsiteX23" fmla="*/ 609600 w 1786890"/>
                    <a:gd name="connsiteY23" fmla="*/ 1642110 h 1752600"/>
                    <a:gd name="connsiteX24" fmla="*/ 434340 w 1786890"/>
                    <a:gd name="connsiteY24" fmla="*/ 1706880 h 1752600"/>
                    <a:gd name="connsiteX25" fmla="*/ 335280 w 1786890"/>
                    <a:gd name="connsiteY25" fmla="*/ 1752600 h 1752600"/>
                    <a:gd name="connsiteX26" fmla="*/ 266700 w 1786890"/>
                    <a:gd name="connsiteY26" fmla="*/ 1638300 h 1752600"/>
                    <a:gd name="connsiteX27" fmla="*/ 60960 w 1786890"/>
                    <a:gd name="connsiteY27" fmla="*/ 1664970 h 1752600"/>
                    <a:gd name="connsiteX28" fmla="*/ 45720 w 1786890"/>
                    <a:gd name="connsiteY28" fmla="*/ 1664970 h 1752600"/>
                    <a:gd name="connsiteX29" fmla="*/ 19050 w 1786890"/>
                    <a:gd name="connsiteY29" fmla="*/ 590550 h 1752600"/>
                    <a:gd name="connsiteX30" fmla="*/ 156210 w 1786890"/>
                    <a:gd name="connsiteY30" fmla="*/ 571500 h 1752600"/>
                    <a:gd name="connsiteX31" fmla="*/ 198120 w 1786890"/>
                    <a:gd name="connsiteY31" fmla="*/ 518160 h 1752600"/>
                    <a:gd name="connsiteX32" fmla="*/ 186690 w 1786890"/>
                    <a:gd name="connsiteY32" fmla="*/ 331470 h 1752600"/>
                    <a:gd name="connsiteX33" fmla="*/ 0 w 1786890"/>
                    <a:gd name="connsiteY33" fmla="*/ 323850 h 1752600"/>
                    <a:gd name="connsiteX34" fmla="*/ 3810 w 1786890"/>
                    <a:gd name="connsiteY34" fmla="*/ 19812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86890" h="1752600">
                      <a:moveTo>
                        <a:pt x="3810" y="198120"/>
                      </a:moveTo>
                      <a:lnTo>
                        <a:pt x="285750" y="0"/>
                      </a:lnTo>
                      <a:lnTo>
                        <a:pt x="293370" y="41910"/>
                      </a:lnTo>
                      <a:lnTo>
                        <a:pt x="361950" y="83820"/>
                      </a:lnTo>
                      <a:lnTo>
                        <a:pt x="346710" y="137160"/>
                      </a:lnTo>
                      <a:lnTo>
                        <a:pt x="464820" y="194310"/>
                      </a:lnTo>
                      <a:lnTo>
                        <a:pt x="464820" y="194310"/>
                      </a:lnTo>
                      <a:lnTo>
                        <a:pt x="445770" y="224790"/>
                      </a:lnTo>
                      <a:lnTo>
                        <a:pt x="548640" y="220980"/>
                      </a:lnTo>
                      <a:lnTo>
                        <a:pt x="628650" y="255270"/>
                      </a:lnTo>
                      <a:lnTo>
                        <a:pt x="742950" y="300990"/>
                      </a:lnTo>
                      <a:lnTo>
                        <a:pt x="891540" y="358140"/>
                      </a:lnTo>
                      <a:lnTo>
                        <a:pt x="1074420" y="464820"/>
                      </a:lnTo>
                      <a:lnTo>
                        <a:pt x="1184910" y="552450"/>
                      </a:lnTo>
                      <a:lnTo>
                        <a:pt x="1295400" y="640080"/>
                      </a:lnTo>
                      <a:lnTo>
                        <a:pt x="1451610" y="731520"/>
                      </a:lnTo>
                      <a:lnTo>
                        <a:pt x="1786890" y="986790"/>
                      </a:lnTo>
                      <a:lnTo>
                        <a:pt x="1668780" y="1318260"/>
                      </a:lnTo>
                      <a:lnTo>
                        <a:pt x="1535430" y="1482090"/>
                      </a:lnTo>
                      <a:lnTo>
                        <a:pt x="1424940" y="1554480"/>
                      </a:lnTo>
                      <a:lnTo>
                        <a:pt x="1211580" y="1619250"/>
                      </a:lnTo>
                      <a:lnTo>
                        <a:pt x="990600" y="1619250"/>
                      </a:lnTo>
                      <a:lnTo>
                        <a:pt x="769620" y="1619250"/>
                      </a:lnTo>
                      <a:lnTo>
                        <a:pt x="609600" y="1642110"/>
                      </a:lnTo>
                      <a:lnTo>
                        <a:pt x="434340" y="1706880"/>
                      </a:lnTo>
                      <a:lnTo>
                        <a:pt x="335280" y="1752600"/>
                      </a:lnTo>
                      <a:lnTo>
                        <a:pt x="266700" y="1638300"/>
                      </a:lnTo>
                      <a:lnTo>
                        <a:pt x="60960" y="1664970"/>
                      </a:lnTo>
                      <a:lnTo>
                        <a:pt x="45720" y="1664970"/>
                      </a:lnTo>
                      <a:lnTo>
                        <a:pt x="19050" y="590550"/>
                      </a:lnTo>
                      <a:lnTo>
                        <a:pt x="156210" y="571500"/>
                      </a:lnTo>
                      <a:lnTo>
                        <a:pt x="198120" y="518160"/>
                      </a:lnTo>
                      <a:lnTo>
                        <a:pt x="186690" y="331470"/>
                      </a:lnTo>
                      <a:lnTo>
                        <a:pt x="0" y="323850"/>
                      </a:lnTo>
                      <a:lnTo>
                        <a:pt x="3810" y="1981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50" name="Freeform 200"/>
              <p:cNvSpPr/>
              <p:nvPr/>
            </p:nvSpPr>
            <p:spPr>
              <a:xfrm>
                <a:off x="5128726" y="2186259"/>
                <a:ext cx="44203" cy="64828"/>
              </a:xfrm>
              <a:custGeom>
                <a:avLst/>
                <a:gdLst>
                  <a:gd name="connsiteX0" fmla="*/ 603250 w 2216150"/>
                  <a:gd name="connsiteY0" fmla="*/ 0 h 3575050"/>
                  <a:gd name="connsiteX1" fmla="*/ 2216150 w 2216150"/>
                  <a:gd name="connsiteY1" fmla="*/ 431800 h 3575050"/>
                  <a:gd name="connsiteX2" fmla="*/ 1885950 w 2216150"/>
                  <a:gd name="connsiteY2" fmla="*/ 2647950 h 3575050"/>
                  <a:gd name="connsiteX3" fmla="*/ 1790700 w 2216150"/>
                  <a:gd name="connsiteY3" fmla="*/ 3232150 h 3575050"/>
                  <a:gd name="connsiteX4" fmla="*/ 1625600 w 2216150"/>
                  <a:gd name="connsiteY4" fmla="*/ 3575050 h 3575050"/>
                  <a:gd name="connsiteX5" fmla="*/ 0 w 2216150"/>
                  <a:gd name="connsiteY5" fmla="*/ 2609850 h 3575050"/>
                  <a:gd name="connsiteX6" fmla="*/ 279400 w 2216150"/>
                  <a:gd name="connsiteY6" fmla="*/ 1244600 h 3575050"/>
                  <a:gd name="connsiteX7" fmla="*/ 603250 w 2216150"/>
                  <a:gd name="connsiteY7" fmla="*/ 0 h 35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0" h="3575050">
                    <a:moveTo>
                      <a:pt x="603250" y="0"/>
                    </a:moveTo>
                    <a:lnTo>
                      <a:pt x="2216150" y="431800"/>
                    </a:lnTo>
                    <a:lnTo>
                      <a:pt x="1885950" y="2647950"/>
                    </a:lnTo>
                    <a:lnTo>
                      <a:pt x="1790700" y="3232150"/>
                    </a:lnTo>
                    <a:lnTo>
                      <a:pt x="1625600" y="3575050"/>
                    </a:lnTo>
                    <a:lnTo>
                      <a:pt x="0" y="2609850"/>
                    </a:lnTo>
                    <a:lnTo>
                      <a:pt x="279400" y="1244600"/>
                    </a:lnTo>
                    <a:lnTo>
                      <a:pt x="603250"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1" name="TextBox 350">
                <a:hlinkClick r:id="" action="ppaction://noaction"/>
              </p:cNvPr>
              <p:cNvSpPr txBox="1"/>
              <p:nvPr/>
            </p:nvSpPr>
            <p:spPr>
              <a:xfrm>
                <a:off x="6915737" y="169642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סירקין</a:t>
                </a:r>
              </a:p>
            </p:txBody>
          </p:sp>
          <p:sp>
            <p:nvSpPr>
              <p:cNvPr id="352" name="TextBox 351">
                <a:hlinkClick r:id="" action="ppaction://noaction"/>
              </p:cNvPr>
              <p:cNvSpPr txBox="1"/>
              <p:nvPr/>
            </p:nvSpPr>
            <p:spPr>
              <a:xfrm>
                <a:off x="5420522" y="353917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תל השומר</a:t>
                </a:r>
              </a:p>
            </p:txBody>
          </p:sp>
          <p:sp>
            <p:nvSpPr>
              <p:cNvPr id="353" name="Freeform 203"/>
              <p:cNvSpPr/>
              <p:nvPr/>
            </p:nvSpPr>
            <p:spPr>
              <a:xfrm>
                <a:off x="4237914" y="1403557"/>
                <a:ext cx="190565" cy="433624"/>
              </a:xfrm>
              <a:custGeom>
                <a:avLst/>
                <a:gdLst>
                  <a:gd name="connsiteX0" fmla="*/ 1341120 w 2080260"/>
                  <a:gd name="connsiteY0" fmla="*/ 1950720 h 4739640"/>
                  <a:gd name="connsiteX1" fmla="*/ 1348740 w 2080260"/>
                  <a:gd name="connsiteY1" fmla="*/ 2598420 h 4739640"/>
                  <a:gd name="connsiteX2" fmla="*/ 1569720 w 2080260"/>
                  <a:gd name="connsiteY2" fmla="*/ 3611880 h 4739640"/>
                  <a:gd name="connsiteX3" fmla="*/ 1965960 w 2080260"/>
                  <a:gd name="connsiteY3" fmla="*/ 3703320 h 4739640"/>
                  <a:gd name="connsiteX4" fmla="*/ 1958340 w 2080260"/>
                  <a:gd name="connsiteY4" fmla="*/ 3886200 h 4739640"/>
                  <a:gd name="connsiteX5" fmla="*/ 2026920 w 2080260"/>
                  <a:gd name="connsiteY5" fmla="*/ 4267200 h 4739640"/>
                  <a:gd name="connsiteX6" fmla="*/ 2080260 w 2080260"/>
                  <a:gd name="connsiteY6" fmla="*/ 4549140 h 4739640"/>
                  <a:gd name="connsiteX7" fmla="*/ 853440 w 2080260"/>
                  <a:gd name="connsiteY7" fmla="*/ 4709160 h 4739640"/>
                  <a:gd name="connsiteX8" fmla="*/ 777240 w 2080260"/>
                  <a:gd name="connsiteY8" fmla="*/ 4739640 h 4739640"/>
                  <a:gd name="connsiteX9" fmla="*/ 754380 w 2080260"/>
                  <a:gd name="connsiteY9" fmla="*/ 4587240 h 4739640"/>
                  <a:gd name="connsiteX10" fmla="*/ 830580 w 2080260"/>
                  <a:gd name="connsiteY10" fmla="*/ 4427220 h 4739640"/>
                  <a:gd name="connsiteX11" fmla="*/ 838200 w 2080260"/>
                  <a:gd name="connsiteY11" fmla="*/ 4244340 h 4739640"/>
                  <a:gd name="connsiteX12" fmla="*/ 998220 w 2080260"/>
                  <a:gd name="connsiteY12" fmla="*/ 4130040 h 4739640"/>
                  <a:gd name="connsiteX13" fmla="*/ 982980 w 2080260"/>
                  <a:gd name="connsiteY13" fmla="*/ 3810000 h 4739640"/>
                  <a:gd name="connsiteX14" fmla="*/ 929640 w 2080260"/>
                  <a:gd name="connsiteY14" fmla="*/ 3749040 h 4739640"/>
                  <a:gd name="connsiteX15" fmla="*/ 0 w 2080260"/>
                  <a:gd name="connsiteY15" fmla="*/ 3558540 h 4739640"/>
                  <a:gd name="connsiteX16" fmla="*/ 38100 w 2080260"/>
                  <a:gd name="connsiteY16" fmla="*/ 3284220 h 4739640"/>
                  <a:gd name="connsiteX17" fmla="*/ 259080 w 2080260"/>
                  <a:gd name="connsiteY17" fmla="*/ 2758440 h 4739640"/>
                  <a:gd name="connsiteX18" fmla="*/ 388620 w 2080260"/>
                  <a:gd name="connsiteY18" fmla="*/ 2514600 h 4739640"/>
                  <a:gd name="connsiteX19" fmla="*/ 480060 w 2080260"/>
                  <a:gd name="connsiteY19" fmla="*/ 2179320 h 4739640"/>
                  <a:gd name="connsiteX20" fmla="*/ 617220 w 2080260"/>
                  <a:gd name="connsiteY20" fmla="*/ 1866900 h 4739640"/>
                  <a:gd name="connsiteX21" fmla="*/ 1600200 w 2080260"/>
                  <a:gd name="connsiteY21" fmla="*/ 0 h 4739640"/>
                  <a:gd name="connsiteX22" fmla="*/ 1912620 w 2080260"/>
                  <a:gd name="connsiteY22" fmla="*/ 91440 h 4739640"/>
                  <a:gd name="connsiteX23" fmla="*/ 2004060 w 2080260"/>
                  <a:gd name="connsiteY23" fmla="*/ 45720 h 4739640"/>
                  <a:gd name="connsiteX24" fmla="*/ 1927860 w 2080260"/>
                  <a:gd name="connsiteY24" fmla="*/ 655320 h 4739640"/>
                  <a:gd name="connsiteX25" fmla="*/ 1341120 w 2080260"/>
                  <a:gd name="connsiteY25" fmla="*/ 1950720 h 47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0260" h="4739640">
                    <a:moveTo>
                      <a:pt x="1341120" y="1950720"/>
                    </a:moveTo>
                    <a:lnTo>
                      <a:pt x="1348740" y="2598420"/>
                    </a:lnTo>
                    <a:lnTo>
                      <a:pt x="1569720" y="3611880"/>
                    </a:lnTo>
                    <a:lnTo>
                      <a:pt x="1965960" y="3703320"/>
                    </a:lnTo>
                    <a:lnTo>
                      <a:pt x="1958340" y="3886200"/>
                    </a:lnTo>
                    <a:lnTo>
                      <a:pt x="2026920" y="4267200"/>
                    </a:lnTo>
                    <a:lnTo>
                      <a:pt x="2080260" y="4549140"/>
                    </a:lnTo>
                    <a:lnTo>
                      <a:pt x="853440" y="4709160"/>
                    </a:lnTo>
                    <a:lnTo>
                      <a:pt x="777240" y="4739640"/>
                    </a:lnTo>
                    <a:lnTo>
                      <a:pt x="754380" y="4587240"/>
                    </a:lnTo>
                    <a:lnTo>
                      <a:pt x="830580" y="4427220"/>
                    </a:lnTo>
                    <a:lnTo>
                      <a:pt x="838200" y="4244340"/>
                    </a:lnTo>
                    <a:lnTo>
                      <a:pt x="998220" y="4130040"/>
                    </a:lnTo>
                    <a:lnTo>
                      <a:pt x="982980" y="3810000"/>
                    </a:lnTo>
                    <a:lnTo>
                      <a:pt x="929640" y="3749040"/>
                    </a:lnTo>
                    <a:lnTo>
                      <a:pt x="0" y="3558540"/>
                    </a:lnTo>
                    <a:lnTo>
                      <a:pt x="38100" y="3284220"/>
                    </a:lnTo>
                    <a:lnTo>
                      <a:pt x="259080" y="2758440"/>
                    </a:lnTo>
                    <a:lnTo>
                      <a:pt x="388620" y="2514600"/>
                    </a:lnTo>
                    <a:lnTo>
                      <a:pt x="480060" y="2179320"/>
                    </a:lnTo>
                    <a:lnTo>
                      <a:pt x="617220" y="1866900"/>
                    </a:lnTo>
                    <a:lnTo>
                      <a:pt x="1600200" y="0"/>
                    </a:lnTo>
                    <a:lnTo>
                      <a:pt x="1912620" y="91440"/>
                    </a:lnTo>
                    <a:lnTo>
                      <a:pt x="2004060" y="45720"/>
                    </a:lnTo>
                    <a:lnTo>
                      <a:pt x="1927860" y="655320"/>
                    </a:lnTo>
                    <a:lnTo>
                      <a:pt x="1341120" y="19507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4" name="TextBox 353">
                <a:hlinkClick r:id="" action="ppaction://noaction"/>
              </p:cNvPr>
              <p:cNvSpPr txBox="1"/>
              <p:nvPr/>
            </p:nvSpPr>
            <p:spPr>
              <a:xfrm>
                <a:off x="4083572" y="1110424"/>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שדה דב</a:t>
                </a:r>
              </a:p>
            </p:txBody>
          </p:sp>
          <p:sp>
            <p:nvSpPr>
              <p:cNvPr id="355" name="Freeform 205"/>
              <p:cNvSpPr/>
              <p:nvPr/>
            </p:nvSpPr>
            <p:spPr>
              <a:xfrm>
                <a:off x="4466322" y="2458245"/>
                <a:ext cx="44203" cy="41822"/>
              </a:xfrm>
              <a:custGeom>
                <a:avLst/>
                <a:gdLst>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553450 w 9810750"/>
                  <a:gd name="connsiteY17" fmla="*/ 24574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648700 w 9810750"/>
                  <a:gd name="connsiteY17" fmla="*/ 24955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0" h="5905500">
                    <a:moveTo>
                      <a:pt x="0" y="3867150"/>
                    </a:moveTo>
                    <a:lnTo>
                      <a:pt x="666750" y="3714750"/>
                    </a:lnTo>
                    <a:lnTo>
                      <a:pt x="762000" y="3562350"/>
                    </a:lnTo>
                    <a:lnTo>
                      <a:pt x="3276600" y="2533650"/>
                    </a:lnTo>
                    <a:lnTo>
                      <a:pt x="6838950" y="1238250"/>
                    </a:lnTo>
                    <a:lnTo>
                      <a:pt x="8020050" y="781050"/>
                    </a:lnTo>
                    <a:lnTo>
                      <a:pt x="8191500" y="838200"/>
                    </a:lnTo>
                    <a:lnTo>
                      <a:pt x="8439150" y="742950"/>
                    </a:lnTo>
                    <a:lnTo>
                      <a:pt x="8420100" y="628650"/>
                    </a:lnTo>
                    <a:lnTo>
                      <a:pt x="9163050" y="228600"/>
                    </a:lnTo>
                    <a:lnTo>
                      <a:pt x="9296400" y="57150"/>
                    </a:lnTo>
                    <a:lnTo>
                      <a:pt x="9753600" y="0"/>
                    </a:lnTo>
                    <a:lnTo>
                      <a:pt x="9753600" y="0"/>
                    </a:lnTo>
                    <a:lnTo>
                      <a:pt x="9810750" y="114300"/>
                    </a:lnTo>
                    <a:lnTo>
                      <a:pt x="8724900" y="2324100"/>
                    </a:lnTo>
                    <a:lnTo>
                      <a:pt x="8629650" y="2305050"/>
                    </a:lnTo>
                    <a:cubicBezTo>
                      <a:pt x="8604250" y="2355850"/>
                      <a:pt x="8550275" y="2425700"/>
                      <a:pt x="8553450" y="2457450"/>
                    </a:cubicBezTo>
                    <a:cubicBezTo>
                      <a:pt x="8556625" y="2489200"/>
                      <a:pt x="8616950" y="2482850"/>
                      <a:pt x="8648700" y="2495550"/>
                    </a:cubicBezTo>
                    <a:lnTo>
                      <a:pt x="7143750" y="5105400"/>
                    </a:lnTo>
                    <a:lnTo>
                      <a:pt x="5810250" y="5143500"/>
                    </a:lnTo>
                    <a:lnTo>
                      <a:pt x="5543550" y="4591050"/>
                    </a:lnTo>
                    <a:lnTo>
                      <a:pt x="5162550" y="4248150"/>
                    </a:lnTo>
                    <a:lnTo>
                      <a:pt x="762000" y="5905500"/>
                    </a:lnTo>
                    <a:lnTo>
                      <a:pt x="0" y="386715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6" name="TextBox 355">
                <a:hlinkClick r:id="" action="ppaction://noaction"/>
              </p:cNvPr>
              <p:cNvSpPr txBox="1"/>
              <p:nvPr/>
            </p:nvSpPr>
            <p:spPr>
              <a:xfrm>
                <a:off x="4214794" y="2563797"/>
                <a:ext cx="972000" cy="252000"/>
              </a:xfrm>
              <a:prstGeom prst="rect">
                <a:avLst/>
              </a:prstGeom>
              <a:solidFill>
                <a:srgbClr val="C0504D"/>
              </a:solidFill>
              <a:ln w="25400" cap="flat" cmpd="sng" algn="ctr">
                <a:solidFill>
                  <a:schemeClr val="bg1">
                    <a:lumMod val="95000"/>
                  </a:schemeClr>
                </a:solidFill>
                <a:prstDash val="solid"/>
              </a:ln>
              <a:effectLst/>
            </p:spPr>
            <p:txBody>
              <a:bodyPr wrap="none" rtlCol="1">
                <a:noAutofit/>
              </a:bodyPr>
              <a:lstStyle>
                <a:defPPr>
                  <a:defRPr lang="he-IL"/>
                </a:defPPr>
                <a:lvl1pPr>
                  <a:defRPr sz="1100" b="1"/>
                </a:lvl1pPr>
              </a:lstStyle>
              <a:p>
                <a:pPr algn="ctr"/>
                <a:r>
                  <a:rPr lang="en-US" dirty="0" err="1" smtClean="0">
                    <a:solidFill>
                      <a:schemeClr val="bg1"/>
                    </a:solidFill>
                    <a:latin typeface="Arial Unicode MS" pitchFamily="34" charset="-128"/>
                    <a:ea typeface="Arial Unicode MS" pitchFamily="34" charset="-128"/>
                    <a:cs typeface="Arial Unicode MS" pitchFamily="34" charset="-128"/>
                  </a:rPr>
                  <a:t>HaKirya</a:t>
                </a:r>
                <a:endParaRPr lang="en-US" dirty="0" smtClean="0">
                  <a:solidFill>
                    <a:schemeClr val="bg1"/>
                  </a:solidFill>
                  <a:latin typeface="Arial Unicode MS" pitchFamily="34" charset="-128"/>
                  <a:ea typeface="Arial Unicode MS" pitchFamily="34" charset="-128"/>
                  <a:cs typeface="Arial Unicode MS" pitchFamily="34" charset="-128"/>
                </a:endParaRPr>
              </a:p>
            </p:txBody>
          </p:sp>
          <p:sp>
            <p:nvSpPr>
              <p:cNvPr id="357" name="TextBox 356">
                <a:hlinkClick r:id="" action="ppaction://noaction"/>
              </p:cNvPr>
              <p:cNvSpPr txBox="1"/>
              <p:nvPr/>
            </p:nvSpPr>
            <p:spPr>
              <a:xfrm>
                <a:off x="4662100" y="1848799"/>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שלישות ראשית</a:t>
                </a:r>
              </a:p>
            </p:txBody>
          </p:sp>
          <p:grpSp>
            <p:nvGrpSpPr>
              <p:cNvPr id="358" name="Group 208"/>
              <p:cNvGrpSpPr/>
              <p:nvPr/>
            </p:nvGrpSpPr>
            <p:grpSpPr>
              <a:xfrm>
                <a:off x="6915738" y="2021571"/>
                <a:ext cx="539810" cy="373672"/>
                <a:chOff x="903767" y="255181"/>
                <a:chExt cx="6539024" cy="6411433"/>
              </a:xfrm>
            </p:grpSpPr>
            <p:sp>
              <p:nvSpPr>
                <p:cNvPr id="411" name="Freeform 209"/>
                <p:cNvSpPr/>
                <p:nvPr/>
              </p:nvSpPr>
              <p:spPr>
                <a:xfrm>
                  <a:off x="903767" y="255181"/>
                  <a:ext cx="2977117" cy="6411433"/>
                </a:xfrm>
                <a:custGeom>
                  <a:avLst/>
                  <a:gdLst>
                    <a:gd name="connsiteX0" fmla="*/ 106326 w 2977117"/>
                    <a:gd name="connsiteY0" fmla="*/ 5454503 h 6411433"/>
                    <a:gd name="connsiteX1" fmla="*/ 10633 w 2977117"/>
                    <a:gd name="connsiteY1" fmla="*/ 4518838 h 6411433"/>
                    <a:gd name="connsiteX2" fmla="*/ 489098 w 2977117"/>
                    <a:gd name="connsiteY2" fmla="*/ 3646968 h 6411433"/>
                    <a:gd name="connsiteX3" fmla="*/ 31898 w 2977117"/>
                    <a:gd name="connsiteY3" fmla="*/ 3434317 h 6411433"/>
                    <a:gd name="connsiteX4" fmla="*/ 0 w 2977117"/>
                    <a:gd name="connsiteY4" fmla="*/ 2966484 h 6411433"/>
                    <a:gd name="connsiteX5" fmla="*/ 42531 w 2977117"/>
                    <a:gd name="connsiteY5" fmla="*/ 2775098 h 6411433"/>
                    <a:gd name="connsiteX6" fmla="*/ 265814 w 2977117"/>
                    <a:gd name="connsiteY6" fmla="*/ 2690038 h 6411433"/>
                    <a:gd name="connsiteX7" fmla="*/ 414670 w 2977117"/>
                    <a:gd name="connsiteY7" fmla="*/ 2445489 h 6411433"/>
                    <a:gd name="connsiteX8" fmla="*/ 414670 w 2977117"/>
                    <a:gd name="connsiteY8" fmla="*/ 2254103 h 6411433"/>
                    <a:gd name="connsiteX9" fmla="*/ 818707 w 2977117"/>
                    <a:gd name="connsiteY9" fmla="*/ 2381693 h 6411433"/>
                    <a:gd name="connsiteX10" fmla="*/ 584791 w 2977117"/>
                    <a:gd name="connsiteY10" fmla="*/ 1733107 h 6411433"/>
                    <a:gd name="connsiteX11" fmla="*/ 925033 w 2977117"/>
                    <a:gd name="connsiteY11" fmla="*/ 1616149 h 6411433"/>
                    <a:gd name="connsiteX12" fmla="*/ 935666 w 2977117"/>
                    <a:gd name="connsiteY12" fmla="*/ 1446028 h 6411433"/>
                    <a:gd name="connsiteX13" fmla="*/ 903768 w 2977117"/>
                    <a:gd name="connsiteY13" fmla="*/ 1360968 h 6411433"/>
                    <a:gd name="connsiteX14" fmla="*/ 1105786 w 2977117"/>
                    <a:gd name="connsiteY14" fmla="*/ 988828 h 6411433"/>
                    <a:gd name="connsiteX15" fmla="*/ 1127052 w 2977117"/>
                    <a:gd name="connsiteY15" fmla="*/ 361507 h 6411433"/>
                    <a:gd name="connsiteX16" fmla="*/ 1116419 w 2977117"/>
                    <a:gd name="connsiteY16" fmla="*/ 0 h 6411433"/>
                    <a:gd name="connsiteX17" fmla="*/ 1360968 w 2977117"/>
                    <a:gd name="connsiteY17" fmla="*/ 212652 h 6411433"/>
                    <a:gd name="connsiteX18" fmla="*/ 1828800 w 2977117"/>
                    <a:gd name="connsiteY18" fmla="*/ 244549 h 6411433"/>
                    <a:gd name="connsiteX19" fmla="*/ 2020186 w 2977117"/>
                    <a:gd name="connsiteY19" fmla="*/ 202019 h 6411433"/>
                    <a:gd name="connsiteX20" fmla="*/ 2413591 w 2977117"/>
                    <a:gd name="connsiteY20" fmla="*/ 350875 h 6411433"/>
                    <a:gd name="connsiteX21" fmla="*/ 2721935 w 2977117"/>
                    <a:gd name="connsiteY21" fmla="*/ 520996 h 6411433"/>
                    <a:gd name="connsiteX22" fmla="*/ 2977117 w 2977117"/>
                    <a:gd name="connsiteY22" fmla="*/ 701749 h 6411433"/>
                    <a:gd name="connsiteX23" fmla="*/ 2775098 w 2977117"/>
                    <a:gd name="connsiteY23" fmla="*/ 2583712 h 6411433"/>
                    <a:gd name="connsiteX24" fmla="*/ 2679405 w 2977117"/>
                    <a:gd name="connsiteY24" fmla="*/ 3083442 h 6411433"/>
                    <a:gd name="connsiteX25" fmla="*/ 2573080 w 2977117"/>
                    <a:gd name="connsiteY25" fmla="*/ 3030279 h 6411433"/>
                    <a:gd name="connsiteX26" fmla="*/ 2456121 w 2977117"/>
                    <a:gd name="connsiteY26" fmla="*/ 3338624 h 6411433"/>
                    <a:gd name="connsiteX27" fmla="*/ 2519917 w 2977117"/>
                    <a:gd name="connsiteY27" fmla="*/ 3444949 h 6411433"/>
                    <a:gd name="connsiteX28" fmla="*/ 2530549 w 2977117"/>
                    <a:gd name="connsiteY28" fmla="*/ 4082903 h 6411433"/>
                    <a:gd name="connsiteX29" fmla="*/ 2147777 w 2977117"/>
                    <a:gd name="connsiteY29" fmla="*/ 5528931 h 6411433"/>
                    <a:gd name="connsiteX30" fmla="*/ 2009554 w 2977117"/>
                    <a:gd name="connsiteY30" fmla="*/ 6273210 h 6411433"/>
                    <a:gd name="connsiteX31" fmla="*/ 1913861 w 2977117"/>
                    <a:gd name="connsiteY31" fmla="*/ 6411433 h 6411433"/>
                    <a:gd name="connsiteX32" fmla="*/ 606056 w 2977117"/>
                    <a:gd name="connsiteY32" fmla="*/ 5688419 h 6411433"/>
                    <a:gd name="connsiteX33" fmla="*/ 106326 w 2977117"/>
                    <a:gd name="connsiteY33" fmla="*/ 5454503 h 64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77117" h="6411433">
                      <a:moveTo>
                        <a:pt x="106326" y="5454503"/>
                      </a:moveTo>
                      <a:lnTo>
                        <a:pt x="10633" y="4518838"/>
                      </a:lnTo>
                      <a:lnTo>
                        <a:pt x="489098" y="3646968"/>
                      </a:lnTo>
                      <a:lnTo>
                        <a:pt x="31898" y="3434317"/>
                      </a:lnTo>
                      <a:lnTo>
                        <a:pt x="0" y="2966484"/>
                      </a:lnTo>
                      <a:lnTo>
                        <a:pt x="42531" y="2775098"/>
                      </a:lnTo>
                      <a:lnTo>
                        <a:pt x="265814" y="2690038"/>
                      </a:lnTo>
                      <a:lnTo>
                        <a:pt x="414670" y="2445489"/>
                      </a:lnTo>
                      <a:lnTo>
                        <a:pt x="414670" y="2254103"/>
                      </a:lnTo>
                      <a:lnTo>
                        <a:pt x="818707" y="2381693"/>
                      </a:lnTo>
                      <a:lnTo>
                        <a:pt x="584791" y="1733107"/>
                      </a:lnTo>
                      <a:lnTo>
                        <a:pt x="925033" y="1616149"/>
                      </a:lnTo>
                      <a:lnTo>
                        <a:pt x="935666" y="1446028"/>
                      </a:lnTo>
                      <a:lnTo>
                        <a:pt x="903768" y="1360968"/>
                      </a:lnTo>
                      <a:lnTo>
                        <a:pt x="1105786" y="988828"/>
                      </a:lnTo>
                      <a:lnTo>
                        <a:pt x="1127052" y="361507"/>
                      </a:lnTo>
                      <a:lnTo>
                        <a:pt x="1116419" y="0"/>
                      </a:lnTo>
                      <a:lnTo>
                        <a:pt x="1360968" y="212652"/>
                      </a:lnTo>
                      <a:lnTo>
                        <a:pt x="1828800" y="244549"/>
                      </a:lnTo>
                      <a:lnTo>
                        <a:pt x="2020186" y="202019"/>
                      </a:lnTo>
                      <a:lnTo>
                        <a:pt x="2413591" y="350875"/>
                      </a:lnTo>
                      <a:lnTo>
                        <a:pt x="2721935" y="520996"/>
                      </a:lnTo>
                      <a:lnTo>
                        <a:pt x="2977117" y="701749"/>
                      </a:lnTo>
                      <a:lnTo>
                        <a:pt x="2775098" y="2583712"/>
                      </a:lnTo>
                      <a:lnTo>
                        <a:pt x="2679405" y="3083442"/>
                      </a:lnTo>
                      <a:lnTo>
                        <a:pt x="2573080" y="3030279"/>
                      </a:lnTo>
                      <a:lnTo>
                        <a:pt x="2456121" y="3338624"/>
                      </a:lnTo>
                      <a:lnTo>
                        <a:pt x="2519917" y="3444949"/>
                      </a:lnTo>
                      <a:lnTo>
                        <a:pt x="2530549" y="4082903"/>
                      </a:lnTo>
                      <a:lnTo>
                        <a:pt x="2147777" y="5528931"/>
                      </a:lnTo>
                      <a:lnTo>
                        <a:pt x="2009554" y="6273210"/>
                      </a:lnTo>
                      <a:lnTo>
                        <a:pt x="1913861" y="6411433"/>
                      </a:lnTo>
                      <a:lnTo>
                        <a:pt x="606056" y="5688419"/>
                      </a:lnTo>
                      <a:lnTo>
                        <a:pt x="106326" y="5454503"/>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2" name="Freeform 210"/>
                <p:cNvSpPr/>
                <p:nvPr/>
              </p:nvSpPr>
              <p:spPr>
                <a:xfrm>
                  <a:off x="3370521" y="946298"/>
                  <a:ext cx="4072270" cy="4795283"/>
                </a:xfrm>
                <a:custGeom>
                  <a:avLst/>
                  <a:gdLst>
                    <a:gd name="connsiteX0" fmla="*/ 53163 w 4072270"/>
                    <a:gd name="connsiteY0" fmla="*/ 3413051 h 4795283"/>
                    <a:gd name="connsiteX1" fmla="*/ 63795 w 4072270"/>
                    <a:gd name="connsiteY1" fmla="*/ 2743200 h 4795283"/>
                    <a:gd name="connsiteX2" fmla="*/ 0 w 4072270"/>
                    <a:gd name="connsiteY2" fmla="*/ 2668772 h 4795283"/>
                    <a:gd name="connsiteX3" fmla="*/ 74428 w 4072270"/>
                    <a:gd name="connsiteY3" fmla="*/ 2349795 h 4795283"/>
                    <a:gd name="connsiteX4" fmla="*/ 202019 w 4072270"/>
                    <a:gd name="connsiteY4" fmla="*/ 2381693 h 4795283"/>
                    <a:gd name="connsiteX5" fmla="*/ 318977 w 4072270"/>
                    <a:gd name="connsiteY5" fmla="*/ 1233376 h 4795283"/>
                    <a:gd name="connsiteX6" fmla="*/ 499730 w 4072270"/>
                    <a:gd name="connsiteY6" fmla="*/ 0 h 4795283"/>
                    <a:gd name="connsiteX7" fmla="*/ 1105786 w 4072270"/>
                    <a:gd name="connsiteY7" fmla="*/ 542260 h 4795283"/>
                    <a:gd name="connsiteX8" fmla="*/ 1212112 w 4072270"/>
                    <a:gd name="connsiteY8" fmla="*/ 786809 h 4795283"/>
                    <a:gd name="connsiteX9" fmla="*/ 1212112 w 4072270"/>
                    <a:gd name="connsiteY9" fmla="*/ 1010093 h 4795283"/>
                    <a:gd name="connsiteX10" fmla="*/ 1307805 w 4072270"/>
                    <a:gd name="connsiteY10" fmla="*/ 1116418 h 4795283"/>
                    <a:gd name="connsiteX11" fmla="*/ 1722474 w 4072270"/>
                    <a:gd name="connsiteY11" fmla="*/ 1297172 h 4795283"/>
                    <a:gd name="connsiteX12" fmla="*/ 2030819 w 4072270"/>
                    <a:gd name="connsiteY12" fmla="*/ 1382232 h 4795283"/>
                    <a:gd name="connsiteX13" fmla="*/ 2030819 w 4072270"/>
                    <a:gd name="connsiteY13" fmla="*/ 1573618 h 4795283"/>
                    <a:gd name="connsiteX14" fmla="*/ 2020186 w 4072270"/>
                    <a:gd name="connsiteY14" fmla="*/ 1881962 h 4795283"/>
                    <a:gd name="connsiteX15" fmla="*/ 2073349 w 4072270"/>
                    <a:gd name="connsiteY15" fmla="*/ 2030818 h 4795283"/>
                    <a:gd name="connsiteX16" fmla="*/ 2254102 w 4072270"/>
                    <a:gd name="connsiteY16" fmla="*/ 2052083 h 4795283"/>
                    <a:gd name="connsiteX17" fmla="*/ 2583712 w 4072270"/>
                    <a:gd name="connsiteY17" fmla="*/ 1998921 h 4795283"/>
                    <a:gd name="connsiteX18" fmla="*/ 2721935 w 4072270"/>
                    <a:gd name="connsiteY18" fmla="*/ 1967023 h 4795283"/>
                    <a:gd name="connsiteX19" fmla="*/ 3072809 w 4072270"/>
                    <a:gd name="connsiteY19" fmla="*/ 2094614 h 4795283"/>
                    <a:gd name="connsiteX20" fmla="*/ 3615070 w 4072270"/>
                    <a:gd name="connsiteY20" fmla="*/ 2604976 h 4795283"/>
                    <a:gd name="connsiteX21" fmla="*/ 4072270 w 4072270"/>
                    <a:gd name="connsiteY21" fmla="*/ 3094074 h 4795283"/>
                    <a:gd name="connsiteX22" fmla="*/ 3806456 w 4072270"/>
                    <a:gd name="connsiteY22" fmla="*/ 4763386 h 4795283"/>
                    <a:gd name="connsiteX23" fmla="*/ 3753293 w 4072270"/>
                    <a:gd name="connsiteY23" fmla="*/ 4795283 h 4795283"/>
                    <a:gd name="connsiteX24" fmla="*/ 1594884 w 4072270"/>
                    <a:gd name="connsiteY24" fmla="*/ 4029739 h 4795283"/>
                    <a:gd name="connsiteX25" fmla="*/ 1477926 w 4072270"/>
                    <a:gd name="connsiteY25" fmla="*/ 4263655 h 4795283"/>
                    <a:gd name="connsiteX26" fmla="*/ 1456660 w 4072270"/>
                    <a:gd name="connsiteY26" fmla="*/ 4401879 h 4795283"/>
                    <a:gd name="connsiteX27" fmla="*/ 1052623 w 4072270"/>
                    <a:gd name="connsiteY27" fmla="*/ 4338083 h 4795283"/>
                    <a:gd name="connsiteX28" fmla="*/ 1031358 w 4072270"/>
                    <a:gd name="connsiteY28" fmla="*/ 4221125 h 4795283"/>
                    <a:gd name="connsiteX29" fmla="*/ 744279 w 4072270"/>
                    <a:gd name="connsiteY29" fmla="*/ 4114800 h 4795283"/>
                    <a:gd name="connsiteX30" fmla="*/ 797442 w 4072270"/>
                    <a:gd name="connsiteY30" fmla="*/ 3668232 h 4795283"/>
                    <a:gd name="connsiteX31" fmla="*/ 53163 w 4072270"/>
                    <a:gd name="connsiteY31" fmla="*/ 3413051 h 47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72270" h="4795283">
                      <a:moveTo>
                        <a:pt x="53163" y="3413051"/>
                      </a:moveTo>
                      <a:lnTo>
                        <a:pt x="63795" y="2743200"/>
                      </a:lnTo>
                      <a:lnTo>
                        <a:pt x="0" y="2668772"/>
                      </a:lnTo>
                      <a:lnTo>
                        <a:pt x="74428" y="2349795"/>
                      </a:lnTo>
                      <a:lnTo>
                        <a:pt x="202019" y="2381693"/>
                      </a:lnTo>
                      <a:lnTo>
                        <a:pt x="318977" y="1233376"/>
                      </a:lnTo>
                      <a:lnTo>
                        <a:pt x="499730" y="0"/>
                      </a:lnTo>
                      <a:lnTo>
                        <a:pt x="1105786" y="542260"/>
                      </a:lnTo>
                      <a:lnTo>
                        <a:pt x="1212112" y="786809"/>
                      </a:lnTo>
                      <a:lnTo>
                        <a:pt x="1212112" y="1010093"/>
                      </a:lnTo>
                      <a:lnTo>
                        <a:pt x="1307805" y="1116418"/>
                      </a:lnTo>
                      <a:lnTo>
                        <a:pt x="1722474" y="1297172"/>
                      </a:lnTo>
                      <a:lnTo>
                        <a:pt x="2030819" y="1382232"/>
                      </a:lnTo>
                      <a:lnTo>
                        <a:pt x="2030819" y="1573618"/>
                      </a:lnTo>
                      <a:lnTo>
                        <a:pt x="2020186" y="1881962"/>
                      </a:lnTo>
                      <a:lnTo>
                        <a:pt x="2073349" y="2030818"/>
                      </a:lnTo>
                      <a:lnTo>
                        <a:pt x="2254102" y="2052083"/>
                      </a:lnTo>
                      <a:lnTo>
                        <a:pt x="2583712" y="1998921"/>
                      </a:lnTo>
                      <a:lnTo>
                        <a:pt x="2721935" y="1967023"/>
                      </a:lnTo>
                      <a:lnTo>
                        <a:pt x="3072809" y="2094614"/>
                      </a:lnTo>
                      <a:lnTo>
                        <a:pt x="3615070" y="2604976"/>
                      </a:lnTo>
                      <a:lnTo>
                        <a:pt x="4072270" y="3094074"/>
                      </a:lnTo>
                      <a:lnTo>
                        <a:pt x="3806456" y="4763386"/>
                      </a:lnTo>
                      <a:lnTo>
                        <a:pt x="3753293" y="4795283"/>
                      </a:lnTo>
                      <a:lnTo>
                        <a:pt x="1594884" y="4029739"/>
                      </a:lnTo>
                      <a:lnTo>
                        <a:pt x="1477926" y="4263655"/>
                      </a:lnTo>
                      <a:lnTo>
                        <a:pt x="1456660" y="4401879"/>
                      </a:lnTo>
                      <a:lnTo>
                        <a:pt x="1052623" y="4338083"/>
                      </a:lnTo>
                      <a:lnTo>
                        <a:pt x="1031358" y="4221125"/>
                      </a:lnTo>
                      <a:lnTo>
                        <a:pt x="744279" y="4114800"/>
                      </a:lnTo>
                      <a:lnTo>
                        <a:pt x="797442" y="3668232"/>
                      </a:lnTo>
                      <a:lnTo>
                        <a:pt x="53163" y="3413051"/>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59" name="TextBox 358">
                <a:hlinkClick r:id="" action="ppaction://noaction"/>
              </p:cNvPr>
              <p:cNvSpPr txBox="1"/>
              <p:nvPr/>
            </p:nvSpPr>
            <p:spPr>
              <a:xfrm>
                <a:off x="5072346" y="457695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צריפין</a:t>
                </a:r>
              </a:p>
            </p:txBody>
          </p:sp>
          <p:grpSp>
            <p:nvGrpSpPr>
              <p:cNvPr id="360" name="Group 249"/>
              <p:cNvGrpSpPr/>
              <p:nvPr/>
            </p:nvGrpSpPr>
            <p:grpSpPr>
              <a:xfrm>
                <a:off x="4305350" y="1575094"/>
                <a:ext cx="1139215" cy="3749934"/>
                <a:chOff x="4148009" y="2161038"/>
                <a:chExt cx="1139215" cy="3749934"/>
              </a:xfrm>
            </p:grpSpPr>
            <p:sp>
              <p:nvSpPr>
                <p:cNvPr id="407" name="Freeform 221"/>
                <p:cNvSpPr/>
                <p:nvPr/>
              </p:nvSpPr>
              <p:spPr>
                <a:xfrm>
                  <a:off x="5128788" y="5633346"/>
                  <a:ext cx="158436" cy="99588"/>
                </a:xfrm>
                <a:custGeom>
                  <a:avLst/>
                  <a:gdLst>
                    <a:gd name="connsiteX0" fmla="*/ 0 w 117695"/>
                    <a:gd name="connsiteY0" fmla="*/ 0 h 99588"/>
                    <a:gd name="connsiteX1" fmla="*/ 86008 w 117695"/>
                    <a:gd name="connsiteY1" fmla="*/ 27160 h 99588"/>
                    <a:gd name="connsiteX2" fmla="*/ 90534 w 117695"/>
                    <a:gd name="connsiteY2" fmla="*/ 76954 h 99588"/>
                    <a:gd name="connsiteX3" fmla="*/ 117695 w 117695"/>
                    <a:gd name="connsiteY3" fmla="*/ 99588 h 99588"/>
                    <a:gd name="connsiteX4" fmla="*/ 0 w 117695"/>
                    <a:gd name="connsiteY4" fmla="*/ 99588 h 99588"/>
                    <a:gd name="connsiteX5" fmla="*/ 0 w 117695"/>
                    <a:gd name="connsiteY5" fmla="*/ 0 h 99588"/>
                    <a:gd name="connsiteX0" fmla="*/ 0 w 117695"/>
                    <a:gd name="connsiteY0" fmla="*/ 0 h 99588"/>
                    <a:gd name="connsiteX1" fmla="*/ 86008 w 117695"/>
                    <a:gd name="connsiteY1" fmla="*/ 27160 h 99588"/>
                    <a:gd name="connsiteX2" fmla="*/ 90534 w 117695"/>
                    <a:gd name="connsiteY2" fmla="*/ 76954 h 99588"/>
                    <a:gd name="connsiteX3" fmla="*/ 117695 w 117695"/>
                    <a:gd name="connsiteY3" fmla="*/ 99588 h 99588"/>
                    <a:gd name="connsiteX4" fmla="*/ 0 w 117695"/>
                    <a:gd name="connsiteY4" fmla="*/ 99588 h 99588"/>
                    <a:gd name="connsiteX5" fmla="*/ 0 w 117695"/>
                    <a:gd name="connsiteY5" fmla="*/ 27160 h 99588"/>
                    <a:gd name="connsiteX6" fmla="*/ 0 w 117695"/>
                    <a:gd name="connsiteY6" fmla="*/ 0 h 99588"/>
                    <a:gd name="connsiteX0" fmla="*/ 40741 w 158436"/>
                    <a:gd name="connsiteY0" fmla="*/ 0 h 99588"/>
                    <a:gd name="connsiteX1" fmla="*/ 126749 w 158436"/>
                    <a:gd name="connsiteY1" fmla="*/ 27160 h 99588"/>
                    <a:gd name="connsiteX2" fmla="*/ 131275 w 158436"/>
                    <a:gd name="connsiteY2" fmla="*/ 76954 h 99588"/>
                    <a:gd name="connsiteX3" fmla="*/ 158436 w 158436"/>
                    <a:gd name="connsiteY3" fmla="*/ 99588 h 99588"/>
                    <a:gd name="connsiteX4" fmla="*/ 40741 w 158436"/>
                    <a:gd name="connsiteY4" fmla="*/ 99588 h 99588"/>
                    <a:gd name="connsiteX5" fmla="*/ 0 w 158436"/>
                    <a:gd name="connsiteY5" fmla="*/ 13580 h 99588"/>
                    <a:gd name="connsiteX6" fmla="*/ 40741 w 158436"/>
                    <a:gd name="connsiteY6" fmla="*/ 0 h 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36" h="99588">
                      <a:moveTo>
                        <a:pt x="40741" y="0"/>
                      </a:moveTo>
                      <a:lnTo>
                        <a:pt x="126749" y="27160"/>
                      </a:lnTo>
                      <a:lnTo>
                        <a:pt x="131275" y="76954"/>
                      </a:lnTo>
                      <a:lnTo>
                        <a:pt x="158436" y="99588"/>
                      </a:lnTo>
                      <a:lnTo>
                        <a:pt x="40741" y="99588"/>
                      </a:lnTo>
                      <a:lnTo>
                        <a:pt x="0" y="13580"/>
                      </a:lnTo>
                      <a:lnTo>
                        <a:pt x="4074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8" name="Freeform 224"/>
                <p:cNvSpPr/>
                <p:nvPr/>
              </p:nvSpPr>
              <p:spPr>
                <a:xfrm>
                  <a:off x="5140518" y="5755922"/>
                  <a:ext cx="127221" cy="155050"/>
                </a:xfrm>
                <a:custGeom>
                  <a:avLst/>
                  <a:gdLst>
                    <a:gd name="connsiteX0" fmla="*/ 127221 w 127221"/>
                    <a:gd name="connsiteY0" fmla="*/ 0 h 155050"/>
                    <a:gd name="connsiteX1" fmla="*/ 123245 w 127221"/>
                    <a:gd name="connsiteY1" fmla="*/ 119269 h 155050"/>
                    <a:gd name="connsiteX2" fmla="*/ 107343 w 127221"/>
                    <a:gd name="connsiteY2" fmla="*/ 119269 h 155050"/>
                    <a:gd name="connsiteX3" fmla="*/ 99392 w 127221"/>
                    <a:gd name="connsiteY3" fmla="*/ 155050 h 155050"/>
                    <a:gd name="connsiteX4" fmla="*/ 23854 w 127221"/>
                    <a:gd name="connsiteY4" fmla="*/ 147099 h 155050"/>
                    <a:gd name="connsiteX5" fmla="*/ 39757 w 127221"/>
                    <a:gd name="connsiteY5" fmla="*/ 103367 h 155050"/>
                    <a:gd name="connsiteX6" fmla="*/ 3976 w 127221"/>
                    <a:gd name="connsiteY6" fmla="*/ 83488 h 155050"/>
                    <a:gd name="connsiteX7" fmla="*/ 0 w 127221"/>
                    <a:gd name="connsiteY7" fmla="*/ 55659 h 155050"/>
                    <a:gd name="connsiteX8" fmla="*/ 7952 w 127221"/>
                    <a:gd name="connsiteY8" fmla="*/ 35781 h 155050"/>
                    <a:gd name="connsiteX9" fmla="*/ 3976 w 127221"/>
                    <a:gd name="connsiteY9" fmla="*/ 7951 h 155050"/>
                    <a:gd name="connsiteX10" fmla="*/ 0 w 127221"/>
                    <a:gd name="connsiteY10" fmla="*/ 0 h 155050"/>
                    <a:gd name="connsiteX11" fmla="*/ 127221 w 127221"/>
                    <a:gd name="connsiteY11" fmla="*/ 0 h 15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21" h="155050">
                      <a:moveTo>
                        <a:pt x="127221" y="0"/>
                      </a:moveTo>
                      <a:lnTo>
                        <a:pt x="123245" y="119269"/>
                      </a:lnTo>
                      <a:lnTo>
                        <a:pt x="107343" y="119269"/>
                      </a:lnTo>
                      <a:lnTo>
                        <a:pt x="99392" y="155050"/>
                      </a:lnTo>
                      <a:lnTo>
                        <a:pt x="23854" y="147099"/>
                      </a:lnTo>
                      <a:lnTo>
                        <a:pt x="39757" y="103367"/>
                      </a:lnTo>
                      <a:lnTo>
                        <a:pt x="3976" y="83488"/>
                      </a:lnTo>
                      <a:lnTo>
                        <a:pt x="0" y="55659"/>
                      </a:lnTo>
                      <a:lnTo>
                        <a:pt x="7952" y="35781"/>
                      </a:lnTo>
                      <a:lnTo>
                        <a:pt x="3976" y="7951"/>
                      </a:lnTo>
                      <a:lnTo>
                        <a:pt x="0" y="0"/>
                      </a:lnTo>
                      <a:lnTo>
                        <a:pt x="12722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9" name="Freeform 225"/>
                <p:cNvSpPr/>
                <p:nvPr/>
              </p:nvSpPr>
              <p:spPr>
                <a:xfrm>
                  <a:off x="4148009" y="2161038"/>
                  <a:ext cx="55692" cy="127623"/>
                </a:xfrm>
                <a:custGeom>
                  <a:avLst/>
                  <a:gdLst>
                    <a:gd name="connsiteX0" fmla="*/ 297656 w 297656"/>
                    <a:gd name="connsiteY0" fmla="*/ 0 h 602457"/>
                    <a:gd name="connsiteX1" fmla="*/ 228600 w 297656"/>
                    <a:gd name="connsiteY1" fmla="*/ 85725 h 602457"/>
                    <a:gd name="connsiteX2" fmla="*/ 171450 w 297656"/>
                    <a:gd name="connsiteY2" fmla="*/ 107157 h 602457"/>
                    <a:gd name="connsiteX3" fmla="*/ 126206 w 297656"/>
                    <a:gd name="connsiteY3" fmla="*/ 121444 h 602457"/>
                    <a:gd name="connsiteX4" fmla="*/ 64294 w 297656"/>
                    <a:gd name="connsiteY4" fmla="*/ 209550 h 602457"/>
                    <a:gd name="connsiteX5" fmla="*/ 19050 w 297656"/>
                    <a:gd name="connsiteY5" fmla="*/ 333375 h 602457"/>
                    <a:gd name="connsiteX6" fmla="*/ 0 w 297656"/>
                    <a:gd name="connsiteY6" fmla="*/ 402432 h 602457"/>
                    <a:gd name="connsiteX7" fmla="*/ 21431 w 297656"/>
                    <a:gd name="connsiteY7" fmla="*/ 457200 h 602457"/>
                    <a:gd name="connsiteX8" fmla="*/ 97631 w 297656"/>
                    <a:gd name="connsiteY8" fmla="*/ 495300 h 602457"/>
                    <a:gd name="connsiteX9" fmla="*/ 242888 w 297656"/>
                    <a:gd name="connsiteY9" fmla="*/ 557213 h 602457"/>
                    <a:gd name="connsiteX10" fmla="*/ 295275 w 297656"/>
                    <a:gd name="connsiteY10" fmla="*/ 602457 h 602457"/>
                    <a:gd name="connsiteX11" fmla="*/ 297656 w 297656"/>
                    <a:gd name="connsiteY11" fmla="*/ 0 h 60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656" h="602457">
                      <a:moveTo>
                        <a:pt x="297656" y="0"/>
                      </a:moveTo>
                      <a:lnTo>
                        <a:pt x="228600" y="85725"/>
                      </a:lnTo>
                      <a:lnTo>
                        <a:pt x="171450" y="107157"/>
                      </a:lnTo>
                      <a:lnTo>
                        <a:pt x="126206" y="121444"/>
                      </a:lnTo>
                      <a:lnTo>
                        <a:pt x="64294" y="209550"/>
                      </a:lnTo>
                      <a:lnTo>
                        <a:pt x="19050" y="333375"/>
                      </a:lnTo>
                      <a:lnTo>
                        <a:pt x="0" y="402432"/>
                      </a:lnTo>
                      <a:lnTo>
                        <a:pt x="21431" y="457200"/>
                      </a:lnTo>
                      <a:lnTo>
                        <a:pt x="97631" y="495300"/>
                      </a:lnTo>
                      <a:lnTo>
                        <a:pt x="242888" y="557213"/>
                      </a:lnTo>
                      <a:lnTo>
                        <a:pt x="295275" y="602457"/>
                      </a:lnTo>
                      <a:cubicBezTo>
                        <a:pt x="296069" y="401638"/>
                        <a:pt x="296862" y="200819"/>
                        <a:pt x="297656" y="0"/>
                      </a:cubicBez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10" name="Freeform 228"/>
                <p:cNvSpPr/>
                <p:nvPr/>
              </p:nvSpPr>
              <p:spPr>
                <a:xfrm>
                  <a:off x="4311800" y="3044280"/>
                  <a:ext cx="44203" cy="41822"/>
                </a:xfrm>
                <a:custGeom>
                  <a:avLst/>
                  <a:gdLst>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553450 w 9810750"/>
                    <a:gd name="connsiteY17" fmla="*/ 24574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648700 w 9810750"/>
                    <a:gd name="connsiteY17" fmla="*/ 24955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0" h="5905500">
                      <a:moveTo>
                        <a:pt x="0" y="3867150"/>
                      </a:moveTo>
                      <a:lnTo>
                        <a:pt x="666750" y="3714750"/>
                      </a:lnTo>
                      <a:lnTo>
                        <a:pt x="762000" y="3562350"/>
                      </a:lnTo>
                      <a:lnTo>
                        <a:pt x="3276600" y="2533650"/>
                      </a:lnTo>
                      <a:lnTo>
                        <a:pt x="6838950" y="1238250"/>
                      </a:lnTo>
                      <a:lnTo>
                        <a:pt x="8020050" y="781050"/>
                      </a:lnTo>
                      <a:lnTo>
                        <a:pt x="8191500" y="838200"/>
                      </a:lnTo>
                      <a:lnTo>
                        <a:pt x="8439150" y="742950"/>
                      </a:lnTo>
                      <a:lnTo>
                        <a:pt x="8420100" y="628650"/>
                      </a:lnTo>
                      <a:lnTo>
                        <a:pt x="9163050" y="228600"/>
                      </a:lnTo>
                      <a:lnTo>
                        <a:pt x="9296400" y="57150"/>
                      </a:lnTo>
                      <a:lnTo>
                        <a:pt x="9753600" y="0"/>
                      </a:lnTo>
                      <a:lnTo>
                        <a:pt x="9753600" y="0"/>
                      </a:lnTo>
                      <a:lnTo>
                        <a:pt x="9810750" y="114300"/>
                      </a:lnTo>
                      <a:lnTo>
                        <a:pt x="8724900" y="2324100"/>
                      </a:lnTo>
                      <a:lnTo>
                        <a:pt x="8629650" y="2305050"/>
                      </a:lnTo>
                      <a:cubicBezTo>
                        <a:pt x="8604250" y="2355850"/>
                        <a:pt x="8550275" y="2425700"/>
                        <a:pt x="8553450" y="2457450"/>
                      </a:cubicBezTo>
                      <a:cubicBezTo>
                        <a:pt x="8556625" y="2489200"/>
                        <a:pt x="8616950" y="2482850"/>
                        <a:pt x="8648700" y="2495550"/>
                      </a:cubicBezTo>
                      <a:lnTo>
                        <a:pt x="7143750" y="5105400"/>
                      </a:lnTo>
                      <a:lnTo>
                        <a:pt x="5810250" y="5143500"/>
                      </a:lnTo>
                      <a:lnTo>
                        <a:pt x="5543550" y="4591050"/>
                      </a:lnTo>
                      <a:lnTo>
                        <a:pt x="5162550" y="4248150"/>
                      </a:lnTo>
                      <a:lnTo>
                        <a:pt x="762000" y="5905500"/>
                      </a:lnTo>
                      <a:lnTo>
                        <a:pt x="0" y="3867150"/>
                      </a:lnTo>
                      <a:close/>
                    </a:path>
                  </a:pathLst>
                </a:custGeom>
                <a:noFill/>
                <a:ln w="25400" cap="flat" cmpd="sng" algn="ctr">
                  <a:solidFill>
                    <a:srgbClr val="1F497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61" name="TextBox 360"/>
              <p:cNvSpPr txBox="1"/>
              <p:nvPr/>
            </p:nvSpPr>
            <p:spPr>
              <a:xfrm>
                <a:off x="3430405" y="1110424"/>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16,500</a:t>
                </a:r>
              </a:p>
            </p:txBody>
          </p:sp>
          <p:sp>
            <p:nvSpPr>
              <p:cNvPr id="362" name="TextBox 361"/>
              <p:cNvSpPr txBox="1"/>
              <p:nvPr/>
            </p:nvSpPr>
            <p:spPr>
              <a:xfrm>
                <a:off x="4016755" y="1848799"/>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1,200</a:t>
                </a:r>
              </a:p>
            </p:txBody>
          </p:sp>
          <p:sp>
            <p:nvSpPr>
              <p:cNvPr id="363" name="TextBox 42"/>
              <p:cNvSpPr txBox="1"/>
              <p:nvPr/>
            </p:nvSpPr>
            <p:spPr>
              <a:xfrm>
                <a:off x="3570927" y="2563797"/>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390</a:t>
                </a:r>
              </a:p>
            </p:txBody>
          </p:sp>
          <p:sp>
            <p:nvSpPr>
              <p:cNvPr id="364" name="TextBox 363"/>
              <p:cNvSpPr txBox="1"/>
              <p:nvPr/>
            </p:nvSpPr>
            <p:spPr>
              <a:xfrm>
                <a:off x="4769778" y="353917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10,100</a:t>
                </a:r>
              </a:p>
            </p:txBody>
          </p:sp>
          <p:sp>
            <p:nvSpPr>
              <p:cNvPr id="365" name="TextBox 44"/>
              <p:cNvSpPr txBox="1"/>
              <p:nvPr/>
            </p:nvSpPr>
            <p:spPr>
              <a:xfrm>
                <a:off x="4428479" y="457695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15,800</a:t>
                </a:r>
              </a:p>
            </p:txBody>
          </p:sp>
          <p:sp>
            <p:nvSpPr>
              <p:cNvPr id="366" name="TextBox 365"/>
              <p:cNvSpPr txBox="1"/>
              <p:nvPr/>
            </p:nvSpPr>
            <p:spPr>
              <a:xfrm>
                <a:off x="6271870" y="169642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12,000</a:t>
                </a:r>
              </a:p>
            </p:txBody>
          </p:sp>
          <p:grpSp>
            <p:nvGrpSpPr>
              <p:cNvPr id="367" name="Group 252"/>
              <p:cNvGrpSpPr/>
              <p:nvPr/>
            </p:nvGrpSpPr>
            <p:grpSpPr>
              <a:xfrm>
                <a:off x="4258984" y="1413673"/>
                <a:ext cx="1275145" cy="3944743"/>
                <a:chOff x="4101643" y="1999617"/>
                <a:chExt cx="1275145" cy="3944743"/>
              </a:xfrm>
            </p:grpSpPr>
            <p:sp>
              <p:nvSpPr>
                <p:cNvPr id="405" name="Freeform 223"/>
                <p:cNvSpPr/>
                <p:nvPr/>
              </p:nvSpPr>
              <p:spPr>
                <a:xfrm>
                  <a:off x="4101643" y="1999617"/>
                  <a:ext cx="157882" cy="404572"/>
                </a:xfrm>
                <a:custGeom>
                  <a:avLst/>
                  <a:gdLst>
                    <a:gd name="connsiteX0" fmla="*/ 65784 w 157882"/>
                    <a:gd name="connsiteY0" fmla="*/ 404572 h 404572"/>
                    <a:gd name="connsiteX1" fmla="*/ 157882 w 157882"/>
                    <a:gd name="connsiteY1" fmla="*/ 397994 h 404572"/>
                    <a:gd name="connsiteX2" fmla="*/ 138147 w 157882"/>
                    <a:gd name="connsiteY2" fmla="*/ 338788 h 404572"/>
                    <a:gd name="connsiteX3" fmla="*/ 111833 w 157882"/>
                    <a:gd name="connsiteY3" fmla="*/ 328921 h 404572"/>
                    <a:gd name="connsiteX4" fmla="*/ 108544 w 157882"/>
                    <a:gd name="connsiteY4" fmla="*/ 292739 h 404572"/>
                    <a:gd name="connsiteX5" fmla="*/ 32892 w 157882"/>
                    <a:gd name="connsiteY5" fmla="*/ 263136 h 404572"/>
                    <a:gd name="connsiteX6" fmla="*/ 32892 w 157882"/>
                    <a:gd name="connsiteY6" fmla="*/ 236823 h 404572"/>
                    <a:gd name="connsiteX7" fmla="*/ 55917 w 157882"/>
                    <a:gd name="connsiteY7" fmla="*/ 187485 h 404572"/>
                    <a:gd name="connsiteX8" fmla="*/ 88809 w 157882"/>
                    <a:gd name="connsiteY8" fmla="*/ 174328 h 404572"/>
                    <a:gd name="connsiteX9" fmla="*/ 115122 w 157882"/>
                    <a:gd name="connsiteY9" fmla="*/ 154593 h 404572"/>
                    <a:gd name="connsiteX10" fmla="*/ 131569 w 157882"/>
                    <a:gd name="connsiteY10" fmla="*/ 75652 h 404572"/>
                    <a:gd name="connsiteX11" fmla="*/ 154593 w 157882"/>
                    <a:gd name="connsiteY11" fmla="*/ 36181 h 404572"/>
                    <a:gd name="connsiteX12" fmla="*/ 151304 w 157882"/>
                    <a:gd name="connsiteY12" fmla="*/ 0 h 404572"/>
                    <a:gd name="connsiteX13" fmla="*/ 134858 w 157882"/>
                    <a:gd name="connsiteY13" fmla="*/ 0 h 404572"/>
                    <a:gd name="connsiteX14" fmla="*/ 72363 w 157882"/>
                    <a:gd name="connsiteY14" fmla="*/ 118411 h 404572"/>
                    <a:gd name="connsiteX15" fmla="*/ 42760 w 157882"/>
                    <a:gd name="connsiteY15" fmla="*/ 197352 h 404572"/>
                    <a:gd name="connsiteX16" fmla="*/ 6579 w 157882"/>
                    <a:gd name="connsiteY16" fmla="*/ 276293 h 404572"/>
                    <a:gd name="connsiteX17" fmla="*/ 0 w 157882"/>
                    <a:gd name="connsiteY17" fmla="*/ 299318 h 404572"/>
                    <a:gd name="connsiteX18" fmla="*/ 46049 w 157882"/>
                    <a:gd name="connsiteY18" fmla="*/ 322342 h 404572"/>
                    <a:gd name="connsiteX19" fmla="*/ 69074 w 157882"/>
                    <a:gd name="connsiteY19" fmla="*/ 332210 h 404572"/>
                    <a:gd name="connsiteX20" fmla="*/ 92098 w 157882"/>
                    <a:gd name="connsiteY20" fmla="*/ 351945 h 404572"/>
                    <a:gd name="connsiteX21" fmla="*/ 65784 w 157882"/>
                    <a:gd name="connsiteY21" fmla="*/ 404572 h 4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882" h="404572">
                      <a:moveTo>
                        <a:pt x="65784" y="404572"/>
                      </a:moveTo>
                      <a:lnTo>
                        <a:pt x="157882" y="397994"/>
                      </a:lnTo>
                      <a:lnTo>
                        <a:pt x="138147" y="338788"/>
                      </a:lnTo>
                      <a:lnTo>
                        <a:pt x="111833" y="328921"/>
                      </a:lnTo>
                      <a:lnTo>
                        <a:pt x="108544" y="292739"/>
                      </a:lnTo>
                      <a:lnTo>
                        <a:pt x="32892" y="263136"/>
                      </a:lnTo>
                      <a:lnTo>
                        <a:pt x="32892" y="236823"/>
                      </a:lnTo>
                      <a:lnTo>
                        <a:pt x="55917" y="187485"/>
                      </a:lnTo>
                      <a:lnTo>
                        <a:pt x="88809" y="174328"/>
                      </a:lnTo>
                      <a:lnTo>
                        <a:pt x="115122" y="154593"/>
                      </a:lnTo>
                      <a:lnTo>
                        <a:pt x="131569" y="75652"/>
                      </a:lnTo>
                      <a:lnTo>
                        <a:pt x="154593" y="36181"/>
                      </a:lnTo>
                      <a:lnTo>
                        <a:pt x="151304" y="0"/>
                      </a:lnTo>
                      <a:lnTo>
                        <a:pt x="134858" y="0"/>
                      </a:lnTo>
                      <a:lnTo>
                        <a:pt x="72363" y="118411"/>
                      </a:lnTo>
                      <a:lnTo>
                        <a:pt x="42760" y="197352"/>
                      </a:lnTo>
                      <a:lnTo>
                        <a:pt x="6579" y="276293"/>
                      </a:lnTo>
                      <a:lnTo>
                        <a:pt x="0" y="299318"/>
                      </a:lnTo>
                      <a:lnTo>
                        <a:pt x="46049" y="322342"/>
                      </a:lnTo>
                      <a:lnTo>
                        <a:pt x="69074" y="332210"/>
                      </a:lnTo>
                      <a:lnTo>
                        <a:pt x="92098" y="351945"/>
                      </a:lnTo>
                      <a:lnTo>
                        <a:pt x="65784" y="404572"/>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6" name="Freeform 238"/>
                <p:cNvSpPr/>
                <p:nvPr/>
              </p:nvSpPr>
              <p:spPr>
                <a:xfrm>
                  <a:off x="5190041" y="5860506"/>
                  <a:ext cx="186747" cy="83854"/>
                </a:xfrm>
                <a:custGeom>
                  <a:avLst/>
                  <a:gdLst>
                    <a:gd name="connsiteX0" fmla="*/ 882650 w 2336800"/>
                    <a:gd name="connsiteY0" fmla="*/ 2133600 h 2228850"/>
                    <a:gd name="connsiteX1" fmla="*/ 1003300 w 2336800"/>
                    <a:gd name="connsiteY1" fmla="*/ 1866900 h 2228850"/>
                    <a:gd name="connsiteX2" fmla="*/ 1085850 w 2336800"/>
                    <a:gd name="connsiteY2" fmla="*/ 1892300 h 2228850"/>
                    <a:gd name="connsiteX3" fmla="*/ 1143000 w 2336800"/>
                    <a:gd name="connsiteY3" fmla="*/ 1765300 h 2228850"/>
                    <a:gd name="connsiteX4" fmla="*/ 1435100 w 2336800"/>
                    <a:gd name="connsiteY4" fmla="*/ 1924050 h 2228850"/>
                    <a:gd name="connsiteX5" fmla="*/ 1384300 w 2336800"/>
                    <a:gd name="connsiteY5" fmla="*/ 2000250 h 2228850"/>
                    <a:gd name="connsiteX6" fmla="*/ 1358900 w 2336800"/>
                    <a:gd name="connsiteY6" fmla="*/ 2000250 h 2228850"/>
                    <a:gd name="connsiteX7" fmla="*/ 1339850 w 2336800"/>
                    <a:gd name="connsiteY7" fmla="*/ 2127250 h 2228850"/>
                    <a:gd name="connsiteX8" fmla="*/ 1689100 w 2336800"/>
                    <a:gd name="connsiteY8" fmla="*/ 2228850 h 2228850"/>
                    <a:gd name="connsiteX9" fmla="*/ 1727200 w 2336800"/>
                    <a:gd name="connsiteY9" fmla="*/ 2159000 h 2228850"/>
                    <a:gd name="connsiteX10" fmla="*/ 1790700 w 2336800"/>
                    <a:gd name="connsiteY10" fmla="*/ 2146300 h 2228850"/>
                    <a:gd name="connsiteX11" fmla="*/ 1771650 w 2336800"/>
                    <a:gd name="connsiteY11" fmla="*/ 2032000 h 2228850"/>
                    <a:gd name="connsiteX12" fmla="*/ 2203450 w 2336800"/>
                    <a:gd name="connsiteY12" fmla="*/ 2038350 h 2228850"/>
                    <a:gd name="connsiteX13" fmla="*/ 2336800 w 2336800"/>
                    <a:gd name="connsiteY13" fmla="*/ 1695450 h 2228850"/>
                    <a:gd name="connsiteX14" fmla="*/ 2235200 w 2336800"/>
                    <a:gd name="connsiteY14" fmla="*/ 1651000 h 2228850"/>
                    <a:gd name="connsiteX15" fmla="*/ 2165350 w 2336800"/>
                    <a:gd name="connsiteY15" fmla="*/ 1606550 h 2228850"/>
                    <a:gd name="connsiteX16" fmla="*/ 2063750 w 2336800"/>
                    <a:gd name="connsiteY16" fmla="*/ 1416050 h 2228850"/>
                    <a:gd name="connsiteX17" fmla="*/ 2012950 w 2336800"/>
                    <a:gd name="connsiteY17" fmla="*/ 1314450 h 2228850"/>
                    <a:gd name="connsiteX18" fmla="*/ 2012950 w 2336800"/>
                    <a:gd name="connsiteY18" fmla="*/ 1270000 h 2228850"/>
                    <a:gd name="connsiteX19" fmla="*/ 1974850 w 2336800"/>
                    <a:gd name="connsiteY19" fmla="*/ 1079500 h 2228850"/>
                    <a:gd name="connsiteX20" fmla="*/ 1898650 w 2336800"/>
                    <a:gd name="connsiteY20" fmla="*/ 882650 h 2228850"/>
                    <a:gd name="connsiteX21" fmla="*/ 1847850 w 2336800"/>
                    <a:gd name="connsiteY21" fmla="*/ 882650 h 2228850"/>
                    <a:gd name="connsiteX22" fmla="*/ 1835150 w 2336800"/>
                    <a:gd name="connsiteY22" fmla="*/ 819150 h 2228850"/>
                    <a:gd name="connsiteX23" fmla="*/ 1835150 w 2336800"/>
                    <a:gd name="connsiteY23" fmla="*/ 819150 h 2228850"/>
                    <a:gd name="connsiteX24" fmla="*/ 1892300 w 2336800"/>
                    <a:gd name="connsiteY24" fmla="*/ 819150 h 2228850"/>
                    <a:gd name="connsiteX25" fmla="*/ 1847850 w 2336800"/>
                    <a:gd name="connsiteY25" fmla="*/ 622300 h 2228850"/>
                    <a:gd name="connsiteX26" fmla="*/ 1784350 w 2336800"/>
                    <a:gd name="connsiteY26" fmla="*/ 355600 h 2228850"/>
                    <a:gd name="connsiteX27" fmla="*/ 1714500 w 2336800"/>
                    <a:gd name="connsiteY27" fmla="*/ 165100 h 2228850"/>
                    <a:gd name="connsiteX28" fmla="*/ 1676400 w 2336800"/>
                    <a:gd name="connsiteY28" fmla="*/ 76200 h 2228850"/>
                    <a:gd name="connsiteX29" fmla="*/ 1619250 w 2336800"/>
                    <a:gd name="connsiteY29" fmla="*/ 50800 h 2228850"/>
                    <a:gd name="connsiteX30" fmla="*/ 1555750 w 2336800"/>
                    <a:gd name="connsiteY30" fmla="*/ 25400 h 2228850"/>
                    <a:gd name="connsiteX31" fmla="*/ 1358900 w 2336800"/>
                    <a:gd name="connsiteY31" fmla="*/ 0 h 2228850"/>
                    <a:gd name="connsiteX32" fmla="*/ 1320800 w 2336800"/>
                    <a:gd name="connsiteY32" fmla="*/ 57150 h 2228850"/>
                    <a:gd name="connsiteX33" fmla="*/ 1282700 w 2336800"/>
                    <a:gd name="connsiteY33" fmla="*/ 19050 h 2228850"/>
                    <a:gd name="connsiteX34" fmla="*/ 1155700 w 2336800"/>
                    <a:gd name="connsiteY34" fmla="*/ 19050 h 2228850"/>
                    <a:gd name="connsiteX35" fmla="*/ 1022350 w 2336800"/>
                    <a:gd name="connsiteY35" fmla="*/ 25400 h 2228850"/>
                    <a:gd name="connsiteX36" fmla="*/ 996950 w 2336800"/>
                    <a:gd name="connsiteY36" fmla="*/ 57150 h 2228850"/>
                    <a:gd name="connsiteX37" fmla="*/ 946150 w 2336800"/>
                    <a:gd name="connsiteY37" fmla="*/ 57150 h 2228850"/>
                    <a:gd name="connsiteX38" fmla="*/ 927100 w 2336800"/>
                    <a:gd name="connsiteY38" fmla="*/ 50800 h 2228850"/>
                    <a:gd name="connsiteX39" fmla="*/ 965200 w 2336800"/>
                    <a:gd name="connsiteY39" fmla="*/ 133350 h 2228850"/>
                    <a:gd name="connsiteX40" fmla="*/ 901700 w 2336800"/>
                    <a:gd name="connsiteY40" fmla="*/ 209550 h 2228850"/>
                    <a:gd name="connsiteX41" fmla="*/ 863600 w 2336800"/>
                    <a:gd name="connsiteY41" fmla="*/ 222250 h 2228850"/>
                    <a:gd name="connsiteX42" fmla="*/ 812800 w 2336800"/>
                    <a:gd name="connsiteY42" fmla="*/ 234950 h 2228850"/>
                    <a:gd name="connsiteX43" fmla="*/ 774700 w 2336800"/>
                    <a:gd name="connsiteY43" fmla="*/ 234950 h 2228850"/>
                    <a:gd name="connsiteX44" fmla="*/ 774700 w 2336800"/>
                    <a:gd name="connsiteY44" fmla="*/ 279400 h 2228850"/>
                    <a:gd name="connsiteX45" fmla="*/ 755650 w 2336800"/>
                    <a:gd name="connsiteY45" fmla="*/ 304800 h 2228850"/>
                    <a:gd name="connsiteX46" fmla="*/ 800100 w 2336800"/>
                    <a:gd name="connsiteY46" fmla="*/ 349250 h 2228850"/>
                    <a:gd name="connsiteX47" fmla="*/ 831850 w 2336800"/>
                    <a:gd name="connsiteY47" fmla="*/ 419100 h 2228850"/>
                    <a:gd name="connsiteX48" fmla="*/ 857250 w 2336800"/>
                    <a:gd name="connsiteY48" fmla="*/ 431800 h 2228850"/>
                    <a:gd name="connsiteX49" fmla="*/ 927100 w 2336800"/>
                    <a:gd name="connsiteY49" fmla="*/ 431800 h 2228850"/>
                    <a:gd name="connsiteX50" fmla="*/ 927100 w 2336800"/>
                    <a:gd name="connsiteY50" fmla="*/ 501650 h 2228850"/>
                    <a:gd name="connsiteX51" fmla="*/ 1016000 w 2336800"/>
                    <a:gd name="connsiteY51" fmla="*/ 527050 h 2228850"/>
                    <a:gd name="connsiteX52" fmla="*/ 1162050 w 2336800"/>
                    <a:gd name="connsiteY52" fmla="*/ 533400 h 2228850"/>
                    <a:gd name="connsiteX53" fmla="*/ 1270000 w 2336800"/>
                    <a:gd name="connsiteY53" fmla="*/ 590550 h 2228850"/>
                    <a:gd name="connsiteX54" fmla="*/ 1282700 w 2336800"/>
                    <a:gd name="connsiteY54" fmla="*/ 723900 h 2228850"/>
                    <a:gd name="connsiteX55" fmla="*/ 1270000 w 2336800"/>
                    <a:gd name="connsiteY55" fmla="*/ 825500 h 2228850"/>
                    <a:gd name="connsiteX56" fmla="*/ 1193800 w 2336800"/>
                    <a:gd name="connsiteY56" fmla="*/ 838200 h 2228850"/>
                    <a:gd name="connsiteX57" fmla="*/ 1206500 w 2336800"/>
                    <a:gd name="connsiteY57" fmla="*/ 914400 h 2228850"/>
                    <a:gd name="connsiteX58" fmla="*/ 1212850 w 2336800"/>
                    <a:gd name="connsiteY58" fmla="*/ 952500 h 2228850"/>
                    <a:gd name="connsiteX59" fmla="*/ 1257300 w 2336800"/>
                    <a:gd name="connsiteY59" fmla="*/ 939800 h 2228850"/>
                    <a:gd name="connsiteX60" fmla="*/ 1250950 w 2336800"/>
                    <a:gd name="connsiteY60" fmla="*/ 1009650 h 2228850"/>
                    <a:gd name="connsiteX61" fmla="*/ 1244600 w 2336800"/>
                    <a:gd name="connsiteY61" fmla="*/ 1193800 h 2228850"/>
                    <a:gd name="connsiteX62" fmla="*/ 1231900 w 2336800"/>
                    <a:gd name="connsiteY62" fmla="*/ 1276350 h 2228850"/>
                    <a:gd name="connsiteX63" fmla="*/ 1193800 w 2336800"/>
                    <a:gd name="connsiteY63" fmla="*/ 1289050 h 2228850"/>
                    <a:gd name="connsiteX64" fmla="*/ 1155700 w 2336800"/>
                    <a:gd name="connsiteY64" fmla="*/ 1270000 h 2228850"/>
                    <a:gd name="connsiteX65" fmla="*/ 1136650 w 2336800"/>
                    <a:gd name="connsiteY65" fmla="*/ 1244600 h 2228850"/>
                    <a:gd name="connsiteX66" fmla="*/ 1130300 w 2336800"/>
                    <a:gd name="connsiteY66" fmla="*/ 1174750 h 2228850"/>
                    <a:gd name="connsiteX67" fmla="*/ 1123950 w 2336800"/>
                    <a:gd name="connsiteY67" fmla="*/ 1104900 h 2228850"/>
                    <a:gd name="connsiteX68" fmla="*/ 1073150 w 2336800"/>
                    <a:gd name="connsiteY68" fmla="*/ 1073150 h 2228850"/>
                    <a:gd name="connsiteX69" fmla="*/ 1009650 w 2336800"/>
                    <a:gd name="connsiteY69" fmla="*/ 1079500 h 2228850"/>
                    <a:gd name="connsiteX70" fmla="*/ 971550 w 2336800"/>
                    <a:gd name="connsiteY70" fmla="*/ 1016000 h 2228850"/>
                    <a:gd name="connsiteX71" fmla="*/ 908050 w 2336800"/>
                    <a:gd name="connsiteY71" fmla="*/ 984250 h 2228850"/>
                    <a:gd name="connsiteX72" fmla="*/ 850900 w 2336800"/>
                    <a:gd name="connsiteY72" fmla="*/ 984250 h 2228850"/>
                    <a:gd name="connsiteX73" fmla="*/ 768350 w 2336800"/>
                    <a:gd name="connsiteY73" fmla="*/ 939800 h 2228850"/>
                    <a:gd name="connsiteX74" fmla="*/ 723900 w 2336800"/>
                    <a:gd name="connsiteY74" fmla="*/ 895350 h 2228850"/>
                    <a:gd name="connsiteX75" fmla="*/ 635000 w 2336800"/>
                    <a:gd name="connsiteY75" fmla="*/ 863600 h 2228850"/>
                    <a:gd name="connsiteX76" fmla="*/ 476250 w 2336800"/>
                    <a:gd name="connsiteY76" fmla="*/ 819150 h 2228850"/>
                    <a:gd name="connsiteX77" fmla="*/ 412750 w 2336800"/>
                    <a:gd name="connsiteY77" fmla="*/ 787400 h 2228850"/>
                    <a:gd name="connsiteX78" fmla="*/ 387350 w 2336800"/>
                    <a:gd name="connsiteY78" fmla="*/ 762000 h 2228850"/>
                    <a:gd name="connsiteX79" fmla="*/ 330200 w 2336800"/>
                    <a:gd name="connsiteY79" fmla="*/ 762000 h 2228850"/>
                    <a:gd name="connsiteX80" fmla="*/ 304800 w 2336800"/>
                    <a:gd name="connsiteY80" fmla="*/ 774700 h 2228850"/>
                    <a:gd name="connsiteX81" fmla="*/ 266700 w 2336800"/>
                    <a:gd name="connsiteY81" fmla="*/ 762000 h 2228850"/>
                    <a:gd name="connsiteX82" fmla="*/ 209550 w 2336800"/>
                    <a:gd name="connsiteY82" fmla="*/ 730250 h 2228850"/>
                    <a:gd name="connsiteX83" fmla="*/ 190500 w 2336800"/>
                    <a:gd name="connsiteY83" fmla="*/ 730250 h 2228850"/>
                    <a:gd name="connsiteX84" fmla="*/ 152400 w 2336800"/>
                    <a:gd name="connsiteY84" fmla="*/ 717550 h 2228850"/>
                    <a:gd name="connsiteX85" fmla="*/ 101600 w 2336800"/>
                    <a:gd name="connsiteY85" fmla="*/ 717550 h 2228850"/>
                    <a:gd name="connsiteX86" fmla="*/ 88900 w 2336800"/>
                    <a:gd name="connsiteY86" fmla="*/ 717550 h 2228850"/>
                    <a:gd name="connsiteX87" fmla="*/ 152400 w 2336800"/>
                    <a:gd name="connsiteY87" fmla="*/ 609600 h 2228850"/>
                    <a:gd name="connsiteX88" fmla="*/ 19050 w 2336800"/>
                    <a:gd name="connsiteY88" fmla="*/ 552450 h 2228850"/>
                    <a:gd name="connsiteX89" fmla="*/ 0 w 2336800"/>
                    <a:gd name="connsiteY89" fmla="*/ 628650 h 2228850"/>
                    <a:gd name="connsiteX0" fmla="*/ 882650 w 2336800"/>
                    <a:gd name="connsiteY0" fmla="*/ 2133600 h 2228850"/>
                    <a:gd name="connsiteX1" fmla="*/ 1003300 w 2336800"/>
                    <a:gd name="connsiteY1" fmla="*/ 1866900 h 2228850"/>
                    <a:gd name="connsiteX2" fmla="*/ 1085850 w 2336800"/>
                    <a:gd name="connsiteY2" fmla="*/ 1892300 h 2228850"/>
                    <a:gd name="connsiteX3" fmla="*/ 1143000 w 2336800"/>
                    <a:gd name="connsiteY3" fmla="*/ 1765300 h 2228850"/>
                    <a:gd name="connsiteX4" fmla="*/ 1435100 w 2336800"/>
                    <a:gd name="connsiteY4" fmla="*/ 1924050 h 2228850"/>
                    <a:gd name="connsiteX5" fmla="*/ 1384300 w 2336800"/>
                    <a:gd name="connsiteY5" fmla="*/ 2000250 h 2228850"/>
                    <a:gd name="connsiteX6" fmla="*/ 1358900 w 2336800"/>
                    <a:gd name="connsiteY6" fmla="*/ 2000250 h 2228850"/>
                    <a:gd name="connsiteX7" fmla="*/ 1339850 w 2336800"/>
                    <a:gd name="connsiteY7" fmla="*/ 2127250 h 2228850"/>
                    <a:gd name="connsiteX8" fmla="*/ 1689100 w 2336800"/>
                    <a:gd name="connsiteY8" fmla="*/ 2228850 h 2228850"/>
                    <a:gd name="connsiteX9" fmla="*/ 1727200 w 2336800"/>
                    <a:gd name="connsiteY9" fmla="*/ 2159000 h 2228850"/>
                    <a:gd name="connsiteX10" fmla="*/ 1790700 w 2336800"/>
                    <a:gd name="connsiteY10" fmla="*/ 2146300 h 2228850"/>
                    <a:gd name="connsiteX11" fmla="*/ 1771650 w 2336800"/>
                    <a:gd name="connsiteY11" fmla="*/ 2032000 h 2228850"/>
                    <a:gd name="connsiteX12" fmla="*/ 2203450 w 2336800"/>
                    <a:gd name="connsiteY12" fmla="*/ 2038350 h 2228850"/>
                    <a:gd name="connsiteX13" fmla="*/ 2336800 w 2336800"/>
                    <a:gd name="connsiteY13" fmla="*/ 1695450 h 2228850"/>
                    <a:gd name="connsiteX14" fmla="*/ 2235200 w 2336800"/>
                    <a:gd name="connsiteY14" fmla="*/ 1651000 h 2228850"/>
                    <a:gd name="connsiteX15" fmla="*/ 2165350 w 2336800"/>
                    <a:gd name="connsiteY15" fmla="*/ 1606550 h 2228850"/>
                    <a:gd name="connsiteX16" fmla="*/ 2063750 w 2336800"/>
                    <a:gd name="connsiteY16" fmla="*/ 1416050 h 2228850"/>
                    <a:gd name="connsiteX17" fmla="*/ 2012950 w 2336800"/>
                    <a:gd name="connsiteY17" fmla="*/ 1314450 h 2228850"/>
                    <a:gd name="connsiteX18" fmla="*/ 2012950 w 2336800"/>
                    <a:gd name="connsiteY18" fmla="*/ 1270000 h 2228850"/>
                    <a:gd name="connsiteX19" fmla="*/ 1974850 w 2336800"/>
                    <a:gd name="connsiteY19" fmla="*/ 1079500 h 2228850"/>
                    <a:gd name="connsiteX20" fmla="*/ 1898650 w 2336800"/>
                    <a:gd name="connsiteY20" fmla="*/ 882650 h 2228850"/>
                    <a:gd name="connsiteX21" fmla="*/ 1847850 w 2336800"/>
                    <a:gd name="connsiteY21" fmla="*/ 882650 h 2228850"/>
                    <a:gd name="connsiteX22" fmla="*/ 1835150 w 2336800"/>
                    <a:gd name="connsiteY22" fmla="*/ 819150 h 2228850"/>
                    <a:gd name="connsiteX23" fmla="*/ 1835150 w 2336800"/>
                    <a:gd name="connsiteY23" fmla="*/ 819150 h 2228850"/>
                    <a:gd name="connsiteX24" fmla="*/ 1892300 w 2336800"/>
                    <a:gd name="connsiteY24" fmla="*/ 819150 h 2228850"/>
                    <a:gd name="connsiteX25" fmla="*/ 1847850 w 2336800"/>
                    <a:gd name="connsiteY25" fmla="*/ 622300 h 2228850"/>
                    <a:gd name="connsiteX26" fmla="*/ 1784350 w 2336800"/>
                    <a:gd name="connsiteY26" fmla="*/ 355600 h 2228850"/>
                    <a:gd name="connsiteX27" fmla="*/ 1714500 w 2336800"/>
                    <a:gd name="connsiteY27" fmla="*/ 165100 h 2228850"/>
                    <a:gd name="connsiteX28" fmla="*/ 1676400 w 2336800"/>
                    <a:gd name="connsiteY28" fmla="*/ 76200 h 2228850"/>
                    <a:gd name="connsiteX29" fmla="*/ 1619250 w 2336800"/>
                    <a:gd name="connsiteY29" fmla="*/ 50800 h 2228850"/>
                    <a:gd name="connsiteX30" fmla="*/ 1555750 w 2336800"/>
                    <a:gd name="connsiteY30" fmla="*/ 25400 h 2228850"/>
                    <a:gd name="connsiteX31" fmla="*/ 1358900 w 2336800"/>
                    <a:gd name="connsiteY31" fmla="*/ 0 h 2228850"/>
                    <a:gd name="connsiteX32" fmla="*/ 1320800 w 2336800"/>
                    <a:gd name="connsiteY32" fmla="*/ 57150 h 2228850"/>
                    <a:gd name="connsiteX33" fmla="*/ 1282700 w 2336800"/>
                    <a:gd name="connsiteY33" fmla="*/ 19050 h 2228850"/>
                    <a:gd name="connsiteX34" fmla="*/ 1155700 w 2336800"/>
                    <a:gd name="connsiteY34" fmla="*/ 19050 h 2228850"/>
                    <a:gd name="connsiteX35" fmla="*/ 1022350 w 2336800"/>
                    <a:gd name="connsiteY35" fmla="*/ 25400 h 2228850"/>
                    <a:gd name="connsiteX36" fmla="*/ 996950 w 2336800"/>
                    <a:gd name="connsiteY36" fmla="*/ 57150 h 2228850"/>
                    <a:gd name="connsiteX37" fmla="*/ 946150 w 2336800"/>
                    <a:gd name="connsiteY37" fmla="*/ 57150 h 2228850"/>
                    <a:gd name="connsiteX38" fmla="*/ 927100 w 2336800"/>
                    <a:gd name="connsiteY38" fmla="*/ 50800 h 2228850"/>
                    <a:gd name="connsiteX39" fmla="*/ 965200 w 2336800"/>
                    <a:gd name="connsiteY39" fmla="*/ 133350 h 2228850"/>
                    <a:gd name="connsiteX40" fmla="*/ 901700 w 2336800"/>
                    <a:gd name="connsiteY40" fmla="*/ 209550 h 2228850"/>
                    <a:gd name="connsiteX41" fmla="*/ 863600 w 2336800"/>
                    <a:gd name="connsiteY41" fmla="*/ 222250 h 2228850"/>
                    <a:gd name="connsiteX42" fmla="*/ 812800 w 2336800"/>
                    <a:gd name="connsiteY42" fmla="*/ 234950 h 2228850"/>
                    <a:gd name="connsiteX43" fmla="*/ 774700 w 2336800"/>
                    <a:gd name="connsiteY43" fmla="*/ 234950 h 2228850"/>
                    <a:gd name="connsiteX44" fmla="*/ 774700 w 2336800"/>
                    <a:gd name="connsiteY44" fmla="*/ 279400 h 2228850"/>
                    <a:gd name="connsiteX45" fmla="*/ 755650 w 2336800"/>
                    <a:gd name="connsiteY45" fmla="*/ 304800 h 2228850"/>
                    <a:gd name="connsiteX46" fmla="*/ 800100 w 2336800"/>
                    <a:gd name="connsiteY46" fmla="*/ 349250 h 2228850"/>
                    <a:gd name="connsiteX47" fmla="*/ 831850 w 2336800"/>
                    <a:gd name="connsiteY47" fmla="*/ 419100 h 2228850"/>
                    <a:gd name="connsiteX48" fmla="*/ 857250 w 2336800"/>
                    <a:gd name="connsiteY48" fmla="*/ 431800 h 2228850"/>
                    <a:gd name="connsiteX49" fmla="*/ 927100 w 2336800"/>
                    <a:gd name="connsiteY49" fmla="*/ 431800 h 2228850"/>
                    <a:gd name="connsiteX50" fmla="*/ 927100 w 2336800"/>
                    <a:gd name="connsiteY50" fmla="*/ 501650 h 2228850"/>
                    <a:gd name="connsiteX51" fmla="*/ 1016000 w 2336800"/>
                    <a:gd name="connsiteY51" fmla="*/ 527050 h 2228850"/>
                    <a:gd name="connsiteX52" fmla="*/ 1162050 w 2336800"/>
                    <a:gd name="connsiteY52" fmla="*/ 533400 h 2228850"/>
                    <a:gd name="connsiteX53" fmla="*/ 1270000 w 2336800"/>
                    <a:gd name="connsiteY53" fmla="*/ 590550 h 2228850"/>
                    <a:gd name="connsiteX54" fmla="*/ 1282700 w 2336800"/>
                    <a:gd name="connsiteY54" fmla="*/ 723900 h 2228850"/>
                    <a:gd name="connsiteX55" fmla="*/ 1270000 w 2336800"/>
                    <a:gd name="connsiteY55" fmla="*/ 825500 h 2228850"/>
                    <a:gd name="connsiteX56" fmla="*/ 1193800 w 2336800"/>
                    <a:gd name="connsiteY56" fmla="*/ 838200 h 2228850"/>
                    <a:gd name="connsiteX57" fmla="*/ 1206500 w 2336800"/>
                    <a:gd name="connsiteY57" fmla="*/ 914400 h 2228850"/>
                    <a:gd name="connsiteX58" fmla="*/ 1212850 w 2336800"/>
                    <a:gd name="connsiteY58" fmla="*/ 952500 h 2228850"/>
                    <a:gd name="connsiteX59" fmla="*/ 1257300 w 2336800"/>
                    <a:gd name="connsiteY59" fmla="*/ 939800 h 2228850"/>
                    <a:gd name="connsiteX60" fmla="*/ 1250950 w 2336800"/>
                    <a:gd name="connsiteY60" fmla="*/ 1009650 h 2228850"/>
                    <a:gd name="connsiteX61" fmla="*/ 1244600 w 2336800"/>
                    <a:gd name="connsiteY61" fmla="*/ 1193800 h 2228850"/>
                    <a:gd name="connsiteX62" fmla="*/ 1231900 w 2336800"/>
                    <a:gd name="connsiteY62" fmla="*/ 1276350 h 2228850"/>
                    <a:gd name="connsiteX63" fmla="*/ 1193800 w 2336800"/>
                    <a:gd name="connsiteY63" fmla="*/ 1289050 h 2228850"/>
                    <a:gd name="connsiteX64" fmla="*/ 1155700 w 2336800"/>
                    <a:gd name="connsiteY64" fmla="*/ 1270000 h 2228850"/>
                    <a:gd name="connsiteX65" fmla="*/ 1136650 w 2336800"/>
                    <a:gd name="connsiteY65" fmla="*/ 1244600 h 2228850"/>
                    <a:gd name="connsiteX66" fmla="*/ 1130300 w 2336800"/>
                    <a:gd name="connsiteY66" fmla="*/ 1174750 h 2228850"/>
                    <a:gd name="connsiteX67" fmla="*/ 1123950 w 2336800"/>
                    <a:gd name="connsiteY67" fmla="*/ 1104900 h 2228850"/>
                    <a:gd name="connsiteX68" fmla="*/ 1073150 w 2336800"/>
                    <a:gd name="connsiteY68" fmla="*/ 1073150 h 2228850"/>
                    <a:gd name="connsiteX69" fmla="*/ 1009650 w 2336800"/>
                    <a:gd name="connsiteY69" fmla="*/ 1079500 h 2228850"/>
                    <a:gd name="connsiteX70" fmla="*/ 971550 w 2336800"/>
                    <a:gd name="connsiteY70" fmla="*/ 1016000 h 2228850"/>
                    <a:gd name="connsiteX71" fmla="*/ 908050 w 2336800"/>
                    <a:gd name="connsiteY71" fmla="*/ 984250 h 2228850"/>
                    <a:gd name="connsiteX72" fmla="*/ 850900 w 2336800"/>
                    <a:gd name="connsiteY72" fmla="*/ 984250 h 2228850"/>
                    <a:gd name="connsiteX73" fmla="*/ 768350 w 2336800"/>
                    <a:gd name="connsiteY73" fmla="*/ 939800 h 2228850"/>
                    <a:gd name="connsiteX74" fmla="*/ 723900 w 2336800"/>
                    <a:gd name="connsiteY74" fmla="*/ 895350 h 2228850"/>
                    <a:gd name="connsiteX75" fmla="*/ 635000 w 2336800"/>
                    <a:gd name="connsiteY75" fmla="*/ 863600 h 2228850"/>
                    <a:gd name="connsiteX76" fmla="*/ 476250 w 2336800"/>
                    <a:gd name="connsiteY76" fmla="*/ 819150 h 2228850"/>
                    <a:gd name="connsiteX77" fmla="*/ 412750 w 2336800"/>
                    <a:gd name="connsiteY77" fmla="*/ 787400 h 2228850"/>
                    <a:gd name="connsiteX78" fmla="*/ 387350 w 2336800"/>
                    <a:gd name="connsiteY78" fmla="*/ 762000 h 2228850"/>
                    <a:gd name="connsiteX79" fmla="*/ 330200 w 2336800"/>
                    <a:gd name="connsiteY79" fmla="*/ 762000 h 2228850"/>
                    <a:gd name="connsiteX80" fmla="*/ 304800 w 2336800"/>
                    <a:gd name="connsiteY80" fmla="*/ 774700 h 2228850"/>
                    <a:gd name="connsiteX81" fmla="*/ 266700 w 2336800"/>
                    <a:gd name="connsiteY81" fmla="*/ 762000 h 2228850"/>
                    <a:gd name="connsiteX82" fmla="*/ 209550 w 2336800"/>
                    <a:gd name="connsiteY82" fmla="*/ 730250 h 2228850"/>
                    <a:gd name="connsiteX83" fmla="*/ 190500 w 2336800"/>
                    <a:gd name="connsiteY83" fmla="*/ 730250 h 2228850"/>
                    <a:gd name="connsiteX84" fmla="*/ 152400 w 2336800"/>
                    <a:gd name="connsiteY84" fmla="*/ 717550 h 2228850"/>
                    <a:gd name="connsiteX85" fmla="*/ 101600 w 2336800"/>
                    <a:gd name="connsiteY85" fmla="*/ 717550 h 2228850"/>
                    <a:gd name="connsiteX86" fmla="*/ 88900 w 2336800"/>
                    <a:gd name="connsiteY86" fmla="*/ 717550 h 2228850"/>
                    <a:gd name="connsiteX87" fmla="*/ 152400 w 2336800"/>
                    <a:gd name="connsiteY87" fmla="*/ 609600 h 2228850"/>
                    <a:gd name="connsiteX88" fmla="*/ 19050 w 2336800"/>
                    <a:gd name="connsiteY88" fmla="*/ 552450 h 2228850"/>
                    <a:gd name="connsiteX89" fmla="*/ 0 w 2336800"/>
                    <a:gd name="connsiteY89" fmla="*/ 628650 h 2228850"/>
                    <a:gd name="connsiteX90" fmla="*/ 882650 w 2336800"/>
                    <a:gd name="connsiteY90"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27840 w 3381990"/>
                    <a:gd name="connsiteY91"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492865 w 3381990"/>
                    <a:gd name="connsiteY91" fmla="*/ 197167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492865 w 3381990"/>
                    <a:gd name="connsiteY91" fmla="*/ 197167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835765 w 3381990"/>
                    <a:gd name="connsiteY92" fmla="*/ 199707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746865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746865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6865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6865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27840 w 3381990"/>
                    <a:gd name="connsiteY91"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37340 w 3381990"/>
                    <a:gd name="connsiteY91" fmla="*/ 2057400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56390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77015 w 3381990"/>
                    <a:gd name="connsiteY91" fmla="*/ 2000250 h 2228850"/>
                    <a:gd name="connsiteX92" fmla="*/ 1756390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3690 w 3381990"/>
                    <a:gd name="connsiteY91" fmla="*/ 1946275 h 2228850"/>
                    <a:gd name="connsiteX92" fmla="*/ 1756390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917700 h 2228850"/>
                    <a:gd name="connsiteX92" fmla="*/ 1743690 w 3381990"/>
                    <a:gd name="connsiteY92" fmla="*/ 1946275 h 2228850"/>
                    <a:gd name="connsiteX93" fmla="*/ 1756390 w 3381990"/>
                    <a:gd name="connsiteY93" fmla="*/ 2028825 h 2228850"/>
                    <a:gd name="connsiteX94" fmla="*/ 1927840 w 3381990"/>
                    <a:gd name="connsiteY94"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83365 w 3381990"/>
                    <a:gd name="connsiteY91" fmla="*/ 1895475 h 2228850"/>
                    <a:gd name="connsiteX92" fmla="*/ 1743690 w 3381990"/>
                    <a:gd name="connsiteY92" fmla="*/ 1946275 h 2228850"/>
                    <a:gd name="connsiteX93" fmla="*/ 1756390 w 3381990"/>
                    <a:gd name="connsiteY93" fmla="*/ 2028825 h 2228850"/>
                    <a:gd name="connsiteX94" fmla="*/ 1927840 w 3381990"/>
                    <a:gd name="connsiteY94"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226165 w 3381990"/>
                    <a:gd name="connsiteY91" fmla="*/ 1762125 h 2228850"/>
                    <a:gd name="connsiteX92" fmla="*/ 1683365 w 3381990"/>
                    <a:gd name="connsiteY92" fmla="*/ 1895475 h 2228850"/>
                    <a:gd name="connsiteX93" fmla="*/ 1743690 w 3381990"/>
                    <a:gd name="connsiteY93" fmla="*/ 1946275 h 2228850"/>
                    <a:gd name="connsiteX94" fmla="*/ 1756390 w 3381990"/>
                    <a:gd name="connsiteY94" fmla="*/ 2028825 h 2228850"/>
                    <a:gd name="connsiteX95" fmla="*/ 1927840 w 3381990"/>
                    <a:gd name="connsiteY95"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72290 w 3381990"/>
                    <a:gd name="connsiteY91" fmla="*/ 1365250 h 2228850"/>
                    <a:gd name="connsiteX92" fmla="*/ 1683365 w 3381990"/>
                    <a:gd name="connsiteY92" fmla="*/ 1895475 h 2228850"/>
                    <a:gd name="connsiteX93" fmla="*/ 1743690 w 3381990"/>
                    <a:gd name="connsiteY93" fmla="*/ 1946275 h 2228850"/>
                    <a:gd name="connsiteX94" fmla="*/ 1756390 w 3381990"/>
                    <a:gd name="connsiteY94" fmla="*/ 2028825 h 2228850"/>
                    <a:gd name="connsiteX95" fmla="*/ 1927840 w 3381990"/>
                    <a:gd name="connsiteY95"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899140 w 3381990"/>
                    <a:gd name="connsiteY91" fmla="*/ 1384300 h 2228850"/>
                    <a:gd name="connsiteX92" fmla="*/ 1972290 w 3381990"/>
                    <a:gd name="connsiteY92" fmla="*/ 1365250 h 2228850"/>
                    <a:gd name="connsiteX93" fmla="*/ 1683365 w 3381990"/>
                    <a:gd name="connsiteY93" fmla="*/ 1895475 h 2228850"/>
                    <a:gd name="connsiteX94" fmla="*/ 1743690 w 3381990"/>
                    <a:gd name="connsiteY94" fmla="*/ 1946275 h 2228850"/>
                    <a:gd name="connsiteX95" fmla="*/ 1756390 w 3381990"/>
                    <a:gd name="connsiteY95" fmla="*/ 2028825 h 2228850"/>
                    <a:gd name="connsiteX96" fmla="*/ 1927840 w 3381990"/>
                    <a:gd name="connsiteY96"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848340 w 3381990"/>
                    <a:gd name="connsiteY91" fmla="*/ 1000125 h 2228850"/>
                    <a:gd name="connsiteX92" fmla="*/ 1972290 w 3381990"/>
                    <a:gd name="connsiteY92" fmla="*/ 1365250 h 2228850"/>
                    <a:gd name="connsiteX93" fmla="*/ 1683365 w 3381990"/>
                    <a:gd name="connsiteY93" fmla="*/ 1895475 h 2228850"/>
                    <a:gd name="connsiteX94" fmla="*/ 1743690 w 3381990"/>
                    <a:gd name="connsiteY94" fmla="*/ 1946275 h 2228850"/>
                    <a:gd name="connsiteX95" fmla="*/ 1756390 w 3381990"/>
                    <a:gd name="connsiteY95" fmla="*/ 2028825 h 2228850"/>
                    <a:gd name="connsiteX96" fmla="*/ 1927840 w 3381990"/>
                    <a:gd name="connsiteY96"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337165 w 3381990"/>
                    <a:gd name="connsiteY91" fmla="*/ 1244600 h 2228850"/>
                    <a:gd name="connsiteX92" fmla="*/ 848340 w 3381990"/>
                    <a:gd name="connsiteY92" fmla="*/ 1000125 h 2228850"/>
                    <a:gd name="connsiteX93" fmla="*/ 1972290 w 3381990"/>
                    <a:gd name="connsiteY93" fmla="*/ 1365250 h 2228850"/>
                    <a:gd name="connsiteX94" fmla="*/ 1683365 w 3381990"/>
                    <a:gd name="connsiteY94" fmla="*/ 1895475 h 2228850"/>
                    <a:gd name="connsiteX95" fmla="*/ 1743690 w 3381990"/>
                    <a:gd name="connsiteY95" fmla="*/ 1946275 h 2228850"/>
                    <a:gd name="connsiteX96" fmla="*/ 1756390 w 3381990"/>
                    <a:gd name="connsiteY96" fmla="*/ 2028825 h 2228850"/>
                    <a:gd name="connsiteX97" fmla="*/ 1927840 w 3381990"/>
                    <a:gd name="connsiteY97"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648315 w 3381990"/>
                    <a:gd name="connsiteY91" fmla="*/ 1622425 h 2228850"/>
                    <a:gd name="connsiteX92" fmla="*/ 848340 w 3381990"/>
                    <a:gd name="connsiteY92" fmla="*/ 1000125 h 2228850"/>
                    <a:gd name="connsiteX93" fmla="*/ 1972290 w 3381990"/>
                    <a:gd name="connsiteY93" fmla="*/ 1365250 h 2228850"/>
                    <a:gd name="connsiteX94" fmla="*/ 1683365 w 3381990"/>
                    <a:gd name="connsiteY94" fmla="*/ 1895475 h 2228850"/>
                    <a:gd name="connsiteX95" fmla="*/ 1743690 w 3381990"/>
                    <a:gd name="connsiteY95" fmla="*/ 1946275 h 2228850"/>
                    <a:gd name="connsiteX96" fmla="*/ 1756390 w 3381990"/>
                    <a:gd name="connsiteY96" fmla="*/ 2028825 h 2228850"/>
                    <a:gd name="connsiteX97" fmla="*/ 1927840 w 3381990"/>
                    <a:gd name="connsiteY97"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1006475 w 3371850"/>
                    <a:gd name="connsiteY90" fmla="*/ 749300 h 2228850"/>
                    <a:gd name="connsiteX91" fmla="*/ 0 w 3371850"/>
                    <a:gd name="connsiteY91" fmla="*/ 1397000 h 2228850"/>
                    <a:gd name="connsiteX92" fmla="*/ 638175 w 3371850"/>
                    <a:gd name="connsiteY92" fmla="*/ 1622425 h 2228850"/>
                    <a:gd name="connsiteX93" fmla="*/ 838200 w 3371850"/>
                    <a:gd name="connsiteY93" fmla="*/ 1000125 h 2228850"/>
                    <a:gd name="connsiteX94" fmla="*/ 1962150 w 3371850"/>
                    <a:gd name="connsiteY94" fmla="*/ 1365250 h 2228850"/>
                    <a:gd name="connsiteX95" fmla="*/ 1673225 w 3371850"/>
                    <a:gd name="connsiteY95" fmla="*/ 1895475 h 2228850"/>
                    <a:gd name="connsiteX96" fmla="*/ 1733550 w 3371850"/>
                    <a:gd name="connsiteY96" fmla="*/ 1946275 h 2228850"/>
                    <a:gd name="connsiteX97" fmla="*/ 1746250 w 3371850"/>
                    <a:gd name="connsiteY97" fmla="*/ 2028825 h 2228850"/>
                    <a:gd name="connsiteX98" fmla="*/ 1917700 w 3371850"/>
                    <a:gd name="connsiteY98"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708025 w 3371850"/>
                    <a:gd name="connsiteY90" fmla="*/ 863600 h 2228850"/>
                    <a:gd name="connsiteX91" fmla="*/ 0 w 3371850"/>
                    <a:gd name="connsiteY91" fmla="*/ 1397000 h 2228850"/>
                    <a:gd name="connsiteX92" fmla="*/ 638175 w 3371850"/>
                    <a:gd name="connsiteY92" fmla="*/ 1622425 h 2228850"/>
                    <a:gd name="connsiteX93" fmla="*/ 838200 w 3371850"/>
                    <a:gd name="connsiteY93" fmla="*/ 1000125 h 2228850"/>
                    <a:gd name="connsiteX94" fmla="*/ 1962150 w 3371850"/>
                    <a:gd name="connsiteY94" fmla="*/ 1365250 h 2228850"/>
                    <a:gd name="connsiteX95" fmla="*/ 1673225 w 3371850"/>
                    <a:gd name="connsiteY95" fmla="*/ 1895475 h 2228850"/>
                    <a:gd name="connsiteX96" fmla="*/ 1733550 w 3371850"/>
                    <a:gd name="connsiteY96" fmla="*/ 1946275 h 2228850"/>
                    <a:gd name="connsiteX97" fmla="*/ 1746250 w 3371850"/>
                    <a:gd name="connsiteY97" fmla="*/ 2028825 h 2228850"/>
                    <a:gd name="connsiteX98" fmla="*/ 1917700 w 3371850"/>
                    <a:gd name="connsiteY98"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911225 w 3371850"/>
                    <a:gd name="connsiteY90" fmla="*/ 72072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819150 w 3371850"/>
                    <a:gd name="connsiteY91" fmla="*/ 755650 h 2228850"/>
                    <a:gd name="connsiteX92" fmla="*/ 708025 w 3371850"/>
                    <a:gd name="connsiteY92" fmla="*/ 863600 h 2228850"/>
                    <a:gd name="connsiteX93" fmla="*/ 0 w 3371850"/>
                    <a:gd name="connsiteY93" fmla="*/ 1397000 h 2228850"/>
                    <a:gd name="connsiteX94" fmla="*/ 638175 w 3371850"/>
                    <a:gd name="connsiteY94" fmla="*/ 1622425 h 2228850"/>
                    <a:gd name="connsiteX95" fmla="*/ 838200 w 3371850"/>
                    <a:gd name="connsiteY95" fmla="*/ 1000125 h 2228850"/>
                    <a:gd name="connsiteX96" fmla="*/ 1962150 w 3371850"/>
                    <a:gd name="connsiteY96" fmla="*/ 1365250 h 2228850"/>
                    <a:gd name="connsiteX97" fmla="*/ 1673225 w 3371850"/>
                    <a:gd name="connsiteY97" fmla="*/ 1895475 h 2228850"/>
                    <a:gd name="connsiteX98" fmla="*/ 1733550 w 3371850"/>
                    <a:gd name="connsiteY98" fmla="*/ 1946275 h 2228850"/>
                    <a:gd name="connsiteX99" fmla="*/ 1746250 w 3371850"/>
                    <a:gd name="connsiteY99" fmla="*/ 2028825 h 2228850"/>
                    <a:gd name="connsiteX100" fmla="*/ 1917700 w 3371850"/>
                    <a:gd name="connsiteY100"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08025 w 3371850"/>
                    <a:gd name="connsiteY92" fmla="*/ 863600 h 2228850"/>
                    <a:gd name="connsiteX93" fmla="*/ 0 w 3371850"/>
                    <a:gd name="connsiteY93" fmla="*/ 1397000 h 2228850"/>
                    <a:gd name="connsiteX94" fmla="*/ 638175 w 3371850"/>
                    <a:gd name="connsiteY94" fmla="*/ 1622425 h 2228850"/>
                    <a:gd name="connsiteX95" fmla="*/ 838200 w 3371850"/>
                    <a:gd name="connsiteY95" fmla="*/ 1000125 h 2228850"/>
                    <a:gd name="connsiteX96" fmla="*/ 1962150 w 3371850"/>
                    <a:gd name="connsiteY96" fmla="*/ 1365250 h 2228850"/>
                    <a:gd name="connsiteX97" fmla="*/ 1673225 w 3371850"/>
                    <a:gd name="connsiteY97" fmla="*/ 1895475 h 2228850"/>
                    <a:gd name="connsiteX98" fmla="*/ 1733550 w 3371850"/>
                    <a:gd name="connsiteY98" fmla="*/ 1946275 h 2228850"/>
                    <a:gd name="connsiteX99" fmla="*/ 1746250 w 3371850"/>
                    <a:gd name="connsiteY99" fmla="*/ 2028825 h 2228850"/>
                    <a:gd name="connsiteX100" fmla="*/ 1917700 w 3371850"/>
                    <a:gd name="connsiteY100"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71525 w 3371850"/>
                    <a:gd name="connsiteY92" fmla="*/ 717550 h 2228850"/>
                    <a:gd name="connsiteX93" fmla="*/ 708025 w 3371850"/>
                    <a:gd name="connsiteY93" fmla="*/ 863600 h 2228850"/>
                    <a:gd name="connsiteX94" fmla="*/ 0 w 3371850"/>
                    <a:gd name="connsiteY94" fmla="*/ 1397000 h 2228850"/>
                    <a:gd name="connsiteX95" fmla="*/ 638175 w 3371850"/>
                    <a:gd name="connsiteY95" fmla="*/ 1622425 h 2228850"/>
                    <a:gd name="connsiteX96" fmla="*/ 838200 w 3371850"/>
                    <a:gd name="connsiteY96" fmla="*/ 1000125 h 2228850"/>
                    <a:gd name="connsiteX97" fmla="*/ 1962150 w 3371850"/>
                    <a:gd name="connsiteY97" fmla="*/ 1365250 h 2228850"/>
                    <a:gd name="connsiteX98" fmla="*/ 1673225 w 3371850"/>
                    <a:gd name="connsiteY98" fmla="*/ 1895475 h 2228850"/>
                    <a:gd name="connsiteX99" fmla="*/ 1733550 w 3371850"/>
                    <a:gd name="connsiteY99" fmla="*/ 1946275 h 2228850"/>
                    <a:gd name="connsiteX100" fmla="*/ 1746250 w 3371850"/>
                    <a:gd name="connsiteY100" fmla="*/ 2028825 h 2228850"/>
                    <a:gd name="connsiteX101" fmla="*/ 1917700 w 3371850"/>
                    <a:gd name="connsiteY101"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708025 w 3371850"/>
                    <a:gd name="connsiteY93" fmla="*/ 863600 h 2228850"/>
                    <a:gd name="connsiteX94" fmla="*/ 0 w 3371850"/>
                    <a:gd name="connsiteY94" fmla="*/ 1397000 h 2228850"/>
                    <a:gd name="connsiteX95" fmla="*/ 638175 w 3371850"/>
                    <a:gd name="connsiteY95" fmla="*/ 1622425 h 2228850"/>
                    <a:gd name="connsiteX96" fmla="*/ 838200 w 3371850"/>
                    <a:gd name="connsiteY96" fmla="*/ 1000125 h 2228850"/>
                    <a:gd name="connsiteX97" fmla="*/ 1962150 w 3371850"/>
                    <a:gd name="connsiteY97" fmla="*/ 1365250 h 2228850"/>
                    <a:gd name="connsiteX98" fmla="*/ 1673225 w 3371850"/>
                    <a:gd name="connsiteY98" fmla="*/ 1895475 h 2228850"/>
                    <a:gd name="connsiteX99" fmla="*/ 1733550 w 3371850"/>
                    <a:gd name="connsiteY99" fmla="*/ 1946275 h 2228850"/>
                    <a:gd name="connsiteX100" fmla="*/ 1746250 w 3371850"/>
                    <a:gd name="connsiteY100" fmla="*/ 2028825 h 2228850"/>
                    <a:gd name="connsiteX101" fmla="*/ 1917700 w 3371850"/>
                    <a:gd name="connsiteY101"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742950 w 3371850"/>
                    <a:gd name="connsiteY93" fmla="*/ 828675 h 2228850"/>
                    <a:gd name="connsiteX94" fmla="*/ 708025 w 3371850"/>
                    <a:gd name="connsiteY94" fmla="*/ 863600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708025 w 3371850"/>
                    <a:gd name="connsiteY94" fmla="*/ 863600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263525 w 3371850"/>
                    <a:gd name="connsiteY94" fmla="*/ 1317625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15925 w 3371850"/>
                    <a:gd name="connsiteY94" fmla="*/ 1041400 h 2228850"/>
                    <a:gd name="connsiteX95" fmla="*/ 263525 w 3371850"/>
                    <a:gd name="connsiteY95" fmla="*/ 1317625 h 2228850"/>
                    <a:gd name="connsiteX96" fmla="*/ 0 w 3371850"/>
                    <a:gd name="connsiteY96" fmla="*/ 1397000 h 2228850"/>
                    <a:gd name="connsiteX97" fmla="*/ 638175 w 3371850"/>
                    <a:gd name="connsiteY97" fmla="*/ 1622425 h 2228850"/>
                    <a:gd name="connsiteX98" fmla="*/ 838200 w 3371850"/>
                    <a:gd name="connsiteY98" fmla="*/ 1000125 h 2228850"/>
                    <a:gd name="connsiteX99" fmla="*/ 1962150 w 3371850"/>
                    <a:gd name="connsiteY99" fmla="*/ 1365250 h 2228850"/>
                    <a:gd name="connsiteX100" fmla="*/ 1673225 w 3371850"/>
                    <a:gd name="connsiteY100" fmla="*/ 1895475 h 2228850"/>
                    <a:gd name="connsiteX101" fmla="*/ 1733550 w 3371850"/>
                    <a:gd name="connsiteY101" fmla="*/ 1946275 h 2228850"/>
                    <a:gd name="connsiteX102" fmla="*/ 1746250 w 3371850"/>
                    <a:gd name="connsiteY102" fmla="*/ 2028825 h 2228850"/>
                    <a:gd name="connsiteX103" fmla="*/ 1917700 w 3371850"/>
                    <a:gd name="connsiteY103"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15925 w 3371850"/>
                    <a:gd name="connsiteY94" fmla="*/ 1041400 h 2228850"/>
                    <a:gd name="connsiteX95" fmla="*/ 263525 w 3371850"/>
                    <a:gd name="connsiteY95" fmla="*/ 1317625 h 2228850"/>
                    <a:gd name="connsiteX96" fmla="*/ 0 w 3371850"/>
                    <a:gd name="connsiteY96" fmla="*/ 1397000 h 2228850"/>
                    <a:gd name="connsiteX97" fmla="*/ 638175 w 3371850"/>
                    <a:gd name="connsiteY97" fmla="*/ 1622425 h 2228850"/>
                    <a:gd name="connsiteX98" fmla="*/ 838200 w 3371850"/>
                    <a:gd name="connsiteY98" fmla="*/ 1000125 h 2228850"/>
                    <a:gd name="connsiteX99" fmla="*/ 1962150 w 3371850"/>
                    <a:gd name="connsiteY99" fmla="*/ 1365250 h 2228850"/>
                    <a:gd name="connsiteX100" fmla="*/ 1673225 w 3371850"/>
                    <a:gd name="connsiteY100" fmla="*/ 1895475 h 2228850"/>
                    <a:gd name="connsiteX101" fmla="*/ 1733550 w 3371850"/>
                    <a:gd name="connsiteY101" fmla="*/ 1946275 h 2228850"/>
                    <a:gd name="connsiteX102" fmla="*/ 1746250 w 3371850"/>
                    <a:gd name="connsiteY102" fmla="*/ 2028825 h 2228850"/>
                    <a:gd name="connsiteX103" fmla="*/ 1917700 w 3371850"/>
                    <a:gd name="connsiteY103"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69900 w 3371850"/>
                    <a:gd name="connsiteY94" fmla="*/ 803275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88950 w 3371850"/>
                    <a:gd name="connsiteY94" fmla="*/ 812800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52450 w 3371850"/>
                    <a:gd name="connsiteY93" fmla="*/ 644525 h 2228850"/>
                    <a:gd name="connsiteX94" fmla="*/ 488950 w 3371850"/>
                    <a:gd name="connsiteY94" fmla="*/ 812800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52450 w 3371850"/>
                    <a:gd name="connsiteY93" fmla="*/ 644525 h 2228850"/>
                    <a:gd name="connsiteX94" fmla="*/ 488950 w 3371850"/>
                    <a:gd name="connsiteY94" fmla="*/ 812800 h 2228850"/>
                    <a:gd name="connsiteX95" fmla="*/ 415925 w 3371850"/>
                    <a:gd name="connsiteY95" fmla="*/ 1041400 h 2228850"/>
                    <a:gd name="connsiteX96" fmla="*/ 101600 w 3371850"/>
                    <a:gd name="connsiteY96" fmla="*/ 1085850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58617 w 3412767"/>
                    <a:gd name="connsiteY0" fmla="*/ 2133600 h 2228850"/>
                    <a:gd name="connsiteX1" fmla="*/ 2079267 w 3412767"/>
                    <a:gd name="connsiteY1" fmla="*/ 1866900 h 2228850"/>
                    <a:gd name="connsiteX2" fmla="*/ 2161817 w 3412767"/>
                    <a:gd name="connsiteY2" fmla="*/ 1892300 h 2228850"/>
                    <a:gd name="connsiteX3" fmla="*/ 2218967 w 3412767"/>
                    <a:gd name="connsiteY3" fmla="*/ 1765300 h 2228850"/>
                    <a:gd name="connsiteX4" fmla="*/ 2511067 w 3412767"/>
                    <a:gd name="connsiteY4" fmla="*/ 1924050 h 2228850"/>
                    <a:gd name="connsiteX5" fmla="*/ 2460267 w 3412767"/>
                    <a:gd name="connsiteY5" fmla="*/ 2000250 h 2228850"/>
                    <a:gd name="connsiteX6" fmla="*/ 2434867 w 3412767"/>
                    <a:gd name="connsiteY6" fmla="*/ 2000250 h 2228850"/>
                    <a:gd name="connsiteX7" fmla="*/ 2415817 w 3412767"/>
                    <a:gd name="connsiteY7" fmla="*/ 2127250 h 2228850"/>
                    <a:gd name="connsiteX8" fmla="*/ 2765067 w 3412767"/>
                    <a:gd name="connsiteY8" fmla="*/ 2228850 h 2228850"/>
                    <a:gd name="connsiteX9" fmla="*/ 2803167 w 3412767"/>
                    <a:gd name="connsiteY9" fmla="*/ 2159000 h 2228850"/>
                    <a:gd name="connsiteX10" fmla="*/ 2866667 w 3412767"/>
                    <a:gd name="connsiteY10" fmla="*/ 2146300 h 2228850"/>
                    <a:gd name="connsiteX11" fmla="*/ 2847617 w 3412767"/>
                    <a:gd name="connsiteY11" fmla="*/ 2032000 h 2228850"/>
                    <a:gd name="connsiteX12" fmla="*/ 3279417 w 3412767"/>
                    <a:gd name="connsiteY12" fmla="*/ 2038350 h 2228850"/>
                    <a:gd name="connsiteX13" fmla="*/ 3412767 w 3412767"/>
                    <a:gd name="connsiteY13" fmla="*/ 1695450 h 2228850"/>
                    <a:gd name="connsiteX14" fmla="*/ 3311167 w 3412767"/>
                    <a:gd name="connsiteY14" fmla="*/ 1651000 h 2228850"/>
                    <a:gd name="connsiteX15" fmla="*/ 3241317 w 3412767"/>
                    <a:gd name="connsiteY15" fmla="*/ 1606550 h 2228850"/>
                    <a:gd name="connsiteX16" fmla="*/ 3139717 w 3412767"/>
                    <a:gd name="connsiteY16" fmla="*/ 1416050 h 2228850"/>
                    <a:gd name="connsiteX17" fmla="*/ 3088917 w 3412767"/>
                    <a:gd name="connsiteY17" fmla="*/ 1314450 h 2228850"/>
                    <a:gd name="connsiteX18" fmla="*/ 3088917 w 3412767"/>
                    <a:gd name="connsiteY18" fmla="*/ 1270000 h 2228850"/>
                    <a:gd name="connsiteX19" fmla="*/ 3050817 w 3412767"/>
                    <a:gd name="connsiteY19" fmla="*/ 1079500 h 2228850"/>
                    <a:gd name="connsiteX20" fmla="*/ 2974617 w 3412767"/>
                    <a:gd name="connsiteY20" fmla="*/ 882650 h 2228850"/>
                    <a:gd name="connsiteX21" fmla="*/ 2923817 w 3412767"/>
                    <a:gd name="connsiteY21" fmla="*/ 882650 h 2228850"/>
                    <a:gd name="connsiteX22" fmla="*/ 2911117 w 3412767"/>
                    <a:gd name="connsiteY22" fmla="*/ 819150 h 2228850"/>
                    <a:gd name="connsiteX23" fmla="*/ 2911117 w 3412767"/>
                    <a:gd name="connsiteY23" fmla="*/ 819150 h 2228850"/>
                    <a:gd name="connsiteX24" fmla="*/ 2968267 w 3412767"/>
                    <a:gd name="connsiteY24" fmla="*/ 819150 h 2228850"/>
                    <a:gd name="connsiteX25" fmla="*/ 2923817 w 3412767"/>
                    <a:gd name="connsiteY25" fmla="*/ 622300 h 2228850"/>
                    <a:gd name="connsiteX26" fmla="*/ 2860317 w 3412767"/>
                    <a:gd name="connsiteY26" fmla="*/ 355600 h 2228850"/>
                    <a:gd name="connsiteX27" fmla="*/ 2790467 w 3412767"/>
                    <a:gd name="connsiteY27" fmla="*/ 165100 h 2228850"/>
                    <a:gd name="connsiteX28" fmla="*/ 2752367 w 3412767"/>
                    <a:gd name="connsiteY28" fmla="*/ 76200 h 2228850"/>
                    <a:gd name="connsiteX29" fmla="*/ 2695217 w 3412767"/>
                    <a:gd name="connsiteY29" fmla="*/ 50800 h 2228850"/>
                    <a:gd name="connsiteX30" fmla="*/ 2631717 w 3412767"/>
                    <a:gd name="connsiteY30" fmla="*/ 25400 h 2228850"/>
                    <a:gd name="connsiteX31" fmla="*/ 2434867 w 3412767"/>
                    <a:gd name="connsiteY31" fmla="*/ 0 h 2228850"/>
                    <a:gd name="connsiteX32" fmla="*/ 2396767 w 3412767"/>
                    <a:gd name="connsiteY32" fmla="*/ 57150 h 2228850"/>
                    <a:gd name="connsiteX33" fmla="*/ 2358667 w 3412767"/>
                    <a:gd name="connsiteY33" fmla="*/ 19050 h 2228850"/>
                    <a:gd name="connsiteX34" fmla="*/ 2231667 w 3412767"/>
                    <a:gd name="connsiteY34" fmla="*/ 19050 h 2228850"/>
                    <a:gd name="connsiteX35" fmla="*/ 2098317 w 3412767"/>
                    <a:gd name="connsiteY35" fmla="*/ 25400 h 2228850"/>
                    <a:gd name="connsiteX36" fmla="*/ 2072917 w 3412767"/>
                    <a:gd name="connsiteY36" fmla="*/ 57150 h 2228850"/>
                    <a:gd name="connsiteX37" fmla="*/ 2022117 w 3412767"/>
                    <a:gd name="connsiteY37" fmla="*/ 57150 h 2228850"/>
                    <a:gd name="connsiteX38" fmla="*/ 2003067 w 3412767"/>
                    <a:gd name="connsiteY38" fmla="*/ 50800 h 2228850"/>
                    <a:gd name="connsiteX39" fmla="*/ 2041167 w 3412767"/>
                    <a:gd name="connsiteY39" fmla="*/ 133350 h 2228850"/>
                    <a:gd name="connsiteX40" fmla="*/ 1977667 w 3412767"/>
                    <a:gd name="connsiteY40" fmla="*/ 209550 h 2228850"/>
                    <a:gd name="connsiteX41" fmla="*/ 1939567 w 3412767"/>
                    <a:gd name="connsiteY41" fmla="*/ 222250 h 2228850"/>
                    <a:gd name="connsiteX42" fmla="*/ 1888767 w 3412767"/>
                    <a:gd name="connsiteY42" fmla="*/ 234950 h 2228850"/>
                    <a:gd name="connsiteX43" fmla="*/ 1850667 w 3412767"/>
                    <a:gd name="connsiteY43" fmla="*/ 234950 h 2228850"/>
                    <a:gd name="connsiteX44" fmla="*/ 1850667 w 3412767"/>
                    <a:gd name="connsiteY44" fmla="*/ 279400 h 2228850"/>
                    <a:gd name="connsiteX45" fmla="*/ 1831617 w 3412767"/>
                    <a:gd name="connsiteY45" fmla="*/ 304800 h 2228850"/>
                    <a:gd name="connsiteX46" fmla="*/ 1876067 w 3412767"/>
                    <a:gd name="connsiteY46" fmla="*/ 349250 h 2228850"/>
                    <a:gd name="connsiteX47" fmla="*/ 1907817 w 3412767"/>
                    <a:gd name="connsiteY47" fmla="*/ 419100 h 2228850"/>
                    <a:gd name="connsiteX48" fmla="*/ 1933217 w 3412767"/>
                    <a:gd name="connsiteY48" fmla="*/ 431800 h 2228850"/>
                    <a:gd name="connsiteX49" fmla="*/ 2003067 w 3412767"/>
                    <a:gd name="connsiteY49" fmla="*/ 431800 h 2228850"/>
                    <a:gd name="connsiteX50" fmla="*/ 2003067 w 3412767"/>
                    <a:gd name="connsiteY50" fmla="*/ 501650 h 2228850"/>
                    <a:gd name="connsiteX51" fmla="*/ 2091967 w 3412767"/>
                    <a:gd name="connsiteY51" fmla="*/ 527050 h 2228850"/>
                    <a:gd name="connsiteX52" fmla="*/ 2238017 w 3412767"/>
                    <a:gd name="connsiteY52" fmla="*/ 533400 h 2228850"/>
                    <a:gd name="connsiteX53" fmla="*/ 2345967 w 3412767"/>
                    <a:gd name="connsiteY53" fmla="*/ 590550 h 2228850"/>
                    <a:gd name="connsiteX54" fmla="*/ 2358667 w 3412767"/>
                    <a:gd name="connsiteY54" fmla="*/ 723900 h 2228850"/>
                    <a:gd name="connsiteX55" fmla="*/ 2345967 w 3412767"/>
                    <a:gd name="connsiteY55" fmla="*/ 825500 h 2228850"/>
                    <a:gd name="connsiteX56" fmla="*/ 2269767 w 3412767"/>
                    <a:gd name="connsiteY56" fmla="*/ 838200 h 2228850"/>
                    <a:gd name="connsiteX57" fmla="*/ 2282467 w 3412767"/>
                    <a:gd name="connsiteY57" fmla="*/ 914400 h 2228850"/>
                    <a:gd name="connsiteX58" fmla="*/ 2288817 w 3412767"/>
                    <a:gd name="connsiteY58" fmla="*/ 952500 h 2228850"/>
                    <a:gd name="connsiteX59" fmla="*/ 2333267 w 3412767"/>
                    <a:gd name="connsiteY59" fmla="*/ 939800 h 2228850"/>
                    <a:gd name="connsiteX60" fmla="*/ 2326917 w 3412767"/>
                    <a:gd name="connsiteY60" fmla="*/ 1009650 h 2228850"/>
                    <a:gd name="connsiteX61" fmla="*/ 2320567 w 3412767"/>
                    <a:gd name="connsiteY61" fmla="*/ 1193800 h 2228850"/>
                    <a:gd name="connsiteX62" fmla="*/ 2307867 w 3412767"/>
                    <a:gd name="connsiteY62" fmla="*/ 1276350 h 2228850"/>
                    <a:gd name="connsiteX63" fmla="*/ 2269767 w 3412767"/>
                    <a:gd name="connsiteY63" fmla="*/ 1289050 h 2228850"/>
                    <a:gd name="connsiteX64" fmla="*/ 2231667 w 3412767"/>
                    <a:gd name="connsiteY64" fmla="*/ 1270000 h 2228850"/>
                    <a:gd name="connsiteX65" fmla="*/ 2212617 w 3412767"/>
                    <a:gd name="connsiteY65" fmla="*/ 1244600 h 2228850"/>
                    <a:gd name="connsiteX66" fmla="*/ 2206267 w 3412767"/>
                    <a:gd name="connsiteY66" fmla="*/ 1174750 h 2228850"/>
                    <a:gd name="connsiteX67" fmla="*/ 2199917 w 3412767"/>
                    <a:gd name="connsiteY67" fmla="*/ 1104900 h 2228850"/>
                    <a:gd name="connsiteX68" fmla="*/ 2149117 w 3412767"/>
                    <a:gd name="connsiteY68" fmla="*/ 1073150 h 2228850"/>
                    <a:gd name="connsiteX69" fmla="*/ 2085617 w 3412767"/>
                    <a:gd name="connsiteY69" fmla="*/ 1079500 h 2228850"/>
                    <a:gd name="connsiteX70" fmla="*/ 2047517 w 3412767"/>
                    <a:gd name="connsiteY70" fmla="*/ 1016000 h 2228850"/>
                    <a:gd name="connsiteX71" fmla="*/ 1984017 w 3412767"/>
                    <a:gd name="connsiteY71" fmla="*/ 984250 h 2228850"/>
                    <a:gd name="connsiteX72" fmla="*/ 1926867 w 3412767"/>
                    <a:gd name="connsiteY72" fmla="*/ 984250 h 2228850"/>
                    <a:gd name="connsiteX73" fmla="*/ 1844317 w 3412767"/>
                    <a:gd name="connsiteY73" fmla="*/ 939800 h 2228850"/>
                    <a:gd name="connsiteX74" fmla="*/ 1799867 w 3412767"/>
                    <a:gd name="connsiteY74" fmla="*/ 895350 h 2228850"/>
                    <a:gd name="connsiteX75" fmla="*/ 1710967 w 3412767"/>
                    <a:gd name="connsiteY75" fmla="*/ 863600 h 2228850"/>
                    <a:gd name="connsiteX76" fmla="*/ 1552217 w 3412767"/>
                    <a:gd name="connsiteY76" fmla="*/ 819150 h 2228850"/>
                    <a:gd name="connsiteX77" fmla="*/ 1488717 w 3412767"/>
                    <a:gd name="connsiteY77" fmla="*/ 787400 h 2228850"/>
                    <a:gd name="connsiteX78" fmla="*/ 1463317 w 3412767"/>
                    <a:gd name="connsiteY78" fmla="*/ 762000 h 2228850"/>
                    <a:gd name="connsiteX79" fmla="*/ 1406167 w 3412767"/>
                    <a:gd name="connsiteY79" fmla="*/ 762000 h 2228850"/>
                    <a:gd name="connsiteX80" fmla="*/ 1380767 w 3412767"/>
                    <a:gd name="connsiteY80" fmla="*/ 774700 h 2228850"/>
                    <a:gd name="connsiteX81" fmla="*/ 1342667 w 3412767"/>
                    <a:gd name="connsiteY81" fmla="*/ 762000 h 2228850"/>
                    <a:gd name="connsiteX82" fmla="*/ 1285517 w 3412767"/>
                    <a:gd name="connsiteY82" fmla="*/ 730250 h 2228850"/>
                    <a:gd name="connsiteX83" fmla="*/ 1266467 w 3412767"/>
                    <a:gd name="connsiteY83" fmla="*/ 730250 h 2228850"/>
                    <a:gd name="connsiteX84" fmla="*/ 1228367 w 3412767"/>
                    <a:gd name="connsiteY84" fmla="*/ 717550 h 2228850"/>
                    <a:gd name="connsiteX85" fmla="*/ 1177567 w 3412767"/>
                    <a:gd name="connsiteY85" fmla="*/ 717550 h 2228850"/>
                    <a:gd name="connsiteX86" fmla="*/ 1164867 w 3412767"/>
                    <a:gd name="connsiteY86" fmla="*/ 717550 h 2228850"/>
                    <a:gd name="connsiteX87" fmla="*/ 1228367 w 3412767"/>
                    <a:gd name="connsiteY87" fmla="*/ 609600 h 2228850"/>
                    <a:gd name="connsiteX88" fmla="*/ 1095017 w 3412767"/>
                    <a:gd name="connsiteY88" fmla="*/ 552450 h 2228850"/>
                    <a:gd name="connsiteX89" fmla="*/ 1075967 w 3412767"/>
                    <a:gd name="connsiteY89" fmla="*/ 628650 h 2228850"/>
                    <a:gd name="connsiteX90" fmla="*/ 933092 w 3412767"/>
                    <a:gd name="connsiteY90" fmla="*/ 663575 h 2228850"/>
                    <a:gd name="connsiteX91" fmla="*/ 802917 w 3412767"/>
                    <a:gd name="connsiteY91" fmla="*/ 615950 h 2228850"/>
                    <a:gd name="connsiteX92" fmla="*/ 771167 w 3412767"/>
                    <a:gd name="connsiteY92" fmla="*/ 688975 h 2228850"/>
                    <a:gd name="connsiteX93" fmla="*/ 593367 w 3412767"/>
                    <a:gd name="connsiteY93" fmla="*/ 644525 h 2228850"/>
                    <a:gd name="connsiteX94" fmla="*/ 529867 w 3412767"/>
                    <a:gd name="connsiteY94" fmla="*/ 812800 h 2228850"/>
                    <a:gd name="connsiteX95" fmla="*/ 456842 w 3412767"/>
                    <a:gd name="connsiteY95" fmla="*/ 1041400 h 2228850"/>
                    <a:gd name="connsiteX96" fmla="*/ 142517 w 3412767"/>
                    <a:gd name="connsiteY96" fmla="*/ 1085850 h 2228850"/>
                    <a:gd name="connsiteX97" fmla="*/ 72667 w 3412767"/>
                    <a:gd name="connsiteY97" fmla="*/ 1254125 h 2228850"/>
                    <a:gd name="connsiteX98" fmla="*/ 40917 w 3412767"/>
                    <a:gd name="connsiteY98" fmla="*/ 1397000 h 2228850"/>
                    <a:gd name="connsiteX99" fmla="*/ 679092 w 3412767"/>
                    <a:gd name="connsiteY99" fmla="*/ 1622425 h 2228850"/>
                    <a:gd name="connsiteX100" fmla="*/ 879117 w 3412767"/>
                    <a:gd name="connsiteY100" fmla="*/ 1000125 h 2228850"/>
                    <a:gd name="connsiteX101" fmla="*/ 2003067 w 3412767"/>
                    <a:gd name="connsiteY101" fmla="*/ 1365250 h 2228850"/>
                    <a:gd name="connsiteX102" fmla="*/ 1714142 w 3412767"/>
                    <a:gd name="connsiteY102" fmla="*/ 1895475 h 2228850"/>
                    <a:gd name="connsiteX103" fmla="*/ 1774467 w 3412767"/>
                    <a:gd name="connsiteY103" fmla="*/ 1946275 h 2228850"/>
                    <a:gd name="connsiteX104" fmla="*/ 1787167 w 3412767"/>
                    <a:gd name="connsiteY104" fmla="*/ 2028825 h 2228850"/>
                    <a:gd name="connsiteX105" fmla="*/ 1958617 w 3412767"/>
                    <a:gd name="connsiteY105" fmla="*/ 2133600 h 2228850"/>
                    <a:gd name="connsiteX0" fmla="*/ 1956686 w 3410836"/>
                    <a:gd name="connsiteY0" fmla="*/ 2133600 h 2228850"/>
                    <a:gd name="connsiteX1" fmla="*/ 2077336 w 3410836"/>
                    <a:gd name="connsiteY1" fmla="*/ 1866900 h 2228850"/>
                    <a:gd name="connsiteX2" fmla="*/ 2159886 w 3410836"/>
                    <a:gd name="connsiteY2" fmla="*/ 1892300 h 2228850"/>
                    <a:gd name="connsiteX3" fmla="*/ 2217036 w 3410836"/>
                    <a:gd name="connsiteY3" fmla="*/ 1765300 h 2228850"/>
                    <a:gd name="connsiteX4" fmla="*/ 2509136 w 3410836"/>
                    <a:gd name="connsiteY4" fmla="*/ 1924050 h 2228850"/>
                    <a:gd name="connsiteX5" fmla="*/ 2458336 w 3410836"/>
                    <a:gd name="connsiteY5" fmla="*/ 2000250 h 2228850"/>
                    <a:gd name="connsiteX6" fmla="*/ 2432936 w 3410836"/>
                    <a:gd name="connsiteY6" fmla="*/ 2000250 h 2228850"/>
                    <a:gd name="connsiteX7" fmla="*/ 2413886 w 3410836"/>
                    <a:gd name="connsiteY7" fmla="*/ 2127250 h 2228850"/>
                    <a:gd name="connsiteX8" fmla="*/ 2763136 w 3410836"/>
                    <a:gd name="connsiteY8" fmla="*/ 2228850 h 2228850"/>
                    <a:gd name="connsiteX9" fmla="*/ 2801236 w 3410836"/>
                    <a:gd name="connsiteY9" fmla="*/ 2159000 h 2228850"/>
                    <a:gd name="connsiteX10" fmla="*/ 2864736 w 3410836"/>
                    <a:gd name="connsiteY10" fmla="*/ 2146300 h 2228850"/>
                    <a:gd name="connsiteX11" fmla="*/ 2845686 w 3410836"/>
                    <a:gd name="connsiteY11" fmla="*/ 2032000 h 2228850"/>
                    <a:gd name="connsiteX12" fmla="*/ 3277486 w 3410836"/>
                    <a:gd name="connsiteY12" fmla="*/ 2038350 h 2228850"/>
                    <a:gd name="connsiteX13" fmla="*/ 3410836 w 3410836"/>
                    <a:gd name="connsiteY13" fmla="*/ 1695450 h 2228850"/>
                    <a:gd name="connsiteX14" fmla="*/ 3309236 w 3410836"/>
                    <a:gd name="connsiteY14" fmla="*/ 1651000 h 2228850"/>
                    <a:gd name="connsiteX15" fmla="*/ 3239386 w 3410836"/>
                    <a:gd name="connsiteY15" fmla="*/ 1606550 h 2228850"/>
                    <a:gd name="connsiteX16" fmla="*/ 3137786 w 3410836"/>
                    <a:gd name="connsiteY16" fmla="*/ 1416050 h 2228850"/>
                    <a:gd name="connsiteX17" fmla="*/ 3086986 w 3410836"/>
                    <a:gd name="connsiteY17" fmla="*/ 1314450 h 2228850"/>
                    <a:gd name="connsiteX18" fmla="*/ 3086986 w 3410836"/>
                    <a:gd name="connsiteY18" fmla="*/ 1270000 h 2228850"/>
                    <a:gd name="connsiteX19" fmla="*/ 3048886 w 3410836"/>
                    <a:gd name="connsiteY19" fmla="*/ 1079500 h 2228850"/>
                    <a:gd name="connsiteX20" fmla="*/ 2972686 w 3410836"/>
                    <a:gd name="connsiteY20" fmla="*/ 882650 h 2228850"/>
                    <a:gd name="connsiteX21" fmla="*/ 2921886 w 3410836"/>
                    <a:gd name="connsiteY21" fmla="*/ 882650 h 2228850"/>
                    <a:gd name="connsiteX22" fmla="*/ 2909186 w 3410836"/>
                    <a:gd name="connsiteY22" fmla="*/ 819150 h 2228850"/>
                    <a:gd name="connsiteX23" fmla="*/ 2909186 w 3410836"/>
                    <a:gd name="connsiteY23" fmla="*/ 819150 h 2228850"/>
                    <a:gd name="connsiteX24" fmla="*/ 2966336 w 3410836"/>
                    <a:gd name="connsiteY24" fmla="*/ 819150 h 2228850"/>
                    <a:gd name="connsiteX25" fmla="*/ 2921886 w 3410836"/>
                    <a:gd name="connsiteY25" fmla="*/ 622300 h 2228850"/>
                    <a:gd name="connsiteX26" fmla="*/ 2858386 w 3410836"/>
                    <a:gd name="connsiteY26" fmla="*/ 355600 h 2228850"/>
                    <a:gd name="connsiteX27" fmla="*/ 2788536 w 3410836"/>
                    <a:gd name="connsiteY27" fmla="*/ 165100 h 2228850"/>
                    <a:gd name="connsiteX28" fmla="*/ 2750436 w 3410836"/>
                    <a:gd name="connsiteY28" fmla="*/ 76200 h 2228850"/>
                    <a:gd name="connsiteX29" fmla="*/ 2693286 w 3410836"/>
                    <a:gd name="connsiteY29" fmla="*/ 50800 h 2228850"/>
                    <a:gd name="connsiteX30" fmla="*/ 2629786 w 3410836"/>
                    <a:gd name="connsiteY30" fmla="*/ 25400 h 2228850"/>
                    <a:gd name="connsiteX31" fmla="*/ 2432936 w 3410836"/>
                    <a:gd name="connsiteY31" fmla="*/ 0 h 2228850"/>
                    <a:gd name="connsiteX32" fmla="*/ 2394836 w 3410836"/>
                    <a:gd name="connsiteY32" fmla="*/ 57150 h 2228850"/>
                    <a:gd name="connsiteX33" fmla="*/ 2356736 w 3410836"/>
                    <a:gd name="connsiteY33" fmla="*/ 19050 h 2228850"/>
                    <a:gd name="connsiteX34" fmla="*/ 2229736 w 3410836"/>
                    <a:gd name="connsiteY34" fmla="*/ 19050 h 2228850"/>
                    <a:gd name="connsiteX35" fmla="*/ 2096386 w 3410836"/>
                    <a:gd name="connsiteY35" fmla="*/ 25400 h 2228850"/>
                    <a:gd name="connsiteX36" fmla="*/ 2070986 w 3410836"/>
                    <a:gd name="connsiteY36" fmla="*/ 57150 h 2228850"/>
                    <a:gd name="connsiteX37" fmla="*/ 2020186 w 3410836"/>
                    <a:gd name="connsiteY37" fmla="*/ 57150 h 2228850"/>
                    <a:gd name="connsiteX38" fmla="*/ 2001136 w 3410836"/>
                    <a:gd name="connsiteY38" fmla="*/ 50800 h 2228850"/>
                    <a:gd name="connsiteX39" fmla="*/ 2039236 w 3410836"/>
                    <a:gd name="connsiteY39" fmla="*/ 133350 h 2228850"/>
                    <a:gd name="connsiteX40" fmla="*/ 1975736 w 3410836"/>
                    <a:gd name="connsiteY40" fmla="*/ 209550 h 2228850"/>
                    <a:gd name="connsiteX41" fmla="*/ 1937636 w 3410836"/>
                    <a:gd name="connsiteY41" fmla="*/ 222250 h 2228850"/>
                    <a:gd name="connsiteX42" fmla="*/ 1886836 w 3410836"/>
                    <a:gd name="connsiteY42" fmla="*/ 234950 h 2228850"/>
                    <a:gd name="connsiteX43" fmla="*/ 1848736 w 3410836"/>
                    <a:gd name="connsiteY43" fmla="*/ 234950 h 2228850"/>
                    <a:gd name="connsiteX44" fmla="*/ 1848736 w 3410836"/>
                    <a:gd name="connsiteY44" fmla="*/ 279400 h 2228850"/>
                    <a:gd name="connsiteX45" fmla="*/ 1829686 w 3410836"/>
                    <a:gd name="connsiteY45" fmla="*/ 304800 h 2228850"/>
                    <a:gd name="connsiteX46" fmla="*/ 1874136 w 3410836"/>
                    <a:gd name="connsiteY46" fmla="*/ 349250 h 2228850"/>
                    <a:gd name="connsiteX47" fmla="*/ 1905886 w 3410836"/>
                    <a:gd name="connsiteY47" fmla="*/ 419100 h 2228850"/>
                    <a:gd name="connsiteX48" fmla="*/ 1931286 w 3410836"/>
                    <a:gd name="connsiteY48" fmla="*/ 431800 h 2228850"/>
                    <a:gd name="connsiteX49" fmla="*/ 2001136 w 3410836"/>
                    <a:gd name="connsiteY49" fmla="*/ 431800 h 2228850"/>
                    <a:gd name="connsiteX50" fmla="*/ 2001136 w 3410836"/>
                    <a:gd name="connsiteY50" fmla="*/ 501650 h 2228850"/>
                    <a:gd name="connsiteX51" fmla="*/ 2090036 w 3410836"/>
                    <a:gd name="connsiteY51" fmla="*/ 527050 h 2228850"/>
                    <a:gd name="connsiteX52" fmla="*/ 2236086 w 3410836"/>
                    <a:gd name="connsiteY52" fmla="*/ 533400 h 2228850"/>
                    <a:gd name="connsiteX53" fmla="*/ 2344036 w 3410836"/>
                    <a:gd name="connsiteY53" fmla="*/ 590550 h 2228850"/>
                    <a:gd name="connsiteX54" fmla="*/ 2356736 w 3410836"/>
                    <a:gd name="connsiteY54" fmla="*/ 723900 h 2228850"/>
                    <a:gd name="connsiteX55" fmla="*/ 2344036 w 3410836"/>
                    <a:gd name="connsiteY55" fmla="*/ 825500 h 2228850"/>
                    <a:gd name="connsiteX56" fmla="*/ 2267836 w 3410836"/>
                    <a:gd name="connsiteY56" fmla="*/ 838200 h 2228850"/>
                    <a:gd name="connsiteX57" fmla="*/ 2280536 w 3410836"/>
                    <a:gd name="connsiteY57" fmla="*/ 914400 h 2228850"/>
                    <a:gd name="connsiteX58" fmla="*/ 2286886 w 3410836"/>
                    <a:gd name="connsiteY58" fmla="*/ 952500 h 2228850"/>
                    <a:gd name="connsiteX59" fmla="*/ 2331336 w 3410836"/>
                    <a:gd name="connsiteY59" fmla="*/ 939800 h 2228850"/>
                    <a:gd name="connsiteX60" fmla="*/ 2324986 w 3410836"/>
                    <a:gd name="connsiteY60" fmla="*/ 1009650 h 2228850"/>
                    <a:gd name="connsiteX61" fmla="*/ 2318636 w 3410836"/>
                    <a:gd name="connsiteY61" fmla="*/ 1193800 h 2228850"/>
                    <a:gd name="connsiteX62" fmla="*/ 2305936 w 3410836"/>
                    <a:gd name="connsiteY62" fmla="*/ 1276350 h 2228850"/>
                    <a:gd name="connsiteX63" fmla="*/ 2267836 w 3410836"/>
                    <a:gd name="connsiteY63" fmla="*/ 1289050 h 2228850"/>
                    <a:gd name="connsiteX64" fmla="*/ 2229736 w 3410836"/>
                    <a:gd name="connsiteY64" fmla="*/ 1270000 h 2228850"/>
                    <a:gd name="connsiteX65" fmla="*/ 2210686 w 3410836"/>
                    <a:gd name="connsiteY65" fmla="*/ 1244600 h 2228850"/>
                    <a:gd name="connsiteX66" fmla="*/ 2204336 w 3410836"/>
                    <a:gd name="connsiteY66" fmla="*/ 1174750 h 2228850"/>
                    <a:gd name="connsiteX67" fmla="*/ 2197986 w 3410836"/>
                    <a:gd name="connsiteY67" fmla="*/ 1104900 h 2228850"/>
                    <a:gd name="connsiteX68" fmla="*/ 2147186 w 3410836"/>
                    <a:gd name="connsiteY68" fmla="*/ 1073150 h 2228850"/>
                    <a:gd name="connsiteX69" fmla="*/ 2083686 w 3410836"/>
                    <a:gd name="connsiteY69" fmla="*/ 1079500 h 2228850"/>
                    <a:gd name="connsiteX70" fmla="*/ 2045586 w 3410836"/>
                    <a:gd name="connsiteY70" fmla="*/ 1016000 h 2228850"/>
                    <a:gd name="connsiteX71" fmla="*/ 1982086 w 3410836"/>
                    <a:gd name="connsiteY71" fmla="*/ 984250 h 2228850"/>
                    <a:gd name="connsiteX72" fmla="*/ 1924936 w 3410836"/>
                    <a:gd name="connsiteY72" fmla="*/ 984250 h 2228850"/>
                    <a:gd name="connsiteX73" fmla="*/ 1842386 w 3410836"/>
                    <a:gd name="connsiteY73" fmla="*/ 939800 h 2228850"/>
                    <a:gd name="connsiteX74" fmla="*/ 1797936 w 3410836"/>
                    <a:gd name="connsiteY74" fmla="*/ 895350 h 2228850"/>
                    <a:gd name="connsiteX75" fmla="*/ 1709036 w 3410836"/>
                    <a:gd name="connsiteY75" fmla="*/ 863600 h 2228850"/>
                    <a:gd name="connsiteX76" fmla="*/ 1550286 w 3410836"/>
                    <a:gd name="connsiteY76" fmla="*/ 819150 h 2228850"/>
                    <a:gd name="connsiteX77" fmla="*/ 1486786 w 3410836"/>
                    <a:gd name="connsiteY77" fmla="*/ 787400 h 2228850"/>
                    <a:gd name="connsiteX78" fmla="*/ 1461386 w 3410836"/>
                    <a:gd name="connsiteY78" fmla="*/ 762000 h 2228850"/>
                    <a:gd name="connsiteX79" fmla="*/ 1404236 w 3410836"/>
                    <a:gd name="connsiteY79" fmla="*/ 762000 h 2228850"/>
                    <a:gd name="connsiteX80" fmla="*/ 1378836 w 3410836"/>
                    <a:gd name="connsiteY80" fmla="*/ 774700 h 2228850"/>
                    <a:gd name="connsiteX81" fmla="*/ 1340736 w 3410836"/>
                    <a:gd name="connsiteY81" fmla="*/ 762000 h 2228850"/>
                    <a:gd name="connsiteX82" fmla="*/ 1283586 w 3410836"/>
                    <a:gd name="connsiteY82" fmla="*/ 730250 h 2228850"/>
                    <a:gd name="connsiteX83" fmla="*/ 1264536 w 3410836"/>
                    <a:gd name="connsiteY83" fmla="*/ 730250 h 2228850"/>
                    <a:gd name="connsiteX84" fmla="*/ 1226436 w 3410836"/>
                    <a:gd name="connsiteY84" fmla="*/ 717550 h 2228850"/>
                    <a:gd name="connsiteX85" fmla="*/ 1175636 w 3410836"/>
                    <a:gd name="connsiteY85" fmla="*/ 717550 h 2228850"/>
                    <a:gd name="connsiteX86" fmla="*/ 1162936 w 3410836"/>
                    <a:gd name="connsiteY86" fmla="*/ 717550 h 2228850"/>
                    <a:gd name="connsiteX87" fmla="*/ 1226436 w 3410836"/>
                    <a:gd name="connsiteY87" fmla="*/ 609600 h 2228850"/>
                    <a:gd name="connsiteX88" fmla="*/ 1093086 w 3410836"/>
                    <a:gd name="connsiteY88" fmla="*/ 552450 h 2228850"/>
                    <a:gd name="connsiteX89" fmla="*/ 1074036 w 3410836"/>
                    <a:gd name="connsiteY89" fmla="*/ 628650 h 2228850"/>
                    <a:gd name="connsiteX90" fmla="*/ 931161 w 3410836"/>
                    <a:gd name="connsiteY90" fmla="*/ 663575 h 2228850"/>
                    <a:gd name="connsiteX91" fmla="*/ 800986 w 3410836"/>
                    <a:gd name="connsiteY91" fmla="*/ 615950 h 2228850"/>
                    <a:gd name="connsiteX92" fmla="*/ 769236 w 3410836"/>
                    <a:gd name="connsiteY92" fmla="*/ 688975 h 2228850"/>
                    <a:gd name="connsiteX93" fmla="*/ 591436 w 3410836"/>
                    <a:gd name="connsiteY93" fmla="*/ 644525 h 2228850"/>
                    <a:gd name="connsiteX94" fmla="*/ 527936 w 3410836"/>
                    <a:gd name="connsiteY94" fmla="*/ 812800 h 2228850"/>
                    <a:gd name="connsiteX95" fmla="*/ 454911 w 3410836"/>
                    <a:gd name="connsiteY95" fmla="*/ 1041400 h 2228850"/>
                    <a:gd name="connsiteX96" fmla="*/ 140586 w 3410836"/>
                    <a:gd name="connsiteY96" fmla="*/ 1085850 h 2228850"/>
                    <a:gd name="connsiteX97" fmla="*/ 80261 w 3410836"/>
                    <a:gd name="connsiteY97" fmla="*/ 1200150 h 2228850"/>
                    <a:gd name="connsiteX98" fmla="*/ 38986 w 3410836"/>
                    <a:gd name="connsiteY98" fmla="*/ 1397000 h 2228850"/>
                    <a:gd name="connsiteX99" fmla="*/ 677161 w 3410836"/>
                    <a:gd name="connsiteY99" fmla="*/ 1622425 h 2228850"/>
                    <a:gd name="connsiteX100" fmla="*/ 877186 w 3410836"/>
                    <a:gd name="connsiteY100" fmla="*/ 1000125 h 2228850"/>
                    <a:gd name="connsiteX101" fmla="*/ 2001136 w 3410836"/>
                    <a:gd name="connsiteY101" fmla="*/ 1365250 h 2228850"/>
                    <a:gd name="connsiteX102" fmla="*/ 1712211 w 3410836"/>
                    <a:gd name="connsiteY102" fmla="*/ 1895475 h 2228850"/>
                    <a:gd name="connsiteX103" fmla="*/ 1772536 w 3410836"/>
                    <a:gd name="connsiteY103" fmla="*/ 1946275 h 2228850"/>
                    <a:gd name="connsiteX104" fmla="*/ 1785236 w 3410836"/>
                    <a:gd name="connsiteY104" fmla="*/ 2028825 h 2228850"/>
                    <a:gd name="connsiteX105" fmla="*/ 1956686 w 3410836"/>
                    <a:gd name="connsiteY105" fmla="*/ 2133600 h 2228850"/>
                    <a:gd name="connsiteX0" fmla="*/ 1949302 w 3403452"/>
                    <a:gd name="connsiteY0" fmla="*/ 2133600 h 2228850"/>
                    <a:gd name="connsiteX1" fmla="*/ 2069952 w 3403452"/>
                    <a:gd name="connsiteY1" fmla="*/ 1866900 h 2228850"/>
                    <a:gd name="connsiteX2" fmla="*/ 2152502 w 3403452"/>
                    <a:gd name="connsiteY2" fmla="*/ 1892300 h 2228850"/>
                    <a:gd name="connsiteX3" fmla="*/ 2209652 w 3403452"/>
                    <a:gd name="connsiteY3" fmla="*/ 1765300 h 2228850"/>
                    <a:gd name="connsiteX4" fmla="*/ 2501752 w 3403452"/>
                    <a:gd name="connsiteY4" fmla="*/ 1924050 h 2228850"/>
                    <a:gd name="connsiteX5" fmla="*/ 2450952 w 3403452"/>
                    <a:gd name="connsiteY5" fmla="*/ 2000250 h 2228850"/>
                    <a:gd name="connsiteX6" fmla="*/ 2425552 w 3403452"/>
                    <a:gd name="connsiteY6" fmla="*/ 2000250 h 2228850"/>
                    <a:gd name="connsiteX7" fmla="*/ 2406502 w 3403452"/>
                    <a:gd name="connsiteY7" fmla="*/ 2127250 h 2228850"/>
                    <a:gd name="connsiteX8" fmla="*/ 2755752 w 3403452"/>
                    <a:gd name="connsiteY8" fmla="*/ 2228850 h 2228850"/>
                    <a:gd name="connsiteX9" fmla="*/ 2793852 w 3403452"/>
                    <a:gd name="connsiteY9" fmla="*/ 2159000 h 2228850"/>
                    <a:gd name="connsiteX10" fmla="*/ 2857352 w 3403452"/>
                    <a:gd name="connsiteY10" fmla="*/ 2146300 h 2228850"/>
                    <a:gd name="connsiteX11" fmla="*/ 2838302 w 3403452"/>
                    <a:gd name="connsiteY11" fmla="*/ 2032000 h 2228850"/>
                    <a:gd name="connsiteX12" fmla="*/ 3270102 w 3403452"/>
                    <a:gd name="connsiteY12" fmla="*/ 2038350 h 2228850"/>
                    <a:gd name="connsiteX13" fmla="*/ 3403452 w 3403452"/>
                    <a:gd name="connsiteY13" fmla="*/ 1695450 h 2228850"/>
                    <a:gd name="connsiteX14" fmla="*/ 3301852 w 3403452"/>
                    <a:gd name="connsiteY14" fmla="*/ 1651000 h 2228850"/>
                    <a:gd name="connsiteX15" fmla="*/ 3232002 w 3403452"/>
                    <a:gd name="connsiteY15" fmla="*/ 1606550 h 2228850"/>
                    <a:gd name="connsiteX16" fmla="*/ 3130402 w 3403452"/>
                    <a:gd name="connsiteY16" fmla="*/ 1416050 h 2228850"/>
                    <a:gd name="connsiteX17" fmla="*/ 3079602 w 3403452"/>
                    <a:gd name="connsiteY17" fmla="*/ 1314450 h 2228850"/>
                    <a:gd name="connsiteX18" fmla="*/ 3079602 w 3403452"/>
                    <a:gd name="connsiteY18" fmla="*/ 1270000 h 2228850"/>
                    <a:gd name="connsiteX19" fmla="*/ 3041502 w 3403452"/>
                    <a:gd name="connsiteY19" fmla="*/ 1079500 h 2228850"/>
                    <a:gd name="connsiteX20" fmla="*/ 2965302 w 3403452"/>
                    <a:gd name="connsiteY20" fmla="*/ 882650 h 2228850"/>
                    <a:gd name="connsiteX21" fmla="*/ 2914502 w 3403452"/>
                    <a:gd name="connsiteY21" fmla="*/ 882650 h 2228850"/>
                    <a:gd name="connsiteX22" fmla="*/ 2901802 w 3403452"/>
                    <a:gd name="connsiteY22" fmla="*/ 819150 h 2228850"/>
                    <a:gd name="connsiteX23" fmla="*/ 2901802 w 3403452"/>
                    <a:gd name="connsiteY23" fmla="*/ 819150 h 2228850"/>
                    <a:gd name="connsiteX24" fmla="*/ 2958952 w 3403452"/>
                    <a:gd name="connsiteY24" fmla="*/ 819150 h 2228850"/>
                    <a:gd name="connsiteX25" fmla="*/ 2914502 w 3403452"/>
                    <a:gd name="connsiteY25" fmla="*/ 622300 h 2228850"/>
                    <a:gd name="connsiteX26" fmla="*/ 2851002 w 3403452"/>
                    <a:gd name="connsiteY26" fmla="*/ 355600 h 2228850"/>
                    <a:gd name="connsiteX27" fmla="*/ 2781152 w 3403452"/>
                    <a:gd name="connsiteY27" fmla="*/ 165100 h 2228850"/>
                    <a:gd name="connsiteX28" fmla="*/ 2743052 w 3403452"/>
                    <a:gd name="connsiteY28" fmla="*/ 76200 h 2228850"/>
                    <a:gd name="connsiteX29" fmla="*/ 2685902 w 3403452"/>
                    <a:gd name="connsiteY29" fmla="*/ 50800 h 2228850"/>
                    <a:gd name="connsiteX30" fmla="*/ 2622402 w 3403452"/>
                    <a:gd name="connsiteY30" fmla="*/ 25400 h 2228850"/>
                    <a:gd name="connsiteX31" fmla="*/ 2425552 w 3403452"/>
                    <a:gd name="connsiteY31" fmla="*/ 0 h 2228850"/>
                    <a:gd name="connsiteX32" fmla="*/ 2387452 w 3403452"/>
                    <a:gd name="connsiteY32" fmla="*/ 57150 h 2228850"/>
                    <a:gd name="connsiteX33" fmla="*/ 2349352 w 3403452"/>
                    <a:gd name="connsiteY33" fmla="*/ 19050 h 2228850"/>
                    <a:gd name="connsiteX34" fmla="*/ 2222352 w 3403452"/>
                    <a:gd name="connsiteY34" fmla="*/ 19050 h 2228850"/>
                    <a:gd name="connsiteX35" fmla="*/ 2089002 w 3403452"/>
                    <a:gd name="connsiteY35" fmla="*/ 25400 h 2228850"/>
                    <a:gd name="connsiteX36" fmla="*/ 2063602 w 3403452"/>
                    <a:gd name="connsiteY36" fmla="*/ 57150 h 2228850"/>
                    <a:gd name="connsiteX37" fmla="*/ 2012802 w 3403452"/>
                    <a:gd name="connsiteY37" fmla="*/ 57150 h 2228850"/>
                    <a:gd name="connsiteX38" fmla="*/ 1993752 w 3403452"/>
                    <a:gd name="connsiteY38" fmla="*/ 50800 h 2228850"/>
                    <a:gd name="connsiteX39" fmla="*/ 2031852 w 3403452"/>
                    <a:gd name="connsiteY39" fmla="*/ 133350 h 2228850"/>
                    <a:gd name="connsiteX40" fmla="*/ 1968352 w 3403452"/>
                    <a:gd name="connsiteY40" fmla="*/ 209550 h 2228850"/>
                    <a:gd name="connsiteX41" fmla="*/ 1930252 w 3403452"/>
                    <a:gd name="connsiteY41" fmla="*/ 222250 h 2228850"/>
                    <a:gd name="connsiteX42" fmla="*/ 1879452 w 3403452"/>
                    <a:gd name="connsiteY42" fmla="*/ 234950 h 2228850"/>
                    <a:gd name="connsiteX43" fmla="*/ 1841352 w 3403452"/>
                    <a:gd name="connsiteY43" fmla="*/ 234950 h 2228850"/>
                    <a:gd name="connsiteX44" fmla="*/ 1841352 w 3403452"/>
                    <a:gd name="connsiteY44" fmla="*/ 279400 h 2228850"/>
                    <a:gd name="connsiteX45" fmla="*/ 1822302 w 3403452"/>
                    <a:gd name="connsiteY45" fmla="*/ 304800 h 2228850"/>
                    <a:gd name="connsiteX46" fmla="*/ 1866752 w 3403452"/>
                    <a:gd name="connsiteY46" fmla="*/ 349250 h 2228850"/>
                    <a:gd name="connsiteX47" fmla="*/ 1898502 w 3403452"/>
                    <a:gd name="connsiteY47" fmla="*/ 419100 h 2228850"/>
                    <a:gd name="connsiteX48" fmla="*/ 1923902 w 3403452"/>
                    <a:gd name="connsiteY48" fmla="*/ 431800 h 2228850"/>
                    <a:gd name="connsiteX49" fmla="*/ 1993752 w 3403452"/>
                    <a:gd name="connsiteY49" fmla="*/ 431800 h 2228850"/>
                    <a:gd name="connsiteX50" fmla="*/ 1993752 w 3403452"/>
                    <a:gd name="connsiteY50" fmla="*/ 501650 h 2228850"/>
                    <a:gd name="connsiteX51" fmla="*/ 2082652 w 3403452"/>
                    <a:gd name="connsiteY51" fmla="*/ 527050 h 2228850"/>
                    <a:gd name="connsiteX52" fmla="*/ 2228702 w 3403452"/>
                    <a:gd name="connsiteY52" fmla="*/ 533400 h 2228850"/>
                    <a:gd name="connsiteX53" fmla="*/ 2336652 w 3403452"/>
                    <a:gd name="connsiteY53" fmla="*/ 590550 h 2228850"/>
                    <a:gd name="connsiteX54" fmla="*/ 2349352 w 3403452"/>
                    <a:gd name="connsiteY54" fmla="*/ 723900 h 2228850"/>
                    <a:gd name="connsiteX55" fmla="*/ 2336652 w 3403452"/>
                    <a:gd name="connsiteY55" fmla="*/ 825500 h 2228850"/>
                    <a:gd name="connsiteX56" fmla="*/ 2260452 w 3403452"/>
                    <a:gd name="connsiteY56" fmla="*/ 838200 h 2228850"/>
                    <a:gd name="connsiteX57" fmla="*/ 2273152 w 3403452"/>
                    <a:gd name="connsiteY57" fmla="*/ 914400 h 2228850"/>
                    <a:gd name="connsiteX58" fmla="*/ 2279502 w 3403452"/>
                    <a:gd name="connsiteY58" fmla="*/ 952500 h 2228850"/>
                    <a:gd name="connsiteX59" fmla="*/ 2323952 w 3403452"/>
                    <a:gd name="connsiteY59" fmla="*/ 939800 h 2228850"/>
                    <a:gd name="connsiteX60" fmla="*/ 2317602 w 3403452"/>
                    <a:gd name="connsiteY60" fmla="*/ 1009650 h 2228850"/>
                    <a:gd name="connsiteX61" fmla="*/ 2311252 w 3403452"/>
                    <a:gd name="connsiteY61" fmla="*/ 1193800 h 2228850"/>
                    <a:gd name="connsiteX62" fmla="*/ 2298552 w 3403452"/>
                    <a:gd name="connsiteY62" fmla="*/ 1276350 h 2228850"/>
                    <a:gd name="connsiteX63" fmla="*/ 2260452 w 3403452"/>
                    <a:gd name="connsiteY63" fmla="*/ 1289050 h 2228850"/>
                    <a:gd name="connsiteX64" fmla="*/ 2222352 w 3403452"/>
                    <a:gd name="connsiteY64" fmla="*/ 1270000 h 2228850"/>
                    <a:gd name="connsiteX65" fmla="*/ 2203302 w 3403452"/>
                    <a:gd name="connsiteY65" fmla="*/ 1244600 h 2228850"/>
                    <a:gd name="connsiteX66" fmla="*/ 2196952 w 3403452"/>
                    <a:gd name="connsiteY66" fmla="*/ 1174750 h 2228850"/>
                    <a:gd name="connsiteX67" fmla="*/ 2190602 w 3403452"/>
                    <a:gd name="connsiteY67" fmla="*/ 1104900 h 2228850"/>
                    <a:gd name="connsiteX68" fmla="*/ 2139802 w 3403452"/>
                    <a:gd name="connsiteY68" fmla="*/ 1073150 h 2228850"/>
                    <a:gd name="connsiteX69" fmla="*/ 2076302 w 3403452"/>
                    <a:gd name="connsiteY69" fmla="*/ 1079500 h 2228850"/>
                    <a:gd name="connsiteX70" fmla="*/ 2038202 w 3403452"/>
                    <a:gd name="connsiteY70" fmla="*/ 1016000 h 2228850"/>
                    <a:gd name="connsiteX71" fmla="*/ 1974702 w 3403452"/>
                    <a:gd name="connsiteY71" fmla="*/ 984250 h 2228850"/>
                    <a:gd name="connsiteX72" fmla="*/ 1917552 w 3403452"/>
                    <a:gd name="connsiteY72" fmla="*/ 984250 h 2228850"/>
                    <a:gd name="connsiteX73" fmla="*/ 1835002 w 3403452"/>
                    <a:gd name="connsiteY73" fmla="*/ 939800 h 2228850"/>
                    <a:gd name="connsiteX74" fmla="*/ 1790552 w 3403452"/>
                    <a:gd name="connsiteY74" fmla="*/ 895350 h 2228850"/>
                    <a:gd name="connsiteX75" fmla="*/ 1701652 w 3403452"/>
                    <a:gd name="connsiteY75" fmla="*/ 863600 h 2228850"/>
                    <a:gd name="connsiteX76" fmla="*/ 1542902 w 3403452"/>
                    <a:gd name="connsiteY76" fmla="*/ 819150 h 2228850"/>
                    <a:gd name="connsiteX77" fmla="*/ 1479402 w 3403452"/>
                    <a:gd name="connsiteY77" fmla="*/ 787400 h 2228850"/>
                    <a:gd name="connsiteX78" fmla="*/ 1454002 w 3403452"/>
                    <a:gd name="connsiteY78" fmla="*/ 762000 h 2228850"/>
                    <a:gd name="connsiteX79" fmla="*/ 1396852 w 3403452"/>
                    <a:gd name="connsiteY79" fmla="*/ 762000 h 2228850"/>
                    <a:gd name="connsiteX80" fmla="*/ 1371452 w 3403452"/>
                    <a:gd name="connsiteY80" fmla="*/ 774700 h 2228850"/>
                    <a:gd name="connsiteX81" fmla="*/ 1333352 w 3403452"/>
                    <a:gd name="connsiteY81" fmla="*/ 762000 h 2228850"/>
                    <a:gd name="connsiteX82" fmla="*/ 1276202 w 3403452"/>
                    <a:gd name="connsiteY82" fmla="*/ 730250 h 2228850"/>
                    <a:gd name="connsiteX83" fmla="*/ 1257152 w 3403452"/>
                    <a:gd name="connsiteY83" fmla="*/ 730250 h 2228850"/>
                    <a:gd name="connsiteX84" fmla="*/ 1219052 w 3403452"/>
                    <a:gd name="connsiteY84" fmla="*/ 717550 h 2228850"/>
                    <a:gd name="connsiteX85" fmla="*/ 1168252 w 3403452"/>
                    <a:gd name="connsiteY85" fmla="*/ 717550 h 2228850"/>
                    <a:gd name="connsiteX86" fmla="*/ 1155552 w 3403452"/>
                    <a:gd name="connsiteY86" fmla="*/ 717550 h 2228850"/>
                    <a:gd name="connsiteX87" fmla="*/ 1219052 w 3403452"/>
                    <a:gd name="connsiteY87" fmla="*/ 609600 h 2228850"/>
                    <a:gd name="connsiteX88" fmla="*/ 1085702 w 3403452"/>
                    <a:gd name="connsiteY88" fmla="*/ 552450 h 2228850"/>
                    <a:gd name="connsiteX89" fmla="*/ 1066652 w 3403452"/>
                    <a:gd name="connsiteY89" fmla="*/ 628650 h 2228850"/>
                    <a:gd name="connsiteX90" fmla="*/ 923777 w 3403452"/>
                    <a:gd name="connsiteY90" fmla="*/ 663575 h 2228850"/>
                    <a:gd name="connsiteX91" fmla="*/ 793602 w 3403452"/>
                    <a:gd name="connsiteY91" fmla="*/ 615950 h 2228850"/>
                    <a:gd name="connsiteX92" fmla="*/ 761852 w 3403452"/>
                    <a:gd name="connsiteY92" fmla="*/ 688975 h 2228850"/>
                    <a:gd name="connsiteX93" fmla="*/ 584052 w 3403452"/>
                    <a:gd name="connsiteY93" fmla="*/ 644525 h 2228850"/>
                    <a:gd name="connsiteX94" fmla="*/ 520552 w 3403452"/>
                    <a:gd name="connsiteY94" fmla="*/ 812800 h 2228850"/>
                    <a:gd name="connsiteX95" fmla="*/ 447527 w 3403452"/>
                    <a:gd name="connsiteY95" fmla="*/ 1041400 h 2228850"/>
                    <a:gd name="connsiteX96" fmla="*/ 133202 w 3403452"/>
                    <a:gd name="connsiteY96" fmla="*/ 1085850 h 2228850"/>
                    <a:gd name="connsiteX97" fmla="*/ 31602 w 3403452"/>
                    <a:gd name="connsiteY97" fmla="*/ 1397000 h 2228850"/>
                    <a:gd name="connsiteX98" fmla="*/ 669777 w 3403452"/>
                    <a:gd name="connsiteY98" fmla="*/ 1622425 h 2228850"/>
                    <a:gd name="connsiteX99" fmla="*/ 869802 w 3403452"/>
                    <a:gd name="connsiteY99" fmla="*/ 1000125 h 2228850"/>
                    <a:gd name="connsiteX100" fmla="*/ 1993752 w 3403452"/>
                    <a:gd name="connsiteY100" fmla="*/ 1365250 h 2228850"/>
                    <a:gd name="connsiteX101" fmla="*/ 1704827 w 3403452"/>
                    <a:gd name="connsiteY101" fmla="*/ 1895475 h 2228850"/>
                    <a:gd name="connsiteX102" fmla="*/ 1765152 w 3403452"/>
                    <a:gd name="connsiteY102" fmla="*/ 1946275 h 2228850"/>
                    <a:gd name="connsiteX103" fmla="*/ 1777852 w 3403452"/>
                    <a:gd name="connsiteY103" fmla="*/ 2028825 h 2228850"/>
                    <a:gd name="connsiteX104" fmla="*/ 1949302 w 3403452"/>
                    <a:gd name="connsiteY104" fmla="*/ 2133600 h 2228850"/>
                    <a:gd name="connsiteX0" fmla="*/ 1920289 w 3374439"/>
                    <a:gd name="connsiteY0" fmla="*/ 2133600 h 2228850"/>
                    <a:gd name="connsiteX1" fmla="*/ 2040939 w 3374439"/>
                    <a:gd name="connsiteY1" fmla="*/ 1866900 h 2228850"/>
                    <a:gd name="connsiteX2" fmla="*/ 2123489 w 3374439"/>
                    <a:gd name="connsiteY2" fmla="*/ 1892300 h 2228850"/>
                    <a:gd name="connsiteX3" fmla="*/ 2180639 w 3374439"/>
                    <a:gd name="connsiteY3" fmla="*/ 1765300 h 2228850"/>
                    <a:gd name="connsiteX4" fmla="*/ 2472739 w 3374439"/>
                    <a:gd name="connsiteY4" fmla="*/ 1924050 h 2228850"/>
                    <a:gd name="connsiteX5" fmla="*/ 2421939 w 3374439"/>
                    <a:gd name="connsiteY5" fmla="*/ 2000250 h 2228850"/>
                    <a:gd name="connsiteX6" fmla="*/ 2396539 w 3374439"/>
                    <a:gd name="connsiteY6" fmla="*/ 2000250 h 2228850"/>
                    <a:gd name="connsiteX7" fmla="*/ 2377489 w 3374439"/>
                    <a:gd name="connsiteY7" fmla="*/ 2127250 h 2228850"/>
                    <a:gd name="connsiteX8" fmla="*/ 2726739 w 3374439"/>
                    <a:gd name="connsiteY8" fmla="*/ 2228850 h 2228850"/>
                    <a:gd name="connsiteX9" fmla="*/ 2764839 w 3374439"/>
                    <a:gd name="connsiteY9" fmla="*/ 2159000 h 2228850"/>
                    <a:gd name="connsiteX10" fmla="*/ 2828339 w 3374439"/>
                    <a:gd name="connsiteY10" fmla="*/ 2146300 h 2228850"/>
                    <a:gd name="connsiteX11" fmla="*/ 2809289 w 3374439"/>
                    <a:gd name="connsiteY11" fmla="*/ 2032000 h 2228850"/>
                    <a:gd name="connsiteX12" fmla="*/ 3241089 w 3374439"/>
                    <a:gd name="connsiteY12" fmla="*/ 2038350 h 2228850"/>
                    <a:gd name="connsiteX13" fmla="*/ 3374439 w 3374439"/>
                    <a:gd name="connsiteY13" fmla="*/ 1695450 h 2228850"/>
                    <a:gd name="connsiteX14" fmla="*/ 3272839 w 3374439"/>
                    <a:gd name="connsiteY14" fmla="*/ 1651000 h 2228850"/>
                    <a:gd name="connsiteX15" fmla="*/ 3202989 w 3374439"/>
                    <a:gd name="connsiteY15" fmla="*/ 1606550 h 2228850"/>
                    <a:gd name="connsiteX16" fmla="*/ 3101389 w 3374439"/>
                    <a:gd name="connsiteY16" fmla="*/ 1416050 h 2228850"/>
                    <a:gd name="connsiteX17" fmla="*/ 3050589 w 3374439"/>
                    <a:gd name="connsiteY17" fmla="*/ 1314450 h 2228850"/>
                    <a:gd name="connsiteX18" fmla="*/ 3050589 w 3374439"/>
                    <a:gd name="connsiteY18" fmla="*/ 1270000 h 2228850"/>
                    <a:gd name="connsiteX19" fmla="*/ 3012489 w 3374439"/>
                    <a:gd name="connsiteY19" fmla="*/ 1079500 h 2228850"/>
                    <a:gd name="connsiteX20" fmla="*/ 2936289 w 3374439"/>
                    <a:gd name="connsiteY20" fmla="*/ 882650 h 2228850"/>
                    <a:gd name="connsiteX21" fmla="*/ 2885489 w 3374439"/>
                    <a:gd name="connsiteY21" fmla="*/ 882650 h 2228850"/>
                    <a:gd name="connsiteX22" fmla="*/ 2872789 w 3374439"/>
                    <a:gd name="connsiteY22" fmla="*/ 819150 h 2228850"/>
                    <a:gd name="connsiteX23" fmla="*/ 2872789 w 3374439"/>
                    <a:gd name="connsiteY23" fmla="*/ 819150 h 2228850"/>
                    <a:gd name="connsiteX24" fmla="*/ 2929939 w 3374439"/>
                    <a:gd name="connsiteY24" fmla="*/ 819150 h 2228850"/>
                    <a:gd name="connsiteX25" fmla="*/ 2885489 w 3374439"/>
                    <a:gd name="connsiteY25" fmla="*/ 622300 h 2228850"/>
                    <a:gd name="connsiteX26" fmla="*/ 2821989 w 3374439"/>
                    <a:gd name="connsiteY26" fmla="*/ 355600 h 2228850"/>
                    <a:gd name="connsiteX27" fmla="*/ 2752139 w 3374439"/>
                    <a:gd name="connsiteY27" fmla="*/ 165100 h 2228850"/>
                    <a:gd name="connsiteX28" fmla="*/ 2714039 w 3374439"/>
                    <a:gd name="connsiteY28" fmla="*/ 76200 h 2228850"/>
                    <a:gd name="connsiteX29" fmla="*/ 2656889 w 3374439"/>
                    <a:gd name="connsiteY29" fmla="*/ 50800 h 2228850"/>
                    <a:gd name="connsiteX30" fmla="*/ 2593389 w 3374439"/>
                    <a:gd name="connsiteY30" fmla="*/ 25400 h 2228850"/>
                    <a:gd name="connsiteX31" fmla="*/ 2396539 w 3374439"/>
                    <a:gd name="connsiteY31" fmla="*/ 0 h 2228850"/>
                    <a:gd name="connsiteX32" fmla="*/ 2358439 w 3374439"/>
                    <a:gd name="connsiteY32" fmla="*/ 57150 h 2228850"/>
                    <a:gd name="connsiteX33" fmla="*/ 2320339 w 3374439"/>
                    <a:gd name="connsiteY33" fmla="*/ 19050 h 2228850"/>
                    <a:gd name="connsiteX34" fmla="*/ 2193339 w 3374439"/>
                    <a:gd name="connsiteY34" fmla="*/ 19050 h 2228850"/>
                    <a:gd name="connsiteX35" fmla="*/ 2059989 w 3374439"/>
                    <a:gd name="connsiteY35" fmla="*/ 25400 h 2228850"/>
                    <a:gd name="connsiteX36" fmla="*/ 2034589 w 3374439"/>
                    <a:gd name="connsiteY36" fmla="*/ 57150 h 2228850"/>
                    <a:gd name="connsiteX37" fmla="*/ 1983789 w 3374439"/>
                    <a:gd name="connsiteY37" fmla="*/ 57150 h 2228850"/>
                    <a:gd name="connsiteX38" fmla="*/ 1964739 w 3374439"/>
                    <a:gd name="connsiteY38" fmla="*/ 50800 h 2228850"/>
                    <a:gd name="connsiteX39" fmla="*/ 2002839 w 3374439"/>
                    <a:gd name="connsiteY39" fmla="*/ 133350 h 2228850"/>
                    <a:gd name="connsiteX40" fmla="*/ 1939339 w 3374439"/>
                    <a:gd name="connsiteY40" fmla="*/ 209550 h 2228850"/>
                    <a:gd name="connsiteX41" fmla="*/ 1901239 w 3374439"/>
                    <a:gd name="connsiteY41" fmla="*/ 222250 h 2228850"/>
                    <a:gd name="connsiteX42" fmla="*/ 1850439 w 3374439"/>
                    <a:gd name="connsiteY42" fmla="*/ 234950 h 2228850"/>
                    <a:gd name="connsiteX43" fmla="*/ 1812339 w 3374439"/>
                    <a:gd name="connsiteY43" fmla="*/ 234950 h 2228850"/>
                    <a:gd name="connsiteX44" fmla="*/ 1812339 w 3374439"/>
                    <a:gd name="connsiteY44" fmla="*/ 279400 h 2228850"/>
                    <a:gd name="connsiteX45" fmla="*/ 1793289 w 3374439"/>
                    <a:gd name="connsiteY45" fmla="*/ 304800 h 2228850"/>
                    <a:gd name="connsiteX46" fmla="*/ 1837739 w 3374439"/>
                    <a:gd name="connsiteY46" fmla="*/ 349250 h 2228850"/>
                    <a:gd name="connsiteX47" fmla="*/ 1869489 w 3374439"/>
                    <a:gd name="connsiteY47" fmla="*/ 419100 h 2228850"/>
                    <a:gd name="connsiteX48" fmla="*/ 1894889 w 3374439"/>
                    <a:gd name="connsiteY48" fmla="*/ 431800 h 2228850"/>
                    <a:gd name="connsiteX49" fmla="*/ 1964739 w 3374439"/>
                    <a:gd name="connsiteY49" fmla="*/ 431800 h 2228850"/>
                    <a:gd name="connsiteX50" fmla="*/ 1964739 w 3374439"/>
                    <a:gd name="connsiteY50" fmla="*/ 501650 h 2228850"/>
                    <a:gd name="connsiteX51" fmla="*/ 2053639 w 3374439"/>
                    <a:gd name="connsiteY51" fmla="*/ 527050 h 2228850"/>
                    <a:gd name="connsiteX52" fmla="*/ 2199689 w 3374439"/>
                    <a:gd name="connsiteY52" fmla="*/ 533400 h 2228850"/>
                    <a:gd name="connsiteX53" fmla="*/ 2307639 w 3374439"/>
                    <a:gd name="connsiteY53" fmla="*/ 590550 h 2228850"/>
                    <a:gd name="connsiteX54" fmla="*/ 2320339 w 3374439"/>
                    <a:gd name="connsiteY54" fmla="*/ 723900 h 2228850"/>
                    <a:gd name="connsiteX55" fmla="*/ 2307639 w 3374439"/>
                    <a:gd name="connsiteY55" fmla="*/ 825500 h 2228850"/>
                    <a:gd name="connsiteX56" fmla="*/ 2231439 w 3374439"/>
                    <a:gd name="connsiteY56" fmla="*/ 838200 h 2228850"/>
                    <a:gd name="connsiteX57" fmla="*/ 2244139 w 3374439"/>
                    <a:gd name="connsiteY57" fmla="*/ 914400 h 2228850"/>
                    <a:gd name="connsiteX58" fmla="*/ 2250489 w 3374439"/>
                    <a:gd name="connsiteY58" fmla="*/ 952500 h 2228850"/>
                    <a:gd name="connsiteX59" fmla="*/ 2294939 w 3374439"/>
                    <a:gd name="connsiteY59" fmla="*/ 939800 h 2228850"/>
                    <a:gd name="connsiteX60" fmla="*/ 2288589 w 3374439"/>
                    <a:gd name="connsiteY60" fmla="*/ 1009650 h 2228850"/>
                    <a:gd name="connsiteX61" fmla="*/ 2282239 w 3374439"/>
                    <a:gd name="connsiteY61" fmla="*/ 1193800 h 2228850"/>
                    <a:gd name="connsiteX62" fmla="*/ 2269539 w 3374439"/>
                    <a:gd name="connsiteY62" fmla="*/ 1276350 h 2228850"/>
                    <a:gd name="connsiteX63" fmla="*/ 2231439 w 3374439"/>
                    <a:gd name="connsiteY63" fmla="*/ 1289050 h 2228850"/>
                    <a:gd name="connsiteX64" fmla="*/ 2193339 w 3374439"/>
                    <a:gd name="connsiteY64" fmla="*/ 1270000 h 2228850"/>
                    <a:gd name="connsiteX65" fmla="*/ 2174289 w 3374439"/>
                    <a:gd name="connsiteY65" fmla="*/ 1244600 h 2228850"/>
                    <a:gd name="connsiteX66" fmla="*/ 2167939 w 3374439"/>
                    <a:gd name="connsiteY66" fmla="*/ 1174750 h 2228850"/>
                    <a:gd name="connsiteX67" fmla="*/ 2161589 w 3374439"/>
                    <a:gd name="connsiteY67" fmla="*/ 1104900 h 2228850"/>
                    <a:gd name="connsiteX68" fmla="*/ 2110789 w 3374439"/>
                    <a:gd name="connsiteY68" fmla="*/ 1073150 h 2228850"/>
                    <a:gd name="connsiteX69" fmla="*/ 2047289 w 3374439"/>
                    <a:gd name="connsiteY69" fmla="*/ 1079500 h 2228850"/>
                    <a:gd name="connsiteX70" fmla="*/ 2009189 w 3374439"/>
                    <a:gd name="connsiteY70" fmla="*/ 1016000 h 2228850"/>
                    <a:gd name="connsiteX71" fmla="*/ 1945689 w 3374439"/>
                    <a:gd name="connsiteY71" fmla="*/ 984250 h 2228850"/>
                    <a:gd name="connsiteX72" fmla="*/ 1888539 w 3374439"/>
                    <a:gd name="connsiteY72" fmla="*/ 984250 h 2228850"/>
                    <a:gd name="connsiteX73" fmla="*/ 1805989 w 3374439"/>
                    <a:gd name="connsiteY73" fmla="*/ 939800 h 2228850"/>
                    <a:gd name="connsiteX74" fmla="*/ 1761539 w 3374439"/>
                    <a:gd name="connsiteY74" fmla="*/ 895350 h 2228850"/>
                    <a:gd name="connsiteX75" fmla="*/ 1672639 w 3374439"/>
                    <a:gd name="connsiteY75" fmla="*/ 863600 h 2228850"/>
                    <a:gd name="connsiteX76" fmla="*/ 1513889 w 3374439"/>
                    <a:gd name="connsiteY76" fmla="*/ 819150 h 2228850"/>
                    <a:gd name="connsiteX77" fmla="*/ 1450389 w 3374439"/>
                    <a:gd name="connsiteY77" fmla="*/ 787400 h 2228850"/>
                    <a:gd name="connsiteX78" fmla="*/ 1424989 w 3374439"/>
                    <a:gd name="connsiteY78" fmla="*/ 762000 h 2228850"/>
                    <a:gd name="connsiteX79" fmla="*/ 1367839 w 3374439"/>
                    <a:gd name="connsiteY79" fmla="*/ 762000 h 2228850"/>
                    <a:gd name="connsiteX80" fmla="*/ 1342439 w 3374439"/>
                    <a:gd name="connsiteY80" fmla="*/ 774700 h 2228850"/>
                    <a:gd name="connsiteX81" fmla="*/ 1304339 w 3374439"/>
                    <a:gd name="connsiteY81" fmla="*/ 762000 h 2228850"/>
                    <a:gd name="connsiteX82" fmla="*/ 1247189 w 3374439"/>
                    <a:gd name="connsiteY82" fmla="*/ 730250 h 2228850"/>
                    <a:gd name="connsiteX83" fmla="*/ 1228139 w 3374439"/>
                    <a:gd name="connsiteY83" fmla="*/ 730250 h 2228850"/>
                    <a:gd name="connsiteX84" fmla="*/ 1190039 w 3374439"/>
                    <a:gd name="connsiteY84" fmla="*/ 717550 h 2228850"/>
                    <a:gd name="connsiteX85" fmla="*/ 1139239 w 3374439"/>
                    <a:gd name="connsiteY85" fmla="*/ 717550 h 2228850"/>
                    <a:gd name="connsiteX86" fmla="*/ 1126539 w 3374439"/>
                    <a:gd name="connsiteY86" fmla="*/ 717550 h 2228850"/>
                    <a:gd name="connsiteX87" fmla="*/ 1190039 w 3374439"/>
                    <a:gd name="connsiteY87" fmla="*/ 609600 h 2228850"/>
                    <a:gd name="connsiteX88" fmla="*/ 1056689 w 3374439"/>
                    <a:gd name="connsiteY88" fmla="*/ 552450 h 2228850"/>
                    <a:gd name="connsiteX89" fmla="*/ 1037639 w 3374439"/>
                    <a:gd name="connsiteY89" fmla="*/ 628650 h 2228850"/>
                    <a:gd name="connsiteX90" fmla="*/ 894764 w 3374439"/>
                    <a:gd name="connsiteY90" fmla="*/ 663575 h 2228850"/>
                    <a:gd name="connsiteX91" fmla="*/ 764589 w 3374439"/>
                    <a:gd name="connsiteY91" fmla="*/ 615950 h 2228850"/>
                    <a:gd name="connsiteX92" fmla="*/ 732839 w 3374439"/>
                    <a:gd name="connsiteY92" fmla="*/ 688975 h 2228850"/>
                    <a:gd name="connsiteX93" fmla="*/ 555039 w 3374439"/>
                    <a:gd name="connsiteY93" fmla="*/ 644525 h 2228850"/>
                    <a:gd name="connsiteX94" fmla="*/ 491539 w 3374439"/>
                    <a:gd name="connsiteY94" fmla="*/ 812800 h 2228850"/>
                    <a:gd name="connsiteX95" fmla="*/ 418514 w 3374439"/>
                    <a:gd name="connsiteY95" fmla="*/ 1041400 h 2228850"/>
                    <a:gd name="connsiteX96" fmla="*/ 2589 w 3374439"/>
                    <a:gd name="connsiteY96" fmla="*/ 1397000 h 2228850"/>
                    <a:gd name="connsiteX97" fmla="*/ 640764 w 3374439"/>
                    <a:gd name="connsiteY97" fmla="*/ 1622425 h 2228850"/>
                    <a:gd name="connsiteX98" fmla="*/ 840789 w 3374439"/>
                    <a:gd name="connsiteY98" fmla="*/ 1000125 h 2228850"/>
                    <a:gd name="connsiteX99" fmla="*/ 1964739 w 3374439"/>
                    <a:gd name="connsiteY99" fmla="*/ 1365250 h 2228850"/>
                    <a:gd name="connsiteX100" fmla="*/ 1675814 w 3374439"/>
                    <a:gd name="connsiteY100" fmla="*/ 1895475 h 2228850"/>
                    <a:gd name="connsiteX101" fmla="*/ 1736139 w 3374439"/>
                    <a:gd name="connsiteY101" fmla="*/ 1946275 h 2228850"/>
                    <a:gd name="connsiteX102" fmla="*/ 1748839 w 3374439"/>
                    <a:gd name="connsiteY102" fmla="*/ 2028825 h 2228850"/>
                    <a:gd name="connsiteX103" fmla="*/ 1920289 w 3374439"/>
                    <a:gd name="connsiteY103" fmla="*/ 2133600 h 2228850"/>
                    <a:gd name="connsiteX0" fmla="*/ 1941195 w 3395345"/>
                    <a:gd name="connsiteY0" fmla="*/ 2133600 h 2228850"/>
                    <a:gd name="connsiteX1" fmla="*/ 2061845 w 3395345"/>
                    <a:gd name="connsiteY1" fmla="*/ 1866900 h 2228850"/>
                    <a:gd name="connsiteX2" fmla="*/ 2144395 w 3395345"/>
                    <a:gd name="connsiteY2" fmla="*/ 1892300 h 2228850"/>
                    <a:gd name="connsiteX3" fmla="*/ 2201545 w 3395345"/>
                    <a:gd name="connsiteY3" fmla="*/ 1765300 h 2228850"/>
                    <a:gd name="connsiteX4" fmla="*/ 2493645 w 3395345"/>
                    <a:gd name="connsiteY4" fmla="*/ 1924050 h 2228850"/>
                    <a:gd name="connsiteX5" fmla="*/ 2442845 w 3395345"/>
                    <a:gd name="connsiteY5" fmla="*/ 2000250 h 2228850"/>
                    <a:gd name="connsiteX6" fmla="*/ 2417445 w 3395345"/>
                    <a:gd name="connsiteY6" fmla="*/ 2000250 h 2228850"/>
                    <a:gd name="connsiteX7" fmla="*/ 2398395 w 3395345"/>
                    <a:gd name="connsiteY7" fmla="*/ 2127250 h 2228850"/>
                    <a:gd name="connsiteX8" fmla="*/ 2747645 w 3395345"/>
                    <a:gd name="connsiteY8" fmla="*/ 2228850 h 2228850"/>
                    <a:gd name="connsiteX9" fmla="*/ 2785745 w 3395345"/>
                    <a:gd name="connsiteY9" fmla="*/ 2159000 h 2228850"/>
                    <a:gd name="connsiteX10" fmla="*/ 2849245 w 3395345"/>
                    <a:gd name="connsiteY10" fmla="*/ 2146300 h 2228850"/>
                    <a:gd name="connsiteX11" fmla="*/ 2830195 w 3395345"/>
                    <a:gd name="connsiteY11" fmla="*/ 2032000 h 2228850"/>
                    <a:gd name="connsiteX12" fmla="*/ 3261995 w 3395345"/>
                    <a:gd name="connsiteY12" fmla="*/ 2038350 h 2228850"/>
                    <a:gd name="connsiteX13" fmla="*/ 3395345 w 3395345"/>
                    <a:gd name="connsiteY13" fmla="*/ 1695450 h 2228850"/>
                    <a:gd name="connsiteX14" fmla="*/ 3293745 w 3395345"/>
                    <a:gd name="connsiteY14" fmla="*/ 1651000 h 2228850"/>
                    <a:gd name="connsiteX15" fmla="*/ 3223895 w 3395345"/>
                    <a:gd name="connsiteY15" fmla="*/ 1606550 h 2228850"/>
                    <a:gd name="connsiteX16" fmla="*/ 3122295 w 3395345"/>
                    <a:gd name="connsiteY16" fmla="*/ 1416050 h 2228850"/>
                    <a:gd name="connsiteX17" fmla="*/ 3071495 w 3395345"/>
                    <a:gd name="connsiteY17" fmla="*/ 1314450 h 2228850"/>
                    <a:gd name="connsiteX18" fmla="*/ 3071495 w 3395345"/>
                    <a:gd name="connsiteY18" fmla="*/ 1270000 h 2228850"/>
                    <a:gd name="connsiteX19" fmla="*/ 3033395 w 3395345"/>
                    <a:gd name="connsiteY19" fmla="*/ 1079500 h 2228850"/>
                    <a:gd name="connsiteX20" fmla="*/ 2957195 w 3395345"/>
                    <a:gd name="connsiteY20" fmla="*/ 882650 h 2228850"/>
                    <a:gd name="connsiteX21" fmla="*/ 2906395 w 3395345"/>
                    <a:gd name="connsiteY21" fmla="*/ 882650 h 2228850"/>
                    <a:gd name="connsiteX22" fmla="*/ 2893695 w 3395345"/>
                    <a:gd name="connsiteY22" fmla="*/ 819150 h 2228850"/>
                    <a:gd name="connsiteX23" fmla="*/ 2893695 w 3395345"/>
                    <a:gd name="connsiteY23" fmla="*/ 819150 h 2228850"/>
                    <a:gd name="connsiteX24" fmla="*/ 2950845 w 3395345"/>
                    <a:gd name="connsiteY24" fmla="*/ 819150 h 2228850"/>
                    <a:gd name="connsiteX25" fmla="*/ 2906395 w 3395345"/>
                    <a:gd name="connsiteY25" fmla="*/ 622300 h 2228850"/>
                    <a:gd name="connsiteX26" fmla="*/ 2842895 w 3395345"/>
                    <a:gd name="connsiteY26" fmla="*/ 355600 h 2228850"/>
                    <a:gd name="connsiteX27" fmla="*/ 2773045 w 3395345"/>
                    <a:gd name="connsiteY27" fmla="*/ 165100 h 2228850"/>
                    <a:gd name="connsiteX28" fmla="*/ 2734945 w 3395345"/>
                    <a:gd name="connsiteY28" fmla="*/ 76200 h 2228850"/>
                    <a:gd name="connsiteX29" fmla="*/ 2677795 w 3395345"/>
                    <a:gd name="connsiteY29" fmla="*/ 50800 h 2228850"/>
                    <a:gd name="connsiteX30" fmla="*/ 2614295 w 3395345"/>
                    <a:gd name="connsiteY30" fmla="*/ 25400 h 2228850"/>
                    <a:gd name="connsiteX31" fmla="*/ 2417445 w 3395345"/>
                    <a:gd name="connsiteY31" fmla="*/ 0 h 2228850"/>
                    <a:gd name="connsiteX32" fmla="*/ 2379345 w 3395345"/>
                    <a:gd name="connsiteY32" fmla="*/ 57150 h 2228850"/>
                    <a:gd name="connsiteX33" fmla="*/ 2341245 w 3395345"/>
                    <a:gd name="connsiteY33" fmla="*/ 19050 h 2228850"/>
                    <a:gd name="connsiteX34" fmla="*/ 2214245 w 3395345"/>
                    <a:gd name="connsiteY34" fmla="*/ 19050 h 2228850"/>
                    <a:gd name="connsiteX35" fmla="*/ 2080895 w 3395345"/>
                    <a:gd name="connsiteY35" fmla="*/ 25400 h 2228850"/>
                    <a:gd name="connsiteX36" fmla="*/ 2055495 w 3395345"/>
                    <a:gd name="connsiteY36" fmla="*/ 57150 h 2228850"/>
                    <a:gd name="connsiteX37" fmla="*/ 2004695 w 3395345"/>
                    <a:gd name="connsiteY37" fmla="*/ 57150 h 2228850"/>
                    <a:gd name="connsiteX38" fmla="*/ 1985645 w 3395345"/>
                    <a:gd name="connsiteY38" fmla="*/ 50800 h 2228850"/>
                    <a:gd name="connsiteX39" fmla="*/ 2023745 w 3395345"/>
                    <a:gd name="connsiteY39" fmla="*/ 133350 h 2228850"/>
                    <a:gd name="connsiteX40" fmla="*/ 1960245 w 3395345"/>
                    <a:gd name="connsiteY40" fmla="*/ 209550 h 2228850"/>
                    <a:gd name="connsiteX41" fmla="*/ 1922145 w 3395345"/>
                    <a:gd name="connsiteY41" fmla="*/ 222250 h 2228850"/>
                    <a:gd name="connsiteX42" fmla="*/ 1871345 w 3395345"/>
                    <a:gd name="connsiteY42" fmla="*/ 234950 h 2228850"/>
                    <a:gd name="connsiteX43" fmla="*/ 1833245 w 3395345"/>
                    <a:gd name="connsiteY43" fmla="*/ 234950 h 2228850"/>
                    <a:gd name="connsiteX44" fmla="*/ 1833245 w 3395345"/>
                    <a:gd name="connsiteY44" fmla="*/ 279400 h 2228850"/>
                    <a:gd name="connsiteX45" fmla="*/ 1814195 w 3395345"/>
                    <a:gd name="connsiteY45" fmla="*/ 304800 h 2228850"/>
                    <a:gd name="connsiteX46" fmla="*/ 1858645 w 3395345"/>
                    <a:gd name="connsiteY46" fmla="*/ 349250 h 2228850"/>
                    <a:gd name="connsiteX47" fmla="*/ 1890395 w 3395345"/>
                    <a:gd name="connsiteY47" fmla="*/ 419100 h 2228850"/>
                    <a:gd name="connsiteX48" fmla="*/ 1915795 w 3395345"/>
                    <a:gd name="connsiteY48" fmla="*/ 431800 h 2228850"/>
                    <a:gd name="connsiteX49" fmla="*/ 1985645 w 3395345"/>
                    <a:gd name="connsiteY49" fmla="*/ 431800 h 2228850"/>
                    <a:gd name="connsiteX50" fmla="*/ 1985645 w 3395345"/>
                    <a:gd name="connsiteY50" fmla="*/ 501650 h 2228850"/>
                    <a:gd name="connsiteX51" fmla="*/ 2074545 w 3395345"/>
                    <a:gd name="connsiteY51" fmla="*/ 527050 h 2228850"/>
                    <a:gd name="connsiteX52" fmla="*/ 2220595 w 3395345"/>
                    <a:gd name="connsiteY52" fmla="*/ 533400 h 2228850"/>
                    <a:gd name="connsiteX53" fmla="*/ 2328545 w 3395345"/>
                    <a:gd name="connsiteY53" fmla="*/ 590550 h 2228850"/>
                    <a:gd name="connsiteX54" fmla="*/ 2341245 w 3395345"/>
                    <a:gd name="connsiteY54" fmla="*/ 723900 h 2228850"/>
                    <a:gd name="connsiteX55" fmla="*/ 2328545 w 3395345"/>
                    <a:gd name="connsiteY55" fmla="*/ 825500 h 2228850"/>
                    <a:gd name="connsiteX56" fmla="*/ 2252345 w 3395345"/>
                    <a:gd name="connsiteY56" fmla="*/ 838200 h 2228850"/>
                    <a:gd name="connsiteX57" fmla="*/ 2265045 w 3395345"/>
                    <a:gd name="connsiteY57" fmla="*/ 914400 h 2228850"/>
                    <a:gd name="connsiteX58" fmla="*/ 2271395 w 3395345"/>
                    <a:gd name="connsiteY58" fmla="*/ 952500 h 2228850"/>
                    <a:gd name="connsiteX59" fmla="*/ 2315845 w 3395345"/>
                    <a:gd name="connsiteY59" fmla="*/ 939800 h 2228850"/>
                    <a:gd name="connsiteX60" fmla="*/ 2309495 w 3395345"/>
                    <a:gd name="connsiteY60" fmla="*/ 1009650 h 2228850"/>
                    <a:gd name="connsiteX61" fmla="*/ 2303145 w 3395345"/>
                    <a:gd name="connsiteY61" fmla="*/ 1193800 h 2228850"/>
                    <a:gd name="connsiteX62" fmla="*/ 2290445 w 3395345"/>
                    <a:gd name="connsiteY62" fmla="*/ 1276350 h 2228850"/>
                    <a:gd name="connsiteX63" fmla="*/ 2252345 w 3395345"/>
                    <a:gd name="connsiteY63" fmla="*/ 1289050 h 2228850"/>
                    <a:gd name="connsiteX64" fmla="*/ 2214245 w 3395345"/>
                    <a:gd name="connsiteY64" fmla="*/ 1270000 h 2228850"/>
                    <a:gd name="connsiteX65" fmla="*/ 2195195 w 3395345"/>
                    <a:gd name="connsiteY65" fmla="*/ 1244600 h 2228850"/>
                    <a:gd name="connsiteX66" fmla="*/ 2188845 w 3395345"/>
                    <a:gd name="connsiteY66" fmla="*/ 1174750 h 2228850"/>
                    <a:gd name="connsiteX67" fmla="*/ 2182495 w 3395345"/>
                    <a:gd name="connsiteY67" fmla="*/ 1104900 h 2228850"/>
                    <a:gd name="connsiteX68" fmla="*/ 2131695 w 3395345"/>
                    <a:gd name="connsiteY68" fmla="*/ 1073150 h 2228850"/>
                    <a:gd name="connsiteX69" fmla="*/ 2068195 w 3395345"/>
                    <a:gd name="connsiteY69" fmla="*/ 1079500 h 2228850"/>
                    <a:gd name="connsiteX70" fmla="*/ 2030095 w 3395345"/>
                    <a:gd name="connsiteY70" fmla="*/ 1016000 h 2228850"/>
                    <a:gd name="connsiteX71" fmla="*/ 1966595 w 3395345"/>
                    <a:gd name="connsiteY71" fmla="*/ 984250 h 2228850"/>
                    <a:gd name="connsiteX72" fmla="*/ 1909445 w 3395345"/>
                    <a:gd name="connsiteY72" fmla="*/ 984250 h 2228850"/>
                    <a:gd name="connsiteX73" fmla="*/ 1826895 w 3395345"/>
                    <a:gd name="connsiteY73" fmla="*/ 939800 h 2228850"/>
                    <a:gd name="connsiteX74" fmla="*/ 1782445 w 3395345"/>
                    <a:gd name="connsiteY74" fmla="*/ 895350 h 2228850"/>
                    <a:gd name="connsiteX75" fmla="*/ 1693545 w 3395345"/>
                    <a:gd name="connsiteY75" fmla="*/ 863600 h 2228850"/>
                    <a:gd name="connsiteX76" fmla="*/ 1534795 w 3395345"/>
                    <a:gd name="connsiteY76" fmla="*/ 819150 h 2228850"/>
                    <a:gd name="connsiteX77" fmla="*/ 1471295 w 3395345"/>
                    <a:gd name="connsiteY77" fmla="*/ 787400 h 2228850"/>
                    <a:gd name="connsiteX78" fmla="*/ 1445895 w 3395345"/>
                    <a:gd name="connsiteY78" fmla="*/ 762000 h 2228850"/>
                    <a:gd name="connsiteX79" fmla="*/ 1388745 w 3395345"/>
                    <a:gd name="connsiteY79" fmla="*/ 762000 h 2228850"/>
                    <a:gd name="connsiteX80" fmla="*/ 1363345 w 3395345"/>
                    <a:gd name="connsiteY80" fmla="*/ 774700 h 2228850"/>
                    <a:gd name="connsiteX81" fmla="*/ 1325245 w 3395345"/>
                    <a:gd name="connsiteY81" fmla="*/ 762000 h 2228850"/>
                    <a:gd name="connsiteX82" fmla="*/ 1268095 w 3395345"/>
                    <a:gd name="connsiteY82" fmla="*/ 730250 h 2228850"/>
                    <a:gd name="connsiteX83" fmla="*/ 1249045 w 3395345"/>
                    <a:gd name="connsiteY83" fmla="*/ 730250 h 2228850"/>
                    <a:gd name="connsiteX84" fmla="*/ 1210945 w 3395345"/>
                    <a:gd name="connsiteY84" fmla="*/ 717550 h 2228850"/>
                    <a:gd name="connsiteX85" fmla="*/ 1160145 w 3395345"/>
                    <a:gd name="connsiteY85" fmla="*/ 717550 h 2228850"/>
                    <a:gd name="connsiteX86" fmla="*/ 1147445 w 3395345"/>
                    <a:gd name="connsiteY86" fmla="*/ 717550 h 2228850"/>
                    <a:gd name="connsiteX87" fmla="*/ 1210945 w 3395345"/>
                    <a:gd name="connsiteY87" fmla="*/ 609600 h 2228850"/>
                    <a:gd name="connsiteX88" fmla="*/ 1077595 w 3395345"/>
                    <a:gd name="connsiteY88" fmla="*/ 552450 h 2228850"/>
                    <a:gd name="connsiteX89" fmla="*/ 1058545 w 3395345"/>
                    <a:gd name="connsiteY89" fmla="*/ 628650 h 2228850"/>
                    <a:gd name="connsiteX90" fmla="*/ 915670 w 3395345"/>
                    <a:gd name="connsiteY90" fmla="*/ 663575 h 2228850"/>
                    <a:gd name="connsiteX91" fmla="*/ 785495 w 3395345"/>
                    <a:gd name="connsiteY91" fmla="*/ 615950 h 2228850"/>
                    <a:gd name="connsiteX92" fmla="*/ 753745 w 3395345"/>
                    <a:gd name="connsiteY92" fmla="*/ 688975 h 2228850"/>
                    <a:gd name="connsiteX93" fmla="*/ 575945 w 3395345"/>
                    <a:gd name="connsiteY93" fmla="*/ 644525 h 2228850"/>
                    <a:gd name="connsiteX94" fmla="*/ 512445 w 3395345"/>
                    <a:gd name="connsiteY94" fmla="*/ 812800 h 2228850"/>
                    <a:gd name="connsiteX95" fmla="*/ 439420 w 3395345"/>
                    <a:gd name="connsiteY95" fmla="*/ 1041400 h 2228850"/>
                    <a:gd name="connsiteX96" fmla="*/ 166370 w 3395345"/>
                    <a:gd name="connsiteY96" fmla="*/ 1238250 h 2228850"/>
                    <a:gd name="connsiteX97" fmla="*/ 23495 w 3395345"/>
                    <a:gd name="connsiteY97" fmla="*/ 1397000 h 2228850"/>
                    <a:gd name="connsiteX98" fmla="*/ 661670 w 3395345"/>
                    <a:gd name="connsiteY98" fmla="*/ 1622425 h 2228850"/>
                    <a:gd name="connsiteX99" fmla="*/ 861695 w 3395345"/>
                    <a:gd name="connsiteY99" fmla="*/ 1000125 h 2228850"/>
                    <a:gd name="connsiteX100" fmla="*/ 1985645 w 3395345"/>
                    <a:gd name="connsiteY100" fmla="*/ 1365250 h 2228850"/>
                    <a:gd name="connsiteX101" fmla="*/ 1696720 w 3395345"/>
                    <a:gd name="connsiteY101" fmla="*/ 1895475 h 2228850"/>
                    <a:gd name="connsiteX102" fmla="*/ 1757045 w 3395345"/>
                    <a:gd name="connsiteY102" fmla="*/ 1946275 h 2228850"/>
                    <a:gd name="connsiteX103" fmla="*/ 1769745 w 3395345"/>
                    <a:gd name="connsiteY103" fmla="*/ 2028825 h 2228850"/>
                    <a:gd name="connsiteX104" fmla="*/ 1941195 w 3395345"/>
                    <a:gd name="connsiteY104" fmla="*/ 2133600 h 2228850"/>
                    <a:gd name="connsiteX0" fmla="*/ 1982801 w 3436951"/>
                    <a:gd name="connsiteY0" fmla="*/ 2133600 h 2228850"/>
                    <a:gd name="connsiteX1" fmla="*/ 2103451 w 3436951"/>
                    <a:gd name="connsiteY1" fmla="*/ 1866900 h 2228850"/>
                    <a:gd name="connsiteX2" fmla="*/ 2186001 w 3436951"/>
                    <a:gd name="connsiteY2" fmla="*/ 1892300 h 2228850"/>
                    <a:gd name="connsiteX3" fmla="*/ 2243151 w 3436951"/>
                    <a:gd name="connsiteY3" fmla="*/ 1765300 h 2228850"/>
                    <a:gd name="connsiteX4" fmla="*/ 2535251 w 3436951"/>
                    <a:gd name="connsiteY4" fmla="*/ 1924050 h 2228850"/>
                    <a:gd name="connsiteX5" fmla="*/ 2484451 w 3436951"/>
                    <a:gd name="connsiteY5" fmla="*/ 2000250 h 2228850"/>
                    <a:gd name="connsiteX6" fmla="*/ 2459051 w 3436951"/>
                    <a:gd name="connsiteY6" fmla="*/ 2000250 h 2228850"/>
                    <a:gd name="connsiteX7" fmla="*/ 2440001 w 3436951"/>
                    <a:gd name="connsiteY7" fmla="*/ 2127250 h 2228850"/>
                    <a:gd name="connsiteX8" fmla="*/ 2789251 w 3436951"/>
                    <a:gd name="connsiteY8" fmla="*/ 2228850 h 2228850"/>
                    <a:gd name="connsiteX9" fmla="*/ 2827351 w 3436951"/>
                    <a:gd name="connsiteY9" fmla="*/ 2159000 h 2228850"/>
                    <a:gd name="connsiteX10" fmla="*/ 2890851 w 3436951"/>
                    <a:gd name="connsiteY10" fmla="*/ 2146300 h 2228850"/>
                    <a:gd name="connsiteX11" fmla="*/ 2871801 w 3436951"/>
                    <a:gd name="connsiteY11" fmla="*/ 2032000 h 2228850"/>
                    <a:gd name="connsiteX12" fmla="*/ 3303601 w 3436951"/>
                    <a:gd name="connsiteY12" fmla="*/ 2038350 h 2228850"/>
                    <a:gd name="connsiteX13" fmla="*/ 3436951 w 3436951"/>
                    <a:gd name="connsiteY13" fmla="*/ 1695450 h 2228850"/>
                    <a:gd name="connsiteX14" fmla="*/ 3335351 w 3436951"/>
                    <a:gd name="connsiteY14" fmla="*/ 1651000 h 2228850"/>
                    <a:gd name="connsiteX15" fmla="*/ 3265501 w 3436951"/>
                    <a:gd name="connsiteY15" fmla="*/ 1606550 h 2228850"/>
                    <a:gd name="connsiteX16" fmla="*/ 3163901 w 3436951"/>
                    <a:gd name="connsiteY16" fmla="*/ 1416050 h 2228850"/>
                    <a:gd name="connsiteX17" fmla="*/ 3113101 w 3436951"/>
                    <a:gd name="connsiteY17" fmla="*/ 1314450 h 2228850"/>
                    <a:gd name="connsiteX18" fmla="*/ 3113101 w 3436951"/>
                    <a:gd name="connsiteY18" fmla="*/ 1270000 h 2228850"/>
                    <a:gd name="connsiteX19" fmla="*/ 3075001 w 3436951"/>
                    <a:gd name="connsiteY19" fmla="*/ 1079500 h 2228850"/>
                    <a:gd name="connsiteX20" fmla="*/ 2998801 w 3436951"/>
                    <a:gd name="connsiteY20" fmla="*/ 882650 h 2228850"/>
                    <a:gd name="connsiteX21" fmla="*/ 2948001 w 3436951"/>
                    <a:gd name="connsiteY21" fmla="*/ 882650 h 2228850"/>
                    <a:gd name="connsiteX22" fmla="*/ 2935301 w 3436951"/>
                    <a:gd name="connsiteY22" fmla="*/ 819150 h 2228850"/>
                    <a:gd name="connsiteX23" fmla="*/ 2935301 w 3436951"/>
                    <a:gd name="connsiteY23" fmla="*/ 819150 h 2228850"/>
                    <a:gd name="connsiteX24" fmla="*/ 2992451 w 3436951"/>
                    <a:gd name="connsiteY24" fmla="*/ 819150 h 2228850"/>
                    <a:gd name="connsiteX25" fmla="*/ 2948001 w 3436951"/>
                    <a:gd name="connsiteY25" fmla="*/ 622300 h 2228850"/>
                    <a:gd name="connsiteX26" fmla="*/ 2884501 w 3436951"/>
                    <a:gd name="connsiteY26" fmla="*/ 355600 h 2228850"/>
                    <a:gd name="connsiteX27" fmla="*/ 2814651 w 3436951"/>
                    <a:gd name="connsiteY27" fmla="*/ 165100 h 2228850"/>
                    <a:gd name="connsiteX28" fmla="*/ 2776551 w 3436951"/>
                    <a:gd name="connsiteY28" fmla="*/ 76200 h 2228850"/>
                    <a:gd name="connsiteX29" fmla="*/ 2719401 w 3436951"/>
                    <a:gd name="connsiteY29" fmla="*/ 50800 h 2228850"/>
                    <a:gd name="connsiteX30" fmla="*/ 2655901 w 3436951"/>
                    <a:gd name="connsiteY30" fmla="*/ 25400 h 2228850"/>
                    <a:gd name="connsiteX31" fmla="*/ 2459051 w 3436951"/>
                    <a:gd name="connsiteY31" fmla="*/ 0 h 2228850"/>
                    <a:gd name="connsiteX32" fmla="*/ 2420951 w 3436951"/>
                    <a:gd name="connsiteY32" fmla="*/ 57150 h 2228850"/>
                    <a:gd name="connsiteX33" fmla="*/ 2382851 w 3436951"/>
                    <a:gd name="connsiteY33" fmla="*/ 19050 h 2228850"/>
                    <a:gd name="connsiteX34" fmla="*/ 2255851 w 3436951"/>
                    <a:gd name="connsiteY34" fmla="*/ 19050 h 2228850"/>
                    <a:gd name="connsiteX35" fmla="*/ 2122501 w 3436951"/>
                    <a:gd name="connsiteY35" fmla="*/ 25400 h 2228850"/>
                    <a:gd name="connsiteX36" fmla="*/ 2097101 w 3436951"/>
                    <a:gd name="connsiteY36" fmla="*/ 57150 h 2228850"/>
                    <a:gd name="connsiteX37" fmla="*/ 2046301 w 3436951"/>
                    <a:gd name="connsiteY37" fmla="*/ 57150 h 2228850"/>
                    <a:gd name="connsiteX38" fmla="*/ 2027251 w 3436951"/>
                    <a:gd name="connsiteY38" fmla="*/ 50800 h 2228850"/>
                    <a:gd name="connsiteX39" fmla="*/ 2065351 w 3436951"/>
                    <a:gd name="connsiteY39" fmla="*/ 133350 h 2228850"/>
                    <a:gd name="connsiteX40" fmla="*/ 2001851 w 3436951"/>
                    <a:gd name="connsiteY40" fmla="*/ 209550 h 2228850"/>
                    <a:gd name="connsiteX41" fmla="*/ 1963751 w 3436951"/>
                    <a:gd name="connsiteY41" fmla="*/ 222250 h 2228850"/>
                    <a:gd name="connsiteX42" fmla="*/ 1912951 w 3436951"/>
                    <a:gd name="connsiteY42" fmla="*/ 234950 h 2228850"/>
                    <a:gd name="connsiteX43" fmla="*/ 1874851 w 3436951"/>
                    <a:gd name="connsiteY43" fmla="*/ 234950 h 2228850"/>
                    <a:gd name="connsiteX44" fmla="*/ 1874851 w 3436951"/>
                    <a:gd name="connsiteY44" fmla="*/ 279400 h 2228850"/>
                    <a:gd name="connsiteX45" fmla="*/ 1855801 w 3436951"/>
                    <a:gd name="connsiteY45" fmla="*/ 304800 h 2228850"/>
                    <a:gd name="connsiteX46" fmla="*/ 1900251 w 3436951"/>
                    <a:gd name="connsiteY46" fmla="*/ 349250 h 2228850"/>
                    <a:gd name="connsiteX47" fmla="*/ 1932001 w 3436951"/>
                    <a:gd name="connsiteY47" fmla="*/ 419100 h 2228850"/>
                    <a:gd name="connsiteX48" fmla="*/ 1957401 w 3436951"/>
                    <a:gd name="connsiteY48" fmla="*/ 431800 h 2228850"/>
                    <a:gd name="connsiteX49" fmla="*/ 2027251 w 3436951"/>
                    <a:gd name="connsiteY49" fmla="*/ 431800 h 2228850"/>
                    <a:gd name="connsiteX50" fmla="*/ 2027251 w 3436951"/>
                    <a:gd name="connsiteY50" fmla="*/ 501650 h 2228850"/>
                    <a:gd name="connsiteX51" fmla="*/ 2116151 w 3436951"/>
                    <a:gd name="connsiteY51" fmla="*/ 527050 h 2228850"/>
                    <a:gd name="connsiteX52" fmla="*/ 2262201 w 3436951"/>
                    <a:gd name="connsiteY52" fmla="*/ 533400 h 2228850"/>
                    <a:gd name="connsiteX53" fmla="*/ 2370151 w 3436951"/>
                    <a:gd name="connsiteY53" fmla="*/ 590550 h 2228850"/>
                    <a:gd name="connsiteX54" fmla="*/ 2382851 w 3436951"/>
                    <a:gd name="connsiteY54" fmla="*/ 723900 h 2228850"/>
                    <a:gd name="connsiteX55" fmla="*/ 2370151 w 3436951"/>
                    <a:gd name="connsiteY55" fmla="*/ 825500 h 2228850"/>
                    <a:gd name="connsiteX56" fmla="*/ 2293951 w 3436951"/>
                    <a:gd name="connsiteY56" fmla="*/ 838200 h 2228850"/>
                    <a:gd name="connsiteX57" fmla="*/ 2306651 w 3436951"/>
                    <a:gd name="connsiteY57" fmla="*/ 914400 h 2228850"/>
                    <a:gd name="connsiteX58" fmla="*/ 2313001 w 3436951"/>
                    <a:gd name="connsiteY58" fmla="*/ 952500 h 2228850"/>
                    <a:gd name="connsiteX59" fmla="*/ 2357451 w 3436951"/>
                    <a:gd name="connsiteY59" fmla="*/ 939800 h 2228850"/>
                    <a:gd name="connsiteX60" fmla="*/ 2351101 w 3436951"/>
                    <a:gd name="connsiteY60" fmla="*/ 1009650 h 2228850"/>
                    <a:gd name="connsiteX61" fmla="*/ 2344751 w 3436951"/>
                    <a:gd name="connsiteY61" fmla="*/ 1193800 h 2228850"/>
                    <a:gd name="connsiteX62" fmla="*/ 2332051 w 3436951"/>
                    <a:gd name="connsiteY62" fmla="*/ 1276350 h 2228850"/>
                    <a:gd name="connsiteX63" fmla="*/ 2293951 w 3436951"/>
                    <a:gd name="connsiteY63" fmla="*/ 1289050 h 2228850"/>
                    <a:gd name="connsiteX64" fmla="*/ 2255851 w 3436951"/>
                    <a:gd name="connsiteY64" fmla="*/ 1270000 h 2228850"/>
                    <a:gd name="connsiteX65" fmla="*/ 2236801 w 3436951"/>
                    <a:gd name="connsiteY65" fmla="*/ 1244600 h 2228850"/>
                    <a:gd name="connsiteX66" fmla="*/ 2230451 w 3436951"/>
                    <a:gd name="connsiteY66" fmla="*/ 1174750 h 2228850"/>
                    <a:gd name="connsiteX67" fmla="*/ 2224101 w 3436951"/>
                    <a:gd name="connsiteY67" fmla="*/ 1104900 h 2228850"/>
                    <a:gd name="connsiteX68" fmla="*/ 2173301 w 3436951"/>
                    <a:gd name="connsiteY68" fmla="*/ 1073150 h 2228850"/>
                    <a:gd name="connsiteX69" fmla="*/ 2109801 w 3436951"/>
                    <a:gd name="connsiteY69" fmla="*/ 1079500 h 2228850"/>
                    <a:gd name="connsiteX70" fmla="*/ 2071701 w 3436951"/>
                    <a:gd name="connsiteY70" fmla="*/ 1016000 h 2228850"/>
                    <a:gd name="connsiteX71" fmla="*/ 2008201 w 3436951"/>
                    <a:gd name="connsiteY71" fmla="*/ 984250 h 2228850"/>
                    <a:gd name="connsiteX72" fmla="*/ 1951051 w 3436951"/>
                    <a:gd name="connsiteY72" fmla="*/ 984250 h 2228850"/>
                    <a:gd name="connsiteX73" fmla="*/ 1868501 w 3436951"/>
                    <a:gd name="connsiteY73" fmla="*/ 939800 h 2228850"/>
                    <a:gd name="connsiteX74" fmla="*/ 1824051 w 3436951"/>
                    <a:gd name="connsiteY74" fmla="*/ 895350 h 2228850"/>
                    <a:gd name="connsiteX75" fmla="*/ 1735151 w 3436951"/>
                    <a:gd name="connsiteY75" fmla="*/ 863600 h 2228850"/>
                    <a:gd name="connsiteX76" fmla="*/ 1576401 w 3436951"/>
                    <a:gd name="connsiteY76" fmla="*/ 819150 h 2228850"/>
                    <a:gd name="connsiteX77" fmla="*/ 1512901 w 3436951"/>
                    <a:gd name="connsiteY77" fmla="*/ 787400 h 2228850"/>
                    <a:gd name="connsiteX78" fmla="*/ 1487501 w 3436951"/>
                    <a:gd name="connsiteY78" fmla="*/ 762000 h 2228850"/>
                    <a:gd name="connsiteX79" fmla="*/ 1430351 w 3436951"/>
                    <a:gd name="connsiteY79" fmla="*/ 762000 h 2228850"/>
                    <a:gd name="connsiteX80" fmla="*/ 1404951 w 3436951"/>
                    <a:gd name="connsiteY80" fmla="*/ 774700 h 2228850"/>
                    <a:gd name="connsiteX81" fmla="*/ 1366851 w 3436951"/>
                    <a:gd name="connsiteY81" fmla="*/ 762000 h 2228850"/>
                    <a:gd name="connsiteX82" fmla="*/ 1309701 w 3436951"/>
                    <a:gd name="connsiteY82" fmla="*/ 730250 h 2228850"/>
                    <a:gd name="connsiteX83" fmla="*/ 1290651 w 3436951"/>
                    <a:gd name="connsiteY83" fmla="*/ 730250 h 2228850"/>
                    <a:gd name="connsiteX84" fmla="*/ 1252551 w 3436951"/>
                    <a:gd name="connsiteY84" fmla="*/ 717550 h 2228850"/>
                    <a:gd name="connsiteX85" fmla="*/ 1201751 w 3436951"/>
                    <a:gd name="connsiteY85" fmla="*/ 717550 h 2228850"/>
                    <a:gd name="connsiteX86" fmla="*/ 1189051 w 3436951"/>
                    <a:gd name="connsiteY86" fmla="*/ 717550 h 2228850"/>
                    <a:gd name="connsiteX87" fmla="*/ 1252551 w 3436951"/>
                    <a:gd name="connsiteY87" fmla="*/ 609600 h 2228850"/>
                    <a:gd name="connsiteX88" fmla="*/ 1119201 w 3436951"/>
                    <a:gd name="connsiteY88" fmla="*/ 552450 h 2228850"/>
                    <a:gd name="connsiteX89" fmla="*/ 1100151 w 3436951"/>
                    <a:gd name="connsiteY89" fmla="*/ 628650 h 2228850"/>
                    <a:gd name="connsiteX90" fmla="*/ 957276 w 3436951"/>
                    <a:gd name="connsiteY90" fmla="*/ 663575 h 2228850"/>
                    <a:gd name="connsiteX91" fmla="*/ 827101 w 3436951"/>
                    <a:gd name="connsiteY91" fmla="*/ 615950 h 2228850"/>
                    <a:gd name="connsiteX92" fmla="*/ 795351 w 3436951"/>
                    <a:gd name="connsiteY92" fmla="*/ 688975 h 2228850"/>
                    <a:gd name="connsiteX93" fmla="*/ 617551 w 3436951"/>
                    <a:gd name="connsiteY93" fmla="*/ 644525 h 2228850"/>
                    <a:gd name="connsiteX94" fmla="*/ 554051 w 3436951"/>
                    <a:gd name="connsiteY94" fmla="*/ 812800 h 2228850"/>
                    <a:gd name="connsiteX95" fmla="*/ 481026 w 3436951"/>
                    <a:gd name="connsiteY95" fmla="*/ 1041400 h 2228850"/>
                    <a:gd name="connsiteX96" fmla="*/ 49226 w 3436951"/>
                    <a:gd name="connsiteY96" fmla="*/ 361950 h 2228850"/>
                    <a:gd name="connsiteX97" fmla="*/ 65101 w 3436951"/>
                    <a:gd name="connsiteY97" fmla="*/ 1397000 h 2228850"/>
                    <a:gd name="connsiteX98" fmla="*/ 703276 w 3436951"/>
                    <a:gd name="connsiteY98" fmla="*/ 1622425 h 2228850"/>
                    <a:gd name="connsiteX99" fmla="*/ 903301 w 3436951"/>
                    <a:gd name="connsiteY99" fmla="*/ 1000125 h 2228850"/>
                    <a:gd name="connsiteX100" fmla="*/ 2027251 w 3436951"/>
                    <a:gd name="connsiteY100" fmla="*/ 1365250 h 2228850"/>
                    <a:gd name="connsiteX101" fmla="*/ 1738326 w 3436951"/>
                    <a:gd name="connsiteY101" fmla="*/ 1895475 h 2228850"/>
                    <a:gd name="connsiteX102" fmla="*/ 1798651 w 3436951"/>
                    <a:gd name="connsiteY102" fmla="*/ 1946275 h 2228850"/>
                    <a:gd name="connsiteX103" fmla="*/ 1811351 w 3436951"/>
                    <a:gd name="connsiteY103" fmla="*/ 2028825 h 2228850"/>
                    <a:gd name="connsiteX104" fmla="*/ 1982801 w 3436951"/>
                    <a:gd name="connsiteY104" fmla="*/ 2133600 h 2228850"/>
                    <a:gd name="connsiteX0" fmla="*/ 1988755 w 3442905"/>
                    <a:gd name="connsiteY0" fmla="*/ 2133600 h 2228850"/>
                    <a:gd name="connsiteX1" fmla="*/ 2109405 w 3442905"/>
                    <a:gd name="connsiteY1" fmla="*/ 1866900 h 2228850"/>
                    <a:gd name="connsiteX2" fmla="*/ 2191955 w 3442905"/>
                    <a:gd name="connsiteY2" fmla="*/ 1892300 h 2228850"/>
                    <a:gd name="connsiteX3" fmla="*/ 2249105 w 3442905"/>
                    <a:gd name="connsiteY3" fmla="*/ 1765300 h 2228850"/>
                    <a:gd name="connsiteX4" fmla="*/ 2541205 w 3442905"/>
                    <a:gd name="connsiteY4" fmla="*/ 1924050 h 2228850"/>
                    <a:gd name="connsiteX5" fmla="*/ 2490405 w 3442905"/>
                    <a:gd name="connsiteY5" fmla="*/ 2000250 h 2228850"/>
                    <a:gd name="connsiteX6" fmla="*/ 2465005 w 3442905"/>
                    <a:gd name="connsiteY6" fmla="*/ 2000250 h 2228850"/>
                    <a:gd name="connsiteX7" fmla="*/ 2445955 w 3442905"/>
                    <a:gd name="connsiteY7" fmla="*/ 2127250 h 2228850"/>
                    <a:gd name="connsiteX8" fmla="*/ 2795205 w 3442905"/>
                    <a:gd name="connsiteY8" fmla="*/ 2228850 h 2228850"/>
                    <a:gd name="connsiteX9" fmla="*/ 2833305 w 3442905"/>
                    <a:gd name="connsiteY9" fmla="*/ 2159000 h 2228850"/>
                    <a:gd name="connsiteX10" fmla="*/ 2896805 w 3442905"/>
                    <a:gd name="connsiteY10" fmla="*/ 2146300 h 2228850"/>
                    <a:gd name="connsiteX11" fmla="*/ 2877755 w 3442905"/>
                    <a:gd name="connsiteY11" fmla="*/ 2032000 h 2228850"/>
                    <a:gd name="connsiteX12" fmla="*/ 3309555 w 3442905"/>
                    <a:gd name="connsiteY12" fmla="*/ 2038350 h 2228850"/>
                    <a:gd name="connsiteX13" fmla="*/ 3442905 w 3442905"/>
                    <a:gd name="connsiteY13" fmla="*/ 1695450 h 2228850"/>
                    <a:gd name="connsiteX14" fmla="*/ 3341305 w 3442905"/>
                    <a:gd name="connsiteY14" fmla="*/ 1651000 h 2228850"/>
                    <a:gd name="connsiteX15" fmla="*/ 3271455 w 3442905"/>
                    <a:gd name="connsiteY15" fmla="*/ 1606550 h 2228850"/>
                    <a:gd name="connsiteX16" fmla="*/ 3169855 w 3442905"/>
                    <a:gd name="connsiteY16" fmla="*/ 1416050 h 2228850"/>
                    <a:gd name="connsiteX17" fmla="*/ 3119055 w 3442905"/>
                    <a:gd name="connsiteY17" fmla="*/ 1314450 h 2228850"/>
                    <a:gd name="connsiteX18" fmla="*/ 3119055 w 3442905"/>
                    <a:gd name="connsiteY18" fmla="*/ 1270000 h 2228850"/>
                    <a:gd name="connsiteX19" fmla="*/ 3080955 w 3442905"/>
                    <a:gd name="connsiteY19" fmla="*/ 1079500 h 2228850"/>
                    <a:gd name="connsiteX20" fmla="*/ 3004755 w 3442905"/>
                    <a:gd name="connsiteY20" fmla="*/ 882650 h 2228850"/>
                    <a:gd name="connsiteX21" fmla="*/ 2953955 w 3442905"/>
                    <a:gd name="connsiteY21" fmla="*/ 882650 h 2228850"/>
                    <a:gd name="connsiteX22" fmla="*/ 2941255 w 3442905"/>
                    <a:gd name="connsiteY22" fmla="*/ 819150 h 2228850"/>
                    <a:gd name="connsiteX23" fmla="*/ 2941255 w 3442905"/>
                    <a:gd name="connsiteY23" fmla="*/ 819150 h 2228850"/>
                    <a:gd name="connsiteX24" fmla="*/ 2998405 w 3442905"/>
                    <a:gd name="connsiteY24" fmla="*/ 819150 h 2228850"/>
                    <a:gd name="connsiteX25" fmla="*/ 2953955 w 3442905"/>
                    <a:gd name="connsiteY25" fmla="*/ 622300 h 2228850"/>
                    <a:gd name="connsiteX26" fmla="*/ 2890455 w 3442905"/>
                    <a:gd name="connsiteY26" fmla="*/ 355600 h 2228850"/>
                    <a:gd name="connsiteX27" fmla="*/ 2820605 w 3442905"/>
                    <a:gd name="connsiteY27" fmla="*/ 165100 h 2228850"/>
                    <a:gd name="connsiteX28" fmla="*/ 2782505 w 3442905"/>
                    <a:gd name="connsiteY28" fmla="*/ 76200 h 2228850"/>
                    <a:gd name="connsiteX29" fmla="*/ 2725355 w 3442905"/>
                    <a:gd name="connsiteY29" fmla="*/ 50800 h 2228850"/>
                    <a:gd name="connsiteX30" fmla="*/ 2661855 w 3442905"/>
                    <a:gd name="connsiteY30" fmla="*/ 25400 h 2228850"/>
                    <a:gd name="connsiteX31" fmla="*/ 2465005 w 3442905"/>
                    <a:gd name="connsiteY31" fmla="*/ 0 h 2228850"/>
                    <a:gd name="connsiteX32" fmla="*/ 2426905 w 3442905"/>
                    <a:gd name="connsiteY32" fmla="*/ 57150 h 2228850"/>
                    <a:gd name="connsiteX33" fmla="*/ 2388805 w 3442905"/>
                    <a:gd name="connsiteY33" fmla="*/ 19050 h 2228850"/>
                    <a:gd name="connsiteX34" fmla="*/ 2261805 w 3442905"/>
                    <a:gd name="connsiteY34" fmla="*/ 19050 h 2228850"/>
                    <a:gd name="connsiteX35" fmla="*/ 2128455 w 3442905"/>
                    <a:gd name="connsiteY35" fmla="*/ 25400 h 2228850"/>
                    <a:gd name="connsiteX36" fmla="*/ 2103055 w 3442905"/>
                    <a:gd name="connsiteY36" fmla="*/ 57150 h 2228850"/>
                    <a:gd name="connsiteX37" fmla="*/ 2052255 w 3442905"/>
                    <a:gd name="connsiteY37" fmla="*/ 57150 h 2228850"/>
                    <a:gd name="connsiteX38" fmla="*/ 2033205 w 3442905"/>
                    <a:gd name="connsiteY38" fmla="*/ 50800 h 2228850"/>
                    <a:gd name="connsiteX39" fmla="*/ 2071305 w 3442905"/>
                    <a:gd name="connsiteY39" fmla="*/ 133350 h 2228850"/>
                    <a:gd name="connsiteX40" fmla="*/ 2007805 w 3442905"/>
                    <a:gd name="connsiteY40" fmla="*/ 209550 h 2228850"/>
                    <a:gd name="connsiteX41" fmla="*/ 1969705 w 3442905"/>
                    <a:gd name="connsiteY41" fmla="*/ 222250 h 2228850"/>
                    <a:gd name="connsiteX42" fmla="*/ 1918905 w 3442905"/>
                    <a:gd name="connsiteY42" fmla="*/ 234950 h 2228850"/>
                    <a:gd name="connsiteX43" fmla="*/ 1880805 w 3442905"/>
                    <a:gd name="connsiteY43" fmla="*/ 234950 h 2228850"/>
                    <a:gd name="connsiteX44" fmla="*/ 1880805 w 3442905"/>
                    <a:gd name="connsiteY44" fmla="*/ 279400 h 2228850"/>
                    <a:gd name="connsiteX45" fmla="*/ 1861755 w 3442905"/>
                    <a:gd name="connsiteY45" fmla="*/ 304800 h 2228850"/>
                    <a:gd name="connsiteX46" fmla="*/ 1906205 w 3442905"/>
                    <a:gd name="connsiteY46" fmla="*/ 349250 h 2228850"/>
                    <a:gd name="connsiteX47" fmla="*/ 1937955 w 3442905"/>
                    <a:gd name="connsiteY47" fmla="*/ 419100 h 2228850"/>
                    <a:gd name="connsiteX48" fmla="*/ 1963355 w 3442905"/>
                    <a:gd name="connsiteY48" fmla="*/ 431800 h 2228850"/>
                    <a:gd name="connsiteX49" fmla="*/ 2033205 w 3442905"/>
                    <a:gd name="connsiteY49" fmla="*/ 431800 h 2228850"/>
                    <a:gd name="connsiteX50" fmla="*/ 2033205 w 3442905"/>
                    <a:gd name="connsiteY50" fmla="*/ 501650 h 2228850"/>
                    <a:gd name="connsiteX51" fmla="*/ 2122105 w 3442905"/>
                    <a:gd name="connsiteY51" fmla="*/ 527050 h 2228850"/>
                    <a:gd name="connsiteX52" fmla="*/ 2268155 w 3442905"/>
                    <a:gd name="connsiteY52" fmla="*/ 533400 h 2228850"/>
                    <a:gd name="connsiteX53" fmla="*/ 2376105 w 3442905"/>
                    <a:gd name="connsiteY53" fmla="*/ 590550 h 2228850"/>
                    <a:gd name="connsiteX54" fmla="*/ 2388805 w 3442905"/>
                    <a:gd name="connsiteY54" fmla="*/ 723900 h 2228850"/>
                    <a:gd name="connsiteX55" fmla="*/ 2376105 w 3442905"/>
                    <a:gd name="connsiteY55" fmla="*/ 825500 h 2228850"/>
                    <a:gd name="connsiteX56" fmla="*/ 2299905 w 3442905"/>
                    <a:gd name="connsiteY56" fmla="*/ 838200 h 2228850"/>
                    <a:gd name="connsiteX57" fmla="*/ 2312605 w 3442905"/>
                    <a:gd name="connsiteY57" fmla="*/ 914400 h 2228850"/>
                    <a:gd name="connsiteX58" fmla="*/ 2318955 w 3442905"/>
                    <a:gd name="connsiteY58" fmla="*/ 952500 h 2228850"/>
                    <a:gd name="connsiteX59" fmla="*/ 2363405 w 3442905"/>
                    <a:gd name="connsiteY59" fmla="*/ 939800 h 2228850"/>
                    <a:gd name="connsiteX60" fmla="*/ 2357055 w 3442905"/>
                    <a:gd name="connsiteY60" fmla="*/ 1009650 h 2228850"/>
                    <a:gd name="connsiteX61" fmla="*/ 2350705 w 3442905"/>
                    <a:gd name="connsiteY61" fmla="*/ 1193800 h 2228850"/>
                    <a:gd name="connsiteX62" fmla="*/ 2338005 w 3442905"/>
                    <a:gd name="connsiteY62" fmla="*/ 1276350 h 2228850"/>
                    <a:gd name="connsiteX63" fmla="*/ 2299905 w 3442905"/>
                    <a:gd name="connsiteY63" fmla="*/ 1289050 h 2228850"/>
                    <a:gd name="connsiteX64" fmla="*/ 2261805 w 3442905"/>
                    <a:gd name="connsiteY64" fmla="*/ 1270000 h 2228850"/>
                    <a:gd name="connsiteX65" fmla="*/ 2242755 w 3442905"/>
                    <a:gd name="connsiteY65" fmla="*/ 1244600 h 2228850"/>
                    <a:gd name="connsiteX66" fmla="*/ 2236405 w 3442905"/>
                    <a:gd name="connsiteY66" fmla="*/ 1174750 h 2228850"/>
                    <a:gd name="connsiteX67" fmla="*/ 2230055 w 3442905"/>
                    <a:gd name="connsiteY67" fmla="*/ 1104900 h 2228850"/>
                    <a:gd name="connsiteX68" fmla="*/ 2179255 w 3442905"/>
                    <a:gd name="connsiteY68" fmla="*/ 1073150 h 2228850"/>
                    <a:gd name="connsiteX69" fmla="*/ 2115755 w 3442905"/>
                    <a:gd name="connsiteY69" fmla="*/ 1079500 h 2228850"/>
                    <a:gd name="connsiteX70" fmla="*/ 2077655 w 3442905"/>
                    <a:gd name="connsiteY70" fmla="*/ 1016000 h 2228850"/>
                    <a:gd name="connsiteX71" fmla="*/ 2014155 w 3442905"/>
                    <a:gd name="connsiteY71" fmla="*/ 984250 h 2228850"/>
                    <a:gd name="connsiteX72" fmla="*/ 1957005 w 3442905"/>
                    <a:gd name="connsiteY72" fmla="*/ 984250 h 2228850"/>
                    <a:gd name="connsiteX73" fmla="*/ 1874455 w 3442905"/>
                    <a:gd name="connsiteY73" fmla="*/ 939800 h 2228850"/>
                    <a:gd name="connsiteX74" fmla="*/ 1830005 w 3442905"/>
                    <a:gd name="connsiteY74" fmla="*/ 895350 h 2228850"/>
                    <a:gd name="connsiteX75" fmla="*/ 1741105 w 3442905"/>
                    <a:gd name="connsiteY75" fmla="*/ 863600 h 2228850"/>
                    <a:gd name="connsiteX76" fmla="*/ 1582355 w 3442905"/>
                    <a:gd name="connsiteY76" fmla="*/ 819150 h 2228850"/>
                    <a:gd name="connsiteX77" fmla="*/ 1518855 w 3442905"/>
                    <a:gd name="connsiteY77" fmla="*/ 787400 h 2228850"/>
                    <a:gd name="connsiteX78" fmla="*/ 1493455 w 3442905"/>
                    <a:gd name="connsiteY78" fmla="*/ 762000 h 2228850"/>
                    <a:gd name="connsiteX79" fmla="*/ 1436305 w 3442905"/>
                    <a:gd name="connsiteY79" fmla="*/ 762000 h 2228850"/>
                    <a:gd name="connsiteX80" fmla="*/ 1410905 w 3442905"/>
                    <a:gd name="connsiteY80" fmla="*/ 774700 h 2228850"/>
                    <a:gd name="connsiteX81" fmla="*/ 1372805 w 3442905"/>
                    <a:gd name="connsiteY81" fmla="*/ 762000 h 2228850"/>
                    <a:gd name="connsiteX82" fmla="*/ 1315655 w 3442905"/>
                    <a:gd name="connsiteY82" fmla="*/ 730250 h 2228850"/>
                    <a:gd name="connsiteX83" fmla="*/ 1296605 w 3442905"/>
                    <a:gd name="connsiteY83" fmla="*/ 730250 h 2228850"/>
                    <a:gd name="connsiteX84" fmla="*/ 1258505 w 3442905"/>
                    <a:gd name="connsiteY84" fmla="*/ 717550 h 2228850"/>
                    <a:gd name="connsiteX85" fmla="*/ 1207705 w 3442905"/>
                    <a:gd name="connsiteY85" fmla="*/ 717550 h 2228850"/>
                    <a:gd name="connsiteX86" fmla="*/ 1195005 w 3442905"/>
                    <a:gd name="connsiteY86" fmla="*/ 717550 h 2228850"/>
                    <a:gd name="connsiteX87" fmla="*/ 1258505 w 3442905"/>
                    <a:gd name="connsiteY87" fmla="*/ 609600 h 2228850"/>
                    <a:gd name="connsiteX88" fmla="*/ 1125155 w 3442905"/>
                    <a:gd name="connsiteY88" fmla="*/ 552450 h 2228850"/>
                    <a:gd name="connsiteX89" fmla="*/ 1106105 w 3442905"/>
                    <a:gd name="connsiteY89" fmla="*/ 628650 h 2228850"/>
                    <a:gd name="connsiteX90" fmla="*/ 963230 w 3442905"/>
                    <a:gd name="connsiteY90" fmla="*/ 663575 h 2228850"/>
                    <a:gd name="connsiteX91" fmla="*/ 833055 w 3442905"/>
                    <a:gd name="connsiteY91" fmla="*/ 615950 h 2228850"/>
                    <a:gd name="connsiteX92" fmla="*/ 801305 w 3442905"/>
                    <a:gd name="connsiteY92" fmla="*/ 688975 h 2228850"/>
                    <a:gd name="connsiteX93" fmla="*/ 623505 w 3442905"/>
                    <a:gd name="connsiteY93" fmla="*/ 644525 h 2228850"/>
                    <a:gd name="connsiteX94" fmla="*/ 560005 w 3442905"/>
                    <a:gd name="connsiteY94" fmla="*/ 812800 h 2228850"/>
                    <a:gd name="connsiteX95" fmla="*/ 486980 w 3442905"/>
                    <a:gd name="connsiteY95" fmla="*/ 1041400 h 2228850"/>
                    <a:gd name="connsiteX96" fmla="*/ 55180 w 3442905"/>
                    <a:gd name="connsiteY96" fmla="*/ 361950 h 2228850"/>
                    <a:gd name="connsiteX97" fmla="*/ 13905 w 3442905"/>
                    <a:gd name="connsiteY97" fmla="*/ 1181100 h 2228850"/>
                    <a:gd name="connsiteX98" fmla="*/ 71055 w 3442905"/>
                    <a:gd name="connsiteY98" fmla="*/ 1397000 h 2228850"/>
                    <a:gd name="connsiteX99" fmla="*/ 709230 w 3442905"/>
                    <a:gd name="connsiteY99" fmla="*/ 1622425 h 2228850"/>
                    <a:gd name="connsiteX100" fmla="*/ 909255 w 3442905"/>
                    <a:gd name="connsiteY100" fmla="*/ 1000125 h 2228850"/>
                    <a:gd name="connsiteX101" fmla="*/ 2033205 w 3442905"/>
                    <a:gd name="connsiteY101" fmla="*/ 1365250 h 2228850"/>
                    <a:gd name="connsiteX102" fmla="*/ 1744280 w 3442905"/>
                    <a:gd name="connsiteY102" fmla="*/ 1895475 h 2228850"/>
                    <a:gd name="connsiteX103" fmla="*/ 1804605 w 3442905"/>
                    <a:gd name="connsiteY103" fmla="*/ 1946275 h 2228850"/>
                    <a:gd name="connsiteX104" fmla="*/ 1817305 w 3442905"/>
                    <a:gd name="connsiteY104" fmla="*/ 2028825 h 2228850"/>
                    <a:gd name="connsiteX105" fmla="*/ 1988755 w 3442905"/>
                    <a:gd name="connsiteY105" fmla="*/ 2133600 h 2228850"/>
                    <a:gd name="connsiteX0" fmla="*/ 1954291 w 3408441"/>
                    <a:gd name="connsiteY0" fmla="*/ 2133600 h 2228850"/>
                    <a:gd name="connsiteX1" fmla="*/ 2074941 w 3408441"/>
                    <a:gd name="connsiteY1" fmla="*/ 1866900 h 2228850"/>
                    <a:gd name="connsiteX2" fmla="*/ 2157491 w 3408441"/>
                    <a:gd name="connsiteY2" fmla="*/ 1892300 h 2228850"/>
                    <a:gd name="connsiteX3" fmla="*/ 2214641 w 3408441"/>
                    <a:gd name="connsiteY3" fmla="*/ 1765300 h 2228850"/>
                    <a:gd name="connsiteX4" fmla="*/ 2506741 w 3408441"/>
                    <a:gd name="connsiteY4" fmla="*/ 1924050 h 2228850"/>
                    <a:gd name="connsiteX5" fmla="*/ 2455941 w 3408441"/>
                    <a:gd name="connsiteY5" fmla="*/ 2000250 h 2228850"/>
                    <a:gd name="connsiteX6" fmla="*/ 2430541 w 3408441"/>
                    <a:gd name="connsiteY6" fmla="*/ 2000250 h 2228850"/>
                    <a:gd name="connsiteX7" fmla="*/ 2411491 w 3408441"/>
                    <a:gd name="connsiteY7" fmla="*/ 2127250 h 2228850"/>
                    <a:gd name="connsiteX8" fmla="*/ 2760741 w 3408441"/>
                    <a:gd name="connsiteY8" fmla="*/ 2228850 h 2228850"/>
                    <a:gd name="connsiteX9" fmla="*/ 2798841 w 3408441"/>
                    <a:gd name="connsiteY9" fmla="*/ 2159000 h 2228850"/>
                    <a:gd name="connsiteX10" fmla="*/ 2862341 w 3408441"/>
                    <a:gd name="connsiteY10" fmla="*/ 2146300 h 2228850"/>
                    <a:gd name="connsiteX11" fmla="*/ 2843291 w 3408441"/>
                    <a:gd name="connsiteY11" fmla="*/ 2032000 h 2228850"/>
                    <a:gd name="connsiteX12" fmla="*/ 3275091 w 3408441"/>
                    <a:gd name="connsiteY12" fmla="*/ 2038350 h 2228850"/>
                    <a:gd name="connsiteX13" fmla="*/ 3408441 w 3408441"/>
                    <a:gd name="connsiteY13" fmla="*/ 1695450 h 2228850"/>
                    <a:gd name="connsiteX14" fmla="*/ 3306841 w 3408441"/>
                    <a:gd name="connsiteY14" fmla="*/ 1651000 h 2228850"/>
                    <a:gd name="connsiteX15" fmla="*/ 3236991 w 3408441"/>
                    <a:gd name="connsiteY15" fmla="*/ 1606550 h 2228850"/>
                    <a:gd name="connsiteX16" fmla="*/ 3135391 w 3408441"/>
                    <a:gd name="connsiteY16" fmla="*/ 1416050 h 2228850"/>
                    <a:gd name="connsiteX17" fmla="*/ 3084591 w 3408441"/>
                    <a:gd name="connsiteY17" fmla="*/ 1314450 h 2228850"/>
                    <a:gd name="connsiteX18" fmla="*/ 3084591 w 3408441"/>
                    <a:gd name="connsiteY18" fmla="*/ 1270000 h 2228850"/>
                    <a:gd name="connsiteX19" fmla="*/ 3046491 w 3408441"/>
                    <a:gd name="connsiteY19" fmla="*/ 1079500 h 2228850"/>
                    <a:gd name="connsiteX20" fmla="*/ 2970291 w 3408441"/>
                    <a:gd name="connsiteY20" fmla="*/ 882650 h 2228850"/>
                    <a:gd name="connsiteX21" fmla="*/ 2919491 w 3408441"/>
                    <a:gd name="connsiteY21" fmla="*/ 882650 h 2228850"/>
                    <a:gd name="connsiteX22" fmla="*/ 2906791 w 3408441"/>
                    <a:gd name="connsiteY22" fmla="*/ 819150 h 2228850"/>
                    <a:gd name="connsiteX23" fmla="*/ 2906791 w 3408441"/>
                    <a:gd name="connsiteY23" fmla="*/ 819150 h 2228850"/>
                    <a:gd name="connsiteX24" fmla="*/ 2963941 w 3408441"/>
                    <a:gd name="connsiteY24" fmla="*/ 819150 h 2228850"/>
                    <a:gd name="connsiteX25" fmla="*/ 2919491 w 3408441"/>
                    <a:gd name="connsiteY25" fmla="*/ 622300 h 2228850"/>
                    <a:gd name="connsiteX26" fmla="*/ 2855991 w 3408441"/>
                    <a:gd name="connsiteY26" fmla="*/ 355600 h 2228850"/>
                    <a:gd name="connsiteX27" fmla="*/ 2786141 w 3408441"/>
                    <a:gd name="connsiteY27" fmla="*/ 165100 h 2228850"/>
                    <a:gd name="connsiteX28" fmla="*/ 2748041 w 3408441"/>
                    <a:gd name="connsiteY28" fmla="*/ 76200 h 2228850"/>
                    <a:gd name="connsiteX29" fmla="*/ 2690891 w 3408441"/>
                    <a:gd name="connsiteY29" fmla="*/ 50800 h 2228850"/>
                    <a:gd name="connsiteX30" fmla="*/ 2627391 w 3408441"/>
                    <a:gd name="connsiteY30" fmla="*/ 25400 h 2228850"/>
                    <a:gd name="connsiteX31" fmla="*/ 2430541 w 3408441"/>
                    <a:gd name="connsiteY31" fmla="*/ 0 h 2228850"/>
                    <a:gd name="connsiteX32" fmla="*/ 2392441 w 3408441"/>
                    <a:gd name="connsiteY32" fmla="*/ 57150 h 2228850"/>
                    <a:gd name="connsiteX33" fmla="*/ 2354341 w 3408441"/>
                    <a:gd name="connsiteY33" fmla="*/ 19050 h 2228850"/>
                    <a:gd name="connsiteX34" fmla="*/ 2227341 w 3408441"/>
                    <a:gd name="connsiteY34" fmla="*/ 19050 h 2228850"/>
                    <a:gd name="connsiteX35" fmla="*/ 2093991 w 3408441"/>
                    <a:gd name="connsiteY35" fmla="*/ 25400 h 2228850"/>
                    <a:gd name="connsiteX36" fmla="*/ 2068591 w 3408441"/>
                    <a:gd name="connsiteY36" fmla="*/ 57150 h 2228850"/>
                    <a:gd name="connsiteX37" fmla="*/ 2017791 w 3408441"/>
                    <a:gd name="connsiteY37" fmla="*/ 57150 h 2228850"/>
                    <a:gd name="connsiteX38" fmla="*/ 1998741 w 3408441"/>
                    <a:gd name="connsiteY38" fmla="*/ 50800 h 2228850"/>
                    <a:gd name="connsiteX39" fmla="*/ 2036841 w 3408441"/>
                    <a:gd name="connsiteY39" fmla="*/ 133350 h 2228850"/>
                    <a:gd name="connsiteX40" fmla="*/ 1973341 w 3408441"/>
                    <a:gd name="connsiteY40" fmla="*/ 209550 h 2228850"/>
                    <a:gd name="connsiteX41" fmla="*/ 1935241 w 3408441"/>
                    <a:gd name="connsiteY41" fmla="*/ 222250 h 2228850"/>
                    <a:gd name="connsiteX42" fmla="*/ 1884441 w 3408441"/>
                    <a:gd name="connsiteY42" fmla="*/ 234950 h 2228850"/>
                    <a:gd name="connsiteX43" fmla="*/ 1846341 w 3408441"/>
                    <a:gd name="connsiteY43" fmla="*/ 234950 h 2228850"/>
                    <a:gd name="connsiteX44" fmla="*/ 1846341 w 3408441"/>
                    <a:gd name="connsiteY44" fmla="*/ 279400 h 2228850"/>
                    <a:gd name="connsiteX45" fmla="*/ 1827291 w 3408441"/>
                    <a:gd name="connsiteY45" fmla="*/ 304800 h 2228850"/>
                    <a:gd name="connsiteX46" fmla="*/ 1871741 w 3408441"/>
                    <a:gd name="connsiteY46" fmla="*/ 349250 h 2228850"/>
                    <a:gd name="connsiteX47" fmla="*/ 1903491 w 3408441"/>
                    <a:gd name="connsiteY47" fmla="*/ 419100 h 2228850"/>
                    <a:gd name="connsiteX48" fmla="*/ 1928891 w 3408441"/>
                    <a:gd name="connsiteY48" fmla="*/ 431800 h 2228850"/>
                    <a:gd name="connsiteX49" fmla="*/ 1998741 w 3408441"/>
                    <a:gd name="connsiteY49" fmla="*/ 431800 h 2228850"/>
                    <a:gd name="connsiteX50" fmla="*/ 1998741 w 3408441"/>
                    <a:gd name="connsiteY50" fmla="*/ 501650 h 2228850"/>
                    <a:gd name="connsiteX51" fmla="*/ 2087641 w 3408441"/>
                    <a:gd name="connsiteY51" fmla="*/ 527050 h 2228850"/>
                    <a:gd name="connsiteX52" fmla="*/ 2233691 w 3408441"/>
                    <a:gd name="connsiteY52" fmla="*/ 533400 h 2228850"/>
                    <a:gd name="connsiteX53" fmla="*/ 2341641 w 3408441"/>
                    <a:gd name="connsiteY53" fmla="*/ 590550 h 2228850"/>
                    <a:gd name="connsiteX54" fmla="*/ 2354341 w 3408441"/>
                    <a:gd name="connsiteY54" fmla="*/ 723900 h 2228850"/>
                    <a:gd name="connsiteX55" fmla="*/ 2341641 w 3408441"/>
                    <a:gd name="connsiteY55" fmla="*/ 825500 h 2228850"/>
                    <a:gd name="connsiteX56" fmla="*/ 2265441 w 3408441"/>
                    <a:gd name="connsiteY56" fmla="*/ 838200 h 2228850"/>
                    <a:gd name="connsiteX57" fmla="*/ 2278141 w 3408441"/>
                    <a:gd name="connsiteY57" fmla="*/ 914400 h 2228850"/>
                    <a:gd name="connsiteX58" fmla="*/ 2284491 w 3408441"/>
                    <a:gd name="connsiteY58" fmla="*/ 952500 h 2228850"/>
                    <a:gd name="connsiteX59" fmla="*/ 2328941 w 3408441"/>
                    <a:gd name="connsiteY59" fmla="*/ 939800 h 2228850"/>
                    <a:gd name="connsiteX60" fmla="*/ 2322591 w 3408441"/>
                    <a:gd name="connsiteY60" fmla="*/ 1009650 h 2228850"/>
                    <a:gd name="connsiteX61" fmla="*/ 2316241 w 3408441"/>
                    <a:gd name="connsiteY61" fmla="*/ 1193800 h 2228850"/>
                    <a:gd name="connsiteX62" fmla="*/ 2303541 w 3408441"/>
                    <a:gd name="connsiteY62" fmla="*/ 1276350 h 2228850"/>
                    <a:gd name="connsiteX63" fmla="*/ 2265441 w 3408441"/>
                    <a:gd name="connsiteY63" fmla="*/ 1289050 h 2228850"/>
                    <a:gd name="connsiteX64" fmla="*/ 2227341 w 3408441"/>
                    <a:gd name="connsiteY64" fmla="*/ 1270000 h 2228850"/>
                    <a:gd name="connsiteX65" fmla="*/ 2208291 w 3408441"/>
                    <a:gd name="connsiteY65" fmla="*/ 1244600 h 2228850"/>
                    <a:gd name="connsiteX66" fmla="*/ 2201941 w 3408441"/>
                    <a:gd name="connsiteY66" fmla="*/ 1174750 h 2228850"/>
                    <a:gd name="connsiteX67" fmla="*/ 2195591 w 3408441"/>
                    <a:gd name="connsiteY67" fmla="*/ 1104900 h 2228850"/>
                    <a:gd name="connsiteX68" fmla="*/ 2144791 w 3408441"/>
                    <a:gd name="connsiteY68" fmla="*/ 1073150 h 2228850"/>
                    <a:gd name="connsiteX69" fmla="*/ 2081291 w 3408441"/>
                    <a:gd name="connsiteY69" fmla="*/ 1079500 h 2228850"/>
                    <a:gd name="connsiteX70" fmla="*/ 2043191 w 3408441"/>
                    <a:gd name="connsiteY70" fmla="*/ 1016000 h 2228850"/>
                    <a:gd name="connsiteX71" fmla="*/ 1979691 w 3408441"/>
                    <a:gd name="connsiteY71" fmla="*/ 984250 h 2228850"/>
                    <a:gd name="connsiteX72" fmla="*/ 1922541 w 3408441"/>
                    <a:gd name="connsiteY72" fmla="*/ 984250 h 2228850"/>
                    <a:gd name="connsiteX73" fmla="*/ 1839991 w 3408441"/>
                    <a:gd name="connsiteY73" fmla="*/ 939800 h 2228850"/>
                    <a:gd name="connsiteX74" fmla="*/ 1795541 w 3408441"/>
                    <a:gd name="connsiteY74" fmla="*/ 895350 h 2228850"/>
                    <a:gd name="connsiteX75" fmla="*/ 1706641 w 3408441"/>
                    <a:gd name="connsiteY75" fmla="*/ 863600 h 2228850"/>
                    <a:gd name="connsiteX76" fmla="*/ 1547891 w 3408441"/>
                    <a:gd name="connsiteY76" fmla="*/ 819150 h 2228850"/>
                    <a:gd name="connsiteX77" fmla="*/ 1484391 w 3408441"/>
                    <a:gd name="connsiteY77" fmla="*/ 787400 h 2228850"/>
                    <a:gd name="connsiteX78" fmla="*/ 1458991 w 3408441"/>
                    <a:gd name="connsiteY78" fmla="*/ 762000 h 2228850"/>
                    <a:gd name="connsiteX79" fmla="*/ 1401841 w 3408441"/>
                    <a:gd name="connsiteY79" fmla="*/ 762000 h 2228850"/>
                    <a:gd name="connsiteX80" fmla="*/ 1376441 w 3408441"/>
                    <a:gd name="connsiteY80" fmla="*/ 774700 h 2228850"/>
                    <a:gd name="connsiteX81" fmla="*/ 1338341 w 3408441"/>
                    <a:gd name="connsiteY81" fmla="*/ 762000 h 2228850"/>
                    <a:gd name="connsiteX82" fmla="*/ 1281191 w 3408441"/>
                    <a:gd name="connsiteY82" fmla="*/ 730250 h 2228850"/>
                    <a:gd name="connsiteX83" fmla="*/ 1262141 w 3408441"/>
                    <a:gd name="connsiteY83" fmla="*/ 730250 h 2228850"/>
                    <a:gd name="connsiteX84" fmla="*/ 1224041 w 3408441"/>
                    <a:gd name="connsiteY84" fmla="*/ 717550 h 2228850"/>
                    <a:gd name="connsiteX85" fmla="*/ 1173241 w 3408441"/>
                    <a:gd name="connsiteY85" fmla="*/ 717550 h 2228850"/>
                    <a:gd name="connsiteX86" fmla="*/ 1160541 w 3408441"/>
                    <a:gd name="connsiteY86" fmla="*/ 717550 h 2228850"/>
                    <a:gd name="connsiteX87" fmla="*/ 1224041 w 3408441"/>
                    <a:gd name="connsiteY87" fmla="*/ 609600 h 2228850"/>
                    <a:gd name="connsiteX88" fmla="*/ 1090691 w 3408441"/>
                    <a:gd name="connsiteY88" fmla="*/ 552450 h 2228850"/>
                    <a:gd name="connsiteX89" fmla="*/ 1071641 w 3408441"/>
                    <a:gd name="connsiteY89" fmla="*/ 628650 h 2228850"/>
                    <a:gd name="connsiteX90" fmla="*/ 928766 w 3408441"/>
                    <a:gd name="connsiteY90" fmla="*/ 663575 h 2228850"/>
                    <a:gd name="connsiteX91" fmla="*/ 798591 w 3408441"/>
                    <a:gd name="connsiteY91" fmla="*/ 615950 h 2228850"/>
                    <a:gd name="connsiteX92" fmla="*/ 766841 w 3408441"/>
                    <a:gd name="connsiteY92" fmla="*/ 688975 h 2228850"/>
                    <a:gd name="connsiteX93" fmla="*/ 589041 w 3408441"/>
                    <a:gd name="connsiteY93" fmla="*/ 644525 h 2228850"/>
                    <a:gd name="connsiteX94" fmla="*/ 525541 w 3408441"/>
                    <a:gd name="connsiteY94" fmla="*/ 812800 h 2228850"/>
                    <a:gd name="connsiteX95" fmla="*/ 452516 w 3408441"/>
                    <a:gd name="connsiteY95" fmla="*/ 1041400 h 2228850"/>
                    <a:gd name="connsiteX96" fmla="*/ 20716 w 3408441"/>
                    <a:gd name="connsiteY96" fmla="*/ 361950 h 2228850"/>
                    <a:gd name="connsiteX97" fmla="*/ 115966 w 3408441"/>
                    <a:gd name="connsiteY97" fmla="*/ 1076325 h 2228850"/>
                    <a:gd name="connsiteX98" fmla="*/ 36591 w 3408441"/>
                    <a:gd name="connsiteY98" fmla="*/ 1397000 h 2228850"/>
                    <a:gd name="connsiteX99" fmla="*/ 674766 w 3408441"/>
                    <a:gd name="connsiteY99" fmla="*/ 1622425 h 2228850"/>
                    <a:gd name="connsiteX100" fmla="*/ 874791 w 3408441"/>
                    <a:gd name="connsiteY100" fmla="*/ 1000125 h 2228850"/>
                    <a:gd name="connsiteX101" fmla="*/ 1998741 w 3408441"/>
                    <a:gd name="connsiteY101" fmla="*/ 1365250 h 2228850"/>
                    <a:gd name="connsiteX102" fmla="*/ 1709816 w 3408441"/>
                    <a:gd name="connsiteY102" fmla="*/ 1895475 h 2228850"/>
                    <a:gd name="connsiteX103" fmla="*/ 1770141 w 3408441"/>
                    <a:gd name="connsiteY103" fmla="*/ 1946275 h 2228850"/>
                    <a:gd name="connsiteX104" fmla="*/ 1782841 w 3408441"/>
                    <a:gd name="connsiteY104" fmla="*/ 2028825 h 2228850"/>
                    <a:gd name="connsiteX105" fmla="*/ 1954291 w 3408441"/>
                    <a:gd name="connsiteY105" fmla="*/ 2133600 h 2228850"/>
                    <a:gd name="connsiteX0" fmla="*/ 1954127 w 3408277"/>
                    <a:gd name="connsiteY0" fmla="*/ 2133600 h 2228850"/>
                    <a:gd name="connsiteX1" fmla="*/ 2074777 w 3408277"/>
                    <a:gd name="connsiteY1" fmla="*/ 1866900 h 2228850"/>
                    <a:gd name="connsiteX2" fmla="*/ 2157327 w 3408277"/>
                    <a:gd name="connsiteY2" fmla="*/ 1892300 h 2228850"/>
                    <a:gd name="connsiteX3" fmla="*/ 2214477 w 3408277"/>
                    <a:gd name="connsiteY3" fmla="*/ 1765300 h 2228850"/>
                    <a:gd name="connsiteX4" fmla="*/ 2506577 w 3408277"/>
                    <a:gd name="connsiteY4" fmla="*/ 1924050 h 2228850"/>
                    <a:gd name="connsiteX5" fmla="*/ 2455777 w 3408277"/>
                    <a:gd name="connsiteY5" fmla="*/ 2000250 h 2228850"/>
                    <a:gd name="connsiteX6" fmla="*/ 2430377 w 3408277"/>
                    <a:gd name="connsiteY6" fmla="*/ 2000250 h 2228850"/>
                    <a:gd name="connsiteX7" fmla="*/ 2411327 w 3408277"/>
                    <a:gd name="connsiteY7" fmla="*/ 2127250 h 2228850"/>
                    <a:gd name="connsiteX8" fmla="*/ 2760577 w 3408277"/>
                    <a:gd name="connsiteY8" fmla="*/ 2228850 h 2228850"/>
                    <a:gd name="connsiteX9" fmla="*/ 2798677 w 3408277"/>
                    <a:gd name="connsiteY9" fmla="*/ 2159000 h 2228850"/>
                    <a:gd name="connsiteX10" fmla="*/ 2862177 w 3408277"/>
                    <a:gd name="connsiteY10" fmla="*/ 2146300 h 2228850"/>
                    <a:gd name="connsiteX11" fmla="*/ 2843127 w 3408277"/>
                    <a:gd name="connsiteY11" fmla="*/ 2032000 h 2228850"/>
                    <a:gd name="connsiteX12" fmla="*/ 3274927 w 3408277"/>
                    <a:gd name="connsiteY12" fmla="*/ 2038350 h 2228850"/>
                    <a:gd name="connsiteX13" fmla="*/ 3408277 w 3408277"/>
                    <a:gd name="connsiteY13" fmla="*/ 1695450 h 2228850"/>
                    <a:gd name="connsiteX14" fmla="*/ 3306677 w 3408277"/>
                    <a:gd name="connsiteY14" fmla="*/ 1651000 h 2228850"/>
                    <a:gd name="connsiteX15" fmla="*/ 3236827 w 3408277"/>
                    <a:gd name="connsiteY15" fmla="*/ 1606550 h 2228850"/>
                    <a:gd name="connsiteX16" fmla="*/ 3135227 w 3408277"/>
                    <a:gd name="connsiteY16" fmla="*/ 1416050 h 2228850"/>
                    <a:gd name="connsiteX17" fmla="*/ 3084427 w 3408277"/>
                    <a:gd name="connsiteY17" fmla="*/ 1314450 h 2228850"/>
                    <a:gd name="connsiteX18" fmla="*/ 3084427 w 3408277"/>
                    <a:gd name="connsiteY18" fmla="*/ 1270000 h 2228850"/>
                    <a:gd name="connsiteX19" fmla="*/ 3046327 w 3408277"/>
                    <a:gd name="connsiteY19" fmla="*/ 1079500 h 2228850"/>
                    <a:gd name="connsiteX20" fmla="*/ 2970127 w 3408277"/>
                    <a:gd name="connsiteY20" fmla="*/ 882650 h 2228850"/>
                    <a:gd name="connsiteX21" fmla="*/ 2919327 w 3408277"/>
                    <a:gd name="connsiteY21" fmla="*/ 882650 h 2228850"/>
                    <a:gd name="connsiteX22" fmla="*/ 2906627 w 3408277"/>
                    <a:gd name="connsiteY22" fmla="*/ 819150 h 2228850"/>
                    <a:gd name="connsiteX23" fmla="*/ 2906627 w 3408277"/>
                    <a:gd name="connsiteY23" fmla="*/ 819150 h 2228850"/>
                    <a:gd name="connsiteX24" fmla="*/ 2963777 w 3408277"/>
                    <a:gd name="connsiteY24" fmla="*/ 819150 h 2228850"/>
                    <a:gd name="connsiteX25" fmla="*/ 2919327 w 3408277"/>
                    <a:gd name="connsiteY25" fmla="*/ 622300 h 2228850"/>
                    <a:gd name="connsiteX26" fmla="*/ 2855827 w 3408277"/>
                    <a:gd name="connsiteY26" fmla="*/ 355600 h 2228850"/>
                    <a:gd name="connsiteX27" fmla="*/ 2785977 w 3408277"/>
                    <a:gd name="connsiteY27" fmla="*/ 165100 h 2228850"/>
                    <a:gd name="connsiteX28" fmla="*/ 2747877 w 3408277"/>
                    <a:gd name="connsiteY28" fmla="*/ 76200 h 2228850"/>
                    <a:gd name="connsiteX29" fmla="*/ 2690727 w 3408277"/>
                    <a:gd name="connsiteY29" fmla="*/ 50800 h 2228850"/>
                    <a:gd name="connsiteX30" fmla="*/ 2627227 w 3408277"/>
                    <a:gd name="connsiteY30" fmla="*/ 25400 h 2228850"/>
                    <a:gd name="connsiteX31" fmla="*/ 2430377 w 3408277"/>
                    <a:gd name="connsiteY31" fmla="*/ 0 h 2228850"/>
                    <a:gd name="connsiteX32" fmla="*/ 2392277 w 3408277"/>
                    <a:gd name="connsiteY32" fmla="*/ 57150 h 2228850"/>
                    <a:gd name="connsiteX33" fmla="*/ 2354177 w 3408277"/>
                    <a:gd name="connsiteY33" fmla="*/ 19050 h 2228850"/>
                    <a:gd name="connsiteX34" fmla="*/ 2227177 w 3408277"/>
                    <a:gd name="connsiteY34" fmla="*/ 19050 h 2228850"/>
                    <a:gd name="connsiteX35" fmla="*/ 2093827 w 3408277"/>
                    <a:gd name="connsiteY35" fmla="*/ 25400 h 2228850"/>
                    <a:gd name="connsiteX36" fmla="*/ 2068427 w 3408277"/>
                    <a:gd name="connsiteY36" fmla="*/ 57150 h 2228850"/>
                    <a:gd name="connsiteX37" fmla="*/ 2017627 w 3408277"/>
                    <a:gd name="connsiteY37" fmla="*/ 57150 h 2228850"/>
                    <a:gd name="connsiteX38" fmla="*/ 1998577 w 3408277"/>
                    <a:gd name="connsiteY38" fmla="*/ 50800 h 2228850"/>
                    <a:gd name="connsiteX39" fmla="*/ 2036677 w 3408277"/>
                    <a:gd name="connsiteY39" fmla="*/ 133350 h 2228850"/>
                    <a:gd name="connsiteX40" fmla="*/ 1973177 w 3408277"/>
                    <a:gd name="connsiteY40" fmla="*/ 209550 h 2228850"/>
                    <a:gd name="connsiteX41" fmla="*/ 1935077 w 3408277"/>
                    <a:gd name="connsiteY41" fmla="*/ 222250 h 2228850"/>
                    <a:gd name="connsiteX42" fmla="*/ 1884277 w 3408277"/>
                    <a:gd name="connsiteY42" fmla="*/ 234950 h 2228850"/>
                    <a:gd name="connsiteX43" fmla="*/ 1846177 w 3408277"/>
                    <a:gd name="connsiteY43" fmla="*/ 234950 h 2228850"/>
                    <a:gd name="connsiteX44" fmla="*/ 1846177 w 3408277"/>
                    <a:gd name="connsiteY44" fmla="*/ 279400 h 2228850"/>
                    <a:gd name="connsiteX45" fmla="*/ 1827127 w 3408277"/>
                    <a:gd name="connsiteY45" fmla="*/ 304800 h 2228850"/>
                    <a:gd name="connsiteX46" fmla="*/ 1871577 w 3408277"/>
                    <a:gd name="connsiteY46" fmla="*/ 349250 h 2228850"/>
                    <a:gd name="connsiteX47" fmla="*/ 1903327 w 3408277"/>
                    <a:gd name="connsiteY47" fmla="*/ 419100 h 2228850"/>
                    <a:gd name="connsiteX48" fmla="*/ 1928727 w 3408277"/>
                    <a:gd name="connsiteY48" fmla="*/ 431800 h 2228850"/>
                    <a:gd name="connsiteX49" fmla="*/ 1998577 w 3408277"/>
                    <a:gd name="connsiteY49" fmla="*/ 431800 h 2228850"/>
                    <a:gd name="connsiteX50" fmla="*/ 1998577 w 3408277"/>
                    <a:gd name="connsiteY50" fmla="*/ 501650 h 2228850"/>
                    <a:gd name="connsiteX51" fmla="*/ 2087477 w 3408277"/>
                    <a:gd name="connsiteY51" fmla="*/ 527050 h 2228850"/>
                    <a:gd name="connsiteX52" fmla="*/ 2233527 w 3408277"/>
                    <a:gd name="connsiteY52" fmla="*/ 533400 h 2228850"/>
                    <a:gd name="connsiteX53" fmla="*/ 2341477 w 3408277"/>
                    <a:gd name="connsiteY53" fmla="*/ 590550 h 2228850"/>
                    <a:gd name="connsiteX54" fmla="*/ 2354177 w 3408277"/>
                    <a:gd name="connsiteY54" fmla="*/ 723900 h 2228850"/>
                    <a:gd name="connsiteX55" fmla="*/ 2341477 w 3408277"/>
                    <a:gd name="connsiteY55" fmla="*/ 825500 h 2228850"/>
                    <a:gd name="connsiteX56" fmla="*/ 2265277 w 3408277"/>
                    <a:gd name="connsiteY56" fmla="*/ 838200 h 2228850"/>
                    <a:gd name="connsiteX57" fmla="*/ 2277977 w 3408277"/>
                    <a:gd name="connsiteY57" fmla="*/ 914400 h 2228850"/>
                    <a:gd name="connsiteX58" fmla="*/ 2284327 w 3408277"/>
                    <a:gd name="connsiteY58" fmla="*/ 952500 h 2228850"/>
                    <a:gd name="connsiteX59" fmla="*/ 2328777 w 3408277"/>
                    <a:gd name="connsiteY59" fmla="*/ 939800 h 2228850"/>
                    <a:gd name="connsiteX60" fmla="*/ 2322427 w 3408277"/>
                    <a:gd name="connsiteY60" fmla="*/ 1009650 h 2228850"/>
                    <a:gd name="connsiteX61" fmla="*/ 2316077 w 3408277"/>
                    <a:gd name="connsiteY61" fmla="*/ 1193800 h 2228850"/>
                    <a:gd name="connsiteX62" fmla="*/ 2303377 w 3408277"/>
                    <a:gd name="connsiteY62" fmla="*/ 1276350 h 2228850"/>
                    <a:gd name="connsiteX63" fmla="*/ 2265277 w 3408277"/>
                    <a:gd name="connsiteY63" fmla="*/ 1289050 h 2228850"/>
                    <a:gd name="connsiteX64" fmla="*/ 2227177 w 3408277"/>
                    <a:gd name="connsiteY64" fmla="*/ 1270000 h 2228850"/>
                    <a:gd name="connsiteX65" fmla="*/ 2208127 w 3408277"/>
                    <a:gd name="connsiteY65" fmla="*/ 1244600 h 2228850"/>
                    <a:gd name="connsiteX66" fmla="*/ 2201777 w 3408277"/>
                    <a:gd name="connsiteY66" fmla="*/ 1174750 h 2228850"/>
                    <a:gd name="connsiteX67" fmla="*/ 2195427 w 3408277"/>
                    <a:gd name="connsiteY67" fmla="*/ 1104900 h 2228850"/>
                    <a:gd name="connsiteX68" fmla="*/ 2144627 w 3408277"/>
                    <a:gd name="connsiteY68" fmla="*/ 1073150 h 2228850"/>
                    <a:gd name="connsiteX69" fmla="*/ 2081127 w 3408277"/>
                    <a:gd name="connsiteY69" fmla="*/ 1079500 h 2228850"/>
                    <a:gd name="connsiteX70" fmla="*/ 2043027 w 3408277"/>
                    <a:gd name="connsiteY70" fmla="*/ 1016000 h 2228850"/>
                    <a:gd name="connsiteX71" fmla="*/ 1979527 w 3408277"/>
                    <a:gd name="connsiteY71" fmla="*/ 984250 h 2228850"/>
                    <a:gd name="connsiteX72" fmla="*/ 1922377 w 3408277"/>
                    <a:gd name="connsiteY72" fmla="*/ 984250 h 2228850"/>
                    <a:gd name="connsiteX73" fmla="*/ 1839827 w 3408277"/>
                    <a:gd name="connsiteY73" fmla="*/ 939800 h 2228850"/>
                    <a:gd name="connsiteX74" fmla="*/ 1795377 w 3408277"/>
                    <a:gd name="connsiteY74" fmla="*/ 895350 h 2228850"/>
                    <a:gd name="connsiteX75" fmla="*/ 1706477 w 3408277"/>
                    <a:gd name="connsiteY75" fmla="*/ 863600 h 2228850"/>
                    <a:gd name="connsiteX76" fmla="*/ 1547727 w 3408277"/>
                    <a:gd name="connsiteY76" fmla="*/ 819150 h 2228850"/>
                    <a:gd name="connsiteX77" fmla="*/ 1484227 w 3408277"/>
                    <a:gd name="connsiteY77" fmla="*/ 787400 h 2228850"/>
                    <a:gd name="connsiteX78" fmla="*/ 1458827 w 3408277"/>
                    <a:gd name="connsiteY78" fmla="*/ 762000 h 2228850"/>
                    <a:gd name="connsiteX79" fmla="*/ 1401677 w 3408277"/>
                    <a:gd name="connsiteY79" fmla="*/ 762000 h 2228850"/>
                    <a:gd name="connsiteX80" fmla="*/ 1376277 w 3408277"/>
                    <a:gd name="connsiteY80" fmla="*/ 774700 h 2228850"/>
                    <a:gd name="connsiteX81" fmla="*/ 1338177 w 3408277"/>
                    <a:gd name="connsiteY81" fmla="*/ 762000 h 2228850"/>
                    <a:gd name="connsiteX82" fmla="*/ 1281027 w 3408277"/>
                    <a:gd name="connsiteY82" fmla="*/ 730250 h 2228850"/>
                    <a:gd name="connsiteX83" fmla="*/ 1261977 w 3408277"/>
                    <a:gd name="connsiteY83" fmla="*/ 730250 h 2228850"/>
                    <a:gd name="connsiteX84" fmla="*/ 1223877 w 3408277"/>
                    <a:gd name="connsiteY84" fmla="*/ 717550 h 2228850"/>
                    <a:gd name="connsiteX85" fmla="*/ 1173077 w 3408277"/>
                    <a:gd name="connsiteY85" fmla="*/ 717550 h 2228850"/>
                    <a:gd name="connsiteX86" fmla="*/ 1160377 w 3408277"/>
                    <a:gd name="connsiteY86" fmla="*/ 717550 h 2228850"/>
                    <a:gd name="connsiteX87" fmla="*/ 1223877 w 3408277"/>
                    <a:gd name="connsiteY87" fmla="*/ 609600 h 2228850"/>
                    <a:gd name="connsiteX88" fmla="*/ 1090527 w 3408277"/>
                    <a:gd name="connsiteY88" fmla="*/ 552450 h 2228850"/>
                    <a:gd name="connsiteX89" fmla="*/ 1071477 w 3408277"/>
                    <a:gd name="connsiteY89" fmla="*/ 628650 h 2228850"/>
                    <a:gd name="connsiteX90" fmla="*/ 928602 w 3408277"/>
                    <a:gd name="connsiteY90" fmla="*/ 663575 h 2228850"/>
                    <a:gd name="connsiteX91" fmla="*/ 798427 w 3408277"/>
                    <a:gd name="connsiteY91" fmla="*/ 615950 h 2228850"/>
                    <a:gd name="connsiteX92" fmla="*/ 766677 w 3408277"/>
                    <a:gd name="connsiteY92" fmla="*/ 688975 h 2228850"/>
                    <a:gd name="connsiteX93" fmla="*/ 588877 w 3408277"/>
                    <a:gd name="connsiteY93" fmla="*/ 644525 h 2228850"/>
                    <a:gd name="connsiteX94" fmla="*/ 525377 w 3408277"/>
                    <a:gd name="connsiteY94" fmla="*/ 812800 h 2228850"/>
                    <a:gd name="connsiteX95" fmla="*/ 452352 w 3408277"/>
                    <a:gd name="connsiteY95" fmla="*/ 1041400 h 2228850"/>
                    <a:gd name="connsiteX96" fmla="*/ 20552 w 3408277"/>
                    <a:gd name="connsiteY96" fmla="*/ 361950 h 2228850"/>
                    <a:gd name="connsiteX97" fmla="*/ 115802 w 3408277"/>
                    <a:gd name="connsiteY97" fmla="*/ 1076325 h 2228850"/>
                    <a:gd name="connsiteX98" fmla="*/ 36427 w 3408277"/>
                    <a:gd name="connsiteY98" fmla="*/ 1397000 h 2228850"/>
                    <a:gd name="connsiteX99" fmla="*/ 674602 w 3408277"/>
                    <a:gd name="connsiteY99" fmla="*/ 1622425 h 2228850"/>
                    <a:gd name="connsiteX100" fmla="*/ 874627 w 3408277"/>
                    <a:gd name="connsiteY100" fmla="*/ 1000125 h 2228850"/>
                    <a:gd name="connsiteX101" fmla="*/ 1998577 w 3408277"/>
                    <a:gd name="connsiteY101" fmla="*/ 1365250 h 2228850"/>
                    <a:gd name="connsiteX102" fmla="*/ 1709652 w 3408277"/>
                    <a:gd name="connsiteY102" fmla="*/ 1895475 h 2228850"/>
                    <a:gd name="connsiteX103" fmla="*/ 1769977 w 3408277"/>
                    <a:gd name="connsiteY103" fmla="*/ 1946275 h 2228850"/>
                    <a:gd name="connsiteX104" fmla="*/ 1782677 w 3408277"/>
                    <a:gd name="connsiteY104" fmla="*/ 2028825 h 2228850"/>
                    <a:gd name="connsiteX105" fmla="*/ 1954127 w 3408277"/>
                    <a:gd name="connsiteY105" fmla="*/ 2133600 h 2228850"/>
                    <a:gd name="connsiteX0" fmla="*/ 1992543 w 3446693"/>
                    <a:gd name="connsiteY0" fmla="*/ 2133600 h 2228850"/>
                    <a:gd name="connsiteX1" fmla="*/ 2113193 w 3446693"/>
                    <a:gd name="connsiteY1" fmla="*/ 1866900 h 2228850"/>
                    <a:gd name="connsiteX2" fmla="*/ 2195743 w 3446693"/>
                    <a:gd name="connsiteY2" fmla="*/ 1892300 h 2228850"/>
                    <a:gd name="connsiteX3" fmla="*/ 2252893 w 3446693"/>
                    <a:gd name="connsiteY3" fmla="*/ 1765300 h 2228850"/>
                    <a:gd name="connsiteX4" fmla="*/ 2544993 w 3446693"/>
                    <a:gd name="connsiteY4" fmla="*/ 1924050 h 2228850"/>
                    <a:gd name="connsiteX5" fmla="*/ 2494193 w 3446693"/>
                    <a:gd name="connsiteY5" fmla="*/ 2000250 h 2228850"/>
                    <a:gd name="connsiteX6" fmla="*/ 2468793 w 3446693"/>
                    <a:gd name="connsiteY6" fmla="*/ 2000250 h 2228850"/>
                    <a:gd name="connsiteX7" fmla="*/ 2449743 w 3446693"/>
                    <a:gd name="connsiteY7" fmla="*/ 2127250 h 2228850"/>
                    <a:gd name="connsiteX8" fmla="*/ 2798993 w 3446693"/>
                    <a:gd name="connsiteY8" fmla="*/ 2228850 h 2228850"/>
                    <a:gd name="connsiteX9" fmla="*/ 2837093 w 3446693"/>
                    <a:gd name="connsiteY9" fmla="*/ 2159000 h 2228850"/>
                    <a:gd name="connsiteX10" fmla="*/ 2900593 w 3446693"/>
                    <a:gd name="connsiteY10" fmla="*/ 2146300 h 2228850"/>
                    <a:gd name="connsiteX11" fmla="*/ 2881543 w 3446693"/>
                    <a:gd name="connsiteY11" fmla="*/ 2032000 h 2228850"/>
                    <a:gd name="connsiteX12" fmla="*/ 3313343 w 3446693"/>
                    <a:gd name="connsiteY12" fmla="*/ 2038350 h 2228850"/>
                    <a:gd name="connsiteX13" fmla="*/ 3446693 w 3446693"/>
                    <a:gd name="connsiteY13" fmla="*/ 1695450 h 2228850"/>
                    <a:gd name="connsiteX14" fmla="*/ 3345093 w 3446693"/>
                    <a:gd name="connsiteY14" fmla="*/ 1651000 h 2228850"/>
                    <a:gd name="connsiteX15" fmla="*/ 3275243 w 3446693"/>
                    <a:gd name="connsiteY15" fmla="*/ 1606550 h 2228850"/>
                    <a:gd name="connsiteX16" fmla="*/ 3173643 w 3446693"/>
                    <a:gd name="connsiteY16" fmla="*/ 1416050 h 2228850"/>
                    <a:gd name="connsiteX17" fmla="*/ 3122843 w 3446693"/>
                    <a:gd name="connsiteY17" fmla="*/ 1314450 h 2228850"/>
                    <a:gd name="connsiteX18" fmla="*/ 3122843 w 3446693"/>
                    <a:gd name="connsiteY18" fmla="*/ 1270000 h 2228850"/>
                    <a:gd name="connsiteX19" fmla="*/ 3084743 w 3446693"/>
                    <a:gd name="connsiteY19" fmla="*/ 1079500 h 2228850"/>
                    <a:gd name="connsiteX20" fmla="*/ 3008543 w 3446693"/>
                    <a:gd name="connsiteY20" fmla="*/ 882650 h 2228850"/>
                    <a:gd name="connsiteX21" fmla="*/ 2957743 w 3446693"/>
                    <a:gd name="connsiteY21" fmla="*/ 882650 h 2228850"/>
                    <a:gd name="connsiteX22" fmla="*/ 2945043 w 3446693"/>
                    <a:gd name="connsiteY22" fmla="*/ 819150 h 2228850"/>
                    <a:gd name="connsiteX23" fmla="*/ 2945043 w 3446693"/>
                    <a:gd name="connsiteY23" fmla="*/ 819150 h 2228850"/>
                    <a:gd name="connsiteX24" fmla="*/ 3002193 w 3446693"/>
                    <a:gd name="connsiteY24" fmla="*/ 819150 h 2228850"/>
                    <a:gd name="connsiteX25" fmla="*/ 2957743 w 3446693"/>
                    <a:gd name="connsiteY25" fmla="*/ 622300 h 2228850"/>
                    <a:gd name="connsiteX26" fmla="*/ 2894243 w 3446693"/>
                    <a:gd name="connsiteY26" fmla="*/ 355600 h 2228850"/>
                    <a:gd name="connsiteX27" fmla="*/ 2824393 w 3446693"/>
                    <a:gd name="connsiteY27" fmla="*/ 165100 h 2228850"/>
                    <a:gd name="connsiteX28" fmla="*/ 2786293 w 3446693"/>
                    <a:gd name="connsiteY28" fmla="*/ 76200 h 2228850"/>
                    <a:gd name="connsiteX29" fmla="*/ 2729143 w 3446693"/>
                    <a:gd name="connsiteY29" fmla="*/ 50800 h 2228850"/>
                    <a:gd name="connsiteX30" fmla="*/ 2665643 w 3446693"/>
                    <a:gd name="connsiteY30" fmla="*/ 25400 h 2228850"/>
                    <a:gd name="connsiteX31" fmla="*/ 2468793 w 3446693"/>
                    <a:gd name="connsiteY31" fmla="*/ 0 h 2228850"/>
                    <a:gd name="connsiteX32" fmla="*/ 2430693 w 3446693"/>
                    <a:gd name="connsiteY32" fmla="*/ 57150 h 2228850"/>
                    <a:gd name="connsiteX33" fmla="*/ 2392593 w 3446693"/>
                    <a:gd name="connsiteY33" fmla="*/ 19050 h 2228850"/>
                    <a:gd name="connsiteX34" fmla="*/ 2265593 w 3446693"/>
                    <a:gd name="connsiteY34" fmla="*/ 19050 h 2228850"/>
                    <a:gd name="connsiteX35" fmla="*/ 2132243 w 3446693"/>
                    <a:gd name="connsiteY35" fmla="*/ 25400 h 2228850"/>
                    <a:gd name="connsiteX36" fmla="*/ 2106843 w 3446693"/>
                    <a:gd name="connsiteY36" fmla="*/ 57150 h 2228850"/>
                    <a:gd name="connsiteX37" fmla="*/ 2056043 w 3446693"/>
                    <a:gd name="connsiteY37" fmla="*/ 57150 h 2228850"/>
                    <a:gd name="connsiteX38" fmla="*/ 2036993 w 3446693"/>
                    <a:gd name="connsiteY38" fmla="*/ 50800 h 2228850"/>
                    <a:gd name="connsiteX39" fmla="*/ 2075093 w 3446693"/>
                    <a:gd name="connsiteY39" fmla="*/ 133350 h 2228850"/>
                    <a:gd name="connsiteX40" fmla="*/ 2011593 w 3446693"/>
                    <a:gd name="connsiteY40" fmla="*/ 209550 h 2228850"/>
                    <a:gd name="connsiteX41" fmla="*/ 1973493 w 3446693"/>
                    <a:gd name="connsiteY41" fmla="*/ 222250 h 2228850"/>
                    <a:gd name="connsiteX42" fmla="*/ 1922693 w 3446693"/>
                    <a:gd name="connsiteY42" fmla="*/ 234950 h 2228850"/>
                    <a:gd name="connsiteX43" fmla="*/ 1884593 w 3446693"/>
                    <a:gd name="connsiteY43" fmla="*/ 234950 h 2228850"/>
                    <a:gd name="connsiteX44" fmla="*/ 1884593 w 3446693"/>
                    <a:gd name="connsiteY44" fmla="*/ 279400 h 2228850"/>
                    <a:gd name="connsiteX45" fmla="*/ 1865543 w 3446693"/>
                    <a:gd name="connsiteY45" fmla="*/ 304800 h 2228850"/>
                    <a:gd name="connsiteX46" fmla="*/ 1909993 w 3446693"/>
                    <a:gd name="connsiteY46" fmla="*/ 349250 h 2228850"/>
                    <a:gd name="connsiteX47" fmla="*/ 1941743 w 3446693"/>
                    <a:gd name="connsiteY47" fmla="*/ 419100 h 2228850"/>
                    <a:gd name="connsiteX48" fmla="*/ 1967143 w 3446693"/>
                    <a:gd name="connsiteY48" fmla="*/ 431800 h 2228850"/>
                    <a:gd name="connsiteX49" fmla="*/ 2036993 w 3446693"/>
                    <a:gd name="connsiteY49" fmla="*/ 431800 h 2228850"/>
                    <a:gd name="connsiteX50" fmla="*/ 2036993 w 3446693"/>
                    <a:gd name="connsiteY50" fmla="*/ 501650 h 2228850"/>
                    <a:gd name="connsiteX51" fmla="*/ 2125893 w 3446693"/>
                    <a:gd name="connsiteY51" fmla="*/ 527050 h 2228850"/>
                    <a:gd name="connsiteX52" fmla="*/ 2271943 w 3446693"/>
                    <a:gd name="connsiteY52" fmla="*/ 533400 h 2228850"/>
                    <a:gd name="connsiteX53" fmla="*/ 2379893 w 3446693"/>
                    <a:gd name="connsiteY53" fmla="*/ 590550 h 2228850"/>
                    <a:gd name="connsiteX54" fmla="*/ 2392593 w 3446693"/>
                    <a:gd name="connsiteY54" fmla="*/ 723900 h 2228850"/>
                    <a:gd name="connsiteX55" fmla="*/ 2379893 w 3446693"/>
                    <a:gd name="connsiteY55" fmla="*/ 825500 h 2228850"/>
                    <a:gd name="connsiteX56" fmla="*/ 2303693 w 3446693"/>
                    <a:gd name="connsiteY56" fmla="*/ 838200 h 2228850"/>
                    <a:gd name="connsiteX57" fmla="*/ 2316393 w 3446693"/>
                    <a:gd name="connsiteY57" fmla="*/ 914400 h 2228850"/>
                    <a:gd name="connsiteX58" fmla="*/ 2322743 w 3446693"/>
                    <a:gd name="connsiteY58" fmla="*/ 952500 h 2228850"/>
                    <a:gd name="connsiteX59" fmla="*/ 2367193 w 3446693"/>
                    <a:gd name="connsiteY59" fmla="*/ 939800 h 2228850"/>
                    <a:gd name="connsiteX60" fmla="*/ 2360843 w 3446693"/>
                    <a:gd name="connsiteY60" fmla="*/ 1009650 h 2228850"/>
                    <a:gd name="connsiteX61" fmla="*/ 2354493 w 3446693"/>
                    <a:gd name="connsiteY61" fmla="*/ 1193800 h 2228850"/>
                    <a:gd name="connsiteX62" fmla="*/ 2341793 w 3446693"/>
                    <a:gd name="connsiteY62" fmla="*/ 1276350 h 2228850"/>
                    <a:gd name="connsiteX63" fmla="*/ 2303693 w 3446693"/>
                    <a:gd name="connsiteY63" fmla="*/ 1289050 h 2228850"/>
                    <a:gd name="connsiteX64" fmla="*/ 2265593 w 3446693"/>
                    <a:gd name="connsiteY64" fmla="*/ 1270000 h 2228850"/>
                    <a:gd name="connsiteX65" fmla="*/ 2246543 w 3446693"/>
                    <a:gd name="connsiteY65" fmla="*/ 1244600 h 2228850"/>
                    <a:gd name="connsiteX66" fmla="*/ 2240193 w 3446693"/>
                    <a:gd name="connsiteY66" fmla="*/ 1174750 h 2228850"/>
                    <a:gd name="connsiteX67" fmla="*/ 2233843 w 3446693"/>
                    <a:gd name="connsiteY67" fmla="*/ 1104900 h 2228850"/>
                    <a:gd name="connsiteX68" fmla="*/ 2183043 w 3446693"/>
                    <a:gd name="connsiteY68" fmla="*/ 1073150 h 2228850"/>
                    <a:gd name="connsiteX69" fmla="*/ 2119543 w 3446693"/>
                    <a:gd name="connsiteY69" fmla="*/ 1079500 h 2228850"/>
                    <a:gd name="connsiteX70" fmla="*/ 2081443 w 3446693"/>
                    <a:gd name="connsiteY70" fmla="*/ 1016000 h 2228850"/>
                    <a:gd name="connsiteX71" fmla="*/ 2017943 w 3446693"/>
                    <a:gd name="connsiteY71" fmla="*/ 984250 h 2228850"/>
                    <a:gd name="connsiteX72" fmla="*/ 1960793 w 3446693"/>
                    <a:gd name="connsiteY72" fmla="*/ 984250 h 2228850"/>
                    <a:gd name="connsiteX73" fmla="*/ 1878243 w 3446693"/>
                    <a:gd name="connsiteY73" fmla="*/ 939800 h 2228850"/>
                    <a:gd name="connsiteX74" fmla="*/ 1833793 w 3446693"/>
                    <a:gd name="connsiteY74" fmla="*/ 895350 h 2228850"/>
                    <a:gd name="connsiteX75" fmla="*/ 1744893 w 3446693"/>
                    <a:gd name="connsiteY75" fmla="*/ 863600 h 2228850"/>
                    <a:gd name="connsiteX76" fmla="*/ 1586143 w 3446693"/>
                    <a:gd name="connsiteY76" fmla="*/ 819150 h 2228850"/>
                    <a:gd name="connsiteX77" fmla="*/ 1522643 w 3446693"/>
                    <a:gd name="connsiteY77" fmla="*/ 787400 h 2228850"/>
                    <a:gd name="connsiteX78" fmla="*/ 1497243 w 3446693"/>
                    <a:gd name="connsiteY78" fmla="*/ 762000 h 2228850"/>
                    <a:gd name="connsiteX79" fmla="*/ 1440093 w 3446693"/>
                    <a:gd name="connsiteY79" fmla="*/ 762000 h 2228850"/>
                    <a:gd name="connsiteX80" fmla="*/ 1414693 w 3446693"/>
                    <a:gd name="connsiteY80" fmla="*/ 774700 h 2228850"/>
                    <a:gd name="connsiteX81" fmla="*/ 1376593 w 3446693"/>
                    <a:gd name="connsiteY81" fmla="*/ 762000 h 2228850"/>
                    <a:gd name="connsiteX82" fmla="*/ 1319443 w 3446693"/>
                    <a:gd name="connsiteY82" fmla="*/ 730250 h 2228850"/>
                    <a:gd name="connsiteX83" fmla="*/ 1300393 w 3446693"/>
                    <a:gd name="connsiteY83" fmla="*/ 730250 h 2228850"/>
                    <a:gd name="connsiteX84" fmla="*/ 1262293 w 3446693"/>
                    <a:gd name="connsiteY84" fmla="*/ 717550 h 2228850"/>
                    <a:gd name="connsiteX85" fmla="*/ 1211493 w 3446693"/>
                    <a:gd name="connsiteY85" fmla="*/ 717550 h 2228850"/>
                    <a:gd name="connsiteX86" fmla="*/ 1198793 w 3446693"/>
                    <a:gd name="connsiteY86" fmla="*/ 717550 h 2228850"/>
                    <a:gd name="connsiteX87" fmla="*/ 1262293 w 3446693"/>
                    <a:gd name="connsiteY87" fmla="*/ 609600 h 2228850"/>
                    <a:gd name="connsiteX88" fmla="*/ 1128943 w 3446693"/>
                    <a:gd name="connsiteY88" fmla="*/ 552450 h 2228850"/>
                    <a:gd name="connsiteX89" fmla="*/ 1109893 w 3446693"/>
                    <a:gd name="connsiteY89" fmla="*/ 628650 h 2228850"/>
                    <a:gd name="connsiteX90" fmla="*/ 967018 w 3446693"/>
                    <a:gd name="connsiteY90" fmla="*/ 663575 h 2228850"/>
                    <a:gd name="connsiteX91" fmla="*/ 836843 w 3446693"/>
                    <a:gd name="connsiteY91" fmla="*/ 615950 h 2228850"/>
                    <a:gd name="connsiteX92" fmla="*/ 805093 w 3446693"/>
                    <a:gd name="connsiteY92" fmla="*/ 688975 h 2228850"/>
                    <a:gd name="connsiteX93" fmla="*/ 627293 w 3446693"/>
                    <a:gd name="connsiteY93" fmla="*/ 644525 h 2228850"/>
                    <a:gd name="connsiteX94" fmla="*/ 563793 w 3446693"/>
                    <a:gd name="connsiteY94" fmla="*/ 812800 h 2228850"/>
                    <a:gd name="connsiteX95" fmla="*/ 490768 w 3446693"/>
                    <a:gd name="connsiteY95" fmla="*/ 1041400 h 2228850"/>
                    <a:gd name="connsiteX96" fmla="*/ 58968 w 3446693"/>
                    <a:gd name="connsiteY96" fmla="*/ 361950 h 2228850"/>
                    <a:gd name="connsiteX97" fmla="*/ 74843 w 3446693"/>
                    <a:gd name="connsiteY97" fmla="*/ 1397000 h 2228850"/>
                    <a:gd name="connsiteX98" fmla="*/ 713018 w 3446693"/>
                    <a:gd name="connsiteY98" fmla="*/ 1622425 h 2228850"/>
                    <a:gd name="connsiteX99" fmla="*/ 913043 w 3446693"/>
                    <a:gd name="connsiteY99" fmla="*/ 1000125 h 2228850"/>
                    <a:gd name="connsiteX100" fmla="*/ 2036993 w 3446693"/>
                    <a:gd name="connsiteY100" fmla="*/ 1365250 h 2228850"/>
                    <a:gd name="connsiteX101" fmla="*/ 1748068 w 3446693"/>
                    <a:gd name="connsiteY101" fmla="*/ 1895475 h 2228850"/>
                    <a:gd name="connsiteX102" fmla="*/ 1808393 w 3446693"/>
                    <a:gd name="connsiteY102" fmla="*/ 1946275 h 2228850"/>
                    <a:gd name="connsiteX103" fmla="*/ 1821093 w 3446693"/>
                    <a:gd name="connsiteY103" fmla="*/ 2028825 h 2228850"/>
                    <a:gd name="connsiteX104" fmla="*/ 1992543 w 3446693"/>
                    <a:gd name="connsiteY104" fmla="*/ 2133600 h 2228850"/>
                    <a:gd name="connsiteX0" fmla="*/ 1920289 w 3374439"/>
                    <a:gd name="connsiteY0" fmla="*/ 2133600 h 2228850"/>
                    <a:gd name="connsiteX1" fmla="*/ 2040939 w 3374439"/>
                    <a:gd name="connsiteY1" fmla="*/ 1866900 h 2228850"/>
                    <a:gd name="connsiteX2" fmla="*/ 2123489 w 3374439"/>
                    <a:gd name="connsiteY2" fmla="*/ 1892300 h 2228850"/>
                    <a:gd name="connsiteX3" fmla="*/ 2180639 w 3374439"/>
                    <a:gd name="connsiteY3" fmla="*/ 1765300 h 2228850"/>
                    <a:gd name="connsiteX4" fmla="*/ 2472739 w 3374439"/>
                    <a:gd name="connsiteY4" fmla="*/ 1924050 h 2228850"/>
                    <a:gd name="connsiteX5" fmla="*/ 2421939 w 3374439"/>
                    <a:gd name="connsiteY5" fmla="*/ 2000250 h 2228850"/>
                    <a:gd name="connsiteX6" fmla="*/ 2396539 w 3374439"/>
                    <a:gd name="connsiteY6" fmla="*/ 2000250 h 2228850"/>
                    <a:gd name="connsiteX7" fmla="*/ 2377489 w 3374439"/>
                    <a:gd name="connsiteY7" fmla="*/ 2127250 h 2228850"/>
                    <a:gd name="connsiteX8" fmla="*/ 2726739 w 3374439"/>
                    <a:gd name="connsiteY8" fmla="*/ 2228850 h 2228850"/>
                    <a:gd name="connsiteX9" fmla="*/ 2764839 w 3374439"/>
                    <a:gd name="connsiteY9" fmla="*/ 2159000 h 2228850"/>
                    <a:gd name="connsiteX10" fmla="*/ 2828339 w 3374439"/>
                    <a:gd name="connsiteY10" fmla="*/ 2146300 h 2228850"/>
                    <a:gd name="connsiteX11" fmla="*/ 2809289 w 3374439"/>
                    <a:gd name="connsiteY11" fmla="*/ 2032000 h 2228850"/>
                    <a:gd name="connsiteX12" fmla="*/ 3241089 w 3374439"/>
                    <a:gd name="connsiteY12" fmla="*/ 2038350 h 2228850"/>
                    <a:gd name="connsiteX13" fmla="*/ 3374439 w 3374439"/>
                    <a:gd name="connsiteY13" fmla="*/ 1695450 h 2228850"/>
                    <a:gd name="connsiteX14" fmla="*/ 3272839 w 3374439"/>
                    <a:gd name="connsiteY14" fmla="*/ 1651000 h 2228850"/>
                    <a:gd name="connsiteX15" fmla="*/ 3202989 w 3374439"/>
                    <a:gd name="connsiteY15" fmla="*/ 1606550 h 2228850"/>
                    <a:gd name="connsiteX16" fmla="*/ 3101389 w 3374439"/>
                    <a:gd name="connsiteY16" fmla="*/ 1416050 h 2228850"/>
                    <a:gd name="connsiteX17" fmla="*/ 3050589 w 3374439"/>
                    <a:gd name="connsiteY17" fmla="*/ 1314450 h 2228850"/>
                    <a:gd name="connsiteX18" fmla="*/ 3050589 w 3374439"/>
                    <a:gd name="connsiteY18" fmla="*/ 1270000 h 2228850"/>
                    <a:gd name="connsiteX19" fmla="*/ 3012489 w 3374439"/>
                    <a:gd name="connsiteY19" fmla="*/ 1079500 h 2228850"/>
                    <a:gd name="connsiteX20" fmla="*/ 2936289 w 3374439"/>
                    <a:gd name="connsiteY20" fmla="*/ 882650 h 2228850"/>
                    <a:gd name="connsiteX21" fmla="*/ 2885489 w 3374439"/>
                    <a:gd name="connsiteY21" fmla="*/ 882650 h 2228850"/>
                    <a:gd name="connsiteX22" fmla="*/ 2872789 w 3374439"/>
                    <a:gd name="connsiteY22" fmla="*/ 819150 h 2228850"/>
                    <a:gd name="connsiteX23" fmla="*/ 2872789 w 3374439"/>
                    <a:gd name="connsiteY23" fmla="*/ 819150 h 2228850"/>
                    <a:gd name="connsiteX24" fmla="*/ 2929939 w 3374439"/>
                    <a:gd name="connsiteY24" fmla="*/ 819150 h 2228850"/>
                    <a:gd name="connsiteX25" fmla="*/ 2885489 w 3374439"/>
                    <a:gd name="connsiteY25" fmla="*/ 622300 h 2228850"/>
                    <a:gd name="connsiteX26" fmla="*/ 2821989 w 3374439"/>
                    <a:gd name="connsiteY26" fmla="*/ 355600 h 2228850"/>
                    <a:gd name="connsiteX27" fmla="*/ 2752139 w 3374439"/>
                    <a:gd name="connsiteY27" fmla="*/ 165100 h 2228850"/>
                    <a:gd name="connsiteX28" fmla="*/ 2714039 w 3374439"/>
                    <a:gd name="connsiteY28" fmla="*/ 76200 h 2228850"/>
                    <a:gd name="connsiteX29" fmla="*/ 2656889 w 3374439"/>
                    <a:gd name="connsiteY29" fmla="*/ 50800 h 2228850"/>
                    <a:gd name="connsiteX30" fmla="*/ 2593389 w 3374439"/>
                    <a:gd name="connsiteY30" fmla="*/ 25400 h 2228850"/>
                    <a:gd name="connsiteX31" fmla="*/ 2396539 w 3374439"/>
                    <a:gd name="connsiteY31" fmla="*/ 0 h 2228850"/>
                    <a:gd name="connsiteX32" fmla="*/ 2358439 w 3374439"/>
                    <a:gd name="connsiteY32" fmla="*/ 57150 h 2228850"/>
                    <a:gd name="connsiteX33" fmla="*/ 2320339 w 3374439"/>
                    <a:gd name="connsiteY33" fmla="*/ 19050 h 2228850"/>
                    <a:gd name="connsiteX34" fmla="*/ 2193339 w 3374439"/>
                    <a:gd name="connsiteY34" fmla="*/ 19050 h 2228850"/>
                    <a:gd name="connsiteX35" fmla="*/ 2059989 w 3374439"/>
                    <a:gd name="connsiteY35" fmla="*/ 25400 h 2228850"/>
                    <a:gd name="connsiteX36" fmla="*/ 2034589 w 3374439"/>
                    <a:gd name="connsiteY36" fmla="*/ 57150 h 2228850"/>
                    <a:gd name="connsiteX37" fmla="*/ 1983789 w 3374439"/>
                    <a:gd name="connsiteY37" fmla="*/ 57150 h 2228850"/>
                    <a:gd name="connsiteX38" fmla="*/ 1964739 w 3374439"/>
                    <a:gd name="connsiteY38" fmla="*/ 50800 h 2228850"/>
                    <a:gd name="connsiteX39" fmla="*/ 2002839 w 3374439"/>
                    <a:gd name="connsiteY39" fmla="*/ 133350 h 2228850"/>
                    <a:gd name="connsiteX40" fmla="*/ 1939339 w 3374439"/>
                    <a:gd name="connsiteY40" fmla="*/ 209550 h 2228850"/>
                    <a:gd name="connsiteX41" fmla="*/ 1901239 w 3374439"/>
                    <a:gd name="connsiteY41" fmla="*/ 222250 h 2228850"/>
                    <a:gd name="connsiteX42" fmla="*/ 1850439 w 3374439"/>
                    <a:gd name="connsiteY42" fmla="*/ 234950 h 2228850"/>
                    <a:gd name="connsiteX43" fmla="*/ 1812339 w 3374439"/>
                    <a:gd name="connsiteY43" fmla="*/ 234950 h 2228850"/>
                    <a:gd name="connsiteX44" fmla="*/ 1812339 w 3374439"/>
                    <a:gd name="connsiteY44" fmla="*/ 279400 h 2228850"/>
                    <a:gd name="connsiteX45" fmla="*/ 1793289 w 3374439"/>
                    <a:gd name="connsiteY45" fmla="*/ 304800 h 2228850"/>
                    <a:gd name="connsiteX46" fmla="*/ 1837739 w 3374439"/>
                    <a:gd name="connsiteY46" fmla="*/ 349250 h 2228850"/>
                    <a:gd name="connsiteX47" fmla="*/ 1869489 w 3374439"/>
                    <a:gd name="connsiteY47" fmla="*/ 419100 h 2228850"/>
                    <a:gd name="connsiteX48" fmla="*/ 1894889 w 3374439"/>
                    <a:gd name="connsiteY48" fmla="*/ 431800 h 2228850"/>
                    <a:gd name="connsiteX49" fmla="*/ 1964739 w 3374439"/>
                    <a:gd name="connsiteY49" fmla="*/ 431800 h 2228850"/>
                    <a:gd name="connsiteX50" fmla="*/ 1964739 w 3374439"/>
                    <a:gd name="connsiteY50" fmla="*/ 501650 h 2228850"/>
                    <a:gd name="connsiteX51" fmla="*/ 2053639 w 3374439"/>
                    <a:gd name="connsiteY51" fmla="*/ 527050 h 2228850"/>
                    <a:gd name="connsiteX52" fmla="*/ 2199689 w 3374439"/>
                    <a:gd name="connsiteY52" fmla="*/ 533400 h 2228850"/>
                    <a:gd name="connsiteX53" fmla="*/ 2307639 w 3374439"/>
                    <a:gd name="connsiteY53" fmla="*/ 590550 h 2228850"/>
                    <a:gd name="connsiteX54" fmla="*/ 2320339 w 3374439"/>
                    <a:gd name="connsiteY54" fmla="*/ 723900 h 2228850"/>
                    <a:gd name="connsiteX55" fmla="*/ 2307639 w 3374439"/>
                    <a:gd name="connsiteY55" fmla="*/ 825500 h 2228850"/>
                    <a:gd name="connsiteX56" fmla="*/ 2231439 w 3374439"/>
                    <a:gd name="connsiteY56" fmla="*/ 838200 h 2228850"/>
                    <a:gd name="connsiteX57" fmla="*/ 2244139 w 3374439"/>
                    <a:gd name="connsiteY57" fmla="*/ 914400 h 2228850"/>
                    <a:gd name="connsiteX58" fmla="*/ 2250489 w 3374439"/>
                    <a:gd name="connsiteY58" fmla="*/ 952500 h 2228850"/>
                    <a:gd name="connsiteX59" fmla="*/ 2294939 w 3374439"/>
                    <a:gd name="connsiteY59" fmla="*/ 939800 h 2228850"/>
                    <a:gd name="connsiteX60" fmla="*/ 2288589 w 3374439"/>
                    <a:gd name="connsiteY60" fmla="*/ 1009650 h 2228850"/>
                    <a:gd name="connsiteX61" fmla="*/ 2282239 w 3374439"/>
                    <a:gd name="connsiteY61" fmla="*/ 1193800 h 2228850"/>
                    <a:gd name="connsiteX62" fmla="*/ 2269539 w 3374439"/>
                    <a:gd name="connsiteY62" fmla="*/ 1276350 h 2228850"/>
                    <a:gd name="connsiteX63" fmla="*/ 2231439 w 3374439"/>
                    <a:gd name="connsiteY63" fmla="*/ 1289050 h 2228850"/>
                    <a:gd name="connsiteX64" fmla="*/ 2193339 w 3374439"/>
                    <a:gd name="connsiteY64" fmla="*/ 1270000 h 2228850"/>
                    <a:gd name="connsiteX65" fmla="*/ 2174289 w 3374439"/>
                    <a:gd name="connsiteY65" fmla="*/ 1244600 h 2228850"/>
                    <a:gd name="connsiteX66" fmla="*/ 2167939 w 3374439"/>
                    <a:gd name="connsiteY66" fmla="*/ 1174750 h 2228850"/>
                    <a:gd name="connsiteX67" fmla="*/ 2161589 w 3374439"/>
                    <a:gd name="connsiteY67" fmla="*/ 1104900 h 2228850"/>
                    <a:gd name="connsiteX68" fmla="*/ 2110789 w 3374439"/>
                    <a:gd name="connsiteY68" fmla="*/ 1073150 h 2228850"/>
                    <a:gd name="connsiteX69" fmla="*/ 2047289 w 3374439"/>
                    <a:gd name="connsiteY69" fmla="*/ 1079500 h 2228850"/>
                    <a:gd name="connsiteX70" fmla="*/ 2009189 w 3374439"/>
                    <a:gd name="connsiteY70" fmla="*/ 1016000 h 2228850"/>
                    <a:gd name="connsiteX71" fmla="*/ 1945689 w 3374439"/>
                    <a:gd name="connsiteY71" fmla="*/ 984250 h 2228850"/>
                    <a:gd name="connsiteX72" fmla="*/ 1888539 w 3374439"/>
                    <a:gd name="connsiteY72" fmla="*/ 984250 h 2228850"/>
                    <a:gd name="connsiteX73" fmla="*/ 1805989 w 3374439"/>
                    <a:gd name="connsiteY73" fmla="*/ 939800 h 2228850"/>
                    <a:gd name="connsiteX74" fmla="*/ 1761539 w 3374439"/>
                    <a:gd name="connsiteY74" fmla="*/ 895350 h 2228850"/>
                    <a:gd name="connsiteX75" fmla="*/ 1672639 w 3374439"/>
                    <a:gd name="connsiteY75" fmla="*/ 863600 h 2228850"/>
                    <a:gd name="connsiteX76" fmla="*/ 1513889 w 3374439"/>
                    <a:gd name="connsiteY76" fmla="*/ 819150 h 2228850"/>
                    <a:gd name="connsiteX77" fmla="*/ 1450389 w 3374439"/>
                    <a:gd name="connsiteY77" fmla="*/ 787400 h 2228850"/>
                    <a:gd name="connsiteX78" fmla="*/ 1424989 w 3374439"/>
                    <a:gd name="connsiteY78" fmla="*/ 762000 h 2228850"/>
                    <a:gd name="connsiteX79" fmla="*/ 1367839 w 3374439"/>
                    <a:gd name="connsiteY79" fmla="*/ 762000 h 2228850"/>
                    <a:gd name="connsiteX80" fmla="*/ 1342439 w 3374439"/>
                    <a:gd name="connsiteY80" fmla="*/ 774700 h 2228850"/>
                    <a:gd name="connsiteX81" fmla="*/ 1304339 w 3374439"/>
                    <a:gd name="connsiteY81" fmla="*/ 762000 h 2228850"/>
                    <a:gd name="connsiteX82" fmla="*/ 1247189 w 3374439"/>
                    <a:gd name="connsiteY82" fmla="*/ 730250 h 2228850"/>
                    <a:gd name="connsiteX83" fmla="*/ 1228139 w 3374439"/>
                    <a:gd name="connsiteY83" fmla="*/ 730250 h 2228850"/>
                    <a:gd name="connsiteX84" fmla="*/ 1190039 w 3374439"/>
                    <a:gd name="connsiteY84" fmla="*/ 717550 h 2228850"/>
                    <a:gd name="connsiteX85" fmla="*/ 1139239 w 3374439"/>
                    <a:gd name="connsiteY85" fmla="*/ 717550 h 2228850"/>
                    <a:gd name="connsiteX86" fmla="*/ 1126539 w 3374439"/>
                    <a:gd name="connsiteY86" fmla="*/ 717550 h 2228850"/>
                    <a:gd name="connsiteX87" fmla="*/ 1190039 w 3374439"/>
                    <a:gd name="connsiteY87" fmla="*/ 609600 h 2228850"/>
                    <a:gd name="connsiteX88" fmla="*/ 1056689 w 3374439"/>
                    <a:gd name="connsiteY88" fmla="*/ 552450 h 2228850"/>
                    <a:gd name="connsiteX89" fmla="*/ 1037639 w 3374439"/>
                    <a:gd name="connsiteY89" fmla="*/ 628650 h 2228850"/>
                    <a:gd name="connsiteX90" fmla="*/ 894764 w 3374439"/>
                    <a:gd name="connsiteY90" fmla="*/ 663575 h 2228850"/>
                    <a:gd name="connsiteX91" fmla="*/ 764589 w 3374439"/>
                    <a:gd name="connsiteY91" fmla="*/ 615950 h 2228850"/>
                    <a:gd name="connsiteX92" fmla="*/ 732839 w 3374439"/>
                    <a:gd name="connsiteY92" fmla="*/ 688975 h 2228850"/>
                    <a:gd name="connsiteX93" fmla="*/ 555039 w 3374439"/>
                    <a:gd name="connsiteY93" fmla="*/ 644525 h 2228850"/>
                    <a:gd name="connsiteX94" fmla="*/ 491539 w 3374439"/>
                    <a:gd name="connsiteY94" fmla="*/ 812800 h 2228850"/>
                    <a:gd name="connsiteX95" fmla="*/ 418514 w 3374439"/>
                    <a:gd name="connsiteY95" fmla="*/ 1041400 h 2228850"/>
                    <a:gd name="connsiteX96" fmla="*/ 2589 w 3374439"/>
                    <a:gd name="connsiteY96" fmla="*/ 1397000 h 2228850"/>
                    <a:gd name="connsiteX97" fmla="*/ 640764 w 3374439"/>
                    <a:gd name="connsiteY97" fmla="*/ 1622425 h 2228850"/>
                    <a:gd name="connsiteX98" fmla="*/ 840789 w 3374439"/>
                    <a:gd name="connsiteY98" fmla="*/ 1000125 h 2228850"/>
                    <a:gd name="connsiteX99" fmla="*/ 1964739 w 3374439"/>
                    <a:gd name="connsiteY99" fmla="*/ 1365250 h 2228850"/>
                    <a:gd name="connsiteX100" fmla="*/ 1675814 w 3374439"/>
                    <a:gd name="connsiteY100" fmla="*/ 1895475 h 2228850"/>
                    <a:gd name="connsiteX101" fmla="*/ 1736139 w 3374439"/>
                    <a:gd name="connsiteY101" fmla="*/ 1946275 h 2228850"/>
                    <a:gd name="connsiteX102" fmla="*/ 1748839 w 3374439"/>
                    <a:gd name="connsiteY102" fmla="*/ 2028825 h 2228850"/>
                    <a:gd name="connsiteX103" fmla="*/ 1920289 w 3374439"/>
                    <a:gd name="connsiteY103" fmla="*/ 2133600 h 2228850"/>
                    <a:gd name="connsiteX0" fmla="*/ 1924010 w 3378160"/>
                    <a:gd name="connsiteY0" fmla="*/ 2133600 h 2228850"/>
                    <a:gd name="connsiteX1" fmla="*/ 2044660 w 3378160"/>
                    <a:gd name="connsiteY1" fmla="*/ 1866900 h 2228850"/>
                    <a:gd name="connsiteX2" fmla="*/ 2127210 w 3378160"/>
                    <a:gd name="connsiteY2" fmla="*/ 1892300 h 2228850"/>
                    <a:gd name="connsiteX3" fmla="*/ 2184360 w 3378160"/>
                    <a:gd name="connsiteY3" fmla="*/ 1765300 h 2228850"/>
                    <a:gd name="connsiteX4" fmla="*/ 2476460 w 3378160"/>
                    <a:gd name="connsiteY4" fmla="*/ 1924050 h 2228850"/>
                    <a:gd name="connsiteX5" fmla="*/ 2425660 w 3378160"/>
                    <a:gd name="connsiteY5" fmla="*/ 2000250 h 2228850"/>
                    <a:gd name="connsiteX6" fmla="*/ 2400260 w 3378160"/>
                    <a:gd name="connsiteY6" fmla="*/ 2000250 h 2228850"/>
                    <a:gd name="connsiteX7" fmla="*/ 2381210 w 3378160"/>
                    <a:gd name="connsiteY7" fmla="*/ 2127250 h 2228850"/>
                    <a:gd name="connsiteX8" fmla="*/ 2730460 w 3378160"/>
                    <a:gd name="connsiteY8" fmla="*/ 2228850 h 2228850"/>
                    <a:gd name="connsiteX9" fmla="*/ 2768560 w 3378160"/>
                    <a:gd name="connsiteY9" fmla="*/ 2159000 h 2228850"/>
                    <a:gd name="connsiteX10" fmla="*/ 2832060 w 3378160"/>
                    <a:gd name="connsiteY10" fmla="*/ 2146300 h 2228850"/>
                    <a:gd name="connsiteX11" fmla="*/ 2813010 w 3378160"/>
                    <a:gd name="connsiteY11" fmla="*/ 2032000 h 2228850"/>
                    <a:gd name="connsiteX12" fmla="*/ 3244810 w 3378160"/>
                    <a:gd name="connsiteY12" fmla="*/ 2038350 h 2228850"/>
                    <a:gd name="connsiteX13" fmla="*/ 3378160 w 3378160"/>
                    <a:gd name="connsiteY13" fmla="*/ 1695450 h 2228850"/>
                    <a:gd name="connsiteX14" fmla="*/ 3276560 w 3378160"/>
                    <a:gd name="connsiteY14" fmla="*/ 1651000 h 2228850"/>
                    <a:gd name="connsiteX15" fmla="*/ 3206710 w 3378160"/>
                    <a:gd name="connsiteY15" fmla="*/ 1606550 h 2228850"/>
                    <a:gd name="connsiteX16" fmla="*/ 3105110 w 3378160"/>
                    <a:gd name="connsiteY16" fmla="*/ 1416050 h 2228850"/>
                    <a:gd name="connsiteX17" fmla="*/ 3054310 w 3378160"/>
                    <a:gd name="connsiteY17" fmla="*/ 1314450 h 2228850"/>
                    <a:gd name="connsiteX18" fmla="*/ 3054310 w 3378160"/>
                    <a:gd name="connsiteY18" fmla="*/ 1270000 h 2228850"/>
                    <a:gd name="connsiteX19" fmla="*/ 3016210 w 3378160"/>
                    <a:gd name="connsiteY19" fmla="*/ 1079500 h 2228850"/>
                    <a:gd name="connsiteX20" fmla="*/ 2940010 w 3378160"/>
                    <a:gd name="connsiteY20" fmla="*/ 882650 h 2228850"/>
                    <a:gd name="connsiteX21" fmla="*/ 2889210 w 3378160"/>
                    <a:gd name="connsiteY21" fmla="*/ 882650 h 2228850"/>
                    <a:gd name="connsiteX22" fmla="*/ 2876510 w 3378160"/>
                    <a:gd name="connsiteY22" fmla="*/ 819150 h 2228850"/>
                    <a:gd name="connsiteX23" fmla="*/ 2876510 w 3378160"/>
                    <a:gd name="connsiteY23" fmla="*/ 819150 h 2228850"/>
                    <a:gd name="connsiteX24" fmla="*/ 2933660 w 3378160"/>
                    <a:gd name="connsiteY24" fmla="*/ 819150 h 2228850"/>
                    <a:gd name="connsiteX25" fmla="*/ 2889210 w 3378160"/>
                    <a:gd name="connsiteY25" fmla="*/ 622300 h 2228850"/>
                    <a:gd name="connsiteX26" fmla="*/ 2825710 w 3378160"/>
                    <a:gd name="connsiteY26" fmla="*/ 355600 h 2228850"/>
                    <a:gd name="connsiteX27" fmla="*/ 2755860 w 3378160"/>
                    <a:gd name="connsiteY27" fmla="*/ 165100 h 2228850"/>
                    <a:gd name="connsiteX28" fmla="*/ 2717760 w 3378160"/>
                    <a:gd name="connsiteY28" fmla="*/ 76200 h 2228850"/>
                    <a:gd name="connsiteX29" fmla="*/ 2660610 w 3378160"/>
                    <a:gd name="connsiteY29" fmla="*/ 50800 h 2228850"/>
                    <a:gd name="connsiteX30" fmla="*/ 2597110 w 3378160"/>
                    <a:gd name="connsiteY30" fmla="*/ 25400 h 2228850"/>
                    <a:gd name="connsiteX31" fmla="*/ 2400260 w 3378160"/>
                    <a:gd name="connsiteY31" fmla="*/ 0 h 2228850"/>
                    <a:gd name="connsiteX32" fmla="*/ 2362160 w 3378160"/>
                    <a:gd name="connsiteY32" fmla="*/ 57150 h 2228850"/>
                    <a:gd name="connsiteX33" fmla="*/ 2324060 w 3378160"/>
                    <a:gd name="connsiteY33" fmla="*/ 19050 h 2228850"/>
                    <a:gd name="connsiteX34" fmla="*/ 2197060 w 3378160"/>
                    <a:gd name="connsiteY34" fmla="*/ 19050 h 2228850"/>
                    <a:gd name="connsiteX35" fmla="*/ 2063710 w 3378160"/>
                    <a:gd name="connsiteY35" fmla="*/ 25400 h 2228850"/>
                    <a:gd name="connsiteX36" fmla="*/ 2038310 w 3378160"/>
                    <a:gd name="connsiteY36" fmla="*/ 57150 h 2228850"/>
                    <a:gd name="connsiteX37" fmla="*/ 1987510 w 3378160"/>
                    <a:gd name="connsiteY37" fmla="*/ 57150 h 2228850"/>
                    <a:gd name="connsiteX38" fmla="*/ 1968460 w 3378160"/>
                    <a:gd name="connsiteY38" fmla="*/ 50800 h 2228850"/>
                    <a:gd name="connsiteX39" fmla="*/ 2006560 w 3378160"/>
                    <a:gd name="connsiteY39" fmla="*/ 133350 h 2228850"/>
                    <a:gd name="connsiteX40" fmla="*/ 1943060 w 3378160"/>
                    <a:gd name="connsiteY40" fmla="*/ 209550 h 2228850"/>
                    <a:gd name="connsiteX41" fmla="*/ 1904960 w 3378160"/>
                    <a:gd name="connsiteY41" fmla="*/ 222250 h 2228850"/>
                    <a:gd name="connsiteX42" fmla="*/ 1854160 w 3378160"/>
                    <a:gd name="connsiteY42" fmla="*/ 234950 h 2228850"/>
                    <a:gd name="connsiteX43" fmla="*/ 1816060 w 3378160"/>
                    <a:gd name="connsiteY43" fmla="*/ 234950 h 2228850"/>
                    <a:gd name="connsiteX44" fmla="*/ 1816060 w 3378160"/>
                    <a:gd name="connsiteY44" fmla="*/ 279400 h 2228850"/>
                    <a:gd name="connsiteX45" fmla="*/ 1797010 w 3378160"/>
                    <a:gd name="connsiteY45" fmla="*/ 304800 h 2228850"/>
                    <a:gd name="connsiteX46" fmla="*/ 1841460 w 3378160"/>
                    <a:gd name="connsiteY46" fmla="*/ 349250 h 2228850"/>
                    <a:gd name="connsiteX47" fmla="*/ 1873210 w 3378160"/>
                    <a:gd name="connsiteY47" fmla="*/ 419100 h 2228850"/>
                    <a:gd name="connsiteX48" fmla="*/ 1898610 w 3378160"/>
                    <a:gd name="connsiteY48" fmla="*/ 431800 h 2228850"/>
                    <a:gd name="connsiteX49" fmla="*/ 1968460 w 3378160"/>
                    <a:gd name="connsiteY49" fmla="*/ 431800 h 2228850"/>
                    <a:gd name="connsiteX50" fmla="*/ 1968460 w 3378160"/>
                    <a:gd name="connsiteY50" fmla="*/ 501650 h 2228850"/>
                    <a:gd name="connsiteX51" fmla="*/ 2057360 w 3378160"/>
                    <a:gd name="connsiteY51" fmla="*/ 527050 h 2228850"/>
                    <a:gd name="connsiteX52" fmla="*/ 2203410 w 3378160"/>
                    <a:gd name="connsiteY52" fmla="*/ 533400 h 2228850"/>
                    <a:gd name="connsiteX53" fmla="*/ 2311360 w 3378160"/>
                    <a:gd name="connsiteY53" fmla="*/ 590550 h 2228850"/>
                    <a:gd name="connsiteX54" fmla="*/ 2324060 w 3378160"/>
                    <a:gd name="connsiteY54" fmla="*/ 723900 h 2228850"/>
                    <a:gd name="connsiteX55" fmla="*/ 2311360 w 3378160"/>
                    <a:gd name="connsiteY55" fmla="*/ 825500 h 2228850"/>
                    <a:gd name="connsiteX56" fmla="*/ 2235160 w 3378160"/>
                    <a:gd name="connsiteY56" fmla="*/ 838200 h 2228850"/>
                    <a:gd name="connsiteX57" fmla="*/ 2247860 w 3378160"/>
                    <a:gd name="connsiteY57" fmla="*/ 914400 h 2228850"/>
                    <a:gd name="connsiteX58" fmla="*/ 2254210 w 3378160"/>
                    <a:gd name="connsiteY58" fmla="*/ 952500 h 2228850"/>
                    <a:gd name="connsiteX59" fmla="*/ 2298660 w 3378160"/>
                    <a:gd name="connsiteY59" fmla="*/ 939800 h 2228850"/>
                    <a:gd name="connsiteX60" fmla="*/ 2292310 w 3378160"/>
                    <a:gd name="connsiteY60" fmla="*/ 1009650 h 2228850"/>
                    <a:gd name="connsiteX61" fmla="*/ 2285960 w 3378160"/>
                    <a:gd name="connsiteY61" fmla="*/ 1193800 h 2228850"/>
                    <a:gd name="connsiteX62" fmla="*/ 2273260 w 3378160"/>
                    <a:gd name="connsiteY62" fmla="*/ 1276350 h 2228850"/>
                    <a:gd name="connsiteX63" fmla="*/ 2235160 w 3378160"/>
                    <a:gd name="connsiteY63" fmla="*/ 1289050 h 2228850"/>
                    <a:gd name="connsiteX64" fmla="*/ 2197060 w 3378160"/>
                    <a:gd name="connsiteY64" fmla="*/ 1270000 h 2228850"/>
                    <a:gd name="connsiteX65" fmla="*/ 2178010 w 3378160"/>
                    <a:gd name="connsiteY65" fmla="*/ 1244600 h 2228850"/>
                    <a:gd name="connsiteX66" fmla="*/ 2171660 w 3378160"/>
                    <a:gd name="connsiteY66" fmla="*/ 1174750 h 2228850"/>
                    <a:gd name="connsiteX67" fmla="*/ 2165310 w 3378160"/>
                    <a:gd name="connsiteY67" fmla="*/ 1104900 h 2228850"/>
                    <a:gd name="connsiteX68" fmla="*/ 2114510 w 3378160"/>
                    <a:gd name="connsiteY68" fmla="*/ 1073150 h 2228850"/>
                    <a:gd name="connsiteX69" fmla="*/ 2051010 w 3378160"/>
                    <a:gd name="connsiteY69" fmla="*/ 1079500 h 2228850"/>
                    <a:gd name="connsiteX70" fmla="*/ 2012910 w 3378160"/>
                    <a:gd name="connsiteY70" fmla="*/ 1016000 h 2228850"/>
                    <a:gd name="connsiteX71" fmla="*/ 1949410 w 3378160"/>
                    <a:gd name="connsiteY71" fmla="*/ 984250 h 2228850"/>
                    <a:gd name="connsiteX72" fmla="*/ 1892260 w 3378160"/>
                    <a:gd name="connsiteY72" fmla="*/ 984250 h 2228850"/>
                    <a:gd name="connsiteX73" fmla="*/ 1809710 w 3378160"/>
                    <a:gd name="connsiteY73" fmla="*/ 939800 h 2228850"/>
                    <a:gd name="connsiteX74" fmla="*/ 1765260 w 3378160"/>
                    <a:gd name="connsiteY74" fmla="*/ 895350 h 2228850"/>
                    <a:gd name="connsiteX75" fmla="*/ 1676360 w 3378160"/>
                    <a:gd name="connsiteY75" fmla="*/ 863600 h 2228850"/>
                    <a:gd name="connsiteX76" fmla="*/ 1517610 w 3378160"/>
                    <a:gd name="connsiteY76" fmla="*/ 819150 h 2228850"/>
                    <a:gd name="connsiteX77" fmla="*/ 1454110 w 3378160"/>
                    <a:gd name="connsiteY77" fmla="*/ 787400 h 2228850"/>
                    <a:gd name="connsiteX78" fmla="*/ 1428710 w 3378160"/>
                    <a:gd name="connsiteY78" fmla="*/ 762000 h 2228850"/>
                    <a:gd name="connsiteX79" fmla="*/ 1371560 w 3378160"/>
                    <a:gd name="connsiteY79" fmla="*/ 762000 h 2228850"/>
                    <a:gd name="connsiteX80" fmla="*/ 1346160 w 3378160"/>
                    <a:gd name="connsiteY80" fmla="*/ 774700 h 2228850"/>
                    <a:gd name="connsiteX81" fmla="*/ 1308060 w 3378160"/>
                    <a:gd name="connsiteY81" fmla="*/ 762000 h 2228850"/>
                    <a:gd name="connsiteX82" fmla="*/ 1250910 w 3378160"/>
                    <a:gd name="connsiteY82" fmla="*/ 730250 h 2228850"/>
                    <a:gd name="connsiteX83" fmla="*/ 1231860 w 3378160"/>
                    <a:gd name="connsiteY83" fmla="*/ 730250 h 2228850"/>
                    <a:gd name="connsiteX84" fmla="*/ 1193760 w 3378160"/>
                    <a:gd name="connsiteY84" fmla="*/ 717550 h 2228850"/>
                    <a:gd name="connsiteX85" fmla="*/ 1142960 w 3378160"/>
                    <a:gd name="connsiteY85" fmla="*/ 717550 h 2228850"/>
                    <a:gd name="connsiteX86" fmla="*/ 1130260 w 3378160"/>
                    <a:gd name="connsiteY86" fmla="*/ 717550 h 2228850"/>
                    <a:gd name="connsiteX87" fmla="*/ 1193760 w 3378160"/>
                    <a:gd name="connsiteY87" fmla="*/ 609600 h 2228850"/>
                    <a:gd name="connsiteX88" fmla="*/ 1060410 w 3378160"/>
                    <a:gd name="connsiteY88" fmla="*/ 552450 h 2228850"/>
                    <a:gd name="connsiteX89" fmla="*/ 1041360 w 3378160"/>
                    <a:gd name="connsiteY89" fmla="*/ 628650 h 2228850"/>
                    <a:gd name="connsiteX90" fmla="*/ 898485 w 3378160"/>
                    <a:gd name="connsiteY90" fmla="*/ 663575 h 2228850"/>
                    <a:gd name="connsiteX91" fmla="*/ 768310 w 3378160"/>
                    <a:gd name="connsiteY91" fmla="*/ 615950 h 2228850"/>
                    <a:gd name="connsiteX92" fmla="*/ 736560 w 3378160"/>
                    <a:gd name="connsiteY92" fmla="*/ 688975 h 2228850"/>
                    <a:gd name="connsiteX93" fmla="*/ 558760 w 3378160"/>
                    <a:gd name="connsiteY93" fmla="*/ 644525 h 2228850"/>
                    <a:gd name="connsiteX94" fmla="*/ 495260 w 3378160"/>
                    <a:gd name="connsiteY94" fmla="*/ 812800 h 2228850"/>
                    <a:gd name="connsiteX95" fmla="*/ 422235 w 3378160"/>
                    <a:gd name="connsiteY95" fmla="*/ 1041400 h 2228850"/>
                    <a:gd name="connsiteX96" fmla="*/ 323810 w 3378160"/>
                    <a:gd name="connsiteY96" fmla="*/ 1114425 h 2228850"/>
                    <a:gd name="connsiteX97" fmla="*/ 6310 w 3378160"/>
                    <a:gd name="connsiteY97" fmla="*/ 1397000 h 2228850"/>
                    <a:gd name="connsiteX98" fmla="*/ 644485 w 3378160"/>
                    <a:gd name="connsiteY98" fmla="*/ 1622425 h 2228850"/>
                    <a:gd name="connsiteX99" fmla="*/ 844510 w 3378160"/>
                    <a:gd name="connsiteY99" fmla="*/ 1000125 h 2228850"/>
                    <a:gd name="connsiteX100" fmla="*/ 1968460 w 3378160"/>
                    <a:gd name="connsiteY100" fmla="*/ 1365250 h 2228850"/>
                    <a:gd name="connsiteX101" fmla="*/ 1679535 w 3378160"/>
                    <a:gd name="connsiteY101" fmla="*/ 1895475 h 2228850"/>
                    <a:gd name="connsiteX102" fmla="*/ 1739860 w 3378160"/>
                    <a:gd name="connsiteY102" fmla="*/ 1946275 h 2228850"/>
                    <a:gd name="connsiteX103" fmla="*/ 1752560 w 3378160"/>
                    <a:gd name="connsiteY103" fmla="*/ 2028825 h 2228850"/>
                    <a:gd name="connsiteX104" fmla="*/ 1924010 w 3378160"/>
                    <a:gd name="connsiteY104" fmla="*/ 2133600 h 2228850"/>
                    <a:gd name="connsiteX0" fmla="*/ 1924516 w 3378666"/>
                    <a:gd name="connsiteY0" fmla="*/ 2133600 h 2228850"/>
                    <a:gd name="connsiteX1" fmla="*/ 2045166 w 3378666"/>
                    <a:gd name="connsiteY1" fmla="*/ 1866900 h 2228850"/>
                    <a:gd name="connsiteX2" fmla="*/ 2127716 w 3378666"/>
                    <a:gd name="connsiteY2" fmla="*/ 1892300 h 2228850"/>
                    <a:gd name="connsiteX3" fmla="*/ 2184866 w 3378666"/>
                    <a:gd name="connsiteY3" fmla="*/ 1765300 h 2228850"/>
                    <a:gd name="connsiteX4" fmla="*/ 2476966 w 3378666"/>
                    <a:gd name="connsiteY4" fmla="*/ 1924050 h 2228850"/>
                    <a:gd name="connsiteX5" fmla="*/ 2426166 w 3378666"/>
                    <a:gd name="connsiteY5" fmla="*/ 2000250 h 2228850"/>
                    <a:gd name="connsiteX6" fmla="*/ 2400766 w 3378666"/>
                    <a:gd name="connsiteY6" fmla="*/ 2000250 h 2228850"/>
                    <a:gd name="connsiteX7" fmla="*/ 2381716 w 3378666"/>
                    <a:gd name="connsiteY7" fmla="*/ 2127250 h 2228850"/>
                    <a:gd name="connsiteX8" fmla="*/ 2730966 w 3378666"/>
                    <a:gd name="connsiteY8" fmla="*/ 2228850 h 2228850"/>
                    <a:gd name="connsiteX9" fmla="*/ 2769066 w 3378666"/>
                    <a:gd name="connsiteY9" fmla="*/ 2159000 h 2228850"/>
                    <a:gd name="connsiteX10" fmla="*/ 2832566 w 3378666"/>
                    <a:gd name="connsiteY10" fmla="*/ 2146300 h 2228850"/>
                    <a:gd name="connsiteX11" fmla="*/ 2813516 w 3378666"/>
                    <a:gd name="connsiteY11" fmla="*/ 2032000 h 2228850"/>
                    <a:gd name="connsiteX12" fmla="*/ 3245316 w 3378666"/>
                    <a:gd name="connsiteY12" fmla="*/ 2038350 h 2228850"/>
                    <a:gd name="connsiteX13" fmla="*/ 3378666 w 3378666"/>
                    <a:gd name="connsiteY13" fmla="*/ 1695450 h 2228850"/>
                    <a:gd name="connsiteX14" fmla="*/ 3277066 w 3378666"/>
                    <a:gd name="connsiteY14" fmla="*/ 1651000 h 2228850"/>
                    <a:gd name="connsiteX15" fmla="*/ 3207216 w 3378666"/>
                    <a:gd name="connsiteY15" fmla="*/ 1606550 h 2228850"/>
                    <a:gd name="connsiteX16" fmla="*/ 3105616 w 3378666"/>
                    <a:gd name="connsiteY16" fmla="*/ 1416050 h 2228850"/>
                    <a:gd name="connsiteX17" fmla="*/ 3054816 w 3378666"/>
                    <a:gd name="connsiteY17" fmla="*/ 1314450 h 2228850"/>
                    <a:gd name="connsiteX18" fmla="*/ 3054816 w 3378666"/>
                    <a:gd name="connsiteY18" fmla="*/ 1270000 h 2228850"/>
                    <a:gd name="connsiteX19" fmla="*/ 3016716 w 3378666"/>
                    <a:gd name="connsiteY19" fmla="*/ 1079500 h 2228850"/>
                    <a:gd name="connsiteX20" fmla="*/ 2940516 w 3378666"/>
                    <a:gd name="connsiteY20" fmla="*/ 882650 h 2228850"/>
                    <a:gd name="connsiteX21" fmla="*/ 2889716 w 3378666"/>
                    <a:gd name="connsiteY21" fmla="*/ 882650 h 2228850"/>
                    <a:gd name="connsiteX22" fmla="*/ 2877016 w 3378666"/>
                    <a:gd name="connsiteY22" fmla="*/ 819150 h 2228850"/>
                    <a:gd name="connsiteX23" fmla="*/ 2877016 w 3378666"/>
                    <a:gd name="connsiteY23" fmla="*/ 819150 h 2228850"/>
                    <a:gd name="connsiteX24" fmla="*/ 2934166 w 3378666"/>
                    <a:gd name="connsiteY24" fmla="*/ 819150 h 2228850"/>
                    <a:gd name="connsiteX25" fmla="*/ 2889716 w 3378666"/>
                    <a:gd name="connsiteY25" fmla="*/ 622300 h 2228850"/>
                    <a:gd name="connsiteX26" fmla="*/ 2826216 w 3378666"/>
                    <a:gd name="connsiteY26" fmla="*/ 355600 h 2228850"/>
                    <a:gd name="connsiteX27" fmla="*/ 2756366 w 3378666"/>
                    <a:gd name="connsiteY27" fmla="*/ 165100 h 2228850"/>
                    <a:gd name="connsiteX28" fmla="*/ 2718266 w 3378666"/>
                    <a:gd name="connsiteY28" fmla="*/ 76200 h 2228850"/>
                    <a:gd name="connsiteX29" fmla="*/ 2661116 w 3378666"/>
                    <a:gd name="connsiteY29" fmla="*/ 50800 h 2228850"/>
                    <a:gd name="connsiteX30" fmla="*/ 2597616 w 3378666"/>
                    <a:gd name="connsiteY30" fmla="*/ 25400 h 2228850"/>
                    <a:gd name="connsiteX31" fmla="*/ 2400766 w 3378666"/>
                    <a:gd name="connsiteY31" fmla="*/ 0 h 2228850"/>
                    <a:gd name="connsiteX32" fmla="*/ 2362666 w 3378666"/>
                    <a:gd name="connsiteY32" fmla="*/ 57150 h 2228850"/>
                    <a:gd name="connsiteX33" fmla="*/ 2324566 w 3378666"/>
                    <a:gd name="connsiteY33" fmla="*/ 19050 h 2228850"/>
                    <a:gd name="connsiteX34" fmla="*/ 2197566 w 3378666"/>
                    <a:gd name="connsiteY34" fmla="*/ 19050 h 2228850"/>
                    <a:gd name="connsiteX35" fmla="*/ 2064216 w 3378666"/>
                    <a:gd name="connsiteY35" fmla="*/ 25400 h 2228850"/>
                    <a:gd name="connsiteX36" fmla="*/ 2038816 w 3378666"/>
                    <a:gd name="connsiteY36" fmla="*/ 57150 h 2228850"/>
                    <a:gd name="connsiteX37" fmla="*/ 1988016 w 3378666"/>
                    <a:gd name="connsiteY37" fmla="*/ 57150 h 2228850"/>
                    <a:gd name="connsiteX38" fmla="*/ 1968966 w 3378666"/>
                    <a:gd name="connsiteY38" fmla="*/ 50800 h 2228850"/>
                    <a:gd name="connsiteX39" fmla="*/ 2007066 w 3378666"/>
                    <a:gd name="connsiteY39" fmla="*/ 133350 h 2228850"/>
                    <a:gd name="connsiteX40" fmla="*/ 1943566 w 3378666"/>
                    <a:gd name="connsiteY40" fmla="*/ 209550 h 2228850"/>
                    <a:gd name="connsiteX41" fmla="*/ 1905466 w 3378666"/>
                    <a:gd name="connsiteY41" fmla="*/ 222250 h 2228850"/>
                    <a:gd name="connsiteX42" fmla="*/ 1854666 w 3378666"/>
                    <a:gd name="connsiteY42" fmla="*/ 234950 h 2228850"/>
                    <a:gd name="connsiteX43" fmla="*/ 1816566 w 3378666"/>
                    <a:gd name="connsiteY43" fmla="*/ 234950 h 2228850"/>
                    <a:gd name="connsiteX44" fmla="*/ 1816566 w 3378666"/>
                    <a:gd name="connsiteY44" fmla="*/ 279400 h 2228850"/>
                    <a:gd name="connsiteX45" fmla="*/ 1797516 w 3378666"/>
                    <a:gd name="connsiteY45" fmla="*/ 304800 h 2228850"/>
                    <a:gd name="connsiteX46" fmla="*/ 1841966 w 3378666"/>
                    <a:gd name="connsiteY46" fmla="*/ 349250 h 2228850"/>
                    <a:gd name="connsiteX47" fmla="*/ 1873716 w 3378666"/>
                    <a:gd name="connsiteY47" fmla="*/ 419100 h 2228850"/>
                    <a:gd name="connsiteX48" fmla="*/ 1899116 w 3378666"/>
                    <a:gd name="connsiteY48" fmla="*/ 431800 h 2228850"/>
                    <a:gd name="connsiteX49" fmla="*/ 1968966 w 3378666"/>
                    <a:gd name="connsiteY49" fmla="*/ 431800 h 2228850"/>
                    <a:gd name="connsiteX50" fmla="*/ 1968966 w 3378666"/>
                    <a:gd name="connsiteY50" fmla="*/ 501650 h 2228850"/>
                    <a:gd name="connsiteX51" fmla="*/ 2057866 w 3378666"/>
                    <a:gd name="connsiteY51" fmla="*/ 527050 h 2228850"/>
                    <a:gd name="connsiteX52" fmla="*/ 2203916 w 3378666"/>
                    <a:gd name="connsiteY52" fmla="*/ 533400 h 2228850"/>
                    <a:gd name="connsiteX53" fmla="*/ 2311866 w 3378666"/>
                    <a:gd name="connsiteY53" fmla="*/ 590550 h 2228850"/>
                    <a:gd name="connsiteX54" fmla="*/ 2324566 w 3378666"/>
                    <a:gd name="connsiteY54" fmla="*/ 723900 h 2228850"/>
                    <a:gd name="connsiteX55" fmla="*/ 2311866 w 3378666"/>
                    <a:gd name="connsiteY55" fmla="*/ 825500 h 2228850"/>
                    <a:gd name="connsiteX56" fmla="*/ 2235666 w 3378666"/>
                    <a:gd name="connsiteY56" fmla="*/ 838200 h 2228850"/>
                    <a:gd name="connsiteX57" fmla="*/ 2248366 w 3378666"/>
                    <a:gd name="connsiteY57" fmla="*/ 914400 h 2228850"/>
                    <a:gd name="connsiteX58" fmla="*/ 2254716 w 3378666"/>
                    <a:gd name="connsiteY58" fmla="*/ 952500 h 2228850"/>
                    <a:gd name="connsiteX59" fmla="*/ 2299166 w 3378666"/>
                    <a:gd name="connsiteY59" fmla="*/ 939800 h 2228850"/>
                    <a:gd name="connsiteX60" fmla="*/ 2292816 w 3378666"/>
                    <a:gd name="connsiteY60" fmla="*/ 1009650 h 2228850"/>
                    <a:gd name="connsiteX61" fmla="*/ 2286466 w 3378666"/>
                    <a:gd name="connsiteY61" fmla="*/ 1193800 h 2228850"/>
                    <a:gd name="connsiteX62" fmla="*/ 2273766 w 3378666"/>
                    <a:gd name="connsiteY62" fmla="*/ 1276350 h 2228850"/>
                    <a:gd name="connsiteX63" fmla="*/ 2235666 w 3378666"/>
                    <a:gd name="connsiteY63" fmla="*/ 1289050 h 2228850"/>
                    <a:gd name="connsiteX64" fmla="*/ 2197566 w 3378666"/>
                    <a:gd name="connsiteY64" fmla="*/ 1270000 h 2228850"/>
                    <a:gd name="connsiteX65" fmla="*/ 2178516 w 3378666"/>
                    <a:gd name="connsiteY65" fmla="*/ 1244600 h 2228850"/>
                    <a:gd name="connsiteX66" fmla="*/ 2172166 w 3378666"/>
                    <a:gd name="connsiteY66" fmla="*/ 1174750 h 2228850"/>
                    <a:gd name="connsiteX67" fmla="*/ 2165816 w 3378666"/>
                    <a:gd name="connsiteY67" fmla="*/ 1104900 h 2228850"/>
                    <a:gd name="connsiteX68" fmla="*/ 2115016 w 3378666"/>
                    <a:gd name="connsiteY68" fmla="*/ 1073150 h 2228850"/>
                    <a:gd name="connsiteX69" fmla="*/ 2051516 w 3378666"/>
                    <a:gd name="connsiteY69" fmla="*/ 1079500 h 2228850"/>
                    <a:gd name="connsiteX70" fmla="*/ 2013416 w 3378666"/>
                    <a:gd name="connsiteY70" fmla="*/ 1016000 h 2228850"/>
                    <a:gd name="connsiteX71" fmla="*/ 1949916 w 3378666"/>
                    <a:gd name="connsiteY71" fmla="*/ 984250 h 2228850"/>
                    <a:gd name="connsiteX72" fmla="*/ 1892766 w 3378666"/>
                    <a:gd name="connsiteY72" fmla="*/ 984250 h 2228850"/>
                    <a:gd name="connsiteX73" fmla="*/ 1810216 w 3378666"/>
                    <a:gd name="connsiteY73" fmla="*/ 939800 h 2228850"/>
                    <a:gd name="connsiteX74" fmla="*/ 1765766 w 3378666"/>
                    <a:gd name="connsiteY74" fmla="*/ 895350 h 2228850"/>
                    <a:gd name="connsiteX75" fmla="*/ 1676866 w 3378666"/>
                    <a:gd name="connsiteY75" fmla="*/ 863600 h 2228850"/>
                    <a:gd name="connsiteX76" fmla="*/ 1518116 w 3378666"/>
                    <a:gd name="connsiteY76" fmla="*/ 819150 h 2228850"/>
                    <a:gd name="connsiteX77" fmla="*/ 1454616 w 3378666"/>
                    <a:gd name="connsiteY77" fmla="*/ 787400 h 2228850"/>
                    <a:gd name="connsiteX78" fmla="*/ 1429216 w 3378666"/>
                    <a:gd name="connsiteY78" fmla="*/ 762000 h 2228850"/>
                    <a:gd name="connsiteX79" fmla="*/ 1372066 w 3378666"/>
                    <a:gd name="connsiteY79" fmla="*/ 762000 h 2228850"/>
                    <a:gd name="connsiteX80" fmla="*/ 1346666 w 3378666"/>
                    <a:gd name="connsiteY80" fmla="*/ 774700 h 2228850"/>
                    <a:gd name="connsiteX81" fmla="*/ 1308566 w 3378666"/>
                    <a:gd name="connsiteY81" fmla="*/ 762000 h 2228850"/>
                    <a:gd name="connsiteX82" fmla="*/ 1251416 w 3378666"/>
                    <a:gd name="connsiteY82" fmla="*/ 730250 h 2228850"/>
                    <a:gd name="connsiteX83" fmla="*/ 1232366 w 3378666"/>
                    <a:gd name="connsiteY83" fmla="*/ 730250 h 2228850"/>
                    <a:gd name="connsiteX84" fmla="*/ 1194266 w 3378666"/>
                    <a:gd name="connsiteY84" fmla="*/ 717550 h 2228850"/>
                    <a:gd name="connsiteX85" fmla="*/ 1143466 w 3378666"/>
                    <a:gd name="connsiteY85" fmla="*/ 717550 h 2228850"/>
                    <a:gd name="connsiteX86" fmla="*/ 1130766 w 3378666"/>
                    <a:gd name="connsiteY86" fmla="*/ 717550 h 2228850"/>
                    <a:gd name="connsiteX87" fmla="*/ 1194266 w 3378666"/>
                    <a:gd name="connsiteY87" fmla="*/ 609600 h 2228850"/>
                    <a:gd name="connsiteX88" fmla="*/ 1060916 w 3378666"/>
                    <a:gd name="connsiteY88" fmla="*/ 552450 h 2228850"/>
                    <a:gd name="connsiteX89" fmla="*/ 1041866 w 3378666"/>
                    <a:gd name="connsiteY89" fmla="*/ 628650 h 2228850"/>
                    <a:gd name="connsiteX90" fmla="*/ 898991 w 3378666"/>
                    <a:gd name="connsiteY90" fmla="*/ 663575 h 2228850"/>
                    <a:gd name="connsiteX91" fmla="*/ 768816 w 3378666"/>
                    <a:gd name="connsiteY91" fmla="*/ 615950 h 2228850"/>
                    <a:gd name="connsiteX92" fmla="*/ 737066 w 3378666"/>
                    <a:gd name="connsiteY92" fmla="*/ 688975 h 2228850"/>
                    <a:gd name="connsiteX93" fmla="*/ 559266 w 3378666"/>
                    <a:gd name="connsiteY93" fmla="*/ 644525 h 2228850"/>
                    <a:gd name="connsiteX94" fmla="*/ 495766 w 3378666"/>
                    <a:gd name="connsiteY94" fmla="*/ 812800 h 2228850"/>
                    <a:gd name="connsiteX95" fmla="*/ 422741 w 3378666"/>
                    <a:gd name="connsiteY95" fmla="*/ 1041400 h 2228850"/>
                    <a:gd name="connsiteX96" fmla="*/ 298916 w 3378666"/>
                    <a:gd name="connsiteY96" fmla="*/ 1104900 h 2228850"/>
                    <a:gd name="connsiteX97" fmla="*/ 6816 w 3378666"/>
                    <a:gd name="connsiteY97" fmla="*/ 1397000 h 2228850"/>
                    <a:gd name="connsiteX98" fmla="*/ 644991 w 3378666"/>
                    <a:gd name="connsiteY98" fmla="*/ 1622425 h 2228850"/>
                    <a:gd name="connsiteX99" fmla="*/ 845016 w 3378666"/>
                    <a:gd name="connsiteY99" fmla="*/ 1000125 h 2228850"/>
                    <a:gd name="connsiteX100" fmla="*/ 1968966 w 3378666"/>
                    <a:gd name="connsiteY100" fmla="*/ 1365250 h 2228850"/>
                    <a:gd name="connsiteX101" fmla="*/ 1680041 w 3378666"/>
                    <a:gd name="connsiteY101" fmla="*/ 1895475 h 2228850"/>
                    <a:gd name="connsiteX102" fmla="*/ 1740366 w 3378666"/>
                    <a:gd name="connsiteY102" fmla="*/ 1946275 h 2228850"/>
                    <a:gd name="connsiteX103" fmla="*/ 1753066 w 3378666"/>
                    <a:gd name="connsiteY103" fmla="*/ 2028825 h 2228850"/>
                    <a:gd name="connsiteX104" fmla="*/ 1924516 w 3378666"/>
                    <a:gd name="connsiteY104" fmla="*/ 2133600 h 2228850"/>
                    <a:gd name="connsiteX0" fmla="*/ 1931121 w 3385271"/>
                    <a:gd name="connsiteY0" fmla="*/ 2133600 h 2228850"/>
                    <a:gd name="connsiteX1" fmla="*/ 2051771 w 3385271"/>
                    <a:gd name="connsiteY1" fmla="*/ 1866900 h 2228850"/>
                    <a:gd name="connsiteX2" fmla="*/ 2134321 w 3385271"/>
                    <a:gd name="connsiteY2" fmla="*/ 1892300 h 2228850"/>
                    <a:gd name="connsiteX3" fmla="*/ 2191471 w 3385271"/>
                    <a:gd name="connsiteY3" fmla="*/ 1765300 h 2228850"/>
                    <a:gd name="connsiteX4" fmla="*/ 2483571 w 3385271"/>
                    <a:gd name="connsiteY4" fmla="*/ 1924050 h 2228850"/>
                    <a:gd name="connsiteX5" fmla="*/ 2432771 w 3385271"/>
                    <a:gd name="connsiteY5" fmla="*/ 2000250 h 2228850"/>
                    <a:gd name="connsiteX6" fmla="*/ 2407371 w 3385271"/>
                    <a:gd name="connsiteY6" fmla="*/ 2000250 h 2228850"/>
                    <a:gd name="connsiteX7" fmla="*/ 2388321 w 3385271"/>
                    <a:gd name="connsiteY7" fmla="*/ 2127250 h 2228850"/>
                    <a:gd name="connsiteX8" fmla="*/ 2737571 w 3385271"/>
                    <a:gd name="connsiteY8" fmla="*/ 2228850 h 2228850"/>
                    <a:gd name="connsiteX9" fmla="*/ 2775671 w 3385271"/>
                    <a:gd name="connsiteY9" fmla="*/ 2159000 h 2228850"/>
                    <a:gd name="connsiteX10" fmla="*/ 2839171 w 3385271"/>
                    <a:gd name="connsiteY10" fmla="*/ 2146300 h 2228850"/>
                    <a:gd name="connsiteX11" fmla="*/ 2820121 w 3385271"/>
                    <a:gd name="connsiteY11" fmla="*/ 2032000 h 2228850"/>
                    <a:gd name="connsiteX12" fmla="*/ 3251921 w 3385271"/>
                    <a:gd name="connsiteY12" fmla="*/ 2038350 h 2228850"/>
                    <a:gd name="connsiteX13" fmla="*/ 3385271 w 3385271"/>
                    <a:gd name="connsiteY13" fmla="*/ 1695450 h 2228850"/>
                    <a:gd name="connsiteX14" fmla="*/ 3283671 w 3385271"/>
                    <a:gd name="connsiteY14" fmla="*/ 1651000 h 2228850"/>
                    <a:gd name="connsiteX15" fmla="*/ 3213821 w 3385271"/>
                    <a:gd name="connsiteY15" fmla="*/ 1606550 h 2228850"/>
                    <a:gd name="connsiteX16" fmla="*/ 3112221 w 3385271"/>
                    <a:gd name="connsiteY16" fmla="*/ 1416050 h 2228850"/>
                    <a:gd name="connsiteX17" fmla="*/ 3061421 w 3385271"/>
                    <a:gd name="connsiteY17" fmla="*/ 1314450 h 2228850"/>
                    <a:gd name="connsiteX18" fmla="*/ 3061421 w 3385271"/>
                    <a:gd name="connsiteY18" fmla="*/ 1270000 h 2228850"/>
                    <a:gd name="connsiteX19" fmla="*/ 3023321 w 3385271"/>
                    <a:gd name="connsiteY19" fmla="*/ 1079500 h 2228850"/>
                    <a:gd name="connsiteX20" fmla="*/ 2947121 w 3385271"/>
                    <a:gd name="connsiteY20" fmla="*/ 882650 h 2228850"/>
                    <a:gd name="connsiteX21" fmla="*/ 2896321 w 3385271"/>
                    <a:gd name="connsiteY21" fmla="*/ 882650 h 2228850"/>
                    <a:gd name="connsiteX22" fmla="*/ 2883621 w 3385271"/>
                    <a:gd name="connsiteY22" fmla="*/ 819150 h 2228850"/>
                    <a:gd name="connsiteX23" fmla="*/ 2883621 w 3385271"/>
                    <a:gd name="connsiteY23" fmla="*/ 819150 h 2228850"/>
                    <a:gd name="connsiteX24" fmla="*/ 2940771 w 3385271"/>
                    <a:gd name="connsiteY24" fmla="*/ 819150 h 2228850"/>
                    <a:gd name="connsiteX25" fmla="*/ 2896321 w 3385271"/>
                    <a:gd name="connsiteY25" fmla="*/ 622300 h 2228850"/>
                    <a:gd name="connsiteX26" fmla="*/ 2832821 w 3385271"/>
                    <a:gd name="connsiteY26" fmla="*/ 355600 h 2228850"/>
                    <a:gd name="connsiteX27" fmla="*/ 2762971 w 3385271"/>
                    <a:gd name="connsiteY27" fmla="*/ 165100 h 2228850"/>
                    <a:gd name="connsiteX28" fmla="*/ 2724871 w 3385271"/>
                    <a:gd name="connsiteY28" fmla="*/ 76200 h 2228850"/>
                    <a:gd name="connsiteX29" fmla="*/ 2667721 w 3385271"/>
                    <a:gd name="connsiteY29" fmla="*/ 50800 h 2228850"/>
                    <a:gd name="connsiteX30" fmla="*/ 2604221 w 3385271"/>
                    <a:gd name="connsiteY30" fmla="*/ 25400 h 2228850"/>
                    <a:gd name="connsiteX31" fmla="*/ 2407371 w 3385271"/>
                    <a:gd name="connsiteY31" fmla="*/ 0 h 2228850"/>
                    <a:gd name="connsiteX32" fmla="*/ 2369271 w 3385271"/>
                    <a:gd name="connsiteY32" fmla="*/ 57150 h 2228850"/>
                    <a:gd name="connsiteX33" fmla="*/ 2331171 w 3385271"/>
                    <a:gd name="connsiteY33" fmla="*/ 19050 h 2228850"/>
                    <a:gd name="connsiteX34" fmla="*/ 2204171 w 3385271"/>
                    <a:gd name="connsiteY34" fmla="*/ 19050 h 2228850"/>
                    <a:gd name="connsiteX35" fmla="*/ 2070821 w 3385271"/>
                    <a:gd name="connsiteY35" fmla="*/ 25400 h 2228850"/>
                    <a:gd name="connsiteX36" fmla="*/ 2045421 w 3385271"/>
                    <a:gd name="connsiteY36" fmla="*/ 57150 h 2228850"/>
                    <a:gd name="connsiteX37" fmla="*/ 1994621 w 3385271"/>
                    <a:gd name="connsiteY37" fmla="*/ 57150 h 2228850"/>
                    <a:gd name="connsiteX38" fmla="*/ 1975571 w 3385271"/>
                    <a:gd name="connsiteY38" fmla="*/ 50800 h 2228850"/>
                    <a:gd name="connsiteX39" fmla="*/ 2013671 w 3385271"/>
                    <a:gd name="connsiteY39" fmla="*/ 133350 h 2228850"/>
                    <a:gd name="connsiteX40" fmla="*/ 1950171 w 3385271"/>
                    <a:gd name="connsiteY40" fmla="*/ 209550 h 2228850"/>
                    <a:gd name="connsiteX41" fmla="*/ 1912071 w 3385271"/>
                    <a:gd name="connsiteY41" fmla="*/ 222250 h 2228850"/>
                    <a:gd name="connsiteX42" fmla="*/ 1861271 w 3385271"/>
                    <a:gd name="connsiteY42" fmla="*/ 234950 h 2228850"/>
                    <a:gd name="connsiteX43" fmla="*/ 1823171 w 3385271"/>
                    <a:gd name="connsiteY43" fmla="*/ 234950 h 2228850"/>
                    <a:gd name="connsiteX44" fmla="*/ 1823171 w 3385271"/>
                    <a:gd name="connsiteY44" fmla="*/ 279400 h 2228850"/>
                    <a:gd name="connsiteX45" fmla="*/ 1804121 w 3385271"/>
                    <a:gd name="connsiteY45" fmla="*/ 304800 h 2228850"/>
                    <a:gd name="connsiteX46" fmla="*/ 1848571 w 3385271"/>
                    <a:gd name="connsiteY46" fmla="*/ 349250 h 2228850"/>
                    <a:gd name="connsiteX47" fmla="*/ 1880321 w 3385271"/>
                    <a:gd name="connsiteY47" fmla="*/ 419100 h 2228850"/>
                    <a:gd name="connsiteX48" fmla="*/ 1905721 w 3385271"/>
                    <a:gd name="connsiteY48" fmla="*/ 431800 h 2228850"/>
                    <a:gd name="connsiteX49" fmla="*/ 1975571 w 3385271"/>
                    <a:gd name="connsiteY49" fmla="*/ 431800 h 2228850"/>
                    <a:gd name="connsiteX50" fmla="*/ 1975571 w 3385271"/>
                    <a:gd name="connsiteY50" fmla="*/ 501650 h 2228850"/>
                    <a:gd name="connsiteX51" fmla="*/ 2064471 w 3385271"/>
                    <a:gd name="connsiteY51" fmla="*/ 527050 h 2228850"/>
                    <a:gd name="connsiteX52" fmla="*/ 2210521 w 3385271"/>
                    <a:gd name="connsiteY52" fmla="*/ 533400 h 2228850"/>
                    <a:gd name="connsiteX53" fmla="*/ 2318471 w 3385271"/>
                    <a:gd name="connsiteY53" fmla="*/ 590550 h 2228850"/>
                    <a:gd name="connsiteX54" fmla="*/ 2331171 w 3385271"/>
                    <a:gd name="connsiteY54" fmla="*/ 723900 h 2228850"/>
                    <a:gd name="connsiteX55" fmla="*/ 2318471 w 3385271"/>
                    <a:gd name="connsiteY55" fmla="*/ 825500 h 2228850"/>
                    <a:gd name="connsiteX56" fmla="*/ 2242271 w 3385271"/>
                    <a:gd name="connsiteY56" fmla="*/ 838200 h 2228850"/>
                    <a:gd name="connsiteX57" fmla="*/ 2254971 w 3385271"/>
                    <a:gd name="connsiteY57" fmla="*/ 914400 h 2228850"/>
                    <a:gd name="connsiteX58" fmla="*/ 2261321 w 3385271"/>
                    <a:gd name="connsiteY58" fmla="*/ 952500 h 2228850"/>
                    <a:gd name="connsiteX59" fmla="*/ 2305771 w 3385271"/>
                    <a:gd name="connsiteY59" fmla="*/ 939800 h 2228850"/>
                    <a:gd name="connsiteX60" fmla="*/ 2299421 w 3385271"/>
                    <a:gd name="connsiteY60" fmla="*/ 1009650 h 2228850"/>
                    <a:gd name="connsiteX61" fmla="*/ 2293071 w 3385271"/>
                    <a:gd name="connsiteY61" fmla="*/ 1193800 h 2228850"/>
                    <a:gd name="connsiteX62" fmla="*/ 2280371 w 3385271"/>
                    <a:gd name="connsiteY62" fmla="*/ 1276350 h 2228850"/>
                    <a:gd name="connsiteX63" fmla="*/ 2242271 w 3385271"/>
                    <a:gd name="connsiteY63" fmla="*/ 1289050 h 2228850"/>
                    <a:gd name="connsiteX64" fmla="*/ 2204171 w 3385271"/>
                    <a:gd name="connsiteY64" fmla="*/ 1270000 h 2228850"/>
                    <a:gd name="connsiteX65" fmla="*/ 2185121 w 3385271"/>
                    <a:gd name="connsiteY65" fmla="*/ 1244600 h 2228850"/>
                    <a:gd name="connsiteX66" fmla="*/ 2178771 w 3385271"/>
                    <a:gd name="connsiteY66" fmla="*/ 1174750 h 2228850"/>
                    <a:gd name="connsiteX67" fmla="*/ 2172421 w 3385271"/>
                    <a:gd name="connsiteY67" fmla="*/ 1104900 h 2228850"/>
                    <a:gd name="connsiteX68" fmla="*/ 2121621 w 3385271"/>
                    <a:gd name="connsiteY68" fmla="*/ 1073150 h 2228850"/>
                    <a:gd name="connsiteX69" fmla="*/ 2058121 w 3385271"/>
                    <a:gd name="connsiteY69" fmla="*/ 1079500 h 2228850"/>
                    <a:gd name="connsiteX70" fmla="*/ 2020021 w 3385271"/>
                    <a:gd name="connsiteY70" fmla="*/ 1016000 h 2228850"/>
                    <a:gd name="connsiteX71" fmla="*/ 1956521 w 3385271"/>
                    <a:gd name="connsiteY71" fmla="*/ 984250 h 2228850"/>
                    <a:gd name="connsiteX72" fmla="*/ 1899371 w 3385271"/>
                    <a:gd name="connsiteY72" fmla="*/ 984250 h 2228850"/>
                    <a:gd name="connsiteX73" fmla="*/ 1816821 w 3385271"/>
                    <a:gd name="connsiteY73" fmla="*/ 939800 h 2228850"/>
                    <a:gd name="connsiteX74" fmla="*/ 1772371 w 3385271"/>
                    <a:gd name="connsiteY74" fmla="*/ 895350 h 2228850"/>
                    <a:gd name="connsiteX75" fmla="*/ 1683471 w 3385271"/>
                    <a:gd name="connsiteY75" fmla="*/ 863600 h 2228850"/>
                    <a:gd name="connsiteX76" fmla="*/ 1524721 w 3385271"/>
                    <a:gd name="connsiteY76" fmla="*/ 819150 h 2228850"/>
                    <a:gd name="connsiteX77" fmla="*/ 1461221 w 3385271"/>
                    <a:gd name="connsiteY77" fmla="*/ 787400 h 2228850"/>
                    <a:gd name="connsiteX78" fmla="*/ 1435821 w 3385271"/>
                    <a:gd name="connsiteY78" fmla="*/ 762000 h 2228850"/>
                    <a:gd name="connsiteX79" fmla="*/ 1378671 w 3385271"/>
                    <a:gd name="connsiteY79" fmla="*/ 762000 h 2228850"/>
                    <a:gd name="connsiteX80" fmla="*/ 1353271 w 3385271"/>
                    <a:gd name="connsiteY80" fmla="*/ 774700 h 2228850"/>
                    <a:gd name="connsiteX81" fmla="*/ 1315171 w 3385271"/>
                    <a:gd name="connsiteY81" fmla="*/ 762000 h 2228850"/>
                    <a:gd name="connsiteX82" fmla="*/ 1258021 w 3385271"/>
                    <a:gd name="connsiteY82" fmla="*/ 730250 h 2228850"/>
                    <a:gd name="connsiteX83" fmla="*/ 1238971 w 3385271"/>
                    <a:gd name="connsiteY83" fmla="*/ 730250 h 2228850"/>
                    <a:gd name="connsiteX84" fmla="*/ 1200871 w 3385271"/>
                    <a:gd name="connsiteY84" fmla="*/ 717550 h 2228850"/>
                    <a:gd name="connsiteX85" fmla="*/ 1150071 w 3385271"/>
                    <a:gd name="connsiteY85" fmla="*/ 717550 h 2228850"/>
                    <a:gd name="connsiteX86" fmla="*/ 1137371 w 3385271"/>
                    <a:gd name="connsiteY86" fmla="*/ 717550 h 2228850"/>
                    <a:gd name="connsiteX87" fmla="*/ 1200871 w 3385271"/>
                    <a:gd name="connsiteY87" fmla="*/ 609600 h 2228850"/>
                    <a:gd name="connsiteX88" fmla="*/ 1067521 w 3385271"/>
                    <a:gd name="connsiteY88" fmla="*/ 552450 h 2228850"/>
                    <a:gd name="connsiteX89" fmla="*/ 1048471 w 3385271"/>
                    <a:gd name="connsiteY89" fmla="*/ 628650 h 2228850"/>
                    <a:gd name="connsiteX90" fmla="*/ 905596 w 3385271"/>
                    <a:gd name="connsiteY90" fmla="*/ 663575 h 2228850"/>
                    <a:gd name="connsiteX91" fmla="*/ 775421 w 3385271"/>
                    <a:gd name="connsiteY91" fmla="*/ 615950 h 2228850"/>
                    <a:gd name="connsiteX92" fmla="*/ 743671 w 3385271"/>
                    <a:gd name="connsiteY92" fmla="*/ 688975 h 2228850"/>
                    <a:gd name="connsiteX93" fmla="*/ 565871 w 3385271"/>
                    <a:gd name="connsiteY93" fmla="*/ 644525 h 2228850"/>
                    <a:gd name="connsiteX94" fmla="*/ 502371 w 3385271"/>
                    <a:gd name="connsiteY94" fmla="*/ 812800 h 2228850"/>
                    <a:gd name="connsiteX95" fmla="*/ 429346 w 3385271"/>
                    <a:gd name="connsiteY95" fmla="*/ 1041400 h 2228850"/>
                    <a:gd name="connsiteX96" fmla="*/ 305521 w 3385271"/>
                    <a:gd name="connsiteY96" fmla="*/ 1104900 h 2228850"/>
                    <a:gd name="connsiteX97" fmla="*/ 13421 w 3385271"/>
                    <a:gd name="connsiteY97" fmla="*/ 1397000 h 2228850"/>
                    <a:gd name="connsiteX98" fmla="*/ 651596 w 3385271"/>
                    <a:gd name="connsiteY98" fmla="*/ 1622425 h 2228850"/>
                    <a:gd name="connsiteX99" fmla="*/ 851621 w 3385271"/>
                    <a:gd name="connsiteY99" fmla="*/ 1000125 h 2228850"/>
                    <a:gd name="connsiteX100" fmla="*/ 1975571 w 3385271"/>
                    <a:gd name="connsiteY100" fmla="*/ 1365250 h 2228850"/>
                    <a:gd name="connsiteX101" fmla="*/ 1686646 w 3385271"/>
                    <a:gd name="connsiteY101" fmla="*/ 1895475 h 2228850"/>
                    <a:gd name="connsiteX102" fmla="*/ 1746971 w 3385271"/>
                    <a:gd name="connsiteY102" fmla="*/ 1946275 h 2228850"/>
                    <a:gd name="connsiteX103" fmla="*/ 1759671 w 3385271"/>
                    <a:gd name="connsiteY103" fmla="*/ 2028825 h 2228850"/>
                    <a:gd name="connsiteX104" fmla="*/ 1931121 w 3385271"/>
                    <a:gd name="connsiteY104" fmla="*/ 2133600 h 2228850"/>
                    <a:gd name="connsiteX0" fmla="*/ 1935822 w 3389972"/>
                    <a:gd name="connsiteY0" fmla="*/ 2133600 h 2228850"/>
                    <a:gd name="connsiteX1" fmla="*/ 2056472 w 3389972"/>
                    <a:gd name="connsiteY1" fmla="*/ 1866900 h 2228850"/>
                    <a:gd name="connsiteX2" fmla="*/ 2139022 w 3389972"/>
                    <a:gd name="connsiteY2" fmla="*/ 1892300 h 2228850"/>
                    <a:gd name="connsiteX3" fmla="*/ 2196172 w 3389972"/>
                    <a:gd name="connsiteY3" fmla="*/ 1765300 h 2228850"/>
                    <a:gd name="connsiteX4" fmla="*/ 2488272 w 3389972"/>
                    <a:gd name="connsiteY4" fmla="*/ 1924050 h 2228850"/>
                    <a:gd name="connsiteX5" fmla="*/ 2437472 w 3389972"/>
                    <a:gd name="connsiteY5" fmla="*/ 2000250 h 2228850"/>
                    <a:gd name="connsiteX6" fmla="*/ 2412072 w 3389972"/>
                    <a:gd name="connsiteY6" fmla="*/ 2000250 h 2228850"/>
                    <a:gd name="connsiteX7" fmla="*/ 2393022 w 3389972"/>
                    <a:gd name="connsiteY7" fmla="*/ 2127250 h 2228850"/>
                    <a:gd name="connsiteX8" fmla="*/ 2742272 w 3389972"/>
                    <a:gd name="connsiteY8" fmla="*/ 2228850 h 2228850"/>
                    <a:gd name="connsiteX9" fmla="*/ 2780372 w 3389972"/>
                    <a:gd name="connsiteY9" fmla="*/ 2159000 h 2228850"/>
                    <a:gd name="connsiteX10" fmla="*/ 2843872 w 3389972"/>
                    <a:gd name="connsiteY10" fmla="*/ 2146300 h 2228850"/>
                    <a:gd name="connsiteX11" fmla="*/ 2824822 w 3389972"/>
                    <a:gd name="connsiteY11" fmla="*/ 2032000 h 2228850"/>
                    <a:gd name="connsiteX12" fmla="*/ 3256622 w 3389972"/>
                    <a:gd name="connsiteY12" fmla="*/ 2038350 h 2228850"/>
                    <a:gd name="connsiteX13" fmla="*/ 3389972 w 3389972"/>
                    <a:gd name="connsiteY13" fmla="*/ 1695450 h 2228850"/>
                    <a:gd name="connsiteX14" fmla="*/ 3288372 w 3389972"/>
                    <a:gd name="connsiteY14" fmla="*/ 1651000 h 2228850"/>
                    <a:gd name="connsiteX15" fmla="*/ 3218522 w 3389972"/>
                    <a:gd name="connsiteY15" fmla="*/ 1606550 h 2228850"/>
                    <a:gd name="connsiteX16" fmla="*/ 3116922 w 3389972"/>
                    <a:gd name="connsiteY16" fmla="*/ 1416050 h 2228850"/>
                    <a:gd name="connsiteX17" fmla="*/ 3066122 w 3389972"/>
                    <a:gd name="connsiteY17" fmla="*/ 1314450 h 2228850"/>
                    <a:gd name="connsiteX18" fmla="*/ 3066122 w 3389972"/>
                    <a:gd name="connsiteY18" fmla="*/ 1270000 h 2228850"/>
                    <a:gd name="connsiteX19" fmla="*/ 3028022 w 3389972"/>
                    <a:gd name="connsiteY19" fmla="*/ 1079500 h 2228850"/>
                    <a:gd name="connsiteX20" fmla="*/ 2951822 w 3389972"/>
                    <a:gd name="connsiteY20" fmla="*/ 882650 h 2228850"/>
                    <a:gd name="connsiteX21" fmla="*/ 2901022 w 3389972"/>
                    <a:gd name="connsiteY21" fmla="*/ 882650 h 2228850"/>
                    <a:gd name="connsiteX22" fmla="*/ 2888322 w 3389972"/>
                    <a:gd name="connsiteY22" fmla="*/ 819150 h 2228850"/>
                    <a:gd name="connsiteX23" fmla="*/ 2888322 w 3389972"/>
                    <a:gd name="connsiteY23" fmla="*/ 819150 h 2228850"/>
                    <a:gd name="connsiteX24" fmla="*/ 2945472 w 3389972"/>
                    <a:gd name="connsiteY24" fmla="*/ 819150 h 2228850"/>
                    <a:gd name="connsiteX25" fmla="*/ 2901022 w 3389972"/>
                    <a:gd name="connsiteY25" fmla="*/ 622300 h 2228850"/>
                    <a:gd name="connsiteX26" fmla="*/ 2837522 w 3389972"/>
                    <a:gd name="connsiteY26" fmla="*/ 355600 h 2228850"/>
                    <a:gd name="connsiteX27" fmla="*/ 2767672 w 3389972"/>
                    <a:gd name="connsiteY27" fmla="*/ 165100 h 2228850"/>
                    <a:gd name="connsiteX28" fmla="*/ 2729572 w 3389972"/>
                    <a:gd name="connsiteY28" fmla="*/ 76200 h 2228850"/>
                    <a:gd name="connsiteX29" fmla="*/ 2672422 w 3389972"/>
                    <a:gd name="connsiteY29" fmla="*/ 50800 h 2228850"/>
                    <a:gd name="connsiteX30" fmla="*/ 2608922 w 3389972"/>
                    <a:gd name="connsiteY30" fmla="*/ 25400 h 2228850"/>
                    <a:gd name="connsiteX31" fmla="*/ 2412072 w 3389972"/>
                    <a:gd name="connsiteY31" fmla="*/ 0 h 2228850"/>
                    <a:gd name="connsiteX32" fmla="*/ 2373972 w 3389972"/>
                    <a:gd name="connsiteY32" fmla="*/ 57150 h 2228850"/>
                    <a:gd name="connsiteX33" fmla="*/ 2335872 w 3389972"/>
                    <a:gd name="connsiteY33" fmla="*/ 19050 h 2228850"/>
                    <a:gd name="connsiteX34" fmla="*/ 2208872 w 3389972"/>
                    <a:gd name="connsiteY34" fmla="*/ 19050 h 2228850"/>
                    <a:gd name="connsiteX35" fmla="*/ 2075522 w 3389972"/>
                    <a:gd name="connsiteY35" fmla="*/ 25400 h 2228850"/>
                    <a:gd name="connsiteX36" fmla="*/ 2050122 w 3389972"/>
                    <a:gd name="connsiteY36" fmla="*/ 57150 h 2228850"/>
                    <a:gd name="connsiteX37" fmla="*/ 1999322 w 3389972"/>
                    <a:gd name="connsiteY37" fmla="*/ 57150 h 2228850"/>
                    <a:gd name="connsiteX38" fmla="*/ 1980272 w 3389972"/>
                    <a:gd name="connsiteY38" fmla="*/ 50800 h 2228850"/>
                    <a:gd name="connsiteX39" fmla="*/ 2018372 w 3389972"/>
                    <a:gd name="connsiteY39" fmla="*/ 133350 h 2228850"/>
                    <a:gd name="connsiteX40" fmla="*/ 1954872 w 3389972"/>
                    <a:gd name="connsiteY40" fmla="*/ 209550 h 2228850"/>
                    <a:gd name="connsiteX41" fmla="*/ 1916772 w 3389972"/>
                    <a:gd name="connsiteY41" fmla="*/ 222250 h 2228850"/>
                    <a:gd name="connsiteX42" fmla="*/ 1865972 w 3389972"/>
                    <a:gd name="connsiteY42" fmla="*/ 234950 h 2228850"/>
                    <a:gd name="connsiteX43" fmla="*/ 1827872 w 3389972"/>
                    <a:gd name="connsiteY43" fmla="*/ 234950 h 2228850"/>
                    <a:gd name="connsiteX44" fmla="*/ 1827872 w 3389972"/>
                    <a:gd name="connsiteY44" fmla="*/ 279400 h 2228850"/>
                    <a:gd name="connsiteX45" fmla="*/ 1808822 w 3389972"/>
                    <a:gd name="connsiteY45" fmla="*/ 304800 h 2228850"/>
                    <a:gd name="connsiteX46" fmla="*/ 1853272 w 3389972"/>
                    <a:gd name="connsiteY46" fmla="*/ 349250 h 2228850"/>
                    <a:gd name="connsiteX47" fmla="*/ 1885022 w 3389972"/>
                    <a:gd name="connsiteY47" fmla="*/ 419100 h 2228850"/>
                    <a:gd name="connsiteX48" fmla="*/ 1910422 w 3389972"/>
                    <a:gd name="connsiteY48" fmla="*/ 431800 h 2228850"/>
                    <a:gd name="connsiteX49" fmla="*/ 1980272 w 3389972"/>
                    <a:gd name="connsiteY49" fmla="*/ 431800 h 2228850"/>
                    <a:gd name="connsiteX50" fmla="*/ 1980272 w 3389972"/>
                    <a:gd name="connsiteY50" fmla="*/ 501650 h 2228850"/>
                    <a:gd name="connsiteX51" fmla="*/ 2069172 w 3389972"/>
                    <a:gd name="connsiteY51" fmla="*/ 527050 h 2228850"/>
                    <a:gd name="connsiteX52" fmla="*/ 2215222 w 3389972"/>
                    <a:gd name="connsiteY52" fmla="*/ 533400 h 2228850"/>
                    <a:gd name="connsiteX53" fmla="*/ 2323172 w 3389972"/>
                    <a:gd name="connsiteY53" fmla="*/ 590550 h 2228850"/>
                    <a:gd name="connsiteX54" fmla="*/ 2335872 w 3389972"/>
                    <a:gd name="connsiteY54" fmla="*/ 723900 h 2228850"/>
                    <a:gd name="connsiteX55" fmla="*/ 2323172 w 3389972"/>
                    <a:gd name="connsiteY55" fmla="*/ 825500 h 2228850"/>
                    <a:gd name="connsiteX56" fmla="*/ 2246972 w 3389972"/>
                    <a:gd name="connsiteY56" fmla="*/ 838200 h 2228850"/>
                    <a:gd name="connsiteX57" fmla="*/ 2259672 w 3389972"/>
                    <a:gd name="connsiteY57" fmla="*/ 914400 h 2228850"/>
                    <a:gd name="connsiteX58" fmla="*/ 2266022 w 3389972"/>
                    <a:gd name="connsiteY58" fmla="*/ 952500 h 2228850"/>
                    <a:gd name="connsiteX59" fmla="*/ 2310472 w 3389972"/>
                    <a:gd name="connsiteY59" fmla="*/ 939800 h 2228850"/>
                    <a:gd name="connsiteX60" fmla="*/ 2304122 w 3389972"/>
                    <a:gd name="connsiteY60" fmla="*/ 1009650 h 2228850"/>
                    <a:gd name="connsiteX61" fmla="*/ 2297772 w 3389972"/>
                    <a:gd name="connsiteY61" fmla="*/ 1193800 h 2228850"/>
                    <a:gd name="connsiteX62" fmla="*/ 2285072 w 3389972"/>
                    <a:gd name="connsiteY62" fmla="*/ 1276350 h 2228850"/>
                    <a:gd name="connsiteX63" fmla="*/ 2246972 w 3389972"/>
                    <a:gd name="connsiteY63" fmla="*/ 1289050 h 2228850"/>
                    <a:gd name="connsiteX64" fmla="*/ 2208872 w 3389972"/>
                    <a:gd name="connsiteY64" fmla="*/ 1270000 h 2228850"/>
                    <a:gd name="connsiteX65" fmla="*/ 2189822 w 3389972"/>
                    <a:gd name="connsiteY65" fmla="*/ 1244600 h 2228850"/>
                    <a:gd name="connsiteX66" fmla="*/ 2183472 w 3389972"/>
                    <a:gd name="connsiteY66" fmla="*/ 1174750 h 2228850"/>
                    <a:gd name="connsiteX67" fmla="*/ 2177122 w 3389972"/>
                    <a:gd name="connsiteY67" fmla="*/ 1104900 h 2228850"/>
                    <a:gd name="connsiteX68" fmla="*/ 2126322 w 3389972"/>
                    <a:gd name="connsiteY68" fmla="*/ 1073150 h 2228850"/>
                    <a:gd name="connsiteX69" fmla="*/ 2062822 w 3389972"/>
                    <a:gd name="connsiteY69" fmla="*/ 1079500 h 2228850"/>
                    <a:gd name="connsiteX70" fmla="*/ 2024722 w 3389972"/>
                    <a:gd name="connsiteY70" fmla="*/ 1016000 h 2228850"/>
                    <a:gd name="connsiteX71" fmla="*/ 1961222 w 3389972"/>
                    <a:gd name="connsiteY71" fmla="*/ 984250 h 2228850"/>
                    <a:gd name="connsiteX72" fmla="*/ 1904072 w 3389972"/>
                    <a:gd name="connsiteY72" fmla="*/ 984250 h 2228850"/>
                    <a:gd name="connsiteX73" fmla="*/ 1821522 w 3389972"/>
                    <a:gd name="connsiteY73" fmla="*/ 939800 h 2228850"/>
                    <a:gd name="connsiteX74" fmla="*/ 1777072 w 3389972"/>
                    <a:gd name="connsiteY74" fmla="*/ 895350 h 2228850"/>
                    <a:gd name="connsiteX75" fmla="*/ 1688172 w 3389972"/>
                    <a:gd name="connsiteY75" fmla="*/ 863600 h 2228850"/>
                    <a:gd name="connsiteX76" fmla="*/ 1529422 w 3389972"/>
                    <a:gd name="connsiteY76" fmla="*/ 819150 h 2228850"/>
                    <a:gd name="connsiteX77" fmla="*/ 1465922 w 3389972"/>
                    <a:gd name="connsiteY77" fmla="*/ 787400 h 2228850"/>
                    <a:gd name="connsiteX78" fmla="*/ 1440522 w 3389972"/>
                    <a:gd name="connsiteY78" fmla="*/ 762000 h 2228850"/>
                    <a:gd name="connsiteX79" fmla="*/ 1383372 w 3389972"/>
                    <a:gd name="connsiteY79" fmla="*/ 762000 h 2228850"/>
                    <a:gd name="connsiteX80" fmla="*/ 1357972 w 3389972"/>
                    <a:gd name="connsiteY80" fmla="*/ 774700 h 2228850"/>
                    <a:gd name="connsiteX81" fmla="*/ 1319872 w 3389972"/>
                    <a:gd name="connsiteY81" fmla="*/ 762000 h 2228850"/>
                    <a:gd name="connsiteX82" fmla="*/ 1262722 w 3389972"/>
                    <a:gd name="connsiteY82" fmla="*/ 730250 h 2228850"/>
                    <a:gd name="connsiteX83" fmla="*/ 1243672 w 3389972"/>
                    <a:gd name="connsiteY83" fmla="*/ 730250 h 2228850"/>
                    <a:gd name="connsiteX84" fmla="*/ 1205572 w 3389972"/>
                    <a:gd name="connsiteY84" fmla="*/ 717550 h 2228850"/>
                    <a:gd name="connsiteX85" fmla="*/ 1154772 w 3389972"/>
                    <a:gd name="connsiteY85" fmla="*/ 717550 h 2228850"/>
                    <a:gd name="connsiteX86" fmla="*/ 1142072 w 3389972"/>
                    <a:gd name="connsiteY86" fmla="*/ 717550 h 2228850"/>
                    <a:gd name="connsiteX87" fmla="*/ 1205572 w 3389972"/>
                    <a:gd name="connsiteY87" fmla="*/ 609600 h 2228850"/>
                    <a:gd name="connsiteX88" fmla="*/ 1072222 w 3389972"/>
                    <a:gd name="connsiteY88" fmla="*/ 552450 h 2228850"/>
                    <a:gd name="connsiteX89" fmla="*/ 1053172 w 3389972"/>
                    <a:gd name="connsiteY89" fmla="*/ 628650 h 2228850"/>
                    <a:gd name="connsiteX90" fmla="*/ 910297 w 3389972"/>
                    <a:gd name="connsiteY90" fmla="*/ 663575 h 2228850"/>
                    <a:gd name="connsiteX91" fmla="*/ 780122 w 3389972"/>
                    <a:gd name="connsiteY91" fmla="*/ 615950 h 2228850"/>
                    <a:gd name="connsiteX92" fmla="*/ 748372 w 3389972"/>
                    <a:gd name="connsiteY92" fmla="*/ 688975 h 2228850"/>
                    <a:gd name="connsiteX93" fmla="*/ 570572 w 3389972"/>
                    <a:gd name="connsiteY93" fmla="*/ 644525 h 2228850"/>
                    <a:gd name="connsiteX94" fmla="*/ 507072 w 3389972"/>
                    <a:gd name="connsiteY94" fmla="*/ 812800 h 2228850"/>
                    <a:gd name="connsiteX95" fmla="*/ 434047 w 3389972"/>
                    <a:gd name="connsiteY95" fmla="*/ 1041400 h 2228850"/>
                    <a:gd name="connsiteX96" fmla="*/ 310222 w 3389972"/>
                    <a:gd name="connsiteY96" fmla="*/ 1104900 h 2228850"/>
                    <a:gd name="connsiteX97" fmla="*/ 186398 w 3389972"/>
                    <a:gd name="connsiteY97" fmla="*/ 1060450 h 2228850"/>
                    <a:gd name="connsiteX98" fmla="*/ 18122 w 3389972"/>
                    <a:gd name="connsiteY98" fmla="*/ 1397000 h 2228850"/>
                    <a:gd name="connsiteX99" fmla="*/ 656297 w 3389972"/>
                    <a:gd name="connsiteY99" fmla="*/ 1622425 h 2228850"/>
                    <a:gd name="connsiteX100" fmla="*/ 856322 w 3389972"/>
                    <a:gd name="connsiteY100" fmla="*/ 1000125 h 2228850"/>
                    <a:gd name="connsiteX101" fmla="*/ 1980272 w 3389972"/>
                    <a:gd name="connsiteY101" fmla="*/ 1365250 h 2228850"/>
                    <a:gd name="connsiteX102" fmla="*/ 1691347 w 3389972"/>
                    <a:gd name="connsiteY102" fmla="*/ 1895475 h 2228850"/>
                    <a:gd name="connsiteX103" fmla="*/ 1751672 w 3389972"/>
                    <a:gd name="connsiteY103" fmla="*/ 1946275 h 2228850"/>
                    <a:gd name="connsiteX104" fmla="*/ 1764372 w 3389972"/>
                    <a:gd name="connsiteY104" fmla="*/ 2028825 h 2228850"/>
                    <a:gd name="connsiteX105" fmla="*/ 1935822 w 3389972"/>
                    <a:gd name="connsiteY105" fmla="*/ 2133600 h 2228850"/>
                    <a:gd name="connsiteX0" fmla="*/ 1947276 w 3401426"/>
                    <a:gd name="connsiteY0" fmla="*/ 2133600 h 2228850"/>
                    <a:gd name="connsiteX1" fmla="*/ 2067926 w 3401426"/>
                    <a:gd name="connsiteY1" fmla="*/ 1866900 h 2228850"/>
                    <a:gd name="connsiteX2" fmla="*/ 2150476 w 3401426"/>
                    <a:gd name="connsiteY2" fmla="*/ 1892300 h 2228850"/>
                    <a:gd name="connsiteX3" fmla="*/ 2207626 w 3401426"/>
                    <a:gd name="connsiteY3" fmla="*/ 1765300 h 2228850"/>
                    <a:gd name="connsiteX4" fmla="*/ 2499726 w 3401426"/>
                    <a:gd name="connsiteY4" fmla="*/ 1924050 h 2228850"/>
                    <a:gd name="connsiteX5" fmla="*/ 2448926 w 3401426"/>
                    <a:gd name="connsiteY5" fmla="*/ 2000250 h 2228850"/>
                    <a:gd name="connsiteX6" fmla="*/ 2423526 w 3401426"/>
                    <a:gd name="connsiteY6" fmla="*/ 2000250 h 2228850"/>
                    <a:gd name="connsiteX7" fmla="*/ 2404476 w 3401426"/>
                    <a:gd name="connsiteY7" fmla="*/ 2127250 h 2228850"/>
                    <a:gd name="connsiteX8" fmla="*/ 2753726 w 3401426"/>
                    <a:gd name="connsiteY8" fmla="*/ 2228850 h 2228850"/>
                    <a:gd name="connsiteX9" fmla="*/ 2791826 w 3401426"/>
                    <a:gd name="connsiteY9" fmla="*/ 2159000 h 2228850"/>
                    <a:gd name="connsiteX10" fmla="*/ 2855326 w 3401426"/>
                    <a:gd name="connsiteY10" fmla="*/ 2146300 h 2228850"/>
                    <a:gd name="connsiteX11" fmla="*/ 2836276 w 3401426"/>
                    <a:gd name="connsiteY11" fmla="*/ 2032000 h 2228850"/>
                    <a:gd name="connsiteX12" fmla="*/ 3268076 w 3401426"/>
                    <a:gd name="connsiteY12" fmla="*/ 2038350 h 2228850"/>
                    <a:gd name="connsiteX13" fmla="*/ 3401426 w 3401426"/>
                    <a:gd name="connsiteY13" fmla="*/ 1695450 h 2228850"/>
                    <a:gd name="connsiteX14" fmla="*/ 3299826 w 3401426"/>
                    <a:gd name="connsiteY14" fmla="*/ 1651000 h 2228850"/>
                    <a:gd name="connsiteX15" fmla="*/ 3229976 w 3401426"/>
                    <a:gd name="connsiteY15" fmla="*/ 1606550 h 2228850"/>
                    <a:gd name="connsiteX16" fmla="*/ 3128376 w 3401426"/>
                    <a:gd name="connsiteY16" fmla="*/ 1416050 h 2228850"/>
                    <a:gd name="connsiteX17" fmla="*/ 3077576 w 3401426"/>
                    <a:gd name="connsiteY17" fmla="*/ 1314450 h 2228850"/>
                    <a:gd name="connsiteX18" fmla="*/ 3077576 w 3401426"/>
                    <a:gd name="connsiteY18" fmla="*/ 1270000 h 2228850"/>
                    <a:gd name="connsiteX19" fmla="*/ 3039476 w 3401426"/>
                    <a:gd name="connsiteY19" fmla="*/ 1079500 h 2228850"/>
                    <a:gd name="connsiteX20" fmla="*/ 2963276 w 3401426"/>
                    <a:gd name="connsiteY20" fmla="*/ 882650 h 2228850"/>
                    <a:gd name="connsiteX21" fmla="*/ 2912476 w 3401426"/>
                    <a:gd name="connsiteY21" fmla="*/ 882650 h 2228850"/>
                    <a:gd name="connsiteX22" fmla="*/ 2899776 w 3401426"/>
                    <a:gd name="connsiteY22" fmla="*/ 819150 h 2228850"/>
                    <a:gd name="connsiteX23" fmla="*/ 2899776 w 3401426"/>
                    <a:gd name="connsiteY23" fmla="*/ 819150 h 2228850"/>
                    <a:gd name="connsiteX24" fmla="*/ 2956926 w 3401426"/>
                    <a:gd name="connsiteY24" fmla="*/ 819150 h 2228850"/>
                    <a:gd name="connsiteX25" fmla="*/ 2912476 w 3401426"/>
                    <a:gd name="connsiteY25" fmla="*/ 622300 h 2228850"/>
                    <a:gd name="connsiteX26" fmla="*/ 2848976 w 3401426"/>
                    <a:gd name="connsiteY26" fmla="*/ 355600 h 2228850"/>
                    <a:gd name="connsiteX27" fmla="*/ 2779126 w 3401426"/>
                    <a:gd name="connsiteY27" fmla="*/ 165100 h 2228850"/>
                    <a:gd name="connsiteX28" fmla="*/ 2741026 w 3401426"/>
                    <a:gd name="connsiteY28" fmla="*/ 76200 h 2228850"/>
                    <a:gd name="connsiteX29" fmla="*/ 2683876 w 3401426"/>
                    <a:gd name="connsiteY29" fmla="*/ 50800 h 2228850"/>
                    <a:gd name="connsiteX30" fmla="*/ 2620376 w 3401426"/>
                    <a:gd name="connsiteY30" fmla="*/ 25400 h 2228850"/>
                    <a:gd name="connsiteX31" fmla="*/ 2423526 w 3401426"/>
                    <a:gd name="connsiteY31" fmla="*/ 0 h 2228850"/>
                    <a:gd name="connsiteX32" fmla="*/ 2385426 w 3401426"/>
                    <a:gd name="connsiteY32" fmla="*/ 57150 h 2228850"/>
                    <a:gd name="connsiteX33" fmla="*/ 2347326 w 3401426"/>
                    <a:gd name="connsiteY33" fmla="*/ 19050 h 2228850"/>
                    <a:gd name="connsiteX34" fmla="*/ 2220326 w 3401426"/>
                    <a:gd name="connsiteY34" fmla="*/ 19050 h 2228850"/>
                    <a:gd name="connsiteX35" fmla="*/ 2086976 w 3401426"/>
                    <a:gd name="connsiteY35" fmla="*/ 25400 h 2228850"/>
                    <a:gd name="connsiteX36" fmla="*/ 2061576 w 3401426"/>
                    <a:gd name="connsiteY36" fmla="*/ 57150 h 2228850"/>
                    <a:gd name="connsiteX37" fmla="*/ 2010776 w 3401426"/>
                    <a:gd name="connsiteY37" fmla="*/ 57150 h 2228850"/>
                    <a:gd name="connsiteX38" fmla="*/ 1991726 w 3401426"/>
                    <a:gd name="connsiteY38" fmla="*/ 50800 h 2228850"/>
                    <a:gd name="connsiteX39" fmla="*/ 2029826 w 3401426"/>
                    <a:gd name="connsiteY39" fmla="*/ 133350 h 2228850"/>
                    <a:gd name="connsiteX40" fmla="*/ 1966326 w 3401426"/>
                    <a:gd name="connsiteY40" fmla="*/ 209550 h 2228850"/>
                    <a:gd name="connsiteX41" fmla="*/ 1928226 w 3401426"/>
                    <a:gd name="connsiteY41" fmla="*/ 222250 h 2228850"/>
                    <a:gd name="connsiteX42" fmla="*/ 1877426 w 3401426"/>
                    <a:gd name="connsiteY42" fmla="*/ 234950 h 2228850"/>
                    <a:gd name="connsiteX43" fmla="*/ 1839326 w 3401426"/>
                    <a:gd name="connsiteY43" fmla="*/ 234950 h 2228850"/>
                    <a:gd name="connsiteX44" fmla="*/ 1839326 w 3401426"/>
                    <a:gd name="connsiteY44" fmla="*/ 279400 h 2228850"/>
                    <a:gd name="connsiteX45" fmla="*/ 1820276 w 3401426"/>
                    <a:gd name="connsiteY45" fmla="*/ 304800 h 2228850"/>
                    <a:gd name="connsiteX46" fmla="*/ 1864726 w 3401426"/>
                    <a:gd name="connsiteY46" fmla="*/ 349250 h 2228850"/>
                    <a:gd name="connsiteX47" fmla="*/ 1896476 w 3401426"/>
                    <a:gd name="connsiteY47" fmla="*/ 419100 h 2228850"/>
                    <a:gd name="connsiteX48" fmla="*/ 1921876 w 3401426"/>
                    <a:gd name="connsiteY48" fmla="*/ 431800 h 2228850"/>
                    <a:gd name="connsiteX49" fmla="*/ 1991726 w 3401426"/>
                    <a:gd name="connsiteY49" fmla="*/ 431800 h 2228850"/>
                    <a:gd name="connsiteX50" fmla="*/ 1991726 w 3401426"/>
                    <a:gd name="connsiteY50" fmla="*/ 501650 h 2228850"/>
                    <a:gd name="connsiteX51" fmla="*/ 2080626 w 3401426"/>
                    <a:gd name="connsiteY51" fmla="*/ 527050 h 2228850"/>
                    <a:gd name="connsiteX52" fmla="*/ 2226676 w 3401426"/>
                    <a:gd name="connsiteY52" fmla="*/ 533400 h 2228850"/>
                    <a:gd name="connsiteX53" fmla="*/ 2334626 w 3401426"/>
                    <a:gd name="connsiteY53" fmla="*/ 590550 h 2228850"/>
                    <a:gd name="connsiteX54" fmla="*/ 2347326 w 3401426"/>
                    <a:gd name="connsiteY54" fmla="*/ 723900 h 2228850"/>
                    <a:gd name="connsiteX55" fmla="*/ 2334626 w 3401426"/>
                    <a:gd name="connsiteY55" fmla="*/ 825500 h 2228850"/>
                    <a:gd name="connsiteX56" fmla="*/ 2258426 w 3401426"/>
                    <a:gd name="connsiteY56" fmla="*/ 838200 h 2228850"/>
                    <a:gd name="connsiteX57" fmla="*/ 2271126 w 3401426"/>
                    <a:gd name="connsiteY57" fmla="*/ 914400 h 2228850"/>
                    <a:gd name="connsiteX58" fmla="*/ 2277476 w 3401426"/>
                    <a:gd name="connsiteY58" fmla="*/ 952500 h 2228850"/>
                    <a:gd name="connsiteX59" fmla="*/ 2321926 w 3401426"/>
                    <a:gd name="connsiteY59" fmla="*/ 939800 h 2228850"/>
                    <a:gd name="connsiteX60" fmla="*/ 2315576 w 3401426"/>
                    <a:gd name="connsiteY60" fmla="*/ 1009650 h 2228850"/>
                    <a:gd name="connsiteX61" fmla="*/ 2309226 w 3401426"/>
                    <a:gd name="connsiteY61" fmla="*/ 1193800 h 2228850"/>
                    <a:gd name="connsiteX62" fmla="*/ 2296526 w 3401426"/>
                    <a:gd name="connsiteY62" fmla="*/ 1276350 h 2228850"/>
                    <a:gd name="connsiteX63" fmla="*/ 2258426 w 3401426"/>
                    <a:gd name="connsiteY63" fmla="*/ 1289050 h 2228850"/>
                    <a:gd name="connsiteX64" fmla="*/ 2220326 w 3401426"/>
                    <a:gd name="connsiteY64" fmla="*/ 1270000 h 2228850"/>
                    <a:gd name="connsiteX65" fmla="*/ 2201276 w 3401426"/>
                    <a:gd name="connsiteY65" fmla="*/ 1244600 h 2228850"/>
                    <a:gd name="connsiteX66" fmla="*/ 2194926 w 3401426"/>
                    <a:gd name="connsiteY66" fmla="*/ 1174750 h 2228850"/>
                    <a:gd name="connsiteX67" fmla="*/ 2188576 w 3401426"/>
                    <a:gd name="connsiteY67" fmla="*/ 1104900 h 2228850"/>
                    <a:gd name="connsiteX68" fmla="*/ 2137776 w 3401426"/>
                    <a:gd name="connsiteY68" fmla="*/ 1073150 h 2228850"/>
                    <a:gd name="connsiteX69" fmla="*/ 2074276 w 3401426"/>
                    <a:gd name="connsiteY69" fmla="*/ 1079500 h 2228850"/>
                    <a:gd name="connsiteX70" fmla="*/ 2036176 w 3401426"/>
                    <a:gd name="connsiteY70" fmla="*/ 1016000 h 2228850"/>
                    <a:gd name="connsiteX71" fmla="*/ 1972676 w 3401426"/>
                    <a:gd name="connsiteY71" fmla="*/ 984250 h 2228850"/>
                    <a:gd name="connsiteX72" fmla="*/ 1915526 w 3401426"/>
                    <a:gd name="connsiteY72" fmla="*/ 984250 h 2228850"/>
                    <a:gd name="connsiteX73" fmla="*/ 1832976 w 3401426"/>
                    <a:gd name="connsiteY73" fmla="*/ 939800 h 2228850"/>
                    <a:gd name="connsiteX74" fmla="*/ 1788526 w 3401426"/>
                    <a:gd name="connsiteY74" fmla="*/ 895350 h 2228850"/>
                    <a:gd name="connsiteX75" fmla="*/ 1699626 w 3401426"/>
                    <a:gd name="connsiteY75" fmla="*/ 863600 h 2228850"/>
                    <a:gd name="connsiteX76" fmla="*/ 1540876 w 3401426"/>
                    <a:gd name="connsiteY76" fmla="*/ 819150 h 2228850"/>
                    <a:gd name="connsiteX77" fmla="*/ 1477376 w 3401426"/>
                    <a:gd name="connsiteY77" fmla="*/ 787400 h 2228850"/>
                    <a:gd name="connsiteX78" fmla="*/ 1451976 w 3401426"/>
                    <a:gd name="connsiteY78" fmla="*/ 762000 h 2228850"/>
                    <a:gd name="connsiteX79" fmla="*/ 1394826 w 3401426"/>
                    <a:gd name="connsiteY79" fmla="*/ 762000 h 2228850"/>
                    <a:gd name="connsiteX80" fmla="*/ 1369426 w 3401426"/>
                    <a:gd name="connsiteY80" fmla="*/ 774700 h 2228850"/>
                    <a:gd name="connsiteX81" fmla="*/ 1331326 w 3401426"/>
                    <a:gd name="connsiteY81" fmla="*/ 762000 h 2228850"/>
                    <a:gd name="connsiteX82" fmla="*/ 1274176 w 3401426"/>
                    <a:gd name="connsiteY82" fmla="*/ 730250 h 2228850"/>
                    <a:gd name="connsiteX83" fmla="*/ 1255126 w 3401426"/>
                    <a:gd name="connsiteY83" fmla="*/ 730250 h 2228850"/>
                    <a:gd name="connsiteX84" fmla="*/ 1217026 w 3401426"/>
                    <a:gd name="connsiteY84" fmla="*/ 717550 h 2228850"/>
                    <a:gd name="connsiteX85" fmla="*/ 1166226 w 3401426"/>
                    <a:gd name="connsiteY85" fmla="*/ 717550 h 2228850"/>
                    <a:gd name="connsiteX86" fmla="*/ 1153526 w 3401426"/>
                    <a:gd name="connsiteY86" fmla="*/ 717550 h 2228850"/>
                    <a:gd name="connsiteX87" fmla="*/ 1217026 w 3401426"/>
                    <a:gd name="connsiteY87" fmla="*/ 609600 h 2228850"/>
                    <a:gd name="connsiteX88" fmla="*/ 1083676 w 3401426"/>
                    <a:gd name="connsiteY88" fmla="*/ 552450 h 2228850"/>
                    <a:gd name="connsiteX89" fmla="*/ 1064626 w 3401426"/>
                    <a:gd name="connsiteY89" fmla="*/ 628650 h 2228850"/>
                    <a:gd name="connsiteX90" fmla="*/ 921751 w 3401426"/>
                    <a:gd name="connsiteY90" fmla="*/ 663575 h 2228850"/>
                    <a:gd name="connsiteX91" fmla="*/ 791576 w 3401426"/>
                    <a:gd name="connsiteY91" fmla="*/ 615950 h 2228850"/>
                    <a:gd name="connsiteX92" fmla="*/ 759826 w 3401426"/>
                    <a:gd name="connsiteY92" fmla="*/ 688975 h 2228850"/>
                    <a:gd name="connsiteX93" fmla="*/ 582026 w 3401426"/>
                    <a:gd name="connsiteY93" fmla="*/ 644525 h 2228850"/>
                    <a:gd name="connsiteX94" fmla="*/ 518526 w 3401426"/>
                    <a:gd name="connsiteY94" fmla="*/ 812800 h 2228850"/>
                    <a:gd name="connsiteX95" fmla="*/ 445501 w 3401426"/>
                    <a:gd name="connsiteY95" fmla="*/ 1041400 h 2228850"/>
                    <a:gd name="connsiteX96" fmla="*/ 321676 w 3401426"/>
                    <a:gd name="connsiteY96" fmla="*/ 1104900 h 2228850"/>
                    <a:gd name="connsiteX97" fmla="*/ 197852 w 3401426"/>
                    <a:gd name="connsiteY97" fmla="*/ 1060450 h 2228850"/>
                    <a:gd name="connsiteX98" fmla="*/ 115302 w 3401426"/>
                    <a:gd name="connsiteY98" fmla="*/ 1152525 h 2228850"/>
                    <a:gd name="connsiteX99" fmla="*/ 29576 w 3401426"/>
                    <a:gd name="connsiteY99" fmla="*/ 1397000 h 2228850"/>
                    <a:gd name="connsiteX100" fmla="*/ 667751 w 3401426"/>
                    <a:gd name="connsiteY100" fmla="*/ 1622425 h 2228850"/>
                    <a:gd name="connsiteX101" fmla="*/ 867776 w 3401426"/>
                    <a:gd name="connsiteY101" fmla="*/ 1000125 h 2228850"/>
                    <a:gd name="connsiteX102" fmla="*/ 1991726 w 3401426"/>
                    <a:gd name="connsiteY102" fmla="*/ 1365250 h 2228850"/>
                    <a:gd name="connsiteX103" fmla="*/ 1702801 w 3401426"/>
                    <a:gd name="connsiteY103" fmla="*/ 1895475 h 2228850"/>
                    <a:gd name="connsiteX104" fmla="*/ 1763126 w 3401426"/>
                    <a:gd name="connsiteY104" fmla="*/ 1946275 h 2228850"/>
                    <a:gd name="connsiteX105" fmla="*/ 1775826 w 3401426"/>
                    <a:gd name="connsiteY105" fmla="*/ 2028825 h 2228850"/>
                    <a:gd name="connsiteX106" fmla="*/ 1947276 w 3401426"/>
                    <a:gd name="connsiteY106" fmla="*/ 2133600 h 2228850"/>
                    <a:gd name="connsiteX0" fmla="*/ 1948614 w 3402764"/>
                    <a:gd name="connsiteY0" fmla="*/ 2133600 h 2228850"/>
                    <a:gd name="connsiteX1" fmla="*/ 2069264 w 3402764"/>
                    <a:gd name="connsiteY1" fmla="*/ 1866900 h 2228850"/>
                    <a:gd name="connsiteX2" fmla="*/ 2151814 w 3402764"/>
                    <a:gd name="connsiteY2" fmla="*/ 1892300 h 2228850"/>
                    <a:gd name="connsiteX3" fmla="*/ 2208964 w 3402764"/>
                    <a:gd name="connsiteY3" fmla="*/ 1765300 h 2228850"/>
                    <a:gd name="connsiteX4" fmla="*/ 2501064 w 3402764"/>
                    <a:gd name="connsiteY4" fmla="*/ 1924050 h 2228850"/>
                    <a:gd name="connsiteX5" fmla="*/ 2450264 w 3402764"/>
                    <a:gd name="connsiteY5" fmla="*/ 2000250 h 2228850"/>
                    <a:gd name="connsiteX6" fmla="*/ 2424864 w 3402764"/>
                    <a:gd name="connsiteY6" fmla="*/ 2000250 h 2228850"/>
                    <a:gd name="connsiteX7" fmla="*/ 2405814 w 3402764"/>
                    <a:gd name="connsiteY7" fmla="*/ 2127250 h 2228850"/>
                    <a:gd name="connsiteX8" fmla="*/ 2755064 w 3402764"/>
                    <a:gd name="connsiteY8" fmla="*/ 2228850 h 2228850"/>
                    <a:gd name="connsiteX9" fmla="*/ 2793164 w 3402764"/>
                    <a:gd name="connsiteY9" fmla="*/ 2159000 h 2228850"/>
                    <a:gd name="connsiteX10" fmla="*/ 2856664 w 3402764"/>
                    <a:gd name="connsiteY10" fmla="*/ 2146300 h 2228850"/>
                    <a:gd name="connsiteX11" fmla="*/ 2837614 w 3402764"/>
                    <a:gd name="connsiteY11" fmla="*/ 2032000 h 2228850"/>
                    <a:gd name="connsiteX12" fmla="*/ 3269414 w 3402764"/>
                    <a:gd name="connsiteY12" fmla="*/ 2038350 h 2228850"/>
                    <a:gd name="connsiteX13" fmla="*/ 3402764 w 3402764"/>
                    <a:gd name="connsiteY13" fmla="*/ 1695450 h 2228850"/>
                    <a:gd name="connsiteX14" fmla="*/ 3301164 w 3402764"/>
                    <a:gd name="connsiteY14" fmla="*/ 1651000 h 2228850"/>
                    <a:gd name="connsiteX15" fmla="*/ 3231314 w 3402764"/>
                    <a:gd name="connsiteY15" fmla="*/ 1606550 h 2228850"/>
                    <a:gd name="connsiteX16" fmla="*/ 3129714 w 3402764"/>
                    <a:gd name="connsiteY16" fmla="*/ 1416050 h 2228850"/>
                    <a:gd name="connsiteX17" fmla="*/ 3078914 w 3402764"/>
                    <a:gd name="connsiteY17" fmla="*/ 1314450 h 2228850"/>
                    <a:gd name="connsiteX18" fmla="*/ 3078914 w 3402764"/>
                    <a:gd name="connsiteY18" fmla="*/ 1270000 h 2228850"/>
                    <a:gd name="connsiteX19" fmla="*/ 3040814 w 3402764"/>
                    <a:gd name="connsiteY19" fmla="*/ 1079500 h 2228850"/>
                    <a:gd name="connsiteX20" fmla="*/ 2964614 w 3402764"/>
                    <a:gd name="connsiteY20" fmla="*/ 882650 h 2228850"/>
                    <a:gd name="connsiteX21" fmla="*/ 2913814 w 3402764"/>
                    <a:gd name="connsiteY21" fmla="*/ 882650 h 2228850"/>
                    <a:gd name="connsiteX22" fmla="*/ 2901114 w 3402764"/>
                    <a:gd name="connsiteY22" fmla="*/ 819150 h 2228850"/>
                    <a:gd name="connsiteX23" fmla="*/ 2901114 w 3402764"/>
                    <a:gd name="connsiteY23" fmla="*/ 819150 h 2228850"/>
                    <a:gd name="connsiteX24" fmla="*/ 2958264 w 3402764"/>
                    <a:gd name="connsiteY24" fmla="*/ 819150 h 2228850"/>
                    <a:gd name="connsiteX25" fmla="*/ 2913814 w 3402764"/>
                    <a:gd name="connsiteY25" fmla="*/ 622300 h 2228850"/>
                    <a:gd name="connsiteX26" fmla="*/ 2850314 w 3402764"/>
                    <a:gd name="connsiteY26" fmla="*/ 355600 h 2228850"/>
                    <a:gd name="connsiteX27" fmla="*/ 2780464 w 3402764"/>
                    <a:gd name="connsiteY27" fmla="*/ 165100 h 2228850"/>
                    <a:gd name="connsiteX28" fmla="*/ 2742364 w 3402764"/>
                    <a:gd name="connsiteY28" fmla="*/ 76200 h 2228850"/>
                    <a:gd name="connsiteX29" fmla="*/ 2685214 w 3402764"/>
                    <a:gd name="connsiteY29" fmla="*/ 50800 h 2228850"/>
                    <a:gd name="connsiteX30" fmla="*/ 2621714 w 3402764"/>
                    <a:gd name="connsiteY30" fmla="*/ 25400 h 2228850"/>
                    <a:gd name="connsiteX31" fmla="*/ 2424864 w 3402764"/>
                    <a:gd name="connsiteY31" fmla="*/ 0 h 2228850"/>
                    <a:gd name="connsiteX32" fmla="*/ 2386764 w 3402764"/>
                    <a:gd name="connsiteY32" fmla="*/ 57150 h 2228850"/>
                    <a:gd name="connsiteX33" fmla="*/ 2348664 w 3402764"/>
                    <a:gd name="connsiteY33" fmla="*/ 19050 h 2228850"/>
                    <a:gd name="connsiteX34" fmla="*/ 2221664 w 3402764"/>
                    <a:gd name="connsiteY34" fmla="*/ 19050 h 2228850"/>
                    <a:gd name="connsiteX35" fmla="*/ 2088314 w 3402764"/>
                    <a:gd name="connsiteY35" fmla="*/ 25400 h 2228850"/>
                    <a:gd name="connsiteX36" fmla="*/ 2062914 w 3402764"/>
                    <a:gd name="connsiteY36" fmla="*/ 57150 h 2228850"/>
                    <a:gd name="connsiteX37" fmla="*/ 2012114 w 3402764"/>
                    <a:gd name="connsiteY37" fmla="*/ 57150 h 2228850"/>
                    <a:gd name="connsiteX38" fmla="*/ 1993064 w 3402764"/>
                    <a:gd name="connsiteY38" fmla="*/ 50800 h 2228850"/>
                    <a:gd name="connsiteX39" fmla="*/ 2031164 w 3402764"/>
                    <a:gd name="connsiteY39" fmla="*/ 133350 h 2228850"/>
                    <a:gd name="connsiteX40" fmla="*/ 1967664 w 3402764"/>
                    <a:gd name="connsiteY40" fmla="*/ 209550 h 2228850"/>
                    <a:gd name="connsiteX41" fmla="*/ 1929564 w 3402764"/>
                    <a:gd name="connsiteY41" fmla="*/ 222250 h 2228850"/>
                    <a:gd name="connsiteX42" fmla="*/ 1878764 w 3402764"/>
                    <a:gd name="connsiteY42" fmla="*/ 234950 h 2228850"/>
                    <a:gd name="connsiteX43" fmla="*/ 1840664 w 3402764"/>
                    <a:gd name="connsiteY43" fmla="*/ 234950 h 2228850"/>
                    <a:gd name="connsiteX44" fmla="*/ 1840664 w 3402764"/>
                    <a:gd name="connsiteY44" fmla="*/ 279400 h 2228850"/>
                    <a:gd name="connsiteX45" fmla="*/ 1821614 w 3402764"/>
                    <a:gd name="connsiteY45" fmla="*/ 304800 h 2228850"/>
                    <a:gd name="connsiteX46" fmla="*/ 1866064 w 3402764"/>
                    <a:gd name="connsiteY46" fmla="*/ 349250 h 2228850"/>
                    <a:gd name="connsiteX47" fmla="*/ 1897814 w 3402764"/>
                    <a:gd name="connsiteY47" fmla="*/ 419100 h 2228850"/>
                    <a:gd name="connsiteX48" fmla="*/ 1923214 w 3402764"/>
                    <a:gd name="connsiteY48" fmla="*/ 431800 h 2228850"/>
                    <a:gd name="connsiteX49" fmla="*/ 1993064 w 3402764"/>
                    <a:gd name="connsiteY49" fmla="*/ 431800 h 2228850"/>
                    <a:gd name="connsiteX50" fmla="*/ 1993064 w 3402764"/>
                    <a:gd name="connsiteY50" fmla="*/ 501650 h 2228850"/>
                    <a:gd name="connsiteX51" fmla="*/ 2081964 w 3402764"/>
                    <a:gd name="connsiteY51" fmla="*/ 527050 h 2228850"/>
                    <a:gd name="connsiteX52" fmla="*/ 2228014 w 3402764"/>
                    <a:gd name="connsiteY52" fmla="*/ 533400 h 2228850"/>
                    <a:gd name="connsiteX53" fmla="*/ 2335964 w 3402764"/>
                    <a:gd name="connsiteY53" fmla="*/ 590550 h 2228850"/>
                    <a:gd name="connsiteX54" fmla="*/ 2348664 w 3402764"/>
                    <a:gd name="connsiteY54" fmla="*/ 723900 h 2228850"/>
                    <a:gd name="connsiteX55" fmla="*/ 2335964 w 3402764"/>
                    <a:gd name="connsiteY55" fmla="*/ 825500 h 2228850"/>
                    <a:gd name="connsiteX56" fmla="*/ 2259764 w 3402764"/>
                    <a:gd name="connsiteY56" fmla="*/ 838200 h 2228850"/>
                    <a:gd name="connsiteX57" fmla="*/ 2272464 w 3402764"/>
                    <a:gd name="connsiteY57" fmla="*/ 914400 h 2228850"/>
                    <a:gd name="connsiteX58" fmla="*/ 2278814 w 3402764"/>
                    <a:gd name="connsiteY58" fmla="*/ 952500 h 2228850"/>
                    <a:gd name="connsiteX59" fmla="*/ 2323264 w 3402764"/>
                    <a:gd name="connsiteY59" fmla="*/ 939800 h 2228850"/>
                    <a:gd name="connsiteX60" fmla="*/ 2316914 w 3402764"/>
                    <a:gd name="connsiteY60" fmla="*/ 1009650 h 2228850"/>
                    <a:gd name="connsiteX61" fmla="*/ 2310564 w 3402764"/>
                    <a:gd name="connsiteY61" fmla="*/ 1193800 h 2228850"/>
                    <a:gd name="connsiteX62" fmla="*/ 2297864 w 3402764"/>
                    <a:gd name="connsiteY62" fmla="*/ 1276350 h 2228850"/>
                    <a:gd name="connsiteX63" fmla="*/ 2259764 w 3402764"/>
                    <a:gd name="connsiteY63" fmla="*/ 1289050 h 2228850"/>
                    <a:gd name="connsiteX64" fmla="*/ 2221664 w 3402764"/>
                    <a:gd name="connsiteY64" fmla="*/ 1270000 h 2228850"/>
                    <a:gd name="connsiteX65" fmla="*/ 2202614 w 3402764"/>
                    <a:gd name="connsiteY65" fmla="*/ 1244600 h 2228850"/>
                    <a:gd name="connsiteX66" fmla="*/ 2196264 w 3402764"/>
                    <a:gd name="connsiteY66" fmla="*/ 1174750 h 2228850"/>
                    <a:gd name="connsiteX67" fmla="*/ 2189914 w 3402764"/>
                    <a:gd name="connsiteY67" fmla="*/ 1104900 h 2228850"/>
                    <a:gd name="connsiteX68" fmla="*/ 2139114 w 3402764"/>
                    <a:gd name="connsiteY68" fmla="*/ 1073150 h 2228850"/>
                    <a:gd name="connsiteX69" fmla="*/ 2075614 w 3402764"/>
                    <a:gd name="connsiteY69" fmla="*/ 1079500 h 2228850"/>
                    <a:gd name="connsiteX70" fmla="*/ 2037514 w 3402764"/>
                    <a:gd name="connsiteY70" fmla="*/ 1016000 h 2228850"/>
                    <a:gd name="connsiteX71" fmla="*/ 1974014 w 3402764"/>
                    <a:gd name="connsiteY71" fmla="*/ 984250 h 2228850"/>
                    <a:gd name="connsiteX72" fmla="*/ 1916864 w 3402764"/>
                    <a:gd name="connsiteY72" fmla="*/ 984250 h 2228850"/>
                    <a:gd name="connsiteX73" fmla="*/ 1834314 w 3402764"/>
                    <a:gd name="connsiteY73" fmla="*/ 939800 h 2228850"/>
                    <a:gd name="connsiteX74" fmla="*/ 1789864 w 3402764"/>
                    <a:gd name="connsiteY74" fmla="*/ 895350 h 2228850"/>
                    <a:gd name="connsiteX75" fmla="*/ 1700964 w 3402764"/>
                    <a:gd name="connsiteY75" fmla="*/ 863600 h 2228850"/>
                    <a:gd name="connsiteX76" fmla="*/ 1542214 w 3402764"/>
                    <a:gd name="connsiteY76" fmla="*/ 819150 h 2228850"/>
                    <a:gd name="connsiteX77" fmla="*/ 1478714 w 3402764"/>
                    <a:gd name="connsiteY77" fmla="*/ 787400 h 2228850"/>
                    <a:gd name="connsiteX78" fmla="*/ 1453314 w 3402764"/>
                    <a:gd name="connsiteY78" fmla="*/ 762000 h 2228850"/>
                    <a:gd name="connsiteX79" fmla="*/ 1396164 w 3402764"/>
                    <a:gd name="connsiteY79" fmla="*/ 762000 h 2228850"/>
                    <a:gd name="connsiteX80" fmla="*/ 1370764 w 3402764"/>
                    <a:gd name="connsiteY80" fmla="*/ 774700 h 2228850"/>
                    <a:gd name="connsiteX81" fmla="*/ 1332664 w 3402764"/>
                    <a:gd name="connsiteY81" fmla="*/ 762000 h 2228850"/>
                    <a:gd name="connsiteX82" fmla="*/ 1275514 w 3402764"/>
                    <a:gd name="connsiteY82" fmla="*/ 730250 h 2228850"/>
                    <a:gd name="connsiteX83" fmla="*/ 1256464 w 3402764"/>
                    <a:gd name="connsiteY83" fmla="*/ 730250 h 2228850"/>
                    <a:gd name="connsiteX84" fmla="*/ 1218364 w 3402764"/>
                    <a:gd name="connsiteY84" fmla="*/ 717550 h 2228850"/>
                    <a:gd name="connsiteX85" fmla="*/ 1167564 w 3402764"/>
                    <a:gd name="connsiteY85" fmla="*/ 717550 h 2228850"/>
                    <a:gd name="connsiteX86" fmla="*/ 1154864 w 3402764"/>
                    <a:gd name="connsiteY86" fmla="*/ 717550 h 2228850"/>
                    <a:gd name="connsiteX87" fmla="*/ 1218364 w 3402764"/>
                    <a:gd name="connsiteY87" fmla="*/ 609600 h 2228850"/>
                    <a:gd name="connsiteX88" fmla="*/ 1085014 w 3402764"/>
                    <a:gd name="connsiteY88" fmla="*/ 552450 h 2228850"/>
                    <a:gd name="connsiteX89" fmla="*/ 1065964 w 3402764"/>
                    <a:gd name="connsiteY89" fmla="*/ 628650 h 2228850"/>
                    <a:gd name="connsiteX90" fmla="*/ 923089 w 3402764"/>
                    <a:gd name="connsiteY90" fmla="*/ 663575 h 2228850"/>
                    <a:gd name="connsiteX91" fmla="*/ 792914 w 3402764"/>
                    <a:gd name="connsiteY91" fmla="*/ 615950 h 2228850"/>
                    <a:gd name="connsiteX92" fmla="*/ 761164 w 3402764"/>
                    <a:gd name="connsiteY92" fmla="*/ 688975 h 2228850"/>
                    <a:gd name="connsiteX93" fmla="*/ 583364 w 3402764"/>
                    <a:gd name="connsiteY93" fmla="*/ 644525 h 2228850"/>
                    <a:gd name="connsiteX94" fmla="*/ 519864 w 3402764"/>
                    <a:gd name="connsiteY94" fmla="*/ 812800 h 2228850"/>
                    <a:gd name="connsiteX95" fmla="*/ 446839 w 3402764"/>
                    <a:gd name="connsiteY95" fmla="*/ 1041400 h 2228850"/>
                    <a:gd name="connsiteX96" fmla="*/ 323014 w 3402764"/>
                    <a:gd name="connsiteY96" fmla="*/ 1104900 h 2228850"/>
                    <a:gd name="connsiteX97" fmla="*/ 199190 w 3402764"/>
                    <a:gd name="connsiteY97" fmla="*/ 1060450 h 2228850"/>
                    <a:gd name="connsiteX98" fmla="*/ 107115 w 3402764"/>
                    <a:gd name="connsiteY98" fmla="*/ 1098550 h 2228850"/>
                    <a:gd name="connsiteX99" fmla="*/ 30914 w 3402764"/>
                    <a:gd name="connsiteY99" fmla="*/ 1397000 h 2228850"/>
                    <a:gd name="connsiteX100" fmla="*/ 669089 w 3402764"/>
                    <a:gd name="connsiteY100" fmla="*/ 1622425 h 2228850"/>
                    <a:gd name="connsiteX101" fmla="*/ 869114 w 3402764"/>
                    <a:gd name="connsiteY101" fmla="*/ 1000125 h 2228850"/>
                    <a:gd name="connsiteX102" fmla="*/ 1993064 w 3402764"/>
                    <a:gd name="connsiteY102" fmla="*/ 1365250 h 2228850"/>
                    <a:gd name="connsiteX103" fmla="*/ 1704139 w 3402764"/>
                    <a:gd name="connsiteY103" fmla="*/ 1895475 h 2228850"/>
                    <a:gd name="connsiteX104" fmla="*/ 1764464 w 3402764"/>
                    <a:gd name="connsiteY104" fmla="*/ 1946275 h 2228850"/>
                    <a:gd name="connsiteX105" fmla="*/ 1777164 w 3402764"/>
                    <a:gd name="connsiteY105" fmla="*/ 2028825 h 2228850"/>
                    <a:gd name="connsiteX106" fmla="*/ 1948614 w 3402764"/>
                    <a:gd name="connsiteY106" fmla="*/ 2133600 h 2228850"/>
                    <a:gd name="connsiteX0" fmla="*/ 1970276 w 3424426"/>
                    <a:gd name="connsiteY0" fmla="*/ 2133600 h 2228850"/>
                    <a:gd name="connsiteX1" fmla="*/ 2090926 w 3424426"/>
                    <a:gd name="connsiteY1" fmla="*/ 1866900 h 2228850"/>
                    <a:gd name="connsiteX2" fmla="*/ 2173476 w 3424426"/>
                    <a:gd name="connsiteY2" fmla="*/ 1892300 h 2228850"/>
                    <a:gd name="connsiteX3" fmla="*/ 2230626 w 3424426"/>
                    <a:gd name="connsiteY3" fmla="*/ 1765300 h 2228850"/>
                    <a:gd name="connsiteX4" fmla="*/ 2522726 w 3424426"/>
                    <a:gd name="connsiteY4" fmla="*/ 1924050 h 2228850"/>
                    <a:gd name="connsiteX5" fmla="*/ 2471926 w 3424426"/>
                    <a:gd name="connsiteY5" fmla="*/ 2000250 h 2228850"/>
                    <a:gd name="connsiteX6" fmla="*/ 2446526 w 3424426"/>
                    <a:gd name="connsiteY6" fmla="*/ 2000250 h 2228850"/>
                    <a:gd name="connsiteX7" fmla="*/ 2427476 w 3424426"/>
                    <a:gd name="connsiteY7" fmla="*/ 2127250 h 2228850"/>
                    <a:gd name="connsiteX8" fmla="*/ 2776726 w 3424426"/>
                    <a:gd name="connsiteY8" fmla="*/ 2228850 h 2228850"/>
                    <a:gd name="connsiteX9" fmla="*/ 2814826 w 3424426"/>
                    <a:gd name="connsiteY9" fmla="*/ 2159000 h 2228850"/>
                    <a:gd name="connsiteX10" fmla="*/ 2878326 w 3424426"/>
                    <a:gd name="connsiteY10" fmla="*/ 2146300 h 2228850"/>
                    <a:gd name="connsiteX11" fmla="*/ 2859276 w 3424426"/>
                    <a:gd name="connsiteY11" fmla="*/ 2032000 h 2228850"/>
                    <a:gd name="connsiteX12" fmla="*/ 3291076 w 3424426"/>
                    <a:gd name="connsiteY12" fmla="*/ 2038350 h 2228850"/>
                    <a:gd name="connsiteX13" fmla="*/ 3424426 w 3424426"/>
                    <a:gd name="connsiteY13" fmla="*/ 1695450 h 2228850"/>
                    <a:gd name="connsiteX14" fmla="*/ 3322826 w 3424426"/>
                    <a:gd name="connsiteY14" fmla="*/ 1651000 h 2228850"/>
                    <a:gd name="connsiteX15" fmla="*/ 3252976 w 3424426"/>
                    <a:gd name="connsiteY15" fmla="*/ 1606550 h 2228850"/>
                    <a:gd name="connsiteX16" fmla="*/ 3151376 w 3424426"/>
                    <a:gd name="connsiteY16" fmla="*/ 1416050 h 2228850"/>
                    <a:gd name="connsiteX17" fmla="*/ 3100576 w 3424426"/>
                    <a:gd name="connsiteY17" fmla="*/ 1314450 h 2228850"/>
                    <a:gd name="connsiteX18" fmla="*/ 3100576 w 3424426"/>
                    <a:gd name="connsiteY18" fmla="*/ 1270000 h 2228850"/>
                    <a:gd name="connsiteX19" fmla="*/ 3062476 w 3424426"/>
                    <a:gd name="connsiteY19" fmla="*/ 1079500 h 2228850"/>
                    <a:gd name="connsiteX20" fmla="*/ 2986276 w 3424426"/>
                    <a:gd name="connsiteY20" fmla="*/ 882650 h 2228850"/>
                    <a:gd name="connsiteX21" fmla="*/ 2935476 w 3424426"/>
                    <a:gd name="connsiteY21" fmla="*/ 882650 h 2228850"/>
                    <a:gd name="connsiteX22" fmla="*/ 2922776 w 3424426"/>
                    <a:gd name="connsiteY22" fmla="*/ 819150 h 2228850"/>
                    <a:gd name="connsiteX23" fmla="*/ 2922776 w 3424426"/>
                    <a:gd name="connsiteY23" fmla="*/ 819150 h 2228850"/>
                    <a:gd name="connsiteX24" fmla="*/ 2979926 w 3424426"/>
                    <a:gd name="connsiteY24" fmla="*/ 819150 h 2228850"/>
                    <a:gd name="connsiteX25" fmla="*/ 2935476 w 3424426"/>
                    <a:gd name="connsiteY25" fmla="*/ 622300 h 2228850"/>
                    <a:gd name="connsiteX26" fmla="*/ 2871976 w 3424426"/>
                    <a:gd name="connsiteY26" fmla="*/ 355600 h 2228850"/>
                    <a:gd name="connsiteX27" fmla="*/ 2802126 w 3424426"/>
                    <a:gd name="connsiteY27" fmla="*/ 165100 h 2228850"/>
                    <a:gd name="connsiteX28" fmla="*/ 2764026 w 3424426"/>
                    <a:gd name="connsiteY28" fmla="*/ 76200 h 2228850"/>
                    <a:gd name="connsiteX29" fmla="*/ 2706876 w 3424426"/>
                    <a:gd name="connsiteY29" fmla="*/ 50800 h 2228850"/>
                    <a:gd name="connsiteX30" fmla="*/ 2643376 w 3424426"/>
                    <a:gd name="connsiteY30" fmla="*/ 25400 h 2228850"/>
                    <a:gd name="connsiteX31" fmla="*/ 2446526 w 3424426"/>
                    <a:gd name="connsiteY31" fmla="*/ 0 h 2228850"/>
                    <a:gd name="connsiteX32" fmla="*/ 2408426 w 3424426"/>
                    <a:gd name="connsiteY32" fmla="*/ 57150 h 2228850"/>
                    <a:gd name="connsiteX33" fmla="*/ 2370326 w 3424426"/>
                    <a:gd name="connsiteY33" fmla="*/ 19050 h 2228850"/>
                    <a:gd name="connsiteX34" fmla="*/ 2243326 w 3424426"/>
                    <a:gd name="connsiteY34" fmla="*/ 19050 h 2228850"/>
                    <a:gd name="connsiteX35" fmla="*/ 2109976 w 3424426"/>
                    <a:gd name="connsiteY35" fmla="*/ 25400 h 2228850"/>
                    <a:gd name="connsiteX36" fmla="*/ 2084576 w 3424426"/>
                    <a:gd name="connsiteY36" fmla="*/ 57150 h 2228850"/>
                    <a:gd name="connsiteX37" fmla="*/ 2033776 w 3424426"/>
                    <a:gd name="connsiteY37" fmla="*/ 57150 h 2228850"/>
                    <a:gd name="connsiteX38" fmla="*/ 2014726 w 3424426"/>
                    <a:gd name="connsiteY38" fmla="*/ 50800 h 2228850"/>
                    <a:gd name="connsiteX39" fmla="*/ 2052826 w 3424426"/>
                    <a:gd name="connsiteY39" fmla="*/ 133350 h 2228850"/>
                    <a:gd name="connsiteX40" fmla="*/ 1989326 w 3424426"/>
                    <a:gd name="connsiteY40" fmla="*/ 209550 h 2228850"/>
                    <a:gd name="connsiteX41" fmla="*/ 1951226 w 3424426"/>
                    <a:gd name="connsiteY41" fmla="*/ 222250 h 2228850"/>
                    <a:gd name="connsiteX42" fmla="*/ 1900426 w 3424426"/>
                    <a:gd name="connsiteY42" fmla="*/ 234950 h 2228850"/>
                    <a:gd name="connsiteX43" fmla="*/ 1862326 w 3424426"/>
                    <a:gd name="connsiteY43" fmla="*/ 234950 h 2228850"/>
                    <a:gd name="connsiteX44" fmla="*/ 1862326 w 3424426"/>
                    <a:gd name="connsiteY44" fmla="*/ 279400 h 2228850"/>
                    <a:gd name="connsiteX45" fmla="*/ 1843276 w 3424426"/>
                    <a:gd name="connsiteY45" fmla="*/ 304800 h 2228850"/>
                    <a:gd name="connsiteX46" fmla="*/ 1887726 w 3424426"/>
                    <a:gd name="connsiteY46" fmla="*/ 349250 h 2228850"/>
                    <a:gd name="connsiteX47" fmla="*/ 1919476 w 3424426"/>
                    <a:gd name="connsiteY47" fmla="*/ 419100 h 2228850"/>
                    <a:gd name="connsiteX48" fmla="*/ 1944876 w 3424426"/>
                    <a:gd name="connsiteY48" fmla="*/ 431800 h 2228850"/>
                    <a:gd name="connsiteX49" fmla="*/ 2014726 w 3424426"/>
                    <a:gd name="connsiteY49" fmla="*/ 431800 h 2228850"/>
                    <a:gd name="connsiteX50" fmla="*/ 2014726 w 3424426"/>
                    <a:gd name="connsiteY50" fmla="*/ 501650 h 2228850"/>
                    <a:gd name="connsiteX51" fmla="*/ 2103626 w 3424426"/>
                    <a:gd name="connsiteY51" fmla="*/ 527050 h 2228850"/>
                    <a:gd name="connsiteX52" fmla="*/ 2249676 w 3424426"/>
                    <a:gd name="connsiteY52" fmla="*/ 533400 h 2228850"/>
                    <a:gd name="connsiteX53" fmla="*/ 2357626 w 3424426"/>
                    <a:gd name="connsiteY53" fmla="*/ 590550 h 2228850"/>
                    <a:gd name="connsiteX54" fmla="*/ 2370326 w 3424426"/>
                    <a:gd name="connsiteY54" fmla="*/ 723900 h 2228850"/>
                    <a:gd name="connsiteX55" fmla="*/ 2357626 w 3424426"/>
                    <a:gd name="connsiteY55" fmla="*/ 825500 h 2228850"/>
                    <a:gd name="connsiteX56" fmla="*/ 2281426 w 3424426"/>
                    <a:gd name="connsiteY56" fmla="*/ 838200 h 2228850"/>
                    <a:gd name="connsiteX57" fmla="*/ 2294126 w 3424426"/>
                    <a:gd name="connsiteY57" fmla="*/ 914400 h 2228850"/>
                    <a:gd name="connsiteX58" fmla="*/ 2300476 w 3424426"/>
                    <a:gd name="connsiteY58" fmla="*/ 952500 h 2228850"/>
                    <a:gd name="connsiteX59" fmla="*/ 2344926 w 3424426"/>
                    <a:gd name="connsiteY59" fmla="*/ 939800 h 2228850"/>
                    <a:gd name="connsiteX60" fmla="*/ 2338576 w 3424426"/>
                    <a:gd name="connsiteY60" fmla="*/ 1009650 h 2228850"/>
                    <a:gd name="connsiteX61" fmla="*/ 2332226 w 3424426"/>
                    <a:gd name="connsiteY61" fmla="*/ 1193800 h 2228850"/>
                    <a:gd name="connsiteX62" fmla="*/ 2319526 w 3424426"/>
                    <a:gd name="connsiteY62" fmla="*/ 1276350 h 2228850"/>
                    <a:gd name="connsiteX63" fmla="*/ 2281426 w 3424426"/>
                    <a:gd name="connsiteY63" fmla="*/ 1289050 h 2228850"/>
                    <a:gd name="connsiteX64" fmla="*/ 2243326 w 3424426"/>
                    <a:gd name="connsiteY64" fmla="*/ 1270000 h 2228850"/>
                    <a:gd name="connsiteX65" fmla="*/ 2224276 w 3424426"/>
                    <a:gd name="connsiteY65" fmla="*/ 1244600 h 2228850"/>
                    <a:gd name="connsiteX66" fmla="*/ 2217926 w 3424426"/>
                    <a:gd name="connsiteY66" fmla="*/ 1174750 h 2228850"/>
                    <a:gd name="connsiteX67" fmla="*/ 2211576 w 3424426"/>
                    <a:gd name="connsiteY67" fmla="*/ 1104900 h 2228850"/>
                    <a:gd name="connsiteX68" fmla="*/ 2160776 w 3424426"/>
                    <a:gd name="connsiteY68" fmla="*/ 1073150 h 2228850"/>
                    <a:gd name="connsiteX69" fmla="*/ 2097276 w 3424426"/>
                    <a:gd name="connsiteY69" fmla="*/ 1079500 h 2228850"/>
                    <a:gd name="connsiteX70" fmla="*/ 2059176 w 3424426"/>
                    <a:gd name="connsiteY70" fmla="*/ 1016000 h 2228850"/>
                    <a:gd name="connsiteX71" fmla="*/ 1995676 w 3424426"/>
                    <a:gd name="connsiteY71" fmla="*/ 984250 h 2228850"/>
                    <a:gd name="connsiteX72" fmla="*/ 1938526 w 3424426"/>
                    <a:gd name="connsiteY72" fmla="*/ 984250 h 2228850"/>
                    <a:gd name="connsiteX73" fmla="*/ 1855976 w 3424426"/>
                    <a:gd name="connsiteY73" fmla="*/ 939800 h 2228850"/>
                    <a:gd name="connsiteX74" fmla="*/ 1811526 w 3424426"/>
                    <a:gd name="connsiteY74" fmla="*/ 895350 h 2228850"/>
                    <a:gd name="connsiteX75" fmla="*/ 1722626 w 3424426"/>
                    <a:gd name="connsiteY75" fmla="*/ 863600 h 2228850"/>
                    <a:gd name="connsiteX76" fmla="*/ 1563876 w 3424426"/>
                    <a:gd name="connsiteY76" fmla="*/ 819150 h 2228850"/>
                    <a:gd name="connsiteX77" fmla="*/ 1500376 w 3424426"/>
                    <a:gd name="connsiteY77" fmla="*/ 787400 h 2228850"/>
                    <a:gd name="connsiteX78" fmla="*/ 1474976 w 3424426"/>
                    <a:gd name="connsiteY78" fmla="*/ 762000 h 2228850"/>
                    <a:gd name="connsiteX79" fmla="*/ 1417826 w 3424426"/>
                    <a:gd name="connsiteY79" fmla="*/ 762000 h 2228850"/>
                    <a:gd name="connsiteX80" fmla="*/ 1392426 w 3424426"/>
                    <a:gd name="connsiteY80" fmla="*/ 774700 h 2228850"/>
                    <a:gd name="connsiteX81" fmla="*/ 1354326 w 3424426"/>
                    <a:gd name="connsiteY81" fmla="*/ 762000 h 2228850"/>
                    <a:gd name="connsiteX82" fmla="*/ 1297176 w 3424426"/>
                    <a:gd name="connsiteY82" fmla="*/ 730250 h 2228850"/>
                    <a:gd name="connsiteX83" fmla="*/ 1278126 w 3424426"/>
                    <a:gd name="connsiteY83" fmla="*/ 730250 h 2228850"/>
                    <a:gd name="connsiteX84" fmla="*/ 1240026 w 3424426"/>
                    <a:gd name="connsiteY84" fmla="*/ 717550 h 2228850"/>
                    <a:gd name="connsiteX85" fmla="*/ 1189226 w 3424426"/>
                    <a:gd name="connsiteY85" fmla="*/ 717550 h 2228850"/>
                    <a:gd name="connsiteX86" fmla="*/ 1176526 w 3424426"/>
                    <a:gd name="connsiteY86" fmla="*/ 717550 h 2228850"/>
                    <a:gd name="connsiteX87" fmla="*/ 1240026 w 3424426"/>
                    <a:gd name="connsiteY87" fmla="*/ 609600 h 2228850"/>
                    <a:gd name="connsiteX88" fmla="*/ 1106676 w 3424426"/>
                    <a:gd name="connsiteY88" fmla="*/ 552450 h 2228850"/>
                    <a:gd name="connsiteX89" fmla="*/ 1087626 w 3424426"/>
                    <a:gd name="connsiteY89" fmla="*/ 628650 h 2228850"/>
                    <a:gd name="connsiteX90" fmla="*/ 944751 w 3424426"/>
                    <a:gd name="connsiteY90" fmla="*/ 663575 h 2228850"/>
                    <a:gd name="connsiteX91" fmla="*/ 814576 w 3424426"/>
                    <a:gd name="connsiteY91" fmla="*/ 615950 h 2228850"/>
                    <a:gd name="connsiteX92" fmla="*/ 782826 w 3424426"/>
                    <a:gd name="connsiteY92" fmla="*/ 688975 h 2228850"/>
                    <a:gd name="connsiteX93" fmla="*/ 605026 w 3424426"/>
                    <a:gd name="connsiteY93" fmla="*/ 644525 h 2228850"/>
                    <a:gd name="connsiteX94" fmla="*/ 541526 w 3424426"/>
                    <a:gd name="connsiteY94" fmla="*/ 812800 h 2228850"/>
                    <a:gd name="connsiteX95" fmla="*/ 468501 w 3424426"/>
                    <a:gd name="connsiteY95" fmla="*/ 1041400 h 2228850"/>
                    <a:gd name="connsiteX96" fmla="*/ 344676 w 3424426"/>
                    <a:gd name="connsiteY96" fmla="*/ 1104900 h 2228850"/>
                    <a:gd name="connsiteX97" fmla="*/ 220852 w 3424426"/>
                    <a:gd name="connsiteY97" fmla="*/ 1060450 h 2228850"/>
                    <a:gd name="connsiteX98" fmla="*/ 128777 w 3424426"/>
                    <a:gd name="connsiteY98" fmla="*/ 1098550 h 2228850"/>
                    <a:gd name="connsiteX99" fmla="*/ 46227 w 3424426"/>
                    <a:gd name="connsiteY99" fmla="*/ 1241425 h 2228850"/>
                    <a:gd name="connsiteX100" fmla="*/ 52576 w 3424426"/>
                    <a:gd name="connsiteY100" fmla="*/ 1397000 h 2228850"/>
                    <a:gd name="connsiteX101" fmla="*/ 690751 w 3424426"/>
                    <a:gd name="connsiteY101" fmla="*/ 1622425 h 2228850"/>
                    <a:gd name="connsiteX102" fmla="*/ 890776 w 3424426"/>
                    <a:gd name="connsiteY102" fmla="*/ 1000125 h 2228850"/>
                    <a:gd name="connsiteX103" fmla="*/ 2014726 w 3424426"/>
                    <a:gd name="connsiteY103" fmla="*/ 1365250 h 2228850"/>
                    <a:gd name="connsiteX104" fmla="*/ 1725801 w 3424426"/>
                    <a:gd name="connsiteY104" fmla="*/ 1895475 h 2228850"/>
                    <a:gd name="connsiteX105" fmla="*/ 1786126 w 3424426"/>
                    <a:gd name="connsiteY105" fmla="*/ 1946275 h 2228850"/>
                    <a:gd name="connsiteX106" fmla="*/ 1798826 w 3424426"/>
                    <a:gd name="connsiteY106" fmla="*/ 2028825 h 2228850"/>
                    <a:gd name="connsiteX107" fmla="*/ 1970276 w 3424426"/>
                    <a:gd name="connsiteY107" fmla="*/ 2133600 h 2228850"/>
                    <a:gd name="connsiteX0" fmla="*/ 1960630 w 3414780"/>
                    <a:gd name="connsiteY0" fmla="*/ 2133600 h 2228850"/>
                    <a:gd name="connsiteX1" fmla="*/ 2081280 w 3414780"/>
                    <a:gd name="connsiteY1" fmla="*/ 1866900 h 2228850"/>
                    <a:gd name="connsiteX2" fmla="*/ 2163830 w 3414780"/>
                    <a:gd name="connsiteY2" fmla="*/ 1892300 h 2228850"/>
                    <a:gd name="connsiteX3" fmla="*/ 2220980 w 3414780"/>
                    <a:gd name="connsiteY3" fmla="*/ 1765300 h 2228850"/>
                    <a:gd name="connsiteX4" fmla="*/ 2513080 w 3414780"/>
                    <a:gd name="connsiteY4" fmla="*/ 1924050 h 2228850"/>
                    <a:gd name="connsiteX5" fmla="*/ 2462280 w 3414780"/>
                    <a:gd name="connsiteY5" fmla="*/ 2000250 h 2228850"/>
                    <a:gd name="connsiteX6" fmla="*/ 2436880 w 3414780"/>
                    <a:gd name="connsiteY6" fmla="*/ 2000250 h 2228850"/>
                    <a:gd name="connsiteX7" fmla="*/ 2417830 w 3414780"/>
                    <a:gd name="connsiteY7" fmla="*/ 2127250 h 2228850"/>
                    <a:gd name="connsiteX8" fmla="*/ 2767080 w 3414780"/>
                    <a:gd name="connsiteY8" fmla="*/ 2228850 h 2228850"/>
                    <a:gd name="connsiteX9" fmla="*/ 2805180 w 3414780"/>
                    <a:gd name="connsiteY9" fmla="*/ 2159000 h 2228850"/>
                    <a:gd name="connsiteX10" fmla="*/ 2868680 w 3414780"/>
                    <a:gd name="connsiteY10" fmla="*/ 2146300 h 2228850"/>
                    <a:gd name="connsiteX11" fmla="*/ 2849630 w 3414780"/>
                    <a:gd name="connsiteY11" fmla="*/ 2032000 h 2228850"/>
                    <a:gd name="connsiteX12" fmla="*/ 3281430 w 3414780"/>
                    <a:gd name="connsiteY12" fmla="*/ 2038350 h 2228850"/>
                    <a:gd name="connsiteX13" fmla="*/ 3414780 w 3414780"/>
                    <a:gd name="connsiteY13" fmla="*/ 1695450 h 2228850"/>
                    <a:gd name="connsiteX14" fmla="*/ 3313180 w 3414780"/>
                    <a:gd name="connsiteY14" fmla="*/ 1651000 h 2228850"/>
                    <a:gd name="connsiteX15" fmla="*/ 3243330 w 3414780"/>
                    <a:gd name="connsiteY15" fmla="*/ 1606550 h 2228850"/>
                    <a:gd name="connsiteX16" fmla="*/ 3141730 w 3414780"/>
                    <a:gd name="connsiteY16" fmla="*/ 1416050 h 2228850"/>
                    <a:gd name="connsiteX17" fmla="*/ 3090930 w 3414780"/>
                    <a:gd name="connsiteY17" fmla="*/ 1314450 h 2228850"/>
                    <a:gd name="connsiteX18" fmla="*/ 3090930 w 3414780"/>
                    <a:gd name="connsiteY18" fmla="*/ 1270000 h 2228850"/>
                    <a:gd name="connsiteX19" fmla="*/ 3052830 w 3414780"/>
                    <a:gd name="connsiteY19" fmla="*/ 1079500 h 2228850"/>
                    <a:gd name="connsiteX20" fmla="*/ 2976630 w 3414780"/>
                    <a:gd name="connsiteY20" fmla="*/ 882650 h 2228850"/>
                    <a:gd name="connsiteX21" fmla="*/ 2925830 w 3414780"/>
                    <a:gd name="connsiteY21" fmla="*/ 882650 h 2228850"/>
                    <a:gd name="connsiteX22" fmla="*/ 2913130 w 3414780"/>
                    <a:gd name="connsiteY22" fmla="*/ 819150 h 2228850"/>
                    <a:gd name="connsiteX23" fmla="*/ 2913130 w 3414780"/>
                    <a:gd name="connsiteY23" fmla="*/ 819150 h 2228850"/>
                    <a:gd name="connsiteX24" fmla="*/ 2970280 w 3414780"/>
                    <a:gd name="connsiteY24" fmla="*/ 819150 h 2228850"/>
                    <a:gd name="connsiteX25" fmla="*/ 2925830 w 3414780"/>
                    <a:gd name="connsiteY25" fmla="*/ 622300 h 2228850"/>
                    <a:gd name="connsiteX26" fmla="*/ 2862330 w 3414780"/>
                    <a:gd name="connsiteY26" fmla="*/ 355600 h 2228850"/>
                    <a:gd name="connsiteX27" fmla="*/ 2792480 w 3414780"/>
                    <a:gd name="connsiteY27" fmla="*/ 165100 h 2228850"/>
                    <a:gd name="connsiteX28" fmla="*/ 2754380 w 3414780"/>
                    <a:gd name="connsiteY28" fmla="*/ 76200 h 2228850"/>
                    <a:gd name="connsiteX29" fmla="*/ 2697230 w 3414780"/>
                    <a:gd name="connsiteY29" fmla="*/ 50800 h 2228850"/>
                    <a:gd name="connsiteX30" fmla="*/ 2633730 w 3414780"/>
                    <a:gd name="connsiteY30" fmla="*/ 25400 h 2228850"/>
                    <a:gd name="connsiteX31" fmla="*/ 2436880 w 3414780"/>
                    <a:gd name="connsiteY31" fmla="*/ 0 h 2228850"/>
                    <a:gd name="connsiteX32" fmla="*/ 2398780 w 3414780"/>
                    <a:gd name="connsiteY32" fmla="*/ 57150 h 2228850"/>
                    <a:gd name="connsiteX33" fmla="*/ 2360680 w 3414780"/>
                    <a:gd name="connsiteY33" fmla="*/ 19050 h 2228850"/>
                    <a:gd name="connsiteX34" fmla="*/ 2233680 w 3414780"/>
                    <a:gd name="connsiteY34" fmla="*/ 19050 h 2228850"/>
                    <a:gd name="connsiteX35" fmla="*/ 2100330 w 3414780"/>
                    <a:gd name="connsiteY35" fmla="*/ 25400 h 2228850"/>
                    <a:gd name="connsiteX36" fmla="*/ 2074930 w 3414780"/>
                    <a:gd name="connsiteY36" fmla="*/ 57150 h 2228850"/>
                    <a:gd name="connsiteX37" fmla="*/ 2024130 w 3414780"/>
                    <a:gd name="connsiteY37" fmla="*/ 57150 h 2228850"/>
                    <a:gd name="connsiteX38" fmla="*/ 2005080 w 3414780"/>
                    <a:gd name="connsiteY38" fmla="*/ 50800 h 2228850"/>
                    <a:gd name="connsiteX39" fmla="*/ 2043180 w 3414780"/>
                    <a:gd name="connsiteY39" fmla="*/ 133350 h 2228850"/>
                    <a:gd name="connsiteX40" fmla="*/ 1979680 w 3414780"/>
                    <a:gd name="connsiteY40" fmla="*/ 209550 h 2228850"/>
                    <a:gd name="connsiteX41" fmla="*/ 1941580 w 3414780"/>
                    <a:gd name="connsiteY41" fmla="*/ 222250 h 2228850"/>
                    <a:gd name="connsiteX42" fmla="*/ 1890780 w 3414780"/>
                    <a:gd name="connsiteY42" fmla="*/ 234950 h 2228850"/>
                    <a:gd name="connsiteX43" fmla="*/ 1852680 w 3414780"/>
                    <a:gd name="connsiteY43" fmla="*/ 234950 h 2228850"/>
                    <a:gd name="connsiteX44" fmla="*/ 1852680 w 3414780"/>
                    <a:gd name="connsiteY44" fmla="*/ 279400 h 2228850"/>
                    <a:gd name="connsiteX45" fmla="*/ 1833630 w 3414780"/>
                    <a:gd name="connsiteY45" fmla="*/ 304800 h 2228850"/>
                    <a:gd name="connsiteX46" fmla="*/ 1878080 w 3414780"/>
                    <a:gd name="connsiteY46" fmla="*/ 349250 h 2228850"/>
                    <a:gd name="connsiteX47" fmla="*/ 1909830 w 3414780"/>
                    <a:gd name="connsiteY47" fmla="*/ 419100 h 2228850"/>
                    <a:gd name="connsiteX48" fmla="*/ 1935230 w 3414780"/>
                    <a:gd name="connsiteY48" fmla="*/ 431800 h 2228850"/>
                    <a:gd name="connsiteX49" fmla="*/ 2005080 w 3414780"/>
                    <a:gd name="connsiteY49" fmla="*/ 431800 h 2228850"/>
                    <a:gd name="connsiteX50" fmla="*/ 2005080 w 3414780"/>
                    <a:gd name="connsiteY50" fmla="*/ 501650 h 2228850"/>
                    <a:gd name="connsiteX51" fmla="*/ 2093980 w 3414780"/>
                    <a:gd name="connsiteY51" fmla="*/ 527050 h 2228850"/>
                    <a:gd name="connsiteX52" fmla="*/ 2240030 w 3414780"/>
                    <a:gd name="connsiteY52" fmla="*/ 533400 h 2228850"/>
                    <a:gd name="connsiteX53" fmla="*/ 2347980 w 3414780"/>
                    <a:gd name="connsiteY53" fmla="*/ 590550 h 2228850"/>
                    <a:gd name="connsiteX54" fmla="*/ 2360680 w 3414780"/>
                    <a:gd name="connsiteY54" fmla="*/ 723900 h 2228850"/>
                    <a:gd name="connsiteX55" fmla="*/ 2347980 w 3414780"/>
                    <a:gd name="connsiteY55" fmla="*/ 825500 h 2228850"/>
                    <a:gd name="connsiteX56" fmla="*/ 2271780 w 3414780"/>
                    <a:gd name="connsiteY56" fmla="*/ 838200 h 2228850"/>
                    <a:gd name="connsiteX57" fmla="*/ 2284480 w 3414780"/>
                    <a:gd name="connsiteY57" fmla="*/ 914400 h 2228850"/>
                    <a:gd name="connsiteX58" fmla="*/ 2290830 w 3414780"/>
                    <a:gd name="connsiteY58" fmla="*/ 952500 h 2228850"/>
                    <a:gd name="connsiteX59" fmla="*/ 2335280 w 3414780"/>
                    <a:gd name="connsiteY59" fmla="*/ 939800 h 2228850"/>
                    <a:gd name="connsiteX60" fmla="*/ 2328930 w 3414780"/>
                    <a:gd name="connsiteY60" fmla="*/ 1009650 h 2228850"/>
                    <a:gd name="connsiteX61" fmla="*/ 2322580 w 3414780"/>
                    <a:gd name="connsiteY61" fmla="*/ 1193800 h 2228850"/>
                    <a:gd name="connsiteX62" fmla="*/ 2309880 w 3414780"/>
                    <a:gd name="connsiteY62" fmla="*/ 1276350 h 2228850"/>
                    <a:gd name="connsiteX63" fmla="*/ 2271780 w 3414780"/>
                    <a:gd name="connsiteY63" fmla="*/ 1289050 h 2228850"/>
                    <a:gd name="connsiteX64" fmla="*/ 2233680 w 3414780"/>
                    <a:gd name="connsiteY64" fmla="*/ 1270000 h 2228850"/>
                    <a:gd name="connsiteX65" fmla="*/ 2214630 w 3414780"/>
                    <a:gd name="connsiteY65" fmla="*/ 1244600 h 2228850"/>
                    <a:gd name="connsiteX66" fmla="*/ 2208280 w 3414780"/>
                    <a:gd name="connsiteY66" fmla="*/ 1174750 h 2228850"/>
                    <a:gd name="connsiteX67" fmla="*/ 2201930 w 3414780"/>
                    <a:gd name="connsiteY67" fmla="*/ 1104900 h 2228850"/>
                    <a:gd name="connsiteX68" fmla="*/ 2151130 w 3414780"/>
                    <a:gd name="connsiteY68" fmla="*/ 1073150 h 2228850"/>
                    <a:gd name="connsiteX69" fmla="*/ 2087630 w 3414780"/>
                    <a:gd name="connsiteY69" fmla="*/ 1079500 h 2228850"/>
                    <a:gd name="connsiteX70" fmla="*/ 2049530 w 3414780"/>
                    <a:gd name="connsiteY70" fmla="*/ 1016000 h 2228850"/>
                    <a:gd name="connsiteX71" fmla="*/ 1986030 w 3414780"/>
                    <a:gd name="connsiteY71" fmla="*/ 984250 h 2228850"/>
                    <a:gd name="connsiteX72" fmla="*/ 1928880 w 3414780"/>
                    <a:gd name="connsiteY72" fmla="*/ 984250 h 2228850"/>
                    <a:gd name="connsiteX73" fmla="*/ 1846330 w 3414780"/>
                    <a:gd name="connsiteY73" fmla="*/ 939800 h 2228850"/>
                    <a:gd name="connsiteX74" fmla="*/ 1801880 w 3414780"/>
                    <a:gd name="connsiteY74" fmla="*/ 895350 h 2228850"/>
                    <a:gd name="connsiteX75" fmla="*/ 1712980 w 3414780"/>
                    <a:gd name="connsiteY75" fmla="*/ 863600 h 2228850"/>
                    <a:gd name="connsiteX76" fmla="*/ 1554230 w 3414780"/>
                    <a:gd name="connsiteY76" fmla="*/ 819150 h 2228850"/>
                    <a:gd name="connsiteX77" fmla="*/ 1490730 w 3414780"/>
                    <a:gd name="connsiteY77" fmla="*/ 787400 h 2228850"/>
                    <a:gd name="connsiteX78" fmla="*/ 1465330 w 3414780"/>
                    <a:gd name="connsiteY78" fmla="*/ 762000 h 2228850"/>
                    <a:gd name="connsiteX79" fmla="*/ 1408180 w 3414780"/>
                    <a:gd name="connsiteY79" fmla="*/ 762000 h 2228850"/>
                    <a:gd name="connsiteX80" fmla="*/ 1382780 w 3414780"/>
                    <a:gd name="connsiteY80" fmla="*/ 774700 h 2228850"/>
                    <a:gd name="connsiteX81" fmla="*/ 1344680 w 3414780"/>
                    <a:gd name="connsiteY81" fmla="*/ 762000 h 2228850"/>
                    <a:gd name="connsiteX82" fmla="*/ 1287530 w 3414780"/>
                    <a:gd name="connsiteY82" fmla="*/ 730250 h 2228850"/>
                    <a:gd name="connsiteX83" fmla="*/ 1268480 w 3414780"/>
                    <a:gd name="connsiteY83" fmla="*/ 730250 h 2228850"/>
                    <a:gd name="connsiteX84" fmla="*/ 1230380 w 3414780"/>
                    <a:gd name="connsiteY84" fmla="*/ 717550 h 2228850"/>
                    <a:gd name="connsiteX85" fmla="*/ 1179580 w 3414780"/>
                    <a:gd name="connsiteY85" fmla="*/ 717550 h 2228850"/>
                    <a:gd name="connsiteX86" fmla="*/ 1166880 w 3414780"/>
                    <a:gd name="connsiteY86" fmla="*/ 717550 h 2228850"/>
                    <a:gd name="connsiteX87" fmla="*/ 1230380 w 3414780"/>
                    <a:gd name="connsiteY87" fmla="*/ 609600 h 2228850"/>
                    <a:gd name="connsiteX88" fmla="*/ 1097030 w 3414780"/>
                    <a:gd name="connsiteY88" fmla="*/ 552450 h 2228850"/>
                    <a:gd name="connsiteX89" fmla="*/ 1077980 w 3414780"/>
                    <a:gd name="connsiteY89" fmla="*/ 628650 h 2228850"/>
                    <a:gd name="connsiteX90" fmla="*/ 935105 w 3414780"/>
                    <a:gd name="connsiteY90" fmla="*/ 663575 h 2228850"/>
                    <a:gd name="connsiteX91" fmla="*/ 804930 w 3414780"/>
                    <a:gd name="connsiteY91" fmla="*/ 615950 h 2228850"/>
                    <a:gd name="connsiteX92" fmla="*/ 773180 w 3414780"/>
                    <a:gd name="connsiteY92" fmla="*/ 688975 h 2228850"/>
                    <a:gd name="connsiteX93" fmla="*/ 595380 w 3414780"/>
                    <a:gd name="connsiteY93" fmla="*/ 644525 h 2228850"/>
                    <a:gd name="connsiteX94" fmla="*/ 531880 w 3414780"/>
                    <a:gd name="connsiteY94" fmla="*/ 812800 h 2228850"/>
                    <a:gd name="connsiteX95" fmla="*/ 458855 w 3414780"/>
                    <a:gd name="connsiteY95" fmla="*/ 1041400 h 2228850"/>
                    <a:gd name="connsiteX96" fmla="*/ 335030 w 3414780"/>
                    <a:gd name="connsiteY96" fmla="*/ 1104900 h 2228850"/>
                    <a:gd name="connsiteX97" fmla="*/ 211206 w 3414780"/>
                    <a:gd name="connsiteY97" fmla="*/ 1060450 h 2228850"/>
                    <a:gd name="connsiteX98" fmla="*/ 119131 w 3414780"/>
                    <a:gd name="connsiteY98" fmla="*/ 1098550 h 2228850"/>
                    <a:gd name="connsiteX99" fmla="*/ 74681 w 3414780"/>
                    <a:gd name="connsiteY99" fmla="*/ 1235075 h 2228850"/>
                    <a:gd name="connsiteX100" fmla="*/ 42930 w 3414780"/>
                    <a:gd name="connsiteY100" fmla="*/ 1397000 h 2228850"/>
                    <a:gd name="connsiteX101" fmla="*/ 681105 w 3414780"/>
                    <a:gd name="connsiteY101" fmla="*/ 1622425 h 2228850"/>
                    <a:gd name="connsiteX102" fmla="*/ 881130 w 3414780"/>
                    <a:gd name="connsiteY102" fmla="*/ 1000125 h 2228850"/>
                    <a:gd name="connsiteX103" fmla="*/ 2005080 w 3414780"/>
                    <a:gd name="connsiteY103" fmla="*/ 1365250 h 2228850"/>
                    <a:gd name="connsiteX104" fmla="*/ 1716155 w 3414780"/>
                    <a:gd name="connsiteY104" fmla="*/ 1895475 h 2228850"/>
                    <a:gd name="connsiteX105" fmla="*/ 1776480 w 3414780"/>
                    <a:gd name="connsiteY105" fmla="*/ 1946275 h 2228850"/>
                    <a:gd name="connsiteX106" fmla="*/ 1789180 w 3414780"/>
                    <a:gd name="connsiteY106" fmla="*/ 2028825 h 2228850"/>
                    <a:gd name="connsiteX107" fmla="*/ 1960630 w 3414780"/>
                    <a:gd name="connsiteY107" fmla="*/ 2133600 h 2228850"/>
                    <a:gd name="connsiteX0" fmla="*/ 1936642 w 3390792"/>
                    <a:gd name="connsiteY0" fmla="*/ 2133600 h 2228850"/>
                    <a:gd name="connsiteX1" fmla="*/ 2057292 w 3390792"/>
                    <a:gd name="connsiteY1" fmla="*/ 1866900 h 2228850"/>
                    <a:gd name="connsiteX2" fmla="*/ 2139842 w 3390792"/>
                    <a:gd name="connsiteY2" fmla="*/ 1892300 h 2228850"/>
                    <a:gd name="connsiteX3" fmla="*/ 2196992 w 3390792"/>
                    <a:gd name="connsiteY3" fmla="*/ 1765300 h 2228850"/>
                    <a:gd name="connsiteX4" fmla="*/ 2489092 w 3390792"/>
                    <a:gd name="connsiteY4" fmla="*/ 1924050 h 2228850"/>
                    <a:gd name="connsiteX5" fmla="*/ 2438292 w 3390792"/>
                    <a:gd name="connsiteY5" fmla="*/ 2000250 h 2228850"/>
                    <a:gd name="connsiteX6" fmla="*/ 2412892 w 3390792"/>
                    <a:gd name="connsiteY6" fmla="*/ 2000250 h 2228850"/>
                    <a:gd name="connsiteX7" fmla="*/ 2393842 w 3390792"/>
                    <a:gd name="connsiteY7" fmla="*/ 2127250 h 2228850"/>
                    <a:gd name="connsiteX8" fmla="*/ 2743092 w 3390792"/>
                    <a:gd name="connsiteY8" fmla="*/ 2228850 h 2228850"/>
                    <a:gd name="connsiteX9" fmla="*/ 2781192 w 3390792"/>
                    <a:gd name="connsiteY9" fmla="*/ 2159000 h 2228850"/>
                    <a:gd name="connsiteX10" fmla="*/ 2844692 w 3390792"/>
                    <a:gd name="connsiteY10" fmla="*/ 2146300 h 2228850"/>
                    <a:gd name="connsiteX11" fmla="*/ 2825642 w 3390792"/>
                    <a:gd name="connsiteY11" fmla="*/ 2032000 h 2228850"/>
                    <a:gd name="connsiteX12" fmla="*/ 3257442 w 3390792"/>
                    <a:gd name="connsiteY12" fmla="*/ 2038350 h 2228850"/>
                    <a:gd name="connsiteX13" fmla="*/ 3390792 w 3390792"/>
                    <a:gd name="connsiteY13" fmla="*/ 1695450 h 2228850"/>
                    <a:gd name="connsiteX14" fmla="*/ 3289192 w 3390792"/>
                    <a:gd name="connsiteY14" fmla="*/ 1651000 h 2228850"/>
                    <a:gd name="connsiteX15" fmla="*/ 3219342 w 3390792"/>
                    <a:gd name="connsiteY15" fmla="*/ 1606550 h 2228850"/>
                    <a:gd name="connsiteX16" fmla="*/ 3117742 w 3390792"/>
                    <a:gd name="connsiteY16" fmla="*/ 1416050 h 2228850"/>
                    <a:gd name="connsiteX17" fmla="*/ 3066942 w 3390792"/>
                    <a:gd name="connsiteY17" fmla="*/ 1314450 h 2228850"/>
                    <a:gd name="connsiteX18" fmla="*/ 3066942 w 3390792"/>
                    <a:gd name="connsiteY18" fmla="*/ 1270000 h 2228850"/>
                    <a:gd name="connsiteX19" fmla="*/ 3028842 w 3390792"/>
                    <a:gd name="connsiteY19" fmla="*/ 1079500 h 2228850"/>
                    <a:gd name="connsiteX20" fmla="*/ 2952642 w 3390792"/>
                    <a:gd name="connsiteY20" fmla="*/ 882650 h 2228850"/>
                    <a:gd name="connsiteX21" fmla="*/ 2901842 w 3390792"/>
                    <a:gd name="connsiteY21" fmla="*/ 882650 h 2228850"/>
                    <a:gd name="connsiteX22" fmla="*/ 2889142 w 3390792"/>
                    <a:gd name="connsiteY22" fmla="*/ 819150 h 2228850"/>
                    <a:gd name="connsiteX23" fmla="*/ 2889142 w 3390792"/>
                    <a:gd name="connsiteY23" fmla="*/ 819150 h 2228850"/>
                    <a:gd name="connsiteX24" fmla="*/ 2946292 w 3390792"/>
                    <a:gd name="connsiteY24" fmla="*/ 819150 h 2228850"/>
                    <a:gd name="connsiteX25" fmla="*/ 2901842 w 3390792"/>
                    <a:gd name="connsiteY25" fmla="*/ 622300 h 2228850"/>
                    <a:gd name="connsiteX26" fmla="*/ 2838342 w 3390792"/>
                    <a:gd name="connsiteY26" fmla="*/ 355600 h 2228850"/>
                    <a:gd name="connsiteX27" fmla="*/ 2768492 w 3390792"/>
                    <a:gd name="connsiteY27" fmla="*/ 165100 h 2228850"/>
                    <a:gd name="connsiteX28" fmla="*/ 2730392 w 3390792"/>
                    <a:gd name="connsiteY28" fmla="*/ 76200 h 2228850"/>
                    <a:gd name="connsiteX29" fmla="*/ 2673242 w 3390792"/>
                    <a:gd name="connsiteY29" fmla="*/ 50800 h 2228850"/>
                    <a:gd name="connsiteX30" fmla="*/ 2609742 w 3390792"/>
                    <a:gd name="connsiteY30" fmla="*/ 25400 h 2228850"/>
                    <a:gd name="connsiteX31" fmla="*/ 2412892 w 3390792"/>
                    <a:gd name="connsiteY31" fmla="*/ 0 h 2228850"/>
                    <a:gd name="connsiteX32" fmla="*/ 2374792 w 3390792"/>
                    <a:gd name="connsiteY32" fmla="*/ 57150 h 2228850"/>
                    <a:gd name="connsiteX33" fmla="*/ 2336692 w 3390792"/>
                    <a:gd name="connsiteY33" fmla="*/ 19050 h 2228850"/>
                    <a:gd name="connsiteX34" fmla="*/ 2209692 w 3390792"/>
                    <a:gd name="connsiteY34" fmla="*/ 19050 h 2228850"/>
                    <a:gd name="connsiteX35" fmla="*/ 2076342 w 3390792"/>
                    <a:gd name="connsiteY35" fmla="*/ 25400 h 2228850"/>
                    <a:gd name="connsiteX36" fmla="*/ 2050942 w 3390792"/>
                    <a:gd name="connsiteY36" fmla="*/ 57150 h 2228850"/>
                    <a:gd name="connsiteX37" fmla="*/ 2000142 w 3390792"/>
                    <a:gd name="connsiteY37" fmla="*/ 57150 h 2228850"/>
                    <a:gd name="connsiteX38" fmla="*/ 1981092 w 3390792"/>
                    <a:gd name="connsiteY38" fmla="*/ 50800 h 2228850"/>
                    <a:gd name="connsiteX39" fmla="*/ 2019192 w 3390792"/>
                    <a:gd name="connsiteY39" fmla="*/ 133350 h 2228850"/>
                    <a:gd name="connsiteX40" fmla="*/ 1955692 w 3390792"/>
                    <a:gd name="connsiteY40" fmla="*/ 209550 h 2228850"/>
                    <a:gd name="connsiteX41" fmla="*/ 1917592 w 3390792"/>
                    <a:gd name="connsiteY41" fmla="*/ 222250 h 2228850"/>
                    <a:gd name="connsiteX42" fmla="*/ 1866792 w 3390792"/>
                    <a:gd name="connsiteY42" fmla="*/ 234950 h 2228850"/>
                    <a:gd name="connsiteX43" fmla="*/ 1828692 w 3390792"/>
                    <a:gd name="connsiteY43" fmla="*/ 234950 h 2228850"/>
                    <a:gd name="connsiteX44" fmla="*/ 1828692 w 3390792"/>
                    <a:gd name="connsiteY44" fmla="*/ 279400 h 2228850"/>
                    <a:gd name="connsiteX45" fmla="*/ 1809642 w 3390792"/>
                    <a:gd name="connsiteY45" fmla="*/ 304800 h 2228850"/>
                    <a:gd name="connsiteX46" fmla="*/ 1854092 w 3390792"/>
                    <a:gd name="connsiteY46" fmla="*/ 349250 h 2228850"/>
                    <a:gd name="connsiteX47" fmla="*/ 1885842 w 3390792"/>
                    <a:gd name="connsiteY47" fmla="*/ 419100 h 2228850"/>
                    <a:gd name="connsiteX48" fmla="*/ 1911242 w 3390792"/>
                    <a:gd name="connsiteY48" fmla="*/ 431800 h 2228850"/>
                    <a:gd name="connsiteX49" fmla="*/ 1981092 w 3390792"/>
                    <a:gd name="connsiteY49" fmla="*/ 431800 h 2228850"/>
                    <a:gd name="connsiteX50" fmla="*/ 1981092 w 3390792"/>
                    <a:gd name="connsiteY50" fmla="*/ 501650 h 2228850"/>
                    <a:gd name="connsiteX51" fmla="*/ 2069992 w 3390792"/>
                    <a:gd name="connsiteY51" fmla="*/ 527050 h 2228850"/>
                    <a:gd name="connsiteX52" fmla="*/ 2216042 w 3390792"/>
                    <a:gd name="connsiteY52" fmla="*/ 533400 h 2228850"/>
                    <a:gd name="connsiteX53" fmla="*/ 2323992 w 3390792"/>
                    <a:gd name="connsiteY53" fmla="*/ 590550 h 2228850"/>
                    <a:gd name="connsiteX54" fmla="*/ 2336692 w 3390792"/>
                    <a:gd name="connsiteY54" fmla="*/ 723900 h 2228850"/>
                    <a:gd name="connsiteX55" fmla="*/ 2323992 w 3390792"/>
                    <a:gd name="connsiteY55" fmla="*/ 825500 h 2228850"/>
                    <a:gd name="connsiteX56" fmla="*/ 2247792 w 3390792"/>
                    <a:gd name="connsiteY56" fmla="*/ 838200 h 2228850"/>
                    <a:gd name="connsiteX57" fmla="*/ 2260492 w 3390792"/>
                    <a:gd name="connsiteY57" fmla="*/ 914400 h 2228850"/>
                    <a:gd name="connsiteX58" fmla="*/ 2266842 w 3390792"/>
                    <a:gd name="connsiteY58" fmla="*/ 952500 h 2228850"/>
                    <a:gd name="connsiteX59" fmla="*/ 2311292 w 3390792"/>
                    <a:gd name="connsiteY59" fmla="*/ 939800 h 2228850"/>
                    <a:gd name="connsiteX60" fmla="*/ 2304942 w 3390792"/>
                    <a:gd name="connsiteY60" fmla="*/ 1009650 h 2228850"/>
                    <a:gd name="connsiteX61" fmla="*/ 2298592 w 3390792"/>
                    <a:gd name="connsiteY61" fmla="*/ 1193800 h 2228850"/>
                    <a:gd name="connsiteX62" fmla="*/ 2285892 w 3390792"/>
                    <a:gd name="connsiteY62" fmla="*/ 1276350 h 2228850"/>
                    <a:gd name="connsiteX63" fmla="*/ 2247792 w 3390792"/>
                    <a:gd name="connsiteY63" fmla="*/ 1289050 h 2228850"/>
                    <a:gd name="connsiteX64" fmla="*/ 2209692 w 3390792"/>
                    <a:gd name="connsiteY64" fmla="*/ 1270000 h 2228850"/>
                    <a:gd name="connsiteX65" fmla="*/ 2190642 w 3390792"/>
                    <a:gd name="connsiteY65" fmla="*/ 1244600 h 2228850"/>
                    <a:gd name="connsiteX66" fmla="*/ 2184292 w 3390792"/>
                    <a:gd name="connsiteY66" fmla="*/ 1174750 h 2228850"/>
                    <a:gd name="connsiteX67" fmla="*/ 2177942 w 3390792"/>
                    <a:gd name="connsiteY67" fmla="*/ 1104900 h 2228850"/>
                    <a:gd name="connsiteX68" fmla="*/ 2127142 w 3390792"/>
                    <a:gd name="connsiteY68" fmla="*/ 1073150 h 2228850"/>
                    <a:gd name="connsiteX69" fmla="*/ 2063642 w 3390792"/>
                    <a:gd name="connsiteY69" fmla="*/ 1079500 h 2228850"/>
                    <a:gd name="connsiteX70" fmla="*/ 2025542 w 3390792"/>
                    <a:gd name="connsiteY70" fmla="*/ 1016000 h 2228850"/>
                    <a:gd name="connsiteX71" fmla="*/ 1962042 w 3390792"/>
                    <a:gd name="connsiteY71" fmla="*/ 984250 h 2228850"/>
                    <a:gd name="connsiteX72" fmla="*/ 1904892 w 3390792"/>
                    <a:gd name="connsiteY72" fmla="*/ 984250 h 2228850"/>
                    <a:gd name="connsiteX73" fmla="*/ 1822342 w 3390792"/>
                    <a:gd name="connsiteY73" fmla="*/ 939800 h 2228850"/>
                    <a:gd name="connsiteX74" fmla="*/ 1777892 w 3390792"/>
                    <a:gd name="connsiteY74" fmla="*/ 895350 h 2228850"/>
                    <a:gd name="connsiteX75" fmla="*/ 1688992 w 3390792"/>
                    <a:gd name="connsiteY75" fmla="*/ 863600 h 2228850"/>
                    <a:gd name="connsiteX76" fmla="*/ 1530242 w 3390792"/>
                    <a:gd name="connsiteY76" fmla="*/ 819150 h 2228850"/>
                    <a:gd name="connsiteX77" fmla="*/ 1466742 w 3390792"/>
                    <a:gd name="connsiteY77" fmla="*/ 787400 h 2228850"/>
                    <a:gd name="connsiteX78" fmla="*/ 1441342 w 3390792"/>
                    <a:gd name="connsiteY78" fmla="*/ 762000 h 2228850"/>
                    <a:gd name="connsiteX79" fmla="*/ 1384192 w 3390792"/>
                    <a:gd name="connsiteY79" fmla="*/ 762000 h 2228850"/>
                    <a:gd name="connsiteX80" fmla="*/ 1358792 w 3390792"/>
                    <a:gd name="connsiteY80" fmla="*/ 774700 h 2228850"/>
                    <a:gd name="connsiteX81" fmla="*/ 1320692 w 3390792"/>
                    <a:gd name="connsiteY81" fmla="*/ 762000 h 2228850"/>
                    <a:gd name="connsiteX82" fmla="*/ 1263542 w 3390792"/>
                    <a:gd name="connsiteY82" fmla="*/ 730250 h 2228850"/>
                    <a:gd name="connsiteX83" fmla="*/ 1244492 w 3390792"/>
                    <a:gd name="connsiteY83" fmla="*/ 730250 h 2228850"/>
                    <a:gd name="connsiteX84" fmla="*/ 1206392 w 3390792"/>
                    <a:gd name="connsiteY84" fmla="*/ 717550 h 2228850"/>
                    <a:gd name="connsiteX85" fmla="*/ 1155592 w 3390792"/>
                    <a:gd name="connsiteY85" fmla="*/ 717550 h 2228850"/>
                    <a:gd name="connsiteX86" fmla="*/ 1142892 w 3390792"/>
                    <a:gd name="connsiteY86" fmla="*/ 717550 h 2228850"/>
                    <a:gd name="connsiteX87" fmla="*/ 1206392 w 3390792"/>
                    <a:gd name="connsiteY87" fmla="*/ 609600 h 2228850"/>
                    <a:gd name="connsiteX88" fmla="*/ 1073042 w 3390792"/>
                    <a:gd name="connsiteY88" fmla="*/ 552450 h 2228850"/>
                    <a:gd name="connsiteX89" fmla="*/ 1053992 w 3390792"/>
                    <a:gd name="connsiteY89" fmla="*/ 628650 h 2228850"/>
                    <a:gd name="connsiteX90" fmla="*/ 911117 w 3390792"/>
                    <a:gd name="connsiteY90" fmla="*/ 663575 h 2228850"/>
                    <a:gd name="connsiteX91" fmla="*/ 780942 w 3390792"/>
                    <a:gd name="connsiteY91" fmla="*/ 615950 h 2228850"/>
                    <a:gd name="connsiteX92" fmla="*/ 749192 w 3390792"/>
                    <a:gd name="connsiteY92" fmla="*/ 688975 h 2228850"/>
                    <a:gd name="connsiteX93" fmla="*/ 571392 w 3390792"/>
                    <a:gd name="connsiteY93" fmla="*/ 644525 h 2228850"/>
                    <a:gd name="connsiteX94" fmla="*/ 507892 w 3390792"/>
                    <a:gd name="connsiteY94" fmla="*/ 812800 h 2228850"/>
                    <a:gd name="connsiteX95" fmla="*/ 434867 w 3390792"/>
                    <a:gd name="connsiteY95" fmla="*/ 1041400 h 2228850"/>
                    <a:gd name="connsiteX96" fmla="*/ 311042 w 3390792"/>
                    <a:gd name="connsiteY96" fmla="*/ 1104900 h 2228850"/>
                    <a:gd name="connsiteX97" fmla="*/ 187218 w 3390792"/>
                    <a:gd name="connsiteY97" fmla="*/ 1060450 h 2228850"/>
                    <a:gd name="connsiteX98" fmla="*/ 95143 w 3390792"/>
                    <a:gd name="connsiteY98" fmla="*/ 1098550 h 2228850"/>
                    <a:gd name="connsiteX99" fmla="*/ 50693 w 3390792"/>
                    <a:gd name="connsiteY99" fmla="*/ 1235075 h 2228850"/>
                    <a:gd name="connsiteX100" fmla="*/ 50692 w 3390792"/>
                    <a:gd name="connsiteY100" fmla="*/ 1416050 h 2228850"/>
                    <a:gd name="connsiteX101" fmla="*/ 657117 w 3390792"/>
                    <a:gd name="connsiteY101" fmla="*/ 1622425 h 2228850"/>
                    <a:gd name="connsiteX102" fmla="*/ 857142 w 3390792"/>
                    <a:gd name="connsiteY102" fmla="*/ 1000125 h 2228850"/>
                    <a:gd name="connsiteX103" fmla="*/ 1981092 w 3390792"/>
                    <a:gd name="connsiteY103" fmla="*/ 1365250 h 2228850"/>
                    <a:gd name="connsiteX104" fmla="*/ 1692167 w 3390792"/>
                    <a:gd name="connsiteY104" fmla="*/ 1895475 h 2228850"/>
                    <a:gd name="connsiteX105" fmla="*/ 1752492 w 3390792"/>
                    <a:gd name="connsiteY105" fmla="*/ 1946275 h 2228850"/>
                    <a:gd name="connsiteX106" fmla="*/ 1765192 w 3390792"/>
                    <a:gd name="connsiteY106" fmla="*/ 2028825 h 2228850"/>
                    <a:gd name="connsiteX107" fmla="*/ 1936642 w 3390792"/>
                    <a:gd name="connsiteY107" fmla="*/ 2133600 h 2228850"/>
                    <a:gd name="connsiteX0" fmla="*/ 1942719 w 3396869"/>
                    <a:gd name="connsiteY0" fmla="*/ 2133600 h 2228850"/>
                    <a:gd name="connsiteX1" fmla="*/ 2063369 w 3396869"/>
                    <a:gd name="connsiteY1" fmla="*/ 1866900 h 2228850"/>
                    <a:gd name="connsiteX2" fmla="*/ 2145919 w 3396869"/>
                    <a:gd name="connsiteY2" fmla="*/ 1892300 h 2228850"/>
                    <a:gd name="connsiteX3" fmla="*/ 2203069 w 3396869"/>
                    <a:gd name="connsiteY3" fmla="*/ 1765300 h 2228850"/>
                    <a:gd name="connsiteX4" fmla="*/ 2495169 w 3396869"/>
                    <a:gd name="connsiteY4" fmla="*/ 1924050 h 2228850"/>
                    <a:gd name="connsiteX5" fmla="*/ 2444369 w 3396869"/>
                    <a:gd name="connsiteY5" fmla="*/ 2000250 h 2228850"/>
                    <a:gd name="connsiteX6" fmla="*/ 2418969 w 3396869"/>
                    <a:gd name="connsiteY6" fmla="*/ 2000250 h 2228850"/>
                    <a:gd name="connsiteX7" fmla="*/ 2399919 w 3396869"/>
                    <a:gd name="connsiteY7" fmla="*/ 2127250 h 2228850"/>
                    <a:gd name="connsiteX8" fmla="*/ 2749169 w 3396869"/>
                    <a:gd name="connsiteY8" fmla="*/ 2228850 h 2228850"/>
                    <a:gd name="connsiteX9" fmla="*/ 2787269 w 3396869"/>
                    <a:gd name="connsiteY9" fmla="*/ 2159000 h 2228850"/>
                    <a:gd name="connsiteX10" fmla="*/ 2850769 w 3396869"/>
                    <a:gd name="connsiteY10" fmla="*/ 2146300 h 2228850"/>
                    <a:gd name="connsiteX11" fmla="*/ 2831719 w 3396869"/>
                    <a:gd name="connsiteY11" fmla="*/ 2032000 h 2228850"/>
                    <a:gd name="connsiteX12" fmla="*/ 3263519 w 3396869"/>
                    <a:gd name="connsiteY12" fmla="*/ 2038350 h 2228850"/>
                    <a:gd name="connsiteX13" fmla="*/ 3396869 w 3396869"/>
                    <a:gd name="connsiteY13" fmla="*/ 1695450 h 2228850"/>
                    <a:gd name="connsiteX14" fmla="*/ 3295269 w 3396869"/>
                    <a:gd name="connsiteY14" fmla="*/ 1651000 h 2228850"/>
                    <a:gd name="connsiteX15" fmla="*/ 3225419 w 3396869"/>
                    <a:gd name="connsiteY15" fmla="*/ 1606550 h 2228850"/>
                    <a:gd name="connsiteX16" fmla="*/ 3123819 w 3396869"/>
                    <a:gd name="connsiteY16" fmla="*/ 1416050 h 2228850"/>
                    <a:gd name="connsiteX17" fmla="*/ 3073019 w 3396869"/>
                    <a:gd name="connsiteY17" fmla="*/ 1314450 h 2228850"/>
                    <a:gd name="connsiteX18" fmla="*/ 3073019 w 3396869"/>
                    <a:gd name="connsiteY18" fmla="*/ 1270000 h 2228850"/>
                    <a:gd name="connsiteX19" fmla="*/ 3034919 w 3396869"/>
                    <a:gd name="connsiteY19" fmla="*/ 1079500 h 2228850"/>
                    <a:gd name="connsiteX20" fmla="*/ 2958719 w 3396869"/>
                    <a:gd name="connsiteY20" fmla="*/ 882650 h 2228850"/>
                    <a:gd name="connsiteX21" fmla="*/ 2907919 w 3396869"/>
                    <a:gd name="connsiteY21" fmla="*/ 882650 h 2228850"/>
                    <a:gd name="connsiteX22" fmla="*/ 2895219 w 3396869"/>
                    <a:gd name="connsiteY22" fmla="*/ 819150 h 2228850"/>
                    <a:gd name="connsiteX23" fmla="*/ 2895219 w 3396869"/>
                    <a:gd name="connsiteY23" fmla="*/ 819150 h 2228850"/>
                    <a:gd name="connsiteX24" fmla="*/ 2952369 w 3396869"/>
                    <a:gd name="connsiteY24" fmla="*/ 819150 h 2228850"/>
                    <a:gd name="connsiteX25" fmla="*/ 2907919 w 3396869"/>
                    <a:gd name="connsiteY25" fmla="*/ 622300 h 2228850"/>
                    <a:gd name="connsiteX26" fmla="*/ 2844419 w 3396869"/>
                    <a:gd name="connsiteY26" fmla="*/ 355600 h 2228850"/>
                    <a:gd name="connsiteX27" fmla="*/ 2774569 w 3396869"/>
                    <a:gd name="connsiteY27" fmla="*/ 165100 h 2228850"/>
                    <a:gd name="connsiteX28" fmla="*/ 2736469 w 3396869"/>
                    <a:gd name="connsiteY28" fmla="*/ 76200 h 2228850"/>
                    <a:gd name="connsiteX29" fmla="*/ 2679319 w 3396869"/>
                    <a:gd name="connsiteY29" fmla="*/ 50800 h 2228850"/>
                    <a:gd name="connsiteX30" fmla="*/ 2615819 w 3396869"/>
                    <a:gd name="connsiteY30" fmla="*/ 25400 h 2228850"/>
                    <a:gd name="connsiteX31" fmla="*/ 2418969 w 3396869"/>
                    <a:gd name="connsiteY31" fmla="*/ 0 h 2228850"/>
                    <a:gd name="connsiteX32" fmla="*/ 2380869 w 3396869"/>
                    <a:gd name="connsiteY32" fmla="*/ 57150 h 2228850"/>
                    <a:gd name="connsiteX33" fmla="*/ 2342769 w 3396869"/>
                    <a:gd name="connsiteY33" fmla="*/ 19050 h 2228850"/>
                    <a:gd name="connsiteX34" fmla="*/ 2215769 w 3396869"/>
                    <a:gd name="connsiteY34" fmla="*/ 19050 h 2228850"/>
                    <a:gd name="connsiteX35" fmla="*/ 2082419 w 3396869"/>
                    <a:gd name="connsiteY35" fmla="*/ 25400 h 2228850"/>
                    <a:gd name="connsiteX36" fmla="*/ 2057019 w 3396869"/>
                    <a:gd name="connsiteY36" fmla="*/ 57150 h 2228850"/>
                    <a:gd name="connsiteX37" fmla="*/ 2006219 w 3396869"/>
                    <a:gd name="connsiteY37" fmla="*/ 57150 h 2228850"/>
                    <a:gd name="connsiteX38" fmla="*/ 1987169 w 3396869"/>
                    <a:gd name="connsiteY38" fmla="*/ 50800 h 2228850"/>
                    <a:gd name="connsiteX39" fmla="*/ 2025269 w 3396869"/>
                    <a:gd name="connsiteY39" fmla="*/ 133350 h 2228850"/>
                    <a:gd name="connsiteX40" fmla="*/ 1961769 w 3396869"/>
                    <a:gd name="connsiteY40" fmla="*/ 209550 h 2228850"/>
                    <a:gd name="connsiteX41" fmla="*/ 1923669 w 3396869"/>
                    <a:gd name="connsiteY41" fmla="*/ 222250 h 2228850"/>
                    <a:gd name="connsiteX42" fmla="*/ 1872869 w 3396869"/>
                    <a:gd name="connsiteY42" fmla="*/ 234950 h 2228850"/>
                    <a:gd name="connsiteX43" fmla="*/ 1834769 w 3396869"/>
                    <a:gd name="connsiteY43" fmla="*/ 234950 h 2228850"/>
                    <a:gd name="connsiteX44" fmla="*/ 1834769 w 3396869"/>
                    <a:gd name="connsiteY44" fmla="*/ 279400 h 2228850"/>
                    <a:gd name="connsiteX45" fmla="*/ 1815719 w 3396869"/>
                    <a:gd name="connsiteY45" fmla="*/ 304800 h 2228850"/>
                    <a:gd name="connsiteX46" fmla="*/ 1860169 w 3396869"/>
                    <a:gd name="connsiteY46" fmla="*/ 349250 h 2228850"/>
                    <a:gd name="connsiteX47" fmla="*/ 1891919 w 3396869"/>
                    <a:gd name="connsiteY47" fmla="*/ 419100 h 2228850"/>
                    <a:gd name="connsiteX48" fmla="*/ 1917319 w 3396869"/>
                    <a:gd name="connsiteY48" fmla="*/ 431800 h 2228850"/>
                    <a:gd name="connsiteX49" fmla="*/ 1987169 w 3396869"/>
                    <a:gd name="connsiteY49" fmla="*/ 431800 h 2228850"/>
                    <a:gd name="connsiteX50" fmla="*/ 1987169 w 3396869"/>
                    <a:gd name="connsiteY50" fmla="*/ 501650 h 2228850"/>
                    <a:gd name="connsiteX51" fmla="*/ 2076069 w 3396869"/>
                    <a:gd name="connsiteY51" fmla="*/ 527050 h 2228850"/>
                    <a:gd name="connsiteX52" fmla="*/ 2222119 w 3396869"/>
                    <a:gd name="connsiteY52" fmla="*/ 533400 h 2228850"/>
                    <a:gd name="connsiteX53" fmla="*/ 2330069 w 3396869"/>
                    <a:gd name="connsiteY53" fmla="*/ 590550 h 2228850"/>
                    <a:gd name="connsiteX54" fmla="*/ 2342769 w 3396869"/>
                    <a:gd name="connsiteY54" fmla="*/ 723900 h 2228850"/>
                    <a:gd name="connsiteX55" fmla="*/ 2330069 w 3396869"/>
                    <a:gd name="connsiteY55" fmla="*/ 825500 h 2228850"/>
                    <a:gd name="connsiteX56" fmla="*/ 2253869 w 3396869"/>
                    <a:gd name="connsiteY56" fmla="*/ 838200 h 2228850"/>
                    <a:gd name="connsiteX57" fmla="*/ 2266569 w 3396869"/>
                    <a:gd name="connsiteY57" fmla="*/ 914400 h 2228850"/>
                    <a:gd name="connsiteX58" fmla="*/ 2272919 w 3396869"/>
                    <a:gd name="connsiteY58" fmla="*/ 952500 h 2228850"/>
                    <a:gd name="connsiteX59" fmla="*/ 2317369 w 3396869"/>
                    <a:gd name="connsiteY59" fmla="*/ 939800 h 2228850"/>
                    <a:gd name="connsiteX60" fmla="*/ 2311019 w 3396869"/>
                    <a:gd name="connsiteY60" fmla="*/ 1009650 h 2228850"/>
                    <a:gd name="connsiteX61" fmla="*/ 2304669 w 3396869"/>
                    <a:gd name="connsiteY61" fmla="*/ 1193800 h 2228850"/>
                    <a:gd name="connsiteX62" fmla="*/ 2291969 w 3396869"/>
                    <a:gd name="connsiteY62" fmla="*/ 1276350 h 2228850"/>
                    <a:gd name="connsiteX63" fmla="*/ 2253869 w 3396869"/>
                    <a:gd name="connsiteY63" fmla="*/ 1289050 h 2228850"/>
                    <a:gd name="connsiteX64" fmla="*/ 2215769 w 3396869"/>
                    <a:gd name="connsiteY64" fmla="*/ 1270000 h 2228850"/>
                    <a:gd name="connsiteX65" fmla="*/ 2196719 w 3396869"/>
                    <a:gd name="connsiteY65" fmla="*/ 1244600 h 2228850"/>
                    <a:gd name="connsiteX66" fmla="*/ 2190369 w 3396869"/>
                    <a:gd name="connsiteY66" fmla="*/ 1174750 h 2228850"/>
                    <a:gd name="connsiteX67" fmla="*/ 2184019 w 3396869"/>
                    <a:gd name="connsiteY67" fmla="*/ 1104900 h 2228850"/>
                    <a:gd name="connsiteX68" fmla="*/ 2133219 w 3396869"/>
                    <a:gd name="connsiteY68" fmla="*/ 1073150 h 2228850"/>
                    <a:gd name="connsiteX69" fmla="*/ 2069719 w 3396869"/>
                    <a:gd name="connsiteY69" fmla="*/ 1079500 h 2228850"/>
                    <a:gd name="connsiteX70" fmla="*/ 2031619 w 3396869"/>
                    <a:gd name="connsiteY70" fmla="*/ 1016000 h 2228850"/>
                    <a:gd name="connsiteX71" fmla="*/ 1968119 w 3396869"/>
                    <a:gd name="connsiteY71" fmla="*/ 984250 h 2228850"/>
                    <a:gd name="connsiteX72" fmla="*/ 1910969 w 3396869"/>
                    <a:gd name="connsiteY72" fmla="*/ 984250 h 2228850"/>
                    <a:gd name="connsiteX73" fmla="*/ 1828419 w 3396869"/>
                    <a:gd name="connsiteY73" fmla="*/ 939800 h 2228850"/>
                    <a:gd name="connsiteX74" fmla="*/ 1783969 w 3396869"/>
                    <a:gd name="connsiteY74" fmla="*/ 895350 h 2228850"/>
                    <a:gd name="connsiteX75" fmla="*/ 1695069 w 3396869"/>
                    <a:gd name="connsiteY75" fmla="*/ 863600 h 2228850"/>
                    <a:gd name="connsiteX76" fmla="*/ 1536319 w 3396869"/>
                    <a:gd name="connsiteY76" fmla="*/ 819150 h 2228850"/>
                    <a:gd name="connsiteX77" fmla="*/ 1472819 w 3396869"/>
                    <a:gd name="connsiteY77" fmla="*/ 787400 h 2228850"/>
                    <a:gd name="connsiteX78" fmla="*/ 1447419 w 3396869"/>
                    <a:gd name="connsiteY78" fmla="*/ 762000 h 2228850"/>
                    <a:gd name="connsiteX79" fmla="*/ 1390269 w 3396869"/>
                    <a:gd name="connsiteY79" fmla="*/ 762000 h 2228850"/>
                    <a:gd name="connsiteX80" fmla="*/ 1364869 w 3396869"/>
                    <a:gd name="connsiteY80" fmla="*/ 774700 h 2228850"/>
                    <a:gd name="connsiteX81" fmla="*/ 1326769 w 3396869"/>
                    <a:gd name="connsiteY81" fmla="*/ 762000 h 2228850"/>
                    <a:gd name="connsiteX82" fmla="*/ 1269619 w 3396869"/>
                    <a:gd name="connsiteY82" fmla="*/ 730250 h 2228850"/>
                    <a:gd name="connsiteX83" fmla="*/ 1250569 w 3396869"/>
                    <a:gd name="connsiteY83" fmla="*/ 730250 h 2228850"/>
                    <a:gd name="connsiteX84" fmla="*/ 1212469 w 3396869"/>
                    <a:gd name="connsiteY84" fmla="*/ 717550 h 2228850"/>
                    <a:gd name="connsiteX85" fmla="*/ 1161669 w 3396869"/>
                    <a:gd name="connsiteY85" fmla="*/ 717550 h 2228850"/>
                    <a:gd name="connsiteX86" fmla="*/ 1148969 w 3396869"/>
                    <a:gd name="connsiteY86" fmla="*/ 717550 h 2228850"/>
                    <a:gd name="connsiteX87" fmla="*/ 1212469 w 3396869"/>
                    <a:gd name="connsiteY87" fmla="*/ 609600 h 2228850"/>
                    <a:gd name="connsiteX88" fmla="*/ 1079119 w 3396869"/>
                    <a:gd name="connsiteY88" fmla="*/ 552450 h 2228850"/>
                    <a:gd name="connsiteX89" fmla="*/ 1060069 w 3396869"/>
                    <a:gd name="connsiteY89" fmla="*/ 628650 h 2228850"/>
                    <a:gd name="connsiteX90" fmla="*/ 917194 w 3396869"/>
                    <a:gd name="connsiteY90" fmla="*/ 663575 h 2228850"/>
                    <a:gd name="connsiteX91" fmla="*/ 787019 w 3396869"/>
                    <a:gd name="connsiteY91" fmla="*/ 615950 h 2228850"/>
                    <a:gd name="connsiteX92" fmla="*/ 755269 w 3396869"/>
                    <a:gd name="connsiteY92" fmla="*/ 688975 h 2228850"/>
                    <a:gd name="connsiteX93" fmla="*/ 577469 w 3396869"/>
                    <a:gd name="connsiteY93" fmla="*/ 644525 h 2228850"/>
                    <a:gd name="connsiteX94" fmla="*/ 513969 w 3396869"/>
                    <a:gd name="connsiteY94" fmla="*/ 812800 h 2228850"/>
                    <a:gd name="connsiteX95" fmla="*/ 440944 w 3396869"/>
                    <a:gd name="connsiteY95" fmla="*/ 1041400 h 2228850"/>
                    <a:gd name="connsiteX96" fmla="*/ 317119 w 3396869"/>
                    <a:gd name="connsiteY96" fmla="*/ 1104900 h 2228850"/>
                    <a:gd name="connsiteX97" fmla="*/ 193295 w 3396869"/>
                    <a:gd name="connsiteY97" fmla="*/ 1060450 h 2228850"/>
                    <a:gd name="connsiteX98" fmla="*/ 101220 w 3396869"/>
                    <a:gd name="connsiteY98" fmla="*/ 1098550 h 2228850"/>
                    <a:gd name="connsiteX99" fmla="*/ 37720 w 3396869"/>
                    <a:gd name="connsiteY99" fmla="*/ 1231900 h 2228850"/>
                    <a:gd name="connsiteX100" fmla="*/ 56769 w 3396869"/>
                    <a:gd name="connsiteY100" fmla="*/ 1416050 h 2228850"/>
                    <a:gd name="connsiteX101" fmla="*/ 663194 w 3396869"/>
                    <a:gd name="connsiteY101" fmla="*/ 1622425 h 2228850"/>
                    <a:gd name="connsiteX102" fmla="*/ 863219 w 3396869"/>
                    <a:gd name="connsiteY102" fmla="*/ 1000125 h 2228850"/>
                    <a:gd name="connsiteX103" fmla="*/ 1987169 w 3396869"/>
                    <a:gd name="connsiteY103" fmla="*/ 1365250 h 2228850"/>
                    <a:gd name="connsiteX104" fmla="*/ 1698244 w 3396869"/>
                    <a:gd name="connsiteY104" fmla="*/ 1895475 h 2228850"/>
                    <a:gd name="connsiteX105" fmla="*/ 1758569 w 3396869"/>
                    <a:gd name="connsiteY105" fmla="*/ 1946275 h 2228850"/>
                    <a:gd name="connsiteX106" fmla="*/ 1771269 w 3396869"/>
                    <a:gd name="connsiteY106" fmla="*/ 2028825 h 2228850"/>
                    <a:gd name="connsiteX107" fmla="*/ 1942719 w 3396869"/>
                    <a:gd name="connsiteY107" fmla="*/ 2133600 h 2228850"/>
                    <a:gd name="connsiteX0" fmla="*/ 1924683 w 3378833"/>
                    <a:gd name="connsiteY0" fmla="*/ 2133600 h 2228850"/>
                    <a:gd name="connsiteX1" fmla="*/ 2045333 w 3378833"/>
                    <a:gd name="connsiteY1" fmla="*/ 1866900 h 2228850"/>
                    <a:gd name="connsiteX2" fmla="*/ 2127883 w 3378833"/>
                    <a:gd name="connsiteY2" fmla="*/ 1892300 h 2228850"/>
                    <a:gd name="connsiteX3" fmla="*/ 2185033 w 3378833"/>
                    <a:gd name="connsiteY3" fmla="*/ 1765300 h 2228850"/>
                    <a:gd name="connsiteX4" fmla="*/ 2477133 w 3378833"/>
                    <a:gd name="connsiteY4" fmla="*/ 1924050 h 2228850"/>
                    <a:gd name="connsiteX5" fmla="*/ 2426333 w 3378833"/>
                    <a:gd name="connsiteY5" fmla="*/ 2000250 h 2228850"/>
                    <a:gd name="connsiteX6" fmla="*/ 2400933 w 3378833"/>
                    <a:gd name="connsiteY6" fmla="*/ 2000250 h 2228850"/>
                    <a:gd name="connsiteX7" fmla="*/ 2381883 w 3378833"/>
                    <a:gd name="connsiteY7" fmla="*/ 2127250 h 2228850"/>
                    <a:gd name="connsiteX8" fmla="*/ 2731133 w 3378833"/>
                    <a:gd name="connsiteY8" fmla="*/ 2228850 h 2228850"/>
                    <a:gd name="connsiteX9" fmla="*/ 2769233 w 3378833"/>
                    <a:gd name="connsiteY9" fmla="*/ 2159000 h 2228850"/>
                    <a:gd name="connsiteX10" fmla="*/ 2832733 w 3378833"/>
                    <a:gd name="connsiteY10" fmla="*/ 2146300 h 2228850"/>
                    <a:gd name="connsiteX11" fmla="*/ 2813683 w 3378833"/>
                    <a:gd name="connsiteY11" fmla="*/ 2032000 h 2228850"/>
                    <a:gd name="connsiteX12" fmla="*/ 3245483 w 3378833"/>
                    <a:gd name="connsiteY12" fmla="*/ 2038350 h 2228850"/>
                    <a:gd name="connsiteX13" fmla="*/ 3378833 w 3378833"/>
                    <a:gd name="connsiteY13" fmla="*/ 1695450 h 2228850"/>
                    <a:gd name="connsiteX14" fmla="*/ 3277233 w 3378833"/>
                    <a:gd name="connsiteY14" fmla="*/ 1651000 h 2228850"/>
                    <a:gd name="connsiteX15" fmla="*/ 3207383 w 3378833"/>
                    <a:gd name="connsiteY15" fmla="*/ 1606550 h 2228850"/>
                    <a:gd name="connsiteX16" fmla="*/ 3105783 w 3378833"/>
                    <a:gd name="connsiteY16" fmla="*/ 1416050 h 2228850"/>
                    <a:gd name="connsiteX17" fmla="*/ 3054983 w 3378833"/>
                    <a:gd name="connsiteY17" fmla="*/ 1314450 h 2228850"/>
                    <a:gd name="connsiteX18" fmla="*/ 3054983 w 3378833"/>
                    <a:gd name="connsiteY18" fmla="*/ 1270000 h 2228850"/>
                    <a:gd name="connsiteX19" fmla="*/ 3016883 w 3378833"/>
                    <a:gd name="connsiteY19" fmla="*/ 1079500 h 2228850"/>
                    <a:gd name="connsiteX20" fmla="*/ 2940683 w 3378833"/>
                    <a:gd name="connsiteY20" fmla="*/ 882650 h 2228850"/>
                    <a:gd name="connsiteX21" fmla="*/ 2889883 w 3378833"/>
                    <a:gd name="connsiteY21" fmla="*/ 882650 h 2228850"/>
                    <a:gd name="connsiteX22" fmla="*/ 2877183 w 3378833"/>
                    <a:gd name="connsiteY22" fmla="*/ 819150 h 2228850"/>
                    <a:gd name="connsiteX23" fmla="*/ 2877183 w 3378833"/>
                    <a:gd name="connsiteY23" fmla="*/ 819150 h 2228850"/>
                    <a:gd name="connsiteX24" fmla="*/ 2934333 w 3378833"/>
                    <a:gd name="connsiteY24" fmla="*/ 819150 h 2228850"/>
                    <a:gd name="connsiteX25" fmla="*/ 2889883 w 3378833"/>
                    <a:gd name="connsiteY25" fmla="*/ 622300 h 2228850"/>
                    <a:gd name="connsiteX26" fmla="*/ 2826383 w 3378833"/>
                    <a:gd name="connsiteY26" fmla="*/ 355600 h 2228850"/>
                    <a:gd name="connsiteX27" fmla="*/ 2756533 w 3378833"/>
                    <a:gd name="connsiteY27" fmla="*/ 165100 h 2228850"/>
                    <a:gd name="connsiteX28" fmla="*/ 2718433 w 3378833"/>
                    <a:gd name="connsiteY28" fmla="*/ 76200 h 2228850"/>
                    <a:gd name="connsiteX29" fmla="*/ 2661283 w 3378833"/>
                    <a:gd name="connsiteY29" fmla="*/ 50800 h 2228850"/>
                    <a:gd name="connsiteX30" fmla="*/ 2597783 w 3378833"/>
                    <a:gd name="connsiteY30" fmla="*/ 25400 h 2228850"/>
                    <a:gd name="connsiteX31" fmla="*/ 2400933 w 3378833"/>
                    <a:gd name="connsiteY31" fmla="*/ 0 h 2228850"/>
                    <a:gd name="connsiteX32" fmla="*/ 2362833 w 3378833"/>
                    <a:gd name="connsiteY32" fmla="*/ 57150 h 2228850"/>
                    <a:gd name="connsiteX33" fmla="*/ 2324733 w 3378833"/>
                    <a:gd name="connsiteY33" fmla="*/ 19050 h 2228850"/>
                    <a:gd name="connsiteX34" fmla="*/ 2197733 w 3378833"/>
                    <a:gd name="connsiteY34" fmla="*/ 19050 h 2228850"/>
                    <a:gd name="connsiteX35" fmla="*/ 2064383 w 3378833"/>
                    <a:gd name="connsiteY35" fmla="*/ 25400 h 2228850"/>
                    <a:gd name="connsiteX36" fmla="*/ 2038983 w 3378833"/>
                    <a:gd name="connsiteY36" fmla="*/ 57150 h 2228850"/>
                    <a:gd name="connsiteX37" fmla="*/ 1988183 w 3378833"/>
                    <a:gd name="connsiteY37" fmla="*/ 57150 h 2228850"/>
                    <a:gd name="connsiteX38" fmla="*/ 1969133 w 3378833"/>
                    <a:gd name="connsiteY38" fmla="*/ 50800 h 2228850"/>
                    <a:gd name="connsiteX39" fmla="*/ 2007233 w 3378833"/>
                    <a:gd name="connsiteY39" fmla="*/ 133350 h 2228850"/>
                    <a:gd name="connsiteX40" fmla="*/ 1943733 w 3378833"/>
                    <a:gd name="connsiteY40" fmla="*/ 209550 h 2228850"/>
                    <a:gd name="connsiteX41" fmla="*/ 1905633 w 3378833"/>
                    <a:gd name="connsiteY41" fmla="*/ 222250 h 2228850"/>
                    <a:gd name="connsiteX42" fmla="*/ 1854833 w 3378833"/>
                    <a:gd name="connsiteY42" fmla="*/ 234950 h 2228850"/>
                    <a:gd name="connsiteX43" fmla="*/ 1816733 w 3378833"/>
                    <a:gd name="connsiteY43" fmla="*/ 234950 h 2228850"/>
                    <a:gd name="connsiteX44" fmla="*/ 1816733 w 3378833"/>
                    <a:gd name="connsiteY44" fmla="*/ 279400 h 2228850"/>
                    <a:gd name="connsiteX45" fmla="*/ 1797683 w 3378833"/>
                    <a:gd name="connsiteY45" fmla="*/ 304800 h 2228850"/>
                    <a:gd name="connsiteX46" fmla="*/ 1842133 w 3378833"/>
                    <a:gd name="connsiteY46" fmla="*/ 349250 h 2228850"/>
                    <a:gd name="connsiteX47" fmla="*/ 1873883 w 3378833"/>
                    <a:gd name="connsiteY47" fmla="*/ 419100 h 2228850"/>
                    <a:gd name="connsiteX48" fmla="*/ 1899283 w 3378833"/>
                    <a:gd name="connsiteY48" fmla="*/ 431800 h 2228850"/>
                    <a:gd name="connsiteX49" fmla="*/ 1969133 w 3378833"/>
                    <a:gd name="connsiteY49" fmla="*/ 431800 h 2228850"/>
                    <a:gd name="connsiteX50" fmla="*/ 1969133 w 3378833"/>
                    <a:gd name="connsiteY50" fmla="*/ 501650 h 2228850"/>
                    <a:gd name="connsiteX51" fmla="*/ 2058033 w 3378833"/>
                    <a:gd name="connsiteY51" fmla="*/ 527050 h 2228850"/>
                    <a:gd name="connsiteX52" fmla="*/ 2204083 w 3378833"/>
                    <a:gd name="connsiteY52" fmla="*/ 533400 h 2228850"/>
                    <a:gd name="connsiteX53" fmla="*/ 2312033 w 3378833"/>
                    <a:gd name="connsiteY53" fmla="*/ 590550 h 2228850"/>
                    <a:gd name="connsiteX54" fmla="*/ 2324733 w 3378833"/>
                    <a:gd name="connsiteY54" fmla="*/ 723900 h 2228850"/>
                    <a:gd name="connsiteX55" fmla="*/ 2312033 w 3378833"/>
                    <a:gd name="connsiteY55" fmla="*/ 825500 h 2228850"/>
                    <a:gd name="connsiteX56" fmla="*/ 2235833 w 3378833"/>
                    <a:gd name="connsiteY56" fmla="*/ 838200 h 2228850"/>
                    <a:gd name="connsiteX57" fmla="*/ 2248533 w 3378833"/>
                    <a:gd name="connsiteY57" fmla="*/ 914400 h 2228850"/>
                    <a:gd name="connsiteX58" fmla="*/ 2254883 w 3378833"/>
                    <a:gd name="connsiteY58" fmla="*/ 952500 h 2228850"/>
                    <a:gd name="connsiteX59" fmla="*/ 2299333 w 3378833"/>
                    <a:gd name="connsiteY59" fmla="*/ 939800 h 2228850"/>
                    <a:gd name="connsiteX60" fmla="*/ 2292983 w 3378833"/>
                    <a:gd name="connsiteY60" fmla="*/ 1009650 h 2228850"/>
                    <a:gd name="connsiteX61" fmla="*/ 2286633 w 3378833"/>
                    <a:gd name="connsiteY61" fmla="*/ 1193800 h 2228850"/>
                    <a:gd name="connsiteX62" fmla="*/ 2273933 w 3378833"/>
                    <a:gd name="connsiteY62" fmla="*/ 1276350 h 2228850"/>
                    <a:gd name="connsiteX63" fmla="*/ 2235833 w 3378833"/>
                    <a:gd name="connsiteY63" fmla="*/ 1289050 h 2228850"/>
                    <a:gd name="connsiteX64" fmla="*/ 2197733 w 3378833"/>
                    <a:gd name="connsiteY64" fmla="*/ 1270000 h 2228850"/>
                    <a:gd name="connsiteX65" fmla="*/ 2178683 w 3378833"/>
                    <a:gd name="connsiteY65" fmla="*/ 1244600 h 2228850"/>
                    <a:gd name="connsiteX66" fmla="*/ 2172333 w 3378833"/>
                    <a:gd name="connsiteY66" fmla="*/ 1174750 h 2228850"/>
                    <a:gd name="connsiteX67" fmla="*/ 2165983 w 3378833"/>
                    <a:gd name="connsiteY67" fmla="*/ 1104900 h 2228850"/>
                    <a:gd name="connsiteX68" fmla="*/ 2115183 w 3378833"/>
                    <a:gd name="connsiteY68" fmla="*/ 1073150 h 2228850"/>
                    <a:gd name="connsiteX69" fmla="*/ 2051683 w 3378833"/>
                    <a:gd name="connsiteY69" fmla="*/ 1079500 h 2228850"/>
                    <a:gd name="connsiteX70" fmla="*/ 2013583 w 3378833"/>
                    <a:gd name="connsiteY70" fmla="*/ 1016000 h 2228850"/>
                    <a:gd name="connsiteX71" fmla="*/ 1950083 w 3378833"/>
                    <a:gd name="connsiteY71" fmla="*/ 984250 h 2228850"/>
                    <a:gd name="connsiteX72" fmla="*/ 1892933 w 3378833"/>
                    <a:gd name="connsiteY72" fmla="*/ 984250 h 2228850"/>
                    <a:gd name="connsiteX73" fmla="*/ 1810383 w 3378833"/>
                    <a:gd name="connsiteY73" fmla="*/ 939800 h 2228850"/>
                    <a:gd name="connsiteX74" fmla="*/ 1765933 w 3378833"/>
                    <a:gd name="connsiteY74" fmla="*/ 895350 h 2228850"/>
                    <a:gd name="connsiteX75" fmla="*/ 1677033 w 3378833"/>
                    <a:gd name="connsiteY75" fmla="*/ 863600 h 2228850"/>
                    <a:gd name="connsiteX76" fmla="*/ 1518283 w 3378833"/>
                    <a:gd name="connsiteY76" fmla="*/ 819150 h 2228850"/>
                    <a:gd name="connsiteX77" fmla="*/ 1454783 w 3378833"/>
                    <a:gd name="connsiteY77" fmla="*/ 787400 h 2228850"/>
                    <a:gd name="connsiteX78" fmla="*/ 1429383 w 3378833"/>
                    <a:gd name="connsiteY78" fmla="*/ 762000 h 2228850"/>
                    <a:gd name="connsiteX79" fmla="*/ 1372233 w 3378833"/>
                    <a:gd name="connsiteY79" fmla="*/ 762000 h 2228850"/>
                    <a:gd name="connsiteX80" fmla="*/ 1346833 w 3378833"/>
                    <a:gd name="connsiteY80" fmla="*/ 774700 h 2228850"/>
                    <a:gd name="connsiteX81" fmla="*/ 1308733 w 3378833"/>
                    <a:gd name="connsiteY81" fmla="*/ 762000 h 2228850"/>
                    <a:gd name="connsiteX82" fmla="*/ 1251583 w 3378833"/>
                    <a:gd name="connsiteY82" fmla="*/ 730250 h 2228850"/>
                    <a:gd name="connsiteX83" fmla="*/ 1232533 w 3378833"/>
                    <a:gd name="connsiteY83" fmla="*/ 730250 h 2228850"/>
                    <a:gd name="connsiteX84" fmla="*/ 1194433 w 3378833"/>
                    <a:gd name="connsiteY84" fmla="*/ 717550 h 2228850"/>
                    <a:gd name="connsiteX85" fmla="*/ 1143633 w 3378833"/>
                    <a:gd name="connsiteY85" fmla="*/ 717550 h 2228850"/>
                    <a:gd name="connsiteX86" fmla="*/ 1130933 w 3378833"/>
                    <a:gd name="connsiteY86" fmla="*/ 717550 h 2228850"/>
                    <a:gd name="connsiteX87" fmla="*/ 1194433 w 3378833"/>
                    <a:gd name="connsiteY87" fmla="*/ 609600 h 2228850"/>
                    <a:gd name="connsiteX88" fmla="*/ 1061083 w 3378833"/>
                    <a:gd name="connsiteY88" fmla="*/ 552450 h 2228850"/>
                    <a:gd name="connsiteX89" fmla="*/ 1042033 w 3378833"/>
                    <a:gd name="connsiteY89" fmla="*/ 628650 h 2228850"/>
                    <a:gd name="connsiteX90" fmla="*/ 899158 w 3378833"/>
                    <a:gd name="connsiteY90" fmla="*/ 663575 h 2228850"/>
                    <a:gd name="connsiteX91" fmla="*/ 768983 w 3378833"/>
                    <a:gd name="connsiteY91" fmla="*/ 615950 h 2228850"/>
                    <a:gd name="connsiteX92" fmla="*/ 737233 w 3378833"/>
                    <a:gd name="connsiteY92" fmla="*/ 688975 h 2228850"/>
                    <a:gd name="connsiteX93" fmla="*/ 559433 w 3378833"/>
                    <a:gd name="connsiteY93" fmla="*/ 644525 h 2228850"/>
                    <a:gd name="connsiteX94" fmla="*/ 495933 w 3378833"/>
                    <a:gd name="connsiteY94" fmla="*/ 812800 h 2228850"/>
                    <a:gd name="connsiteX95" fmla="*/ 422908 w 3378833"/>
                    <a:gd name="connsiteY95" fmla="*/ 1041400 h 2228850"/>
                    <a:gd name="connsiteX96" fmla="*/ 299083 w 3378833"/>
                    <a:gd name="connsiteY96" fmla="*/ 1104900 h 2228850"/>
                    <a:gd name="connsiteX97" fmla="*/ 175259 w 3378833"/>
                    <a:gd name="connsiteY97" fmla="*/ 1060450 h 2228850"/>
                    <a:gd name="connsiteX98" fmla="*/ 83184 w 3378833"/>
                    <a:gd name="connsiteY98" fmla="*/ 1098550 h 2228850"/>
                    <a:gd name="connsiteX99" fmla="*/ 19684 w 3378833"/>
                    <a:gd name="connsiteY99" fmla="*/ 1231900 h 2228850"/>
                    <a:gd name="connsiteX100" fmla="*/ 70483 w 3378833"/>
                    <a:gd name="connsiteY100" fmla="*/ 1428750 h 2228850"/>
                    <a:gd name="connsiteX101" fmla="*/ 645158 w 3378833"/>
                    <a:gd name="connsiteY101" fmla="*/ 1622425 h 2228850"/>
                    <a:gd name="connsiteX102" fmla="*/ 845183 w 3378833"/>
                    <a:gd name="connsiteY102" fmla="*/ 1000125 h 2228850"/>
                    <a:gd name="connsiteX103" fmla="*/ 1969133 w 3378833"/>
                    <a:gd name="connsiteY103" fmla="*/ 1365250 h 2228850"/>
                    <a:gd name="connsiteX104" fmla="*/ 1680208 w 3378833"/>
                    <a:gd name="connsiteY104" fmla="*/ 1895475 h 2228850"/>
                    <a:gd name="connsiteX105" fmla="*/ 1740533 w 3378833"/>
                    <a:gd name="connsiteY105" fmla="*/ 1946275 h 2228850"/>
                    <a:gd name="connsiteX106" fmla="*/ 1753233 w 3378833"/>
                    <a:gd name="connsiteY106" fmla="*/ 2028825 h 2228850"/>
                    <a:gd name="connsiteX107" fmla="*/ 1924683 w 3378833"/>
                    <a:gd name="connsiteY107" fmla="*/ 2133600 h 2228850"/>
                    <a:gd name="connsiteX0" fmla="*/ 1920914 w 3375064"/>
                    <a:gd name="connsiteY0" fmla="*/ 2133600 h 2228850"/>
                    <a:gd name="connsiteX1" fmla="*/ 2041564 w 3375064"/>
                    <a:gd name="connsiteY1" fmla="*/ 1866900 h 2228850"/>
                    <a:gd name="connsiteX2" fmla="*/ 2124114 w 3375064"/>
                    <a:gd name="connsiteY2" fmla="*/ 1892300 h 2228850"/>
                    <a:gd name="connsiteX3" fmla="*/ 2181264 w 3375064"/>
                    <a:gd name="connsiteY3" fmla="*/ 1765300 h 2228850"/>
                    <a:gd name="connsiteX4" fmla="*/ 2473364 w 3375064"/>
                    <a:gd name="connsiteY4" fmla="*/ 1924050 h 2228850"/>
                    <a:gd name="connsiteX5" fmla="*/ 2422564 w 3375064"/>
                    <a:gd name="connsiteY5" fmla="*/ 2000250 h 2228850"/>
                    <a:gd name="connsiteX6" fmla="*/ 2397164 w 3375064"/>
                    <a:gd name="connsiteY6" fmla="*/ 2000250 h 2228850"/>
                    <a:gd name="connsiteX7" fmla="*/ 2378114 w 3375064"/>
                    <a:gd name="connsiteY7" fmla="*/ 2127250 h 2228850"/>
                    <a:gd name="connsiteX8" fmla="*/ 2727364 w 3375064"/>
                    <a:gd name="connsiteY8" fmla="*/ 2228850 h 2228850"/>
                    <a:gd name="connsiteX9" fmla="*/ 2765464 w 3375064"/>
                    <a:gd name="connsiteY9" fmla="*/ 2159000 h 2228850"/>
                    <a:gd name="connsiteX10" fmla="*/ 2828964 w 3375064"/>
                    <a:gd name="connsiteY10" fmla="*/ 2146300 h 2228850"/>
                    <a:gd name="connsiteX11" fmla="*/ 2809914 w 3375064"/>
                    <a:gd name="connsiteY11" fmla="*/ 2032000 h 2228850"/>
                    <a:gd name="connsiteX12" fmla="*/ 3241714 w 3375064"/>
                    <a:gd name="connsiteY12" fmla="*/ 2038350 h 2228850"/>
                    <a:gd name="connsiteX13" fmla="*/ 3375064 w 3375064"/>
                    <a:gd name="connsiteY13" fmla="*/ 1695450 h 2228850"/>
                    <a:gd name="connsiteX14" fmla="*/ 3273464 w 3375064"/>
                    <a:gd name="connsiteY14" fmla="*/ 1651000 h 2228850"/>
                    <a:gd name="connsiteX15" fmla="*/ 3203614 w 3375064"/>
                    <a:gd name="connsiteY15" fmla="*/ 1606550 h 2228850"/>
                    <a:gd name="connsiteX16" fmla="*/ 3102014 w 3375064"/>
                    <a:gd name="connsiteY16" fmla="*/ 1416050 h 2228850"/>
                    <a:gd name="connsiteX17" fmla="*/ 3051214 w 3375064"/>
                    <a:gd name="connsiteY17" fmla="*/ 1314450 h 2228850"/>
                    <a:gd name="connsiteX18" fmla="*/ 3051214 w 3375064"/>
                    <a:gd name="connsiteY18" fmla="*/ 1270000 h 2228850"/>
                    <a:gd name="connsiteX19" fmla="*/ 3013114 w 3375064"/>
                    <a:gd name="connsiteY19" fmla="*/ 1079500 h 2228850"/>
                    <a:gd name="connsiteX20" fmla="*/ 2936914 w 3375064"/>
                    <a:gd name="connsiteY20" fmla="*/ 882650 h 2228850"/>
                    <a:gd name="connsiteX21" fmla="*/ 2886114 w 3375064"/>
                    <a:gd name="connsiteY21" fmla="*/ 882650 h 2228850"/>
                    <a:gd name="connsiteX22" fmla="*/ 2873414 w 3375064"/>
                    <a:gd name="connsiteY22" fmla="*/ 819150 h 2228850"/>
                    <a:gd name="connsiteX23" fmla="*/ 2873414 w 3375064"/>
                    <a:gd name="connsiteY23" fmla="*/ 819150 h 2228850"/>
                    <a:gd name="connsiteX24" fmla="*/ 2930564 w 3375064"/>
                    <a:gd name="connsiteY24" fmla="*/ 819150 h 2228850"/>
                    <a:gd name="connsiteX25" fmla="*/ 2886114 w 3375064"/>
                    <a:gd name="connsiteY25" fmla="*/ 622300 h 2228850"/>
                    <a:gd name="connsiteX26" fmla="*/ 2822614 w 3375064"/>
                    <a:gd name="connsiteY26" fmla="*/ 355600 h 2228850"/>
                    <a:gd name="connsiteX27" fmla="*/ 2752764 w 3375064"/>
                    <a:gd name="connsiteY27" fmla="*/ 165100 h 2228850"/>
                    <a:gd name="connsiteX28" fmla="*/ 2714664 w 3375064"/>
                    <a:gd name="connsiteY28" fmla="*/ 76200 h 2228850"/>
                    <a:gd name="connsiteX29" fmla="*/ 2657514 w 3375064"/>
                    <a:gd name="connsiteY29" fmla="*/ 50800 h 2228850"/>
                    <a:gd name="connsiteX30" fmla="*/ 2594014 w 3375064"/>
                    <a:gd name="connsiteY30" fmla="*/ 25400 h 2228850"/>
                    <a:gd name="connsiteX31" fmla="*/ 2397164 w 3375064"/>
                    <a:gd name="connsiteY31" fmla="*/ 0 h 2228850"/>
                    <a:gd name="connsiteX32" fmla="*/ 2359064 w 3375064"/>
                    <a:gd name="connsiteY32" fmla="*/ 57150 h 2228850"/>
                    <a:gd name="connsiteX33" fmla="*/ 2320964 w 3375064"/>
                    <a:gd name="connsiteY33" fmla="*/ 19050 h 2228850"/>
                    <a:gd name="connsiteX34" fmla="*/ 2193964 w 3375064"/>
                    <a:gd name="connsiteY34" fmla="*/ 19050 h 2228850"/>
                    <a:gd name="connsiteX35" fmla="*/ 2060614 w 3375064"/>
                    <a:gd name="connsiteY35" fmla="*/ 25400 h 2228850"/>
                    <a:gd name="connsiteX36" fmla="*/ 2035214 w 3375064"/>
                    <a:gd name="connsiteY36" fmla="*/ 57150 h 2228850"/>
                    <a:gd name="connsiteX37" fmla="*/ 1984414 w 3375064"/>
                    <a:gd name="connsiteY37" fmla="*/ 57150 h 2228850"/>
                    <a:gd name="connsiteX38" fmla="*/ 1965364 w 3375064"/>
                    <a:gd name="connsiteY38" fmla="*/ 50800 h 2228850"/>
                    <a:gd name="connsiteX39" fmla="*/ 2003464 w 3375064"/>
                    <a:gd name="connsiteY39" fmla="*/ 133350 h 2228850"/>
                    <a:gd name="connsiteX40" fmla="*/ 1939964 w 3375064"/>
                    <a:gd name="connsiteY40" fmla="*/ 209550 h 2228850"/>
                    <a:gd name="connsiteX41" fmla="*/ 1901864 w 3375064"/>
                    <a:gd name="connsiteY41" fmla="*/ 222250 h 2228850"/>
                    <a:gd name="connsiteX42" fmla="*/ 1851064 w 3375064"/>
                    <a:gd name="connsiteY42" fmla="*/ 234950 h 2228850"/>
                    <a:gd name="connsiteX43" fmla="*/ 1812964 w 3375064"/>
                    <a:gd name="connsiteY43" fmla="*/ 234950 h 2228850"/>
                    <a:gd name="connsiteX44" fmla="*/ 1812964 w 3375064"/>
                    <a:gd name="connsiteY44" fmla="*/ 279400 h 2228850"/>
                    <a:gd name="connsiteX45" fmla="*/ 1793914 w 3375064"/>
                    <a:gd name="connsiteY45" fmla="*/ 304800 h 2228850"/>
                    <a:gd name="connsiteX46" fmla="*/ 1838364 w 3375064"/>
                    <a:gd name="connsiteY46" fmla="*/ 349250 h 2228850"/>
                    <a:gd name="connsiteX47" fmla="*/ 1870114 w 3375064"/>
                    <a:gd name="connsiteY47" fmla="*/ 419100 h 2228850"/>
                    <a:gd name="connsiteX48" fmla="*/ 1895514 w 3375064"/>
                    <a:gd name="connsiteY48" fmla="*/ 431800 h 2228850"/>
                    <a:gd name="connsiteX49" fmla="*/ 1965364 w 3375064"/>
                    <a:gd name="connsiteY49" fmla="*/ 431800 h 2228850"/>
                    <a:gd name="connsiteX50" fmla="*/ 1965364 w 3375064"/>
                    <a:gd name="connsiteY50" fmla="*/ 501650 h 2228850"/>
                    <a:gd name="connsiteX51" fmla="*/ 2054264 w 3375064"/>
                    <a:gd name="connsiteY51" fmla="*/ 527050 h 2228850"/>
                    <a:gd name="connsiteX52" fmla="*/ 2200314 w 3375064"/>
                    <a:gd name="connsiteY52" fmla="*/ 533400 h 2228850"/>
                    <a:gd name="connsiteX53" fmla="*/ 2308264 w 3375064"/>
                    <a:gd name="connsiteY53" fmla="*/ 590550 h 2228850"/>
                    <a:gd name="connsiteX54" fmla="*/ 2320964 w 3375064"/>
                    <a:gd name="connsiteY54" fmla="*/ 723900 h 2228850"/>
                    <a:gd name="connsiteX55" fmla="*/ 2308264 w 3375064"/>
                    <a:gd name="connsiteY55" fmla="*/ 825500 h 2228850"/>
                    <a:gd name="connsiteX56" fmla="*/ 2232064 w 3375064"/>
                    <a:gd name="connsiteY56" fmla="*/ 838200 h 2228850"/>
                    <a:gd name="connsiteX57" fmla="*/ 2244764 w 3375064"/>
                    <a:gd name="connsiteY57" fmla="*/ 914400 h 2228850"/>
                    <a:gd name="connsiteX58" fmla="*/ 2251114 w 3375064"/>
                    <a:gd name="connsiteY58" fmla="*/ 952500 h 2228850"/>
                    <a:gd name="connsiteX59" fmla="*/ 2295564 w 3375064"/>
                    <a:gd name="connsiteY59" fmla="*/ 939800 h 2228850"/>
                    <a:gd name="connsiteX60" fmla="*/ 2289214 w 3375064"/>
                    <a:gd name="connsiteY60" fmla="*/ 1009650 h 2228850"/>
                    <a:gd name="connsiteX61" fmla="*/ 2282864 w 3375064"/>
                    <a:gd name="connsiteY61" fmla="*/ 1193800 h 2228850"/>
                    <a:gd name="connsiteX62" fmla="*/ 2270164 w 3375064"/>
                    <a:gd name="connsiteY62" fmla="*/ 1276350 h 2228850"/>
                    <a:gd name="connsiteX63" fmla="*/ 2232064 w 3375064"/>
                    <a:gd name="connsiteY63" fmla="*/ 1289050 h 2228850"/>
                    <a:gd name="connsiteX64" fmla="*/ 2193964 w 3375064"/>
                    <a:gd name="connsiteY64" fmla="*/ 1270000 h 2228850"/>
                    <a:gd name="connsiteX65" fmla="*/ 2174914 w 3375064"/>
                    <a:gd name="connsiteY65" fmla="*/ 1244600 h 2228850"/>
                    <a:gd name="connsiteX66" fmla="*/ 2168564 w 3375064"/>
                    <a:gd name="connsiteY66" fmla="*/ 1174750 h 2228850"/>
                    <a:gd name="connsiteX67" fmla="*/ 2162214 w 3375064"/>
                    <a:gd name="connsiteY67" fmla="*/ 1104900 h 2228850"/>
                    <a:gd name="connsiteX68" fmla="*/ 2111414 w 3375064"/>
                    <a:gd name="connsiteY68" fmla="*/ 1073150 h 2228850"/>
                    <a:gd name="connsiteX69" fmla="*/ 2047914 w 3375064"/>
                    <a:gd name="connsiteY69" fmla="*/ 1079500 h 2228850"/>
                    <a:gd name="connsiteX70" fmla="*/ 2009814 w 3375064"/>
                    <a:gd name="connsiteY70" fmla="*/ 1016000 h 2228850"/>
                    <a:gd name="connsiteX71" fmla="*/ 1946314 w 3375064"/>
                    <a:gd name="connsiteY71" fmla="*/ 984250 h 2228850"/>
                    <a:gd name="connsiteX72" fmla="*/ 1889164 w 3375064"/>
                    <a:gd name="connsiteY72" fmla="*/ 984250 h 2228850"/>
                    <a:gd name="connsiteX73" fmla="*/ 1806614 w 3375064"/>
                    <a:gd name="connsiteY73" fmla="*/ 939800 h 2228850"/>
                    <a:gd name="connsiteX74" fmla="*/ 1762164 w 3375064"/>
                    <a:gd name="connsiteY74" fmla="*/ 895350 h 2228850"/>
                    <a:gd name="connsiteX75" fmla="*/ 1673264 w 3375064"/>
                    <a:gd name="connsiteY75" fmla="*/ 863600 h 2228850"/>
                    <a:gd name="connsiteX76" fmla="*/ 1514514 w 3375064"/>
                    <a:gd name="connsiteY76" fmla="*/ 819150 h 2228850"/>
                    <a:gd name="connsiteX77" fmla="*/ 1451014 w 3375064"/>
                    <a:gd name="connsiteY77" fmla="*/ 787400 h 2228850"/>
                    <a:gd name="connsiteX78" fmla="*/ 1425614 w 3375064"/>
                    <a:gd name="connsiteY78" fmla="*/ 762000 h 2228850"/>
                    <a:gd name="connsiteX79" fmla="*/ 1368464 w 3375064"/>
                    <a:gd name="connsiteY79" fmla="*/ 762000 h 2228850"/>
                    <a:gd name="connsiteX80" fmla="*/ 1343064 w 3375064"/>
                    <a:gd name="connsiteY80" fmla="*/ 774700 h 2228850"/>
                    <a:gd name="connsiteX81" fmla="*/ 1304964 w 3375064"/>
                    <a:gd name="connsiteY81" fmla="*/ 762000 h 2228850"/>
                    <a:gd name="connsiteX82" fmla="*/ 1247814 w 3375064"/>
                    <a:gd name="connsiteY82" fmla="*/ 730250 h 2228850"/>
                    <a:gd name="connsiteX83" fmla="*/ 1228764 w 3375064"/>
                    <a:gd name="connsiteY83" fmla="*/ 730250 h 2228850"/>
                    <a:gd name="connsiteX84" fmla="*/ 1190664 w 3375064"/>
                    <a:gd name="connsiteY84" fmla="*/ 717550 h 2228850"/>
                    <a:gd name="connsiteX85" fmla="*/ 1139864 w 3375064"/>
                    <a:gd name="connsiteY85" fmla="*/ 717550 h 2228850"/>
                    <a:gd name="connsiteX86" fmla="*/ 1127164 w 3375064"/>
                    <a:gd name="connsiteY86" fmla="*/ 717550 h 2228850"/>
                    <a:gd name="connsiteX87" fmla="*/ 1190664 w 3375064"/>
                    <a:gd name="connsiteY87" fmla="*/ 609600 h 2228850"/>
                    <a:gd name="connsiteX88" fmla="*/ 1057314 w 3375064"/>
                    <a:gd name="connsiteY88" fmla="*/ 552450 h 2228850"/>
                    <a:gd name="connsiteX89" fmla="*/ 1038264 w 3375064"/>
                    <a:gd name="connsiteY89" fmla="*/ 628650 h 2228850"/>
                    <a:gd name="connsiteX90" fmla="*/ 895389 w 3375064"/>
                    <a:gd name="connsiteY90" fmla="*/ 663575 h 2228850"/>
                    <a:gd name="connsiteX91" fmla="*/ 765214 w 3375064"/>
                    <a:gd name="connsiteY91" fmla="*/ 615950 h 2228850"/>
                    <a:gd name="connsiteX92" fmla="*/ 733464 w 3375064"/>
                    <a:gd name="connsiteY92" fmla="*/ 688975 h 2228850"/>
                    <a:gd name="connsiteX93" fmla="*/ 555664 w 3375064"/>
                    <a:gd name="connsiteY93" fmla="*/ 644525 h 2228850"/>
                    <a:gd name="connsiteX94" fmla="*/ 492164 w 3375064"/>
                    <a:gd name="connsiteY94" fmla="*/ 812800 h 2228850"/>
                    <a:gd name="connsiteX95" fmla="*/ 419139 w 3375064"/>
                    <a:gd name="connsiteY95" fmla="*/ 1041400 h 2228850"/>
                    <a:gd name="connsiteX96" fmla="*/ 295314 w 3375064"/>
                    <a:gd name="connsiteY96" fmla="*/ 1104900 h 2228850"/>
                    <a:gd name="connsiteX97" fmla="*/ 171490 w 3375064"/>
                    <a:gd name="connsiteY97" fmla="*/ 1060450 h 2228850"/>
                    <a:gd name="connsiteX98" fmla="*/ 79415 w 3375064"/>
                    <a:gd name="connsiteY98" fmla="*/ 1098550 h 2228850"/>
                    <a:gd name="connsiteX99" fmla="*/ 15915 w 3375064"/>
                    <a:gd name="connsiteY99" fmla="*/ 1231900 h 2228850"/>
                    <a:gd name="connsiteX100" fmla="*/ 6391 w 3375064"/>
                    <a:gd name="connsiteY100" fmla="*/ 1374775 h 2228850"/>
                    <a:gd name="connsiteX101" fmla="*/ 66714 w 3375064"/>
                    <a:gd name="connsiteY101" fmla="*/ 1428750 h 2228850"/>
                    <a:gd name="connsiteX102" fmla="*/ 641389 w 3375064"/>
                    <a:gd name="connsiteY102" fmla="*/ 1622425 h 2228850"/>
                    <a:gd name="connsiteX103" fmla="*/ 841414 w 3375064"/>
                    <a:gd name="connsiteY103" fmla="*/ 1000125 h 2228850"/>
                    <a:gd name="connsiteX104" fmla="*/ 1965364 w 3375064"/>
                    <a:gd name="connsiteY104" fmla="*/ 1365250 h 2228850"/>
                    <a:gd name="connsiteX105" fmla="*/ 1676439 w 3375064"/>
                    <a:gd name="connsiteY105" fmla="*/ 1895475 h 2228850"/>
                    <a:gd name="connsiteX106" fmla="*/ 1736764 w 3375064"/>
                    <a:gd name="connsiteY106" fmla="*/ 1946275 h 2228850"/>
                    <a:gd name="connsiteX107" fmla="*/ 1749464 w 3375064"/>
                    <a:gd name="connsiteY107" fmla="*/ 2028825 h 2228850"/>
                    <a:gd name="connsiteX108" fmla="*/ 1920914 w 3375064"/>
                    <a:gd name="connsiteY108" fmla="*/ 2133600 h 2228850"/>
                    <a:gd name="connsiteX0" fmla="*/ 1935294 w 3389444"/>
                    <a:gd name="connsiteY0" fmla="*/ 2133600 h 2228850"/>
                    <a:gd name="connsiteX1" fmla="*/ 2055944 w 3389444"/>
                    <a:gd name="connsiteY1" fmla="*/ 1866900 h 2228850"/>
                    <a:gd name="connsiteX2" fmla="*/ 2138494 w 3389444"/>
                    <a:gd name="connsiteY2" fmla="*/ 1892300 h 2228850"/>
                    <a:gd name="connsiteX3" fmla="*/ 2195644 w 3389444"/>
                    <a:gd name="connsiteY3" fmla="*/ 1765300 h 2228850"/>
                    <a:gd name="connsiteX4" fmla="*/ 2487744 w 3389444"/>
                    <a:gd name="connsiteY4" fmla="*/ 1924050 h 2228850"/>
                    <a:gd name="connsiteX5" fmla="*/ 2436944 w 3389444"/>
                    <a:gd name="connsiteY5" fmla="*/ 2000250 h 2228850"/>
                    <a:gd name="connsiteX6" fmla="*/ 2411544 w 3389444"/>
                    <a:gd name="connsiteY6" fmla="*/ 2000250 h 2228850"/>
                    <a:gd name="connsiteX7" fmla="*/ 2392494 w 3389444"/>
                    <a:gd name="connsiteY7" fmla="*/ 2127250 h 2228850"/>
                    <a:gd name="connsiteX8" fmla="*/ 2741744 w 3389444"/>
                    <a:gd name="connsiteY8" fmla="*/ 2228850 h 2228850"/>
                    <a:gd name="connsiteX9" fmla="*/ 2779844 w 3389444"/>
                    <a:gd name="connsiteY9" fmla="*/ 2159000 h 2228850"/>
                    <a:gd name="connsiteX10" fmla="*/ 2843344 w 3389444"/>
                    <a:gd name="connsiteY10" fmla="*/ 2146300 h 2228850"/>
                    <a:gd name="connsiteX11" fmla="*/ 2824294 w 3389444"/>
                    <a:gd name="connsiteY11" fmla="*/ 2032000 h 2228850"/>
                    <a:gd name="connsiteX12" fmla="*/ 3256094 w 3389444"/>
                    <a:gd name="connsiteY12" fmla="*/ 2038350 h 2228850"/>
                    <a:gd name="connsiteX13" fmla="*/ 3389444 w 3389444"/>
                    <a:gd name="connsiteY13" fmla="*/ 1695450 h 2228850"/>
                    <a:gd name="connsiteX14" fmla="*/ 3287844 w 3389444"/>
                    <a:gd name="connsiteY14" fmla="*/ 1651000 h 2228850"/>
                    <a:gd name="connsiteX15" fmla="*/ 3217994 w 3389444"/>
                    <a:gd name="connsiteY15" fmla="*/ 1606550 h 2228850"/>
                    <a:gd name="connsiteX16" fmla="*/ 3116394 w 3389444"/>
                    <a:gd name="connsiteY16" fmla="*/ 1416050 h 2228850"/>
                    <a:gd name="connsiteX17" fmla="*/ 3065594 w 3389444"/>
                    <a:gd name="connsiteY17" fmla="*/ 1314450 h 2228850"/>
                    <a:gd name="connsiteX18" fmla="*/ 3065594 w 3389444"/>
                    <a:gd name="connsiteY18" fmla="*/ 1270000 h 2228850"/>
                    <a:gd name="connsiteX19" fmla="*/ 3027494 w 3389444"/>
                    <a:gd name="connsiteY19" fmla="*/ 1079500 h 2228850"/>
                    <a:gd name="connsiteX20" fmla="*/ 2951294 w 3389444"/>
                    <a:gd name="connsiteY20" fmla="*/ 882650 h 2228850"/>
                    <a:gd name="connsiteX21" fmla="*/ 2900494 w 3389444"/>
                    <a:gd name="connsiteY21" fmla="*/ 882650 h 2228850"/>
                    <a:gd name="connsiteX22" fmla="*/ 2887794 w 3389444"/>
                    <a:gd name="connsiteY22" fmla="*/ 819150 h 2228850"/>
                    <a:gd name="connsiteX23" fmla="*/ 2887794 w 3389444"/>
                    <a:gd name="connsiteY23" fmla="*/ 819150 h 2228850"/>
                    <a:gd name="connsiteX24" fmla="*/ 2944944 w 3389444"/>
                    <a:gd name="connsiteY24" fmla="*/ 819150 h 2228850"/>
                    <a:gd name="connsiteX25" fmla="*/ 2900494 w 3389444"/>
                    <a:gd name="connsiteY25" fmla="*/ 622300 h 2228850"/>
                    <a:gd name="connsiteX26" fmla="*/ 2836994 w 3389444"/>
                    <a:gd name="connsiteY26" fmla="*/ 355600 h 2228850"/>
                    <a:gd name="connsiteX27" fmla="*/ 2767144 w 3389444"/>
                    <a:gd name="connsiteY27" fmla="*/ 165100 h 2228850"/>
                    <a:gd name="connsiteX28" fmla="*/ 2729044 w 3389444"/>
                    <a:gd name="connsiteY28" fmla="*/ 76200 h 2228850"/>
                    <a:gd name="connsiteX29" fmla="*/ 2671894 w 3389444"/>
                    <a:gd name="connsiteY29" fmla="*/ 50800 h 2228850"/>
                    <a:gd name="connsiteX30" fmla="*/ 2608394 w 3389444"/>
                    <a:gd name="connsiteY30" fmla="*/ 25400 h 2228850"/>
                    <a:gd name="connsiteX31" fmla="*/ 2411544 w 3389444"/>
                    <a:gd name="connsiteY31" fmla="*/ 0 h 2228850"/>
                    <a:gd name="connsiteX32" fmla="*/ 2373444 w 3389444"/>
                    <a:gd name="connsiteY32" fmla="*/ 57150 h 2228850"/>
                    <a:gd name="connsiteX33" fmla="*/ 2335344 w 3389444"/>
                    <a:gd name="connsiteY33" fmla="*/ 19050 h 2228850"/>
                    <a:gd name="connsiteX34" fmla="*/ 2208344 w 3389444"/>
                    <a:gd name="connsiteY34" fmla="*/ 19050 h 2228850"/>
                    <a:gd name="connsiteX35" fmla="*/ 2074994 w 3389444"/>
                    <a:gd name="connsiteY35" fmla="*/ 25400 h 2228850"/>
                    <a:gd name="connsiteX36" fmla="*/ 2049594 w 3389444"/>
                    <a:gd name="connsiteY36" fmla="*/ 57150 h 2228850"/>
                    <a:gd name="connsiteX37" fmla="*/ 1998794 w 3389444"/>
                    <a:gd name="connsiteY37" fmla="*/ 57150 h 2228850"/>
                    <a:gd name="connsiteX38" fmla="*/ 1979744 w 3389444"/>
                    <a:gd name="connsiteY38" fmla="*/ 50800 h 2228850"/>
                    <a:gd name="connsiteX39" fmla="*/ 2017844 w 3389444"/>
                    <a:gd name="connsiteY39" fmla="*/ 133350 h 2228850"/>
                    <a:gd name="connsiteX40" fmla="*/ 1954344 w 3389444"/>
                    <a:gd name="connsiteY40" fmla="*/ 209550 h 2228850"/>
                    <a:gd name="connsiteX41" fmla="*/ 1916244 w 3389444"/>
                    <a:gd name="connsiteY41" fmla="*/ 222250 h 2228850"/>
                    <a:gd name="connsiteX42" fmla="*/ 1865444 w 3389444"/>
                    <a:gd name="connsiteY42" fmla="*/ 234950 h 2228850"/>
                    <a:gd name="connsiteX43" fmla="*/ 1827344 w 3389444"/>
                    <a:gd name="connsiteY43" fmla="*/ 234950 h 2228850"/>
                    <a:gd name="connsiteX44" fmla="*/ 1827344 w 3389444"/>
                    <a:gd name="connsiteY44" fmla="*/ 279400 h 2228850"/>
                    <a:gd name="connsiteX45" fmla="*/ 1808294 w 3389444"/>
                    <a:gd name="connsiteY45" fmla="*/ 304800 h 2228850"/>
                    <a:gd name="connsiteX46" fmla="*/ 1852744 w 3389444"/>
                    <a:gd name="connsiteY46" fmla="*/ 349250 h 2228850"/>
                    <a:gd name="connsiteX47" fmla="*/ 1884494 w 3389444"/>
                    <a:gd name="connsiteY47" fmla="*/ 419100 h 2228850"/>
                    <a:gd name="connsiteX48" fmla="*/ 1909894 w 3389444"/>
                    <a:gd name="connsiteY48" fmla="*/ 431800 h 2228850"/>
                    <a:gd name="connsiteX49" fmla="*/ 1979744 w 3389444"/>
                    <a:gd name="connsiteY49" fmla="*/ 431800 h 2228850"/>
                    <a:gd name="connsiteX50" fmla="*/ 1979744 w 3389444"/>
                    <a:gd name="connsiteY50" fmla="*/ 501650 h 2228850"/>
                    <a:gd name="connsiteX51" fmla="*/ 2068644 w 3389444"/>
                    <a:gd name="connsiteY51" fmla="*/ 527050 h 2228850"/>
                    <a:gd name="connsiteX52" fmla="*/ 2214694 w 3389444"/>
                    <a:gd name="connsiteY52" fmla="*/ 533400 h 2228850"/>
                    <a:gd name="connsiteX53" fmla="*/ 2322644 w 3389444"/>
                    <a:gd name="connsiteY53" fmla="*/ 590550 h 2228850"/>
                    <a:gd name="connsiteX54" fmla="*/ 2335344 w 3389444"/>
                    <a:gd name="connsiteY54" fmla="*/ 723900 h 2228850"/>
                    <a:gd name="connsiteX55" fmla="*/ 2322644 w 3389444"/>
                    <a:gd name="connsiteY55" fmla="*/ 825500 h 2228850"/>
                    <a:gd name="connsiteX56" fmla="*/ 2246444 w 3389444"/>
                    <a:gd name="connsiteY56" fmla="*/ 838200 h 2228850"/>
                    <a:gd name="connsiteX57" fmla="*/ 2259144 w 3389444"/>
                    <a:gd name="connsiteY57" fmla="*/ 914400 h 2228850"/>
                    <a:gd name="connsiteX58" fmla="*/ 2265494 w 3389444"/>
                    <a:gd name="connsiteY58" fmla="*/ 952500 h 2228850"/>
                    <a:gd name="connsiteX59" fmla="*/ 2309944 w 3389444"/>
                    <a:gd name="connsiteY59" fmla="*/ 939800 h 2228850"/>
                    <a:gd name="connsiteX60" fmla="*/ 2303594 w 3389444"/>
                    <a:gd name="connsiteY60" fmla="*/ 1009650 h 2228850"/>
                    <a:gd name="connsiteX61" fmla="*/ 2297244 w 3389444"/>
                    <a:gd name="connsiteY61" fmla="*/ 1193800 h 2228850"/>
                    <a:gd name="connsiteX62" fmla="*/ 2284544 w 3389444"/>
                    <a:gd name="connsiteY62" fmla="*/ 1276350 h 2228850"/>
                    <a:gd name="connsiteX63" fmla="*/ 2246444 w 3389444"/>
                    <a:gd name="connsiteY63" fmla="*/ 1289050 h 2228850"/>
                    <a:gd name="connsiteX64" fmla="*/ 2208344 w 3389444"/>
                    <a:gd name="connsiteY64" fmla="*/ 1270000 h 2228850"/>
                    <a:gd name="connsiteX65" fmla="*/ 2189294 w 3389444"/>
                    <a:gd name="connsiteY65" fmla="*/ 1244600 h 2228850"/>
                    <a:gd name="connsiteX66" fmla="*/ 2182944 w 3389444"/>
                    <a:gd name="connsiteY66" fmla="*/ 1174750 h 2228850"/>
                    <a:gd name="connsiteX67" fmla="*/ 2176594 w 3389444"/>
                    <a:gd name="connsiteY67" fmla="*/ 1104900 h 2228850"/>
                    <a:gd name="connsiteX68" fmla="*/ 2125794 w 3389444"/>
                    <a:gd name="connsiteY68" fmla="*/ 1073150 h 2228850"/>
                    <a:gd name="connsiteX69" fmla="*/ 2062294 w 3389444"/>
                    <a:gd name="connsiteY69" fmla="*/ 1079500 h 2228850"/>
                    <a:gd name="connsiteX70" fmla="*/ 2024194 w 3389444"/>
                    <a:gd name="connsiteY70" fmla="*/ 1016000 h 2228850"/>
                    <a:gd name="connsiteX71" fmla="*/ 1960694 w 3389444"/>
                    <a:gd name="connsiteY71" fmla="*/ 984250 h 2228850"/>
                    <a:gd name="connsiteX72" fmla="*/ 1903544 w 3389444"/>
                    <a:gd name="connsiteY72" fmla="*/ 984250 h 2228850"/>
                    <a:gd name="connsiteX73" fmla="*/ 1820994 w 3389444"/>
                    <a:gd name="connsiteY73" fmla="*/ 939800 h 2228850"/>
                    <a:gd name="connsiteX74" fmla="*/ 1776544 w 3389444"/>
                    <a:gd name="connsiteY74" fmla="*/ 895350 h 2228850"/>
                    <a:gd name="connsiteX75" fmla="*/ 1687644 w 3389444"/>
                    <a:gd name="connsiteY75" fmla="*/ 863600 h 2228850"/>
                    <a:gd name="connsiteX76" fmla="*/ 1528894 w 3389444"/>
                    <a:gd name="connsiteY76" fmla="*/ 819150 h 2228850"/>
                    <a:gd name="connsiteX77" fmla="*/ 1465394 w 3389444"/>
                    <a:gd name="connsiteY77" fmla="*/ 787400 h 2228850"/>
                    <a:gd name="connsiteX78" fmla="*/ 1439994 w 3389444"/>
                    <a:gd name="connsiteY78" fmla="*/ 762000 h 2228850"/>
                    <a:gd name="connsiteX79" fmla="*/ 1382844 w 3389444"/>
                    <a:gd name="connsiteY79" fmla="*/ 762000 h 2228850"/>
                    <a:gd name="connsiteX80" fmla="*/ 1357444 w 3389444"/>
                    <a:gd name="connsiteY80" fmla="*/ 774700 h 2228850"/>
                    <a:gd name="connsiteX81" fmla="*/ 1319344 w 3389444"/>
                    <a:gd name="connsiteY81" fmla="*/ 762000 h 2228850"/>
                    <a:gd name="connsiteX82" fmla="*/ 1262194 w 3389444"/>
                    <a:gd name="connsiteY82" fmla="*/ 730250 h 2228850"/>
                    <a:gd name="connsiteX83" fmla="*/ 1243144 w 3389444"/>
                    <a:gd name="connsiteY83" fmla="*/ 730250 h 2228850"/>
                    <a:gd name="connsiteX84" fmla="*/ 1205044 w 3389444"/>
                    <a:gd name="connsiteY84" fmla="*/ 717550 h 2228850"/>
                    <a:gd name="connsiteX85" fmla="*/ 1154244 w 3389444"/>
                    <a:gd name="connsiteY85" fmla="*/ 717550 h 2228850"/>
                    <a:gd name="connsiteX86" fmla="*/ 1141544 w 3389444"/>
                    <a:gd name="connsiteY86" fmla="*/ 717550 h 2228850"/>
                    <a:gd name="connsiteX87" fmla="*/ 1205044 w 3389444"/>
                    <a:gd name="connsiteY87" fmla="*/ 609600 h 2228850"/>
                    <a:gd name="connsiteX88" fmla="*/ 1071694 w 3389444"/>
                    <a:gd name="connsiteY88" fmla="*/ 552450 h 2228850"/>
                    <a:gd name="connsiteX89" fmla="*/ 1052644 w 3389444"/>
                    <a:gd name="connsiteY89" fmla="*/ 628650 h 2228850"/>
                    <a:gd name="connsiteX90" fmla="*/ 909769 w 3389444"/>
                    <a:gd name="connsiteY90" fmla="*/ 663575 h 2228850"/>
                    <a:gd name="connsiteX91" fmla="*/ 779594 w 3389444"/>
                    <a:gd name="connsiteY91" fmla="*/ 615950 h 2228850"/>
                    <a:gd name="connsiteX92" fmla="*/ 747844 w 3389444"/>
                    <a:gd name="connsiteY92" fmla="*/ 688975 h 2228850"/>
                    <a:gd name="connsiteX93" fmla="*/ 570044 w 3389444"/>
                    <a:gd name="connsiteY93" fmla="*/ 644525 h 2228850"/>
                    <a:gd name="connsiteX94" fmla="*/ 506544 w 3389444"/>
                    <a:gd name="connsiteY94" fmla="*/ 812800 h 2228850"/>
                    <a:gd name="connsiteX95" fmla="*/ 433519 w 3389444"/>
                    <a:gd name="connsiteY95" fmla="*/ 1041400 h 2228850"/>
                    <a:gd name="connsiteX96" fmla="*/ 309694 w 3389444"/>
                    <a:gd name="connsiteY96" fmla="*/ 1104900 h 2228850"/>
                    <a:gd name="connsiteX97" fmla="*/ 185870 w 3389444"/>
                    <a:gd name="connsiteY97" fmla="*/ 1060450 h 2228850"/>
                    <a:gd name="connsiteX98" fmla="*/ 93795 w 3389444"/>
                    <a:gd name="connsiteY98" fmla="*/ 1098550 h 2228850"/>
                    <a:gd name="connsiteX99" fmla="*/ 30295 w 3389444"/>
                    <a:gd name="connsiteY99" fmla="*/ 1231900 h 2228850"/>
                    <a:gd name="connsiteX100" fmla="*/ 1721 w 3389444"/>
                    <a:gd name="connsiteY100" fmla="*/ 1397000 h 2228850"/>
                    <a:gd name="connsiteX101" fmla="*/ 81094 w 3389444"/>
                    <a:gd name="connsiteY101" fmla="*/ 1428750 h 2228850"/>
                    <a:gd name="connsiteX102" fmla="*/ 655769 w 3389444"/>
                    <a:gd name="connsiteY102" fmla="*/ 1622425 h 2228850"/>
                    <a:gd name="connsiteX103" fmla="*/ 855794 w 3389444"/>
                    <a:gd name="connsiteY103" fmla="*/ 1000125 h 2228850"/>
                    <a:gd name="connsiteX104" fmla="*/ 1979744 w 3389444"/>
                    <a:gd name="connsiteY104" fmla="*/ 1365250 h 2228850"/>
                    <a:gd name="connsiteX105" fmla="*/ 1690819 w 3389444"/>
                    <a:gd name="connsiteY105" fmla="*/ 1895475 h 2228850"/>
                    <a:gd name="connsiteX106" fmla="*/ 1751144 w 3389444"/>
                    <a:gd name="connsiteY106" fmla="*/ 1946275 h 2228850"/>
                    <a:gd name="connsiteX107" fmla="*/ 1763844 w 3389444"/>
                    <a:gd name="connsiteY107" fmla="*/ 2028825 h 2228850"/>
                    <a:gd name="connsiteX108" fmla="*/ 1935294 w 3389444"/>
                    <a:gd name="connsiteY108" fmla="*/ 2133600 h 2228850"/>
                    <a:gd name="connsiteX0" fmla="*/ 1935294 w 3389444"/>
                    <a:gd name="connsiteY0" fmla="*/ 2133600 h 2228850"/>
                    <a:gd name="connsiteX1" fmla="*/ 2055944 w 3389444"/>
                    <a:gd name="connsiteY1" fmla="*/ 1866900 h 2228850"/>
                    <a:gd name="connsiteX2" fmla="*/ 2138494 w 3389444"/>
                    <a:gd name="connsiteY2" fmla="*/ 1892300 h 2228850"/>
                    <a:gd name="connsiteX3" fmla="*/ 2195644 w 3389444"/>
                    <a:gd name="connsiteY3" fmla="*/ 1765300 h 2228850"/>
                    <a:gd name="connsiteX4" fmla="*/ 2487744 w 3389444"/>
                    <a:gd name="connsiteY4" fmla="*/ 1924050 h 2228850"/>
                    <a:gd name="connsiteX5" fmla="*/ 2436944 w 3389444"/>
                    <a:gd name="connsiteY5" fmla="*/ 2000250 h 2228850"/>
                    <a:gd name="connsiteX6" fmla="*/ 2411544 w 3389444"/>
                    <a:gd name="connsiteY6" fmla="*/ 2000250 h 2228850"/>
                    <a:gd name="connsiteX7" fmla="*/ 2392494 w 3389444"/>
                    <a:gd name="connsiteY7" fmla="*/ 2127250 h 2228850"/>
                    <a:gd name="connsiteX8" fmla="*/ 2741744 w 3389444"/>
                    <a:gd name="connsiteY8" fmla="*/ 2228850 h 2228850"/>
                    <a:gd name="connsiteX9" fmla="*/ 2779844 w 3389444"/>
                    <a:gd name="connsiteY9" fmla="*/ 2159000 h 2228850"/>
                    <a:gd name="connsiteX10" fmla="*/ 2843344 w 3389444"/>
                    <a:gd name="connsiteY10" fmla="*/ 2146300 h 2228850"/>
                    <a:gd name="connsiteX11" fmla="*/ 2824294 w 3389444"/>
                    <a:gd name="connsiteY11" fmla="*/ 2032000 h 2228850"/>
                    <a:gd name="connsiteX12" fmla="*/ 3256094 w 3389444"/>
                    <a:gd name="connsiteY12" fmla="*/ 2038350 h 2228850"/>
                    <a:gd name="connsiteX13" fmla="*/ 3389444 w 3389444"/>
                    <a:gd name="connsiteY13" fmla="*/ 1695450 h 2228850"/>
                    <a:gd name="connsiteX14" fmla="*/ 3287844 w 3389444"/>
                    <a:gd name="connsiteY14" fmla="*/ 1651000 h 2228850"/>
                    <a:gd name="connsiteX15" fmla="*/ 3217994 w 3389444"/>
                    <a:gd name="connsiteY15" fmla="*/ 1606550 h 2228850"/>
                    <a:gd name="connsiteX16" fmla="*/ 3116394 w 3389444"/>
                    <a:gd name="connsiteY16" fmla="*/ 1416050 h 2228850"/>
                    <a:gd name="connsiteX17" fmla="*/ 3065594 w 3389444"/>
                    <a:gd name="connsiteY17" fmla="*/ 1314450 h 2228850"/>
                    <a:gd name="connsiteX18" fmla="*/ 3065594 w 3389444"/>
                    <a:gd name="connsiteY18" fmla="*/ 1270000 h 2228850"/>
                    <a:gd name="connsiteX19" fmla="*/ 3027494 w 3389444"/>
                    <a:gd name="connsiteY19" fmla="*/ 1079500 h 2228850"/>
                    <a:gd name="connsiteX20" fmla="*/ 2951294 w 3389444"/>
                    <a:gd name="connsiteY20" fmla="*/ 882650 h 2228850"/>
                    <a:gd name="connsiteX21" fmla="*/ 2900494 w 3389444"/>
                    <a:gd name="connsiteY21" fmla="*/ 882650 h 2228850"/>
                    <a:gd name="connsiteX22" fmla="*/ 2887794 w 3389444"/>
                    <a:gd name="connsiteY22" fmla="*/ 819150 h 2228850"/>
                    <a:gd name="connsiteX23" fmla="*/ 2887794 w 3389444"/>
                    <a:gd name="connsiteY23" fmla="*/ 819150 h 2228850"/>
                    <a:gd name="connsiteX24" fmla="*/ 2944944 w 3389444"/>
                    <a:gd name="connsiteY24" fmla="*/ 819150 h 2228850"/>
                    <a:gd name="connsiteX25" fmla="*/ 2900494 w 3389444"/>
                    <a:gd name="connsiteY25" fmla="*/ 622300 h 2228850"/>
                    <a:gd name="connsiteX26" fmla="*/ 2836994 w 3389444"/>
                    <a:gd name="connsiteY26" fmla="*/ 355600 h 2228850"/>
                    <a:gd name="connsiteX27" fmla="*/ 2767144 w 3389444"/>
                    <a:gd name="connsiteY27" fmla="*/ 165100 h 2228850"/>
                    <a:gd name="connsiteX28" fmla="*/ 2729044 w 3389444"/>
                    <a:gd name="connsiteY28" fmla="*/ 76200 h 2228850"/>
                    <a:gd name="connsiteX29" fmla="*/ 2671894 w 3389444"/>
                    <a:gd name="connsiteY29" fmla="*/ 50800 h 2228850"/>
                    <a:gd name="connsiteX30" fmla="*/ 2608394 w 3389444"/>
                    <a:gd name="connsiteY30" fmla="*/ 25400 h 2228850"/>
                    <a:gd name="connsiteX31" fmla="*/ 2411544 w 3389444"/>
                    <a:gd name="connsiteY31" fmla="*/ 0 h 2228850"/>
                    <a:gd name="connsiteX32" fmla="*/ 2373444 w 3389444"/>
                    <a:gd name="connsiteY32" fmla="*/ 57150 h 2228850"/>
                    <a:gd name="connsiteX33" fmla="*/ 2335344 w 3389444"/>
                    <a:gd name="connsiteY33" fmla="*/ 19050 h 2228850"/>
                    <a:gd name="connsiteX34" fmla="*/ 2208344 w 3389444"/>
                    <a:gd name="connsiteY34" fmla="*/ 19050 h 2228850"/>
                    <a:gd name="connsiteX35" fmla="*/ 2074994 w 3389444"/>
                    <a:gd name="connsiteY35" fmla="*/ 25400 h 2228850"/>
                    <a:gd name="connsiteX36" fmla="*/ 2049594 w 3389444"/>
                    <a:gd name="connsiteY36" fmla="*/ 57150 h 2228850"/>
                    <a:gd name="connsiteX37" fmla="*/ 1998794 w 3389444"/>
                    <a:gd name="connsiteY37" fmla="*/ 57150 h 2228850"/>
                    <a:gd name="connsiteX38" fmla="*/ 1979744 w 3389444"/>
                    <a:gd name="connsiteY38" fmla="*/ 50800 h 2228850"/>
                    <a:gd name="connsiteX39" fmla="*/ 2017844 w 3389444"/>
                    <a:gd name="connsiteY39" fmla="*/ 133350 h 2228850"/>
                    <a:gd name="connsiteX40" fmla="*/ 1954344 w 3389444"/>
                    <a:gd name="connsiteY40" fmla="*/ 209550 h 2228850"/>
                    <a:gd name="connsiteX41" fmla="*/ 1916244 w 3389444"/>
                    <a:gd name="connsiteY41" fmla="*/ 222250 h 2228850"/>
                    <a:gd name="connsiteX42" fmla="*/ 1865444 w 3389444"/>
                    <a:gd name="connsiteY42" fmla="*/ 234950 h 2228850"/>
                    <a:gd name="connsiteX43" fmla="*/ 1827344 w 3389444"/>
                    <a:gd name="connsiteY43" fmla="*/ 234950 h 2228850"/>
                    <a:gd name="connsiteX44" fmla="*/ 1827344 w 3389444"/>
                    <a:gd name="connsiteY44" fmla="*/ 279400 h 2228850"/>
                    <a:gd name="connsiteX45" fmla="*/ 1808294 w 3389444"/>
                    <a:gd name="connsiteY45" fmla="*/ 304800 h 2228850"/>
                    <a:gd name="connsiteX46" fmla="*/ 1852744 w 3389444"/>
                    <a:gd name="connsiteY46" fmla="*/ 349250 h 2228850"/>
                    <a:gd name="connsiteX47" fmla="*/ 1884494 w 3389444"/>
                    <a:gd name="connsiteY47" fmla="*/ 419100 h 2228850"/>
                    <a:gd name="connsiteX48" fmla="*/ 1909894 w 3389444"/>
                    <a:gd name="connsiteY48" fmla="*/ 431800 h 2228850"/>
                    <a:gd name="connsiteX49" fmla="*/ 1979744 w 3389444"/>
                    <a:gd name="connsiteY49" fmla="*/ 431800 h 2228850"/>
                    <a:gd name="connsiteX50" fmla="*/ 1979744 w 3389444"/>
                    <a:gd name="connsiteY50" fmla="*/ 501650 h 2228850"/>
                    <a:gd name="connsiteX51" fmla="*/ 2068644 w 3389444"/>
                    <a:gd name="connsiteY51" fmla="*/ 527050 h 2228850"/>
                    <a:gd name="connsiteX52" fmla="*/ 2214694 w 3389444"/>
                    <a:gd name="connsiteY52" fmla="*/ 533400 h 2228850"/>
                    <a:gd name="connsiteX53" fmla="*/ 2322644 w 3389444"/>
                    <a:gd name="connsiteY53" fmla="*/ 590550 h 2228850"/>
                    <a:gd name="connsiteX54" fmla="*/ 2335344 w 3389444"/>
                    <a:gd name="connsiteY54" fmla="*/ 723900 h 2228850"/>
                    <a:gd name="connsiteX55" fmla="*/ 2322644 w 3389444"/>
                    <a:gd name="connsiteY55" fmla="*/ 825500 h 2228850"/>
                    <a:gd name="connsiteX56" fmla="*/ 2246444 w 3389444"/>
                    <a:gd name="connsiteY56" fmla="*/ 838200 h 2228850"/>
                    <a:gd name="connsiteX57" fmla="*/ 2259144 w 3389444"/>
                    <a:gd name="connsiteY57" fmla="*/ 914400 h 2228850"/>
                    <a:gd name="connsiteX58" fmla="*/ 2265494 w 3389444"/>
                    <a:gd name="connsiteY58" fmla="*/ 952500 h 2228850"/>
                    <a:gd name="connsiteX59" fmla="*/ 2309944 w 3389444"/>
                    <a:gd name="connsiteY59" fmla="*/ 939800 h 2228850"/>
                    <a:gd name="connsiteX60" fmla="*/ 2303594 w 3389444"/>
                    <a:gd name="connsiteY60" fmla="*/ 1009650 h 2228850"/>
                    <a:gd name="connsiteX61" fmla="*/ 2297244 w 3389444"/>
                    <a:gd name="connsiteY61" fmla="*/ 1193800 h 2228850"/>
                    <a:gd name="connsiteX62" fmla="*/ 2284544 w 3389444"/>
                    <a:gd name="connsiteY62" fmla="*/ 1276350 h 2228850"/>
                    <a:gd name="connsiteX63" fmla="*/ 2246444 w 3389444"/>
                    <a:gd name="connsiteY63" fmla="*/ 1289050 h 2228850"/>
                    <a:gd name="connsiteX64" fmla="*/ 2208344 w 3389444"/>
                    <a:gd name="connsiteY64" fmla="*/ 1270000 h 2228850"/>
                    <a:gd name="connsiteX65" fmla="*/ 2189294 w 3389444"/>
                    <a:gd name="connsiteY65" fmla="*/ 1244600 h 2228850"/>
                    <a:gd name="connsiteX66" fmla="*/ 2182944 w 3389444"/>
                    <a:gd name="connsiteY66" fmla="*/ 1174750 h 2228850"/>
                    <a:gd name="connsiteX67" fmla="*/ 2176594 w 3389444"/>
                    <a:gd name="connsiteY67" fmla="*/ 1104900 h 2228850"/>
                    <a:gd name="connsiteX68" fmla="*/ 2125794 w 3389444"/>
                    <a:gd name="connsiteY68" fmla="*/ 1073150 h 2228850"/>
                    <a:gd name="connsiteX69" fmla="*/ 2062294 w 3389444"/>
                    <a:gd name="connsiteY69" fmla="*/ 1079500 h 2228850"/>
                    <a:gd name="connsiteX70" fmla="*/ 2024194 w 3389444"/>
                    <a:gd name="connsiteY70" fmla="*/ 1016000 h 2228850"/>
                    <a:gd name="connsiteX71" fmla="*/ 2001969 w 3389444"/>
                    <a:gd name="connsiteY71" fmla="*/ 971550 h 2228850"/>
                    <a:gd name="connsiteX72" fmla="*/ 1903544 w 3389444"/>
                    <a:gd name="connsiteY72" fmla="*/ 984250 h 2228850"/>
                    <a:gd name="connsiteX73" fmla="*/ 1820994 w 3389444"/>
                    <a:gd name="connsiteY73" fmla="*/ 939800 h 2228850"/>
                    <a:gd name="connsiteX74" fmla="*/ 1776544 w 3389444"/>
                    <a:gd name="connsiteY74" fmla="*/ 895350 h 2228850"/>
                    <a:gd name="connsiteX75" fmla="*/ 1687644 w 3389444"/>
                    <a:gd name="connsiteY75" fmla="*/ 863600 h 2228850"/>
                    <a:gd name="connsiteX76" fmla="*/ 1528894 w 3389444"/>
                    <a:gd name="connsiteY76" fmla="*/ 819150 h 2228850"/>
                    <a:gd name="connsiteX77" fmla="*/ 1465394 w 3389444"/>
                    <a:gd name="connsiteY77" fmla="*/ 787400 h 2228850"/>
                    <a:gd name="connsiteX78" fmla="*/ 1439994 w 3389444"/>
                    <a:gd name="connsiteY78" fmla="*/ 762000 h 2228850"/>
                    <a:gd name="connsiteX79" fmla="*/ 1382844 w 3389444"/>
                    <a:gd name="connsiteY79" fmla="*/ 762000 h 2228850"/>
                    <a:gd name="connsiteX80" fmla="*/ 1357444 w 3389444"/>
                    <a:gd name="connsiteY80" fmla="*/ 774700 h 2228850"/>
                    <a:gd name="connsiteX81" fmla="*/ 1319344 w 3389444"/>
                    <a:gd name="connsiteY81" fmla="*/ 762000 h 2228850"/>
                    <a:gd name="connsiteX82" fmla="*/ 1262194 w 3389444"/>
                    <a:gd name="connsiteY82" fmla="*/ 730250 h 2228850"/>
                    <a:gd name="connsiteX83" fmla="*/ 1243144 w 3389444"/>
                    <a:gd name="connsiteY83" fmla="*/ 730250 h 2228850"/>
                    <a:gd name="connsiteX84" fmla="*/ 1205044 w 3389444"/>
                    <a:gd name="connsiteY84" fmla="*/ 717550 h 2228850"/>
                    <a:gd name="connsiteX85" fmla="*/ 1154244 w 3389444"/>
                    <a:gd name="connsiteY85" fmla="*/ 717550 h 2228850"/>
                    <a:gd name="connsiteX86" fmla="*/ 1141544 w 3389444"/>
                    <a:gd name="connsiteY86" fmla="*/ 717550 h 2228850"/>
                    <a:gd name="connsiteX87" fmla="*/ 1205044 w 3389444"/>
                    <a:gd name="connsiteY87" fmla="*/ 609600 h 2228850"/>
                    <a:gd name="connsiteX88" fmla="*/ 1071694 w 3389444"/>
                    <a:gd name="connsiteY88" fmla="*/ 552450 h 2228850"/>
                    <a:gd name="connsiteX89" fmla="*/ 1052644 w 3389444"/>
                    <a:gd name="connsiteY89" fmla="*/ 628650 h 2228850"/>
                    <a:gd name="connsiteX90" fmla="*/ 909769 w 3389444"/>
                    <a:gd name="connsiteY90" fmla="*/ 663575 h 2228850"/>
                    <a:gd name="connsiteX91" fmla="*/ 779594 w 3389444"/>
                    <a:gd name="connsiteY91" fmla="*/ 615950 h 2228850"/>
                    <a:gd name="connsiteX92" fmla="*/ 747844 w 3389444"/>
                    <a:gd name="connsiteY92" fmla="*/ 688975 h 2228850"/>
                    <a:gd name="connsiteX93" fmla="*/ 570044 w 3389444"/>
                    <a:gd name="connsiteY93" fmla="*/ 644525 h 2228850"/>
                    <a:gd name="connsiteX94" fmla="*/ 506544 w 3389444"/>
                    <a:gd name="connsiteY94" fmla="*/ 812800 h 2228850"/>
                    <a:gd name="connsiteX95" fmla="*/ 433519 w 3389444"/>
                    <a:gd name="connsiteY95" fmla="*/ 1041400 h 2228850"/>
                    <a:gd name="connsiteX96" fmla="*/ 309694 w 3389444"/>
                    <a:gd name="connsiteY96" fmla="*/ 1104900 h 2228850"/>
                    <a:gd name="connsiteX97" fmla="*/ 185870 w 3389444"/>
                    <a:gd name="connsiteY97" fmla="*/ 1060450 h 2228850"/>
                    <a:gd name="connsiteX98" fmla="*/ 93795 w 3389444"/>
                    <a:gd name="connsiteY98" fmla="*/ 1098550 h 2228850"/>
                    <a:gd name="connsiteX99" fmla="*/ 30295 w 3389444"/>
                    <a:gd name="connsiteY99" fmla="*/ 1231900 h 2228850"/>
                    <a:gd name="connsiteX100" fmla="*/ 1721 w 3389444"/>
                    <a:gd name="connsiteY100" fmla="*/ 1397000 h 2228850"/>
                    <a:gd name="connsiteX101" fmla="*/ 81094 w 3389444"/>
                    <a:gd name="connsiteY101" fmla="*/ 1428750 h 2228850"/>
                    <a:gd name="connsiteX102" fmla="*/ 655769 w 3389444"/>
                    <a:gd name="connsiteY102" fmla="*/ 1622425 h 2228850"/>
                    <a:gd name="connsiteX103" fmla="*/ 855794 w 3389444"/>
                    <a:gd name="connsiteY103" fmla="*/ 1000125 h 2228850"/>
                    <a:gd name="connsiteX104" fmla="*/ 1979744 w 3389444"/>
                    <a:gd name="connsiteY104" fmla="*/ 1365250 h 2228850"/>
                    <a:gd name="connsiteX105" fmla="*/ 1690819 w 3389444"/>
                    <a:gd name="connsiteY105" fmla="*/ 1895475 h 2228850"/>
                    <a:gd name="connsiteX106" fmla="*/ 1751144 w 3389444"/>
                    <a:gd name="connsiteY106" fmla="*/ 1946275 h 2228850"/>
                    <a:gd name="connsiteX107" fmla="*/ 1763844 w 3389444"/>
                    <a:gd name="connsiteY107" fmla="*/ 2028825 h 2228850"/>
                    <a:gd name="connsiteX108" fmla="*/ 1935294 w 3389444"/>
                    <a:gd name="connsiteY108" fmla="*/ 213360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389444" h="2228850">
                      <a:moveTo>
                        <a:pt x="1935294" y="2133600"/>
                      </a:moveTo>
                      <a:lnTo>
                        <a:pt x="2055944" y="1866900"/>
                      </a:lnTo>
                      <a:lnTo>
                        <a:pt x="2138494" y="1892300"/>
                      </a:lnTo>
                      <a:lnTo>
                        <a:pt x="2195644" y="1765300"/>
                      </a:lnTo>
                      <a:lnTo>
                        <a:pt x="2487744" y="1924050"/>
                      </a:lnTo>
                      <a:lnTo>
                        <a:pt x="2436944" y="2000250"/>
                      </a:lnTo>
                      <a:lnTo>
                        <a:pt x="2411544" y="2000250"/>
                      </a:lnTo>
                      <a:lnTo>
                        <a:pt x="2392494" y="2127250"/>
                      </a:lnTo>
                      <a:lnTo>
                        <a:pt x="2741744" y="2228850"/>
                      </a:lnTo>
                      <a:lnTo>
                        <a:pt x="2779844" y="2159000"/>
                      </a:lnTo>
                      <a:lnTo>
                        <a:pt x="2843344" y="2146300"/>
                      </a:lnTo>
                      <a:lnTo>
                        <a:pt x="2824294" y="2032000"/>
                      </a:lnTo>
                      <a:lnTo>
                        <a:pt x="3256094" y="2038350"/>
                      </a:lnTo>
                      <a:lnTo>
                        <a:pt x="3389444" y="1695450"/>
                      </a:lnTo>
                      <a:lnTo>
                        <a:pt x="3287844" y="1651000"/>
                      </a:lnTo>
                      <a:lnTo>
                        <a:pt x="3217994" y="1606550"/>
                      </a:lnTo>
                      <a:lnTo>
                        <a:pt x="3116394" y="1416050"/>
                      </a:lnTo>
                      <a:lnTo>
                        <a:pt x="3065594" y="1314450"/>
                      </a:lnTo>
                      <a:lnTo>
                        <a:pt x="3065594" y="1270000"/>
                      </a:lnTo>
                      <a:lnTo>
                        <a:pt x="3027494" y="1079500"/>
                      </a:lnTo>
                      <a:lnTo>
                        <a:pt x="2951294" y="882650"/>
                      </a:lnTo>
                      <a:lnTo>
                        <a:pt x="2900494" y="882650"/>
                      </a:lnTo>
                      <a:lnTo>
                        <a:pt x="2887794" y="819150"/>
                      </a:lnTo>
                      <a:lnTo>
                        <a:pt x="2887794" y="819150"/>
                      </a:lnTo>
                      <a:lnTo>
                        <a:pt x="2944944" y="819150"/>
                      </a:lnTo>
                      <a:lnTo>
                        <a:pt x="2900494" y="622300"/>
                      </a:lnTo>
                      <a:lnTo>
                        <a:pt x="2836994" y="355600"/>
                      </a:lnTo>
                      <a:lnTo>
                        <a:pt x="2767144" y="165100"/>
                      </a:lnTo>
                      <a:lnTo>
                        <a:pt x="2729044" y="76200"/>
                      </a:lnTo>
                      <a:lnTo>
                        <a:pt x="2671894" y="50800"/>
                      </a:lnTo>
                      <a:lnTo>
                        <a:pt x="2608394" y="25400"/>
                      </a:lnTo>
                      <a:lnTo>
                        <a:pt x="2411544" y="0"/>
                      </a:lnTo>
                      <a:lnTo>
                        <a:pt x="2373444" y="57150"/>
                      </a:lnTo>
                      <a:lnTo>
                        <a:pt x="2335344" y="19050"/>
                      </a:lnTo>
                      <a:lnTo>
                        <a:pt x="2208344" y="19050"/>
                      </a:lnTo>
                      <a:lnTo>
                        <a:pt x="2074994" y="25400"/>
                      </a:lnTo>
                      <a:lnTo>
                        <a:pt x="2049594" y="57150"/>
                      </a:lnTo>
                      <a:lnTo>
                        <a:pt x="1998794" y="57150"/>
                      </a:lnTo>
                      <a:lnTo>
                        <a:pt x="1979744" y="50800"/>
                      </a:lnTo>
                      <a:lnTo>
                        <a:pt x="2017844" y="133350"/>
                      </a:lnTo>
                      <a:lnTo>
                        <a:pt x="1954344" y="209550"/>
                      </a:lnTo>
                      <a:lnTo>
                        <a:pt x="1916244" y="222250"/>
                      </a:lnTo>
                      <a:lnTo>
                        <a:pt x="1865444" y="234950"/>
                      </a:lnTo>
                      <a:lnTo>
                        <a:pt x="1827344" y="234950"/>
                      </a:lnTo>
                      <a:lnTo>
                        <a:pt x="1827344" y="279400"/>
                      </a:lnTo>
                      <a:lnTo>
                        <a:pt x="1808294" y="304800"/>
                      </a:lnTo>
                      <a:lnTo>
                        <a:pt x="1852744" y="349250"/>
                      </a:lnTo>
                      <a:lnTo>
                        <a:pt x="1884494" y="419100"/>
                      </a:lnTo>
                      <a:lnTo>
                        <a:pt x="1909894" y="431800"/>
                      </a:lnTo>
                      <a:lnTo>
                        <a:pt x="1979744" y="431800"/>
                      </a:lnTo>
                      <a:lnTo>
                        <a:pt x="1979744" y="501650"/>
                      </a:lnTo>
                      <a:lnTo>
                        <a:pt x="2068644" y="527050"/>
                      </a:lnTo>
                      <a:lnTo>
                        <a:pt x="2214694" y="533400"/>
                      </a:lnTo>
                      <a:lnTo>
                        <a:pt x="2322644" y="590550"/>
                      </a:lnTo>
                      <a:lnTo>
                        <a:pt x="2335344" y="723900"/>
                      </a:lnTo>
                      <a:lnTo>
                        <a:pt x="2322644" y="825500"/>
                      </a:lnTo>
                      <a:lnTo>
                        <a:pt x="2246444" y="838200"/>
                      </a:lnTo>
                      <a:lnTo>
                        <a:pt x="2259144" y="914400"/>
                      </a:lnTo>
                      <a:lnTo>
                        <a:pt x="2265494" y="952500"/>
                      </a:lnTo>
                      <a:lnTo>
                        <a:pt x="2309944" y="939800"/>
                      </a:lnTo>
                      <a:lnTo>
                        <a:pt x="2303594" y="1009650"/>
                      </a:lnTo>
                      <a:lnTo>
                        <a:pt x="2297244" y="1193800"/>
                      </a:lnTo>
                      <a:lnTo>
                        <a:pt x="2284544" y="1276350"/>
                      </a:lnTo>
                      <a:lnTo>
                        <a:pt x="2246444" y="1289050"/>
                      </a:lnTo>
                      <a:lnTo>
                        <a:pt x="2208344" y="1270000"/>
                      </a:lnTo>
                      <a:lnTo>
                        <a:pt x="2189294" y="1244600"/>
                      </a:lnTo>
                      <a:lnTo>
                        <a:pt x="2182944" y="1174750"/>
                      </a:lnTo>
                      <a:lnTo>
                        <a:pt x="2176594" y="1104900"/>
                      </a:lnTo>
                      <a:lnTo>
                        <a:pt x="2125794" y="1073150"/>
                      </a:lnTo>
                      <a:lnTo>
                        <a:pt x="2062294" y="1079500"/>
                      </a:lnTo>
                      <a:lnTo>
                        <a:pt x="2024194" y="1016000"/>
                      </a:lnTo>
                      <a:lnTo>
                        <a:pt x="2001969" y="971550"/>
                      </a:lnTo>
                      <a:lnTo>
                        <a:pt x="1903544" y="984250"/>
                      </a:lnTo>
                      <a:lnTo>
                        <a:pt x="1820994" y="939800"/>
                      </a:lnTo>
                      <a:lnTo>
                        <a:pt x="1776544" y="895350"/>
                      </a:lnTo>
                      <a:lnTo>
                        <a:pt x="1687644" y="863600"/>
                      </a:lnTo>
                      <a:lnTo>
                        <a:pt x="1528894" y="819150"/>
                      </a:lnTo>
                      <a:lnTo>
                        <a:pt x="1465394" y="787400"/>
                      </a:lnTo>
                      <a:lnTo>
                        <a:pt x="1439994" y="762000"/>
                      </a:lnTo>
                      <a:lnTo>
                        <a:pt x="1382844" y="762000"/>
                      </a:lnTo>
                      <a:lnTo>
                        <a:pt x="1357444" y="774700"/>
                      </a:lnTo>
                      <a:lnTo>
                        <a:pt x="1319344" y="762000"/>
                      </a:lnTo>
                      <a:lnTo>
                        <a:pt x="1262194" y="730250"/>
                      </a:lnTo>
                      <a:lnTo>
                        <a:pt x="1243144" y="730250"/>
                      </a:lnTo>
                      <a:lnTo>
                        <a:pt x="1205044" y="717550"/>
                      </a:lnTo>
                      <a:lnTo>
                        <a:pt x="1154244" y="717550"/>
                      </a:lnTo>
                      <a:lnTo>
                        <a:pt x="1141544" y="717550"/>
                      </a:lnTo>
                      <a:lnTo>
                        <a:pt x="1205044" y="609600"/>
                      </a:lnTo>
                      <a:lnTo>
                        <a:pt x="1071694" y="552450"/>
                      </a:lnTo>
                      <a:lnTo>
                        <a:pt x="1052644" y="628650"/>
                      </a:lnTo>
                      <a:cubicBezTo>
                        <a:pt x="1028832" y="656696"/>
                        <a:pt x="907123" y="652992"/>
                        <a:pt x="909769" y="663575"/>
                      </a:cubicBezTo>
                      <a:cubicBezTo>
                        <a:pt x="873786" y="684742"/>
                        <a:pt x="810286" y="582613"/>
                        <a:pt x="779594" y="615950"/>
                      </a:cubicBezTo>
                      <a:cubicBezTo>
                        <a:pt x="759486" y="624946"/>
                        <a:pt x="756840" y="647700"/>
                        <a:pt x="747844" y="688975"/>
                      </a:cubicBezTo>
                      <a:cubicBezTo>
                        <a:pt x="744669" y="724429"/>
                        <a:pt x="573748" y="615421"/>
                        <a:pt x="570044" y="644525"/>
                      </a:cubicBezTo>
                      <a:cubicBezTo>
                        <a:pt x="526652" y="663575"/>
                        <a:pt x="525065" y="746654"/>
                        <a:pt x="506544" y="812800"/>
                      </a:cubicBezTo>
                      <a:cubicBezTo>
                        <a:pt x="488023" y="878946"/>
                        <a:pt x="462094" y="991129"/>
                        <a:pt x="433519" y="1041400"/>
                      </a:cubicBezTo>
                      <a:cubicBezTo>
                        <a:pt x="404944" y="1091671"/>
                        <a:pt x="350969" y="1101725"/>
                        <a:pt x="309694" y="1104900"/>
                      </a:cubicBezTo>
                      <a:cubicBezTo>
                        <a:pt x="268419" y="1108075"/>
                        <a:pt x="220266" y="1052513"/>
                        <a:pt x="185870" y="1060450"/>
                      </a:cubicBezTo>
                      <a:cubicBezTo>
                        <a:pt x="151474" y="1068387"/>
                        <a:pt x="122899" y="1068388"/>
                        <a:pt x="93795" y="1098550"/>
                      </a:cubicBezTo>
                      <a:cubicBezTo>
                        <a:pt x="64691" y="1128712"/>
                        <a:pt x="42466" y="1185863"/>
                        <a:pt x="30295" y="1231900"/>
                      </a:cubicBezTo>
                      <a:cubicBezTo>
                        <a:pt x="18124" y="1277938"/>
                        <a:pt x="-6745" y="1364192"/>
                        <a:pt x="1721" y="1397000"/>
                      </a:cubicBezTo>
                      <a:cubicBezTo>
                        <a:pt x="10188" y="1429808"/>
                        <a:pt x="-24739" y="1387475"/>
                        <a:pt x="81094" y="1428750"/>
                      </a:cubicBezTo>
                      <a:lnTo>
                        <a:pt x="655769" y="1622425"/>
                      </a:lnTo>
                      <a:lnTo>
                        <a:pt x="855794" y="1000125"/>
                      </a:lnTo>
                      <a:lnTo>
                        <a:pt x="1979744" y="1365250"/>
                      </a:lnTo>
                      <a:lnTo>
                        <a:pt x="1690819" y="1895475"/>
                      </a:lnTo>
                      <a:lnTo>
                        <a:pt x="1751144" y="1946275"/>
                      </a:lnTo>
                      <a:lnTo>
                        <a:pt x="1763844" y="2028825"/>
                      </a:lnTo>
                      <a:lnTo>
                        <a:pt x="1935294" y="213360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68" name="Group 261"/>
              <p:cNvGrpSpPr/>
              <p:nvPr/>
            </p:nvGrpSpPr>
            <p:grpSpPr>
              <a:xfrm>
                <a:off x="5568020" y="2087038"/>
                <a:ext cx="1877911" cy="3387573"/>
                <a:chOff x="5410679" y="2672982"/>
                <a:chExt cx="1877911" cy="3387573"/>
              </a:xfrm>
            </p:grpSpPr>
            <p:sp>
              <p:nvSpPr>
                <p:cNvPr id="403" name="Freeform 211"/>
                <p:cNvSpPr/>
                <p:nvPr/>
              </p:nvSpPr>
              <p:spPr>
                <a:xfrm>
                  <a:off x="6983790" y="2672982"/>
                  <a:ext cx="304800" cy="234648"/>
                </a:xfrm>
                <a:custGeom>
                  <a:avLst/>
                  <a:gdLst>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12" fmla="*/ 0 w 278190"/>
                    <a:gd name="connsiteY12" fmla="*/ 0 h 234648"/>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12" fmla="*/ 19352 w 278190"/>
                    <a:gd name="connsiteY12" fmla="*/ 130629 h 234648"/>
                    <a:gd name="connsiteX13" fmla="*/ 0 w 278190"/>
                    <a:gd name="connsiteY13" fmla="*/ 0 h 234648"/>
                    <a:gd name="connsiteX0" fmla="*/ 26610 w 304800"/>
                    <a:gd name="connsiteY0" fmla="*/ 0 h 234648"/>
                    <a:gd name="connsiteX1" fmla="*/ 65315 w 304800"/>
                    <a:gd name="connsiteY1" fmla="*/ 14514 h 234648"/>
                    <a:gd name="connsiteX2" fmla="*/ 79829 w 304800"/>
                    <a:gd name="connsiteY2" fmla="*/ 45962 h 234648"/>
                    <a:gd name="connsiteX3" fmla="*/ 137886 w 304800"/>
                    <a:gd name="connsiteY3" fmla="*/ 58057 h 234648"/>
                    <a:gd name="connsiteX4" fmla="*/ 135467 w 304800"/>
                    <a:gd name="connsiteY4" fmla="*/ 89505 h 234648"/>
                    <a:gd name="connsiteX5" fmla="*/ 191105 w 304800"/>
                    <a:gd name="connsiteY5" fmla="*/ 104019 h 234648"/>
                    <a:gd name="connsiteX6" fmla="*/ 215296 w 304800"/>
                    <a:gd name="connsiteY6" fmla="*/ 96762 h 234648"/>
                    <a:gd name="connsiteX7" fmla="*/ 304800 w 304800"/>
                    <a:gd name="connsiteY7" fmla="*/ 157238 h 234648"/>
                    <a:gd name="connsiteX8" fmla="*/ 285448 w 304800"/>
                    <a:gd name="connsiteY8" fmla="*/ 234648 h 234648"/>
                    <a:gd name="connsiteX9" fmla="*/ 108858 w 304800"/>
                    <a:gd name="connsiteY9" fmla="*/ 200781 h 234648"/>
                    <a:gd name="connsiteX10" fmla="*/ 87086 w 304800"/>
                    <a:gd name="connsiteY10" fmla="*/ 215295 h 234648"/>
                    <a:gd name="connsiteX11" fmla="*/ 62896 w 304800"/>
                    <a:gd name="connsiteY11" fmla="*/ 212876 h 234648"/>
                    <a:gd name="connsiteX12" fmla="*/ 0 w 304800"/>
                    <a:gd name="connsiteY12" fmla="*/ 154819 h 234648"/>
                    <a:gd name="connsiteX13" fmla="*/ 26610 w 304800"/>
                    <a:gd name="connsiteY13" fmla="*/ 0 h 23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234648">
                      <a:moveTo>
                        <a:pt x="26610" y="0"/>
                      </a:moveTo>
                      <a:lnTo>
                        <a:pt x="65315" y="14514"/>
                      </a:lnTo>
                      <a:lnTo>
                        <a:pt x="79829" y="45962"/>
                      </a:lnTo>
                      <a:lnTo>
                        <a:pt x="137886" y="58057"/>
                      </a:lnTo>
                      <a:lnTo>
                        <a:pt x="135467" y="89505"/>
                      </a:lnTo>
                      <a:lnTo>
                        <a:pt x="191105" y="104019"/>
                      </a:lnTo>
                      <a:lnTo>
                        <a:pt x="215296" y="96762"/>
                      </a:lnTo>
                      <a:lnTo>
                        <a:pt x="304800" y="157238"/>
                      </a:lnTo>
                      <a:lnTo>
                        <a:pt x="285448" y="234648"/>
                      </a:lnTo>
                      <a:lnTo>
                        <a:pt x="108858" y="200781"/>
                      </a:lnTo>
                      <a:lnTo>
                        <a:pt x="87086" y="215295"/>
                      </a:lnTo>
                      <a:lnTo>
                        <a:pt x="62896" y="212876"/>
                      </a:lnTo>
                      <a:lnTo>
                        <a:pt x="0" y="154819"/>
                      </a:lnTo>
                      <a:lnTo>
                        <a:pt x="2661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4" name="Freeform 222"/>
                <p:cNvSpPr/>
                <p:nvPr/>
              </p:nvSpPr>
              <p:spPr>
                <a:xfrm>
                  <a:off x="5410679" y="5912918"/>
                  <a:ext cx="85246" cy="147637"/>
                </a:xfrm>
                <a:custGeom>
                  <a:avLst/>
                  <a:gdLst>
                    <a:gd name="connsiteX0" fmla="*/ 0 w 85725"/>
                    <a:gd name="connsiteY0" fmla="*/ 0 h 152400"/>
                    <a:gd name="connsiteX1" fmla="*/ 76200 w 85725"/>
                    <a:gd name="connsiteY1" fmla="*/ 9525 h 152400"/>
                    <a:gd name="connsiteX2" fmla="*/ 76200 w 85725"/>
                    <a:gd name="connsiteY2" fmla="*/ 71438 h 152400"/>
                    <a:gd name="connsiteX3" fmla="*/ 85725 w 85725"/>
                    <a:gd name="connsiteY3" fmla="*/ 128588 h 152400"/>
                    <a:gd name="connsiteX4" fmla="*/ 47625 w 85725"/>
                    <a:gd name="connsiteY4" fmla="*/ 152400 h 152400"/>
                    <a:gd name="connsiteX5" fmla="*/ 4763 w 85725"/>
                    <a:gd name="connsiteY5" fmla="*/ 152400 h 152400"/>
                    <a:gd name="connsiteX6" fmla="*/ 0 w 85725"/>
                    <a:gd name="connsiteY6" fmla="*/ 0 h 152400"/>
                    <a:gd name="connsiteX0" fmla="*/ 0 w 85725"/>
                    <a:gd name="connsiteY0" fmla="*/ 0 h 152400"/>
                    <a:gd name="connsiteX1" fmla="*/ 33338 w 85725"/>
                    <a:gd name="connsiteY1" fmla="*/ 0 h 152400"/>
                    <a:gd name="connsiteX2" fmla="*/ 76200 w 85725"/>
                    <a:gd name="connsiteY2" fmla="*/ 9525 h 152400"/>
                    <a:gd name="connsiteX3" fmla="*/ 76200 w 85725"/>
                    <a:gd name="connsiteY3" fmla="*/ 71438 h 152400"/>
                    <a:gd name="connsiteX4" fmla="*/ 85725 w 85725"/>
                    <a:gd name="connsiteY4" fmla="*/ 128588 h 152400"/>
                    <a:gd name="connsiteX5" fmla="*/ 47625 w 85725"/>
                    <a:gd name="connsiteY5" fmla="*/ 152400 h 152400"/>
                    <a:gd name="connsiteX6" fmla="*/ 4763 w 85725"/>
                    <a:gd name="connsiteY6" fmla="*/ 152400 h 152400"/>
                    <a:gd name="connsiteX7" fmla="*/ 0 w 85725"/>
                    <a:gd name="connsiteY7" fmla="*/ 0 h 152400"/>
                    <a:gd name="connsiteX0" fmla="*/ 0 w 85725"/>
                    <a:gd name="connsiteY0" fmla="*/ 0 h 152400"/>
                    <a:gd name="connsiteX1" fmla="*/ 38100 w 85725"/>
                    <a:gd name="connsiteY1" fmla="*/ 47625 h 152400"/>
                    <a:gd name="connsiteX2" fmla="*/ 76200 w 85725"/>
                    <a:gd name="connsiteY2" fmla="*/ 9525 h 152400"/>
                    <a:gd name="connsiteX3" fmla="*/ 76200 w 85725"/>
                    <a:gd name="connsiteY3" fmla="*/ 71438 h 152400"/>
                    <a:gd name="connsiteX4" fmla="*/ 85725 w 85725"/>
                    <a:gd name="connsiteY4" fmla="*/ 128588 h 152400"/>
                    <a:gd name="connsiteX5" fmla="*/ 47625 w 85725"/>
                    <a:gd name="connsiteY5" fmla="*/ 152400 h 152400"/>
                    <a:gd name="connsiteX6" fmla="*/ 4763 w 85725"/>
                    <a:gd name="connsiteY6" fmla="*/ 152400 h 152400"/>
                    <a:gd name="connsiteX7" fmla="*/ 0 w 85725"/>
                    <a:gd name="connsiteY7" fmla="*/ 0 h 152400"/>
                    <a:gd name="connsiteX0" fmla="*/ 0 w 85725"/>
                    <a:gd name="connsiteY0" fmla="*/ 0 h 152400"/>
                    <a:gd name="connsiteX1" fmla="*/ 38100 w 85725"/>
                    <a:gd name="connsiteY1" fmla="*/ 47625 h 152400"/>
                    <a:gd name="connsiteX2" fmla="*/ 28254 w 85725"/>
                    <a:gd name="connsiteY2" fmla="*/ 19050 h 152400"/>
                    <a:gd name="connsiteX3" fmla="*/ 76200 w 85725"/>
                    <a:gd name="connsiteY3" fmla="*/ 9525 h 152400"/>
                    <a:gd name="connsiteX4" fmla="*/ 76200 w 85725"/>
                    <a:gd name="connsiteY4" fmla="*/ 71438 h 152400"/>
                    <a:gd name="connsiteX5" fmla="*/ 85725 w 85725"/>
                    <a:gd name="connsiteY5" fmla="*/ 128588 h 152400"/>
                    <a:gd name="connsiteX6" fmla="*/ 47625 w 85725"/>
                    <a:gd name="connsiteY6" fmla="*/ 152400 h 152400"/>
                    <a:gd name="connsiteX7" fmla="*/ 4763 w 85725"/>
                    <a:gd name="connsiteY7" fmla="*/ 152400 h 152400"/>
                    <a:gd name="connsiteX8" fmla="*/ 0 w 85725"/>
                    <a:gd name="connsiteY8" fmla="*/ 0 h 152400"/>
                    <a:gd name="connsiteX0" fmla="*/ 0 w 85725"/>
                    <a:gd name="connsiteY0" fmla="*/ 133350 h 285750"/>
                    <a:gd name="connsiteX1" fmla="*/ 62046 w 85725"/>
                    <a:gd name="connsiteY1" fmla="*/ 0 h 285750"/>
                    <a:gd name="connsiteX2" fmla="*/ 28254 w 85725"/>
                    <a:gd name="connsiteY2" fmla="*/ 152400 h 285750"/>
                    <a:gd name="connsiteX3" fmla="*/ 76200 w 85725"/>
                    <a:gd name="connsiteY3" fmla="*/ 142875 h 285750"/>
                    <a:gd name="connsiteX4" fmla="*/ 76200 w 85725"/>
                    <a:gd name="connsiteY4" fmla="*/ 204788 h 285750"/>
                    <a:gd name="connsiteX5" fmla="*/ 85725 w 85725"/>
                    <a:gd name="connsiteY5" fmla="*/ 261938 h 285750"/>
                    <a:gd name="connsiteX6" fmla="*/ 47625 w 85725"/>
                    <a:gd name="connsiteY6" fmla="*/ 285750 h 285750"/>
                    <a:gd name="connsiteX7" fmla="*/ 4763 w 85725"/>
                    <a:gd name="connsiteY7" fmla="*/ 285750 h 285750"/>
                    <a:gd name="connsiteX8" fmla="*/ 0 w 85725"/>
                    <a:gd name="connsiteY8" fmla="*/ 133350 h 285750"/>
                    <a:gd name="connsiteX0" fmla="*/ 0 w 85725"/>
                    <a:gd name="connsiteY0" fmla="*/ 142874 h 295274"/>
                    <a:gd name="connsiteX1" fmla="*/ 62046 w 85725"/>
                    <a:gd name="connsiteY1" fmla="*/ 9524 h 295274"/>
                    <a:gd name="connsiteX2" fmla="*/ 28254 w 85725"/>
                    <a:gd name="connsiteY2" fmla="*/ 161924 h 295274"/>
                    <a:gd name="connsiteX3" fmla="*/ 76200 w 85725"/>
                    <a:gd name="connsiteY3" fmla="*/ 0 h 295274"/>
                    <a:gd name="connsiteX4" fmla="*/ 76200 w 85725"/>
                    <a:gd name="connsiteY4" fmla="*/ 214312 h 295274"/>
                    <a:gd name="connsiteX5" fmla="*/ 85725 w 85725"/>
                    <a:gd name="connsiteY5" fmla="*/ 271462 h 295274"/>
                    <a:gd name="connsiteX6" fmla="*/ 47625 w 85725"/>
                    <a:gd name="connsiteY6" fmla="*/ 295274 h 295274"/>
                    <a:gd name="connsiteX7" fmla="*/ 4763 w 85725"/>
                    <a:gd name="connsiteY7" fmla="*/ 295274 h 295274"/>
                    <a:gd name="connsiteX8" fmla="*/ 0 w 85725"/>
                    <a:gd name="connsiteY8" fmla="*/ 142874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95274">
                      <a:moveTo>
                        <a:pt x="0" y="142874"/>
                      </a:moveTo>
                      <a:lnTo>
                        <a:pt x="62046" y="9524"/>
                      </a:lnTo>
                      <a:lnTo>
                        <a:pt x="28254" y="161924"/>
                      </a:lnTo>
                      <a:lnTo>
                        <a:pt x="76200" y="0"/>
                      </a:lnTo>
                      <a:lnTo>
                        <a:pt x="76200" y="214312"/>
                      </a:lnTo>
                      <a:lnTo>
                        <a:pt x="85725" y="271462"/>
                      </a:lnTo>
                      <a:lnTo>
                        <a:pt x="47625" y="295274"/>
                      </a:lnTo>
                      <a:lnTo>
                        <a:pt x="4763" y="295274"/>
                      </a:lnTo>
                      <a:lnTo>
                        <a:pt x="0" y="142874"/>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grpSp>
          <p:grpSp>
            <p:nvGrpSpPr>
              <p:cNvPr id="369" name="Group 262"/>
              <p:cNvGrpSpPr/>
              <p:nvPr/>
            </p:nvGrpSpPr>
            <p:grpSpPr>
              <a:xfrm>
                <a:off x="5640045" y="5300368"/>
                <a:ext cx="169464" cy="142593"/>
                <a:chOff x="5482704" y="5886312"/>
                <a:chExt cx="169464" cy="142593"/>
              </a:xfrm>
            </p:grpSpPr>
            <p:sp>
              <p:nvSpPr>
                <p:cNvPr id="400" name="Freeform 226"/>
                <p:cNvSpPr/>
                <p:nvPr/>
              </p:nvSpPr>
              <p:spPr>
                <a:xfrm>
                  <a:off x="5513984" y="5886312"/>
                  <a:ext cx="93378" cy="96074"/>
                </a:xfrm>
                <a:custGeom>
                  <a:avLst/>
                  <a:gdLst>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297656 w 1490662"/>
                    <a:gd name="connsiteY14" fmla="*/ 1283493 h 1840706"/>
                    <a:gd name="connsiteX15" fmla="*/ 164306 w 1490662"/>
                    <a:gd name="connsiteY15" fmla="*/ 1233487 h 1840706"/>
                    <a:gd name="connsiteX16" fmla="*/ 166687 w 1490662"/>
                    <a:gd name="connsiteY16" fmla="*/ 1464468 h 1840706"/>
                    <a:gd name="connsiteX17" fmla="*/ 164306 w 1490662"/>
                    <a:gd name="connsiteY17" fmla="*/ 1840706 h 1840706"/>
                    <a:gd name="connsiteX18" fmla="*/ 369093 w 1490662"/>
                    <a:gd name="connsiteY18" fmla="*/ 1824037 h 1840706"/>
                    <a:gd name="connsiteX19" fmla="*/ 519112 w 1490662"/>
                    <a:gd name="connsiteY19" fmla="*/ 1726406 h 1840706"/>
                    <a:gd name="connsiteX20" fmla="*/ 573881 w 1490662"/>
                    <a:gd name="connsiteY20" fmla="*/ 1304925 h 1840706"/>
                    <a:gd name="connsiteX21" fmla="*/ 659606 w 1490662"/>
                    <a:gd name="connsiteY21" fmla="*/ 1085850 h 1840706"/>
                    <a:gd name="connsiteX22" fmla="*/ 750093 w 1490662"/>
                    <a:gd name="connsiteY22" fmla="*/ 1081087 h 1840706"/>
                    <a:gd name="connsiteX23" fmla="*/ 742950 w 1490662"/>
                    <a:gd name="connsiteY23" fmla="*/ 1009650 h 1840706"/>
                    <a:gd name="connsiteX24" fmla="*/ 950118 w 1490662"/>
                    <a:gd name="connsiteY24" fmla="*/ 1002506 h 1840706"/>
                    <a:gd name="connsiteX25" fmla="*/ 954881 w 1490662"/>
                    <a:gd name="connsiteY25" fmla="*/ 947737 h 1840706"/>
                    <a:gd name="connsiteX26" fmla="*/ 973931 w 1490662"/>
                    <a:gd name="connsiteY26" fmla="*/ 933450 h 1840706"/>
                    <a:gd name="connsiteX27" fmla="*/ 1012031 w 1490662"/>
                    <a:gd name="connsiteY27" fmla="*/ 933450 h 1840706"/>
                    <a:gd name="connsiteX28" fmla="*/ 988218 w 1490662"/>
                    <a:gd name="connsiteY28" fmla="*/ 807243 h 1840706"/>
                    <a:gd name="connsiteX29" fmla="*/ 992981 w 1490662"/>
                    <a:gd name="connsiteY29" fmla="*/ 654843 h 1840706"/>
                    <a:gd name="connsiteX30" fmla="*/ 1023937 w 1490662"/>
                    <a:gd name="connsiteY30" fmla="*/ 592931 h 1840706"/>
                    <a:gd name="connsiteX31" fmla="*/ 1071562 w 1490662"/>
                    <a:gd name="connsiteY31" fmla="*/ 597693 h 1840706"/>
                    <a:gd name="connsiteX32" fmla="*/ 1104900 w 1490662"/>
                    <a:gd name="connsiteY32" fmla="*/ 628650 h 1840706"/>
                    <a:gd name="connsiteX33" fmla="*/ 1362075 w 1490662"/>
                    <a:gd name="connsiteY33" fmla="*/ 747712 h 1840706"/>
                    <a:gd name="connsiteX34" fmla="*/ 1383506 w 1490662"/>
                    <a:gd name="connsiteY34" fmla="*/ 676275 h 1840706"/>
                    <a:gd name="connsiteX35" fmla="*/ 1457325 w 1490662"/>
                    <a:gd name="connsiteY35" fmla="*/ 702468 h 1840706"/>
                    <a:gd name="connsiteX36" fmla="*/ 1490662 w 1490662"/>
                    <a:gd name="connsiteY36" fmla="*/ 588168 h 1840706"/>
                    <a:gd name="connsiteX37" fmla="*/ 1326356 w 1490662"/>
                    <a:gd name="connsiteY37" fmla="*/ 528637 h 1840706"/>
                    <a:gd name="connsiteX38" fmla="*/ 1300162 w 1490662"/>
                    <a:gd name="connsiteY38" fmla="*/ 478631 h 1840706"/>
                    <a:gd name="connsiteX39" fmla="*/ 1271587 w 1490662"/>
                    <a:gd name="connsiteY39" fmla="*/ 497681 h 1840706"/>
                    <a:gd name="connsiteX40" fmla="*/ 1214437 w 1490662"/>
                    <a:gd name="connsiteY40" fmla="*/ 469106 h 1840706"/>
                    <a:gd name="connsiteX41" fmla="*/ 1219200 w 1490662"/>
                    <a:gd name="connsiteY41" fmla="*/ 404812 h 1840706"/>
                    <a:gd name="connsiteX42" fmla="*/ 1243012 w 1490662"/>
                    <a:gd name="connsiteY42" fmla="*/ 340518 h 1840706"/>
                    <a:gd name="connsiteX43" fmla="*/ 1219200 w 1490662"/>
                    <a:gd name="connsiteY43" fmla="*/ 304800 h 1840706"/>
                    <a:gd name="connsiteX44" fmla="*/ 1245393 w 1490662"/>
                    <a:gd name="connsiteY44" fmla="*/ 261937 h 1840706"/>
                    <a:gd name="connsiteX45" fmla="*/ 1212056 w 1490662"/>
                    <a:gd name="connsiteY45" fmla="*/ 250031 h 1840706"/>
                    <a:gd name="connsiteX46" fmla="*/ 1145381 w 1490662"/>
                    <a:gd name="connsiteY46" fmla="*/ 238125 h 1840706"/>
                    <a:gd name="connsiteX47" fmla="*/ 1052512 w 1490662"/>
                    <a:gd name="connsiteY47" fmla="*/ 202406 h 1840706"/>
                    <a:gd name="connsiteX48" fmla="*/ 1066800 w 1490662"/>
                    <a:gd name="connsiteY48" fmla="*/ 126206 h 1840706"/>
                    <a:gd name="connsiteX49" fmla="*/ 1000125 w 1490662"/>
                    <a:gd name="connsiteY49" fmla="*/ 100012 h 1840706"/>
                    <a:gd name="connsiteX50" fmla="*/ 983456 w 1490662"/>
                    <a:gd name="connsiteY50" fmla="*/ 64293 h 1840706"/>
                    <a:gd name="connsiteX51" fmla="*/ 921543 w 1490662"/>
                    <a:gd name="connsiteY51"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164306 w 1490662"/>
                    <a:gd name="connsiteY14" fmla="*/ 1233487 h 1840706"/>
                    <a:gd name="connsiteX15" fmla="*/ 166687 w 1490662"/>
                    <a:gd name="connsiteY15" fmla="*/ 1464468 h 1840706"/>
                    <a:gd name="connsiteX16" fmla="*/ 164306 w 1490662"/>
                    <a:gd name="connsiteY16" fmla="*/ 1840706 h 1840706"/>
                    <a:gd name="connsiteX17" fmla="*/ 369093 w 1490662"/>
                    <a:gd name="connsiteY17" fmla="*/ 1824037 h 1840706"/>
                    <a:gd name="connsiteX18" fmla="*/ 519112 w 1490662"/>
                    <a:gd name="connsiteY18" fmla="*/ 1726406 h 1840706"/>
                    <a:gd name="connsiteX19" fmla="*/ 573881 w 1490662"/>
                    <a:gd name="connsiteY19" fmla="*/ 1304925 h 1840706"/>
                    <a:gd name="connsiteX20" fmla="*/ 659606 w 1490662"/>
                    <a:gd name="connsiteY20" fmla="*/ 1085850 h 1840706"/>
                    <a:gd name="connsiteX21" fmla="*/ 750093 w 1490662"/>
                    <a:gd name="connsiteY21" fmla="*/ 1081087 h 1840706"/>
                    <a:gd name="connsiteX22" fmla="*/ 742950 w 1490662"/>
                    <a:gd name="connsiteY22" fmla="*/ 1009650 h 1840706"/>
                    <a:gd name="connsiteX23" fmla="*/ 950118 w 1490662"/>
                    <a:gd name="connsiteY23" fmla="*/ 1002506 h 1840706"/>
                    <a:gd name="connsiteX24" fmla="*/ 954881 w 1490662"/>
                    <a:gd name="connsiteY24" fmla="*/ 947737 h 1840706"/>
                    <a:gd name="connsiteX25" fmla="*/ 973931 w 1490662"/>
                    <a:gd name="connsiteY25" fmla="*/ 933450 h 1840706"/>
                    <a:gd name="connsiteX26" fmla="*/ 1012031 w 1490662"/>
                    <a:gd name="connsiteY26" fmla="*/ 933450 h 1840706"/>
                    <a:gd name="connsiteX27" fmla="*/ 988218 w 1490662"/>
                    <a:gd name="connsiteY27" fmla="*/ 807243 h 1840706"/>
                    <a:gd name="connsiteX28" fmla="*/ 992981 w 1490662"/>
                    <a:gd name="connsiteY28" fmla="*/ 654843 h 1840706"/>
                    <a:gd name="connsiteX29" fmla="*/ 1023937 w 1490662"/>
                    <a:gd name="connsiteY29" fmla="*/ 592931 h 1840706"/>
                    <a:gd name="connsiteX30" fmla="*/ 1071562 w 1490662"/>
                    <a:gd name="connsiteY30" fmla="*/ 597693 h 1840706"/>
                    <a:gd name="connsiteX31" fmla="*/ 1104900 w 1490662"/>
                    <a:gd name="connsiteY31" fmla="*/ 628650 h 1840706"/>
                    <a:gd name="connsiteX32" fmla="*/ 1362075 w 1490662"/>
                    <a:gd name="connsiteY32" fmla="*/ 747712 h 1840706"/>
                    <a:gd name="connsiteX33" fmla="*/ 1383506 w 1490662"/>
                    <a:gd name="connsiteY33" fmla="*/ 676275 h 1840706"/>
                    <a:gd name="connsiteX34" fmla="*/ 1457325 w 1490662"/>
                    <a:gd name="connsiteY34" fmla="*/ 702468 h 1840706"/>
                    <a:gd name="connsiteX35" fmla="*/ 1490662 w 1490662"/>
                    <a:gd name="connsiteY35" fmla="*/ 588168 h 1840706"/>
                    <a:gd name="connsiteX36" fmla="*/ 1326356 w 1490662"/>
                    <a:gd name="connsiteY36" fmla="*/ 528637 h 1840706"/>
                    <a:gd name="connsiteX37" fmla="*/ 1300162 w 1490662"/>
                    <a:gd name="connsiteY37" fmla="*/ 478631 h 1840706"/>
                    <a:gd name="connsiteX38" fmla="*/ 1271587 w 1490662"/>
                    <a:gd name="connsiteY38" fmla="*/ 497681 h 1840706"/>
                    <a:gd name="connsiteX39" fmla="*/ 1214437 w 1490662"/>
                    <a:gd name="connsiteY39" fmla="*/ 469106 h 1840706"/>
                    <a:gd name="connsiteX40" fmla="*/ 1219200 w 1490662"/>
                    <a:gd name="connsiteY40" fmla="*/ 404812 h 1840706"/>
                    <a:gd name="connsiteX41" fmla="*/ 1243012 w 1490662"/>
                    <a:gd name="connsiteY41" fmla="*/ 340518 h 1840706"/>
                    <a:gd name="connsiteX42" fmla="*/ 1219200 w 1490662"/>
                    <a:gd name="connsiteY42" fmla="*/ 304800 h 1840706"/>
                    <a:gd name="connsiteX43" fmla="*/ 1245393 w 1490662"/>
                    <a:gd name="connsiteY43" fmla="*/ 261937 h 1840706"/>
                    <a:gd name="connsiteX44" fmla="*/ 1212056 w 1490662"/>
                    <a:gd name="connsiteY44" fmla="*/ 250031 h 1840706"/>
                    <a:gd name="connsiteX45" fmla="*/ 1145381 w 1490662"/>
                    <a:gd name="connsiteY45" fmla="*/ 238125 h 1840706"/>
                    <a:gd name="connsiteX46" fmla="*/ 1052512 w 1490662"/>
                    <a:gd name="connsiteY46" fmla="*/ 202406 h 1840706"/>
                    <a:gd name="connsiteX47" fmla="*/ 1066800 w 1490662"/>
                    <a:gd name="connsiteY47" fmla="*/ 126206 h 1840706"/>
                    <a:gd name="connsiteX48" fmla="*/ 1000125 w 1490662"/>
                    <a:gd name="connsiteY48" fmla="*/ 100012 h 1840706"/>
                    <a:gd name="connsiteX49" fmla="*/ 983456 w 1490662"/>
                    <a:gd name="connsiteY49" fmla="*/ 64293 h 1840706"/>
                    <a:gd name="connsiteX50" fmla="*/ 921543 w 1490662"/>
                    <a:gd name="connsiteY50"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4306 w 1490662"/>
                    <a:gd name="connsiteY14" fmla="*/ 1840706 h 1840706"/>
                    <a:gd name="connsiteX15" fmla="*/ 369093 w 1490662"/>
                    <a:gd name="connsiteY15" fmla="*/ 1824037 h 1840706"/>
                    <a:gd name="connsiteX16" fmla="*/ 519112 w 1490662"/>
                    <a:gd name="connsiteY16" fmla="*/ 1726406 h 1840706"/>
                    <a:gd name="connsiteX17" fmla="*/ 573881 w 1490662"/>
                    <a:gd name="connsiteY17" fmla="*/ 1304925 h 1840706"/>
                    <a:gd name="connsiteX18" fmla="*/ 659606 w 1490662"/>
                    <a:gd name="connsiteY18" fmla="*/ 1085850 h 1840706"/>
                    <a:gd name="connsiteX19" fmla="*/ 750093 w 1490662"/>
                    <a:gd name="connsiteY19" fmla="*/ 1081087 h 1840706"/>
                    <a:gd name="connsiteX20" fmla="*/ 742950 w 1490662"/>
                    <a:gd name="connsiteY20" fmla="*/ 1009650 h 1840706"/>
                    <a:gd name="connsiteX21" fmla="*/ 950118 w 1490662"/>
                    <a:gd name="connsiteY21" fmla="*/ 1002506 h 1840706"/>
                    <a:gd name="connsiteX22" fmla="*/ 954881 w 1490662"/>
                    <a:gd name="connsiteY22" fmla="*/ 947737 h 1840706"/>
                    <a:gd name="connsiteX23" fmla="*/ 973931 w 1490662"/>
                    <a:gd name="connsiteY23" fmla="*/ 933450 h 1840706"/>
                    <a:gd name="connsiteX24" fmla="*/ 1012031 w 1490662"/>
                    <a:gd name="connsiteY24" fmla="*/ 933450 h 1840706"/>
                    <a:gd name="connsiteX25" fmla="*/ 988218 w 1490662"/>
                    <a:gd name="connsiteY25" fmla="*/ 807243 h 1840706"/>
                    <a:gd name="connsiteX26" fmla="*/ 992981 w 1490662"/>
                    <a:gd name="connsiteY26" fmla="*/ 654843 h 1840706"/>
                    <a:gd name="connsiteX27" fmla="*/ 1023937 w 1490662"/>
                    <a:gd name="connsiteY27" fmla="*/ 592931 h 1840706"/>
                    <a:gd name="connsiteX28" fmla="*/ 1071562 w 1490662"/>
                    <a:gd name="connsiteY28" fmla="*/ 597693 h 1840706"/>
                    <a:gd name="connsiteX29" fmla="*/ 1104900 w 1490662"/>
                    <a:gd name="connsiteY29" fmla="*/ 628650 h 1840706"/>
                    <a:gd name="connsiteX30" fmla="*/ 1362075 w 1490662"/>
                    <a:gd name="connsiteY30" fmla="*/ 747712 h 1840706"/>
                    <a:gd name="connsiteX31" fmla="*/ 1383506 w 1490662"/>
                    <a:gd name="connsiteY31" fmla="*/ 676275 h 1840706"/>
                    <a:gd name="connsiteX32" fmla="*/ 1457325 w 1490662"/>
                    <a:gd name="connsiteY32" fmla="*/ 702468 h 1840706"/>
                    <a:gd name="connsiteX33" fmla="*/ 1490662 w 1490662"/>
                    <a:gd name="connsiteY33" fmla="*/ 588168 h 1840706"/>
                    <a:gd name="connsiteX34" fmla="*/ 1326356 w 1490662"/>
                    <a:gd name="connsiteY34" fmla="*/ 528637 h 1840706"/>
                    <a:gd name="connsiteX35" fmla="*/ 1300162 w 1490662"/>
                    <a:gd name="connsiteY35" fmla="*/ 478631 h 1840706"/>
                    <a:gd name="connsiteX36" fmla="*/ 1271587 w 1490662"/>
                    <a:gd name="connsiteY36" fmla="*/ 497681 h 1840706"/>
                    <a:gd name="connsiteX37" fmla="*/ 1214437 w 1490662"/>
                    <a:gd name="connsiteY37" fmla="*/ 469106 h 1840706"/>
                    <a:gd name="connsiteX38" fmla="*/ 1219200 w 1490662"/>
                    <a:gd name="connsiteY38" fmla="*/ 404812 h 1840706"/>
                    <a:gd name="connsiteX39" fmla="*/ 1243012 w 1490662"/>
                    <a:gd name="connsiteY39" fmla="*/ 340518 h 1840706"/>
                    <a:gd name="connsiteX40" fmla="*/ 1219200 w 1490662"/>
                    <a:gd name="connsiteY40" fmla="*/ 304800 h 1840706"/>
                    <a:gd name="connsiteX41" fmla="*/ 1245393 w 1490662"/>
                    <a:gd name="connsiteY41" fmla="*/ 261937 h 1840706"/>
                    <a:gd name="connsiteX42" fmla="*/ 1212056 w 1490662"/>
                    <a:gd name="connsiteY42" fmla="*/ 250031 h 1840706"/>
                    <a:gd name="connsiteX43" fmla="*/ 1145381 w 1490662"/>
                    <a:gd name="connsiteY43" fmla="*/ 238125 h 1840706"/>
                    <a:gd name="connsiteX44" fmla="*/ 1052512 w 1490662"/>
                    <a:gd name="connsiteY44" fmla="*/ 202406 h 1840706"/>
                    <a:gd name="connsiteX45" fmla="*/ 1066800 w 1490662"/>
                    <a:gd name="connsiteY45" fmla="*/ 126206 h 1840706"/>
                    <a:gd name="connsiteX46" fmla="*/ 1000125 w 1490662"/>
                    <a:gd name="connsiteY46" fmla="*/ 100012 h 1840706"/>
                    <a:gd name="connsiteX47" fmla="*/ 983456 w 1490662"/>
                    <a:gd name="connsiteY47" fmla="*/ 64293 h 1840706"/>
                    <a:gd name="connsiteX48" fmla="*/ 921543 w 1490662"/>
                    <a:gd name="connsiteY48"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840706 h 1840706"/>
                    <a:gd name="connsiteX14" fmla="*/ 369093 w 1490662"/>
                    <a:gd name="connsiteY14" fmla="*/ 1824037 h 1840706"/>
                    <a:gd name="connsiteX15" fmla="*/ 519112 w 1490662"/>
                    <a:gd name="connsiteY15" fmla="*/ 1726406 h 1840706"/>
                    <a:gd name="connsiteX16" fmla="*/ 573881 w 1490662"/>
                    <a:gd name="connsiteY16" fmla="*/ 1304925 h 1840706"/>
                    <a:gd name="connsiteX17" fmla="*/ 659606 w 1490662"/>
                    <a:gd name="connsiteY17" fmla="*/ 1085850 h 1840706"/>
                    <a:gd name="connsiteX18" fmla="*/ 750093 w 1490662"/>
                    <a:gd name="connsiteY18" fmla="*/ 1081087 h 1840706"/>
                    <a:gd name="connsiteX19" fmla="*/ 742950 w 1490662"/>
                    <a:gd name="connsiteY19" fmla="*/ 1009650 h 1840706"/>
                    <a:gd name="connsiteX20" fmla="*/ 950118 w 1490662"/>
                    <a:gd name="connsiteY20" fmla="*/ 1002506 h 1840706"/>
                    <a:gd name="connsiteX21" fmla="*/ 954881 w 1490662"/>
                    <a:gd name="connsiteY21" fmla="*/ 947737 h 1840706"/>
                    <a:gd name="connsiteX22" fmla="*/ 973931 w 1490662"/>
                    <a:gd name="connsiteY22" fmla="*/ 933450 h 1840706"/>
                    <a:gd name="connsiteX23" fmla="*/ 1012031 w 1490662"/>
                    <a:gd name="connsiteY23" fmla="*/ 933450 h 1840706"/>
                    <a:gd name="connsiteX24" fmla="*/ 988218 w 1490662"/>
                    <a:gd name="connsiteY24" fmla="*/ 807243 h 1840706"/>
                    <a:gd name="connsiteX25" fmla="*/ 992981 w 1490662"/>
                    <a:gd name="connsiteY25" fmla="*/ 654843 h 1840706"/>
                    <a:gd name="connsiteX26" fmla="*/ 1023937 w 1490662"/>
                    <a:gd name="connsiteY26" fmla="*/ 592931 h 1840706"/>
                    <a:gd name="connsiteX27" fmla="*/ 1071562 w 1490662"/>
                    <a:gd name="connsiteY27" fmla="*/ 597693 h 1840706"/>
                    <a:gd name="connsiteX28" fmla="*/ 1104900 w 1490662"/>
                    <a:gd name="connsiteY28" fmla="*/ 628650 h 1840706"/>
                    <a:gd name="connsiteX29" fmla="*/ 1362075 w 1490662"/>
                    <a:gd name="connsiteY29" fmla="*/ 747712 h 1840706"/>
                    <a:gd name="connsiteX30" fmla="*/ 1383506 w 1490662"/>
                    <a:gd name="connsiteY30" fmla="*/ 676275 h 1840706"/>
                    <a:gd name="connsiteX31" fmla="*/ 1457325 w 1490662"/>
                    <a:gd name="connsiteY31" fmla="*/ 702468 h 1840706"/>
                    <a:gd name="connsiteX32" fmla="*/ 1490662 w 1490662"/>
                    <a:gd name="connsiteY32" fmla="*/ 588168 h 1840706"/>
                    <a:gd name="connsiteX33" fmla="*/ 1326356 w 1490662"/>
                    <a:gd name="connsiteY33" fmla="*/ 528637 h 1840706"/>
                    <a:gd name="connsiteX34" fmla="*/ 1300162 w 1490662"/>
                    <a:gd name="connsiteY34" fmla="*/ 478631 h 1840706"/>
                    <a:gd name="connsiteX35" fmla="*/ 1271587 w 1490662"/>
                    <a:gd name="connsiteY35" fmla="*/ 497681 h 1840706"/>
                    <a:gd name="connsiteX36" fmla="*/ 1214437 w 1490662"/>
                    <a:gd name="connsiteY36" fmla="*/ 469106 h 1840706"/>
                    <a:gd name="connsiteX37" fmla="*/ 1219200 w 1490662"/>
                    <a:gd name="connsiteY37" fmla="*/ 404812 h 1840706"/>
                    <a:gd name="connsiteX38" fmla="*/ 1243012 w 1490662"/>
                    <a:gd name="connsiteY38" fmla="*/ 340518 h 1840706"/>
                    <a:gd name="connsiteX39" fmla="*/ 1219200 w 1490662"/>
                    <a:gd name="connsiteY39" fmla="*/ 304800 h 1840706"/>
                    <a:gd name="connsiteX40" fmla="*/ 1245393 w 1490662"/>
                    <a:gd name="connsiteY40" fmla="*/ 261937 h 1840706"/>
                    <a:gd name="connsiteX41" fmla="*/ 1212056 w 1490662"/>
                    <a:gd name="connsiteY41" fmla="*/ 250031 h 1840706"/>
                    <a:gd name="connsiteX42" fmla="*/ 1145381 w 1490662"/>
                    <a:gd name="connsiteY42" fmla="*/ 238125 h 1840706"/>
                    <a:gd name="connsiteX43" fmla="*/ 1052512 w 1490662"/>
                    <a:gd name="connsiteY43" fmla="*/ 202406 h 1840706"/>
                    <a:gd name="connsiteX44" fmla="*/ 1066800 w 1490662"/>
                    <a:gd name="connsiteY44" fmla="*/ 126206 h 1840706"/>
                    <a:gd name="connsiteX45" fmla="*/ 1000125 w 1490662"/>
                    <a:gd name="connsiteY45" fmla="*/ 100012 h 1840706"/>
                    <a:gd name="connsiteX46" fmla="*/ 983456 w 1490662"/>
                    <a:gd name="connsiteY46" fmla="*/ 64293 h 1840706"/>
                    <a:gd name="connsiteX47" fmla="*/ 921543 w 1490662"/>
                    <a:gd name="connsiteY47"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369093 w 1490662"/>
                    <a:gd name="connsiteY13" fmla="*/ 1824037 h 1840706"/>
                    <a:gd name="connsiteX14" fmla="*/ 519112 w 1490662"/>
                    <a:gd name="connsiteY14" fmla="*/ 1726406 h 1840706"/>
                    <a:gd name="connsiteX15" fmla="*/ 573881 w 1490662"/>
                    <a:gd name="connsiteY15" fmla="*/ 1304925 h 1840706"/>
                    <a:gd name="connsiteX16" fmla="*/ 659606 w 1490662"/>
                    <a:gd name="connsiteY16" fmla="*/ 1085850 h 1840706"/>
                    <a:gd name="connsiteX17" fmla="*/ 750093 w 1490662"/>
                    <a:gd name="connsiteY17" fmla="*/ 1081087 h 1840706"/>
                    <a:gd name="connsiteX18" fmla="*/ 742950 w 1490662"/>
                    <a:gd name="connsiteY18" fmla="*/ 1009650 h 1840706"/>
                    <a:gd name="connsiteX19" fmla="*/ 950118 w 1490662"/>
                    <a:gd name="connsiteY19" fmla="*/ 1002506 h 1840706"/>
                    <a:gd name="connsiteX20" fmla="*/ 954881 w 1490662"/>
                    <a:gd name="connsiteY20" fmla="*/ 947737 h 1840706"/>
                    <a:gd name="connsiteX21" fmla="*/ 973931 w 1490662"/>
                    <a:gd name="connsiteY21" fmla="*/ 933450 h 1840706"/>
                    <a:gd name="connsiteX22" fmla="*/ 1012031 w 1490662"/>
                    <a:gd name="connsiteY22" fmla="*/ 933450 h 1840706"/>
                    <a:gd name="connsiteX23" fmla="*/ 988218 w 1490662"/>
                    <a:gd name="connsiteY23" fmla="*/ 807243 h 1840706"/>
                    <a:gd name="connsiteX24" fmla="*/ 992981 w 1490662"/>
                    <a:gd name="connsiteY24" fmla="*/ 654843 h 1840706"/>
                    <a:gd name="connsiteX25" fmla="*/ 1023937 w 1490662"/>
                    <a:gd name="connsiteY25" fmla="*/ 592931 h 1840706"/>
                    <a:gd name="connsiteX26" fmla="*/ 1071562 w 1490662"/>
                    <a:gd name="connsiteY26" fmla="*/ 597693 h 1840706"/>
                    <a:gd name="connsiteX27" fmla="*/ 1104900 w 1490662"/>
                    <a:gd name="connsiteY27" fmla="*/ 628650 h 1840706"/>
                    <a:gd name="connsiteX28" fmla="*/ 1362075 w 1490662"/>
                    <a:gd name="connsiteY28" fmla="*/ 747712 h 1840706"/>
                    <a:gd name="connsiteX29" fmla="*/ 1383506 w 1490662"/>
                    <a:gd name="connsiteY29" fmla="*/ 676275 h 1840706"/>
                    <a:gd name="connsiteX30" fmla="*/ 1457325 w 1490662"/>
                    <a:gd name="connsiteY30" fmla="*/ 702468 h 1840706"/>
                    <a:gd name="connsiteX31" fmla="*/ 1490662 w 1490662"/>
                    <a:gd name="connsiteY31" fmla="*/ 588168 h 1840706"/>
                    <a:gd name="connsiteX32" fmla="*/ 1326356 w 1490662"/>
                    <a:gd name="connsiteY32" fmla="*/ 528637 h 1840706"/>
                    <a:gd name="connsiteX33" fmla="*/ 1300162 w 1490662"/>
                    <a:gd name="connsiteY33" fmla="*/ 478631 h 1840706"/>
                    <a:gd name="connsiteX34" fmla="*/ 1271587 w 1490662"/>
                    <a:gd name="connsiteY34" fmla="*/ 497681 h 1840706"/>
                    <a:gd name="connsiteX35" fmla="*/ 1214437 w 1490662"/>
                    <a:gd name="connsiteY35" fmla="*/ 469106 h 1840706"/>
                    <a:gd name="connsiteX36" fmla="*/ 1219200 w 1490662"/>
                    <a:gd name="connsiteY36" fmla="*/ 404812 h 1840706"/>
                    <a:gd name="connsiteX37" fmla="*/ 1243012 w 1490662"/>
                    <a:gd name="connsiteY37" fmla="*/ 340518 h 1840706"/>
                    <a:gd name="connsiteX38" fmla="*/ 1219200 w 1490662"/>
                    <a:gd name="connsiteY38" fmla="*/ 304800 h 1840706"/>
                    <a:gd name="connsiteX39" fmla="*/ 1245393 w 1490662"/>
                    <a:gd name="connsiteY39" fmla="*/ 261937 h 1840706"/>
                    <a:gd name="connsiteX40" fmla="*/ 1212056 w 1490662"/>
                    <a:gd name="connsiteY40" fmla="*/ 250031 h 1840706"/>
                    <a:gd name="connsiteX41" fmla="*/ 1145381 w 1490662"/>
                    <a:gd name="connsiteY41" fmla="*/ 238125 h 1840706"/>
                    <a:gd name="connsiteX42" fmla="*/ 1052512 w 1490662"/>
                    <a:gd name="connsiteY42" fmla="*/ 202406 h 1840706"/>
                    <a:gd name="connsiteX43" fmla="*/ 1066800 w 1490662"/>
                    <a:gd name="connsiteY43" fmla="*/ 126206 h 1840706"/>
                    <a:gd name="connsiteX44" fmla="*/ 1000125 w 1490662"/>
                    <a:gd name="connsiteY44" fmla="*/ 100012 h 1840706"/>
                    <a:gd name="connsiteX45" fmla="*/ 983456 w 1490662"/>
                    <a:gd name="connsiteY45" fmla="*/ 64293 h 1840706"/>
                    <a:gd name="connsiteX46" fmla="*/ 921543 w 1490662"/>
                    <a:gd name="connsiteY46"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369093 w 1490662"/>
                    <a:gd name="connsiteY13" fmla="*/ 1824037 h 1840706"/>
                    <a:gd name="connsiteX14" fmla="*/ 573881 w 1490662"/>
                    <a:gd name="connsiteY14" fmla="*/ 1304925 h 1840706"/>
                    <a:gd name="connsiteX15" fmla="*/ 659606 w 1490662"/>
                    <a:gd name="connsiteY15" fmla="*/ 1085850 h 1840706"/>
                    <a:gd name="connsiteX16" fmla="*/ 750093 w 1490662"/>
                    <a:gd name="connsiteY16" fmla="*/ 1081087 h 1840706"/>
                    <a:gd name="connsiteX17" fmla="*/ 742950 w 1490662"/>
                    <a:gd name="connsiteY17" fmla="*/ 1009650 h 1840706"/>
                    <a:gd name="connsiteX18" fmla="*/ 950118 w 1490662"/>
                    <a:gd name="connsiteY18" fmla="*/ 1002506 h 1840706"/>
                    <a:gd name="connsiteX19" fmla="*/ 954881 w 1490662"/>
                    <a:gd name="connsiteY19" fmla="*/ 947737 h 1840706"/>
                    <a:gd name="connsiteX20" fmla="*/ 973931 w 1490662"/>
                    <a:gd name="connsiteY20" fmla="*/ 933450 h 1840706"/>
                    <a:gd name="connsiteX21" fmla="*/ 1012031 w 1490662"/>
                    <a:gd name="connsiteY21" fmla="*/ 933450 h 1840706"/>
                    <a:gd name="connsiteX22" fmla="*/ 988218 w 1490662"/>
                    <a:gd name="connsiteY22" fmla="*/ 807243 h 1840706"/>
                    <a:gd name="connsiteX23" fmla="*/ 992981 w 1490662"/>
                    <a:gd name="connsiteY23" fmla="*/ 654843 h 1840706"/>
                    <a:gd name="connsiteX24" fmla="*/ 1023937 w 1490662"/>
                    <a:gd name="connsiteY24" fmla="*/ 592931 h 1840706"/>
                    <a:gd name="connsiteX25" fmla="*/ 1071562 w 1490662"/>
                    <a:gd name="connsiteY25" fmla="*/ 597693 h 1840706"/>
                    <a:gd name="connsiteX26" fmla="*/ 1104900 w 1490662"/>
                    <a:gd name="connsiteY26" fmla="*/ 628650 h 1840706"/>
                    <a:gd name="connsiteX27" fmla="*/ 1362075 w 1490662"/>
                    <a:gd name="connsiteY27" fmla="*/ 747712 h 1840706"/>
                    <a:gd name="connsiteX28" fmla="*/ 1383506 w 1490662"/>
                    <a:gd name="connsiteY28" fmla="*/ 676275 h 1840706"/>
                    <a:gd name="connsiteX29" fmla="*/ 1457325 w 1490662"/>
                    <a:gd name="connsiteY29" fmla="*/ 702468 h 1840706"/>
                    <a:gd name="connsiteX30" fmla="*/ 1490662 w 1490662"/>
                    <a:gd name="connsiteY30" fmla="*/ 588168 h 1840706"/>
                    <a:gd name="connsiteX31" fmla="*/ 1326356 w 1490662"/>
                    <a:gd name="connsiteY31" fmla="*/ 528637 h 1840706"/>
                    <a:gd name="connsiteX32" fmla="*/ 1300162 w 1490662"/>
                    <a:gd name="connsiteY32" fmla="*/ 478631 h 1840706"/>
                    <a:gd name="connsiteX33" fmla="*/ 1271587 w 1490662"/>
                    <a:gd name="connsiteY33" fmla="*/ 497681 h 1840706"/>
                    <a:gd name="connsiteX34" fmla="*/ 1214437 w 1490662"/>
                    <a:gd name="connsiteY34" fmla="*/ 469106 h 1840706"/>
                    <a:gd name="connsiteX35" fmla="*/ 1219200 w 1490662"/>
                    <a:gd name="connsiteY35" fmla="*/ 404812 h 1840706"/>
                    <a:gd name="connsiteX36" fmla="*/ 1243012 w 1490662"/>
                    <a:gd name="connsiteY36" fmla="*/ 340518 h 1840706"/>
                    <a:gd name="connsiteX37" fmla="*/ 1219200 w 1490662"/>
                    <a:gd name="connsiteY37" fmla="*/ 304800 h 1840706"/>
                    <a:gd name="connsiteX38" fmla="*/ 1245393 w 1490662"/>
                    <a:gd name="connsiteY38" fmla="*/ 261937 h 1840706"/>
                    <a:gd name="connsiteX39" fmla="*/ 1212056 w 1490662"/>
                    <a:gd name="connsiteY39" fmla="*/ 250031 h 1840706"/>
                    <a:gd name="connsiteX40" fmla="*/ 1145381 w 1490662"/>
                    <a:gd name="connsiteY40" fmla="*/ 238125 h 1840706"/>
                    <a:gd name="connsiteX41" fmla="*/ 1052512 w 1490662"/>
                    <a:gd name="connsiteY41" fmla="*/ 202406 h 1840706"/>
                    <a:gd name="connsiteX42" fmla="*/ 1066800 w 1490662"/>
                    <a:gd name="connsiteY42" fmla="*/ 126206 h 1840706"/>
                    <a:gd name="connsiteX43" fmla="*/ 1000125 w 1490662"/>
                    <a:gd name="connsiteY43" fmla="*/ 100012 h 1840706"/>
                    <a:gd name="connsiteX44" fmla="*/ 983456 w 1490662"/>
                    <a:gd name="connsiteY44" fmla="*/ 64293 h 1840706"/>
                    <a:gd name="connsiteX45" fmla="*/ 921543 w 1490662"/>
                    <a:gd name="connsiteY45"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573881 w 1490662"/>
                    <a:gd name="connsiteY13" fmla="*/ 1304925 h 1840706"/>
                    <a:gd name="connsiteX14" fmla="*/ 659606 w 1490662"/>
                    <a:gd name="connsiteY14" fmla="*/ 1085850 h 1840706"/>
                    <a:gd name="connsiteX15" fmla="*/ 750093 w 1490662"/>
                    <a:gd name="connsiteY15" fmla="*/ 1081087 h 1840706"/>
                    <a:gd name="connsiteX16" fmla="*/ 742950 w 1490662"/>
                    <a:gd name="connsiteY16" fmla="*/ 1009650 h 1840706"/>
                    <a:gd name="connsiteX17" fmla="*/ 950118 w 1490662"/>
                    <a:gd name="connsiteY17" fmla="*/ 1002506 h 1840706"/>
                    <a:gd name="connsiteX18" fmla="*/ 954881 w 1490662"/>
                    <a:gd name="connsiteY18" fmla="*/ 947737 h 1840706"/>
                    <a:gd name="connsiteX19" fmla="*/ 973931 w 1490662"/>
                    <a:gd name="connsiteY19" fmla="*/ 933450 h 1840706"/>
                    <a:gd name="connsiteX20" fmla="*/ 1012031 w 1490662"/>
                    <a:gd name="connsiteY20" fmla="*/ 933450 h 1840706"/>
                    <a:gd name="connsiteX21" fmla="*/ 988218 w 1490662"/>
                    <a:gd name="connsiteY21" fmla="*/ 807243 h 1840706"/>
                    <a:gd name="connsiteX22" fmla="*/ 992981 w 1490662"/>
                    <a:gd name="connsiteY22" fmla="*/ 654843 h 1840706"/>
                    <a:gd name="connsiteX23" fmla="*/ 1023937 w 1490662"/>
                    <a:gd name="connsiteY23" fmla="*/ 592931 h 1840706"/>
                    <a:gd name="connsiteX24" fmla="*/ 1071562 w 1490662"/>
                    <a:gd name="connsiteY24" fmla="*/ 597693 h 1840706"/>
                    <a:gd name="connsiteX25" fmla="*/ 1104900 w 1490662"/>
                    <a:gd name="connsiteY25" fmla="*/ 628650 h 1840706"/>
                    <a:gd name="connsiteX26" fmla="*/ 1362075 w 1490662"/>
                    <a:gd name="connsiteY26" fmla="*/ 747712 h 1840706"/>
                    <a:gd name="connsiteX27" fmla="*/ 1383506 w 1490662"/>
                    <a:gd name="connsiteY27" fmla="*/ 676275 h 1840706"/>
                    <a:gd name="connsiteX28" fmla="*/ 1457325 w 1490662"/>
                    <a:gd name="connsiteY28" fmla="*/ 702468 h 1840706"/>
                    <a:gd name="connsiteX29" fmla="*/ 1490662 w 1490662"/>
                    <a:gd name="connsiteY29" fmla="*/ 588168 h 1840706"/>
                    <a:gd name="connsiteX30" fmla="*/ 1326356 w 1490662"/>
                    <a:gd name="connsiteY30" fmla="*/ 528637 h 1840706"/>
                    <a:gd name="connsiteX31" fmla="*/ 1300162 w 1490662"/>
                    <a:gd name="connsiteY31" fmla="*/ 478631 h 1840706"/>
                    <a:gd name="connsiteX32" fmla="*/ 1271587 w 1490662"/>
                    <a:gd name="connsiteY32" fmla="*/ 497681 h 1840706"/>
                    <a:gd name="connsiteX33" fmla="*/ 1214437 w 1490662"/>
                    <a:gd name="connsiteY33" fmla="*/ 469106 h 1840706"/>
                    <a:gd name="connsiteX34" fmla="*/ 1219200 w 1490662"/>
                    <a:gd name="connsiteY34" fmla="*/ 404812 h 1840706"/>
                    <a:gd name="connsiteX35" fmla="*/ 1243012 w 1490662"/>
                    <a:gd name="connsiteY35" fmla="*/ 340518 h 1840706"/>
                    <a:gd name="connsiteX36" fmla="*/ 1219200 w 1490662"/>
                    <a:gd name="connsiteY36" fmla="*/ 304800 h 1840706"/>
                    <a:gd name="connsiteX37" fmla="*/ 1245393 w 1490662"/>
                    <a:gd name="connsiteY37" fmla="*/ 261937 h 1840706"/>
                    <a:gd name="connsiteX38" fmla="*/ 1212056 w 1490662"/>
                    <a:gd name="connsiteY38" fmla="*/ 250031 h 1840706"/>
                    <a:gd name="connsiteX39" fmla="*/ 1145381 w 1490662"/>
                    <a:gd name="connsiteY39" fmla="*/ 238125 h 1840706"/>
                    <a:gd name="connsiteX40" fmla="*/ 1052512 w 1490662"/>
                    <a:gd name="connsiteY40" fmla="*/ 202406 h 1840706"/>
                    <a:gd name="connsiteX41" fmla="*/ 1066800 w 1490662"/>
                    <a:gd name="connsiteY41" fmla="*/ 126206 h 1840706"/>
                    <a:gd name="connsiteX42" fmla="*/ 1000125 w 1490662"/>
                    <a:gd name="connsiteY42" fmla="*/ 100012 h 1840706"/>
                    <a:gd name="connsiteX43" fmla="*/ 983456 w 1490662"/>
                    <a:gd name="connsiteY43" fmla="*/ 64293 h 1840706"/>
                    <a:gd name="connsiteX44" fmla="*/ 921543 w 1490662"/>
                    <a:gd name="connsiteY44" fmla="*/ 0 h 1840706"/>
                    <a:gd name="connsiteX0" fmla="*/ 921543 w 1490662"/>
                    <a:gd name="connsiteY0" fmla="*/ 0 h 1304929"/>
                    <a:gd name="connsiteX1" fmla="*/ 802481 w 1490662"/>
                    <a:gd name="connsiteY1" fmla="*/ 104775 h 1304929"/>
                    <a:gd name="connsiteX2" fmla="*/ 669131 w 1490662"/>
                    <a:gd name="connsiteY2" fmla="*/ 161925 h 1304929"/>
                    <a:gd name="connsiteX3" fmla="*/ 483393 w 1490662"/>
                    <a:gd name="connsiteY3" fmla="*/ 211931 h 1304929"/>
                    <a:gd name="connsiteX4" fmla="*/ 378618 w 1490662"/>
                    <a:gd name="connsiteY4" fmla="*/ 278606 h 1304929"/>
                    <a:gd name="connsiteX5" fmla="*/ 369093 w 1490662"/>
                    <a:gd name="connsiteY5" fmla="*/ 288131 h 1304929"/>
                    <a:gd name="connsiteX6" fmla="*/ 464343 w 1490662"/>
                    <a:gd name="connsiteY6" fmla="*/ 502443 h 1304929"/>
                    <a:gd name="connsiteX7" fmla="*/ 473868 w 1490662"/>
                    <a:gd name="connsiteY7" fmla="*/ 578643 h 1304929"/>
                    <a:gd name="connsiteX8" fmla="*/ 464343 w 1490662"/>
                    <a:gd name="connsiteY8" fmla="*/ 602456 h 1304929"/>
                    <a:gd name="connsiteX9" fmla="*/ 326231 w 1490662"/>
                    <a:gd name="connsiteY9" fmla="*/ 645318 h 1304929"/>
                    <a:gd name="connsiteX10" fmla="*/ 185737 w 1490662"/>
                    <a:gd name="connsiteY10" fmla="*/ 652462 h 1304929"/>
                    <a:gd name="connsiteX11" fmla="*/ 0 w 1490662"/>
                    <a:gd name="connsiteY11" fmla="*/ 640556 h 1304929"/>
                    <a:gd name="connsiteX12" fmla="*/ 573881 w 1490662"/>
                    <a:gd name="connsiteY12" fmla="*/ 1304925 h 1304929"/>
                    <a:gd name="connsiteX13" fmla="*/ 659606 w 1490662"/>
                    <a:gd name="connsiteY13" fmla="*/ 1085850 h 1304929"/>
                    <a:gd name="connsiteX14" fmla="*/ 750093 w 1490662"/>
                    <a:gd name="connsiteY14" fmla="*/ 1081087 h 1304929"/>
                    <a:gd name="connsiteX15" fmla="*/ 742950 w 1490662"/>
                    <a:gd name="connsiteY15" fmla="*/ 1009650 h 1304929"/>
                    <a:gd name="connsiteX16" fmla="*/ 950118 w 1490662"/>
                    <a:gd name="connsiteY16" fmla="*/ 1002506 h 1304929"/>
                    <a:gd name="connsiteX17" fmla="*/ 954881 w 1490662"/>
                    <a:gd name="connsiteY17" fmla="*/ 947737 h 1304929"/>
                    <a:gd name="connsiteX18" fmla="*/ 973931 w 1490662"/>
                    <a:gd name="connsiteY18" fmla="*/ 933450 h 1304929"/>
                    <a:gd name="connsiteX19" fmla="*/ 1012031 w 1490662"/>
                    <a:gd name="connsiteY19" fmla="*/ 933450 h 1304929"/>
                    <a:gd name="connsiteX20" fmla="*/ 988218 w 1490662"/>
                    <a:gd name="connsiteY20" fmla="*/ 807243 h 1304929"/>
                    <a:gd name="connsiteX21" fmla="*/ 992981 w 1490662"/>
                    <a:gd name="connsiteY21" fmla="*/ 654843 h 1304929"/>
                    <a:gd name="connsiteX22" fmla="*/ 1023937 w 1490662"/>
                    <a:gd name="connsiteY22" fmla="*/ 592931 h 1304929"/>
                    <a:gd name="connsiteX23" fmla="*/ 1071562 w 1490662"/>
                    <a:gd name="connsiteY23" fmla="*/ 597693 h 1304929"/>
                    <a:gd name="connsiteX24" fmla="*/ 1104900 w 1490662"/>
                    <a:gd name="connsiteY24" fmla="*/ 628650 h 1304929"/>
                    <a:gd name="connsiteX25" fmla="*/ 1362075 w 1490662"/>
                    <a:gd name="connsiteY25" fmla="*/ 747712 h 1304929"/>
                    <a:gd name="connsiteX26" fmla="*/ 1383506 w 1490662"/>
                    <a:gd name="connsiteY26" fmla="*/ 676275 h 1304929"/>
                    <a:gd name="connsiteX27" fmla="*/ 1457325 w 1490662"/>
                    <a:gd name="connsiteY27" fmla="*/ 702468 h 1304929"/>
                    <a:gd name="connsiteX28" fmla="*/ 1490662 w 1490662"/>
                    <a:gd name="connsiteY28" fmla="*/ 588168 h 1304929"/>
                    <a:gd name="connsiteX29" fmla="*/ 1326356 w 1490662"/>
                    <a:gd name="connsiteY29" fmla="*/ 528637 h 1304929"/>
                    <a:gd name="connsiteX30" fmla="*/ 1300162 w 1490662"/>
                    <a:gd name="connsiteY30" fmla="*/ 478631 h 1304929"/>
                    <a:gd name="connsiteX31" fmla="*/ 1271587 w 1490662"/>
                    <a:gd name="connsiteY31" fmla="*/ 497681 h 1304929"/>
                    <a:gd name="connsiteX32" fmla="*/ 1214437 w 1490662"/>
                    <a:gd name="connsiteY32" fmla="*/ 469106 h 1304929"/>
                    <a:gd name="connsiteX33" fmla="*/ 1219200 w 1490662"/>
                    <a:gd name="connsiteY33" fmla="*/ 404812 h 1304929"/>
                    <a:gd name="connsiteX34" fmla="*/ 1243012 w 1490662"/>
                    <a:gd name="connsiteY34" fmla="*/ 340518 h 1304929"/>
                    <a:gd name="connsiteX35" fmla="*/ 1219200 w 1490662"/>
                    <a:gd name="connsiteY35" fmla="*/ 304800 h 1304929"/>
                    <a:gd name="connsiteX36" fmla="*/ 1245393 w 1490662"/>
                    <a:gd name="connsiteY36" fmla="*/ 261937 h 1304929"/>
                    <a:gd name="connsiteX37" fmla="*/ 1212056 w 1490662"/>
                    <a:gd name="connsiteY37" fmla="*/ 250031 h 1304929"/>
                    <a:gd name="connsiteX38" fmla="*/ 1145381 w 1490662"/>
                    <a:gd name="connsiteY38" fmla="*/ 238125 h 1304929"/>
                    <a:gd name="connsiteX39" fmla="*/ 1052512 w 1490662"/>
                    <a:gd name="connsiteY39" fmla="*/ 202406 h 1304929"/>
                    <a:gd name="connsiteX40" fmla="*/ 1066800 w 1490662"/>
                    <a:gd name="connsiteY40" fmla="*/ 126206 h 1304929"/>
                    <a:gd name="connsiteX41" fmla="*/ 1000125 w 1490662"/>
                    <a:gd name="connsiteY41" fmla="*/ 100012 h 1304929"/>
                    <a:gd name="connsiteX42" fmla="*/ 983456 w 1490662"/>
                    <a:gd name="connsiteY42" fmla="*/ 64293 h 1304929"/>
                    <a:gd name="connsiteX43" fmla="*/ 921543 w 1490662"/>
                    <a:gd name="connsiteY43" fmla="*/ 0 h 1304929"/>
                    <a:gd name="connsiteX0" fmla="*/ 735801 w 1304920"/>
                    <a:gd name="connsiteY0" fmla="*/ 0 h 1304929"/>
                    <a:gd name="connsiteX1" fmla="*/ 616739 w 1304920"/>
                    <a:gd name="connsiteY1" fmla="*/ 104775 h 1304929"/>
                    <a:gd name="connsiteX2" fmla="*/ 483389 w 1304920"/>
                    <a:gd name="connsiteY2" fmla="*/ 161925 h 1304929"/>
                    <a:gd name="connsiteX3" fmla="*/ 297651 w 1304920"/>
                    <a:gd name="connsiteY3" fmla="*/ 211931 h 1304929"/>
                    <a:gd name="connsiteX4" fmla="*/ 192876 w 1304920"/>
                    <a:gd name="connsiteY4" fmla="*/ 278606 h 1304929"/>
                    <a:gd name="connsiteX5" fmla="*/ 183351 w 1304920"/>
                    <a:gd name="connsiteY5" fmla="*/ 288131 h 1304929"/>
                    <a:gd name="connsiteX6" fmla="*/ 278601 w 1304920"/>
                    <a:gd name="connsiteY6" fmla="*/ 502443 h 1304929"/>
                    <a:gd name="connsiteX7" fmla="*/ 288126 w 1304920"/>
                    <a:gd name="connsiteY7" fmla="*/ 578643 h 1304929"/>
                    <a:gd name="connsiteX8" fmla="*/ 278601 w 1304920"/>
                    <a:gd name="connsiteY8" fmla="*/ 602456 h 1304929"/>
                    <a:gd name="connsiteX9" fmla="*/ 140489 w 1304920"/>
                    <a:gd name="connsiteY9" fmla="*/ 645318 h 1304929"/>
                    <a:gd name="connsiteX10" fmla="*/ -5 w 1304920"/>
                    <a:gd name="connsiteY10" fmla="*/ 652462 h 1304929"/>
                    <a:gd name="connsiteX11" fmla="*/ 388139 w 1304920"/>
                    <a:gd name="connsiteY11" fmla="*/ 1304925 h 1304929"/>
                    <a:gd name="connsiteX12" fmla="*/ 473864 w 1304920"/>
                    <a:gd name="connsiteY12" fmla="*/ 1085850 h 1304929"/>
                    <a:gd name="connsiteX13" fmla="*/ 564351 w 1304920"/>
                    <a:gd name="connsiteY13" fmla="*/ 1081087 h 1304929"/>
                    <a:gd name="connsiteX14" fmla="*/ 557208 w 1304920"/>
                    <a:gd name="connsiteY14" fmla="*/ 1009650 h 1304929"/>
                    <a:gd name="connsiteX15" fmla="*/ 764376 w 1304920"/>
                    <a:gd name="connsiteY15" fmla="*/ 1002506 h 1304929"/>
                    <a:gd name="connsiteX16" fmla="*/ 769139 w 1304920"/>
                    <a:gd name="connsiteY16" fmla="*/ 947737 h 1304929"/>
                    <a:gd name="connsiteX17" fmla="*/ 788189 w 1304920"/>
                    <a:gd name="connsiteY17" fmla="*/ 933450 h 1304929"/>
                    <a:gd name="connsiteX18" fmla="*/ 826289 w 1304920"/>
                    <a:gd name="connsiteY18" fmla="*/ 933450 h 1304929"/>
                    <a:gd name="connsiteX19" fmla="*/ 802476 w 1304920"/>
                    <a:gd name="connsiteY19" fmla="*/ 807243 h 1304929"/>
                    <a:gd name="connsiteX20" fmla="*/ 807239 w 1304920"/>
                    <a:gd name="connsiteY20" fmla="*/ 654843 h 1304929"/>
                    <a:gd name="connsiteX21" fmla="*/ 838195 w 1304920"/>
                    <a:gd name="connsiteY21" fmla="*/ 592931 h 1304929"/>
                    <a:gd name="connsiteX22" fmla="*/ 885820 w 1304920"/>
                    <a:gd name="connsiteY22" fmla="*/ 597693 h 1304929"/>
                    <a:gd name="connsiteX23" fmla="*/ 919158 w 1304920"/>
                    <a:gd name="connsiteY23" fmla="*/ 628650 h 1304929"/>
                    <a:gd name="connsiteX24" fmla="*/ 1176333 w 1304920"/>
                    <a:gd name="connsiteY24" fmla="*/ 747712 h 1304929"/>
                    <a:gd name="connsiteX25" fmla="*/ 1197764 w 1304920"/>
                    <a:gd name="connsiteY25" fmla="*/ 676275 h 1304929"/>
                    <a:gd name="connsiteX26" fmla="*/ 1271583 w 1304920"/>
                    <a:gd name="connsiteY26" fmla="*/ 702468 h 1304929"/>
                    <a:gd name="connsiteX27" fmla="*/ 1304920 w 1304920"/>
                    <a:gd name="connsiteY27" fmla="*/ 588168 h 1304929"/>
                    <a:gd name="connsiteX28" fmla="*/ 1140614 w 1304920"/>
                    <a:gd name="connsiteY28" fmla="*/ 528637 h 1304929"/>
                    <a:gd name="connsiteX29" fmla="*/ 1114420 w 1304920"/>
                    <a:gd name="connsiteY29" fmla="*/ 478631 h 1304929"/>
                    <a:gd name="connsiteX30" fmla="*/ 1085845 w 1304920"/>
                    <a:gd name="connsiteY30" fmla="*/ 497681 h 1304929"/>
                    <a:gd name="connsiteX31" fmla="*/ 1028695 w 1304920"/>
                    <a:gd name="connsiteY31" fmla="*/ 469106 h 1304929"/>
                    <a:gd name="connsiteX32" fmla="*/ 1033458 w 1304920"/>
                    <a:gd name="connsiteY32" fmla="*/ 404812 h 1304929"/>
                    <a:gd name="connsiteX33" fmla="*/ 1057270 w 1304920"/>
                    <a:gd name="connsiteY33" fmla="*/ 340518 h 1304929"/>
                    <a:gd name="connsiteX34" fmla="*/ 1033458 w 1304920"/>
                    <a:gd name="connsiteY34" fmla="*/ 304800 h 1304929"/>
                    <a:gd name="connsiteX35" fmla="*/ 1059651 w 1304920"/>
                    <a:gd name="connsiteY35" fmla="*/ 261937 h 1304929"/>
                    <a:gd name="connsiteX36" fmla="*/ 1026314 w 1304920"/>
                    <a:gd name="connsiteY36" fmla="*/ 250031 h 1304929"/>
                    <a:gd name="connsiteX37" fmla="*/ 959639 w 1304920"/>
                    <a:gd name="connsiteY37" fmla="*/ 238125 h 1304929"/>
                    <a:gd name="connsiteX38" fmla="*/ 866770 w 1304920"/>
                    <a:gd name="connsiteY38" fmla="*/ 202406 h 1304929"/>
                    <a:gd name="connsiteX39" fmla="*/ 881058 w 1304920"/>
                    <a:gd name="connsiteY39" fmla="*/ 126206 h 1304929"/>
                    <a:gd name="connsiteX40" fmla="*/ 814383 w 1304920"/>
                    <a:gd name="connsiteY40" fmla="*/ 100012 h 1304929"/>
                    <a:gd name="connsiteX41" fmla="*/ 797714 w 1304920"/>
                    <a:gd name="connsiteY41" fmla="*/ 64293 h 1304929"/>
                    <a:gd name="connsiteX42" fmla="*/ 735801 w 1304920"/>
                    <a:gd name="connsiteY42" fmla="*/ 0 h 1304929"/>
                    <a:gd name="connsiteX0" fmla="*/ 595313 w 1164432"/>
                    <a:gd name="connsiteY0" fmla="*/ 0 h 1304929"/>
                    <a:gd name="connsiteX1" fmla="*/ 476251 w 1164432"/>
                    <a:gd name="connsiteY1" fmla="*/ 104775 h 1304929"/>
                    <a:gd name="connsiteX2" fmla="*/ 342901 w 1164432"/>
                    <a:gd name="connsiteY2" fmla="*/ 161925 h 1304929"/>
                    <a:gd name="connsiteX3" fmla="*/ 157163 w 1164432"/>
                    <a:gd name="connsiteY3" fmla="*/ 211931 h 1304929"/>
                    <a:gd name="connsiteX4" fmla="*/ 52388 w 1164432"/>
                    <a:gd name="connsiteY4" fmla="*/ 278606 h 1304929"/>
                    <a:gd name="connsiteX5" fmla="*/ 42863 w 1164432"/>
                    <a:gd name="connsiteY5" fmla="*/ 288131 h 1304929"/>
                    <a:gd name="connsiteX6" fmla="*/ 138113 w 1164432"/>
                    <a:gd name="connsiteY6" fmla="*/ 502443 h 1304929"/>
                    <a:gd name="connsiteX7" fmla="*/ 147638 w 1164432"/>
                    <a:gd name="connsiteY7" fmla="*/ 578643 h 1304929"/>
                    <a:gd name="connsiteX8" fmla="*/ 138113 w 1164432"/>
                    <a:gd name="connsiteY8" fmla="*/ 602456 h 1304929"/>
                    <a:gd name="connsiteX9" fmla="*/ 1 w 1164432"/>
                    <a:gd name="connsiteY9" fmla="*/ 645318 h 1304929"/>
                    <a:gd name="connsiteX10" fmla="*/ 247651 w 1164432"/>
                    <a:gd name="connsiteY10" fmla="*/ 1304925 h 1304929"/>
                    <a:gd name="connsiteX11" fmla="*/ 333376 w 1164432"/>
                    <a:gd name="connsiteY11" fmla="*/ 1085850 h 1304929"/>
                    <a:gd name="connsiteX12" fmla="*/ 423863 w 1164432"/>
                    <a:gd name="connsiteY12" fmla="*/ 1081087 h 1304929"/>
                    <a:gd name="connsiteX13" fmla="*/ 416720 w 1164432"/>
                    <a:gd name="connsiteY13" fmla="*/ 1009650 h 1304929"/>
                    <a:gd name="connsiteX14" fmla="*/ 623888 w 1164432"/>
                    <a:gd name="connsiteY14" fmla="*/ 1002506 h 1304929"/>
                    <a:gd name="connsiteX15" fmla="*/ 628651 w 1164432"/>
                    <a:gd name="connsiteY15" fmla="*/ 947737 h 1304929"/>
                    <a:gd name="connsiteX16" fmla="*/ 647701 w 1164432"/>
                    <a:gd name="connsiteY16" fmla="*/ 933450 h 1304929"/>
                    <a:gd name="connsiteX17" fmla="*/ 685801 w 1164432"/>
                    <a:gd name="connsiteY17" fmla="*/ 933450 h 1304929"/>
                    <a:gd name="connsiteX18" fmla="*/ 661988 w 1164432"/>
                    <a:gd name="connsiteY18" fmla="*/ 807243 h 1304929"/>
                    <a:gd name="connsiteX19" fmla="*/ 666751 w 1164432"/>
                    <a:gd name="connsiteY19" fmla="*/ 654843 h 1304929"/>
                    <a:gd name="connsiteX20" fmla="*/ 697707 w 1164432"/>
                    <a:gd name="connsiteY20" fmla="*/ 592931 h 1304929"/>
                    <a:gd name="connsiteX21" fmla="*/ 745332 w 1164432"/>
                    <a:gd name="connsiteY21" fmla="*/ 597693 h 1304929"/>
                    <a:gd name="connsiteX22" fmla="*/ 778670 w 1164432"/>
                    <a:gd name="connsiteY22" fmla="*/ 628650 h 1304929"/>
                    <a:gd name="connsiteX23" fmla="*/ 1035845 w 1164432"/>
                    <a:gd name="connsiteY23" fmla="*/ 747712 h 1304929"/>
                    <a:gd name="connsiteX24" fmla="*/ 1057276 w 1164432"/>
                    <a:gd name="connsiteY24" fmla="*/ 676275 h 1304929"/>
                    <a:gd name="connsiteX25" fmla="*/ 1131095 w 1164432"/>
                    <a:gd name="connsiteY25" fmla="*/ 702468 h 1304929"/>
                    <a:gd name="connsiteX26" fmla="*/ 1164432 w 1164432"/>
                    <a:gd name="connsiteY26" fmla="*/ 588168 h 1304929"/>
                    <a:gd name="connsiteX27" fmla="*/ 1000126 w 1164432"/>
                    <a:gd name="connsiteY27" fmla="*/ 528637 h 1304929"/>
                    <a:gd name="connsiteX28" fmla="*/ 973932 w 1164432"/>
                    <a:gd name="connsiteY28" fmla="*/ 478631 h 1304929"/>
                    <a:gd name="connsiteX29" fmla="*/ 945357 w 1164432"/>
                    <a:gd name="connsiteY29" fmla="*/ 497681 h 1304929"/>
                    <a:gd name="connsiteX30" fmla="*/ 888207 w 1164432"/>
                    <a:gd name="connsiteY30" fmla="*/ 469106 h 1304929"/>
                    <a:gd name="connsiteX31" fmla="*/ 892970 w 1164432"/>
                    <a:gd name="connsiteY31" fmla="*/ 404812 h 1304929"/>
                    <a:gd name="connsiteX32" fmla="*/ 916782 w 1164432"/>
                    <a:gd name="connsiteY32" fmla="*/ 340518 h 1304929"/>
                    <a:gd name="connsiteX33" fmla="*/ 892970 w 1164432"/>
                    <a:gd name="connsiteY33" fmla="*/ 304800 h 1304929"/>
                    <a:gd name="connsiteX34" fmla="*/ 919163 w 1164432"/>
                    <a:gd name="connsiteY34" fmla="*/ 261937 h 1304929"/>
                    <a:gd name="connsiteX35" fmla="*/ 885826 w 1164432"/>
                    <a:gd name="connsiteY35" fmla="*/ 250031 h 1304929"/>
                    <a:gd name="connsiteX36" fmla="*/ 819151 w 1164432"/>
                    <a:gd name="connsiteY36" fmla="*/ 238125 h 1304929"/>
                    <a:gd name="connsiteX37" fmla="*/ 726282 w 1164432"/>
                    <a:gd name="connsiteY37" fmla="*/ 202406 h 1304929"/>
                    <a:gd name="connsiteX38" fmla="*/ 740570 w 1164432"/>
                    <a:gd name="connsiteY38" fmla="*/ 126206 h 1304929"/>
                    <a:gd name="connsiteX39" fmla="*/ 673895 w 1164432"/>
                    <a:gd name="connsiteY39" fmla="*/ 100012 h 1304929"/>
                    <a:gd name="connsiteX40" fmla="*/ 657226 w 1164432"/>
                    <a:gd name="connsiteY40" fmla="*/ 64293 h 1304929"/>
                    <a:gd name="connsiteX41" fmla="*/ 595313 w 1164432"/>
                    <a:gd name="connsiteY41" fmla="*/ 0 h 13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4432" h="1304929">
                      <a:moveTo>
                        <a:pt x="595313" y="0"/>
                      </a:moveTo>
                      <a:lnTo>
                        <a:pt x="476251" y="104775"/>
                      </a:lnTo>
                      <a:lnTo>
                        <a:pt x="342901" y="161925"/>
                      </a:lnTo>
                      <a:lnTo>
                        <a:pt x="157163" y="211931"/>
                      </a:lnTo>
                      <a:lnTo>
                        <a:pt x="52388" y="278606"/>
                      </a:lnTo>
                      <a:lnTo>
                        <a:pt x="42863" y="288131"/>
                      </a:lnTo>
                      <a:lnTo>
                        <a:pt x="138113" y="502443"/>
                      </a:lnTo>
                      <a:lnTo>
                        <a:pt x="147638" y="578643"/>
                      </a:lnTo>
                      <a:lnTo>
                        <a:pt x="138113" y="602456"/>
                      </a:lnTo>
                      <a:lnTo>
                        <a:pt x="1" y="645318"/>
                      </a:lnTo>
                      <a:lnTo>
                        <a:pt x="247651" y="1304925"/>
                      </a:lnTo>
                      <a:lnTo>
                        <a:pt x="333376" y="1085850"/>
                      </a:lnTo>
                      <a:lnTo>
                        <a:pt x="423863" y="1081087"/>
                      </a:lnTo>
                      <a:lnTo>
                        <a:pt x="416720" y="1009650"/>
                      </a:lnTo>
                      <a:lnTo>
                        <a:pt x="623888" y="1002506"/>
                      </a:lnTo>
                      <a:lnTo>
                        <a:pt x="628651" y="947737"/>
                      </a:lnTo>
                      <a:lnTo>
                        <a:pt x="647701" y="933450"/>
                      </a:lnTo>
                      <a:lnTo>
                        <a:pt x="685801" y="933450"/>
                      </a:lnTo>
                      <a:lnTo>
                        <a:pt x="661988" y="807243"/>
                      </a:lnTo>
                      <a:lnTo>
                        <a:pt x="666751" y="654843"/>
                      </a:lnTo>
                      <a:lnTo>
                        <a:pt x="697707" y="592931"/>
                      </a:lnTo>
                      <a:lnTo>
                        <a:pt x="745332" y="597693"/>
                      </a:lnTo>
                      <a:lnTo>
                        <a:pt x="778670" y="628650"/>
                      </a:lnTo>
                      <a:lnTo>
                        <a:pt x="1035845" y="747712"/>
                      </a:lnTo>
                      <a:lnTo>
                        <a:pt x="1057276" y="676275"/>
                      </a:lnTo>
                      <a:lnTo>
                        <a:pt x="1131095" y="702468"/>
                      </a:lnTo>
                      <a:lnTo>
                        <a:pt x="1164432" y="588168"/>
                      </a:lnTo>
                      <a:lnTo>
                        <a:pt x="1000126" y="528637"/>
                      </a:lnTo>
                      <a:lnTo>
                        <a:pt x="973932" y="478631"/>
                      </a:lnTo>
                      <a:lnTo>
                        <a:pt x="945357" y="497681"/>
                      </a:lnTo>
                      <a:lnTo>
                        <a:pt x="888207" y="469106"/>
                      </a:lnTo>
                      <a:lnTo>
                        <a:pt x="892970" y="404812"/>
                      </a:lnTo>
                      <a:lnTo>
                        <a:pt x="916782" y="340518"/>
                      </a:lnTo>
                      <a:lnTo>
                        <a:pt x="892970" y="304800"/>
                      </a:lnTo>
                      <a:lnTo>
                        <a:pt x="919163" y="261937"/>
                      </a:lnTo>
                      <a:lnTo>
                        <a:pt x="885826" y="250031"/>
                      </a:lnTo>
                      <a:lnTo>
                        <a:pt x="819151" y="238125"/>
                      </a:lnTo>
                      <a:lnTo>
                        <a:pt x="726282" y="202406"/>
                      </a:lnTo>
                      <a:lnTo>
                        <a:pt x="740570" y="126206"/>
                      </a:lnTo>
                      <a:lnTo>
                        <a:pt x="673895" y="100012"/>
                      </a:lnTo>
                      <a:lnTo>
                        <a:pt x="657226" y="64293"/>
                      </a:lnTo>
                      <a:lnTo>
                        <a:pt x="595313" y="0"/>
                      </a:lnTo>
                      <a:close/>
                    </a:path>
                  </a:pathLst>
                </a:custGeom>
                <a:solidFill>
                  <a:srgbClr val="4F81BD"/>
                </a:solidFill>
                <a:ln w="25400" cap="flat" cmpd="sng" algn="ctr">
                  <a:solidFill>
                    <a:srgbClr val="4F81BD">
                      <a:shade val="50000"/>
                    </a:srgbClr>
                  </a:solidFill>
                  <a:prstDash val="solid"/>
                </a:ln>
                <a:effectLst/>
              </p:spPr>
              <p:txBody>
                <a:bodyPr rot="0" spcFirstLastPara="0" vertOverflow="overflow" horzOverflow="overflow" vert="horz" wrap="square" lIns="82944" tIns="41472" rIns="82944" bIns="41472" numCol="1" spcCol="0" rtlCol="1" fromWordArt="0" anchor="ctr" anchorCtr="0" forceAA="0" compatLnSpc="1">
                  <a:prstTxWarp prst="textNoShape">
                    <a:avLst/>
                  </a:prstTxWarp>
                  <a:noAutofit/>
                </a:bodyP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401" name="Freeform 237"/>
                <p:cNvSpPr/>
                <p:nvPr/>
              </p:nvSpPr>
              <p:spPr>
                <a:xfrm>
                  <a:off x="5482704" y="5983185"/>
                  <a:ext cx="45720" cy="45720"/>
                </a:xfrm>
                <a:custGeom>
                  <a:avLst/>
                  <a:gdLst>
                    <a:gd name="connsiteX0" fmla="*/ 0 w 147638"/>
                    <a:gd name="connsiteY0" fmla="*/ 0 h 395288"/>
                    <a:gd name="connsiteX1" fmla="*/ 138113 w 147638"/>
                    <a:gd name="connsiteY1" fmla="*/ 14288 h 395288"/>
                    <a:gd name="connsiteX2" fmla="*/ 147638 w 147638"/>
                    <a:gd name="connsiteY2" fmla="*/ 361950 h 395288"/>
                    <a:gd name="connsiteX3" fmla="*/ 71438 w 147638"/>
                    <a:gd name="connsiteY3" fmla="*/ 390525 h 395288"/>
                    <a:gd name="connsiteX4" fmla="*/ 0 w 147638"/>
                    <a:gd name="connsiteY4" fmla="*/ 395288 h 395288"/>
                    <a:gd name="connsiteX5" fmla="*/ 0 w 147638"/>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395288">
                      <a:moveTo>
                        <a:pt x="0" y="0"/>
                      </a:moveTo>
                      <a:lnTo>
                        <a:pt x="138113" y="14288"/>
                      </a:lnTo>
                      <a:lnTo>
                        <a:pt x="147638" y="361950"/>
                      </a:lnTo>
                      <a:lnTo>
                        <a:pt x="71438" y="390525"/>
                      </a:lnTo>
                      <a:lnTo>
                        <a:pt x="0" y="395288"/>
                      </a:lnTo>
                      <a:cubicBezTo>
                        <a:pt x="1588" y="263525"/>
                        <a:pt x="3175" y="131763"/>
                        <a:pt x="0" y="0"/>
                      </a:cubicBez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2" name="Freeform 220"/>
                <p:cNvSpPr/>
                <p:nvPr/>
              </p:nvSpPr>
              <p:spPr>
                <a:xfrm>
                  <a:off x="5509034" y="5924920"/>
                  <a:ext cx="143134" cy="75091"/>
                </a:xfrm>
                <a:custGeom>
                  <a:avLst/>
                  <a:gdLst>
                    <a:gd name="connsiteX0" fmla="*/ 95061 w 122221"/>
                    <a:gd name="connsiteY0" fmla="*/ 0 h 67901"/>
                    <a:gd name="connsiteX1" fmla="*/ 122221 w 122221"/>
                    <a:gd name="connsiteY1" fmla="*/ 49794 h 67901"/>
                    <a:gd name="connsiteX2" fmla="*/ 90534 w 122221"/>
                    <a:gd name="connsiteY2" fmla="*/ 67901 h 67901"/>
                    <a:gd name="connsiteX3" fmla="*/ 13580 w 122221"/>
                    <a:gd name="connsiteY3" fmla="*/ 67901 h 67901"/>
                    <a:gd name="connsiteX4" fmla="*/ 0 w 122221"/>
                    <a:gd name="connsiteY4" fmla="*/ 36214 h 67901"/>
                    <a:gd name="connsiteX5" fmla="*/ 58847 w 122221"/>
                    <a:gd name="connsiteY5" fmla="*/ 40741 h 67901"/>
                    <a:gd name="connsiteX6" fmla="*/ 95061 w 122221"/>
                    <a:gd name="connsiteY6" fmla="*/ 0 h 6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1" h="67901">
                      <a:moveTo>
                        <a:pt x="95061" y="0"/>
                      </a:moveTo>
                      <a:lnTo>
                        <a:pt x="122221" y="49794"/>
                      </a:lnTo>
                      <a:lnTo>
                        <a:pt x="90534" y="67901"/>
                      </a:lnTo>
                      <a:lnTo>
                        <a:pt x="13580" y="67901"/>
                      </a:lnTo>
                      <a:lnTo>
                        <a:pt x="0" y="36214"/>
                      </a:lnTo>
                      <a:lnTo>
                        <a:pt x="58847" y="40741"/>
                      </a:lnTo>
                      <a:lnTo>
                        <a:pt x="9506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0" name="Group 258"/>
              <p:cNvGrpSpPr/>
              <p:nvPr/>
            </p:nvGrpSpPr>
            <p:grpSpPr>
              <a:xfrm>
                <a:off x="5257527" y="2039664"/>
                <a:ext cx="1884009" cy="3396595"/>
                <a:chOff x="5100186" y="2625608"/>
                <a:chExt cx="1884009" cy="3396595"/>
              </a:xfrm>
            </p:grpSpPr>
            <p:sp>
              <p:nvSpPr>
                <p:cNvPr id="396" name="Freeform 236"/>
                <p:cNvSpPr/>
                <p:nvPr/>
              </p:nvSpPr>
              <p:spPr>
                <a:xfrm>
                  <a:off x="5495925" y="5869043"/>
                  <a:ext cx="107768" cy="153160"/>
                </a:xfrm>
                <a:custGeom>
                  <a:avLst/>
                  <a:gdLst>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297656 w 1490662"/>
                    <a:gd name="connsiteY14" fmla="*/ 1283493 h 1840706"/>
                    <a:gd name="connsiteX15" fmla="*/ 164306 w 1490662"/>
                    <a:gd name="connsiteY15" fmla="*/ 1233487 h 1840706"/>
                    <a:gd name="connsiteX16" fmla="*/ 166687 w 1490662"/>
                    <a:gd name="connsiteY16" fmla="*/ 1464468 h 1840706"/>
                    <a:gd name="connsiteX17" fmla="*/ 164306 w 1490662"/>
                    <a:gd name="connsiteY17" fmla="*/ 1840706 h 1840706"/>
                    <a:gd name="connsiteX18" fmla="*/ 369093 w 1490662"/>
                    <a:gd name="connsiteY18" fmla="*/ 1824037 h 1840706"/>
                    <a:gd name="connsiteX19" fmla="*/ 519112 w 1490662"/>
                    <a:gd name="connsiteY19" fmla="*/ 1726406 h 1840706"/>
                    <a:gd name="connsiteX20" fmla="*/ 573881 w 1490662"/>
                    <a:gd name="connsiteY20" fmla="*/ 1304925 h 1840706"/>
                    <a:gd name="connsiteX21" fmla="*/ 659606 w 1490662"/>
                    <a:gd name="connsiteY21" fmla="*/ 1085850 h 1840706"/>
                    <a:gd name="connsiteX22" fmla="*/ 750093 w 1490662"/>
                    <a:gd name="connsiteY22" fmla="*/ 1081087 h 1840706"/>
                    <a:gd name="connsiteX23" fmla="*/ 742950 w 1490662"/>
                    <a:gd name="connsiteY23" fmla="*/ 1009650 h 1840706"/>
                    <a:gd name="connsiteX24" fmla="*/ 950118 w 1490662"/>
                    <a:gd name="connsiteY24" fmla="*/ 1002506 h 1840706"/>
                    <a:gd name="connsiteX25" fmla="*/ 954881 w 1490662"/>
                    <a:gd name="connsiteY25" fmla="*/ 947737 h 1840706"/>
                    <a:gd name="connsiteX26" fmla="*/ 973931 w 1490662"/>
                    <a:gd name="connsiteY26" fmla="*/ 933450 h 1840706"/>
                    <a:gd name="connsiteX27" fmla="*/ 1012031 w 1490662"/>
                    <a:gd name="connsiteY27" fmla="*/ 933450 h 1840706"/>
                    <a:gd name="connsiteX28" fmla="*/ 988218 w 1490662"/>
                    <a:gd name="connsiteY28" fmla="*/ 807243 h 1840706"/>
                    <a:gd name="connsiteX29" fmla="*/ 992981 w 1490662"/>
                    <a:gd name="connsiteY29" fmla="*/ 654843 h 1840706"/>
                    <a:gd name="connsiteX30" fmla="*/ 1023937 w 1490662"/>
                    <a:gd name="connsiteY30" fmla="*/ 592931 h 1840706"/>
                    <a:gd name="connsiteX31" fmla="*/ 1071562 w 1490662"/>
                    <a:gd name="connsiteY31" fmla="*/ 597693 h 1840706"/>
                    <a:gd name="connsiteX32" fmla="*/ 1104900 w 1490662"/>
                    <a:gd name="connsiteY32" fmla="*/ 628650 h 1840706"/>
                    <a:gd name="connsiteX33" fmla="*/ 1362075 w 1490662"/>
                    <a:gd name="connsiteY33" fmla="*/ 747712 h 1840706"/>
                    <a:gd name="connsiteX34" fmla="*/ 1383506 w 1490662"/>
                    <a:gd name="connsiteY34" fmla="*/ 676275 h 1840706"/>
                    <a:gd name="connsiteX35" fmla="*/ 1457325 w 1490662"/>
                    <a:gd name="connsiteY35" fmla="*/ 702468 h 1840706"/>
                    <a:gd name="connsiteX36" fmla="*/ 1490662 w 1490662"/>
                    <a:gd name="connsiteY36" fmla="*/ 588168 h 1840706"/>
                    <a:gd name="connsiteX37" fmla="*/ 1326356 w 1490662"/>
                    <a:gd name="connsiteY37" fmla="*/ 528637 h 1840706"/>
                    <a:gd name="connsiteX38" fmla="*/ 1300162 w 1490662"/>
                    <a:gd name="connsiteY38" fmla="*/ 478631 h 1840706"/>
                    <a:gd name="connsiteX39" fmla="*/ 1271587 w 1490662"/>
                    <a:gd name="connsiteY39" fmla="*/ 497681 h 1840706"/>
                    <a:gd name="connsiteX40" fmla="*/ 1214437 w 1490662"/>
                    <a:gd name="connsiteY40" fmla="*/ 469106 h 1840706"/>
                    <a:gd name="connsiteX41" fmla="*/ 1219200 w 1490662"/>
                    <a:gd name="connsiteY41" fmla="*/ 404812 h 1840706"/>
                    <a:gd name="connsiteX42" fmla="*/ 1243012 w 1490662"/>
                    <a:gd name="connsiteY42" fmla="*/ 340518 h 1840706"/>
                    <a:gd name="connsiteX43" fmla="*/ 1219200 w 1490662"/>
                    <a:gd name="connsiteY43" fmla="*/ 304800 h 1840706"/>
                    <a:gd name="connsiteX44" fmla="*/ 1245393 w 1490662"/>
                    <a:gd name="connsiteY44" fmla="*/ 261937 h 1840706"/>
                    <a:gd name="connsiteX45" fmla="*/ 1212056 w 1490662"/>
                    <a:gd name="connsiteY45" fmla="*/ 250031 h 1840706"/>
                    <a:gd name="connsiteX46" fmla="*/ 1145381 w 1490662"/>
                    <a:gd name="connsiteY46" fmla="*/ 238125 h 1840706"/>
                    <a:gd name="connsiteX47" fmla="*/ 1052512 w 1490662"/>
                    <a:gd name="connsiteY47" fmla="*/ 202406 h 1840706"/>
                    <a:gd name="connsiteX48" fmla="*/ 1066800 w 1490662"/>
                    <a:gd name="connsiteY48" fmla="*/ 126206 h 1840706"/>
                    <a:gd name="connsiteX49" fmla="*/ 1000125 w 1490662"/>
                    <a:gd name="connsiteY49" fmla="*/ 100012 h 1840706"/>
                    <a:gd name="connsiteX50" fmla="*/ 983456 w 1490662"/>
                    <a:gd name="connsiteY50" fmla="*/ 64293 h 1840706"/>
                    <a:gd name="connsiteX51" fmla="*/ 921543 w 1490662"/>
                    <a:gd name="connsiteY51"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164306 w 1490662"/>
                    <a:gd name="connsiteY14" fmla="*/ 1233487 h 1840706"/>
                    <a:gd name="connsiteX15" fmla="*/ 166687 w 1490662"/>
                    <a:gd name="connsiteY15" fmla="*/ 1464468 h 1840706"/>
                    <a:gd name="connsiteX16" fmla="*/ 164306 w 1490662"/>
                    <a:gd name="connsiteY16" fmla="*/ 1840706 h 1840706"/>
                    <a:gd name="connsiteX17" fmla="*/ 369093 w 1490662"/>
                    <a:gd name="connsiteY17" fmla="*/ 1824037 h 1840706"/>
                    <a:gd name="connsiteX18" fmla="*/ 519112 w 1490662"/>
                    <a:gd name="connsiteY18" fmla="*/ 1726406 h 1840706"/>
                    <a:gd name="connsiteX19" fmla="*/ 573881 w 1490662"/>
                    <a:gd name="connsiteY19" fmla="*/ 1304925 h 1840706"/>
                    <a:gd name="connsiteX20" fmla="*/ 659606 w 1490662"/>
                    <a:gd name="connsiteY20" fmla="*/ 1085850 h 1840706"/>
                    <a:gd name="connsiteX21" fmla="*/ 750093 w 1490662"/>
                    <a:gd name="connsiteY21" fmla="*/ 1081087 h 1840706"/>
                    <a:gd name="connsiteX22" fmla="*/ 742950 w 1490662"/>
                    <a:gd name="connsiteY22" fmla="*/ 1009650 h 1840706"/>
                    <a:gd name="connsiteX23" fmla="*/ 950118 w 1490662"/>
                    <a:gd name="connsiteY23" fmla="*/ 1002506 h 1840706"/>
                    <a:gd name="connsiteX24" fmla="*/ 954881 w 1490662"/>
                    <a:gd name="connsiteY24" fmla="*/ 947737 h 1840706"/>
                    <a:gd name="connsiteX25" fmla="*/ 973931 w 1490662"/>
                    <a:gd name="connsiteY25" fmla="*/ 933450 h 1840706"/>
                    <a:gd name="connsiteX26" fmla="*/ 1012031 w 1490662"/>
                    <a:gd name="connsiteY26" fmla="*/ 933450 h 1840706"/>
                    <a:gd name="connsiteX27" fmla="*/ 988218 w 1490662"/>
                    <a:gd name="connsiteY27" fmla="*/ 807243 h 1840706"/>
                    <a:gd name="connsiteX28" fmla="*/ 992981 w 1490662"/>
                    <a:gd name="connsiteY28" fmla="*/ 654843 h 1840706"/>
                    <a:gd name="connsiteX29" fmla="*/ 1023937 w 1490662"/>
                    <a:gd name="connsiteY29" fmla="*/ 592931 h 1840706"/>
                    <a:gd name="connsiteX30" fmla="*/ 1071562 w 1490662"/>
                    <a:gd name="connsiteY30" fmla="*/ 597693 h 1840706"/>
                    <a:gd name="connsiteX31" fmla="*/ 1104900 w 1490662"/>
                    <a:gd name="connsiteY31" fmla="*/ 628650 h 1840706"/>
                    <a:gd name="connsiteX32" fmla="*/ 1362075 w 1490662"/>
                    <a:gd name="connsiteY32" fmla="*/ 747712 h 1840706"/>
                    <a:gd name="connsiteX33" fmla="*/ 1383506 w 1490662"/>
                    <a:gd name="connsiteY33" fmla="*/ 676275 h 1840706"/>
                    <a:gd name="connsiteX34" fmla="*/ 1457325 w 1490662"/>
                    <a:gd name="connsiteY34" fmla="*/ 702468 h 1840706"/>
                    <a:gd name="connsiteX35" fmla="*/ 1490662 w 1490662"/>
                    <a:gd name="connsiteY35" fmla="*/ 588168 h 1840706"/>
                    <a:gd name="connsiteX36" fmla="*/ 1326356 w 1490662"/>
                    <a:gd name="connsiteY36" fmla="*/ 528637 h 1840706"/>
                    <a:gd name="connsiteX37" fmla="*/ 1300162 w 1490662"/>
                    <a:gd name="connsiteY37" fmla="*/ 478631 h 1840706"/>
                    <a:gd name="connsiteX38" fmla="*/ 1271587 w 1490662"/>
                    <a:gd name="connsiteY38" fmla="*/ 497681 h 1840706"/>
                    <a:gd name="connsiteX39" fmla="*/ 1214437 w 1490662"/>
                    <a:gd name="connsiteY39" fmla="*/ 469106 h 1840706"/>
                    <a:gd name="connsiteX40" fmla="*/ 1219200 w 1490662"/>
                    <a:gd name="connsiteY40" fmla="*/ 404812 h 1840706"/>
                    <a:gd name="connsiteX41" fmla="*/ 1243012 w 1490662"/>
                    <a:gd name="connsiteY41" fmla="*/ 340518 h 1840706"/>
                    <a:gd name="connsiteX42" fmla="*/ 1219200 w 1490662"/>
                    <a:gd name="connsiteY42" fmla="*/ 304800 h 1840706"/>
                    <a:gd name="connsiteX43" fmla="*/ 1245393 w 1490662"/>
                    <a:gd name="connsiteY43" fmla="*/ 261937 h 1840706"/>
                    <a:gd name="connsiteX44" fmla="*/ 1212056 w 1490662"/>
                    <a:gd name="connsiteY44" fmla="*/ 250031 h 1840706"/>
                    <a:gd name="connsiteX45" fmla="*/ 1145381 w 1490662"/>
                    <a:gd name="connsiteY45" fmla="*/ 238125 h 1840706"/>
                    <a:gd name="connsiteX46" fmla="*/ 1052512 w 1490662"/>
                    <a:gd name="connsiteY46" fmla="*/ 202406 h 1840706"/>
                    <a:gd name="connsiteX47" fmla="*/ 1066800 w 1490662"/>
                    <a:gd name="connsiteY47" fmla="*/ 126206 h 1840706"/>
                    <a:gd name="connsiteX48" fmla="*/ 1000125 w 1490662"/>
                    <a:gd name="connsiteY48" fmla="*/ 100012 h 1840706"/>
                    <a:gd name="connsiteX49" fmla="*/ 983456 w 1490662"/>
                    <a:gd name="connsiteY49" fmla="*/ 64293 h 1840706"/>
                    <a:gd name="connsiteX50" fmla="*/ 921543 w 1490662"/>
                    <a:gd name="connsiteY50"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78593 w 1490662"/>
                    <a:gd name="connsiteY12" fmla="*/ 98663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233487 h 1840706"/>
                    <a:gd name="connsiteX13" fmla="*/ 166687 w 1490662"/>
                    <a:gd name="connsiteY13" fmla="*/ 1464468 h 1840706"/>
                    <a:gd name="connsiteX14" fmla="*/ 164306 w 1490662"/>
                    <a:gd name="connsiteY14" fmla="*/ 1840706 h 1840706"/>
                    <a:gd name="connsiteX15" fmla="*/ 369093 w 1490662"/>
                    <a:gd name="connsiteY15" fmla="*/ 1824037 h 1840706"/>
                    <a:gd name="connsiteX16" fmla="*/ 519112 w 1490662"/>
                    <a:gd name="connsiteY16" fmla="*/ 1726406 h 1840706"/>
                    <a:gd name="connsiteX17" fmla="*/ 573881 w 1490662"/>
                    <a:gd name="connsiteY17" fmla="*/ 1304925 h 1840706"/>
                    <a:gd name="connsiteX18" fmla="*/ 659606 w 1490662"/>
                    <a:gd name="connsiteY18" fmla="*/ 1085850 h 1840706"/>
                    <a:gd name="connsiteX19" fmla="*/ 750093 w 1490662"/>
                    <a:gd name="connsiteY19" fmla="*/ 1081087 h 1840706"/>
                    <a:gd name="connsiteX20" fmla="*/ 742950 w 1490662"/>
                    <a:gd name="connsiteY20" fmla="*/ 1009650 h 1840706"/>
                    <a:gd name="connsiteX21" fmla="*/ 950118 w 1490662"/>
                    <a:gd name="connsiteY21" fmla="*/ 1002506 h 1840706"/>
                    <a:gd name="connsiteX22" fmla="*/ 954881 w 1490662"/>
                    <a:gd name="connsiteY22" fmla="*/ 947737 h 1840706"/>
                    <a:gd name="connsiteX23" fmla="*/ 973931 w 1490662"/>
                    <a:gd name="connsiteY23" fmla="*/ 933450 h 1840706"/>
                    <a:gd name="connsiteX24" fmla="*/ 1012031 w 1490662"/>
                    <a:gd name="connsiteY24" fmla="*/ 933450 h 1840706"/>
                    <a:gd name="connsiteX25" fmla="*/ 988218 w 1490662"/>
                    <a:gd name="connsiteY25" fmla="*/ 807243 h 1840706"/>
                    <a:gd name="connsiteX26" fmla="*/ 992981 w 1490662"/>
                    <a:gd name="connsiteY26" fmla="*/ 654843 h 1840706"/>
                    <a:gd name="connsiteX27" fmla="*/ 1023937 w 1490662"/>
                    <a:gd name="connsiteY27" fmla="*/ 592931 h 1840706"/>
                    <a:gd name="connsiteX28" fmla="*/ 1071562 w 1490662"/>
                    <a:gd name="connsiteY28" fmla="*/ 597693 h 1840706"/>
                    <a:gd name="connsiteX29" fmla="*/ 1104900 w 1490662"/>
                    <a:gd name="connsiteY29" fmla="*/ 628650 h 1840706"/>
                    <a:gd name="connsiteX30" fmla="*/ 1362075 w 1490662"/>
                    <a:gd name="connsiteY30" fmla="*/ 747712 h 1840706"/>
                    <a:gd name="connsiteX31" fmla="*/ 1383506 w 1490662"/>
                    <a:gd name="connsiteY31" fmla="*/ 676275 h 1840706"/>
                    <a:gd name="connsiteX32" fmla="*/ 1457325 w 1490662"/>
                    <a:gd name="connsiteY32" fmla="*/ 702468 h 1840706"/>
                    <a:gd name="connsiteX33" fmla="*/ 1490662 w 1490662"/>
                    <a:gd name="connsiteY33" fmla="*/ 588168 h 1840706"/>
                    <a:gd name="connsiteX34" fmla="*/ 1326356 w 1490662"/>
                    <a:gd name="connsiteY34" fmla="*/ 528637 h 1840706"/>
                    <a:gd name="connsiteX35" fmla="*/ 1300162 w 1490662"/>
                    <a:gd name="connsiteY35" fmla="*/ 478631 h 1840706"/>
                    <a:gd name="connsiteX36" fmla="*/ 1271587 w 1490662"/>
                    <a:gd name="connsiteY36" fmla="*/ 497681 h 1840706"/>
                    <a:gd name="connsiteX37" fmla="*/ 1214437 w 1490662"/>
                    <a:gd name="connsiteY37" fmla="*/ 469106 h 1840706"/>
                    <a:gd name="connsiteX38" fmla="*/ 1219200 w 1490662"/>
                    <a:gd name="connsiteY38" fmla="*/ 404812 h 1840706"/>
                    <a:gd name="connsiteX39" fmla="*/ 1243012 w 1490662"/>
                    <a:gd name="connsiteY39" fmla="*/ 340518 h 1840706"/>
                    <a:gd name="connsiteX40" fmla="*/ 1219200 w 1490662"/>
                    <a:gd name="connsiteY40" fmla="*/ 304800 h 1840706"/>
                    <a:gd name="connsiteX41" fmla="*/ 1245393 w 1490662"/>
                    <a:gd name="connsiteY41" fmla="*/ 261937 h 1840706"/>
                    <a:gd name="connsiteX42" fmla="*/ 1212056 w 1490662"/>
                    <a:gd name="connsiteY42" fmla="*/ 250031 h 1840706"/>
                    <a:gd name="connsiteX43" fmla="*/ 1145381 w 1490662"/>
                    <a:gd name="connsiteY43" fmla="*/ 238125 h 1840706"/>
                    <a:gd name="connsiteX44" fmla="*/ 1052512 w 1490662"/>
                    <a:gd name="connsiteY44" fmla="*/ 202406 h 1840706"/>
                    <a:gd name="connsiteX45" fmla="*/ 1066800 w 1490662"/>
                    <a:gd name="connsiteY45" fmla="*/ 126206 h 1840706"/>
                    <a:gd name="connsiteX46" fmla="*/ 1000125 w 1490662"/>
                    <a:gd name="connsiteY46" fmla="*/ 100012 h 1840706"/>
                    <a:gd name="connsiteX47" fmla="*/ 983456 w 1490662"/>
                    <a:gd name="connsiteY47" fmla="*/ 64293 h 1840706"/>
                    <a:gd name="connsiteX48" fmla="*/ 921543 w 1490662"/>
                    <a:gd name="connsiteY48" fmla="*/ 0 h 1840706"/>
                    <a:gd name="connsiteX0" fmla="*/ 757237 w 1326356"/>
                    <a:gd name="connsiteY0" fmla="*/ 0 h 1840706"/>
                    <a:gd name="connsiteX1" fmla="*/ 638175 w 1326356"/>
                    <a:gd name="connsiteY1" fmla="*/ 104775 h 1840706"/>
                    <a:gd name="connsiteX2" fmla="*/ 504825 w 1326356"/>
                    <a:gd name="connsiteY2" fmla="*/ 161925 h 1840706"/>
                    <a:gd name="connsiteX3" fmla="*/ 319087 w 1326356"/>
                    <a:gd name="connsiteY3" fmla="*/ 211931 h 1840706"/>
                    <a:gd name="connsiteX4" fmla="*/ 214312 w 1326356"/>
                    <a:gd name="connsiteY4" fmla="*/ 278606 h 1840706"/>
                    <a:gd name="connsiteX5" fmla="*/ 204787 w 1326356"/>
                    <a:gd name="connsiteY5" fmla="*/ 288131 h 1840706"/>
                    <a:gd name="connsiteX6" fmla="*/ 300037 w 1326356"/>
                    <a:gd name="connsiteY6" fmla="*/ 502443 h 1840706"/>
                    <a:gd name="connsiteX7" fmla="*/ 309562 w 1326356"/>
                    <a:gd name="connsiteY7" fmla="*/ 578643 h 1840706"/>
                    <a:gd name="connsiteX8" fmla="*/ 300037 w 1326356"/>
                    <a:gd name="connsiteY8" fmla="*/ 602456 h 1840706"/>
                    <a:gd name="connsiteX9" fmla="*/ 161925 w 1326356"/>
                    <a:gd name="connsiteY9" fmla="*/ 645318 h 1840706"/>
                    <a:gd name="connsiteX10" fmla="*/ 21431 w 1326356"/>
                    <a:gd name="connsiteY10" fmla="*/ 652462 h 1840706"/>
                    <a:gd name="connsiteX11" fmla="*/ 13494 w 1326356"/>
                    <a:gd name="connsiteY11" fmla="*/ 865981 h 1840706"/>
                    <a:gd name="connsiteX12" fmla="*/ 0 w 1326356"/>
                    <a:gd name="connsiteY12" fmla="*/ 1233487 h 1840706"/>
                    <a:gd name="connsiteX13" fmla="*/ 2381 w 1326356"/>
                    <a:gd name="connsiteY13" fmla="*/ 1464468 h 1840706"/>
                    <a:gd name="connsiteX14" fmla="*/ 0 w 1326356"/>
                    <a:gd name="connsiteY14" fmla="*/ 1840706 h 1840706"/>
                    <a:gd name="connsiteX15" fmla="*/ 204787 w 1326356"/>
                    <a:gd name="connsiteY15" fmla="*/ 1824037 h 1840706"/>
                    <a:gd name="connsiteX16" fmla="*/ 354806 w 1326356"/>
                    <a:gd name="connsiteY16" fmla="*/ 1726406 h 1840706"/>
                    <a:gd name="connsiteX17" fmla="*/ 409575 w 1326356"/>
                    <a:gd name="connsiteY17" fmla="*/ 1304925 h 1840706"/>
                    <a:gd name="connsiteX18" fmla="*/ 495300 w 1326356"/>
                    <a:gd name="connsiteY18" fmla="*/ 1085850 h 1840706"/>
                    <a:gd name="connsiteX19" fmla="*/ 585787 w 1326356"/>
                    <a:gd name="connsiteY19" fmla="*/ 1081087 h 1840706"/>
                    <a:gd name="connsiteX20" fmla="*/ 578644 w 1326356"/>
                    <a:gd name="connsiteY20" fmla="*/ 1009650 h 1840706"/>
                    <a:gd name="connsiteX21" fmla="*/ 785812 w 1326356"/>
                    <a:gd name="connsiteY21" fmla="*/ 1002506 h 1840706"/>
                    <a:gd name="connsiteX22" fmla="*/ 790575 w 1326356"/>
                    <a:gd name="connsiteY22" fmla="*/ 947737 h 1840706"/>
                    <a:gd name="connsiteX23" fmla="*/ 809625 w 1326356"/>
                    <a:gd name="connsiteY23" fmla="*/ 933450 h 1840706"/>
                    <a:gd name="connsiteX24" fmla="*/ 847725 w 1326356"/>
                    <a:gd name="connsiteY24" fmla="*/ 933450 h 1840706"/>
                    <a:gd name="connsiteX25" fmla="*/ 823912 w 1326356"/>
                    <a:gd name="connsiteY25" fmla="*/ 807243 h 1840706"/>
                    <a:gd name="connsiteX26" fmla="*/ 828675 w 1326356"/>
                    <a:gd name="connsiteY26" fmla="*/ 654843 h 1840706"/>
                    <a:gd name="connsiteX27" fmla="*/ 859631 w 1326356"/>
                    <a:gd name="connsiteY27" fmla="*/ 592931 h 1840706"/>
                    <a:gd name="connsiteX28" fmla="*/ 907256 w 1326356"/>
                    <a:gd name="connsiteY28" fmla="*/ 597693 h 1840706"/>
                    <a:gd name="connsiteX29" fmla="*/ 940594 w 1326356"/>
                    <a:gd name="connsiteY29" fmla="*/ 628650 h 1840706"/>
                    <a:gd name="connsiteX30" fmla="*/ 1197769 w 1326356"/>
                    <a:gd name="connsiteY30" fmla="*/ 747712 h 1840706"/>
                    <a:gd name="connsiteX31" fmla="*/ 1219200 w 1326356"/>
                    <a:gd name="connsiteY31" fmla="*/ 676275 h 1840706"/>
                    <a:gd name="connsiteX32" fmla="*/ 1293019 w 1326356"/>
                    <a:gd name="connsiteY32" fmla="*/ 702468 h 1840706"/>
                    <a:gd name="connsiteX33" fmla="*/ 1326356 w 1326356"/>
                    <a:gd name="connsiteY33" fmla="*/ 588168 h 1840706"/>
                    <a:gd name="connsiteX34" fmla="*/ 1162050 w 1326356"/>
                    <a:gd name="connsiteY34" fmla="*/ 528637 h 1840706"/>
                    <a:gd name="connsiteX35" fmla="*/ 1135856 w 1326356"/>
                    <a:gd name="connsiteY35" fmla="*/ 478631 h 1840706"/>
                    <a:gd name="connsiteX36" fmla="*/ 1107281 w 1326356"/>
                    <a:gd name="connsiteY36" fmla="*/ 497681 h 1840706"/>
                    <a:gd name="connsiteX37" fmla="*/ 1050131 w 1326356"/>
                    <a:gd name="connsiteY37" fmla="*/ 469106 h 1840706"/>
                    <a:gd name="connsiteX38" fmla="*/ 1054894 w 1326356"/>
                    <a:gd name="connsiteY38" fmla="*/ 404812 h 1840706"/>
                    <a:gd name="connsiteX39" fmla="*/ 1078706 w 1326356"/>
                    <a:gd name="connsiteY39" fmla="*/ 340518 h 1840706"/>
                    <a:gd name="connsiteX40" fmla="*/ 1054894 w 1326356"/>
                    <a:gd name="connsiteY40" fmla="*/ 304800 h 1840706"/>
                    <a:gd name="connsiteX41" fmla="*/ 1081087 w 1326356"/>
                    <a:gd name="connsiteY41" fmla="*/ 261937 h 1840706"/>
                    <a:gd name="connsiteX42" fmla="*/ 1047750 w 1326356"/>
                    <a:gd name="connsiteY42" fmla="*/ 250031 h 1840706"/>
                    <a:gd name="connsiteX43" fmla="*/ 981075 w 1326356"/>
                    <a:gd name="connsiteY43" fmla="*/ 238125 h 1840706"/>
                    <a:gd name="connsiteX44" fmla="*/ 888206 w 1326356"/>
                    <a:gd name="connsiteY44" fmla="*/ 202406 h 1840706"/>
                    <a:gd name="connsiteX45" fmla="*/ 902494 w 1326356"/>
                    <a:gd name="connsiteY45" fmla="*/ 126206 h 1840706"/>
                    <a:gd name="connsiteX46" fmla="*/ 835819 w 1326356"/>
                    <a:gd name="connsiteY46" fmla="*/ 100012 h 1840706"/>
                    <a:gd name="connsiteX47" fmla="*/ 819150 w 1326356"/>
                    <a:gd name="connsiteY47" fmla="*/ 64293 h 1840706"/>
                    <a:gd name="connsiteX48" fmla="*/ 757237 w 1326356"/>
                    <a:gd name="connsiteY48" fmla="*/ 0 h 1840706"/>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381 w 1326356"/>
                    <a:gd name="connsiteY13" fmla="*/ 1464468 h 1824037"/>
                    <a:gd name="connsiteX14" fmla="*/ 219075 w 1326356"/>
                    <a:gd name="connsiteY14" fmla="*/ 1532731 h 1824037"/>
                    <a:gd name="connsiteX15" fmla="*/ 204787 w 1326356"/>
                    <a:gd name="connsiteY15" fmla="*/ 1824037 h 1824037"/>
                    <a:gd name="connsiteX16" fmla="*/ 354806 w 1326356"/>
                    <a:gd name="connsiteY16" fmla="*/ 1726406 h 1824037"/>
                    <a:gd name="connsiteX17" fmla="*/ 409575 w 1326356"/>
                    <a:gd name="connsiteY17" fmla="*/ 1304925 h 1824037"/>
                    <a:gd name="connsiteX18" fmla="*/ 495300 w 1326356"/>
                    <a:gd name="connsiteY18" fmla="*/ 1085850 h 1824037"/>
                    <a:gd name="connsiteX19" fmla="*/ 585787 w 1326356"/>
                    <a:gd name="connsiteY19" fmla="*/ 1081087 h 1824037"/>
                    <a:gd name="connsiteX20" fmla="*/ 578644 w 1326356"/>
                    <a:gd name="connsiteY20" fmla="*/ 1009650 h 1824037"/>
                    <a:gd name="connsiteX21" fmla="*/ 785812 w 1326356"/>
                    <a:gd name="connsiteY21" fmla="*/ 1002506 h 1824037"/>
                    <a:gd name="connsiteX22" fmla="*/ 790575 w 1326356"/>
                    <a:gd name="connsiteY22" fmla="*/ 947737 h 1824037"/>
                    <a:gd name="connsiteX23" fmla="*/ 809625 w 1326356"/>
                    <a:gd name="connsiteY23" fmla="*/ 933450 h 1824037"/>
                    <a:gd name="connsiteX24" fmla="*/ 847725 w 1326356"/>
                    <a:gd name="connsiteY24" fmla="*/ 933450 h 1824037"/>
                    <a:gd name="connsiteX25" fmla="*/ 823912 w 1326356"/>
                    <a:gd name="connsiteY25" fmla="*/ 807243 h 1824037"/>
                    <a:gd name="connsiteX26" fmla="*/ 828675 w 1326356"/>
                    <a:gd name="connsiteY26" fmla="*/ 654843 h 1824037"/>
                    <a:gd name="connsiteX27" fmla="*/ 859631 w 1326356"/>
                    <a:gd name="connsiteY27" fmla="*/ 592931 h 1824037"/>
                    <a:gd name="connsiteX28" fmla="*/ 907256 w 1326356"/>
                    <a:gd name="connsiteY28" fmla="*/ 597693 h 1824037"/>
                    <a:gd name="connsiteX29" fmla="*/ 940594 w 1326356"/>
                    <a:gd name="connsiteY29" fmla="*/ 628650 h 1824037"/>
                    <a:gd name="connsiteX30" fmla="*/ 1197769 w 1326356"/>
                    <a:gd name="connsiteY30" fmla="*/ 747712 h 1824037"/>
                    <a:gd name="connsiteX31" fmla="*/ 1219200 w 1326356"/>
                    <a:gd name="connsiteY31" fmla="*/ 676275 h 1824037"/>
                    <a:gd name="connsiteX32" fmla="*/ 1293019 w 1326356"/>
                    <a:gd name="connsiteY32" fmla="*/ 702468 h 1824037"/>
                    <a:gd name="connsiteX33" fmla="*/ 1326356 w 1326356"/>
                    <a:gd name="connsiteY33" fmla="*/ 588168 h 1824037"/>
                    <a:gd name="connsiteX34" fmla="*/ 1162050 w 1326356"/>
                    <a:gd name="connsiteY34" fmla="*/ 528637 h 1824037"/>
                    <a:gd name="connsiteX35" fmla="*/ 1135856 w 1326356"/>
                    <a:gd name="connsiteY35" fmla="*/ 478631 h 1824037"/>
                    <a:gd name="connsiteX36" fmla="*/ 1107281 w 1326356"/>
                    <a:gd name="connsiteY36" fmla="*/ 497681 h 1824037"/>
                    <a:gd name="connsiteX37" fmla="*/ 1050131 w 1326356"/>
                    <a:gd name="connsiteY37" fmla="*/ 469106 h 1824037"/>
                    <a:gd name="connsiteX38" fmla="*/ 1054894 w 1326356"/>
                    <a:gd name="connsiteY38" fmla="*/ 404812 h 1824037"/>
                    <a:gd name="connsiteX39" fmla="*/ 1078706 w 1326356"/>
                    <a:gd name="connsiteY39" fmla="*/ 340518 h 1824037"/>
                    <a:gd name="connsiteX40" fmla="*/ 1054894 w 1326356"/>
                    <a:gd name="connsiteY40" fmla="*/ 304800 h 1824037"/>
                    <a:gd name="connsiteX41" fmla="*/ 1081087 w 1326356"/>
                    <a:gd name="connsiteY41" fmla="*/ 261937 h 1824037"/>
                    <a:gd name="connsiteX42" fmla="*/ 1047750 w 1326356"/>
                    <a:gd name="connsiteY42" fmla="*/ 250031 h 1824037"/>
                    <a:gd name="connsiteX43" fmla="*/ 981075 w 1326356"/>
                    <a:gd name="connsiteY43" fmla="*/ 238125 h 1824037"/>
                    <a:gd name="connsiteX44" fmla="*/ 888206 w 1326356"/>
                    <a:gd name="connsiteY44" fmla="*/ 202406 h 1824037"/>
                    <a:gd name="connsiteX45" fmla="*/ 902494 w 1326356"/>
                    <a:gd name="connsiteY45" fmla="*/ 126206 h 1824037"/>
                    <a:gd name="connsiteX46" fmla="*/ 835819 w 1326356"/>
                    <a:gd name="connsiteY46" fmla="*/ 100012 h 1824037"/>
                    <a:gd name="connsiteX47" fmla="*/ 819150 w 1326356"/>
                    <a:gd name="connsiteY47" fmla="*/ 64293 h 1824037"/>
                    <a:gd name="connsiteX48" fmla="*/ 757237 w 1326356"/>
                    <a:gd name="connsiteY48"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381 w 1326356"/>
                    <a:gd name="connsiteY13" fmla="*/ 146446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02406 w 1326356"/>
                    <a:gd name="connsiteY13" fmla="*/ 1467643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21456 w 1326356"/>
                    <a:gd name="connsiteY13" fmla="*/ 140731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221456 w 1326356"/>
                    <a:gd name="connsiteY13" fmla="*/ 140731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204787 w 1326356"/>
                    <a:gd name="connsiteY13" fmla="*/ 1824037 h 1824037"/>
                    <a:gd name="connsiteX14" fmla="*/ 354806 w 1326356"/>
                    <a:gd name="connsiteY14" fmla="*/ 1726406 h 1824037"/>
                    <a:gd name="connsiteX15" fmla="*/ 409575 w 1326356"/>
                    <a:gd name="connsiteY15" fmla="*/ 1304925 h 1824037"/>
                    <a:gd name="connsiteX16" fmla="*/ 495300 w 1326356"/>
                    <a:gd name="connsiteY16" fmla="*/ 1085850 h 1824037"/>
                    <a:gd name="connsiteX17" fmla="*/ 585787 w 1326356"/>
                    <a:gd name="connsiteY17" fmla="*/ 1081087 h 1824037"/>
                    <a:gd name="connsiteX18" fmla="*/ 578644 w 1326356"/>
                    <a:gd name="connsiteY18" fmla="*/ 1009650 h 1824037"/>
                    <a:gd name="connsiteX19" fmla="*/ 785812 w 1326356"/>
                    <a:gd name="connsiteY19" fmla="*/ 1002506 h 1824037"/>
                    <a:gd name="connsiteX20" fmla="*/ 790575 w 1326356"/>
                    <a:gd name="connsiteY20" fmla="*/ 947737 h 1824037"/>
                    <a:gd name="connsiteX21" fmla="*/ 809625 w 1326356"/>
                    <a:gd name="connsiteY21" fmla="*/ 933450 h 1824037"/>
                    <a:gd name="connsiteX22" fmla="*/ 847725 w 1326356"/>
                    <a:gd name="connsiteY22" fmla="*/ 933450 h 1824037"/>
                    <a:gd name="connsiteX23" fmla="*/ 823912 w 1326356"/>
                    <a:gd name="connsiteY23" fmla="*/ 807243 h 1824037"/>
                    <a:gd name="connsiteX24" fmla="*/ 828675 w 1326356"/>
                    <a:gd name="connsiteY24" fmla="*/ 654843 h 1824037"/>
                    <a:gd name="connsiteX25" fmla="*/ 859631 w 1326356"/>
                    <a:gd name="connsiteY25" fmla="*/ 592931 h 1824037"/>
                    <a:gd name="connsiteX26" fmla="*/ 907256 w 1326356"/>
                    <a:gd name="connsiteY26" fmla="*/ 597693 h 1824037"/>
                    <a:gd name="connsiteX27" fmla="*/ 940594 w 1326356"/>
                    <a:gd name="connsiteY27" fmla="*/ 628650 h 1824037"/>
                    <a:gd name="connsiteX28" fmla="*/ 1197769 w 1326356"/>
                    <a:gd name="connsiteY28" fmla="*/ 747712 h 1824037"/>
                    <a:gd name="connsiteX29" fmla="*/ 1219200 w 1326356"/>
                    <a:gd name="connsiteY29" fmla="*/ 676275 h 1824037"/>
                    <a:gd name="connsiteX30" fmla="*/ 1293019 w 1326356"/>
                    <a:gd name="connsiteY30" fmla="*/ 702468 h 1824037"/>
                    <a:gd name="connsiteX31" fmla="*/ 1326356 w 1326356"/>
                    <a:gd name="connsiteY31" fmla="*/ 588168 h 1824037"/>
                    <a:gd name="connsiteX32" fmla="*/ 1162050 w 1326356"/>
                    <a:gd name="connsiteY32" fmla="*/ 528637 h 1824037"/>
                    <a:gd name="connsiteX33" fmla="*/ 1135856 w 1326356"/>
                    <a:gd name="connsiteY33" fmla="*/ 478631 h 1824037"/>
                    <a:gd name="connsiteX34" fmla="*/ 1107281 w 1326356"/>
                    <a:gd name="connsiteY34" fmla="*/ 497681 h 1824037"/>
                    <a:gd name="connsiteX35" fmla="*/ 1050131 w 1326356"/>
                    <a:gd name="connsiteY35" fmla="*/ 469106 h 1824037"/>
                    <a:gd name="connsiteX36" fmla="*/ 1054894 w 1326356"/>
                    <a:gd name="connsiteY36" fmla="*/ 404812 h 1824037"/>
                    <a:gd name="connsiteX37" fmla="*/ 1078706 w 1326356"/>
                    <a:gd name="connsiteY37" fmla="*/ 340518 h 1824037"/>
                    <a:gd name="connsiteX38" fmla="*/ 1054894 w 1326356"/>
                    <a:gd name="connsiteY38" fmla="*/ 304800 h 1824037"/>
                    <a:gd name="connsiteX39" fmla="*/ 1081087 w 1326356"/>
                    <a:gd name="connsiteY39" fmla="*/ 261937 h 1824037"/>
                    <a:gd name="connsiteX40" fmla="*/ 1047750 w 1326356"/>
                    <a:gd name="connsiteY40" fmla="*/ 250031 h 1824037"/>
                    <a:gd name="connsiteX41" fmla="*/ 981075 w 1326356"/>
                    <a:gd name="connsiteY41" fmla="*/ 238125 h 1824037"/>
                    <a:gd name="connsiteX42" fmla="*/ 888206 w 1326356"/>
                    <a:gd name="connsiteY42" fmla="*/ 202406 h 1824037"/>
                    <a:gd name="connsiteX43" fmla="*/ 902494 w 1326356"/>
                    <a:gd name="connsiteY43" fmla="*/ 126206 h 1824037"/>
                    <a:gd name="connsiteX44" fmla="*/ 835819 w 1326356"/>
                    <a:gd name="connsiteY44" fmla="*/ 100012 h 1824037"/>
                    <a:gd name="connsiteX45" fmla="*/ 819150 w 1326356"/>
                    <a:gd name="connsiteY45" fmla="*/ 64293 h 1824037"/>
                    <a:gd name="connsiteX46" fmla="*/ 757237 w 1326356"/>
                    <a:gd name="connsiteY46"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50006 w 1326356"/>
                    <a:gd name="connsiteY13" fmla="*/ 1579563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196056 w 1326356"/>
                    <a:gd name="connsiteY13" fmla="*/ 148113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182562 w 1312862"/>
                    <a:gd name="connsiteY12" fmla="*/ 1481138 h 1824037"/>
                    <a:gd name="connsiteX13" fmla="*/ 191293 w 1312862"/>
                    <a:gd name="connsiteY13" fmla="*/ 1824037 h 1824037"/>
                    <a:gd name="connsiteX14" fmla="*/ 341312 w 1312862"/>
                    <a:gd name="connsiteY14" fmla="*/ 1726406 h 1824037"/>
                    <a:gd name="connsiteX15" fmla="*/ 396081 w 1312862"/>
                    <a:gd name="connsiteY15" fmla="*/ 1304925 h 1824037"/>
                    <a:gd name="connsiteX16" fmla="*/ 481806 w 1312862"/>
                    <a:gd name="connsiteY16" fmla="*/ 1085850 h 1824037"/>
                    <a:gd name="connsiteX17" fmla="*/ 572293 w 1312862"/>
                    <a:gd name="connsiteY17" fmla="*/ 1081087 h 1824037"/>
                    <a:gd name="connsiteX18" fmla="*/ 565150 w 1312862"/>
                    <a:gd name="connsiteY18" fmla="*/ 1009650 h 1824037"/>
                    <a:gd name="connsiteX19" fmla="*/ 772318 w 1312862"/>
                    <a:gd name="connsiteY19" fmla="*/ 1002506 h 1824037"/>
                    <a:gd name="connsiteX20" fmla="*/ 777081 w 1312862"/>
                    <a:gd name="connsiteY20" fmla="*/ 947737 h 1824037"/>
                    <a:gd name="connsiteX21" fmla="*/ 796131 w 1312862"/>
                    <a:gd name="connsiteY21" fmla="*/ 933450 h 1824037"/>
                    <a:gd name="connsiteX22" fmla="*/ 834231 w 1312862"/>
                    <a:gd name="connsiteY22" fmla="*/ 933450 h 1824037"/>
                    <a:gd name="connsiteX23" fmla="*/ 810418 w 1312862"/>
                    <a:gd name="connsiteY23" fmla="*/ 807243 h 1824037"/>
                    <a:gd name="connsiteX24" fmla="*/ 815181 w 1312862"/>
                    <a:gd name="connsiteY24" fmla="*/ 654843 h 1824037"/>
                    <a:gd name="connsiteX25" fmla="*/ 846137 w 1312862"/>
                    <a:gd name="connsiteY25" fmla="*/ 592931 h 1824037"/>
                    <a:gd name="connsiteX26" fmla="*/ 893762 w 1312862"/>
                    <a:gd name="connsiteY26" fmla="*/ 597693 h 1824037"/>
                    <a:gd name="connsiteX27" fmla="*/ 927100 w 1312862"/>
                    <a:gd name="connsiteY27" fmla="*/ 628650 h 1824037"/>
                    <a:gd name="connsiteX28" fmla="*/ 1184275 w 1312862"/>
                    <a:gd name="connsiteY28" fmla="*/ 747712 h 1824037"/>
                    <a:gd name="connsiteX29" fmla="*/ 1205706 w 1312862"/>
                    <a:gd name="connsiteY29" fmla="*/ 676275 h 1824037"/>
                    <a:gd name="connsiteX30" fmla="*/ 1279525 w 1312862"/>
                    <a:gd name="connsiteY30" fmla="*/ 702468 h 1824037"/>
                    <a:gd name="connsiteX31" fmla="*/ 1312862 w 1312862"/>
                    <a:gd name="connsiteY31" fmla="*/ 588168 h 1824037"/>
                    <a:gd name="connsiteX32" fmla="*/ 1148556 w 1312862"/>
                    <a:gd name="connsiteY32" fmla="*/ 528637 h 1824037"/>
                    <a:gd name="connsiteX33" fmla="*/ 1122362 w 1312862"/>
                    <a:gd name="connsiteY33" fmla="*/ 478631 h 1824037"/>
                    <a:gd name="connsiteX34" fmla="*/ 1093787 w 1312862"/>
                    <a:gd name="connsiteY34" fmla="*/ 497681 h 1824037"/>
                    <a:gd name="connsiteX35" fmla="*/ 1036637 w 1312862"/>
                    <a:gd name="connsiteY35" fmla="*/ 469106 h 1824037"/>
                    <a:gd name="connsiteX36" fmla="*/ 1041400 w 1312862"/>
                    <a:gd name="connsiteY36" fmla="*/ 404812 h 1824037"/>
                    <a:gd name="connsiteX37" fmla="*/ 1065212 w 1312862"/>
                    <a:gd name="connsiteY37" fmla="*/ 340518 h 1824037"/>
                    <a:gd name="connsiteX38" fmla="*/ 1041400 w 1312862"/>
                    <a:gd name="connsiteY38" fmla="*/ 304800 h 1824037"/>
                    <a:gd name="connsiteX39" fmla="*/ 1067593 w 1312862"/>
                    <a:gd name="connsiteY39" fmla="*/ 261937 h 1824037"/>
                    <a:gd name="connsiteX40" fmla="*/ 1034256 w 1312862"/>
                    <a:gd name="connsiteY40" fmla="*/ 250031 h 1824037"/>
                    <a:gd name="connsiteX41" fmla="*/ 967581 w 1312862"/>
                    <a:gd name="connsiteY41" fmla="*/ 238125 h 1824037"/>
                    <a:gd name="connsiteX42" fmla="*/ 874712 w 1312862"/>
                    <a:gd name="connsiteY42" fmla="*/ 202406 h 1824037"/>
                    <a:gd name="connsiteX43" fmla="*/ 889000 w 1312862"/>
                    <a:gd name="connsiteY43" fmla="*/ 126206 h 1824037"/>
                    <a:gd name="connsiteX44" fmla="*/ 822325 w 1312862"/>
                    <a:gd name="connsiteY44" fmla="*/ 100012 h 1824037"/>
                    <a:gd name="connsiteX45" fmla="*/ 805656 w 1312862"/>
                    <a:gd name="connsiteY45" fmla="*/ 64293 h 1824037"/>
                    <a:gd name="connsiteX46" fmla="*/ 743743 w 1312862"/>
                    <a:gd name="connsiteY46"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191293 w 1312862"/>
                    <a:gd name="connsiteY12" fmla="*/ 1824037 h 1824037"/>
                    <a:gd name="connsiteX13" fmla="*/ 341312 w 1312862"/>
                    <a:gd name="connsiteY13" fmla="*/ 1726406 h 1824037"/>
                    <a:gd name="connsiteX14" fmla="*/ 396081 w 1312862"/>
                    <a:gd name="connsiteY14" fmla="*/ 1304925 h 1824037"/>
                    <a:gd name="connsiteX15" fmla="*/ 481806 w 1312862"/>
                    <a:gd name="connsiteY15" fmla="*/ 1085850 h 1824037"/>
                    <a:gd name="connsiteX16" fmla="*/ 572293 w 1312862"/>
                    <a:gd name="connsiteY16" fmla="*/ 1081087 h 1824037"/>
                    <a:gd name="connsiteX17" fmla="*/ 565150 w 1312862"/>
                    <a:gd name="connsiteY17" fmla="*/ 1009650 h 1824037"/>
                    <a:gd name="connsiteX18" fmla="*/ 772318 w 1312862"/>
                    <a:gd name="connsiteY18" fmla="*/ 1002506 h 1824037"/>
                    <a:gd name="connsiteX19" fmla="*/ 777081 w 1312862"/>
                    <a:gd name="connsiteY19" fmla="*/ 947737 h 1824037"/>
                    <a:gd name="connsiteX20" fmla="*/ 796131 w 1312862"/>
                    <a:gd name="connsiteY20" fmla="*/ 933450 h 1824037"/>
                    <a:gd name="connsiteX21" fmla="*/ 834231 w 1312862"/>
                    <a:gd name="connsiteY21" fmla="*/ 933450 h 1824037"/>
                    <a:gd name="connsiteX22" fmla="*/ 810418 w 1312862"/>
                    <a:gd name="connsiteY22" fmla="*/ 807243 h 1824037"/>
                    <a:gd name="connsiteX23" fmla="*/ 815181 w 1312862"/>
                    <a:gd name="connsiteY23" fmla="*/ 654843 h 1824037"/>
                    <a:gd name="connsiteX24" fmla="*/ 846137 w 1312862"/>
                    <a:gd name="connsiteY24" fmla="*/ 592931 h 1824037"/>
                    <a:gd name="connsiteX25" fmla="*/ 893762 w 1312862"/>
                    <a:gd name="connsiteY25" fmla="*/ 597693 h 1824037"/>
                    <a:gd name="connsiteX26" fmla="*/ 927100 w 1312862"/>
                    <a:gd name="connsiteY26" fmla="*/ 628650 h 1824037"/>
                    <a:gd name="connsiteX27" fmla="*/ 1184275 w 1312862"/>
                    <a:gd name="connsiteY27" fmla="*/ 747712 h 1824037"/>
                    <a:gd name="connsiteX28" fmla="*/ 1205706 w 1312862"/>
                    <a:gd name="connsiteY28" fmla="*/ 676275 h 1824037"/>
                    <a:gd name="connsiteX29" fmla="*/ 1279525 w 1312862"/>
                    <a:gd name="connsiteY29" fmla="*/ 702468 h 1824037"/>
                    <a:gd name="connsiteX30" fmla="*/ 1312862 w 1312862"/>
                    <a:gd name="connsiteY30" fmla="*/ 588168 h 1824037"/>
                    <a:gd name="connsiteX31" fmla="*/ 1148556 w 1312862"/>
                    <a:gd name="connsiteY31" fmla="*/ 528637 h 1824037"/>
                    <a:gd name="connsiteX32" fmla="*/ 1122362 w 1312862"/>
                    <a:gd name="connsiteY32" fmla="*/ 478631 h 1824037"/>
                    <a:gd name="connsiteX33" fmla="*/ 1093787 w 1312862"/>
                    <a:gd name="connsiteY33" fmla="*/ 497681 h 1824037"/>
                    <a:gd name="connsiteX34" fmla="*/ 1036637 w 1312862"/>
                    <a:gd name="connsiteY34" fmla="*/ 469106 h 1824037"/>
                    <a:gd name="connsiteX35" fmla="*/ 1041400 w 1312862"/>
                    <a:gd name="connsiteY35" fmla="*/ 404812 h 1824037"/>
                    <a:gd name="connsiteX36" fmla="*/ 1065212 w 1312862"/>
                    <a:gd name="connsiteY36" fmla="*/ 340518 h 1824037"/>
                    <a:gd name="connsiteX37" fmla="*/ 1041400 w 1312862"/>
                    <a:gd name="connsiteY37" fmla="*/ 304800 h 1824037"/>
                    <a:gd name="connsiteX38" fmla="*/ 1067593 w 1312862"/>
                    <a:gd name="connsiteY38" fmla="*/ 261937 h 1824037"/>
                    <a:gd name="connsiteX39" fmla="*/ 1034256 w 1312862"/>
                    <a:gd name="connsiteY39" fmla="*/ 250031 h 1824037"/>
                    <a:gd name="connsiteX40" fmla="*/ 967581 w 1312862"/>
                    <a:gd name="connsiteY40" fmla="*/ 238125 h 1824037"/>
                    <a:gd name="connsiteX41" fmla="*/ 874712 w 1312862"/>
                    <a:gd name="connsiteY41" fmla="*/ 202406 h 1824037"/>
                    <a:gd name="connsiteX42" fmla="*/ 889000 w 1312862"/>
                    <a:gd name="connsiteY42" fmla="*/ 126206 h 1824037"/>
                    <a:gd name="connsiteX43" fmla="*/ 822325 w 1312862"/>
                    <a:gd name="connsiteY43" fmla="*/ 100012 h 1824037"/>
                    <a:gd name="connsiteX44" fmla="*/ 805656 w 1312862"/>
                    <a:gd name="connsiteY44" fmla="*/ 64293 h 1824037"/>
                    <a:gd name="connsiteX45" fmla="*/ 743743 w 1312862"/>
                    <a:gd name="connsiteY45"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83263 w 1312862"/>
                    <a:gd name="connsiteY12" fmla="*/ 1297976 h 1824037"/>
                    <a:gd name="connsiteX13" fmla="*/ 191293 w 1312862"/>
                    <a:gd name="connsiteY13" fmla="*/ 1824037 h 1824037"/>
                    <a:gd name="connsiteX14" fmla="*/ 341312 w 1312862"/>
                    <a:gd name="connsiteY14" fmla="*/ 1726406 h 1824037"/>
                    <a:gd name="connsiteX15" fmla="*/ 396081 w 1312862"/>
                    <a:gd name="connsiteY15" fmla="*/ 1304925 h 1824037"/>
                    <a:gd name="connsiteX16" fmla="*/ 481806 w 1312862"/>
                    <a:gd name="connsiteY16" fmla="*/ 1085850 h 1824037"/>
                    <a:gd name="connsiteX17" fmla="*/ 572293 w 1312862"/>
                    <a:gd name="connsiteY17" fmla="*/ 1081087 h 1824037"/>
                    <a:gd name="connsiteX18" fmla="*/ 565150 w 1312862"/>
                    <a:gd name="connsiteY18" fmla="*/ 1009650 h 1824037"/>
                    <a:gd name="connsiteX19" fmla="*/ 772318 w 1312862"/>
                    <a:gd name="connsiteY19" fmla="*/ 1002506 h 1824037"/>
                    <a:gd name="connsiteX20" fmla="*/ 777081 w 1312862"/>
                    <a:gd name="connsiteY20" fmla="*/ 947737 h 1824037"/>
                    <a:gd name="connsiteX21" fmla="*/ 796131 w 1312862"/>
                    <a:gd name="connsiteY21" fmla="*/ 933450 h 1824037"/>
                    <a:gd name="connsiteX22" fmla="*/ 834231 w 1312862"/>
                    <a:gd name="connsiteY22" fmla="*/ 933450 h 1824037"/>
                    <a:gd name="connsiteX23" fmla="*/ 810418 w 1312862"/>
                    <a:gd name="connsiteY23" fmla="*/ 807243 h 1824037"/>
                    <a:gd name="connsiteX24" fmla="*/ 815181 w 1312862"/>
                    <a:gd name="connsiteY24" fmla="*/ 654843 h 1824037"/>
                    <a:gd name="connsiteX25" fmla="*/ 846137 w 1312862"/>
                    <a:gd name="connsiteY25" fmla="*/ 592931 h 1824037"/>
                    <a:gd name="connsiteX26" fmla="*/ 893762 w 1312862"/>
                    <a:gd name="connsiteY26" fmla="*/ 597693 h 1824037"/>
                    <a:gd name="connsiteX27" fmla="*/ 927100 w 1312862"/>
                    <a:gd name="connsiteY27" fmla="*/ 628650 h 1824037"/>
                    <a:gd name="connsiteX28" fmla="*/ 1184275 w 1312862"/>
                    <a:gd name="connsiteY28" fmla="*/ 747712 h 1824037"/>
                    <a:gd name="connsiteX29" fmla="*/ 1205706 w 1312862"/>
                    <a:gd name="connsiteY29" fmla="*/ 676275 h 1824037"/>
                    <a:gd name="connsiteX30" fmla="*/ 1279525 w 1312862"/>
                    <a:gd name="connsiteY30" fmla="*/ 702468 h 1824037"/>
                    <a:gd name="connsiteX31" fmla="*/ 1312862 w 1312862"/>
                    <a:gd name="connsiteY31" fmla="*/ 588168 h 1824037"/>
                    <a:gd name="connsiteX32" fmla="*/ 1148556 w 1312862"/>
                    <a:gd name="connsiteY32" fmla="*/ 528637 h 1824037"/>
                    <a:gd name="connsiteX33" fmla="*/ 1122362 w 1312862"/>
                    <a:gd name="connsiteY33" fmla="*/ 478631 h 1824037"/>
                    <a:gd name="connsiteX34" fmla="*/ 1093787 w 1312862"/>
                    <a:gd name="connsiteY34" fmla="*/ 497681 h 1824037"/>
                    <a:gd name="connsiteX35" fmla="*/ 1036637 w 1312862"/>
                    <a:gd name="connsiteY35" fmla="*/ 469106 h 1824037"/>
                    <a:gd name="connsiteX36" fmla="*/ 1041400 w 1312862"/>
                    <a:gd name="connsiteY36" fmla="*/ 404812 h 1824037"/>
                    <a:gd name="connsiteX37" fmla="*/ 1065212 w 1312862"/>
                    <a:gd name="connsiteY37" fmla="*/ 340518 h 1824037"/>
                    <a:gd name="connsiteX38" fmla="*/ 1041400 w 1312862"/>
                    <a:gd name="connsiteY38" fmla="*/ 304800 h 1824037"/>
                    <a:gd name="connsiteX39" fmla="*/ 1067593 w 1312862"/>
                    <a:gd name="connsiteY39" fmla="*/ 261937 h 1824037"/>
                    <a:gd name="connsiteX40" fmla="*/ 1034256 w 1312862"/>
                    <a:gd name="connsiteY40" fmla="*/ 250031 h 1824037"/>
                    <a:gd name="connsiteX41" fmla="*/ 967581 w 1312862"/>
                    <a:gd name="connsiteY41" fmla="*/ 238125 h 1824037"/>
                    <a:gd name="connsiteX42" fmla="*/ 874712 w 1312862"/>
                    <a:gd name="connsiteY42" fmla="*/ 202406 h 1824037"/>
                    <a:gd name="connsiteX43" fmla="*/ 889000 w 1312862"/>
                    <a:gd name="connsiteY43" fmla="*/ 126206 h 1824037"/>
                    <a:gd name="connsiteX44" fmla="*/ 822325 w 1312862"/>
                    <a:gd name="connsiteY44" fmla="*/ 100012 h 1824037"/>
                    <a:gd name="connsiteX45" fmla="*/ 805656 w 1312862"/>
                    <a:gd name="connsiteY45" fmla="*/ 64293 h 1824037"/>
                    <a:gd name="connsiteX46" fmla="*/ 743743 w 1312862"/>
                    <a:gd name="connsiteY46"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240688 w 1362257"/>
                    <a:gd name="connsiteY13" fmla="*/ 1824037 h 1824037"/>
                    <a:gd name="connsiteX14" fmla="*/ 390707 w 1362257"/>
                    <a:gd name="connsiteY14" fmla="*/ 1726406 h 1824037"/>
                    <a:gd name="connsiteX15" fmla="*/ 445476 w 1362257"/>
                    <a:gd name="connsiteY15" fmla="*/ 1304925 h 1824037"/>
                    <a:gd name="connsiteX16" fmla="*/ 531201 w 1362257"/>
                    <a:gd name="connsiteY16" fmla="*/ 1085850 h 1824037"/>
                    <a:gd name="connsiteX17" fmla="*/ 621688 w 1362257"/>
                    <a:gd name="connsiteY17" fmla="*/ 1081087 h 1824037"/>
                    <a:gd name="connsiteX18" fmla="*/ 614545 w 1362257"/>
                    <a:gd name="connsiteY18" fmla="*/ 1009650 h 1824037"/>
                    <a:gd name="connsiteX19" fmla="*/ 821713 w 1362257"/>
                    <a:gd name="connsiteY19" fmla="*/ 1002506 h 1824037"/>
                    <a:gd name="connsiteX20" fmla="*/ 826476 w 1362257"/>
                    <a:gd name="connsiteY20" fmla="*/ 947737 h 1824037"/>
                    <a:gd name="connsiteX21" fmla="*/ 845526 w 1362257"/>
                    <a:gd name="connsiteY21" fmla="*/ 933450 h 1824037"/>
                    <a:gd name="connsiteX22" fmla="*/ 883626 w 1362257"/>
                    <a:gd name="connsiteY22" fmla="*/ 933450 h 1824037"/>
                    <a:gd name="connsiteX23" fmla="*/ 859813 w 1362257"/>
                    <a:gd name="connsiteY23" fmla="*/ 807243 h 1824037"/>
                    <a:gd name="connsiteX24" fmla="*/ 864576 w 1362257"/>
                    <a:gd name="connsiteY24" fmla="*/ 654843 h 1824037"/>
                    <a:gd name="connsiteX25" fmla="*/ 895532 w 1362257"/>
                    <a:gd name="connsiteY25" fmla="*/ 592931 h 1824037"/>
                    <a:gd name="connsiteX26" fmla="*/ 943157 w 1362257"/>
                    <a:gd name="connsiteY26" fmla="*/ 597693 h 1824037"/>
                    <a:gd name="connsiteX27" fmla="*/ 976495 w 1362257"/>
                    <a:gd name="connsiteY27" fmla="*/ 628650 h 1824037"/>
                    <a:gd name="connsiteX28" fmla="*/ 1233670 w 1362257"/>
                    <a:gd name="connsiteY28" fmla="*/ 747712 h 1824037"/>
                    <a:gd name="connsiteX29" fmla="*/ 1255101 w 1362257"/>
                    <a:gd name="connsiteY29" fmla="*/ 676275 h 1824037"/>
                    <a:gd name="connsiteX30" fmla="*/ 1328920 w 1362257"/>
                    <a:gd name="connsiteY30" fmla="*/ 702468 h 1824037"/>
                    <a:gd name="connsiteX31" fmla="*/ 1362257 w 1362257"/>
                    <a:gd name="connsiteY31" fmla="*/ 588168 h 1824037"/>
                    <a:gd name="connsiteX32" fmla="*/ 1197951 w 1362257"/>
                    <a:gd name="connsiteY32" fmla="*/ 528637 h 1824037"/>
                    <a:gd name="connsiteX33" fmla="*/ 1171757 w 1362257"/>
                    <a:gd name="connsiteY33" fmla="*/ 478631 h 1824037"/>
                    <a:gd name="connsiteX34" fmla="*/ 1143182 w 1362257"/>
                    <a:gd name="connsiteY34" fmla="*/ 497681 h 1824037"/>
                    <a:gd name="connsiteX35" fmla="*/ 1086032 w 1362257"/>
                    <a:gd name="connsiteY35" fmla="*/ 469106 h 1824037"/>
                    <a:gd name="connsiteX36" fmla="*/ 1090795 w 1362257"/>
                    <a:gd name="connsiteY36" fmla="*/ 404812 h 1824037"/>
                    <a:gd name="connsiteX37" fmla="*/ 1114607 w 1362257"/>
                    <a:gd name="connsiteY37" fmla="*/ 340518 h 1824037"/>
                    <a:gd name="connsiteX38" fmla="*/ 1090795 w 1362257"/>
                    <a:gd name="connsiteY38" fmla="*/ 304800 h 1824037"/>
                    <a:gd name="connsiteX39" fmla="*/ 1116988 w 1362257"/>
                    <a:gd name="connsiteY39" fmla="*/ 261937 h 1824037"/>
                    <a:gd name="connsiteX40" fmla="*/ 1083651 w 1362257"/>
                    <a:gd name="connsiteY40" fmla="*/ 250031 h 1824037"/>
                    <a:gd name="connsiteX41" fmla="*/ 1016976 w 1362257"/>
                    <a:gd name="connsiteY41" fmla="*/ 238125 h 1824037"/>
                    <a:gd name="connsiteX42" fmla="*/ 924107 w 1362257"/>
                    <a:gd name="connsiteY42" fmla="*/ 202406 h 1824037"/>
                    <a:gd name="connsiteX43" fmla="*/ 938395 w 1362257"/>
                    <a:gd name="connsiteY43" fmla="*/ 126206 h 1824037"/>
                    <a:gd name="connsiteX44" fmla="*/ 871720 w 1362257"/>
                    <a:gd name="connsiteY44" fmla="*/ 100012 h 1824037"/>
                    <a:gd name="connsiteX45" fmla="*/ 855051 w 1362257"/>
                    <a:gd name="connsiteY45" fmla="*/ 64293 h 1824037"/>
                    <a:gd name="connsiteX46" fmla="*/ 793138 w 1362257"/>
                    <a:gd name="connsiteY46"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89243 w 1362257"/>
                    <a:gd name="connsiteY13" fmla="*/ 1592335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42306 w 1362257"/>
                    <a:gd name="connsiteY13" fmla="*/ 1476522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66426 w 1362257"/>
                    <a:gd name="connsiteY13" fmla="*/ 1476522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66426 w 1362257"/>
                    <a:gd name="connsiteY13" fmla="*/ 1476522 h 1824037"/>
                    <a:gd name="connsiteX14" fmla="*/ 224313 w 1362257"/>
                    <a:gd name="connsiteY14" fmla="*/ 1746753 h 1824037"/>
                    <a:gd name="connsiteX15" fmla="*/ 240688 w 1362257"/>
                    <a:gd name="connsiteY15" fmla="*/ 1824037 h 1824037"/>
                    <a:gd name="connsiteX16" fmla="*/ 390707 w 1362257"/>
                    <a:gd name="connsiteY16" fmla="*/ 1726406 h 1824037"/>
                    <a:gd name="connsiteX17" fmla="*/ 445476 w 1362257"/>
                    <a:gd name="connsiteY17" fmla="*/ 1304925 h 1824037"/>
                    <a:gd name="connsiteX18" fmla="*/ 531201 w 1362257"/>
                    <a:gd name="connsiteY18" fmla="*/ 1085850 h 1824037"/>
                    <a:gd name="connsiteX19" fmla="*/ 621688 w 1362257"/>
                    <a:gd name="connsiteY19" fmla="*/ 1081087 h 1824037"/>
                    <a:gd name="connsiteX20" fmla="*/ 614545 w 1362257"/>
                    <a:gd name="connsiteY20" fmla="*/ 1009650 h 1824037"/>
                    <a:gd name="connsiteX21" fmla="*/ 821713 w 1362257"/>
                    <a:gd name="connsiteY21" fmla="*/ 1002506 h 1824037"/>
                    <a:gd name="connsiteX22" fmla="*/ 826476 w 1362257"/>
                    <a:gd name="connsiteY22" fmla="*/ 947737 h 1824037"/>
                    <a:gd name="connsiteX23" fmla="*/ 845526 w 1362257"/>
                    <a:gd name="connsiteY23" fmla="*/ 933450 h 1824037"/>
                    <a:gd name="connsiteX24" fmla="*/ 883626 w 1362257"/>
                    <a:gd name="connsiteY24" fmla="*/ 933450 h 1824037"/>
                    <a:gd name="connsiteX25" fmla="*/ 859813 w 1362257"/>
                    <a:gd name="connsiteY25" fmla="*/ 807243 h 1824037"/>
                    <a:gd name="connsiteX26" fmla="*/ 864576 w 1362257"/>
                    <a:gd name="connsiteY26" fmla="*/ 654843 h 1824037"/>
                    <a:gd name="connsiteX27" fmla="*/ 895532 w 1362257"/>
                    <a:gd name="connsiteY27" fmla="*/ 592931 h 1824037"/>
                    <a:gd name="connsiteX28" fmla="*/ 943157 w 1362257"/>
                    <a:gd name="connsiteY28" fmla="*/ 597693 h 1824037"/>
                    <a:gd name="connsiteX29" fmla="*/ 976495 w 1362257"/>
                    <a:gd name="connsiteY29" fmla="*/ 628650 h 1824037"/>
                    <a:gd name="connsiteX30" fmla="*/ 1233670 w 1362257"/>
                    <a:gd name="connsiteY30" fmla="*/ 747712 h 1824037"/>
                    <a:gd name="connsiteX31" fmla="*/ 1255101 w 1362257"/>
                    <a:gd name="connsiteY31" fmla="*/ 676275 h 1824037"/>
                    <a:gd name="connsiteX32" fmla="*/ 1328920 w 1362257"/>
                    <a:gd name="connsiteY32" fmla="*/ 702468 h 1824037"/>
                    <a:gd name="connsiteX33" fmla="*/ 1362257 w 1362257"/>
                    <a:gd name="connsiteY33" fmla="*/ 588168 h 1824037"/>
                    <a:gd name="connsiteX34" fmla="*/ 1197951 w 1362257"/>
                    <a:gd name="connsiteY34" fmla="*/ 528637 h 1824037"/>
                    <a:gd name="connsiteX35" fmla="*/ 1171757 w 1362257"/>
                    <a:gd name="connsiteY35" fmla="*/ 478631 h 1824037"/>
                    <a:gd name="connsiteX36" fmla="*/ 1143182 w 1362257"/>
                    <a:gd name="connsiteY36" fmla="*/ 497681 h 1824037"/>
                    <a:gd name="connsiteX37" fmla="*/ 1086032 w 1362257"/>
                    <a:gd name="connsiteY37" fmla="*/ 469106 h 1824037"/>
                    <a:gd name="connsiteX38" fmla="*/ 1090795 w 1362257"/>
                    <a:gd name="connsiteY38" fmla="*/ 404812 h 1824037"/>
                    <a:gd name="connsiteX39" fmla="*/ 1114607 w 1362257"/>
                    <a:gd name="connsiteY39" fmla="*/ 340518 h 1824037"/>
                    <a:gd name="connsiteX40" fmla="*/ 1090795 w 1362257"/>
                    <a:gd name="connsiteY40" fmla="*/ 304800 h 1824037"/>
                    <a:gd name="connsiteX41" fmla="*/ 1116988 w 1362257"/>
                    <a:gd name="connsiteY41" fmla="*/ 261937 h 1824037"/>
                    <a:gd name="connsiteX42" fmla="*/ 1083651 w 1362257"/>
                    <a:gd name="connsiteY42" fmla="*/ 250031 h 1824037"/>
                    <a:gd name="connsiteX43" fmla="*/ 1016976 w 1362257"/>
                    <a:gd name="connsiteY43" fmla="*/ 238125 h 1824037"/>
                    <a:gd name="connsiteX44" fmla="*/ 924107 w 1362257"/>
                    <a:gd name="connsiteY44" fmla="*/ 202406 h 1824037"/>
                    <a:gd name="connsiteX45" fmla="*/ 938395 w 1362257"/>
                    <a:gd name="connsiteY45" fmla="*/ 126206 h 1824037"/>
                    <a:gd name="connsiteX46" fmla="*/ 871720 w 1362257"/>
                    <a:gd name="connsiteY46" fmla="*/ 100012 h 1824037"/>
                    <a:gd name="connsiteX47" fmla="*/ 855051 w 1362257"/>
                    <a:gd name="connsiteY47" fmla="*/ 64293 h 1824037"/>
                    <a:gd name="connsiteX48" fmla="*/ 793138 w 1362257"/>
                    <a:gd name="connsiteY48" fmla="*/ 0 h 1824037"/>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49395 w 1362257"/>
                    <a:gd name="connsiteY11" fmla="*/ 865981 h 1828788"/>
                    <a:gd name="connsiteX12" fmla="*/ 0 w 1362257"/>
                    <a:gd name="connsiteY12" fmla="*/ 1457220 h 1828788"/>
                    <a:gd name="connsiteX13" fmla="*/ 166426 w 1362257"/>
                    <a:gd name="connsiteY13" fmla="*/ 1476522 h 1828788"/>
                    <a:gd name="connsiteX14" fmla="*/ 144718 w 1362257"/>
                    <a:gd name="connsiteY14" fmla="*/ 1828788 h 1828788"/>
                    <a:gd name="connsiteX15" fmla="*/ 240688 w 1362257"/>
                    <a:gd name="connsiteY15" fmla="*/ 1824037 h 1828788"/>
                    <a:gd name="connsiteX16" fmla="*/ 390707 w 1362257"/>
                    <a:gd name="connsiteY16" fmla="*/ 1726406 h 1828788"/>
                    <a:gd name="connsiteX17" fmla="*/ 445476 w 1362257"/>
                    <a:gd name="connsiteY17" fmla="*/ 1304925 h 1828788"/>
                    <a:gd name="connsiteX18" fmla="*/ 531201 w 1362257"/>
                    <a:gd name="connsiteY18" fmla="*/ 1085850 h 1828788"/>
                    <a:gd name="connsiteX19" fmla="*/ 621688 w 1362257"/>
                    <a:gd name="connsiteY19" fmla="*/ 1081087 h 1828788"/>
                    <a:gd name="connsiteX20" fmla="*/ 614545 w 1362257"/>
                    <a:gd name="connsiteY20" fmla="*/ 1009650 h 1828788"/>
                    <a:gd name="connsiteX21" fmla="*/ 821713 w 1362257"/>
                    <a:gd name="connsiteY21" fmla="*/ 1002506 h 1828788"/>
                    <a:gd name="connsiteX22" fmla="*/ 826476 w 1362257"/>
                    <a:gd name="connsiteY22" fmla="*/ 947737 h 1828788"/>
                    <a:gd name="connsiteX23" fmla="*/ 845526 w 1362257"/>
                    <a:gd name="connsiteY23" fmla="*/ 933450 h 1828788"/>
                    <a:gd name="connsiteX24" fmla="*/ 883626 w 1362257"/>
                    <a:gd name="connsiteY24" fmla="*/ 933450 h 1828788"/>
                    <a:gd name="connsiteX25" fmla="*/ 859813 w 1362257"/>
                    <a:gd name="connsiteY25" fmla="*/ 807243 h 1828788"/>
                    <a:gd name="connsiteX26" fmla="*/ 864576 w 1362257"/>
                    <a:gd name="connsiteY26" fmla="*/ 654843 h 1828788"/>
                    <a:gd name="connsiteX27" fmla="*/ 895532 w 1362257"/>
                    <a:gd name="connsiteY27" fmla="*/ 592931 h 1828788"/>
                    <a:gd name="connsiteX28" fmla="*/ 943157 w 1362257"/>
                    <a:gd name="connsiteY28" fmla="*/ 597693 h 1828788"/>
                    <a:gd name="connsiteX29" fmla="*/ 976495 w 1362257"/>
                    <a:gd name="connsiteY29" fmla="*/ 628650 h 1828788"/>
                    <a:gd name="connsiteX30" fmla="*/ 1233670 w 1362257"/>
                    <a:gd name="connsiteY30" fmla="*/ 747712 h 1828788"/>
                    <a:gd name="connsiteX31" fmla="*/ 1255101 w 1362257"/>
                    <a:gd name="connsiteY31" fmla="*/ 676275 h 1828788"/>
                    <a:gd name="connsiteX32" fmla="*/ 1328920 w 1362257"/>
                    <a:gd name="connsiteY32" fmla="*/ 702468 h 1828788"/>
                    <a:gd name="connsiteX33" fmla="*/ 1362257 w 1362257"/>
                    <a:gd name="connsiteY33" fmla="*/ 588168 h 1828788"/>
                    <a:gd name="connsiteX34" fmla="*/ 1197951 w 1362257"/>
                    <a:gd name="connsiteY34" fmla="*/ 528637 h 1828788"/>
                    <a:gd name="connsiteX35" fmla="*/ 1171757 w 1362257"/>
                    <a:gd name="connsiteY35" fmla="*/ 478631 h 1828788"/>
                    <a:gd name="connsiteX36" fmla="*/ 1143182 w 1362257"/>
                    <a:gd name="connsiteY36" fmla="*/ 497681 h 1828788"/>
                    <a:gd name="connsiteX37" fmla="*/ 1086032 w 1362257"/>
                    <a:gd name="connsiteY37" fmla="*/ 469106 h 1828788"/>
                    <a:gd name="connsiteX38" fmla="*/ 1090795 w 1362257"/>
                    <a:gd name="connsiteY38" fmla="*/ 404812 h 1828788"/>
                    <a:gd name="connsiteX39" fmla="*/ 1114607 w 1362257"/>
                    <a:gd name="connsiteY39" fmla="*/ 340518 h 1828788"/>
                    <a:gd name="connsiteX40" fmla="*/ 1090795 w 1362257"/>
                    <a:gd name="connsiteY40" fmla="*/ 304800 h 1828788"/>
                    <a:gd name="connsiteX41" fmla="*/ 1116988 w 1362257"/>
                    <a:gd name="connsiteY41" fmla="*/ 261937 h 1828788"/>
                    <a:gd name="connsiteX42" fmla="*/ 1083651 w 1362257"/>
                    <a:gd name="connsiteY42" fmla="*/ 250031 h 1828788"/>
                    <a:gd name="connsiteX43" fmla="*/ 1016976 w 1362257"/>
                    <a:gd name="connsiteY43" fmla="*/ 238125 h 1828788"/>
                    <a:gd name="connsiteX44" fmla="*/ 924107 w 1362257"/>
                    <a:gd name="connsiteY44" fmla="*/ 202406 h 1828788"/>
                    <a:gd name="connsiteX45" fmla="*/ 938395 w 1362257"/>
                    <a:gd name="connsiteY45" fmla="*/ 126206 h 1828788"/>
                    <a:gd name="connsiteX46" fmla="*/ 871720 w 1362257"/>
                    <a:gd name="connsiteY46" fmla="*/ 100012 h 1828788"/>
                    <a:gd name="connsiteX47" fmla="*/ 855051 w 1362257"/>
                    <a:gd name="connsiteY47" fmla="*/ 64293 h 1828788"/>
                    <a:gd name="connsiteX48" fmla="*/ 793138 w 1362257"/>
                    <a:gd name="connsiteY48" fmla="*/ 0 h 1828788"/>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49395 w 1362257"/>
                    <a:gd name="connsiteY11" fmla="*/ 865981 h 1828788"/>
                    <a:gd name="connsiteX12" fmla="*/ 0 w 1362257"/>
                    <a:gd name="connsiteY12" fmla="*/ 1457220 h 1828788"/>
                    <a:gd name="connsiteX13" fmla="*/ 166426 w 1362257"/>
                    <a:gd name="connsiteY13" fmla="*/ 1476522 h 1828788"/>
                    <a:gd name="connsiteX14" fmla="*/ 144718 w 1362257"/>
                    <a:gd name="connsiteY14" fmla="*/ 1828788 h 1828788"/>
                    <a:gd name="connsiteX15" fmla="*/ 235864 w 1362257"/>
                    <a:gd name="connsiteY15" fmla="*/ 1795084 h 1828788"/>
                    <a:gd name="connsiteX16" fmla="*/ 390707 w 1362257"/>
                    <a:gd name="connsiteY16" fmla="*/ 1726406 h 1828788"/>
                    <a:gd name="connsiteX17" fmla="*/ 445476 w 1362257"/>
                    <a:gd name="connsiteY17" fmla="*/ 1304925 h 1828788"/>
                    <a:gd name="connsiteX18" fmla="*/ 531201 w 1362257"/>
                    <a:gd name="connsiteY18" fmla="*/ 1085850 h 1828788"/>
                    <a:gd name="connsiteX19" fmla="*/ 621688 w 1362257"/>
                    <a:gd name="connsiteY19" fmla="*/ 1081087 h 1828788"/>
                    <a:gd name="connsiteX20" fmla="*/ 614545 w 1362257"/>
                    <a:gd name="connsiteY20" fmla="*/ 1009650 h 1828788"/>
                    <a:gd name="connsiteX21" fmla="*/ 821713 w 1362257"/>
                    <a:gd name="connsiteY21" fmla="*/ 1002506 h 1828788"/>
                    <a:gd name="connsiteX22" fmla="*/ 826476 w 1362257"/>
                    <a:gd name="connsiteY22" fmla="*/ 947737 h 1828788"/>
                    <a:gd name="connsiteX23" fmla="*/ 845526 w 1362257"/>
                    <a:gd name="connsiteY23" fmla="*/ 933450 h 1828788"/>
                    <a:gd name="connsiteX24" fmla="*/ 883626 w 1362257"/>
                    <a:gd name="connsiteY24" fmla="*/ 933450 h 1828788"/>
                    <a:gd name="connsiteX25" fmla="*/ 859813 w 1362257"/>
                    <a:gd name="connsiteY25" fmla="*/ 807243 h 1828788"/>
                    <a:gd name="connsiteX26" fmla="*/ 864576 w 1362257"/>
                    <a:gd name="connsiteY26" fmla="*/ 654843 h 1828788"/>
                    <a:gd name="connsiteX27" fmla="*/ 895532 w 1362257"/>
                    <a:gd name="connsiteY27" fmla="*/ 592931 h 1828788"/>
                    <a:gd name="connsiteX28" fmla="*/ 943157 w 1362257"/>
                    <a:gd name="connsiteY28" fmla="*/ 597693 h 1828788"/>
                    <a:gd name="connsiteX29" fmla="*/ 976495 w 1362257"/>
                    <a:gd name="connsiteY29" fmla="*/ 628650 h 1828788"/>
                    <a:gd name="connsiteX30" fmla="*/ 1233670 w 1362257"/>
                    <a:gd name="connsiteY30" fmla="*/ 747712 h 1828788"/>
                    <a:gd name="connsiteX31" fmla="*/ 1255101 w 1362257"/>
                    <a:gd name="connsiteY31" fmla="*/ 676275 h 1828788"/>
                    <a:gd name="connsiteX32" fmla="*/ 1328920 w 1362257"/>
                    <a:gd name="connsiteY32" fmla="*/ 702468 h 1828788"/>
                    <a:gd name="connsiteX33" fmla="*/ 1362257 w 1362257"/>
                    <a:gd name="connsiteY33" fmla="*/ 588168 h 1828788"/>
                    <a:gd name="connsiteX34" fmla="*/ 1197951 w 1362257"/>
                    <a:gd name="connsiteY34" fmla="*/ 528637 h 1828788"/>
                    <a:gd name="connsiteX35" fmla="*/ 1171757 w 1362257"/>
                    <a:gd name="connsiteY35" fmla="*/ 478631 h 1828788"/>
                    <a:gd name="connsiteX36" fmla="*/ 1143182 w 1362257"/>
                    <a:gd name="connsiteY36" fmla="*/ 497681 h 1828788"/>
                    <a:gd name="connsiteX37" fmla="*/ 1086032 w 1362257"/>
                    <a:gd name="connsiteY37" fmla="*/ 469106 h 1828788"/>
                    <a:gd name="connsiteX38" fmla="*/ 1090795 w 1362257"/>
                    <a:gd name="connsiteY38" fmla="*/ 404812 h 1828788"/>
                    <a:gd name="connsiteX39" fmla="*/ 1114607 w 1362257"/>
                    <a:gd name="connsiteY39" fmla="*/ 340518 h 1828788"/>
                    <a:gd name="connsiteX40" fmla="*/ 1090795 w 1362257"/>
                    <a:gd name="connsiteY40" fmla="*/ 304800 h 1828788"/>
                    <a:gd name="connsiteX41" fmla="*/ 1116988 w 1362257"/>
                    <a:gd name="connsiteY41" fmla="*/ 261937 h 1828788"/>
                    <a:gd name="connsiteX42" fmla="*/ 1083651 w 1362257"/>
                    <a:gd name="connsiteY42" fmla="*/ 250031 h 1828788"/>
                    <a:gd name="connsiteX43" fmla="*/ 1016976 w 1362257"/>
                    <a:gd name="connsiteY43" fmla="*/ 238125 h 1828788"/>
                    <a:gd name="connsiteX44" fmla="*/ 924107 w 1362257"/>
                    <a:gd name="connsiteY44" fmla="*/ 202406 h 1828788"/>
                    <a:gd name="connsiteX45" fmla="*/ 938395 w 1362257"/>
                    <a:gd name="connsiteY45" fmla="*/ 126206 h 1828788"/>
                    <a:gd name="connsiteX46" fmla="*/ 871720 w 1362257"/>
                    <a:gd name="connsiteY46" fmla="*/ 100012 h 1828788"/>
                    <a:gd name="connsiteX47" fmla="*/ 855051 w 1362257"/>
                    <a:gd name="connsiteY47" fmla="*/ 64293 h 1828788"/>
                    <a:gd name="connsiteX48" fmla="*/ 793138 w 1362257"/>
                    <a:gd name="connsiteY48" fmla="*/ 0 h 1828788"/>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0 w 1362257"/>
                    <a:gd name="connsiteY11" fmla="*/ 1457220 h 1828788"/>
                    <a:gd name="connsiteX12" fmla="*/ 166426 w 1362257"/>
                    <a:gd name="connsiteY12" fmla="*/ 1476522 h 1828788"/>
                    <a:gd name="connsiteX13" fmla="*/ 144718 w 1362257"/>
                    <a:gd name="connsiteY13" fmla="*/ 1828788 h 1828788"/>
                    <a:gd name="connsiteX14" fmla="*/ 235864 w 1362257"/>
                    <a:gd name="connsiteY14" fmla="*/ 1795084 h 1828788"/>
                    <a:gd name="connsiteX15" fmla="*/ 390707 w 1362257"/>
                    <a:gd name="connsiteY15" fmla="*/ 1726406 h 1828788"/>
                    <a:gd name="connsiteX16" fmla="*/ 445476 w 1362257"/>
                    <a:gd name="connsiteY16" fmla="*/ 1304925 h 1828788"/>
                    <a:gd name="connsiteX17" fmla="*/ 531201 w 1362257"/>
                    <a:gd name="connsiteY17" fmla="*/ 1085850 h 1828788"/>
                    <a:gd name="connsiteX18" fmla="*/ 621688 w 1362257"/>
                    <a:gd name="connsiteY18" fmla="*/ 1081087 h 1828788"/>
                    <a:gd name="connsiteX19" fmla="*/ 614545 w 1362257"/>
                    <a:gd name="connsiteY19" fmla="*/ 1009650 h 1828788"/>
                    <a:gd name="connsiteX20" fmla="*/ 821713 w 1362257"/>
                    <a:gd name="connsiteY20" fmla="*/ 1002506 h 1828788"/>
                    <a:gd name="connsiteX21" fmla="*/ 826476 w 1362257"/>
                    <a:gd name="connsiteY21" fmla="*/ 947737 h 1828788"/>
                    <a:gd name="connsiteX22" fmla="*/ 845526 w 1362257"/>
                    <a:gd name="connsiteY22" fmla="*/ 933450 h 1828788"/>
                    <a:gd name="connsiteX23" fmla="*/ 883626 w 1362257"/>
                    <a:gd name="connsiteY23" fmla="*/ 933450 h 1828788"/>
                    <a:gd name="connsiteX24" fmla="*/ 859813 w 1362257"/>
                    <a:gd name="connsiteY24" fmla="*/ 807243 h 1828788"/>
                    <a:gd name="connsiteX25" fmla="*/ 864576 w 1362257"/>
                    <a:gd name="connsiteY25" fmla="*/ 654843 h 1828788"/>
                    <a:gd name="connsiteX26" fmla="*/ 895532 w 1362257"/>
                    <a:gd name="connsiteY26" fmla="*/ 592931 h 1828788"/>
                    <a:gd name="connsiteX27" fmla="*/ 943157 w 1362257"/>
                    <a:gd name="connsiteY27" fmla="*/ 597693 h 1828788"/>
                    <a:gd name="connsiteX28" fmla="*/ 976495 w 1362257"/>
                    <a:gd name="connsiteY28" fmla="*/ 628650 h 1828788"/>
                    <a:gd name="connsiteX29" fmla="*/ 1233670 w 1362257"/>
                    <a:gd name="connsiteY29" fmla="*/ 747712 h 1828788"/>
                    <a:gd name="connsiteX30" fmla="*/ 1255101 w 1362257"/>
                    <a:gd name="connsiteY30" fmla="*/ 676275 h 1828788"/>
                    <a:gd name="connsiteX31" fmla="*/ 1328920 w 1362257"/>
                    <a:gd name="connsiteY31" fmla="*/ 702468 h 1828788"/>
                    <a:gd name="connsiteX32" fmla="*/ 1362257 w 1362257"/>
                    <a:gd name="connsiteY32" fmla="*/ 588168 h 1828788"/>
                    <a:gd name="connsiteX33" fmla="*/ 1197951 w 1362257"/>
                    <a:gd name="connsiteY33" fmla="*/ 528637 h 1828788"/>
                    <a:gd name="connsiteX34" fmla="*/ 1171757 w 1362257"/>
                    <a:gd name="connsiteY34" fmla="*/ 478631 h 1828788"/>
                    <a:gd name="connsiteX35" fmla="*/ 1143182 w 1362257"/>
                    <a:gd name="connsiteY35" fmla="*/ 497681 h 1828788"/>
                    <a:gd name="connsiteX36" fmla="*/ 1086032 w 1362257"/>
                    <a:gd name="connsiteY36" fmla="*/ 469106 h 1828788"/>
                    <a:gd name="connsiteX37" fmla="*/ 1090795 w 1362257"/>
                    <a:gd name="connsiteY37" fmla="*/ 404812 h 1828788"/>
                    <a:gd name="connsiteX38" fmla="*/ 1114607 w 1362257"/>
                    <a:gd name="connsiteY38" fmla="*/ 340518 h 1828788"/>
                    <a:gd name="connsiteX39" fmla="*/ 1090795 w 1362257"/>
                    <a:gd name="connsiteY39" fmla="*/ 304800 h 1828788"/>
                    <a:gd name="connsiteX40" fmla="*/ 1116988 w 1362257"/>
                    <a:gd name="connsiteY40" fmla="*/ 261937 h 1828788"/>
                    <a:gd name="connsiteX41" fmla="*/ 1083651 w 1362257"/>
                    <a:gd name="connsiteY41" fmla="*/ 250031 h 1828788"/>
                    <a:gd name="connsiteX42" fmla="*/ 1016976 w 1362257"/>
                    <a:gd name="connsiteY42" fmla="*/ 238125 h 1828788"/>
                    <a:gd name="connsiteX43" fmla="*/ 924107 w 1362257"/>
                    <a:gd name="connsiteY43" fmla="*/ 202406 h 1828788"/>
                    <a:gd name="connsiteX44" fmla="*/ 938395 w 1362257"/>
                    <a:gd name="connsiteY44" fmla="*/ 126206 h 1828788"/>
                    <a:gd name="connsiteX45" fmla="*/ 871720 w 1362257"/>
                    <a:gd name="connsiteY45" fmla="*/ 100012 h 1828788"/>
                    <a:gd name="connsiteX46" fmla="*/ 855051 w 1362257"/>
                    <a:gd name="connsiteY46" fmla="*/ 64293 h 1828788"/>
                    <a:gd name="connsiteX47" fmla="*/ 793138 w 1362257"/>
                    <a:gd name="connsiteY47" fmla="*/ 0 h 1828788"/>
                    <a:gd name="connsiteX0" fmla="*/ 735806 w 1304925"/>
                    <a:gd name="connsiteY0" fmla="*/ 0 h 1828788"/>
                    <a:gd name="connsiteX1" fmla="*/ 616744 w 1304925"/>
                    <a:gd name="connsiteY1" fmla="*/ 104775 h 1828788"/>
                    <a:gd name="connsiteX2" fmla="*/ 483394 w 1304925"/>
                    <a:gd name="connsiteY2" fmla="*/ 161925 h 1828788"/>
                    <a:gd name="connsiteX3" fmla="*/ 297656 w 1304925"/>
                    <a:gd name="connsiteY3" fmla="*/ 211931 h 1828788"/>
                    <a:gd name="connsiteX4" fmla="*/ 192881 w 1304925"/>
                    <a:gd name="connsiteY4" fmla="*/ 278606 h 1828788"/>
                    <a:gd name="connsiteX5" fmla="*/ 183356 w 1304925"/>
                    <a:gd name="connsiteY5" fmla="*/ 288131 h 1828788"/>
                    <a:gd name="connsiteX6" fmla="*/ 278606 w 1304925"/>
                    <a:gd name="connsiteY6" fmla="*/ 502443 h 1828788"/>
                    <a:gd name="connsiteX7" fmla="*/ 288131 w 1304925"/>
                    <a:gd name="connsiteY7" fmla="*/ 578643 h 1828788"/>
                    <a:gd name="connsiteX8" fmla="*/ 278606 w 1304925"/>
                    <a:gd name="connsiteY8" fmla="*/ 602456 h 1828788"/>
                    <a:gd name="connsiteX9" fmla="*/ 140494 w 1304925"/>
                    <a:gd name="connsiteY9" fmla="*/ 645318 h 1828788"/>
                    <a:gd name="connsiteX10" fmla="*/ 0 w 1304925"/>
                    <a:gd name="connsiteY10" fmla="*/ 652462 h 1828788"/>
                    <a:gd name="connsiteX11" fmla="*/ 1491 w 1304925"/>
                    <a:gd name="connsiteY11" fmla="*/ 1461962 h 1828788"/>
                    <a:gd name="connsiteX12" fmla="*/ 109094 w 1304925"/>
                    <a:gd name="connsiteY12" fmla="*/ 1476522 h 1828788"/>
                    <a:gd name="connsiteX13" fmla="*/ 87386 w 1304925"/>
                    <a:gd name="connsiteY13" fmla="*/ 1828788 h 1828788"/>
                    <a:gd name="connsiteX14" fmla="*/ 178532 w 1304925"/>
                    <a:gd name="connsiteY14" fmla="*/ 1795084 h 1828788"/>
                    <a:gd name="connsiteX15" fmla="*/ 333375 w 1304925"/>
                    <a:gd name="connsiteY15" fmla="*/ 1726406 h 1828788"/>
                    <a:gd name="connsiteX16" fmla="*/ 388144 w 1304925"/>
                    <a:gd name="connsiteY16" fmla="*/ 1304925 h 1828788"/>
                    <a:gd name="connsiteX17" fmla="*/ 473869 w 1304925"/>
                    <a:gd name="connsiteY17" fmla="*/ 1085850 h 1828788"/>
                    <a:gd name="connsiteX18" fmla="*/ 564356 w 1304925"/>
                    <a:gd name="connsiteY18" fmla="*/ 1081087 h 1828788"/>
                    <a:gd name="connsiteX19" fmla="*/ 557213 w 1304925"/>
                    <a:gd name="connsiteY19" fmla="*/ 1009650 h 1828788"/>
                    <a:gd name="connsiteX20" fmla="*/ 764381 w 1304925"/>
                    <a:gd name="connsiteY20" fmla="*/ 1002506 h 1828788"/>
                    <a:gd name="connsiteX21" fmla="*/ 769144 w 1304925"/>
                    <a:gd name="connsiteY21" fmla="*/ 947737 h 1828788"/>
                    <a:gd name="connsiteX22" fmla="*/ 788194 w 1304925"/>
                    <a:gd name="connsiteY22" fmla="*/ 933450 h 1828788"/>
                    <a:gd name="connsiteX23" fmla="*/ 826294 w 1304925"/>
                    <a:gd name="connsiteY23" fmla="*/ 933450 h 1828788"/>
                    <a:gd name="connsiteX24" fmla="*/ 802481 w 1304925"/>
                    <a:gd name="connsiteY24" fmla="*/ 807243 h 1828788"/>
                    <a:gd name="connsiteX25" fmla="*/ 807244 w 1304925"/>
                    <a:gd name="connsiteY25" fmla="*/ 654843 h 1828788"/>
                    <a:gd name="connsiteX26" fmla="*/ 838200 w 1304925"/>
                    <a:gd name="connsiteY26" fmla="*/ 592931 h 1828788"/>
                    <a:gd name="connsiteX27" fmla="*/ 885825 w 1304925"/>
                    <a:gd name="connsiteY27" fmla="*/ 597693 h 1828788"/>
                    <a:gd name="connsiteX28" fmla="*/ 919163 w 1304925"/>
                    <a:gd name="connsiteY28" fmla="*/ 628650 h 1828788"/>
                    <a:gd name="connsiteX29" fmla="*/ 1176338 w 1304925"/>
                    <a:gd name="connsiteY29" fmla="*/ 747712 h 1828788"/>
                    <a:gd name="connsiteX30" fmla="*/ 1197769 w 1304925"/>
                    <a:gd name="connsiteY30" fmla="*/ 676275 h 1828788"/>
                    <a:gd name="connsiteX31" fmla="*/ 1271588 w 1304925"/>
                    <a:gd name="connsiteY31" fmla="*/ 702468 h 1828788"/>
                    <a:gd name="connsiteX32" fmla="*/ 1304925 w 1304925"/>
                    <a:gd name="connsiteY32" fmla="*/ 588168 h 1828788"/>
                    <a:gd name="connsiteX33" fmla="*/ 1140619 w 1304925"/>
                    <a:gd name="connsiteY33" fmla="*/ 528637 h 1828788"/>
                    <a:gd name="connsiteX34" fmla="*/ 1114425 w 1304925"/>
                    <a:gd name="connsiteY34" fmla="*/ 478631 h 1828788"/>
                    <a:gd name="connsiteX35" fmla="*/ 1085850 w 1304925"/>
                    <a:gd name="connsiteY35" fmla="*/ 497681 h 1828788"/>
                    <a:gd name="connsiteX36" fmla="*/ 1028700 w 1304925"/>
                    <a:gd name="connsiteY36" fmla="*/ 469106 h 1828788"/>
                    <a:gd name="connsiteX37" fmla="*/ 1033463 w 1304925"/>
                    <a:gd name="connsiteY37" fmla="*/ 404812 h 1828788"/>
                    <a:gd name="connsiteX38" fmla="*/ 1057275 w 1304925"/>
                    <a:gd name="connsiteY38" fmla="*/ 340518 h 1828788"/>
                    <a:gd name="connsiteX39" fmla="*/ 1033463 w 1304925"/>
                    <a:gd name="connsiteY39" fmla="*/ 304800 h 1828788"/>
                    <a:gd name="connsiteX40" fmla="*/ 1059656 w 1304925"/>
                    <a:gd name="connsiteY40" fmla="*/ 261937 h 1828788"/>
                    <a:gd name="connsiteX41" fmla="*/ 1026319 w 1304925"/>
                    <a:gd name="connsiteY41" fmla="*/ 250031 h 1828788"/>
                    <a:gd name="connsiteX42" fmla="*/ 959644 w 1304925"/>
                    <a:gd name="connsiteY42" fmla="*/ 238125 h 1828788"/>
                    <a:gd name="connsiteX43" fmla="*/ 866775 w 1304925"/>
                    <a:gd name="connsiteY43" fmla="*/ 202406 h 1828788"/>
                    <a:gd name="connsiteX44" fmla="*/ 881063 w 1304925"/>
                    <a:gd name="connsiteY44" fmla="*/ 126206 h 1828788"/>
                    <a:gd name="connsiteX45" fmla="*/ 814388 w 1304925"/>
                    <a:gd name="connsiteY45" fmla="*/ 100012 h 1828788"/>
                    <a:gd name="connsiteX46" fmla="*/ 797719 w 1304925"/>
                    <a:gd name="connsiteY46" fmla="*/ 64293 h 1828788"/>
                    <a:gd name="connsiteX47" fmla="*/ 735806 w 1304925"/>
                    <a:gd name="connsiteY47" fmla="*/ 0 h 1828788"/>
                    <a:gd name="connsiteX0" fmla="*/ 735806 w 1304925"/>
                    <a:gd name="connsiteY0" fmla="*/ 0 h 1828788"/>
                    <a:gd name="connsiteX1" fmla="*/ 616744 w 1304925"/>
                    <a:gd name="connsiteY1" fmla="*/ 104775 h 1828788"/>
                    <a:gd name="connsiteX2" fmla="*/ 483394 w 1304925"/>
                    <a:gd name="connsiteY2" fmla="*/ 161925 h 1828788"/>
                    <a:gd name="connsiteX3" fmla="*/ 297656 w 1304925"/>
                    <a:gd name="connsiteY3" fmla="*/ 211931 h 1828788"/>
                    <a:gd name="connsiteX4" fmla="*/ 192881 w 1304925"/>
                    <a:gd name="connsiteY4" fmla="*/ 278606 h 1828788"/>
                    <a:gd name="connsiteX5" fmla="*/ 183356 w 1304925"/>
                    <a:gd name="connsiteY5" fmla="*/ 288131 h 1828788"/>
                    <a:gd name="connsiteX6" fmla="*/ 278606 w 1304925"/>
                    <a:gd name="connsiteY6" fmla="*/ 502443 h 1828788"/>
                    <a:gd name="connsiteX7" fmla="*/ 288131 w 1304925"/>
                    <a:gd name="connsiteY7" fmla="*/ 578643 h 1828788"/>
                    <a:gd name="connsiteX8" fmla="*/ 278606 w 1304925"/>
                    <a:gd name="connsiteY8" fmla="*/ 602456 h 1828788"/>
                    <a:gd name="connsiteX9" fmla="*/ 140494 w 1304925"/>
                    <a:gd name="connsiteY9" fmla="*/ 645318 h 1828788"/>
                    <a:gd name="connsiteX10" fmla="*/ 0 w 1304925"/>
                    <a:gd name="connsiteY10" fmla="*/ 652462 h 1828788"/>
                    <a:gd name="connsiteX11" fmla="*/ 1491 w 1304925"/>
                    <a:gd name="connsiteY11" fmla="*/ 1461962 h 1828788"/>
                    <a:gd name="connsiteX12" fmla="*/ 143407 w 1304925"/>
                    <a:gd name="connsiteY12" fmla="*/ 1481264 h 1828788"/>
                    <a:gd name="connsiteX13" fmla="*/ 87386 w 1304925"/>
                    <a:gd name="connsiteY13" fmla="*/ 1828788 h 1828788"/>
                    <a:gd name="connsiteX14" fmla="*/ 178532 w 1304925"/>
                    <a:gd name="connsiteY14" fmla="*/ 1795084 h 1828788"/>
                    <a:gd name="connsiteX15" fmla="*/ 333375 w 1304925"/>
                    <a:gd name="connsiteY15" fmla="*/ 1726406 h 1828788"/>
                    <a:gd name="connsiteX16" fmla="*/ 388144 w 1304925"/>
                    <a:gd name="connsiteY16" fmla="*/ 1304925 h 1828788"/>
                    <a:gd name="connsiteX17" fmla="*/ 473869 w 1304925"/>
                    <a:gd name="connsiteY17" fmla="*/ 1085850 h 1828788"/>
                    <a:gd name="connsiteX18" fmla="*/ 564356 w 1304925"/>
                    <a:gd name="connsiteY18" fmla="*/ 1081087 h 1828788"/>
                    <a:gd name="connsiteX19" fmla="*/ 557213 w 1304925"/>
                    <a:gd name="connsiteY19" fmla="*/ 1009650 h 1828788"/>
                    <a:gd name="connsiteX20" fmla="*/ 764381 w 1304925"/>
                    <a:gd name="connsiteY20" fmla="*/ 1002506 h 1828788"/>
                    <a:gd name="connsiteX21" fmla="*/ 769144 w 1304925"/>
                    <a:gd name="connsiteY21" fmla="*/ 947737 h 1828788"/>
                    <a:gd name="connsiteX22" fmla="*/ 788194 w 1304925"/>
                    <a:gd name="connsiteY22" fmla="*/ 933450 h 1828788"/>
                    <a:gd name="connsiteX23" fmla="*/ 826294 w 1304925"/>
                    <a:gd name="connsiteY23" fmla="*/ 933450 h 1828788"/>
                    <a:gd name="connsiteX24" fmla="*/ 802481 w 1304925"/>
                    <a:gd name="connsiteY24" fmla="*/ 807243 h 1828788"/>
                    <a:gd name="connsiteX25" fmla="*/ 807244 w 1304925"/>
                    <a:gd name="connsiteY25" fmla="*/ 654843 h 1828788"/>
                    <a:gd name="connsiteX26" fmla="*/ 838200 w 1304925"/>
                    <a:gd name="connsiteY26" fmla="*/ 592931 h 1828788"/>
                    <a:gd name="connsiteX27" fmla="*/ 885825 w 1304925"/>
                    <a:gd name="connsiteY27" fmla="*/ 597693 h 1828788"/>
                    <a:gd name="connsiteX28" fmla="*/ 919163 w 1304925"/>
                    <a:gd name="connsiteY28" fmla="*/ 628650 h 1828788"/>
                    <a:gd name="connsiteX29" fmla="*/ 1176338 w 1304925"/>
                    <a:gd name="connsiteY29" fmla="*/ 747712 h 1828788"/>
                    <a:gd name="connsiteX30" fmla="*/ 1197769 w 1304925"/>
                    <a:gd name="connsiteY30" fmla="*/ 676275 h 1828788"/>
                    <a:gd name="connsiteX31" fmla="*/ 1271588 w 1304925"/>
                    <a:gd name="connsiteY31" fmla="*/ 702468 h 1828788"/>
                    <a:gd name="connsiteX32" fmla="*/ 1304925 w 1304925"/>
                    <a:gd name="connsiteY32" fmla="*/ 588168 h 1828788"/>
                    <a:gd name="connsiteX33" fmla="*/ 1140619 w 1304925"/>
                    <a:gd name="connsiteY33" fmla="*/ 528637 h 1828788"/>
                    <a:gd name="connsiteX34" fmla="*/ 1114425 w 1304925"/>
                    <a:gd name="connsiteY34" fmla="*/ 478631 h 1828788"/>
                    <a:gd name="connsiteX35" fmla="*/ 1085850 w 1304925"/>
                    <a:gd name="connsiteY35" fmla="*/ 497681 h 1828788"/>
                    <a:gd name="connsiteX36" fmla="*/ 1028700 w 1304925"/>
                    <a:gd name="connsiteY36" fmla="*/ 469106 h 1828788"/>
                    <a:gd name="connsiteX37" fmla="*/ 1033463 w 1304925"/>
                    <a:gd name="connsiteY37" fmla="*/ 404812 h 1828788"/>
                    <a:gd name="connsiteX38" fmla="*/ 1057275 w 1304925"/>
                    <a:gd name="connsiteY38" fmla="*/ 340518 h 1828788"/>
                    <a:gd name="connsiteX39" fmla="*/ 1033463 w 1304925"/>
                    <a:gd name="connsiteY39" fmla="*/ 304800 h 1828788"/>
                    <a:gd name="connsiteX40" fmla="*/ 1059656 w 1304925"/>
                    <a:gd name="connsiteY40" fmla="*/ 261937 h 1828788"/>
                    <a:gd name="connsiteX41" fmla="*/ 1026319 w 1304925"/>
                    <a:gd name="connsiteY41" fmla="*/ 250031 h 1828788"/>
                    <a:gd name="connsiteX42" fmla="*/ 959644 w 1304925"/>
                    <a:gd name="connsiteY42" fmla="*/ 238125 h 1828788"/>
                    <a:gd name="connsiteX43" fmla="*/ 866775 w 1304925"/>
                    <a:gd name="connsiteY43" fmla="*/ 202406 h 1828788"/>
                    <a:gd name="connsiteX44" fmla="*/ 881063 w 1304925"/>
                    <a:gd name="connsiteY44" fmla="*/ 126206 h 1828788"/>
                    <a:gd name="connsiteX45" fmla="*/ 814388 w 1304925"/>
                    <a:gd name="connsiteY45" fmla="*/ 100012 h 1828788"/>
                    <a:gd name="connsiteX46" fmla="*/ 797719 w 1304925"/>
                    <a:gd name="connsiteY46" fmla="*/ 64293 h 1828788"/>
                    <a:gd name="connsiteX47" fmla="*/ 735806 w 1304925"/>
                    <a:gd name="connsiteY47" fmla="*/ 0 h 1828788"/>
                    <a:gd name="connsiteX0" fmla="*/ 735806 w 1304925"/>
                    <a:gd name="connsiteY0" fmla="*/ 0 h 1795084"/>
                    <a:gd name="connsiteX1" fmla="*/ 616744 w 1304925"/>
                    <a:gd name="connsiteY1" fmla="*/ 104775 h 1795084"/>
                    <a:gd name="connsiteX2" fmla="*/ 483394 w 1304925"/>
                    <a:gd name="connsiteY2" fmla="*/ 161925 h 1795084"/>
                    <a:gd name="connsiteX3" fmla="*/ 297656 w 1304925"/>
                    <a:gd name="connsiteY3" fmla="*/ 211931 h 1795084"/>
                    <a:gd name="connsiteX4" fmla="*/ 192881 w 1304925"/>
                    <a:gd name="connsiteY4" fmla="*/ 278606 h 1795084"/>
                    <a:gd name="connsiteX5" fmla="*/ 183356 w 1304925"/>
                    <a:gd name="connsiteY5" fmla="*/ 288131 h 1795084"/>
                    <a:gd name="connsiteX6" fmla="*/ 278606 w 1304925"/>
                    <a:gd name="connsiteY6" fmla="*/ 502443 h 1795084"/>
                    <a:gd name="connsiteX7" fmla="*/ 288131 w 1304925"/>
                    <a:gd name="connsiteY7" fmla="*/ 578643 h 1795084"/>
                    <a:gd name="connsiteX8" fmla="*/ 278606 w 1304925"/>
                    <a:gd name="connsiteY8" fmla="*/ 602456 h 1795084"/>
                    <a:gd name="connsiteX9" fmla="*/ 140494 w 1304925"/>
                    <a:gd name="connsiteY9" fmla="*/ 645318 h 1795084"/>
                    <a:gd name="connsiteX10" fmla="*/ 0 w 1304925"/>
                    <a:gd name="connsiteY10" fmla="*/ 652462 h 1795084"/>
                    <a:gd name="connsiteX11" fmla="*/ 1491 w 1304925"/>
                    <a:gd name="connsiteY11" fmla="*/ 1461962 h 1795084"/>
                    <a:gd name="connsiteX12" fmla="*/ 143407 w 1304925"/>
                    <a:gd name="connsiteY12" fmla="*/ 1481264 h 1795084"/>
                    <a:gd name="connsiteX13" fmla="*/ 178532 w 1304925"/>
                    <a:gd name="connsiteY13" fmla="*/ 1795084 h 1795084"/>
                    <a:gd name="connsiteX14" fmla="*/ 333375 w 1304925"/>
                    <a:gd name="connsiteY14" fmla="*/ 1726406 h 1795084"/>
                    <a:gd name="connsiteX15" fmla="*/ 388144 w 1304925"/>
                    <a:gd name="connsiteY15" fmla="*/ 1304925 h 1795084"/>
                    <a:gd name="connsiteX16" fmla="*/ 473869 w 1304925"/>
                    <a:gd name="connsiteY16" fmla="*/ 1085850 h 1795084"/>
                    <a:gd name="connsiteX17" fmla="*/ 564356 w 1304925"/>
                    <a:gd name="connsiteY17" fmla="*/ 1081087 h 1795084"/>
                    <a:gd name="connsiteX18" fmla="*/ 557213 w 1304925"/>
                    <a:gd name="connsiteY18" fmla="*/ 1009650 h 1795084"/>
                    <a:gd name="connsiteX19" fmla="*/ 764381 w 1304925"/>
                    <a:gd name="connsiteY19" fmla="*/ 1002506 h 1795084"/>
                    <a:gd name="connsiteX20" fmla="*/ 769144 w 1304925"/>
                    <a:gd name="connsiteY20" fmla="*/ 947737 h 1795084"/>
                    <a:gd name="connsiteX21" fmla="*/ 788194 w 1304925"/>
                    <a:gd name="connsiteY21" fmla="*/ 933450 h 1795084"/>
                    <a:gd name="connsiteX22" fmla="*/ 826294 w 1304925"/>
                    <a:gd name="connsiteY22" fmla="*/ 933450 h 1795084"/>
                    <a:gd name="connsiteX23" fmla="*/ 802481 w 1304925"/>
                    <a:gd name="connsiteY23" fmla="*/ 807243 h 1795084"/>
                    <a:gd name="connsiteX24" fmla="*/ 807244 w 1304925"/>
                    <a:gd name="connsiteY24" fmla="*/ 654843 h 1795084"/>
                    <a:gd name="connsiteX25" fmla="*/ 838200 w 1304925"/>
                    <a:gd name="connsiteY25" fmla="*/ 592931 h 1795084"/>
                    <a:gd name="connsiteX26" fmla="*/ 885825 w 1304925"/>
                    <a:gd name="connsiteY26" fmla="*/ 597693 h 1795084"/>
                    <a:gd name="connsiteX27" fmla="*/ 919163 w 1304925"/>
                    <a:gd name="connsiteY27" fmla="*/ 628650 h 1795084"/>
                    <a:gd name="connsiteX28" fmla="*/ 1176338 w 1304925"/>
                    <a:gd name="connsiteY28" fmla="*/ 747712 h 1795084"/>
                    <a:gd name="connsiteX29" fmla="*/ 1197769 w 1304925"/>
                    <a:gd name="connsiteY29" fmla="*/ 676275 h 1795084"/>
                    <a:gd name="connsiteX30" fmla="*/ 1271588 w 1304925"/>
                    <a:gd name="connsiteY30" fmla="*/ 702468 h 1795084"/>
                    <a:gd name="connsiteX31" fmla="*/ 1304925 w 1304925"/>
                    <a:gd name="connsiteY31" fmla="*/ 588168 h 1795084"/>
                    <a:gd name="connsiteX32" fmla="*/ 1140619 w 1304925"/>
                    <a:gd name="connsiteY32" fmla="*/ 528637 h 1795084"/>
                    <a:gd name="connsiteX33" fmla="*/ 1114425 w 1304925"/>
                    <a:gd name="connsiteY33" fmla="*/ 478631 h 1795084"/>
                    <a:gd name="connsiteX34" fmla="*/ 1085850 w 1304925"/>
                    <a:gd name="connsiteY34" fmla="*/ 497681 h 1795084"/>
                    <a:gd name="connsiteX35" fmla="*/ 1028700 w 1304925"/>
                    <a:gd name="connsiteY35" fmla="*/ 469106 h 1795084"/>
                    <a:gd name="connsiteX36" fmla="*/ 1033463 w 1304925"/>
                    <a:gd name="connsiteY36" fmla="*/ 404812 h 1795084"/>
                    <a:gd name="connsiteX37" fmla="*/ 1057275 w 1304925"/>
                    <a:gd name="connsiteY37" fmla="*/ 340518 h 1795084"/>
                    <a:gd name="connsiteX38" fmla="*/ 1033463 w 1304925"/>
                    <a:gd name="connsiteY38" fmla="*/ 304800 h 1795084"/>
                    <a:gd name="connsiteX39" fmla="*/ 1059656 w 1304925"/>
                    <a:gd name="connsiteY39" fmla="*/ 261937 h 1795084"/>
                    <a:gd name="connsiteX40" fmla="*/ 1026319 w 1304925"/>
                    <a:gd name="connsiteY40" fmla="*/ 250031 h 1795084"/>
                    <a:gd name="connsiteX41" fmla="*/ 959644 w 1304925"/>
                    <a:gd name="connsiteY41" fmla="*/ 238125 h 1795084"/>
                    <a:gd name="connsiteX42" fmla="*/ 866775 w 1304925"/>
                    <a:gd name="connsiteY42" fmla="*/ 202406 h 1795084"/>
                    <a:gd name="connsiteX43" fmla="*/ 881063 w 1304925"/>
                    <a:gd name="connsiteY43" fmla="*/ 126206 h 1795084"/>
                    <a:gd name="connsiteX44" fmla="*/ 814388 w 1304925"/>
                    <a:gd name="connsiteY44" fmla="*/ 100012 h 1795084"/>
                    <a:gd name="connsiteX45" fmla="*/ 797719 w 1304925"/>
                    <a:gd name="connsiteY45" fmla="*/ 64293 h 1795084"/>
                    <a:gd name="connsiteX46" fmla="*/ 735806 w 1304925"/>
                    <a:gd name="connsiteY46" fmla="*/ 0 h 1795084"/>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333375 w 1304925"/>
                    <a:gd name="connsiteY14" fmla="*/ 1726406 h 1809305"/>
                    <a:gd name="connsiteX15" fmla="*/ 388144 w 1304925"/>
                    <a:gd name="connsiteY15" fmla="*/ 1304925 h 1809305"/>
                    <a:gd name="connsiteX16" fmla="*/ 473869 w 1304925"/>
                    <a:gd name="connsiteY16" fmla="*/ 1085850 h 1809305"/>
                    <a:gd name="connsiteX17" fmla="*/ 564356 w 1304925"/>
                    <a:gd name="connsiteY17" fmla="*/ 1081087 h 1809305"/>
                    <a:gd name="connsiteX18" fmla="*/ 557213 w 1304925"/>
                    <a:gd name="connsiteY18" fmla="*/ 1009650 h 1809305"/>
                    <a:gd name="connsiteX19" fmla="*/ 764381 w 1304925"/>
                    <a:gd name="connsiteY19" fmla="*/ 1002506 h 1809305"/>
                    <a:gd name="connsiteX20" fmla="*/ 769144 w 1304925"/>
                    <a:gd name="connsiteY20" fmla="*/ 947737 h 1809305"/>
                    <a:gd name="connsiteX21" fmla="*/ 788194 w 1304925"/>
                    <a:gd name="connsiteY21" fmla="*/ 933450 h 1809305"/>
                    <a:gd name="connsiteX22" fmla="*/ 826294 w 1304925"/>
                    <a:gd name="connsiteY22" fmla="*/ 933450 h 1809305"/>
                    <a:gd name="connsiteX23" fmla="*/ 802481 w 1304925"/>
                    <a:gd name="connsiteY23" fmla="*/ 807243 h 1809305"/>
                    <a:gd name="connsiteX24" fmla="*/ 807244 w 1304925"/>
                    <a:gd name="connsiteY24" fmla="*/ 654843 h 1809305"/>
                    <a:gd name="connsiteX25" fmla="*/ 838200 w 1304925"/>
                    <a:gd name="connsiteY25" fmla="*/ 592931 h 1809305"/>
                    <a:gd name="connsiteX26" fmla="*/ 885825 w 1304925"/>
                    <a:gd name="connsiteY26" fmla="*/ 597693 h 1809305"/>
                    <a:gd name="connsiteX27" fmla="*/ 919163 w 1304925"/>
                    <a:gd name="connsiteY27" fmla="*/ 628650 h 1809305"/>
                    <a:gd name="connsiteX28" fmla="*/ 1176338 w 1304925"/>
                    <a:gd name="connsiteY28" fmla="*/ 747712 h 1809305"/>
                    <a:gd name="connsiteX29" fmla="*/ 1197769 w 1304925"/>
                    <a:gd name="connsiteY29" fmla="*/ 676275 h 1809305"/>
                    <a:gd name="connsiteX30" fmla="*/ 1271588 w 1304925"/>
                    <a:gd name="connsiteY30" fmla="*/ 702468 h 1809305"/>
                    <a:gd name="connsiteX31" fmla="*/ 1304925 w 1304925"/>
                    <a:gd name="connsiteY31" fmla="*/ 588168 h 1809305"/>
                    <a:gd name="connsiteX32" fmla="*/ 1140619 w 1304925"/>
                    <a:gd name="connsiteY32" fmla="*/ 528637 h 1809305"/>
                    <a:gd name="connsiteX33" fmla="*/ 1114425 w 1304925"/>
                    <a:gd name="connsiteY33" fmla="*/ 478631 h 1809305"/>
                    <a:gd name="connsiteX34" fmla="*/ 1085850 w 1304925"/>
                    <a:gd name="connsiteY34" fmla="*/ 497681 h 1809305"/>
                    <a:gd name="connsiteX35" fmla="*/ 1028700 w 1304925"/>
                    <a:gd name="connsiteY35" fmla="*/ 469106 h 1809305"/>
                    <a:gd name="connsiteX36" fmla="*/ 1033463 w 1304925"/>
                    <a:gd name="connsiteY36" fmla="*/ 404812 h 1809305"/>
                    <a:gd name="connsiteX37" fmla="*/ 1057275 w 1304925"/>
                    <a:gd name="connsiteY37" fmla="*/ 340518 h 1809305"/>
                    <a:gd name="connsiteX38" fmla="*/ 1033463 w 1304925"/>
                    <a:gd name="connsiteY38" fmla="*/ 304800 h 1809305"/>
                    <a:gd name="connsiteX39" fmla="*/ 1059656 w 1304925"/>
                    <a:gd name="connsiteY39" fmla="*/ 261937 h 1809305"/>
                    <a:gd name="connsiteX40" fmla="*/ 1026319 w 1304925"/>
                    <a:gd name="connsiteY40" fmla="*/ 250031 h 1809305"/>
                    <a:gd name="connsiteX41" fmla="*/ 959644 w 1304925"/>
                    <a:gd name="connsiteY41" fmla="*/ 238125 h 1809305"/>
                    <a:gd name="connsiteX42" fmla="*/ 866775 w 1304925"/>
                    <a:gd name="connsiteY42" fmla="*/ 202406 h 1809305"/>
                    <a:gd name="connsiteX43" fmla="*/ 881063 w 1304925"/>
                    <a:gd name="connsiteY43" fmla="*/ 126206 h 1809305"/>
                    <a:gd name="connsiteX44" fmla="*/ 814388 w 1304925"/>
                    <a:gd name="connsiteY44" fmla="*/ 100012 h 1809305"/>
                    <a:gd name="connsiteX45" fmla="*/ 797719 w 1304925"/>
                    <a:gd name="connsiteY45" fmla="*/ 64293 h 1809305"/>
                    <a:gd name="connsiteX46" fmla="*/ 735806 w 1304925"/>
                    <a:gd name="connsiteY46" fmla="*/ 0 h 1809305"/>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230499 w 1304925"/>
                    <a:gd name="connsiteY14" fmla="*/ 1763185 h 1809305"/>
                    <a:gd name="connsiteX15" fmla="*/ 333375 w 1304925"/>
                    <a:gd name="connsiteY15" fmla="*/ 1726406 h 1809305"/>
                    <a:gd name="connsiteX16" fmla="*/ 388144 w 1304925"/>
                    <a:gd name="connsiteY16" fmla="*/ 1304925 h 1809305"/>
                    <a:gd name="connsiteX17" fmla="*/ 473869 w 1304925"/>
                    <a:gd name="connsiteY17" fmla="*/ 1085850 h 1809305"/>
                    <a:gd name="connsiteX18" fmla="*/ 564356 w 1304925"/>
                    <a:gd name="connsiteY18" fmla="*/ 1081087 h 1809305"/>
                    <a:gd name="connsiteX19" fmla="*/ 557213 w 1304925"/>
                    <a:gd name="connsiteY19" fmla="*/ 1009650 h 1809305"/>
                    <a:gd name="connsiteX20" fmla="*/ 764381 w 1304925"/>
                    <a:gd name="connsiteY20" fmla="*/ 1002506 h 1809305"/>
                    <a:gd name="connsiteX21" fmla="*/ 769144 w 1304925"/>
                    <a:gd name="connsiteY21" fmla="*/ 947737 h 1809305"/>
                    <a:gd name="connsiteX22" fmla="*/ 788194 w 1304925"/>
                    <a:gd name="connsiteY22" fmla="*/ 933450 h 1809305"/>
                    <a:gd name="connsiteX23" fmla="*/ 826294 w 1304925"/>
                    <a:gd name="connsiteY23" fmla="*/ 933450 h 1809305"/>
                    <a:gd name="connsiteX24" fmla="*/ 802481 w 1304925"/>
                    <a:gd name="connsiteY24" fmla="*/ 807243 h 1809305"/>
                    <a:gd name="connsiteX25" fmla="*/ 807244 w 1304925"/>
                    <a:gd name="connsiteY25" fmla="*/ 654843 h 1809305"/>
                    <a:gd name="connsiteX26" fmla="*/ 838200 w 1304925"/>
                    <a:gd name="connsiteY26" fmla="*/ 592931 h 1809305"/>
                    <a:gd name="connsiteX27" fmla="*/ 885825 w 1304925"/>
                    <a:gd name="connsiteY27" fmla="*/ 597693 h 1809305"/>
                    <a:gd name="connsiteX28" fmla="*/ 919163 w 1304925"/>
                    <a:gd name="connsiteY28" fmla="*/ 628650 h 1809305"/>
                    <a:gd name="connsiteX29" fmla="*/ 1176338 w 1304925"/>
                    <a:gd name="connsiteY29" fmla="*/ 747712 h 1809305"/>
                    <a:gd name="connsiteX30" fmla="*/ 1197769 w 1304925"/>
                    <a:gd name="connsiteY30" fmla="*/ 676275 h 1809305"/>
                    <a:gd name="connsiteX31" fmla="*/ 1271588 w 1304925"/>
                    <a:gd name="connsiteY31" fmla="*/ 702468 h 1809305"/>
                    <a:gd name="connsiteX32" fmla="*/ 1304925 w 1304925"/>
                    <a:gd name="connsiteY32" fmla="*/ 588168 h 1809305"/>
                    <a:gd name="connsiteX33" fmla="*/ 1140619 w 1304925"/>
                    <a:gd name="connsiteY33" fmla="*/ 528637 h 1809305"/>
                    <a:gd name="connsiteX34" fmla="*/ 1114425 w 1304925"/>
                    <a:gd name="connsiteY34" fmla="*/ 478631 h 1809305"/>
                    <a:gd name="connsiteX35" fmla="*/ 1085850 w 1304925"/>
                    <a:gd name="connsiteY35" fmla="*/ 497681 h 1809305"/>
                    <a:gd name="connsiteX36" fmla="*/ 1028700 w 1304925"/>
                    <a:gd name="connsiteY36" fmla="*/ 469106 h 1809305"/>
                    <a:gd name="connsiteX37" fmla="*/ 1033463 w 1304925"/>
                    <a:gd name="connsiteY37" fmla="*/ 404812 h 1809305"/>
                    <a:gd name="connsiteX38" fmla="*/ 1057275 w 1304925"/>
                    <a:gd name="connsiteY38" fmla="*/ 340518 h 1809305"/>
                    <a:gd name="connsiteX39" fmla="*/ 1033463 w 1304925"/>
                    <a:gd name="connsiteY39" fmla="*/ 304800 h 1809305"/>
                    <a:gd name="connsiteX40" fmla="*/ 1059656 w 1304925"/>
                    <a:gd name="connsiteY40" fmla="*/ 261937 h 1809305"/>
                    <a:gd name="connsiteX41" fmla="*/ 1026319 w 1304925"/>
                    <a:gd name="connsiteY41" fmla="*/ 250031 h 1809305"/>
                    <a:gd name="connsiteX42" fmla="*/ 959644 w 1304925"/>
                    <a:gd name="connsiteY42" fmla="*/ 238125 h 1809305"/>
                    <a:gd name="connsiteX43" fmla="*/ 866775 w 1304925"/>
                    <a:gd name="connsiteY43" fmla="*/ 202406 h 1809305"/>
                    <a:gd name="connsiteX44" fmla="*/ 881063 w 1304925"/>
                    <a:gd name="connsiteY44" fmla="*/ 126206 h 1809305"/>
                    <a:gd name="connsiteX45" fmla="*/ 814388 w 1304925"/>
                    <a:gd name="connsiteY45" fmla="*/ 100012 h 1809305"/>
                    <a:gd name="connsiteX46" fmla="*/ 797719 w 1304925"/>
                    <a:gd name="connsiteY46" fmla="*/ 64293 h 1809305"/>
                    <a:gd name="connsiteX47" fmla="*/ 735806 w 1304925"/>
                    <a:gd name="connsiteY47" fmla="*/ 0 h 1809305"/>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225598 w 1304925"/>
                    <a:gd name="connsiteY14" fmla="*/ 1796371 h 1809305"/>
                    <a:gd name="connsiteX15" fmla="*/ 333375 w 1304925"/>
                    <a:gd name="connsiteY15" fmla="*/ 1726406 h 1809305"/>
                    <a:gd name="connsiteX16" fmla="*/ 388144 w 1304925"/>
                    <a:gd name="connsiteY16" fmla="*/ 1304925 h 1809305"/>
                    <a:gd name="connsiteX17" fmla="*/ 473869 w 1304925"/>
                    <a:gd name="connsiteY17" fmla="*/ 1085850 h 1809305"/>
                    <a:gd name="connsiteX18" fmla="*/ 564356 w 1304925"/>
                    <a:gd name="connsiteY18" fmla="*/ 1081087 h 1809305"/>
                    <a:gd name="connsiteX19" fmla="*/ 557213 w 1304925"/>
                    <a:gd name="connsiteY19" fmla="*/ 1009650 h 1809305"/>
                    <a:gd name="connsiteX20" fmla="*/ 764381 w 1304925"/>
                    <a:gd name="connsiteY20" fmla="*/ 1002506 h 1809305"/>
                    <a:gd name="connsiteX21" fmla="*/ 769144 w 1304925"/>
                    <a:gd name="connsiteY21" fmla="*/ 947737 h 1809305"/>
                    <a:gd name="connsiteX22" fmla="*/ 788194 w 1304925"/>
                    <a:gd name="connsiteY22" fmla="*/ 933450 h 1809305"/>
                    <a:gd name="connsiteX23" fmla="*/ 826294 w 1304925"/>
                    <a:gd name="connsiteY23" fmla="*/ 933450 h 1809305"/>
                    <a:gd name="connsiteX24" fmla="*/ 802481 w 1304925"/>
                    <a:gd name="connsiteY24" fmla="*/ 807243 h 1809305"/>
                    <a:gd name="connsiteX25" fmla="*/ 807244 w 1304925"/>
                    <a:gd name="connsiteY25" fmla="*/ 654843 h 1809305"/>
                    <a:gd name="connsiteX26" fmla="*/ 838200 w 1304925"/>
                    <a:gd name="connsiteY26" fmla="*/ 592931 h 1809305"/>
                    <a:gd name="connsiteX27" fmla="*/ 885825 w 1304925"/>
                    <a:gd name="connsiteY27" fmla="*/ 597693 h 1809305"/>
                    <a:gd name="connsiteX28" fmla="*/ 919163 w 1304925"/>
                    <a:gd name="connsiteY28" fmla="*/ 628650 h 1809305"/>
                    <a:gd name="connsiteX29" fmla="*/ 1176338 w 1304925"/>
                    <a:gd name="connsiteY29" fmla="*/ 747712 h 1809305"/>
                    <a:gd name="connsiteX30" fmla="*/ 1197769 w 1304925"/>
                    <a:gd name="connsiteY30" fmla="*/ 676275 h 1809305"/>
                    <a:gd name="connsiteX31" fmla="*/ 1271588 w 1304925"/>
                    <a:gd name="connsiteY31" fmla="*/ 702468 h 1809305"/>
                    <a:gd name="connsiteX32" fmla="*/ 1304925 w 1304925"/>
                    <a:gd name="connsiteY32" fmla="*/ 588168 h 1809305"/>
                    <a:gd name="connsiteX33" fmla="*/ 1140619 w 1304925"/>
                    <a:gd name="connsiteY33" fmla="*/ 528637 h 1809305"/>
                    <a:gd name="connsiteX34" fmla="*/ 1114425 w 1304925"/>
                    <a:gd name="connsiteY34" fmla="*/ 478631 h 1809305"/>
                    <a:gd name="connsiteX35" fmla="*/ 1085850 w 1304925"/>
                    <a:gd name="connsiteY35" fmla="*/ 497681 h 1809305"/>
                    <a:gd name="connsiteX36" fmla="*/ 1028700 w 1304925"/>
                    <a:gd name="connsiteY36" fmla="*/ 469106 h 1809305"/>
                    <a:gd name="connsiteX37" fmla="*/ 1033463 w 1304925"/>
                    <a:gd name="connsiteY37" fmla="*/ 404812 h 1809305"/>
                    <a:gd name="connsiteX38" fmla="*/ 1057275 w 1304925"/>
                    <a:gd name="connsiteY38" fmla="*/ 340518 h 1809305"/>
                    <a:gd name="connsiteX39" fmla="*/ 1033463 w 1304925"/>
                    <a:gd name="connsiteY39" fmla="*/ 304800 h 1809305"/>
                    <a:gd name="connsiteX40" fmla="*/ 1059656 w 1304925"/>
                    <a:gd name="connsiteY40" fmla="*/ 261937 h 1809305"/>
                    <a:gd name="connsiteX41" fmla="*/ 1026319 w 1304925"/>
                    <a:gd name="connsiteY41" fmla="*/ 250031 h 1809305"/>
                    <a:gd name="connsiteX42" fmla="*/ 959644 w 1304925"/>
                    <a:gd name="connsiteY42" fmla="*/ 238125 h 1809305"/>
                    <a:gd name="connsiteX43" fmla="*/ 866775 w 1304925"/>
                    <a:gd name="connsiteY43" fmla="*/ 202406 h 1809305"/>
                    <a:gd name="connsiteX44" fmla="*/ 881063 w 1304925"/>
                    <a:gd name="connsiteY44" fmla="*/ 126206 h 1809305"/>
                    <a:gd name="connsiteX45" fmla="*/ 814388 w 1304925"/>
                    <a:gd name="connsiteY45" fmla="*/ 100012 h 1809305"/>
                    <a:gd name="connsiteX46" fmla="*/ 797719 w 1304925"/>
                    <a:gd name="connsiteY46" fmla="*/ 64293 h 1809305"/>
                    <a:gd name="connsiteX47" fmla="*/ 735806 w 1304925"/>
                    <a:gd name="connsiteY47" fmla="*/ 0 h 1809305"/>
                    <a:gd name="connsiteX0" fmla="*/ 735806 w 1304925"/>
                    <a:gd name="connsiteY0" fmla="*/ 0 h 1833009"/>
                    <a:gd name="connsiteX1" fmla="*/ 616744 w 1304925"/>
                    <a:gd name="connsiteY1" fmla="*/ 104775 h 1833009"/>
                    <a:gd name="connsiteX2" fmla="*/ 483394 w 1304925"/>
                    <a:gd name="connsiteY2" fmla="*/ 161925 h 1833009"/>
                    <a:gd name="connsiteX3" fmla="*/ 297656 w 1304925"/>
                    <a:gd name="connsiteY3" fmla="*/ 211931 h 1833009"/>
                    <a:gd name="connsiteX4" fmla="*/ 192881 w 1304925"/>
                    <a:gd name="connsiteY4" fmla="*/ 278606 h 1833009"/>
                    <a:gd name="connsiteX5" fmla="*/ 183356 w 1304925"/>
                    <a:gd name="connsiteY5" fmla="*/ 288131 h 1833009"/>
                    <a:gd name="connsiteX6" fmla="*/ 278606 w 1304925"/>
                    <a:gd name="connsiteY6" fmla="*/ 502443 h 1833009"/>
                    <a:gd name="connsiteX7" fmla="*/ 288131 w 1304925"/>
                    <a:gd name="connsiteY7" fmla="*/ 578643 h 1833009"/>
                    <a:gd name="connsiteX8" fmla="*/ 278606 w 1304925"/>
                    <a:gd name="connsiteY8" fmla="*/ 602456 h 1833009"/>
                    <a:gd name="connsiteX9" fmla="*/ 140494 w 1304925"/>
                    <a:gd name="connsiteY9" fmla="*/ 645318 h 1833009"/>
                    <a:gd name="connsiteX10" fmla="*/ 0 w 1304925"/>
                    <a:gd name="connsiteY10" fmla="*/ 652462 h 1833009"/>
                    <a:gd name="connsiteX11" fmla="*/ 1491 w 1304925"/>
                    <a:gd name="connsiteY11" fmla="*/ 1461962 h 1833009"/>
                    <a:gd name="connsiteX12" fmla="*/ 143407 w 1304925"/>
                    <a:gd name="connsiteY12" fmla="*/ 1481264 h 1833009"/>
                    <a:gd name="connsiteX13" fmla="*/ 109906 w 1304925"/>
                    <a:gd name="connsiteY13" fmla="*/ 1833009 h 1833009"/>
                    <a:gd name="connsiteX14" fmla="*/ 225598 w 1304925"/>
                    <a:gd name="connsiteY14" fmla="*/ 1796371 h 1833009"/>
                    <a:gd name="connsiteX15" fmla="*/ 333375 w 1304925"/>
                    <a:gd name="connsiteY15" fmla="*/ 1726406 h 1833009"/>
                    <a:gd name="connsiteX16" fmla="*/ 388144 w 1304925"/>
                    <a:gd name="connsiteY16" fmla="*/ 1304925 h 1833009"/>
                    <a:gd name="connsiteX17" fmla="*/ 473869 w 1304925"/>
                    <a:gd name="connsiteY17" fmla="*/ 1085850 h 1833009"/>
                    <a:gd name="connsiteX18" fmla="*/ 564356 w 1304925"/>
                    <a:gd name="connsiteY18" fmla="*/ 1081087 h 1833009"/>
                    <a:gd name="connsiteX19" fmla="*/ 557213 w 1304925"/>
                    <a:gd name="connsiteY19" fmla="*/ 1009650 h 1833009"/>
                    <a:gd name="connsiteX20" fmla="*/ 764381 w 1304925"/>
                    <a:gd name="connsiteY20" fmla="*/ 1002506 h 1833009"/>
                    <a:gd name="connsiteX21" fmla="*/ 769144 w 1304925"/>
                    <a:gd name="connsiteY21" fmla="*/ 947737 h 1833009"/>
                    <a:gd name="connsiteX22" fmla="*/ 788194 w 1304925"/>
                    <a:gd name="connsiteY22" fmla="*/ 933450 h 1833009"/>
                    <a:gd name="connsiteX23" fmla="*/ 826294 w 1304925"/>
                    <a:gd name="connsiteY23" fmla="*/ 933450 h 1833009"/>
                    <a:gd name="connsiteX24" fmla="*/ 802481 w 1304925"/>
                    <a:gd name="connsiteY24" fmla="*/ 807243 h 1833009"/>
                    <a:gd name="connsiteX25" fmla="*/ 807244 w 1304925"/>
                    <a:gd name="connsiteY25" fmla="*/ 654843 h 1833009"/>
                    <a:gd name="connsiteX26" fmla="*/ 838200 w 1304925"/>
                    <a:gd name="connsiteY26" fmla="*/ 592931 h 1833009"/>
                    <a:gd name="connsiteX27" fmla="*/ 885825 w 1304925"/>
                    <a:gd name="connsiteY27" fmla="*/ 597693 h 1833009"/>
                    <a:gd name="connsiteX28" fmla="*/ 919163 w 1304925"/>
                    <a:gd name="connsiteY28" fmla="*/ 628650 h 1833009"/>
                    <a:gd name="connsiteX29" fmla="*/ 1176338 w 1304925"/>
                    <a:gd name="connsiteY29" fmla="*/ 747712 h 1833009"/>
                    <a:gd name="connsiteX30" fmla="*/ 1197769 w 1304925"/>
                    <a:gd name="connsiteY30" fmla="*/ 676275 h 1833009"/>
                    <a:gd name="connsiteX31" fmla="*/ 1271588 w 1304925"/>
                    <a:gd name="connsiteY31" fmla="*/ 702468 h 1833009"/>
                    <a:gd name="connsiteX32" fmla="*/ 1304925 w 1304925"/>
                    <a:gd name="connsiteY32" fmla="*/ 588168 h 1833009"/>
                    <a:gd name="connsiteX33" fmla="*/ 1140619 w 1304925"/>
                    <a:gd name="connsiteY33" fmla="*/ 528637 h 1833009"/>
                    <a:gd name="connsiteX34" fmla="*/ 1114425 w 1304925"/>
                    <a:gd name="connsiteY34" fmla="*/ 478631 h 1833009"/>
                    <a:gd name="connsiteX35" fmla="*/ 1085850 w 1304925"/>
                    <a:gd name="connsiteY35" fmla="*/ 497681 h 1833009"/>
                    <a:gd name="connsiteX36" fmla="*/ 1028700 w 1304925"/>
                    <a:gd name="connsiteY36" fmla="*/ 469106 h 1833009"/>
                    <a:gd name="connsiteX37" fmla="*/ 1033463 w 1304925"/>
                    <a:gd name="connsiteY37" fmla="*/ 404812 h 1833009"/>
                    <a:gd name="connsiteX38" fmla="*/ 1057275 w 1304925"/>
                    <a:gd name="connsiteY38" fmla="*/ 340518 h 1833009"/>
                    <a:gd name="connsiteX39" fmla="*/ 1033463 w 1304925"/>
                    <a:gd name="connsiteY39" fmla="*/ 304800 h 1833009"/>
                    <a:gd name="connsiteX40" fmla="*/ 1059656 w 1304925"/>
                    <a:gd name="connsiteY40" fmla="*/ 261937 h 1833009"/>
                    <a:gd name="connsiteX41" fmla="*/ 1026319 w 1304925"/>
                    <a:gd name="connsiteY41" fmla="*/ 250031 h 1833009"/>
                    <a:gd name="connsiteX42" fmla="*/ 959644 w 1304925"/>
                    <a:gd name="connsiteY42" fmla="*/ 238125 h 1833009"/>
                    <a:gd name="connsiteX43" fmla="*/ 866775 w 1304925"/>
                    <a:gd name="connsiteY43" fmla="*/ 202406 h 1833009"/>
                    <a:gd name="connsiteX44" fmla="*/ 881063 w 1304925"/>
                    <a:gd name="connsiteY44" fmla="*/ 126206 h 1833009"/>
                    <a:gd name="connsiteX45" fmla="*/ 814388 w 1304925"/>
                    <a:gd name="connsiteY45" fmla="*/ 100012 h 1833009"/>
                    <a:gd name="connsiteX46" fmla="*/ 797719 w 1304925"/>
                    <a:gd name="connsiteY46" fmla="*/ 64293 h 1833009"/>
                    <a:gd name="connsiteX47" fmla="*/ 735806 w 1304925"/>
                    <a:gd name="connsiteY47" fmla="*/ 0 h 1833009"/>
                    <a:gd name="connsiteX0" fmla="*/ 735806 w 1304925"/>
                    <a:gd name="connsiteY0" fmla="*/ 0 h 1837750"/>
                    <a:gd name="connsiteX1" fmla="*/ 616744 w 1304925"/>
                    <a:gd name="connsiteY1" fmla="*/ 104775 h 1837750"/>
                    <a:gd name="connsiteX2" fmla="*/ 483394 w 1304925"/>
                    <a:gd name="connsiteY2" fmla="*/ 161925 h 1837750"/>
                    <a:gd name="connsiteX3" fmla="*/ 297656 w 1304925"/>
                    <a:gd name="connsiteY3" fmla="*/ 211931 h 1837750"/>
                    <a:gd name="connsiteX4" fmla="*/ 192881 w 1304925"/>
                    <a:gd name="connsiteY4" fmla="*/ 278606 h 1837750"/>
                    <a:gd name="connsiteX5" fmla="*/ 183356 w 1304925"/>
                    <a:gd name="connsiteY5" fmla="*/ 288131 h 1837750"/>
                    <a:gd name="connsiteX6" fmla="*/ 278606 w 1304925"/>
                    <a:gd name="connsiteY6" fmla="*/ 502443 h 1837750"/>
                    <a:gd name="connsiteX7" fmla="*/ 288131 w 1304925"/>
                    <a:gd name="connsiteY7" fmla="*/ 578643 h 1837750"/>
                    <a:gd name="connsiteX8" fmla="*/ 278606 w 1304925"/>
                    <a:gd name="connsiteY8" fmla="*/ 602456 h 1837750"/>
                    <a:gd name="connsiteX9" fmla="*/ 140494 w 1304925"/>
                    <a:gd name="connsiteY9" fmla="*/ 645318 h 1837750"/>
                    <a:gd name="connsiteX10" fmla="*/ 0 w 1304925"/>
                    <a:gd name="connsiteY10" fmla="*/ 652462 h 1837750"/>
                    <a:gd name="connsiteX11" fmla="*/ 1491 w 1304925"/>
                    <a:gd name="connsiteY11" fmla="*/ 1461962 h 1837750"/>
                    <a:gd name="connsiteX12" fmla="*/ 143407 w 1304925"/>
                    <a:gd name="connsiteY12" fmla="*/ 1481264 h 1837750"/>
                    <a:gd name="connsiteX13" fmla="*/ 124611 w 1304925"/>
                    <a:gd name="connsiteY13" fmla="*/ 1837750 h 1837750"/>
                    <a:gd name="connsiteX14" fmla="*/ 225598 w 1304925"/>
                    <a:gd name="connsiteY14" fmla="*/ 1796371 h 1837750"/>
                    <a:gd name="connsiteX15" fmla="*/ 333375 w 1304925"/>
                    <a:gd name="connsiteY15" fmla="*/ 1726406 h 1837750"/>
                    <a:gd name="connsiteX16" fmla="*/ 388144 w 1304925"/>
                    <a:gd name="connsiteY16" fmla="*/ 1304925 h 1837750"/>
                    <a:gd name="connsiteX17" fmla="*/ 473869 w 1304925"/>
                    <a:gd name="connsiteY17" fmla="*/ 1085850 h 1837750"/>
                    <a:gd name="connsiteX18" fmla="*/ 564356 w 1304925"/>
                    <a:gd name="connsiteY18" fmla="*/ 1081087 h 1837750"/>
                    <a:gd name="connsiteX19" fmla="*/ 557213 w 1304925"/>
                    <a:gd name="connsiteY19" fmla="*/ 1009650 h 1837750"/>
                    <a:gd name="connsiteX20" fmla="*/ 764381 w 1304925"/>
                    <a:gd name="connsiteY20" fmla="*/ 1002506 h 1837750"/>
                    <a:gd name="connsiteX21" fmla="*/ 769144 w 1304925"/>
                    <a:gd name="connsiteY21" fmla="*/ 947737 h 1837750"/>
                    <a:gd name="connsiteX22" fmla="*/ 788194 w 1304925"/>
                    <a:gd name="connsiteY22" fmla="*/ 933450 h 1837750"/>
                    <a:gd name="connsiteX23" fmla="*/ 826294 w 1304925"/>
                    <a:gd name="connsiteY23" fmla="*/ 933450 h 1837750"/>
                    <a:gd name="connsiteX24" fmla="*/ 802481 w 1304925"/>
                    <a:gd name="connsiteY24" fmla="*/ 807243 h 1837750"/>
                    <a:gd name="connsiteX25" fmla="*/ 807244 w 1304925"/>
                    <a:gd name="connsiteY25" fmla="*/ 654843 h 1837750"/>
                    <a:gd name="connsiteX26" fmla="*/ 838200 w 1304925"/>
                    <a:gd name="connsiteY26" fmla="*/ 592931 h 1837750"/>
                    <a:gd name="connsiteX27" fmla="*/ 885825 w 1304925"/>
                    <a:gd name="connsiteY27" fmla="*/ 597693 h 1837750"/>
                    <a:gd name="connsiteX28" fmla="*/ 919163 w 1304925"/>
                    <a:gd name="connsiteY28" fmla="*/ 628650 h 1837750"/>
                    <a:gd name="connsiteX29" fmla="*/ 1176338 w 1304925"/>
                    <a:gd name="connsiteY29" fmla="*/ 747712 h 1837750"/>
                    <a:gd name="connsiteX30" fmla="*/ 1197769 w 1304925"/>
                    <a:gd name="connsiteY30" fmla="*/ 676275 h 1837750"/>
                    <a:gd name="connsiteX31" fmla="*/ 1271588 w 1304925"/>
                    <a:gd name="connsiteY31" fmla="*/ 702468 h 1837750"/>
                    <a:gd name="connsiteX32" fmla="*/ 1304925 w 1304925"/>
                    <a:gd name="connsiteY32" fmla="*/ 588168 h 1837750"/>
                    <a:gd name="connsiteX33" fmla="*/ 1140619 w 1304925"/>
                    <a:gd name="connsiteY33" fmla="*/ 528637 h 1837750"/>
                    <a:gd name="connsiteX34" fmla="*/ 1114425 w 1304925"/>
                    <a:gd name="connsiteY34" fmla="*/ 478631 h 1837750"/>
                    <a:gd name="connsiteX35" fmla="*/ 1085850 w 1304925"/>
                    <a:gd name="connsiteY35" fmla="*/ 497681 h 1837750"/>
                    <a:gd name="connsiteX36" fmla="*/ 1028700 w 1304925"/>
                    <a:gd name="connsiteY36" fmla="*/ 469106 h 1837750"/>
                    <a:gd name="connsiteX37" fmla="*/ 1033463 w 1304925"/>
                    <a:gd name="connsiteY37" fmla="*/ 404812 h 1837750"/>
                    <a:gd name="connsiteX38" fmla="*/ 1057275 w 1304925"/>
                    <a:gd name="connsiteY38" fmla="*/ 340518 h 1837750"/>
                    <a:gd name="connsiteX39" fmla="*/ 1033463 w 1304925"/>
                    <a:gd name="connsiteY39" fmla="*/ 304800 h 1837750"/>
                    <a:gd name="connsiteX40" fmla="*/ 1059656 w 1304925"/>
                    <a:gd name="connsiteY40" fmla="*/ 261937 h 1837750"/>
                    <a:gd name="connsiteX41" fmla="*/ 1026319 w 1304925"/>
                    <a:gd name="connsiteY41" fmla="*/ 250031 h 1837750"/>
                    <a:gd name="connsiteX42" fmla="*/ 959644 w 1304925"/>
                    <a:gd name="connsiteY42" fmla="*/ 238125 h 1837750"/>
                    <a:gd name="connsiteX43" fmla="*/ 866775 w 1304925"/>
                    <a:gd name="connsiteY43" fmla="*/ 202406 h 1837750"/>
                    <a:gd name="connsiteX44" fmla="*/ 881063 w 1304925"/>
                    <a:gd name="connsiteY44" fmla="*/ 126206 h 1837750"/>
                    <a:gd name="connsiteX45" fmla="*/ 814388 w 1304925"/>
                    <a:gd name="connsiteY45" fmla="*/ 100012 h 1837750"/>
                    <a:gd name="connsiteX46" fmla="*/ 797719 w 1304925"/>
                    <a:gd name="connsiteY46" fmla="*/ 64293 h 1837750"/>
                    <a:gd name="connsiteX47" fmla="*/ 735806 w 1304925"/>
                    <a:gd name="connsiteY47" fmla="*/ 0 h 1837750"/>
                    <a:gd name="connsiteX0" fmla="*/ 735806 w 1304925"/>
                    <a:gd name="connsiteY0" fmla="*/ 0 h 1837750"/>
                    <a:gd name="connsiteX1" fmla="*/ 616744 w 1304925"/>
                    <a:gd name="connsiteY1" fmla="*/ 104775 h 1837750"/>
                    <a:gd name="connsiteX2" fmla="*/ 483394 w 1304925"/>
                    <a:gd name="connsiteY2" fmla="*/ 161925 h 1837750"/>
                    <a:gd name="connsiteX3" fmla="*/ 297656 w 1304925"/>
                    <a:gd name="connsiteY3" fmla="*/ 211931 h 1837750"/>
                    <a:gd name="connsiteX4" fmla="*/ 192881 w 1304925"/>
                    <a:gd name="connsiteY4" fmla="*/ 278606 h 1837750"/>
                    <a:gd name="connsiteX5" fmla="*/ 183356 w 1304925"/>
                    <a:gd name="connsiteY5" fmla="*/ 288131 h 1837750"/>
                    <a:gd name="connsiteX6" fmla="*/ 278606 w 1304925"/>
                    <a:gd name="connsiteY6" fmla="*/ 502443 h 1837750"/>
                    <a:gd name="connsiteX7" fmla="*/ 288131 w 1304925"/>
                    <a:gd name="connsiteY7" fmla="*/ 578643 h 1837750"/>
                    <a:gd name="connsiteX8" fmla="*/ 278606 w 1304925"/>
                    <a:gd name="connsiteY8" fmla="*/ 602456 h 1837750"/>
                    <a:gd name="connsiteX9" fmla="*/ 140494 w 1304925"/>
                    <a:gd name="connsiteY9" fmla="*/ 645318 h 1837750"/>
                    <a:gd name="connsiteX10" fmla="*/ 0 w 1304925"/>
                    <a:gd name="connsiteY10" fmla="*/ 652462 h 1837750"/>
                    <a:gd name="connsiteX11" fmla="*/ 1491 w 1304925"/>
                    <a:gd name="connsiteY11" fmla="*/ 1461962 h 1837750"/>
                    <a:gd name="connsiteX12" fmla="*/ 143407 w 1304925"/>
                    <a:gd name="connsiteY12" fmla="*/ 1481264 h 1837750"/>
                    <a:gd name="connsiteX13" fmla="*/ 124611 w 1304925"/>
                    <a:gd name="connsiteY13" fmla="*/ 1837750 h 1837750"/>
                    <a:gd name="connsiteX14" fmla="*/ 279518 w 1304925"/>
                    <a:gd name="connsiteY14" fmla="*/ 1763186 h 1837750"/>
                    <a:gd name="connsiteX15" fmla="*/ 333375 w 1304925"/>
                    <a:gd name="connsiteY15" fmla="*/ 1726406 h 1837750"/>
                    <a:gd name="connsiteX16" fmla="*/ 388144 w 1304925"/>
                    <a:gd name="connsiteY16" fmla="*/ 1304925 h 1837750"/>
                    <a:gd name="connsiteX17" fmla="*/ 473869 w 1304925"/>
                    <a:gd name="connsiteY17" fmla="*/ 1085850 h 1837750"/>
                    <a:gd name="connsiteX18" fmla="*/ 564356 w 1304925"/>
                    <a:gd name="connsiteY18" fmla="*/ 1081087 h 1837750"/>
                    <a:gd name="connsiteX19" fmla="*/ 557213 w 1304925"/>
                    <a:gd name="connsiteY19" fmla="*/ 1009650 h 1837750"/>
                    <a:gd name="connsiteX20" fmla="*/ 764381 w 1304925"/>
                    <a:gd name="connsiteY20" fmla="*/ 1002506 h 1837750"/>
                    <a:gd name="connsiteX21" fmla="*/ 769144 w 1304925"/>
                    <a:gd name="connsiteY21" fmla="*/ 947737 h 1837750"/>
                    <a:gd name="connsiteX22" fmla="*/ 788194 w 1304925"/>
                    <a:gd name="connsiteY22" fmla="*/ 933450 h 1837750"/>
                    <a:gd name="connsiteX23" fmla="*/ 826294 w 1304925"/>
                    <a:gd name="connsiteY23" fmla="*/ 933450 h 1837750"/>
                    <a:gd name="connsiteX24" fmla="*/ 802481 w 1304925"/>
                    <a:gd name="connsiteY24" fmla="*/ 807243 h 1837750"/>
                    <a:gd name="connsiteX25" fmla="*/ 807244 w 1304925"/>
                    <a:gd name="connsiteY25" fmla="*/ 654843 h 1837750"/>
                    <a:gd name="connsiteX26" fmla="*/ 838200 w 1304925"/>
                    <a:gd name="connsiteY26" fmla="*/ 592931 h 1837750"/>
                    <a:gd name="connsiteX27" fmla="*/ 885825 w 1304925"/>
                    <a:gd name="connsiteY27" fmla="*/ 597693 h 1837750"/>
                    <a:gd name="connsiteX28" fmla="*/ 919163 w 1304925"/>
                    <a:gd name="connsiteY28" fmla="*/ 628650 h 1837750"/>
                    <a:gd name="connsiteX29" fmla="*/ 1176338 w 1304925"/>
                    <a:gd name="connsiteY29" fmla="*/ 747712 h 1837750"/>
                    <a:gd name="connsiteX30" fmla="*/ 1197769 w 1304925"/>
                    <a:gd name="connsiteY30" fmla="*/ 676275 h 1837750"/>
                    <a:gd name="connsiteX31" fmla="*/ 1271588 w 1304925"/>
                    <a:gd name="connsiteY31" fmla="*/ 702468 h 1837750"/>
                    <a:gd name="connsiteX32" fmla="*/ 1304925 w 1304925"/>
                    <a:gd name="connsiteY32" fmla="*/ 588168 h 1837750"/>
                    <a:gd name="connsiteX33" fmla="*/ 1140619 w 1304925"/>
                    <a:gd name="connsiteY33" fmla="*/ 528637 h 1837750"/>
                    <a:gd name="connsiteX34" fmla="*/ 1114425 w 1304925"/>
                    <a:gd name="connsiteY34" fmla="*/ 478631 h 1837750"/>
                    <a:gd name="connsiteX35" fmla="*/ 1085850 w 1304925"/>
                    <a:gd name="connsiteY35" fmla="*/ 497681 h 1837750"/>
                    <a:gd name="connsiteX36" fmla="*/ 1028700 w 1304925"/>
                    <a:gd name="connsiteY36" fmla="*/ 469106 h 1837750"/>
                    <a:gd name="connsiteX37" fmla="*/ 1033463 w 1304925"/>
                    <a:gd name="connsiteY37" fmla="*/ 404812 h 1837750"/>
                    <a:gd name="connsiteX38" fmla="*/ 1057275 w 1304925"/>
                    <a:gd name="connsiteY38" fmla="*/ 340518 h 1837750"/>
                    <a:gd name="connsiteX39" fmla="*/ 1033463 w 1304925"/>
                    <a:gd name="connsiteY39" fmla="*/ 304800 h 1837750"/>
                    <a:gd name="connsiteX40" fmla="*/ 1059656 w 1304925"/>
                    <a:gd name="connsiteY40" fmla="*/ 261937 h 1837750"/>
                    <a:gd name="connsiteX41" fmla="*/ 1026319 w 1304925"/>
                    <a:gd name="connsiteY41" fmla="*/ 250031 h 1837750"/>
                    <a:gd name="connsiteX42" fmla="*/ 959644 w 1304925"/>
                    <a:gd name="connsiteY42" fmla="*/ 238125 h 1837750"/>
                    <a:gd name="connsiteX43" fmla="*/ 866775 w 1304925"/>
                    <a:gd name="connsiteY43" fmla="*/ 202406 h 1837750"/>
                    <a:gd name="connsiteX44" fmla="*/ 881063 w 1304925"/>
                    <a:gd name="connsiteY44" fmla="*/ 126206 h 1837750"/>
                    <a:gd name="connsiteX45" fmla="*/ 814388 w 1304925"/>
                    <a:gd name="connsiteY45" fmla="*/ 100012 h 1837750"/>
                    <a:gd name="connsiteX46" fmla="*/ 797719 w 1304925"/>
                    <a:gd name="connsiteY46" fmla="*/ 64293 h 1837750"/>
                    <a:gd name="connsiteX47" fmla="*/ 735806 w 1304925"/>
                    <a:gd name="connsiteY47" fmla="*/ 0 h 1837750"/>
                    <a:gd name="connsiteX0" fmla="*/ 735806 w 1304925"/>
                    <a:gd name="connsiteY0" fmla="*/ 0 h 1823529"/>
                    <a:gd name="connsiteX1" fmla="*/ 616744 w 1304925"/>
                    <a:gd name="connsiteY1" fmla="*/ 104775 h 1823529"/>
                    <a:gd name="connsiteX2" fmla="*/ 483394 w 1304925"/>
                    <a:gd name="connsiteY2" fmla="*/ 161925 h 1823529"/>
                    <a:gd name="connsiteX3" fmla="*/ 297656 w 1304925"/>
                    <a:gd name="connsiteY3" fmla="*/ 211931 h 1823529"/>
                    <a:gd name="connsiteX4" fmla="*/ 192881 w 1304925"/>
                    <a:gd name="connsiteY4" fmla="*/ 278606 h 1823529"/>
                    <a:gd name="connsiteX5" fmla="*/ 183356 w 1304925"/>
                    <a:gd name="connsiteY5" fmla="*/ 288131 h 1823529"/>
                    <a:gd name="connsiteX6" fmla="*/ 278606 w 1304925"/>
                    <a:gd name="connsiteY6" fmla="*/ 502443 h 1823529"/>
                    <a:gd name="connsiteX7" fmla="*/ 288131 w 1304925"/>
                    <a:gd name="connsiteY7" fmla="*/ 578643 h 1823529"/>
                    <a:gd name="connsiteX8" fmla="*/ 278606 w 1304925"/>
                    <a:gd name="connsiteY8" fmla="*/ 602456 h 1823529"/>
                    <a:gd name="connsiteX9" fmla="*/ 140494 w 1304925"/>
                    <a:gd name="connsiteY9" fmla="*/ 645318 h 1823529"/>
                    <a:gd name="connsiteX10" fmla="*/ 0 w 1304925"/>
                    <a:gd name="connsiteY10" fmla="*/ 652462 h 1823529"/>
                    <a:gd name="connsiteX11" fmla="*/ 1491 w 1304925"/>
                    <a:gd name="connsiteY11" fmla="*/ 1461962 h 1823529"/>
                    <a:gd name="connsiteX12" fmla="*/ 143407 w 1304925"/>
                    <a:gd name="connsiteY12" fmla="*/ 1481264 h 1823529"/>
                    <a:gd name="connsiteX13" fmla="*/ 149120 w 1304925"/>
                    <a:gd name="connsiteY13" fmla="*/ 1823529 h 1823529"/>
                    <a:gd name="connsiteX14" fmla="*/ 279518 w 1304925"/>
                    <a:gd name="connsiteY14" fmla="*/ 1763186 h 1823529"/>
                    <a:gd name="connsiteX15" fmla="*/ 333375 w 1304925"/>
                    <a:gd name="connsiteY15" fmla="*/ 1726406 h 1823529"/>
                    <a:gd name="connsiteX16" fmla="*/ 388144 w 1304925"/>
                    <a:gd name="connsiteY16" fmla="*/ 1304925 h 1823529"/>
                    <a:gd name="connsiteX17" fmla="*/ 473869 w 1304925"/>
                    <a:gd name="connsiteY17" fmla="*/ 1085850 h 1823529"/>
                    <a:gd name="connsiteX18" fmla="*/ 564356 w 1304925"/>
                    <a:gd name="connsiteY18" fmla="*/ 1081087 h 1823529"/>
                    <a:gd name="connsiteX19" fmla="*/ 557213 w 1304925"/>
                    <a:gd name="connsiteY19" fmla="*/ 1009650 h 1823529"/>
                    <a:gd name="connsiteX20" fmla="*/ 764381 w 1304925"/>
                    <a:gd name="connsiteY20" fmla="*/ 1002506 h 1823529"/>
                    <a:gd name="connsiteX21" fmla="*/ 769144 w 1304925"/>
                    <a:gd name="connsiteY21" fmla="*/ 947737 h 1823529"/>
                    <a:gd name="connsiteX22" fmla="*/ 788194 w 1304925"/>
                    <a:gd name="connsiteY22" fmla="*/ 933450 h 1823529"/>
                    <a:gd name="connsiteX23" fmla="*/ 826294 w 1304925"/>
                    <a:gd name="connsiteY23" fmla="*/ 933450 h 1823529"/>
                    <a:gd name="connsiteX24" fmla="*/ 802481 w 1304925"/>
                    <a:gd name="connsiteY24" fmla="*/ 807243 h 1823529"/>
                    <a:gd name="connsiteX25" fmla="*/ 807244 w 1304925"/>
                    <a:gd name="connsiteY25" fmla="*/ 654843 h 1823529"/>
                    <a:gd name="connsiteX26" fmla="*/ 838200 w 1304925"/>
                    <a:gd name="connsiteY26" fmla="*/ 592931 h 1823529"/>
                    <a:gd name="connsiteX27" fmla="*/ 885825 w 1304925"/>
                    <a:gd name="connsiteY27" fmla="*/ 597693 h 1823529"/>
                    <a:gd name="connsiteX28" fmla="*/ 919163 w 1304925"/>
                    <a:gd name="connsiteY28" fmla="*/ 628650 h 1823529"/>
                    <a:gd name="connsiteX29" fmla="*/ 1176338 w 1304925"/>
                    <a:gd name="connsiteY29" fmla="*/ 747712 h 1823529"/>
                    <a:gd name="connsiteX30" fmla="*/ 1197769 w 1304925"/>
                    <a:gd name="connsiteY30" fmla="*/ 676275 h 1823529"/>
                    <a:gd name="connsiteX31" fmla="*/ 1271588 w 1304925"/>
                    <a:gd name="connsiteY31" fmla="*/ 702468 h 1823529"/>
                    <a:gd name="connsiteX32" fmla="*/ 1304925 w 1304925"/>
                    <a:gd name="connsiteY32" fmla="*/ 588168 h 1823529"/>
                    <a:gd name="connsiteX33" fmla="*/ 1140619 w 1304925"/>
                    <a:gd name="connsiteY33" fmla="*/ 528637 h 1823529"/>
                    <a:gd name="connsiteX34" fmla="*/ 1114425 w 1304925"/>
                    <a:gd name="connsiteY34" fmla="*/ 478631 h 1823529"/>
                    <a:gd name="connsiteX35" fmla="*/ 1085850 w 1304925"/>
                    <a:gd name="connsiteY35" fmla="*/ 497681 h 1823529"/>
                    <a:gd name="connsiteX36" fmla="*/ 1028700 w 1304925"/>
                    <a:gd name="connsiteY36" fmla="*/ 469106 h 1823529"/>
                    <a:gd name="connsiteX37" fmla="*/ 1033463 w 1304925"/>
                    <a:gd name="connsiteY37" fmla="*/ 404812 h 1823529"/>
                    <a:gd name="connsiteX38" fmla="*/ 1057275 w 1304925"/>
                    <a:gd name="connsiteY38" fmla="*/ 340518 h 1823529"/>
                    <a:gd name="connsiteX39" fmla="*/ 1033463 w 1304925"/>
                    <a:gd name="connsiteY39" fmla="*/ 304800 h 1823529"/>
                    <a:gd name="connsiteX40" fmla="*/ 1059656 w 1304925"/>
                    <a:gd name="connsiteY40" fmla="*/ 261937 h 1823529"/>
                    <a:gd name="connsiteX41" fmla="*/ 1026319 w 1304925"/>
                    <a:gd name="connsiteY41" fmla="*/ 250031 h 1823529"/>
                    <a:gd name="connsiteX42" fmla="*/ 959644 w 1304925"/>
                    <a:gd name="connsiteY42" fmla="*/ 238125 h 1823529"/>
                    <a:gd name="connsiteX43" fmla="*/ 866775 w 1304925"/>
                    <a:gd name="connsiteY43" fmla="*/ 202406 h 1823529"/>
                    <a:gd name="connsiteX44" fmla="*/ 881063 w 1304925"/>
                    <a:gd name="connsiteY44" fmla="*/ 126206 h 1823529"/>
                    <a:gd name="connsiteX45" fmla="*/ 814388 w 1304925"/>
                    <a:gd name="connsiteY45" fmla="*/ 100012 h 1823529"/>
                    <a:gd name="connsiteX46" fmla="*/ 797719 w 1304925"/>
                    <a:gd name="connsiteY46" fmla="*/ 64293 h 1823529"/>
                    <a:gd name="connsiteX47" fmla="*/ 735806 w 1304925"/>
                    <a:gd name="connsiteY47" fmla="*/ 0 h 18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04925" h="1823529">
                      <a:moveTo>
                        <a:pt x="735806" y="0"/>
                      </a:moveTo>
                      <a:lnTo>
                        <a:pt x="616744" y="104775"/>
                      </a:lnTo>
                      <a:lnTo>
                        <a:pt x="483394" y="161925"/>
                      </a:lnTo>
                      <a:lnTo>
                        <a:pt x="297656" y="211931"/>
                      </a:lnTo>
                      <a:lnTo>
                        <a:pt x="192881" y="278606"/>
                      </a:lnTo>
                      <a:lnTo>
                        <a:pt x="183356" y="288131"/>
                      </a:lnTo>
                      <a:lnTo>
                        <a:pt x="278606" y="502443"/>
                      </a:lnTo>
                      <a:lnTo>
                        <a:pt x="288131" y="578643"/>
                      </a:lnTo>
                      <a:lnTo>
                        <a:pt x="278606" y="602456"/>
                      </a:lnTo>
                      <a:lnTo>
                        <a:pt x="140494" y="645318"/>
                      </a:lnTo>
                      <a:lnTo>
                        <a:pt x="0" y="652462"/>
                      </a:lnTo>
                      <a:lnTo>
                        <a:pt x="1491" y="1461962"/>
                      </a:lnTo>
                      <a:lnTo>
                        <a:pt x="143407" y="1481264"/>
                      </a:lnTo>
                      <a:cubicBezTo>
                        <a:pt x="145311" y="1595352"/>
                        <a:pt x="147216" y="1709441"/>
                        <a:pt x="149120" y="1823529"/>
                      </a:cubicBezTo>
                      <a:lnTo>
                        <a:pt x="279518" y="1763186"/>
                      </a:lnTo>
                      <a:lnTo>
                        <a:pt x="333375" y="1726406"/>
                      </a:lnTo>
                      <a:lnTo>
                        <a:pt x="388144" y="1304925"/>
                      </a:lnTo>
                      <a:lnTo>
                        <a:pt x="473869" y="1085850"/>
                      </a:lnTo>
                      <a:lnTo>
                        <a:pt x="564356" y="1081087"/>
                      </a:lnTo>
                      <a:lnTo>
                        <a:pt x="557213" y="1009650"/>
                      </a:lnTo>
                      <a:lnTo>
                        <a:pt x="764381" y="1002506"/>
                      </a:lnTo>
                      <a:lnTo>
                        <a:pt x="769144" y="947737"/>
                      </a:lnTo>
                      <a:lnTo>
                        <a:pt x="788194" y="933450"/>
                      </a:lnTo>
                      <a:lnTo>
                        <a:pt x="826294" y="933450"/>
                      </a:lnTo>
                      <a:lnTo>
                        <a:pt x="802481" y="807243"/>
                      </a:lnTo>
                      <a:lnTo>
                        <a:pt x="807244" y="654843"/>
                      </a:lnTo>
                      <a:lnTo>
                        <a:pt x="838200" y="592931"/>
                      </a:lnTo>
                      <a:lnTo>
                        <a:pt x="885825" y="597693"/>
                      </a:lnTo>
                      <a:lnTo>
                        <a:pt x="919163" y="628650"/>
                      </a:lnTo>
                      <a:lnTo>
                        <a:pt x="1176338" y="747712"/>
                      </a:lnTo>
                      <a:lnTo>
                        <a:pt x="1197769" y="676275"/>
                      </a:lnTo>
                      <a:lnTo>
                        <a:pt x="1271588" y="702468"/>
                      </a:lnTo>
                      <a:lnTo>
                        <a:pt x="1304925" y="588168"/>
                      </a:lnTo>
                      <a:lnTo>
                        <a:pt x="1140619" y="528637"/>
                      </a:lnTo>
                      <a:lnTo>
                        <a:pt x="1114425" y="478631"/>
                      </a:lnTo>
                      <a:lnTo>
                        <a:pt x="1085850" y="497681"/>
                      </a:lnTo>
                      <a:lnTo>
                        <a:pt x="1028700" y="469106"/>
                      </a:lnTo>
                      <a:lnTo>
                        <a:pt x="1033463" y="404812"/>
                      </a:lnTo>
                      <a:lnTo>
                        <a:pt x="1057275" y="340518"/>
                      </a:lnTo>
                      <a:lnTo>
                        <a:pt x="1033463" y="304800"/>
                      </a:lnTo>
                      <a:lnTo>
                        <a:pt x="1059656" y="261937"/>
                      </a:lnTo>
                      <a:lnTo>
                        <a:pt x="1026319" y="250031"/>
                      </a:lnTo>
                      <a:lnTo>
                        <a:pt x="959644" y="238125"/>
                      </a:lnTo>
                      <a:lnTo>
                        <a:pt x="866775" y="202406"/>
                      </a:lnTo>
                      <a:lnTo>
                        <a:pt x="881063" y="126206"/>
                      </a:lnTo>
                      <a:lnTo>
                        <a:pt x="814388" y="100012"/>
                      </a:lnTo>
                      <a:lnTo>
                        <a:pt x="797719" y="64293"/>
                      </a:lnTo>
                      <a:lnTo>
                        <a:pt x="735806"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397" name="Freeform 235"/>
                <p:cNvSpPr/>
                <p:nvPr/>
              </p:nvSpPr>
              <p:spPr>
                <a:xfrm>
                  <a:off x="5100186" y="5670489"/>
                  <a:ext cx="45719" cy="71217"/>
                </a:xfrm>
                <a:custGeom>
                  <a:avLst/>
                  <a:gdLst>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27000 w 279400"/>
                    <a:gd name="connsiteY4" fmla="*/ 371475 h 425450"/>
                    <a:gd name="connsiteX5" fmla="*/ 92075 w 279400"/>
                    <a:gd name="connsiteY5" fmla="*/ 212725 h 425450"/>
                    <a:gd name="connsiteX6" fmla="*/ 152400 w 279400"/>
                    <a:gd name="connsiteY6" fmla="*/ 136525 h 425450"/>
                    <a:gd name="connsiteX7" fmla="*/ 34925 w 279400"/>
                    <a:gd name="connsiteY7" fmla="*/ 158750 h 425450"/>
                    <a:gd name="connsiteX8" fmla="*/ 0 w 279400"/>
                    <a:gd name="connsiteY8"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27000 w 279400"/>
                    <a:gd name="connsiteY4" fmla="*/ 371475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17475 w 279400"/>
                    <a:gd name="connsiteY4" fmla="*/ 301625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203200 w 279400"/>
                    <a:gd name="connsiteY5" fmla="*/ 177800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71450 w 279400"/>
                    <a:gd name="connsiteY5" fmla="*/ 180975 h 425450"/>
                    <a:gd name="connsiteX6" fmla="*/ 203200 w 279400"/>
                    <a:gd name="connsiteY6" fmla="*/ 177800 h 425450"/>
                    <a:gd name="connsiteX7" fmla="*/ 34925 w 279400"/>
                    <a:gd name="connsiteY7" fmla="*/ 158750 h 425450"/>
                    <a:gd name="connsiteX8" fmla="*/ 0 w 279400"/>
                    <a:gd name="connsiteY8"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71450 w 279400"/>
                    <a:gd name="connsiteY5" fmla="*/ 18097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93675 w 279400"/>
                    <a:gd name="connsiteY5" fmla="*/ 1746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84150 w 279400"/>
                    <a:gd name="connsiteY5" fmla="*/ 177800 h 425450"/>
                    <a:gd name="connsiteX6" fmla="*/ 34925 w 279400"/>
                    <a:gd name="connsiteY6" fmla="*/ 158750 h 425450"/>
                    <a:gd name="connsiteX7" fmla="*/ 0 w 279400"/>
                    <a:gd name="connsiteY7" fmla="*/ 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0" h="425450">
                      <a:moveTo>
                        <a:pt x="0" y="0"/>
                      </a:moveTo>
                      <a:lnTo>
                        <a:pt x="174625" y="98425"/>
                      </a:lnTo>
                      <a:lnTo>
                        <a:pt x="241300" y="257175"/>
                      </a:lnTo>
                      <a:lnTo>
                        <a:pt x="279400" y="425450"/>
                      </a:lnTo>
                      <a:lnTo>
                        <a:pt x="155575" y="381000"/>
                      </a:lnTo>
                      <a:cubicBezTo>
                        <a:pt x="142875" y="341842"/>
                        <a:pt x="204258" y="214842"/>
                        <a:pt x="184150" y="177800"/>
                      </a:cubicBezTo>
                      <a:cubicBezTo>
                        <a:pt x="164042" y="140758"/>
                        <a:pt x="63500" y="188912"/>
                        <a:pt x="34925" y="158750"/>
                      </a:cubicBezTo>
                      <a:lnTo>
                        <a:pt x="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rtl="0">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398" name="Freeform 219"/>
                <p:cNvSpPr/>
                <p:nvPr/>
              </p:nvSpPr>
              <p:spPr>
                <a:xfrm>
                  <a:off x="6764905" y="2625608"/>
                  <a:ext cx="219290" cy="339280"/>
                </a:xfrm>
                <a:custGeom>
                  <a:avLst/>
                  <a:gdLst>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0 w 219290"/>
                    <a:gd name="connsiteY10" fmla="*/ 277217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37238 w 219290"/>
                    <a:gd name="connsiteY10" fmla="*/ 165503 h 339280"/>
                    <a:gd name="connsiteX11" fmla="*/ 0 w 219290"/>
                    <a:gd name="connsiteY11" fmla="*/ 277217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0 w 219290"/>
                    <a:gd name="connsiteY10" fmla="*/ 153090 h 339280"/>
                    <a:gd name="connsiteX11" fmla="*/ 0 w 219290"/>
                    <a:gd name="connsiteY11" fmla="*/ 277217 h 3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290" h="339280">
                      <a:moveTo>
                        <a:pt x="0" y="277217"/>
                      </a:moveTo>
                      <a:lnTo>
                        <a:pt x="144814" y="339280"/>
                      </a:lnTo>
                      <a:lnTo>
                        <a:pt x="182052" y="235841"/>
                      </a:lnTo>
                      <a:lnTo>
                        <a:pt x="186190" y="211016"/>
                      </a:lnTo>
                      <a:lnTo>
                        <a:pt x="182052" y="165503"/>
                      </a:lnTo>
                      <a:lnTo>
                        <a:pt x="206878" y="148952"/>
                      </a:lnTo>
                      <a:lnTo>
                        <a:pt x="219290" y="24826"/>
                      </a:lnTo>
                      <a:lnTo>
                        <a:pt x="111714" y="0"/>
                      </a:lnTo>
                      <a:lnTo>
                        <a:pt x="99301" y="41376"/>
                      </a:lnTo>
                      <a:lnTo>
                        <a:pt x="74476" y="82751"/>
                      </a:lnTo>
                      <a:lnTo>
                        <a:pt x="0" y="153090"/>
                      </a:lnTo>
                      <a:lnTo>
                        <a:pt x="0" y="277217"/>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99" name="Freeform 239"/>
                <p:cNvSpPr/>
                <p:nvPr/>
              </p:nvSpPr>
              <p:spPr>
                <a:xfrm>
                  <a:off x="5276850" y="5749406"/>
                  <a:ext cx="57150" cy="98425"/>
                </a:xfrm>
                <a:custGeom>
                  <a:avLst/>
                  <a:gdLst>
                    <a:gd name="connsiteX0" fmla="*/ 0 w 57150"/>
                    <a:gd name="connsiteY0" fmla="*/ 3175 h 98425"/>
                    <a:gd name="connsiteX1" fmla="*/ 57150 w 57150"/>
                    <a:gd name="connsiteY1" fmla="*/ 0 h 98425"/>
                    <a:gd name="connsiteX2" fmla="*/ 57150 w 57150"/>
                    <a:gd name="connsiteY2" fmla="*/ 92075 h 98425"/>
                    <a:gd name="connsiteX3" fmla="*/ 22225 w 57150"/>
                    <a:gd name="connsiteY3" fmla="*/ 98425 h 98425"/>
                    <a:gd name="connsiteX4" fmla="*/ 12700 w 57150"/>
                    <a:gd name="connsiteY4" fmla="*/ 69850 h 98425"/>
                    <a:gd name="connsiteX5" fmla="*/ 0 w 57150"/>
                    <a:gd name="connsiteY5" fmla="*/ 69850 h 98425"/>
                    <a:gd name="connsiteX6" fmla="*/ 0 w 57150"/>
                    <a:gd name="connsiteY6" fmla="*/ 317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98425">
                      <a:moveTo>
                        <a:pt x="0" y="3175"/>
                      </a:moveTo>
                      <a:lnTo>
                        <a:pt x="57150" y="0"/>
                      </a:lnTo>
                      <a:lnTo>
                        <a:pt x="57150" y="92075"/>
                      </a:lnTo>
                      <a:lnTo>
                        <a:pt x="22225" y="98425"/>
                      </a:lnTo>
                      <a:lnTo>
                        <a:pt x="12700" y="69850"/>
                      </a:lnTo>
                      <a:lnTo>
                        <a:pt x="0" y="69850"/>
                      </a:lnTo>
                      <a:lnTo>
                        <a:pt x="0" y="3175"/>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1" name="Group 240"/>
              <p:cNvGrpSpPr/>
              <p:nvPr/>
            </p:nvGrpSpPr>
            <p:grpSpPr>
              <a:xfrm>
                <a:off x="5677079" y="2970306"/>
                <a:ext cx="431007" cy="484286"/>
                <a:chOff x="5519738" y="2924944"/>
                <a:chExt cx="431007" cy="484286"/>
              </a:xfrm>
            </p:grpSpPr>
            <p:sp>
              <p:nvSpPr>
                <p:cNvPr id="391" name="Freeform 241"/>
                <p:cNvSpPr/>
                <p:nvPr/>
              </p:nvSpPr>
              <p:spPr>
                <a:xfrm>
                  <a:off x="5519738" y="3250406"/>
                  <a:ext cx="431006" cy="152400"/>
                </a:xfrm>
                <a:custGeom>
                  <a:avLst/>
                  <a:gdLst>
                    <a:gd name="connsiteX0" fmla="*/ 38100 w 431006"/>
                    <a:gd name="connsiteY0" fmla="*/ 19050 h 152400"/>
                    <a:gd name="connsiteX1" fmla="*/ 123825 w 431006"/>
                    <a:gd name="connsiteY1" fmla="*/ 30957 h 152400"/>
                    <a:gd name="connsiteX2" fmla="*/ 159543 w 431006"/>
                    <a:gd name="connsiteY2" fmla="*/ 0 h 152400"/>
                    <a:gd name="connsiteX3" fmla="*/ 431006 w 431006"/>
                    <a:gd name="connsiteY3" fmla="*/ 2382 h 152400"/>
                    <a:gd name="connsiteX4" fmla="*/ 431006 w 431006"/>
                    <a:gd name="connsiteY4" fmla="*/ 38100 h 152400"/>
                    <a:gd name="connsiteX5" fmla="*/ 345281 w 431006"/>
                    <a:gd name="connsiteY5" fmla="*/ 104775 h 152400"/>
                    <a:gd name="connsiteX6" fmla="*/ 335756 w 431006"/>
                    <a:gd name="connsiteY6" fmla="*/ 40482 h 152400"/>
                    <a:gd name="connsiteX7" fmla="*/ 183356 w 431006"/>
                    <a:gd name="connsiteY7" fmla="*/ 42863 h 152400"/>
                    <a:gd name="connsiteX8" fmla="*/ 195262 w 431006"/>
                    <a:gd name="connsiteY8" fmla="*/ 107157 h 152400"/>
                    <a:gd name="connsiteX9" fmla="*/ 178593 w 431006"/>
                    <a:gd name="connsiteY9" fmla="*/ 152400 h 152400"/>
                    <a:gd name="connsiteX10" fmla="*/ 0 w 431006"/>
                    <a:gd name="connsiteY10" fmla="*/ 135732 h 152400"/>
                    <a:gd name="connsiteX11" fmla="*/ 38100 w 431006"/>
                    <a:gd name="connsiteY11"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006" h="152400">
                      <a:moveTo>
                        <a:pt x="38100" y="19050"/>
                      </a:moveTo>
                      <a:lnTo>
                        <a:pt x="123825" y="30957"/>
                      </a:lnTo>
                      <a:lnTo>
                        <a:pt x="159543" y="0"/>
                      </a:lnTo>
                      <a:lnTo>
                        <a:pt x="431006" y="2382"/>
                      </a:lnTo>
                      <a:lnTo>
                        <a:pt x="431006" y="38100"/>
                      </a:lnTo>
                      <a:lnTo>
                        <a:pt x="345281" y="104775"/>
                      </a:lnTo>
                      <a:lnTo>
                        <a:pt x="335756" y="40482"/>
                      </a:lnTo>
                      <a:lnTo>
                        <a:pt x="183356" y="42863"/>
                      </a:lnTo>
                      <a:lnTo>
                        <a:pt x="195262" y="107157"/>
                      </a:lnTo>
                      <a:lnTo>
                        <a:pt x="178593" y="152400"/>
                      </a:lnTo>
                      <a:lnTo>
                        <a:pt x="0" y="135732"/>
                      </a:lnTo>
                      <a:lnTo>
                        <a:pt x="38100" y="1905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nvGrpSpPr>
                <p:cNvPr id="392" name="Group 242"/>
                <p:cNvGrpSpPr/>
                <p:nvPr/>
              </p:nvGrpSpPr>
              <p:grpSpPr>
                <a:xfrm>
                  <a:off x="5525157" y="2924944"/>
                  <a:ext cx="425588" cy="484286"/>
                  <a:chOff x="5525157" y="2924944"/>
                  <a:chExt cx="425588" cy="484286"/>
                </a:xfrm>
              </p:grpSpPr>
              <p:sp>
                <p:nvSpPr>
                  <p:cNvPr id="393" name="Freeform 243"/>
                  <p:cNvSpPr/>
                  <p:nvPr/>
                </p:nvSpPr>
                <p:spPr>
                  <a:xfrm>
                    <a:off x="5656067" y="2924944"/>
                    <a:ext cx="140069" cy="190110"/>
                  </a:xfrm>
                  <a:custGeom>
                    <a:avLst/>
                    <a:gdLst>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358140 w 1165860"/>
                      <a:gd name="connsiteY14" fmla="*/ 1158240 h 1722120"/>
                      <a:gd name="connsiteX15" fmla="*/ 251460 w 1165860"/>
                      <a:gd name="connsiteY15" fmla="*/ 14325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251460 w 1165860"/>
                      <a:gd name="connsiteY15" fmla="*/ 14325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68580 w 1165860"/>
                      <a:gd name="connsiteY15" fmla="*/ 14706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68580 w 1165860"/>
                      <a:gd name="connsiteY15" fmla="*/ 1470660 h 1722120"/>
                      <a:gd name="connsiteX16" fmla="*/ 243840 w 1165860"/>
                      <a:gd name="connsiteY16" fmla="*/ 165354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8620 w 1165860"/>
                      <a:gd name="connsiteY13" fmla="*/ 86868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541020 w 1165860"/>
                      <a:gd name="connsiteY18" fmla="*/ 17221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541020 w 1165860"/>
                      <a:gd name="connsiteY18" fmla="*/ 17221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487680 w 1165860"/>
                      <a:gd name="connsiteY18" fmla="*/ 17602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480060 w 1165860"/>
                      <a:gd name="connsiteY17" fmla="*/ 1760220 h 1760220"/>
                      <a:gd name="connsiteX18" fmla="*/ 487680 w 1165860"/>
                      <a:gd name="connsiteY18" fmla="*/ 1760220 h 1760220"/>
                      <a:gd name="connsiteX19" fmla="*/ 1165860 w 1165860"/>
                      <a:gd name="connsiteY19" fmla="*/ 7315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5860" h="1760220">
                        <a:moveTo>
                          <a:pt x="1165860" y="731520"/>
                        </a:moveTo>
                        <a:lnTo>
                          <a:pt x="998220" y="556260"/>
                        </a:lnTo>
                        <a:lnTo>
                          <a:pt x="845820" y="320040"/>
                        </a:lnTo>
                        <a:lnTo>
                          <a:pt x="777240" y="129540"/>
                        </a:lnTo>
                        <a:lnTo>
                          <a:pt x="723900" y="38100"/>
                        </a:lnTo>
                        <a:lnTo>
                          <a:pt x="609600" y="53340"/>
                        </a:lnTo>
                        <a:lnTo>
                          <a:pt x="464820" y="38100"/>
                        </a:lnTo>
                        <a:lnTo>
                          <a:pt x="220980" y="0"/>
                        </a:lnTo>
                        <a:lnTo>
                          <a:pt x="53340" y="60960"/>
                        </a:lnTo>
                        <a:lnTo>
                          <a:pt x="0" y="137160"/>
                        </a:lnTo>
                        <a:lnTo>
                          <a:pt x="60960" y="411480"/>
                        </a:lnTo>
                        <a:lnTo>
                          <a:pt x="129540" y="586740"/>
                        </a:lnTo>
                        <a:lnTo>
                          <a:pt x="190500" y="685800"/>
                        </a:lnTo>
                        <a:lnTo>
                          <a:pt x="381000" y="899160"/>
                        </a:lnTo>
                        <a:lnTo>
                          <a:pt x="251460" y="1188720"/>
                        </a:lnTo>
                        <a:lnTo>
                          <a:pt x="68580" y="1470660"/>
                        </a:lnTo>
                        <a:lnTo>
                          <a:pt x="243840" y="1653540"/>
                        </a:lnTo>
                        <a:lnTo>
                          <a:pt x="480060" y="1760220"/>
                        </a:lnTo>
                        <a:lnTo>
                          <a:pt x="487680" y="1760220"/>
                        </a:lnTo>
                        <a:lnTo>
                          <a:pt x="1165860" y="7315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94" name="Freeform 244"/>
                  <p:cNvSpPr/>
                  <p:nvPr/>
                </p:nvSpPr>
                <p:spPr>
                  <a:xfrm>
                    <a:off x="5525157" y="3094897"/>
                    <a:ext cx="425588" cy="314333"/>
                  </a:xfrm>
                  <a:custGeom>
                    <a:avLst/>
                    <a:gdLst>
                      <a:gd name="connsiteX0" fmla="*/ 2219325 w 2219325"/>
                      <a:gd name="connsiteY0" fmla="*/ 257175 h 2938463"/>
                      <a:gd name="connsiteX1" fmla="*/ 1533525 w 2219325"/>
                      <a:gd name="connsiteY1" fmla="*/ 0 h 2938463"/>
                      <a:gd name="connsiteX2" fmla="*/ 942975 w 2219325"/>
                      <a:gd name="connsiteY2" fmla="*/ 871538 h 2938463"/>
                      <a:gd name="connsiteX3" fmla="*/ 619125 w 2219325"/>
                      <a:gd name="connsiteY3" fmla="*/ 1433513 h 2938463"/>
                      <a:gd name="connsiteX4" fmla="*/ 290512 w 2219325"/>
                      <a:gd name="connsiteY4" fmla="*/ 1724025 h 2938463"/>
                      <a:gd name="connsiteX5" fmla="*/ 157162 w 2219325"/>
                      <a:gd name="connsiteY5" fmla="*/ 2195513 h 2938463"/>
                      <a:gd name="connsiteX6" fmla="*/ 66675 w 2219325"/>
                      <a:gd name="connsiteY6" fmla="*/ 2443163 h 2938463"/>
                      <a:gd name="connsiteX7" fmla="*/ 0 w 2219325"/>
                      <a:gd name="connsiteY7" fmla="*/ 2714625 h 2938463"/>
                      <a:gd name="connsiteX8" fmla="*/ 1362075 w 2219325"/>
                      <a:gd name="connsiteY8" fmla="*/ 2938463 h 2938463"/>
                      <a:gd name="connsiteX9" fmla="*/ 1466850 w 2219325"/>
                      <a:gd name="connsiteY9" fmla="*/ 2533650 h 2938463"/>
                      <a:gd name="connsiteX10" fmla="*/ 1485900 w 2219325"/>
                      <a:gd name="connsiteY10" fmla="*/ 2286000 h 2938463"/>
                      <a:gd name="connsiteX11" fmla="*/ 1462087 w 2219325"/>
                      <a:gd name="connsiteY11" fmla="*/ 1866900 h 2938463"/>
                      <a:gd name="connsiteX12" fmla="*/ 1990725 w 2219325"/>
                      <a:gd name="connsiteY12" fmla="*/ 1871663 h 2938463"/>
                      <a:gd name="connsiteX13" fmla="*/ 2147887 w 2219325"/>
                      <a:gd name="connsiteY13" fmla="*/ 1881188 h 2938463"/>
                      <a:gd name="connsiteX14" fmla="*/ 2147887 w 2219325"/>
                      <a:gd name="connsiteY14" fmla="*/ 1881188 h 2938463"/>
                      <a:gd name="connsiteX15" fmla="*/ 2190750 w 2219325"/>
                      <a:gd name="connsiteY15" fmla="*/ 1800225 h 2938463"/>
                      <a:gd name="connsiteX16" fmla="*/ 2071687 w 2219325"/>
                      <a:gd name="connsiteY16" fmla="*/ 1276350 h 2938463"/>
                      <a:gd name="connsiteX17" fmla="*/ 2081212 w 2219325"/>
                      <a:gd name="connsiteY17" fmla="*/ 1038225 h 2938463"/>
                      <a:gd name="connsiteX18" fmla="*/ 2100262 w 2219325"/>
                      <a:gd name="connsiteY18" fmla="*/ 795338 h 2938463"/>
                      <a:gd name="connsiteX19" fmla="*/ 2219325 w 2219325"/>
                      <a:gd name="connsiteY19" fmla="*/ 257175 h 2938463"/>
                      <a:gd name="connsiteX0" fmla="*/ 2219325 w 2848779"/>
                      <a:gd name="connsiteY0" fmla="*/ 257175 h 2938463"/>
                      <a:gd name="connsiteX1" fmla="*/ 1533525 w 2848779"/>
                      <a:gd name="connsiteY1" fmla="*/ 0 h 2938463"/>
                      <a:gd name="connsiteX2" fmla="*/ 942975 w 2848779"/>
                      <a:gd name="connsiteY2" fmla="*/ 871538 h 2938463"/>
                      <a:gd name="connsiteX3" fmla="*/ 619125 w 2848779"/>
                      <a:gd name="connsiteY3" fmla="*/ 1433513 h 2938463"/>
                      <a:gd name="connsiteX4" fmla="*/ 290512 w 2848779"/>
                      <a:gd name="connsiteY4" fmla="*/ 1724025 h 2938463"/>
                      <a:gd name="connsiteX5" fmla="*/ 157162 w 2848779"/>
                      <a:gd name="connsiteY5" fmla="*/ 2195513 h 2938463"/>
                      <a:gd name="connsiteX6" fmla="*/ 66675 w 2848779"/>
                      <a:gd name="connsiteY6" fmla="*/ 2443163 h 2938463"/>
                      <a:gd name="connsiteX7" fmla="*/ 0 w 2848779"/>
                      <a:gd name="connsiteY7" fmla="*/ 2714625 h 2938463"/>
                      <a:gd name="connsiteX8" fmla="*/ 1362075 w 2848779"/>
                      <a:gd name="connsiteY8" fmla="*/ 2938463 h 2938463"/>
                      <a:gd name="connsiteX9" fmla="*/ 1466850 w 2848779"/>
                      <a:gd name="connsiteY9" fmla="*/ 2533650 h 2938463"/>
                      <a:gd name="connsiteX10" fmla="*/ 1485900 w 2848779"/>
                      <a:gd name="connsiteY10" fmla="*/ 2286000 h 2938463"/>
                      <a:gd name="connsiteX11" fmla="*/ 1462087 w 2848779"/>
                      <a:gd name="connsiteY11" fmla="*/ 1866900 h 2938463"/>
                      <a:gd name="connsiteX12" fmla="*/ 1990725 w 2848779"/>
                      <a:gd name="connsiteY12" fmla="*/ 1871663 h 2938463"/>
                      <a:gd name="connsiteX13" fmla="*/ 2147887 w 2848779"/>
                      <a:gd name="connsiteY13" fmla="*/ 1881188 h 2938463"/>
                      <a:gd name="connsiteX14" fmla="*/ 2147887 w 2848779"/>
                      <a:gd name="connsiteY14" fmla="*/ 1881188 h 2938463"/>
                      <a:gd name="connsiteX15" fmla="*/ 2848779 w 2848779"/>
                      <a:gd name="connsiteY15" fmla="*/ 1599878 h 2938463"/>
                      <a:gd name="connsiteX16" fmla="*/ 2071687 w 2848779"/>
                      <a:gd name="connsiteY16" fmla="*/ 1276350 h 2938463"/>
                      <a:gd name="connsiteX17" fmla="*/ 2081212 w 2848779"/>
                      <a:gd name="connsiteY17" fmla="*/ 1038225 h 2938463"/>
                      <a:gd name="connsiteX18" fmla="*/ 2100262 w 2848779"/>
                      <a:gd name="connsiteY18" fmla="*/ 795338 h 2938463"/>
                      <a:gd name="connsiteX19" fmla="*/ 2219325 w 2848779"/>
                      <a:gd name="connsiteY19" fmla="*/ 257175 h 2938463"/>
                      <a:gd name="connsiteX0" fmla="*/ 2219325 w 2848779"/>
                      <a:gd name="connsiteY0" fmla="*/ 257175 h 2938463"/>
                      <a:gd name="connsiteX1" fmla="*/ 1533525 w 2848779"/>
                      <a:gd name="connsiteY1" fmla="*/ 0 h 2938463"/>
                      <a:gd name="connsiteX2" fmla="*/ 942975 w 2848779"/>
                      <a:gd name="connsiteY2" fmla="*/ 871538 h 2938463"/>
                      <a:gd name="connsiteX3" fmla="*/ 619125 w 2848779"/>
                      <a:gd name="connsiteY3" fmla="*/ 1433513 h 2938463"/>
                      <a:gd name="connsiteX4" fmla="*/ 290512 w 2848779"/>
                      <a:gd name="connsiteY4" fmla="*/ 1724025 h 2938463"/>
                      <a:gd name="connsiteX5" fmla="*/ 157162 w 2848779"/>
                      <a:gd name="connsiteY5" fmla="*/ 2195513 h 2938463"/>
                      <a:gd name="connsiteX6" fmla="*/ 66675 w 2848779"/>
                      <a:gd name="connsiteY6" fmla="*/ 2443163 h 2938463"/>
                      <a:gd name="connsiteX7" fmla="*/ 0 w 2848779"/>
                      <a:gd name="connsiteY7" fmla="*/ 2714625 h 2938463"/>
                      <a:gd name="connsiteX8" fmla="*/ 1362075 w 2848779"/>
                      <a:gd name="connsiteY8" fmla="*/ 2938463 h 2938463"/>
                      <a:gd name="connsiteX9" fmla="*/ 1466850 w 2848779"/>
                      <a:gd name="connsiteY9" fmla="*/ 2533650 h 2938463"/>
                      <a:gd name="connsiteX10" fmla="*/ 1485900 w 2848779"/>
                      <a:gd name="connsiteY10" fmla="*/ 2286000 h 2938463"/>
                      <a:gd name="connsiteX11" fmla="*/ 1462087 w 2848779"/>
                      <a:gd name="connsiteY11" fmla="*/ 1866900 h 2938463"/>
                      <a:gd name="connsiteX12" fmla="*/ 1990725 w 2848779"/>
                      <a:gd name="connsiteY12" fmla="*/ 1871663 h 2938463"/>
                      <a:gd name="connsiteX13" fmla="*/ 2147887 w 2848779"/>
                      <a:gd name="connsiteY13" fmla="*/ 1881188 h 2938463"/>
                      <a:gd name="connsiteX14" fmla="*/ 2693107 w 2848779"/>
                      <a:gd name="connsiteY14" fmla="*/ 1970228 h 2938463"/>
                      <a:gd name="connsiteX15" fmla="*/ 2848779 w 2848779"/>
                      <a:gd name="connsiteY15" fmla="*/ 1599878 h 2938463"/>
                      <a:gd name="connsiteX16" fmla="*/ 2071687 w 2848779"/>
                      <a:gd name="connsiteY16" fmla="*/ 1276350 h 2938463"/>
                      <a:gd name="connsiteX17" fmla="*/ 2081212 w 2848779"/>
                      <a:gd name="connsiteY17" fmla="*/ 1038225 h 2938463"/>
                      <a:gd name="connsiteX18" fmla="*/ 2100262 w 2848779"/>
                      <a:gd name="connsiteY18" fmla="*/ 795338 h 2938463"/>
                      <a:gd name="connsiteX19" fmla="*/ 2219325 w 2848779"/>
                      <a:gd name="connsiteY19" fmla="*/ 257175 h 2938463"/>
                      <a:gd name="connsiteX0" fmla="*/ 2219325 w 2693107"/>
                      <a:gd name="connsiteY0" fmla="*/ 257175 h 2938463"/>
                      <a:gd name="connsiteX1" fmla="*/ 1533525 w 2693107"/>
                      <a:gd name="connsiteY1" fmla="*/ 0 h 2938463"/>
                      <a:gd name="connsiteX2" fmla="*/ 942975 w 2693107"/>
                      <a:gd name="connsiteY2" fmla="*/ 871538 h 2938463"/>
                      <a:gd name="connsiteX3" fmla="*/ 619125 w 2693107"/>
                      <a:gd name="connsiteY3" fmla="*/ 1433513 h 2938463"/>
                      <a:gd name="connsiteX4" fmla="*/ 290512 w 2693107"/>
                      <a:gd name="connsiteY4" fmla="*/ 1724025 h 2938463"/>
                      <a:gd name="connsiteX5" fmla="*/ 157162 w 2693107"/>
                      <a:gd name="connsiteY5" fmla="*/ 2195513 h 2938463"/>
                      <a:gd name="connsiteX6" fmla="*/ 66675 w 2693107"/>
                      <a:gd name="connsiteY6" fmla="*/ 2443163 h 2938463"/>
                      <a:gd name="connsiteX7" fmla="*/ 0 w 2693107"/>
                      <a:gd name="connsiteY7" fmla="*/ 2714625 h 2938463"/>
                      <a:gd name="connsiteX8" fmla="*/ 1362075 w 2693107"/>
                      <a:gd name="connsiteY8" fmla="*/ 2938463 h 2938463"/>
                      <a:gd name="connsiteX9" fmla="*/ 1466850 w 2693107"/>
                      <a:gd name="connsiteY9" fmla="*/ 2533650 h 2938463"/>
                      <a:gd name="connsiteX10" fmla="*/ 1485900 w 2693107"/>
                      <a:gd name="connsiteY10" fmla="*/ 2286000 h 2938463"/>
                      <a:gd name="connsiteX11" fmla="*/ 1462087 w 2693107"/>
                      <a:gd name="connsiteY11" fmla="*/ 1866900 h 2938463"/>
                      <a:gd name="connsiteX12" fmla="*/ 1990725 w 2693107"/>
                      <a:gd name="connsiteY12" fmla="*/ 1871663 h 2938463"/>
                      <a:gd name="connsiteX13" fmla="*/ 2147887 w 2693107"/>
                      <a:gd name="connsiteY13" fmla="*/ 1881188 h 2938463"/>
                      <a:gd name="connsiteX14" fmla="*/ 2693107 w 2693107"/>
                      <a:gd name="connsiteY14" fmla="*/ 1970228 h 2938463"/>
                      <a:gd name="connsiteX15" fmla="*/ 2679575 w 2693107"/>
                      <a:gd name="connsiteY15" fmla="*/ 1533094 h 2938463"/>
                      <a:gd name="connsiteX16" fmla="*/ 2071687 w 2693107"/>
                      <a:gd name="connsiteY16" fmla="*/ 1276350 h 2938463"/>
                      <a:gd name="connsiteX17" fmla="*/ 2081212 w 2693107"/>
                      <a:gd name="connsiteY17" fmla="*/ 1038225 h 2938463"/>
                      <a:gd name="connsiteX18" fmla="*/ 2100262 w 2693107"/>
                      <a:gd name="connsiteY18" fmla="*/ 795338 h 2938463"/>
                      <a:gd name="connsiteX19" fmla="*/ 2219325 w 2693107"/>
                      <a:gd name="connsiteY19" fmla="*/ 257175 h 2938463"/>
                      <a:gd name="connsiteX0" fmla="*/ 2219325 w 2693107"/>
                      <a:gd name="connsiteY0" fmla="*/ 257175 h 2938463"/>
                      <a:gd name="connsiteX1" fmla="*/ 1533525 w 2693107"/>
                      <a:gd name="connsiteY1" fmla="*/ 0 h 2938463"/>
                      <a:gd name="connsiteX2" fmla="*/ 942975 w 2693107"/>
                      <a:gd name="connsiteY2" fmla="*/ 871538 h 2938463"/>
                      <a:gd name="connsiteX3" fmla="*/ 619125 w 2693107"/>
                      <a:gd name="connsiteY3" fmla="*/ 1433513 h 2938463"/>
                      <a:gd name="connsiteX4" fmla="*/ 290512 w 2693107"/>
                      <a:gd name="connsiteY4" fmla="*/ 1724025 h 2938463"/>
                      <a:gd name="connsiteX5" fmla="*/ 157162 w 2693107"/>
                      <a:gd name="connsiteY5" fmla="*/ 2195513 h 2938463"/>
                      <a:gd name="connsiteX6" fmla="*/ 66675 w 2693107"/>
                      <a:gd name="connsiteY6" fmla="*/ 2443163 h 2938463"/>
                      <a:gd name="connsiteX7" fmla="*/ 0 w 2693107"/>
                      <a:gd name="connsiteY7" fmla="*/ 2714625 h 2938463"/>
                      <a:gd name="connsiteX8" fmla="*/ 1362075 w 2693107"/>
                      <a:gd name="connsiteY8" fmla="*/ 2938463 h 2938463"/>
                      <a:gd name="connsiteX9" fmla="*/ 1466850 w 2693107"/>
                      <a:gd name="connsiteY9" fmla="*/ 2533650 h 2938463"/>
                      <a:gd name="connsiteX10" fmla="*/ 1485900 w 2693107"/>
                      <a:gd name="connsiteY10" fmla="*/ 2286000 h 2938463"/>
                      <a:gd name="connsiteX11" fmla="*/ 1462087 w 2693107"/>
                      <a:gd name="connsiteY11" fmla="*/ 1866900 h 2938463"/>
                      <a:gd name="connsiteX12" fmla="*/ 1990725 w 2693107"/>
                      <a:gd name="connsiteY12" fmla="*/ 1871663 h 2938463"/>
                      <a:gd name="connsiteX13" fmla="*/ 2147887 w 2693107"/>
                      <a:gd name="connsiteY13" fmla="*/ 1881188 h 2938463"/>
                      <a:gd name="connsiteX14" fmla="*/ 2693107 w 2693107"/>
                      <a:gd name="connsiteY14" fmla="*/ 1970228 h 2938463"/>
                      <a:gd name="connsiteX15" fmla="*/ 2679575 w 2693107"/>
                      <a:gd name="connsiteY15" fmla="*/ 1533094 h 2938463"/>
                      <a:gd name="connsiteX16" fmla="*/ 1958890 w 2693107"/>
                      <a:gd name="connsiteY16" fmla="*/ 1498954 h 2938463"/>
                      <a:gd name="connsiteX17" fmla="*/ 2081212 w 2693107"/>
                      <a:gd name="connsiteY17" fmla="*/ 1038225 h 2938463"/>
                      <a:gd name="connsiteX18" fmla="*/ 2100262 w 2693107"/>
                      <a:gd name="connsiteY18" fmla="*/ 795338 h 2938463"/>
                      <a:gd name="connsiteX19" fmla="*/ 2219325 w 2693107"/>
                      <a:gd name="connsiteY19" fmla="*/ 257175 h 2938463"/>
                      <a:gd name="connsiteX0" fmla="*/ 2219325 w 2717172"/>
                      <a:gd name="connsiteY0" fmla="*/ 257175 h 2938463"/>
                      <a:gd name="connsiteX1" fmla="*/ 1533525 w 2717172"/>
                      <a:gd name="connsiteY1" fmla="*/ 0 h 2938463"/>
                      <a:gd name="connsiteX2" fmla="*/ 942975 w 2717172"/>
                      <a:gd name="connsiteY2" fmla="*/ 871538 h 2938463"/>
                      <a:gd name="connsiteX3" fmla="*/ 619125 w 2717172"/>
                      <a:gd name="connsiteY3" fmla="*/ 1433513 h 2938463"/>
                      <a:gd name="connsiteX4" fmla="*/ 290512 w 2717172"/>
                      <a:gd name="connsiteY4" fmla="*/ 1724025 h 2938463"/>
                      <a:gd name="connsiteX5" fmla="*/ 157162 w 2717172"/>
                      <a:gd name="connsiteY5" fmla="*/ 2195513 h 2938463"/>
                      <a:gd name="connsiteX6" fmla="*/ 66675 w 2717172"/>
                      <a:gd name="connsiteY6" fmla="*/ 2443163 h 2938463"/>
                      <a:gd name="connsiteX7" fmla="*/ 0 w 2717172"/>
                      <a:gd name="connsiteY7" fmla="*/ 2714625 h 2938463"/>
                      <a:gd name="connsiteX8" fmla="*/ 1362075 w 2717172"/>
                      <a:gd name="connsiteY8" fmla="*/ 2938463 h 2938463"/>
                      <a:gd name="connsiteX9" fmla="*/ 1466850 w 2717172"/>
                      <a:gd name="connsiteY9" fmla="*/ 2533650 h 2938463"/>
                      <a:gd name="connsiteX10" fmla="*/ 1485900 w 2717172"/>
                      <a:gd name="connsiteY10" fmla="*/ 2286000 h 2938463"/>
                      <a:gd name="connsiteX11" fmla="*/ 1462087 w 2717172"/>
                      <a:gd name="connsiteY11" fmla="*/ 1866900 h 2938463"/>
                      <a:gd name="connsiteX12" fmla="*/ 1990725 w 2717172"/>
                      <a:gd name="connsiteY12" fmla="*/ 1871663 h 2938463"/>
                      <a:gd name="connsiteX13" fmla="*/ 2147887 w 2717172"/>
                      <a:gd name="connsiteY13" fmla="*/ 1881188 h 2938463"/>
                      <a:gd name="connsiteX14" fmla="*/ 2693107 w 2717172"/>
                      <a:gd name="connsiteY14" fmla="*/ 1970228 h 2938463"/>
                      <a:gd name="connsiteX15" fmla="*/ 2717172 w 2717172"/>
                      <a:gd name="connsiteY15" fmla="*/ 1488568 h 2938463"/>
                      <a:gd name="connsiteX16" fmla="*/ 1958890 w 2717172"/>
                      <a:gd name="connsiteY16" fmla="*/ 1498954 h 2938463"/>
                      <a:gd name="connsiteX17" fmla="*/ 2081212 w 2717172"/>
                      <a:gd name="connsiteY17" fmla="*/ 1038225 h 2938463"/>
                      <a:gd name="connsiteX18" fmla="*/ 2100262 w 2717172"/>
                      <a:gd name="connsiteY18" fmla="*/ 795338 h 2938463"/>
                      <a:gd name="connsiteX19" fmla="*/ 2219325 w 2717172"/>
                      <a:gd name="connsiteY19" fmla="*/ 257175 h 2938463"/>
                      <a:gd name="connsiteX0" fmla="*/ 2219325 w 3115506"/>
                      <a:gd name="connsiteY0" fmla="*/ 257175 h 2938463"/>
                      <a:gd name="connsiteX1" fmla="*/ 1533525 w 3115506"/>
                      <a:gd name="connsiteY1" fmla="*/ 0 h 2938463"/>
                      <a:gd name="connsiteX2" fmla="*/ 942975 w 3115506"/>
                      <a:gd name="connsiteY2" fmla="*/ 871538 h 2938463"/>
                      <a:gd name="connsiteX3" fmla="*/ 619125 w 3115506"/>
                      <a:gd name="connsiteY3" fmla="*/ 1433513 h 2938463"/>
                      <a:gd name="connsiteX4" fmla="*/ 290512 w 3115506"/>
                      <a:gd name="connsiteY4" fmla="*/ 1724025 h 2938463"/>
                      <a:gd name="connsiteX5" fmla="*/ 157162 w 3115506"/>
                      <a:gd name="connsiteY5" fmla="*/ 2195513 h 2938463"/>
                      <a:gd name="connsiteX6" fmla="*/ 66675 w 3115506"/>
                      <a:gd name="connsiteY6" fmla="*/ 2443163 h 2938463"/>
                      <a:gd name="connsiteX7" fmla="*/ 0 w 3115506"/>
                      <a:gd name="connsiteY7" fmla="*/ 2714625 h 2938463"/>
                      <a:gd name="connsiteX8" fmla="*/ 1362075 w 3115506"/>
                      <a:gd name="connsiteY8" fmla="*/ 2938463 h 2938463"/>
                      <a:gd name="connsiteX9" fmla="*/ 1466850 w 3115506"/>
                      <a:gd name="connsiteY9" fmla="*/ 2533650 h 2938463"/>
                      <a:gd name="connsiteX10" fmla="*/ 1485900 w 3115506"/>
                      <a:gd name="connsiteY10" fmla="*/ 2286000 h 2938463"/>
                      <a:gd name="connsiteX11" fmla="*/ 1462087 w 3115506"/>
                      <a:gd name="connsiteY11" fmla="*/ 1866900 h 2938463"/>
                      <a:gd name="connsiteX12" fmla="*/ 1990725 w 3115506"/>
                      <a:gd name="connsiteY12" fmla="*/ 1871663 h 2938463"/>
                      <a:gd name="connsiteX13" fmla="*/ 2147887 w 3115506"/>
                      <a:gd name="connsiteY13" fmla="*/ 1881188 h 2938463"/>
                      <a:gd name="connsiteX14" fmla="*/ 2693107 w 3115506"/>
                      <a:gd name="connsiteY14" fmla="*/ 1970228 h 2938463"/>
                      <a:gd name="connsiteX15" fmla="*/ 2717172 w 3115506"/>
                      <a:gd name="connsiteY15" fmla="*/ 1488568 h 2938463"/>
                      <a:gd name="connsiteX16" fmla="*/ 1958890 w 3115506"/>
                      <a:gd name="connsiteY16" fmla="*/ 1498954 h 2938463"/>
                      <a:gd name="connsiteX17" fmla="*/ 2081212 w 3115506"/>
                      <a:gd name="connsiteY17" fmla="*/ 1038225 h 2938463"/>
                      <a:gd name="connsiteX18" fmla="*/ 3115506 w 3115506"/>
                      <a:gd name="connsiteY18" fmla="*/ 394655 h 2938463"/>
                      <a:gd name="connsiteX19" fmla="*/ 2219325 w 3115506"/>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17172 w 3359661"/>
                      <a:gd name="connsiteY15" fmla="*/ 1488568 h 2938463"/>
                      <a:gd name="connsiteX16" fmla="*/ 1958890 w 3359661"/>
                      <a:gd name="connsiteY16" fmla="*/ 1498954 h 2938463"/>
                      <a:gd name="connsiteX17" fmla="*/ 3359661 w 3359661"/>
                      <a:gd name="connsiteY17" fmla="*/ 1438920 h 2938463"/>
                      <a:gd name="connsiteX18" fmla="*/ 3115506 w 3359661"/>
                      <a:gd name="connsiteY18" fmla="*/ 394655 h 2938463"/>
                      <a:gd name="connsiteX19" fmla="*/ 2219325 w 3359661"/>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2717172 w 3359661"/>
                      <a:gd name="connsiteY16" fmla="*/ 1488568 h 2938463"/>
                      <a:gd name="connsiteX17" fmla="*/ 1958890 w 3359661"/>
                      <a:gd name="connsiteY17" fmla="*/ 1498954 h 2938463"/>
                      <a:gd name="connsiteX18" fmla="*/ 3359661 w 3359661"/>
                      <a:gd name="connsiteY18" fmla="*/ 1438920 h 2938463"/>
                      <a:gd name="connsiteX19" fmla="*/ 3115506 w 3359661"/>
                      <a:gd name="connsiteY19" fmla="*/ 394655 h 2938463"/>
                      <a:gd name="connsiteX20" fmla="*/ 2219325 w 3359661"/>
                      <a:gd name="connsiteY20"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1958890 w 3359661"/>
                      <a:gd name="connsiteY16" fmla="*/ 1498954 h 2938463"/>
                      <a:gd name="connsiteX17" fmla="*/ 3359661 w 3359661"/>
                      <a:gd name="connsiteY17" fmla="*/ 1438920 h 2938463"/>
                      <a:gd name="connsiteX18" fmla="*/ 3115506 w 3359661"/>
                      <a:gd name="connsiteY18" fmla="*/ 394655 h 2938463"/>
                      <a:gd name="connsiteX19" fmla="*/ 2219325 w 3359661"/>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3359661 w 3359661"/>
                      <a:gd name="connsiteY16" fmla="*/ 1438920 h 2938463"/>
                      <a:gd name="connsiteX17" fmla="*/ 3115506 w 3359661"/>
                      <a:gd name="connsiteY17" fmla="*/ 394655 h 2938463"/>
                      <a:gd name="connsiteX18" fmla="*/ 2219325 w 335966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147887 w 3360151"/>
                      <a:gd name="connsiteY13" fmla="*/ 1881188 h 2938463"/>
                      <a:gd name="connsiteX14" fmla="*/ 2693107 w 3360151"/>
                      <a:gd name="connsiteY14" fmla="*/ 197022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147887 w 3360151"/>
                      <a:gd name="connsiteY13" fmla="*/ 1881188 h 2938463"/>
                      <a:gd name="connsiteX14" fmla="*/ 2730705 w 3360151"/>
                      <a:gd name="connsiteY14" fmla="*/ 241543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617905 w 3360151"/>
                      <a:gd name="connsiteY13" fmla="*/ 1881185 h 2938463"/>
                      <a:gd name="connsiteX14" fmla="*/ 2730705 w 3360151"/>
                      <a:gd name="connsiteY14" fmla="*/ 241543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0151" h="2938463">
                        <a:moveTo>
                          <a:pt x="2219325" y="257175"/>
                        </a:moveTo>
                        <a:lnTo>
                          <a:pt x="1533525" y="0"/>
                        </a:lnTo>
                        <a:lnTo>
                          <a:pt x="942975" y="871538"/>
                        </a:lnTo>
                        <a:lnTo>
                          <a:pt x="619125" y="1433513"/>
                        </a:lnTo>
                        <a:lnTo>
                          <a:pt x="290512" y="1724025"/>
                        </a:lnTo>
                        <a:lnTo>
                          <a:pt x="157162" y="2195513"/>
                        </a:lnTo>
                        <a:lnTo>
                          <a:pt x="66675" y="2443163"/>
                        </a:lnTo>
                        <a:lnTo>
                          <a:pt x="0" y="2714625"/>
                        </a:lnTo>
                        <a:lnTo>
                          <a:pt x="1362075" y="2938463"/>
                        </a:lnTo>
                        <a:lnTo>
                          <a:pt x="1466850" y="2533650"/>
                        </a:lnTo>
                        <a:lnTo>
                          <a:pt x="1485900" y="2286000"/>
                        </a:lnTo>
                        <a:lnTo>
                          <a:pt x="1462087" y="1866900"/>
                        </a:lnTo>
                        <a:lnTo>
                          <a:pt x="1990725" y="1871663"/>
                        </a:lnTo>
                        <a:lnTo>
                          <a:pt x="2617905" y="1881185"/>
                        </a:lnTo>
                        <a:lnTo>
                          <a:pt x="2730705" y="2415438"/>
                        </a:lnTo>
                        <a:cubicBezTo>
                          <a:pt x="2739974" y="2280377"/>
                          <a:pt x="3350882" y="1855924"/>
                          <a:pt x="3360151" y="1720863"/>
                        </a:cubicBezTo>
                        <a:cubicBezTo>
                          <a:pt x="3359988" y="1626882"/>
                          <a:pt x="3359824" y="1532901"/>
                          <a:pt x="3359661" y="1438920"/>
                        </a:cubicBezTo>
                        <a:lnTo>
                          <a:pt x="3115506" y="394655"/>
                        </a:lnTo>
                        <a:lnTo>
                          <a:pt x="2219325" y="257175"/>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95" name="Freeform 245"/>
                  <p:cNvSpPr/>
                  <p:nvPr/>
                </p:nvSpPr>
                <p:spPr>
                  <a:xfrm>
                    <a:off x="5843588" y="3138488"/>
                    <a:ext cx="90487" cy="69056"/>
                  </a:xfrm>
                  <a:custGeom>
                    <a:avLst/>
                    <a:gdLst>
                      <a:gd name="connsiteX0" fmla="*/ 4762 w 90487"/>
                      <a:gd name="connsiteY0" fmla="*/ 0 h 69056"/>
                      <a:gd name="connsiteX1" fmla="*/ 0 w 90487"/>
                      <a:gd name="connsiteY1" fmla="*/ 64293 h 69056"/>
                      <a:gd name="connsiteX2" fmla="*/ 90487 w 90487"/>
                      <a:gd name="connsiteY2" fmla="*/ 69056 h 69056"/>
                      <a:gd name="connsiteX3" fmla="*/ 73818 w 90487"/>
                      <a:gd name="connsiteY3" fmla="*/ 7143 h 69056"/>
                      <a:gd name="connsiteX4" fmla="*/ 4762 w 90487"/>
                      <a:gd name="connsiteY4" fmla="*/ 0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69056">
                        <a:moveTo>
                          <a:pt x="4762" y="0"/>
                        </a:moveTo>
                        <a:lnTo>
                          <a:pt x="0" y="64293"/>
                        </a:lnTo>
                        <a:lnTo>
                          <a:pt x="90487" y="69056"/>
                        </a:lnTo>
                        <a:lnTo>
                          <a:pt x="73818" y="7143"/>
                        </a:lnTo>
                        <a:lnTo>
                          <a:pt x="4762"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grpSp>
            <p:nvGrpSpPr>
              <p:cNvPr id="372" name="Group 255"/>
              <p:cNvGrpSpPr/>
              <p:nvPr/>
            </p:nvGrpSpPr>
            <p:grpSpPr>
              <a:xfrm>
                <a:off x="5126197" y="2181286"/>
                <a:ext cx="981887" cy="2884223"/>
                <a:chOff x="4968856" y="2767230"/>
                <a:chExt cx="981887" cy="2884223"/>
              </a:xfrm>
            </p:grpSpPr>
            <p:sp>
              <p:nvSpPr>
                <p:cNvPr id="387" name="Freeform 227"/>
                <p:cNvSpPr/>
                <p:nvPr/>
              </p:nvSpPr>
              <p:spPr>
                <a:xfrm>
                  <a:off x="4968856" y="2767230"/>
                  <a:ext cx="45719" cy="45719"/>
                </a:xfrm>
                <a:custGeom>
                  <a:avLst/>
                  <a:gdLst>
                    <a:gd name="connsiteX0" fmla="*/ 603250 w 2216150"/>
                    <a:gd name="connsiteY0" fmla="*/ 0 h 3575050"/>
                    <a:gd name="connsiteX1" fmla="*/ 2216150 w 2216150"/>
                    <a:gd name="connsiteY1" fmla="*/ 431800 h 3575050"/>
                    <a:gd name="connsiteX2" fmla="*/ 1885950 w 2216150"/>
                    <a:gd name="connsiteY2" fmla="*/ 2647950 h 3575050"/>
                    <a:gd name="connsiteX3" fmla="*/ 1790700 w 2216150"/>
                    <a:gd name="connsiteY3" fmla="*/ 3232150 h 3575050"/>
                    <a:gd name="connsiteX4" fmla="*/ 1625600 w 2216150"/>
                    <a:gd name="connsiteY4" fmla="*/ 3575050 h 3575050"/>
                    <a:gd name="connsiteX5" fmla="*/ 0 w 2216150"/>
                    <a:gd name="connsiteY5" fmla="*/ 2609850 h 3575050"/>
                    <a:gd name="connsiteX6" fmla="*/ 279400 w 2216150"/>
                    <a:gd name="connsiteY6" fmla="*/ 1244600 h 3575050"/>
                    <a:gd name="connsiteX7" fmla="*/ 603250 w 2216150"/>
                    <a:gd name="connsiteY7" fmla="*/ 0 h 35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0" h="3575050">
                      <a:moveTo>
                        <a:pt x="603250" y="0"/>
                      </a:moveTo>
                      <a:lnTo>
                        <a:pt x="2216150" y="431800"/>
                      </a:lnTo>
                      <a:lnTo>
                        <a:pt x="1885950" y="2647950"/>
                      </a:lnTo>
                      <a:lnTo>
                        <a:pt x="1790700" y="3232150"/>
                      </a:lnTo>
                      <a:lnTo>
                        <a:pt x="1625600" y="3575050"/>
                      </a:lnTo>
                      <a:lnTo>
                        <a:pt x="0" y="2609850"/>
                      </a:lnTo>
                      <a:lnTo>
                        <a:pt x="279400" y="1244600"/>
                      </a:lnTo>
                      <a:lnTo>
                        <a:pt x="60325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8" name="Freeform 218"/>
                <p:cNvSpPr/>
                <p:nvPr/>
              </p:nvSpPr>
              <p:spPr>
                <a:xfrm>
                  <a:off x="5165002" y="5601658"/>
                  <a:ext cx="72428" cy="49795"/>
                </a:xfrm>
                <a:custGeom>
                  <a:avLst/>
                  <a:gdLst>
                    <a:gd name="connsiteX0" fmla="*/ 0 w 72428"/>
                    <a:gd name="connsiteY0" fmla="*/ 9054 h 49795"/>
                    <a:gd name="connsiteX1" fmla="*/ 72428 w 72428"/>
                    <a:gd name="connsiteY1" fmla="*/ 49795 h 49795"/>
                    <a:gd name="connsiteX2" fmla="*/ 54321 w 72428"/>
                    <a:gd name="connsiteY2" fmla="*/ 0 h 49795"/>
                    <a:gd name="connsiteX3" fmla="*/ 0 w 72428"/>
                    <a:gd name="connsiteY3" fmla="*/ 9054 h 49795"/>
                  </a:gdLst>
                  <a:ahLst/>
                  <a:cxnLst>
                    <a:cxn ang="0">
                      <a:pos x="connsiteX0" y="connsiteY0"/>
                    </a:cxn>
                    <a:cxn ang="0">
                      <a:pos x="connsiteX1" y="connsiteY1"/>
                    </a:cxn>
                    <a:cxn ang="0">
                      <a:pos x="connsiteX2" y="connsiteY2"/>
                    </a:cxn>
                    <a:cxn ang="0">
                      <a:pos x="connsiteX3" y="connsiteY3"/>
                    </a:cxn>
                  </a:cxnLst>
                  <a:rect l="l" t="t" r="r" b="b"/>
                  <a:pathLst>
                    <a:path w="72428" h="49795">
                      <a:moveTo>
                        <a:pt x="0" y="9054"/>
                      </a:moveTo>
                      <a:lnTo>
                        <a:pt x="72428" y="49795"/>
                      </a:lnTo>
                      <a:lnTo>
                        <a:pt x="54321" y="0"/>
                      </a:lnTo>
                      <a:lnTo>
                        <a:pt x="0" y="9054"/>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9" name="Freeform 246"/>
                <p:cNvSpPr/>
                <p:nvPr/>
              </p:nvSpPr>
              <p:spPr>
                <a:xfrm>
                  <a:off x="5841206" y="3760269"/>
                  <a:ext cx="109537" cy="123825"/>
                </a:xfrm>
                <a:custGeom>
                  <a:avLst/>
                  <a:gdLst>
                    <a:gd name="connsiteX0" fmla="*/ 2381 w 92868"/>
                    <a:gd name="connsiteY0" fmla="*/ 0 h 80962"/>
                    <a:gd name="connsiteX1" fmla="*/ 0 w 92868"/>
                    <a:gd name="connsiteY1" fmla="*/ 73818 h 80962"/>
                    <a:gd name="connsiteX2" fmla="*/ 92868 w 92868"/>
                    <a:gd name="connsiteY2" fmla="*/ 80962 h 80962"/>
                    <a:gd name="connsiteX3" fmla="*/ 73818 w 92868"/>
                    <a:gd name="connsiteY3" fmla="*/ 14287 h 80962"/>
                    <a:gd name="connsiteX4" fmla="*/ 2381 w 92868"/>
                    <a:gd name="connsiteY4" fmla="*/ 0 h 80962"/>
                    <a:gd name="connsiteX0" fmla="*/ 4763 w 95250"/>
                    <a:gd name="connsiteY0" fmla="*/ 0 h 123825"/>
                    <a:gd name="connsiteX1" fmla="*/ 0 w 95250"/>
                    <a:gd name="connsiteY1" fmla="*/ 123825 h 123825"/>
                    <a:gd name="connsiteX2" fmla="*/ 95250 w 95250"/>
                    <a:gd name="connsiteY2" fmla="*/ 80962 h 123825"/>
                    <a:gd name="connsiteX3" fmla="*/ 76200 w 95250"/>
                    <a:gd name="connsiteY3" fmla="*/ 14287 h 123825"/>
                    <a:gd name="connsiteX4" fmla="*/ 4763 w 95250"/>
                    <a:gd name="connsiteY4" fmla="*/ 0 h 123825"/>
                    <a:gd name="connsiteX0" fmla="*/ 4763 w 109537"/>
                    <a:gd name="connsiteY0" fmla="*/ 0 h 123825"/>
                    <a:gd name="connsiteX1" fmla="*/ 0 w 109537"/>
                    <a:gd name="connsiteY1" fmla="*/ 123825 h 123825"/>
                    <a:gd name="connsiteX2" fmla="*/ 109537 w 109537"/>
                    <a:gd name="connsiteY2" fmla="*/ 121443 h 123825"/>
                    <a:gd name="connsiteX3" fmla="*/ 76200 w 109537"/>
                    <a:gd name="connsiteY3" fmla="*/ 14287 h 123825"/>
                    <a:gd name="connsiteX4" fmla="*/ 4763 w 109537"/>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123825">
                      <a:moveTo>
                        <a:pt x="4763" y="0"/>
                      </a:moveTo>
                      <a:cubicBezTo>
                        <a:pt x="3969" y="24606"/>
                        <a:pt x="794" y="99219"/>
                        <a:pt x="0" y="123825"/>
                      </a:cubicBezTo>
                      <a:lnTo>
                        <a:pt x="109537" y="121443"/>
                      </a:lnTo>
                      <a:lnTo>
                        <a:pt x="76200" y="14287"/>
                      </a:lnTo>
                      <a:lnTo>
                        <a:pt x="4763"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90" name="Freeform 247"/>
                <p:cNvSpPr/>
                <p:nvPr/>
              </p:nvSpPr>
              <p:spPr>
                <a:xfrm>
                  <a:off x="5572125" y="3553100"/>
                  <a:ext cx="276225" cy="357187"/>
                </a:xfrm>
                <a:custGeom>
                  <a:avLst/>
                  <a:gdLst>
                    <a:gd name="connsiteX0" fmla="*/ 0 w 276225"/>
                    <a:gd name="connsiteY0" fmla="*/ 347662 h 357187"/>
                    <a:gd name="connsiteX1" fmla="*/ 140494 w 276225"/>
                    <a:gd name="connsiteY1" fmla="*/ 190500 h 357187"/>
                    <a:gd name="connsiteX2" fmla="*/ 90488 w 276225"/>
                    <a:gd name="connsiteY2" fmla="*/ 166687 h 357187"/>
                    <a:gd name="connsiteX3" fmla="*/ 126206 w 276225"/>
                    <a:gd name="connsiteY3" fmla="*/ 102394 h 357187"/>
                    <a:gd name="connsiteX4" fmla="*/ 83344 w 276225"/>
                    <a:gd name="connsiteY4" fmla="*/ 28575 h 357187"/>
                    <a:gd name="connsiteX5" fmla="*/ 85725 w 276225"/>
                    <a:gd name="connsiteY5" fmla="*/ 7144 h 357187"/>
                    <a:gd name="connsiteX6" fmla="*/ 104775 w 276225"/>
                    <a:gd name="connsiteY6" fmla="*/ 0 h 357187"/>
                    <a:gd name="connsiteX7" fmla="*/ 147638 w 276225"/>
                    <a:gd name="connsiteY7" fmla="*/ 2381 h 357187"/>
                    <a:gd name="connsiteX8" fmla="*/ 173831 w 276225"/>
                    <a:gd name="connsiteY8" fmla="*/ 11906 h 357187"/>
                    <a:gd name="connsiteX9" fmla="*/ 197644 w 276225"/>
                    <a:gd name="connsiteY9" fmla="*/ 52387 h 357187"/>
                    <a:gd name="connsiteX10" fmla="*/ 228600 w 276225"/>
                    <a:gd name="connsiteY10" fmla="*/ 88106 h 357187"/>
                    <a:gd name="connsiteX11" fmla="*/ 154781 w 276225"/>
                    <a:gd name="connsiteY11" fmla="*/ 169069 h 357187"/>
                    <a:gd name="connsiteX12" fmla="*/ 259556 w 276225"/>
                    <a:gd name="connsiteY12" fmla="*/ 202406 h 357187"/>
                    <a:gd name="connsiteX13" fmla="*/ 273844 w 276225"/>
                    <a:gd name="connsiteY13" fmla="*/ 211931 h 357187"/>
                    <a:gd name="connsiteX14" fmla="*/ 276225 w 276225"/>
                    <a:gd name="connsiteY14" fmla="*/ 292894 h 357187"/>
                    <a:gd name="connsiteX15" fmla="*/ 269081 w 276225"/>
                    <a:gd name="connsiteY15" fmla="*/ 330994 h 357187"/>
                    <a:gd name="connsiteX16" fmla="*/ 109538 w 276225"/>
                    <a:gd name="connsiteY16" fmla="*/ 333375 h 357187"/>
                    <a:gd name="connsiteX17" fmla="*/ 69056 w 276225"/>
                    <a:gd name="connsiteY17" fmla="*/ 357187 h 357187"/>
                    <a:gd name="connsiteX18" fmla="*/ 0 w 276225"/>
                    <a:gd name="connsiteY18" fmla="*/ 347662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225" h="357187">
                      <a:moveTo>
                        <a:pt x="0" y="347662"/>
                      </a:moveTo>
                      <a:lnTo>
                        <a:pt x="140494" y="190500"/>
                      </a:lnTo>
                      <a:lnTo>
                        <a:pt x="90488" y="166687"/>
                      </a:lnTo>
                      <a:lnTo>
                        <a:pt x="126206" y="102394"/>
                      </a:lnTo>
                      <a:lnTo>
                        <a:pt x="83344" y="28575"/>
                      </a:lnTo>
                      <a:lnTo>
                        <a:pt x="85725" y="7144"/>
                      </a:lnTo>
                      <a:lnTo>
                        <a:pt x="104775" y="0"/>
                      </a:lnTo>
                      <a:lnTo>
                        <a:pt x="147638" y="2381"/>
                      </a:lnTo>
                      <a:lnTo>
                        <a:pt x="173831" y="11906"/>
                      </a:lnTo>
                      <a:lnTo>
                        <a:pt x="197644" y="52387"/>
                      </a:lnTo>
                      <a:lnTo>
                        <a:pt x="228600" y="88106"/>
                      </a:lnTo>
                      <a:lnTo>
                        <a:pt x="154781" y="169069"/>
                      </a:lnTo>
                      <a:lnTo>
                        <a:pt x="259556" y="202406"/>
                      </a:lnTo>
                      <a:lnTo>
                        <a:pt x="273844" y="211931"/>
                      </a:lnTo>
                      <a:cubicBezTo>
                        <a:pt x="274638" y="238919"/>
                        <a:pt x="275431" y="265906"/>
                        <a:pt x="276225" y="292894"/>
                      </a:cubicBezTo>
                      <a:lnTo>
                        <a:pt x="269081" y="330994"/>
                      </a:lnTo>
                      <a:lnTo>
                        <a:pt x="109538" y="333375"/>
                      </a:lnTo>
                      <a:lnTo>
                        <a:pt x="69056" y="357187"/>
                      </a:lnTo>
                      <a:lnTo>
                        <a:pt x="0" y="347662"/>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3" name="Group 256"/>
              <p:cNvGrpSpPr/>
              <p:nvPr/>
            </p:nvGrpSpPr>
            <p:grpSpPr>
              <a:xfrm>
                <a:off x="5391299" y="3295768"/>
                <a:ext cx="723930" cy="2219165"/>
                <a:chOff x="5233958" y="3881712"/>
                <a:chExt cx="723930" cy="2219165"/>
              </a:xfrm>
            </p:grpSpPr>
            <p:sp>
              <p:nvSpPr>
                <p:cNvPr id="381" name="Freeform 212"/>
                <p:cNvSpPr/>
                <p:nvPr/>
              </p:nvSpPr>
              <p:spPr>
                <a:xfrm>
                  <a:off x="5306886" y="5926972"/>
                  <a:ext cx="95367" cy="173905"/>
                </a:xfrm>
                <a:custGeom>
                  <a:avLst/>
                  <a:gdLst>
                    <a:gd name="connsiteX0" fmla="*/ 0 w 95367"/>
                    <a:gd name="connsiteY0" fmla="*/ 173905 h 173905"/>
                    <a:gd name="connsiteX1" fmla="*/ 95367 w 95367"/>
                    <a:gd name="connsiteY1" fmla="*/ 129026 h 173905"/>
                    <a:gd name="connsiteX2" fmla="*/ 89757 w 95367"/>
                    <a:gd name="connsiteY2" fmla="*/ 33659 h 173905"/>
                    <a:gd name="connsiteX3" fmla="*/ 72927 w 95367"/>
                    <a:gd name="connsiteY3" fmla="*/ 28049 h 173905"/>
                    <a:gd name="connsiteX4" fmla="*/ 44878 w 95367"/>
                    <a:gd name="connsiteY4" fmla="*/ 16830 h 173905"/>
                    <a:gd name="connsiteX5" fmla="*/ 33659 w 95367"/>
                    <a:gd name="connsiteY5" fmla="*/ 0 h 173905"/>
                    <a:gd name="connsiteX6" fmla="*/ 39269 w 95367"/>
                    <a:gd name="connsiteY6" fmla="*/ 78538 h 173905"/>
                    <a:gd name="connsiteX7" fmla="*/ 11220 w 95367"/>
                    <a:gd name="connsiteY7" fmla="*/ 106587 h 173905"/>
                    <a:gd name="connsiteX8" fmla="*/ 0 w 95367"/>
                    <a:gd name="connsiteY8" fmla="*/ 173905 h 173905"/>
                    <a:gd name="connsiteX0" fmla="*/ 0 w 95367"/>
                    <a:gd name="connsiteY0" fmla="*/ 173905 h 173905"/>
                    <a:gd name="connsiteX1" fmla="*/ 95367 w 95367"/>
                    <a:gd name="connsiteY1" fmla="*/ 129026 h 173905"/>
                    <a:gd name="connsiteX2" fmla="*/ 89757 w 95367"/>
                    <a:gd name="connsiteY2" fmla="*/ 33659 h 173905"/>
                    <a:gd name="connsiteX3" fmla="*/ 72927 w 95367"/>
                    <a:gd name="connsiteY3" fmla="*/ 28049 h 173905"/>
                    <a:gd name="connsiteX4" fmla="*/ 44878 w 95367"/>
                    <a:gd name="connsiteY4" fmla="*/ 16830 h 173905"/>
                    <a:gd name="connsiteX5" fmla="*/ 33659 w 95367"/>
                    <a:gd name="connsiteY5" fmla="*/ 0 h 173905"/>
                    <a:gd name="connsiteX6" fmla="*/ 11220 w 95367"/>
                    <a:gd name="connsiteY6" fmla="*/ 39270 h 173905"/>
                    <a:gd name="connsiteX7" fmla="*/ 11220 w 95367"/>
                    <a:gd name="connsiteY7" fmla="*/ 106587 h 173905"/>
                    <a:gd name="connsiteX8" fmla="*/ 0 w 95367"/>
                    <a:gd name="connsiteY8" fmla="*/ 173905 h 17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7" h="173905">
                      <a:moveTo>
                        <a:pt x="0" y="173905"/>
                      </a:moveTo>
                      <a:lnTo>
                        <a:pt x="95367" y="129026"/>
                      </a:lnTo>
                      <a:lnTo>
                        <a:pt x="89757" y="33659"/>
                      </a:lnTo>
                      <a:lnTo>
                        <a:pt x="72927" y="28049"/>
                      </a:lnTo>
                      <a:lnTo>
                        <a:pt x="44878" y="16830"/>
                      </a:lnTo>
                      <a:lnTo>
                        <a:pt x="33659" y="0"/>
                      </a:lnTo>
                      <a:lnTo>
                        <a:pt x="11220" y="39270"/>
                      </a:lnTo>
                      <a:lnTo>
                        <a:pt x="11220" y="106587"/>
                      </a:lnTo>
                      <a:lnTo>
                        <a:pt x="0" y="173905"/>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nvGrpSpPr>
                <p:cNvPr id="382" name="Group 213"/>
                <p:cNvGrpSpPr/>
                <p:nvPr/>
              </p:nvGrpSpPr>
              <p:grpSpPr>
                <a:xfrm>
                  <a:off x="5233958" y="5545505"/>
                  <a:ext cx="218783" cy="89757"/>
                  <a:chOff x="5233958" y="4914199"/>
                  <a:chExt cx="218783" cy="89757"/>
                </a:xfrm>
              </p:grpSpPr>
              <p:sp>
                <p:nvSpPr>
                  <p:cNvPr id="385" name="Freeform 214"/>
                  <p:cNvSpPr/>
                  <p:nvPr/>
                </p:nvSpPr>
                <p:spPr>
                  <a:xfrm>
                    <a:off x="5329325" y="4936638"/>
                    <a:ext cx="123416" cy="67318"/>
                  </a:xfrm>
                  <a:custGeom>
                    <a:avLst/>
                    <a:gdLst>
                      <a:gd name="connsiteX0" fmla="*/ 123416 w 123416"/>
                      <a:gd name="connsiteY0" fmla="*/ 0 h 67318"/>
                      <a:gd name="connsiteX1" fmla="*/ 0 w 123416"/>
                      <a:gd name="connsiteY1" fmla="*/ 67318 h 67318"/>
                      <a:gd name="connsiteX2" fmla="*/ 0 w 123416"/>
                      <a:gd name="connsiteY2" fmla="*/ 16829 h 67318"/>
                      <a:gd name="connsiteX3" fmla="*/ 50488 w 123416"/>
                      <a:gd name="connsiteY3" fmla="*/ 16829 h 67318"/>
                      <a:gd name="connsiteX4" fmla="*/ 123416 w 123416"/>
                      <a:gd name="connsiteY4" fmla="*/ 0 h 6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6" h="67318">
                        <a:moveTo>
                          <a:pt x="123416" y="0"/>
                        </a:moveTo>
                        <a:lnTo>
                          <a:pt x="0" y="67318"/>
                        </a:lnTo>
                        <a:lnTo>
                          <a:pt x="0" y="16829"/>
                        </a:lnTo>
                        <a:lnTo>
                          <a:pt x="50488" y="16829"/>
                        </a:lnTo>
                        <a:lnTo>
                          <a:pt x="123416"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6" name="Freeform 215"/>
                  <p:cNvSpPr/>
                  <p:nvPr/>
                </p:nvSpPr>
                <p:spPr>
                  <a:xfrm>
                    <a:off x="5233958" y="4914199"/>
                    <a:ext cx="61708" cy="72927"/>
                  </a:xfrm>
                  <a:custGeom>
                    <a:avLst/>
                    <a:gdLst>
                      <a:gd name="connsiteX0" fmla="*/ 61708 w 61708"/>
                      <a:gd name="connsiteY0" fmla="*/ 0 h 72927"/>
                      <a:gd name="connsiteX1" fmla="*/ 61708 w 61708"/>
                      <a:gd name="connsiteY1" fmla="*/ 72927 h 72927"/>
                      <a:gd name="connsiteX2" fmla="*/ 22440 w 61708"/>
                      <a:gd name="connsiteY2" fmla="*/ 56098 h 72927"/>
                      <a:gd name="connsiteX3" fmla="*/ 0 w 61708"/>
                      <a:gd name="connsiteY3" fmla="*/ 39268 h 72927"/>
                      <a:gd name="connsiteX4" fmla="*/ 61708 w 61708"/>
                      <a:gd name="connsiteY4" fmla="*/ 0 h 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08" h="72927">
                        <a:moveTo>
                          <a:pt x="61708" y="0"/>
                        </a:moveTo>
                        <a:lnTo>
                          <a:pt x="61708" y="72927"/>
                        </a:lnTo>
                        <a:lnTo>
                          <a:pt x="22440" y="56098"/>
                        </a:lnTo>
                        <a:lnTo>
                          <a:pt x="0" y="39268"/>
                        </a:lnTo>
                        <a:lnTo>
                          <a:pt x="61708"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sp>
              <p:nvSpPr>
                <p:cNvPr id="383" name="Freeform 216"/>
                <p:cNvSpPr/>
                <p:nvPr/>
              </p:nvSpPr>
              <p:spPr>
                <a:xfrm>
                  <a:off x="5351764" y="5719409"/>
                  <a:ext cx="207564" cy="173904"/>
                </a:xfrm>
                <a:custGeom>
                  <a:avLst/>
                  <a:gdLst>
                    <a:gd name="connsiteX0" fmla="*/ 0 w 207564"/>
                    <a:gd name="connsiteY0" fmla="*/ 22439 h 173904"/>
                    <a:gd name="connsiteX1" fmla="*/ 0 w 207564"/>
                    <a:gd name="connsiteY1" fmla="*/ 173904 h 173904"/>
                    <a:gd name="connsiteX2" fmla="*/ 95367 w 207564"/>
                    <a:gd name="connsiteY2" fmla="*/ 157075 h 173904"/>
                    <a:gd name="connsiteX3" fmla="*/ 157075 w 207564"/>
                    <a:gd name="connsiteY3" fmla="*/ 123416 h 173904"/>
                    <a:gd name="connsiteX4" fmla="*/ 207564 w 207564"/>
                    <a:gd name="connsiteY4" fmla="*/ 78537 h 173904"/>
                    <a:gd name="connsiteX5" fmla="*/ 173905 w 207564"/>
                    <a:gd name="connsiteY5" fmla="*/ 0 h 173904"/>
                    <a:gd name="connsiteX6" fmla="*/ 157075 w 207564"/>
                    <a:gd name="connsiteY6" fmla="*/ 44879 h 173904"/>
                    <a:gd name="connsiteX7" fmla="*/ 134636 w 207564"/>
                    <a:gd name="connsiteY7" fmla="*/ 44879 h 173904"/>
                    <a:gd name="connsiteX8" fmla="*/ 89757 w 207564"/>
                    <a:gd name="connsiteY8" fmla="*/ 44879 h 173904"/>
                    <a:gd name="connsiteX9" fmla="*/ 0 w 207564"/>
                    <a:gd name="connsiteY9" fmla="*/ 22439 h 1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64" h="173904">
                      <a:moveTo>
                        <a:pt x="0" y="22439"/>
                      </a:moveTo>
                      <a:lnTo>
                        <a:pt x="0" y="173904"/>
                      </a:lnTo>
                      <a:lnTo>
                        <a:pt x="95367" y="157075"/>
                      </a:lnTo>
                      <a:lnTo>
                        <a:pt x="157075" y="123416"/>
                      </a:lnTo>
                      <a:lnTo>
                        <a:pt x="207564" y="78537"/>
                      </a:lnTo>
                      <a:lnTo>
                        <a:pt x="173905" y="0"/>
                      </a:lnTo>
                      <a:lnTo>
                        <a:pt x="157075" y="44879"/>
                      </a:lnTo>
                      <a:lnTo>
                        <a:pt x="134636" y="44879"/>
                      </a:lnTo>
                      <a:lnTo>
                        <a:pt x="89757" y="44879"/>
                      </a:lnTo>
                      <a:lnTo>
                        <a:pt x="0" y="22439"/>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4" name="Freeform 248"/>
                <p:cNvSpPr/>
                <p:nvPr/>
              </p:nvSpPr>
              <p:spPr>
                <a:xfrm>
                  <a:off x="5674519" y="3881712"/>
                  <a:ext cx="283369" cy="47625"/>
                </a:xfrm>
                <a:custGeom>
                  <a:avLst/>
                  <a:gdLst>
                    <a:gd name="connsiteX0" fmla="*/ 33337 w 283369"/>
                    <a:gd name="connsiteY0" fmla="*/ 42863 h 47625"/>
                    <a:gd name="connsiteX1" fmla="*/ 273844 w 283369"/>
                    <a:gd name="connsiteY1" fmla="*/ 47625 h 47625"/>
                    <a:gd name="connsiteX2" fmla="*/ 283369 w 283369"/>
                    <a:gd name="connsiteY2" fmla="*/ 19050 h 47625"/>
                    <a:gd name="connsiteX3" fmla="*/ 0 w 283369"/>
                    <a:gd name="connsiteY3" fmla="*/ 0 h 47625"/>
                    <a:gd name="connsiteX4" fmla="*/ 33337 w 283369"/>
                    <a:gd name="connsiteY4" fmla="*/ 4286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69" h="47625">
                      <a:moveTo>
                        <a:pt x="33337" y="42863"/>
                      </a:moveTo>
                      <a:lnTo>
                        <a:pt x="273844" y="47625"/>
                      </a:lnTo>
                      <a:lnTo>
                        <a:pt x="283369" y="19050"/>
                      </a:lnTo>
                      <a:lnTo>
                        <a:pt x="0" y="0"/>
                      </a:lnTo>
                      <a:lnTo>
                        <a:pt x="33337" y="42863"/>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sp>
            <p:nvSpPr>
              <p:cNvPr id="374" name="Rectangle 259"/>
              <p:cNvSpPr/>
              <p:nvPr/>
            </p:nvSpPr>
            <p:spPr>
              <a:xfrm>
                <a:off x="2987824" y="5733256"/>
                <a:ext cx="5332636" cy="504056"/>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2177" b="1" kern="0" dirty="0">
                    <a:solidFill>
                      <a:prstClr val="white"/>
                    </a:solidFill>
                    <a:latin typeface="David" panose="020E0502060401010101" pitchFamily="34" charset="-79"/>
                    <a:cs typeface="David" panose="020E0502060401010101" pitchFamily="34" charset="-79"/>
                  </a:rPr>
                  <a:t>שיווק של כ-60 א' יח"ד</a:t>
                </a:r>
              </a:p>
            </p:txBody>
          </p:sp>
          <p:pic>
            <p:nvPicPr>
              <p:cNvPr id="3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44" t="31141" r="48281" b="40632"/>
              <a:stretch/>
            </p:blipFill>
            <p:spPr bwMode="auto">
              <a:xfrm>
                <a:off x="6509868" y="4304117"/>
                <a:ext cx="1878556" cy="135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6" name="Freeform 98"/>
              <p:cNvSpPr/>
              <p:nvPr/>
            </p:nvSpPr>
            <p:spPr>
              <a:xfrm>
                <a:off x="7356995" y="5222440"/>
                <a:ext cx="100475" cy="108160"/>
              </a:xfrm>
              <a:custGeom>
                <a:avLst/>
                <a:gdLst>
                  <a:gd name="connsiteX0" fmla="*/ 981075 w 2228850"/>
                  <a:gd name="connsiteY0" fmla="*/ 0 h 2876550"/>
                  <a:gd name="connsiteX1" fmla="*/ 1085850 w 2228850"/>
                  <a:gd name="connsiteY1" fmla="*/ 1514475 h 2876550"/>
                  <a:gd name="connsiteX2" fmla="*/ 0 w 2228850"/>
                  <a:gd name="connsiteY2" fmla="*/ 1428750 h 2876550"/>
                  <a:gd name="connsiteX3" fmla="*/ 19050 w 2228850"/>
                  <a:gd name="connsiteY3" fmla="*/ 2305050 h 2876550"/>
                  <a:gd name="connsiteX4" fmla="*/ 114300 w 2228850"/>
                  <a:gd name="connsiteY4" fmla="*/ 2409825 h 2876550"/>
                  <a:gd name="connsiteX5" fmla="*/ 342900 w 2228850"/>
                  <a:gd name="connsiteY5" fmla="*/ 2552700 h 2876550"/>
                  <a:gd name="connsiteX6" fmla="*/ 638175 w 2228850"/>
                  <a:gd name="connsiteY6" fmla="*/ 2676525 h 2876550"/>
                  <a:gd name="connsiteX7" fmla="*/ 1457325 w 2228850"/>
                  <a:gd name="connsiteY7" fmla="*/ 2733675 h 2876550"/>
                  <a:gd name="connsiteX8" fmla="*/ 1476375 w 2228850"/>
                  <a:gd name="connsiteY8" fmla="*/ 2809875 h 2876550"/>
                  <a:gd name="connsiteX9" fmla="*/ 2228850 w 2228850"/>
                  <a:gd name="connsiteY9" fmla="*/ 2876550 h 2876550"/>
                  <a:gd name="connsiteX10" fmla="*/ 2105025 w 2228850"/>
                  <a:gd name="connsiteY10" fmla="*/ 2657475 h 2876550"/>
                  <a:gd name="connsiteX11" fmla="*/ 2190750 w 2228850"/>
                  <a:gd name="connsiteY11" fmla="*/ 2019300 h 2876550"/>
                  <a:gd name="connsiteX12" fmla="*/ 2047875 w 2228850"/>
                  <a:gd name="connsiteY12" fmla="*/ 1514475 h 2876550"/>
                  <a:gd name="connsiteX13" fmla="*/ 2095500 w 2228850"/>
                  <a:gd name="connsiteY13" fmla="*/ 1028700 h 2876550"/>
                  <a:gd name="connsiteX14" fmla="*/ 1981200 w 2228850"/>
                  <a:gd name="connsiteY14" fmla="*/ 628650 h 2876550"/>
                  <a:gd name="connsiteX15" fmla="*/ 1933575 w 2228850"/>
                  <a:gd name="connsiteY15" fmla="*/ 209550 h 2876550"/>
                  <a:gd name="connsiteX16" fmla="*/ 1809750 w 2228850"/>
                  <a:gd name="connsiteY16" fmla="*/ 161925 h 2876550"/>
                  <a:gd name="connsiteX17" fmla="*/ 1600200 w 2228850"/>
                  <a:gd name="connsiteY17" fmla="*/ 219075 h 2876550"/>
                  <a:gd name="connsiteX18" fmla="*/ 1419225 w 2228850"/>
                  <a:gd name="connsiteY18" fmla="*/ 171450 h 2876550"/>
                  <a:gd name="connsiteX19" fmla="*/ 981075 w 2228850"/>
                  <a:gd name="connsiteY19" fmla="*/ 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8850" h="2876550">
                    <a:moveTo>
                      <a:pt x="981075" y="0"/>
                    </a:moveTo>
                    <a:lnTo>
                      <a:pt x="1085850" y="1514475"/>
                    </a:lnTo>
                    <a:lnTo>
                      <a:pt x="0" y="1428750"/>
                    </a:lnTo>
                    <a:lnTo>
                      <a:pt x="19050" y="2305050"/>
                    </a:lnTo>
                    <a:lnTo>
                      <a:pt x="114300" y="2409825"/>
                    </a:lnTo>
                    <a:lnTo>
                      <a:pt x="342900" y="2552700"/>
                    </a:lnTo>
                    <a:lnTo>
                      <a:pt x="638175" y="2676525"/>
                    </a:lnTo>
                    <a:lnTo>
                      <a:pt x="1457325" y="2733675"/>
                    </a:lnTo>
                    <a:lnTo>
                      <a:pt x="1476375" y="2809875"/>
                    </a:lnTo>
                    <a:lnTo>
                      <a:pt x="2228850" y="2876550"/>
                    </a:lnTo>
                    <a:lnTo>
                      <a:pt x="2105025" y="2657475"/>
                    </a:lnTo>
                    <a:lnTo>
                      <a:pt x="2190750" y="2019300"/>
                    </a:lnTo>
                    <a:lnTo>
                      <a:pt x="2047875" y="1514475"/>
                    </a:lnTo>
                    <a:lnTo>
                      <a:pt x="2095500" y="1028700"/>
                    </a:lnTo>
                    <a:lnTo>
                      <a:pt x="1981200" y="628650"/>
                    </a:lnTo>
                    <a:lnTo>
                      <a:pt x="1933575" y="209550"/>
                    </a:lnTo>
                    <a:lnTo>
                      <a:pt x="1809750" y="161925"/>
                    </a:lnTo>
                    <a:lnTo>
                      <a:pt x="1600200" y="219075"/>
                    </a:lnTo>
                    <a:lnTo>
                      <a:pt x="1419225" y="171450"/>
                    </a:lnTo>
                    <a:lnTo>
                      <a:pt x="981075"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77" name="TextBox 376">
                <a:hlinkClick r:id="" action="ppaction://noaction"/>
              </p:cNvPr>
              <p:cNvSpPr txBox="1"/>
              <p:nvPr/>
            </p:nvSpPr>
            <p:spPr>
              <a:xfrm>
                <a:off x="7200400" y="4950841"/>
                <a:ext cx="766368" cy="182158"/>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מ.ק. 148</a:t>
                </a:r>
              </a:p>
            </p:txBody>
          </p:sp>
          <p:sp>
            <p:nvSpPr>
              <p:cNvPr id="378" name="TextBox 377"/>
              <p:cNvSpPr txBox="1"/>
              <p:nvPr/>
            </p:nvSpPr>
            <p:spPr>
              <a:xfrm>
                <a:off x="6545287" y="4952317"/>
                <a:ext cx="507652" cy="180682"/>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3,600</a:t>
                </a:r>
              </a:p>
            </p:txBody>
          </p:sp>
          <p:sp>
            <p:nvSpPr>
              <p:cNvPr id="379" name="Freeform 134"/>
              <p:cNvSpPr/>
              <p:nvPr/>
            </p:nvSpPr>
            <p:spPr>
              <a:xfrm>
                <a:off x="7420712" y="5202710"/>
                <a:ext cx="50238" cy="69944"/>
              </a:xfrm>
              <a:custGeom>
                <a:avLst/>
                <a:gdLst>
                  <a:gd name="connsiteX0" fmla="*/ 43543 w 1724298"/>
                  <a:gd name="connsiteY0" fmla="*/ 1114697 h 2656114"/>
                  <a:gd name="connsiteX1" fmla="*/ 914400 w 1724298"/>
                  <a:gd name="connsiteY1" fmla="*/ 1071154 h 2656114"/>
                  <a:gd name="connsiteX2" fmla="*/ 957943 w 1724298"/>
                  <a:gd name="connsiteY2" fmla="*/ 1611085 h 2656114"/>
                  <a:gd name="connsiteX3" fmla="*/ 722812 w 1724298"/>
                  <a:gd name="connsiteY3" fmla="*/ 1767840 h 2656114"/>
                  <a:gd name="connsiteX4" fmla="*/ 714103 w 1724298"/>
                  <a:gd name="connsiteY4" fmla="*/ 1915885 h 2656114"/>
                  <a:gd name="connsiteX5" fmla="*/ 1184366 w 1724298"/>
                  <a:gd name="connsiteY5" fmla="*/ 1889760 h 2656114"/>
                  <a:gd name="connsiteX6" fmla="*/ 1219200 w 1724298"/>
                  <a:gd name="connsiteY6" fmla="*/ 2246811 h 2656114"/>
                  <a:gd name="connsiteX7" fmla="*/ 975360 w 1724298"/>
                  <a:gd name="connsiteY7" fmla="*/ 2281645 h 2656114"/>
                  <a:gd name="connsiteX8" fmla="*/ 844732 w 1724298"/>
                  <a:gd name="connsiteY8" fmla="*/ 2360023 h 2656114"/>
                  <a:gd name="connsiteX9" fmla="*/ 687978 w 1724298"/>
                  <a:gd name="connsiteY9" fmla="*/ 2325188 h 2656114"/>
                  <a:gd name="connsiteX10" fmla="*/ 766355 w 1724298"/>
                  <a:gd name="connsiteY10" fmla="*/ 2656114 h 2656114"/>
                  <a:gd name="connsiteX11" fmla="*/ 1724298 w 1724298"/>
                  <a:gd name="connsiteY11" fmla="*/ 2560320 h 2656114"/>
                  <a:gd name="connsiteX12" fmla="*/ 1619795 w 1724298"/>
                  <a:gd name="connsiteY12" fmla="*/ 1985554 h 2656114"/>
                  <a:gd name="connsiteX13" fmla="*/ 1593669 w 1724298"/>
                  <a:gd name="connsiteY13" fmla="*/ 1793965 h 2656114"/>
                  <a:gd name="connsiteX14" fmla="*/ 1550126 w 1724298"/>
                  <a:gd name="connsiteY14" fmla="*/ 1680754 h 2656114"/>
                  <a:gd name="connsiteX15" fmla="*/ 1497875 w 1724298"/>
                  <a:gd name="connsiteY15" fmla="*/ 1593668 h 2656114"/>
                  <a:gd name="connsiteX16" fmla="*/ 1524000 w 1724298"/>
                  <a:gd name="connsiteY16" fmla="*/ 1445623 h 2656114"/>
                  <a:gd name="connsiteX17" fmla="*/ 1576252 w 1724298"/>
                  <a:gd name="connsiteY17" fmla="*/ 1236617 h 2656114"/>
                  <a:gd name="connsiteX18" fmla="*/ 1419498 w 1724298"/>
                  <a:gd name="connsiteY18" fmla="*/ 679268 h 2656114"/>
                  <a:gd name="connsiteX19" fmla="*/ 1445623 w 1724298"/>
                  <a:gd name="connsiteY19" fmla="*/ 627017 h 2656114"/>
                  <a:gd name="connsiteX20" fmla="*/ 1323703 w 1724298"/>
                  <a:gd name="connsiteY20" fmla="*/ 365760 h 2656114"/>
                  <a:gd name="connsiteX21" fmla="*/ 1332412 w 1724298"/>
                  <a:gd name="connsiteY21" fmla="*/ 104503 h 2656114"/>
                  <a:gd name="connsiteX22" fmla="*/ 1158240 w 1724298"/>
                  <a:gd name="connsiteY22" fmla="*/ 34834 h 2656114"/>
                  <a:gd name="connsiteX23" fmla="*/ 992778 w 1724298"/>
                  <a:gd name="connsiteY23" fmla="*/ 26125 h 2656114"/>
                  <a:gd name="connsiteX24" fmla="*/ 801189 w 1724298"/>
                  <a:gd name="connsiteY24" fmla="*/ 17417 h 2656114"/>
                  <a:gd name="connsiteX25" fmla="*/ 505098 w 1724298"/>
                  <a:gd name="connsiteY25" fmla="*/ 8708 h 2656114"/>
                  <a:gd name="connsiteX26" fmla="*/ 0 w 1724298"/>
                  <a:gd name="connsiteY26" fmla="*/ 0 h 2656114"/>
                  <a:gd name="connsiteX27" fmla="*/ 43543 w 1724298"/>
                  <a:gd name="connsiteY27" fmla="*/ 1114697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4298" h="2656114">
                    <a:moveTo>
                      <a:pt x="43543" y="1114697"/>
                    </a:moveTo>
                    <a:lnTo>
                      <a:pt x="914400" y="1071154"/>
                    </a:lnTo>
                    <a:lnTo>
                      <a:pt x="957943" y="1611085"/>
                    </a:lnTo>
                    <a:lnTo>
                      <a:pt x="722812" y="1767840"/>
                    </a:lnTo>
                    <a:lnTo>
                      <a:pt x="714103" y="1915885"/>
                    </a:lnTo>
                    <a:lnTo>
                      <a:pt x="1184366" y="1889760"/>
                    </a:lnTo>
                    <a:lnTo>
                      <a:pt x="1219200" y="2246811"/>
                    </a:lnTo>
                    <a:lnTo>
                      <a:pt x="975360" y="2281645"/>
                    </a:lnTo>
                    <a:lnTo>
                      <a:pt x="844732" y="2360023"/>
                    </a:lnTo>
                    <a:lnTo>
                      <a:pt x="687978" y="2325188"/>
                    </a:lnTo>
                    <a:lnTo>
                      <a:pt x="766355" y="2656114"/>
                    </a:lnTo>
                    <a:lnTo>
                      <a:pt x="1724298" y="2560320"/>
                    </a:lnTo>
                    <a:lnTo>
                      <a:pt x="1619795" y="1985554"/>
                    </a:lnTo>
                    <a:lnTo>
                      <a:pt x="1593669" y="1793965"/>
                    </a:lnTo>
                    <a:lnTo>
                      <a:pt x="1550126" y="1680754"/>
                    </a:lnTo>
                    <a:lnTo>
                      <a:pt x="1497875" y="1593668"/>
                    </a:lnTo>
                    <a:lnTo>
                      <a:pt x="1524000" y="1445623"/>
                    </a:lnTo>
                    <a:lnTo>
                      <a:pt x="1576252" y="1236617"/>
                    </a:lnTo>
                    <a:lnTo>
                      <a:pt x="1419498" y="679268"/>
                    </a:lnTo>
                    <a:lnTo>
                      <a:pt x="1445623" y="627017"/>
                    </a:lnTo>
                    <a:lnTo>
                      <a:pt x="1323703" y="365760"/>
                    </a:lnTo>
                    <a:lnTo>
                      <a:pt x="1332412" y="104503"/>
                    </a:lnTo>
                    <a:lnTo>
                      <a:pt x="1158240" y="34834"/>
                    </a:lnTo>
                    <a:lnTo>
                      <a:pt x="992778" y="26125"/>
                    </a:lnTo>
                    <a:lnTo>
                      <a:pt x="801189" y="17417"/>
                    </a:lnTo>
                    <a:lnTo>
                      <a:pt x="505098" y="8708"/>
                    </a:lnTo>
                    <a:lnTo>
                      <a:pt x="0" y="0"/>
                    </a:lnTo>
                    <a:lnTo>
                      <a:pt x="43543" y="1114697"/>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0" name="Freeform 135"/>
              <p:cNvSpPr/>
              <p:nvPr/>
            </p:nvSpPr>
            <p:spPr>
              <a:xfrm>
                <a:off x="7349096" y="5261862"/>
                <a:ext cx="114039" cy="75180"/>
              </a:xfrm>
              <a:custGeom>
                <a:avLst/>
                <a:gdLst>
                  <a:gd name="connsiteX0" fmla="*/ 0 w 3370218"/>
                  <a:gd name="connsiteY0" fmla="*/ 809898 h 2821578"/>
                  <a:gd name="connsiteX1" fmla="*/ 121920 w 3370218"/>
                  <a:gd name="connsiteY1" fmla="*/ 2203269 h 2821578"/>
                  <a:gd name="connsiteX2" fmla="*/ 217715 w 3370218"/>
                  <a:gd name="connsiteY2" fmla="*/ 2211978 h 2821578"/>
                  <a:gd name="connsiteX3" fmla="*/ 1053738 w 3370218"/>
                  <a:gd name="connsiteY3" fmla="*/ 2638698 h 2821578"/>
                  <a:gd name="connsiteX4" fmla="*/ 2290355 w 3370218"/>
                  <a:gd name="connsiteY4" fmla="*/ 2673532 h 2821578"/>
                  <a:gd name="connsiteX5" fmla="*/ 2307772 w 3370218"/>
                  <a:gd name="connsiteY5" fmla="*/ 2821578 h 2821578"/>
                  <a:gd name="connsiteX6" fmla="*/ 3344092 w 3370218"/>
                  <a:gd name="connsiteY6" fmla="*/ 2769326 h 2821578"/>
                  <a:gd name="connsiteX7" fmla="*/ 3274423 w 3370218"/>
                  <a:gd name="connsiteY7" fmla="*/ 2464526 h 2821578"/>
                  <a:gd name="connsiteX8" fmla="*/ 3370218 w 3370218"/>
                  <a:gd name="connsiteY8" fmla="*/ 1654629 h 2821578"/>
                  <a:gd name="connsiteX9" fmla="*/ 3283132 w 3370218"/>
                  <a:gd name="connsiteY9" fmla="*/ 1497875 h 2821578"/>
                  <a:gd name="connsiteX10" fmla="*/ 2342606 w 3370218"/>
                  <a:gd name="connsiteY10" fmla="*/ 1576252 h 2821578"/>
                  <a:gd name="connsiteX11" fmla="*/ 2264229 w 3370218"/>
                  <a:gd name="connsiteY11" fmla="*/ 1280160 h 2821578"/>
                  <a:gd name="connsiteX12" fmla="*/ 2412275 w 3370218"/>
                  <a:gd name="connsiteY12" fmla="*/ 1306286 h 2821578"/>
                  <a:gd name="connsiteX13" fmla="*/ 2586446 w 3370218"/>
                  <a:gd name="connsiteY13" fmla="*/ 1219200 h 2821578"/>
                  <a:gd name="connsiteX14" fmla="*/ 2708366 w 3370218"/>
                  <a:gd name="connsiteY14" fmla="*/ 1193075 h 2821578"/>
                  <a:gd name="connsiteX15" fmla="*/ 2821578 w 3370218"/>
                  <a:gd name="connsiteY15" fmla="*/ 1184366 h 2821578"/>
                  <a:gd name="connsiteX16" fmla="*/ 2804160 w 3370218"/>
                  <a:gd name="connsiteY16" fmla="*/ 844732 h 2821578"/>
                  <a:gd name="connsiteX17" fmla="*/ 2290355 w 3370218"/>
                  <a:gd name="connsiteY17" fmla="*/ 853440 h 2821578"/>
                  <a:gd name="connsiteX18" fmla="*/ 2307772 w 3370218"/>
                  <a:gd name="connsiteY18" fmla="*/ 696686 h 2821578"/>
                  <a:gd name="connsiteX19" fmla="*/ 2534195 w 3370218"/>
                  <a:gd name="connsiteY19" fmla="*/ 548640 h 2821578"/>
                  <a:gd name="connsiteX20" fmla="*/ 2473235 w 3370218"/>
                  <a:gd name="connsiteY20" fmla="*/ 0 h 2821578"/>
                  <a:gd name="connsiteX21" fmla="*/ 1637212 w 3370218"/>
                  <a:gd name="connsiteY21" fmla="*/ 87086 h 2821578"/>
                  <a:gd name="connsiteX22" fmla="*/ 1689463 w 3370218"/>
                  <a:gd name="connsiteY22" fmla="*/ 809898 h 2821578"/>
                  <a:gd name="connsiteX23" fmla="*/ 1672046 w 3370218"/>
                  <a:gd name="connsiteY23" fmla="*/ 888275 h 2821578"/>
                  <a:gd name="connsiteX24" fmla="*/ 0 w 3370218"/>
                  <a:gd name="connsiteY24" fmla="*/ 809898 h 28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70218" h="2821578">
                    <a:moveTo>
                      <a:pt x="0" y="809898"/>
                    </a:moveTo>
                    <a:lnTo>
                      <a:pt x="121920" y="2203269"/>
                    </a:lnTo>
                    <a:lnTo>
                      <a:pt x="217715" y="2211978"/>
                    </a:lnTo>
                    <a:lnTo>
                      <a:pt x="1053738" y="2638698"/>
                    </a:lnTo>
                    <a:lnTo>
                      <a:pt x="2290355" y="2673532"/>
                    </a:lnTo>
                    <a:lnTo>
                      <a:pt x="2307772" y="2821578"/>
                    </a:lnTo>
                    <a:lnTo>
                      <a:pt x="3344092" y="2769326"/>
                    </a:lnTo>
                    <a:lnTo>
                      <a:pt x="3274423" y="2464526"/>
                    </a:lnTo>
                    <a:lnTo>
                      <a:pt x="3370218" y="1654629"/>
                    </a:lnTo>
                    <a:lnTo>
                      <a:pt x="3283132" y="1497875"/>
                    </a:lnTo>
                    <a:lnTo>
                      <a:pt x="2342606" y="1576252"/>
                    </a:lnTo>
                    <a:lnTo>
                      <a:pt x="2264229" y="1280160"/>
                    </a:lnTo>
                    <a:lnTo>
                      <a:pt x="2412275" y="1306286"/>
                    </a:lnTo>
                    <a:lnTo>
                      <a:pt x="2586446" y="1219200"/>
                    </a:lnTo>
                    <a:lnTo>
                      <a:pt x="2708366" y="1193075"/>
                    </a:lnTo>
                    <a:lnTo>
                      <a:pt x="2821578" y="1184366"/>
                    </a:lnTo>
                    <a:lnTo>
                      <a:pt x="2804160" y="844732"/>
                    </a:lnTo>
                    <a:lnTo>
                      <a:pt x="2290355" y="853440"/>
                    </a:lnTo>
                    <a:lnTo>
                      <a:pt x="2307772" y="696686"/>
                    </a:lnTo>
                    <a:lnTo>
                      <a:pt x="2534195" y="548640"/>
                    </a:lnTo>
                    <a:lnTo>
                      <a:pt x="2473235" y="0"/>
                    </a:lnTo>
                    <a:lnTo>
                      <a:pt x="1637212" y="87086"/>
                    </a:lnTo>
                    <a:lnTo>
                      <a:pt x="1689463" y="809898"/>
                    </a:lnTo>
                    <a:lnTo>
                      <a:pt x="1672046" y="888275"/>
                    </a:lnTo>
                    <a:lnTo>
                      <a:pt x="0" y="809898"/>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19" name="קבוצה 210"/>
            <p:cNvGrpSpPr/>
            <p:nvPr/>
          </p:nvGrpSpPr>
          <p:grpSpPr>
            <a:xfrm>
              <a:off x="251520" y="967848"/>
              <a:ext cx="2520280" cy="4333359"/>
              <a:chOff x="251520" y="967849"/>
              <a:chExt cx="2365360" cy="4105768"/>
            </a:xfrm>
          </p:grpSpPr>
          <p:sp>
            <p:nvSpPr>
              <p:cNvPr id="320" name="Rectangle 1"/>
              <p:cNvSpPr/>
              <p:nvPr/>
            </p:nvSpPr>
            <p:spPr>
              <a:xfrm>
                <a:off x="251520" y="967849"/>
                <a:ext cx="2365360" cy="328504"/>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p>
                <a:pPr algn="ctr" defTabSz="829452">
                  <a:defRPr/>
                </a:pPr>
                <a:r>
                  <a:rPr lang="en-US" sz="1451" b="1" kern="0" dirty="0" smtClean="0">
                    <a:solidFill>
                      <a:prstClr val="white"/>
                    </a:solidFill>
                    <a:latin typeface="David" panose="020E0502060401010101" pitchFamily="34" charset="-79"/>
                    <a:cs typeface="David" panose="020E0502060401010101" pitchFamily="34" charset="-79"/>
                  </a:rPr>
                  <a:t>Marketing units</a:t>
                </a:r>
                <a:endParaRPr lang="he-IL" sz="1451" b="1" kern="0" dirty="0">
                  <a:solidFill>
                    <a:prstClr val="white"/>
                  </a:solidFill>
                  <a:latin typeface="David" panose="020E0502060401010101" pitchFamily="34" charset="-79"/>
                  <a:cs typeface="David" panose="020E0502060401010101" pitchFamily="34" charset="-79"/>
                </a:endParaRPr>
              </a:p>
            </p:txBody>
          </p:sp>
          <p:grpSp>
            <p:nvGrpSpPr>
              <p:cNvPr id="321" name="Group 150"/>
              <p:cNvGrpSpPr/>
              <p:nvPr/>
            </p:nvGrpSpPr>
            <p:grpSpPr>
              <a:xfrm>
                <a:off x="251520" y="3732098"/>
                <a:ext cx="2365360" cy="296416"/>
                <a:chOff x="350638" y="3645024"/>
                <a:chExt cx="2365360" cy="296416"/>
              </a:xfrm>
            </p:grpSpPr>
            <p:sp>
              <p:nvSpPr>
                <p:cNvPr id="346" name="Rectangle 151"/>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2022</a:t>
                  </a:r>
                </a:p>
              </p:txBody>
            </p:sp>
            <p:sp>
              <p:nvSpPr>
                <p:cNvPr id="347" name="Rectangle 152"/>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en-US" sz="900" b="1" kern="0" dirty="0" smtClean="0">
                      <a:solidFill>
                        <a:prstClr val="white"/>
                      </a:solidFill>
                      <a:latin typeface="David" panose="020E0502060401010101" pitchFamily="34" charset="-79"/>
                      <a:cs typeface="David" panose="020E0502060401010101" pitchFamily="34" charset="-79"/>
                    </a:rPr>
                    <a:t> - </a:t>
                  </a:r>
                  <a:r>
                    <a:rPr lang="he-IL" sz="900" b="1" kern="0" dirty="0" smtClean="0">
                      <a:solidFill>
                        <a:prstClr val="white"/>
                      </a:solidFill>
                      <a:latin typeface="David" panose="020E0502060401010101" pitchFamily="34" charset="-79"/>
                      <a:cs typeface="David" panose="020E0502060401010101" pitchFamily="34" charset="-79"/>
                    </a:rPr>
                    <a:t>9,203 </a:t>
                  </a:r>
                  <a:r>
                    <a:rPr lang="en-US" sz="900" b="1" kern="0" dirty="0" smtClean="0">
                      <a:solidFill>
                        <a:prstClr val="white"/>
                      </a:solidFill>
                      <a:latin typeface="David" panose="020E0502060401010101" pitchFamily="34" charset="-79"/>
                      <a:cs typeface="David" panose="020E0502060401010101" pitchFamily="34" charset="-79"/>
                    </a:rPr>
                    <a:t>Housing units for marketing</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2" name="Group 153"/>
              <p:cNvGrpSpPr/>
              <p:nvPr/>
            </p:nvGrpSpPr>
            <p:grpSpPr>
              <a:xfrm>
                <a:off x="251520" y="4130653"/>
                <a:ext cx="2365360" cy="296416"/>
                <a:chOff x="350638" y="4005125"/>
                <a:chExt cx="2365360" cy="296416"/>
              </a:xfrm>
            </p:grpSpPr>
            <p:sp>
              <p:nvSpPr>
                <p:cNvPr id="344" name="Rectangle 154"/>
                <p:cNvSpPr/>
                <p:nvPr/>
              </p:nvSpPr>
              <p:spPr>
                <a:xfrm>
                  <a:off x="2164096" y="4005125"/>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2023</a:t>
                  </a:r>
                </a:p>
              </p:txBody>
            </p:sp>
            <p:sp>
              <p:nvSpPr>
                <p:cNvPr id="345" name="Rectangle 155"/>
                <p:cNvSpPr/>
                <p:nvPr/>
              </p:nvSpPr>
              <p:spPr>
                <a:xfrm>
                  <a:off x="350638" y="4013509"/>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10,596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3" name="Group 156"/>
              <p:cNvGrpSpPr/>
              <p:nvPr/>
            </p:nvGrpSpPr>
            <p:grpSpPr>
              <a:xfrm>
                <a:off x="251520" y="4537593"/>
                <a:ext cx="2365360" cy="536024"/>
                <a:chOff x="350638" y="4373610"/>
                <a:chExt cx="2365360" cy="293053"/>
              </a:xfrm>
            </p:grpSpPr>
            <p:sp>
              <p:nvSpPr>
                <p:cNvPr id="342" name="Rectangle 157"/>
                <p:cNvSpPr/>
                <p:nvPr/>
              </p:nvSpPr>
              <p:spPr>
                <a:xfrm>
                  <a:off x="2164096" y="4378631"/>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2024 </a:t>
                  </a:r>
                </a:p>
                <a:p>
                  <a:pPr algn="ctr" defTabSz="829452">
                    <a:defRPr/>
                  </a:pPr>
                  <a:r>
                    <a:rPr lang="he-IL" sz="1270" b="1" kern="0" dirty="0">
                      <a:solidFill>
                        <a:prstClr val="white"/>
                      </a:solidFill>
                      <a:latin typeface="David" panose="020E0502060401010101" pitchFamily="34" charset="-79"/>
                      <a:cs typeface="David" panose="020E0502060401010101" pitchFamily="34" charset="-79"/>
                    </a:rPr>
                    <a:t>ואילך</a:t>
                  </a:r>
                </a:p>
              </p:txBody>
            </p:sp>
            <p:sp>
              <p:nvSpPr>
                <p:cNvPr id="343" name="Rectangle 158"/>
                <p:cNvSpPr/>
                <p:nvPr/>
              </p:nvSpPr>
              <p:spPr>
                <a:xfrm>
                  <a:off x="350638" y="4373610"/>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7,500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4" name="Group 165"/>
              <p:cNvGrpSpPr/>
              <p:nvPr/>
            </p:nvGrpSpPr>
            <p:grpSpPr>
              <a:xfrm>
                <a:off x="251520" y="3333543"/>
                <a:ext cx="2365360" cy="296416"/>
                <a:chOff x="350638" y="3645024"/>
                <a:chExt cx="2365360" cy="296416"/>
              </a:xfrm>
            </p:grpSpPr>
            <p:sp>
              <p:nvSpPr>
                <p:cNvPr id="340" name="Rectangle 166"/>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2021</a:t>
                  </a:r>
                </a:p>
              </p:txBody>
            </p:sp>
            <p:sp>
              <p:nvSpPr>
                <p:cNvPr id="341" name="Rectangle 167"/>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900" b="1" kern="0" dirty="0">
                      <a:solidFill>
                        <a:prstClr val="white"/>
                      </a:solidFill>
                      <a:latin typeface="David" panose="020E0502060401010101" pitchFamily="34" charset="-79"/>
                      <a:cs typeface="David" panose="020E0502060401010101" pitchFamily="34" charset="-79"/>
                    </a:rPr>
                    <a:t>5,400 </a:t>
                  </a:r>
                  <a:r>
                    <a:rPr lang="en-US" sz="900" b="1" kern="0" dirty="0" smtClean="0">
                      <a:solidFill>
                        <a:prstClr val="white"/>
                      </a:solidFill>
                      <a:latin typeface="David" panose="020E0502060401010101" pitchFamily="34" charset="-79"/>
                      <a:cs typeface="David" panose="020E0502060401010101" pitchFamily="34" charset="-79"/>
                    </a:rPr>
                    <a:t>Housing units for marketing </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5" name="Group 168"/>
              <p:cNvGrpSpPr/>
              <p:nvPr/>
            </p:nvGrpSpPr>
            <p:grpSpPr>
              <a:xfrm>
                <a:off x="251520" y="2934988"/>
                <a:ext cx="2365360" cy="296416"/>
                <a:chOff x="350638" y="3645024"/>
                <a:chExt cx="2365360" cy="296416"/>
              </a:xfrm>
            </p:grpSpPr>
            <p:sp>
              <p:nvSpPr>
                <p:cNvPr id="338" name="Rectangle 169"/>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2020</a:t>
                  </a:r>
                </a:p>
              </p:txBody>
            </p:sp>
            <p:sp>
              <p:nvSpPr>
                <p:cNvPr id="339" name="Rectangle 170"/>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en-US" sz="900" b="1" kern="0" dirty="0" smtClean="0">
                      <a:solidFill>
                        <a:prstClr val="white"/>
                      </a:solidFill>
                      <a:latin typeface="David" panose="020E0502060401010101" pitchFamily="34" charset="-79"/>
                      <a:cs typeface="David" panose="020E0502060401010101" pitchFamily="34" charset="-79"/>
                    </a:rPr>
                    <a:t> </a:t>
                  </a:r>
                  <a:r>
                    <a:rPr lang="he-IL" sz="900" b="1" kern="0" dirty="0" smtClean="0">
                      <a:solidFill>
                        <a:prstClr val="white"/>
                      </a:solidFill>
                      <a:latin typeface="David" panose="020E0502060401010101" pitchFamily="34" charset="-79"/>
                      <a:cs typeface="David" panose="020E0502060401010101" pitchFamily="34" charset="-79"/>
                    </a:rPr>
                    <a:t>5,775 </a:t>
                  </a:r>
                  <a:r>
                    <a:rPr lang="en-US" sz="900" b="1" kern="0" dirty="0" smtClean="0">
                      <a:solidFill>
                        <a:prstClr val="white"/>
                      </a:solidFill>
                      <a:latin typeface="David" panose="020E0502060401010101" pitchFamily="34" charset="-79"/>
                      <a:cs typeface="David" panose="020E0502060401010101" pitchFamily="34" charset="-79"/>
                    </a:rPr>
                    <a:t>Housing units for marketing</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6" name="Group 171"/>
              <p:cNvGrpSpPr/>
              <p:nvPr/>
            </p:nvGrpSpPr>
            <p:grpSpPr>
              <a:xfrm>
                <a:off x="251520" y="2536433"/>
                <a:ext cx="2365360" cy="296416"/>
                <a:chOff x="350638" y="3645024"/>
                <a:chExt cx="2365360" cy="296416"/>
              </a:xfrm>
            </p:grpSpPr>
            <p:sp>
              <p:nvSpPr>
                <p:cNvPr id="336" name="Rectangle 172"/>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2019</a:t>
                  </a:r>
                </a:p>
              </p:txBody>
            </p:sp>
            <p:sp>
              <p:nvSpPr>
                <p:cNvPr id="337" name="Rectangle 173"/>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900" b="1" kern="0" dirty="0">
                      <a:solidFill>
                        <a:prstClr val="white"/>
                      </a:solidFill>
                      <a:latin typeface="David" panose="020E0502060401010101" pitchFamily="34" charset="-79"/>
                      <a:cs typeface="David" panose="020E0502060401010101" pitchFamily="34" charset="-79"/>
                    </a:rPr>
                    <a:t>4,708 </a:t>
                  </a:r>
                  <a:r>
                    <a:rPr lang="en-US" sz="900" b="1" kern="0" dirty="0" smtClean="0">
                      <a:solidFill>
                        <a:prstClr val="white"/>
                      </a:solidFill>
                      <a:latin typeface="David" panose="020E0502060401010101" pitchFamily="34" charset="-79"/>
                      <a:cs typeface="David" panose="020E0502060401010101" pitchFamily="34" charset="-79"/>
                    </a:rPr>
                    <a:t>Housing units for marketing </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7" name="Group 174"/>
              <p:cNvGrpSpPr/>
              <p:nvPr/>
            </p:nvGrpSpPr>
            <p:grpSpPr>
              <a:xfrm>
                <a:off x="251520" y="2137878"/>
                <a:ext cx="2365360" cy="296416"/>
                <a:chOff x="350638" y="3645024"/>
                <a:chExt cx="2365360" cy="296416"/>
              </a:xfrm>
            </p:grpSpPr>
            <p:sp>
              <p:nvSpPr>
                <p:cNvPr id="334" name="Rectangle 175"/>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2018</a:t>
                  </a:r>
                </a:p>
              </p:txBody>
            </p:sp>
            <p:sp>
              <p:nvSpPr>
                <p:cNvPr id="335" name="Rectangle 176"/>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8,776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8" name="Group 177"/>
              <p:cNvGrpSpPr/>
              <p:nvPr/>
            </p:nvGrpSpPr>
            <p:grpSpPr>
              <a:xfrm>
                <a:off x="251520" y="1739323"/>
                <a:ext cx="2365360" cy="296416"/>
                <a:chOff x="350638" y="3645024"/>
                <a:chExt cx="2365360" cy="296416"/>
              </a:xfrm>
            </p:grpSpPr>
            <p:sp>
              <p:nvSpPr>
                <p:cNvPr id="332" name="Rectangle 178"/>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2017</a:t>
                  </a:r>
                </a:p>
              </p:txBody>
            </p:sp>
            <p:sp>
              <p:nvSpPr>
                <p:cNvPr id="333" name="Rectangle 179"/>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rtl="0">
                    <a:defRPr/>
                  </a:pPr>
                  <a:r>
                    <a:rPr lang="en-US" sz="900" b="1" kern="0" dirty="0" smtClean="0">
                      <a:solidFill>
                        <a:prstClr val="white"/>
                      </a:solidFill>
                      <a:latin typeface="David" panose="020E0502060401010101" pitchFamily="34" charset="-79"/>
                      <a:cs typeface="David" panose="020E0502060401010101" pitchFamily="34" charset="-79"/>
                    </a:rPr>
                    <a:t> Housing units for marketing </a:t>
                  </a:r>
                  <a:r>
                    <a:rPr lang="he-IL" sz="900" b="1" kern="0" dirty="0" smtClean="0">
                      <a:solidFill>
                        <a:prstClr val="white"/>
                      </a:solidFill>
                      <a:latin typeface="David" panose="020E0502060401010101" pitchFamily="34" charset="-79"/>
                      <a:cs typeface="David" panose="020E0502060401010101" pitchFamily="34" charset="-79"/>
                    </a:rPr>
                    <a:t>4,904</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9" name="Group 180"/>
              <p:cNvGrpSpPr/>
              <p:nvPr/>
            </p:nvGrpSpPr>
            <p:grpSpPr>
              <a:xfrm>
                <a:off x="251520" y="1340768"/>
                <a:ext cx="2365360" cy="296416"/>
                <a:chOff x="350638" y="3645024"/>
                <a:chExt cx="2365360" cy="296416"/>
              </a:xfrm>
            </p:grpSpPr>
            <p:sp>
              <p:nvSpPr>
                <p:cNvPr id="330" name="Rectangle 181"/>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2016</a:t>
                  </a:r>
                </a:p>
              </p:txBody>
            </p:sp>
            <p:sp>
              <p:nvSpPr>
                <p:cNvPr id="331" name="Rectangle 182"/>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rtl="0">
                    <a:defRPr/>
                  </a:pPr>
                  <a:r>
                    <a:rPr lang="en-US" sz="900" b="1" kern="0" dirty="0" smtClean="0">
                      <a:solidFill>
                        <a:prstClr val="white"/>
                      </a:solidFill>
                      <a:latin typeface="David" panose="020E0502060401010101" pitchFamily="34" charset="-79"/>
                      <a:cs typeface="David" panose="020E0502060401010101" pitchFamily="34" charset="-79"/>
                    </a:rPr>
                    <a:t> Housing units for marketing 4,000</a:t>
                  </a:r>
                  <a:endParaRPr lang="he-IL" sz="900" b="1" kern="0" dirty="0">
                    <a:solidFill>
                      <a:prstClr val="white"/>
                    </a:solidFill>
                    <a:latin typeface="David" panose="020E0502060401010101" pitchFamily="34" charset="-79"/>
                    <a:cs typeface="David" panose="020E0502060401010101" pitchFamily="34" charset="-79"/>
                  </a:endParaRPr>
                </a:p>
              </p:txBody>
            </p:sp>
          </p:grpSp>
        </p:grpSp>
      </p:grpSp>
      <p:sp>
        <p:nvSpPr>
          <p:cNvPr id="108" name="TextBox 107"/>
          <p:cNvSpPr txBox="1"/>
          <p:nvPr/>
        </p:nvSpPr>
        <p:spPr>
          <a:xfrm>
            <a:off x="5004048" y="332656"/>
            <a:ext cx="3816424" cy="523220"/>
          </a:xfrm>
          <a:prstGeom prst="rect">
            <a:avLst/>
          </a:prstGeom>
          <a:solidFill>
            <a:srgbClr val="00B0F0"/>
          </a:solidFill>
        </p:spPr>
        <p:txBody>
          <a:bodyPr wrap="square" rtlCol="0">
            <a:spAutoFit/>
          </a:bodyPr>
          <a:lstStyle/>
          <a:p>
            <a:pPr algn="l"/>
            <a:r>
              <a:rPr lang="en-US" sz="2800" dirty="0" smtClean="0">
                <a:solidFill>
                  <a:schemeClr val="bg1"/>
                </a:solidFill>
              </a:rPr>
              <a:t>Evacuation of IDF camps</a:t>
            </a:r>
            <a:endParaRPr lang="en-US" sz="2800" dirty="0">
              <a:solidFill>
                <a:schemeClr val="bg1"/>
              </a:solidFill>
            </a:endParaRPr>
          </a:p>
        </p:txBody>
      </p:sp>
      <p:sp>
        <p:nvSpPr>
          <p:cNvPr id="109" name="TextBox 108"/>
          <p:cNvSpPr txBox="1"/>
          <p:nvPr/>
        </p:nvSpPr>
        <p:spPr>
          <a:xfrm>
            <a:off x="7380312" y="1988840"/>
            <a:ext cx="1008112" cy="261610"/>
          </a:xfrm>
          <a:prstGeom prst="rect">
            <a:avLst/>
          </a:prstGeom>
          <a:solidFill>
            <a:srgbClr val="C00000"/>
          </a:solidFill>
        </p:spPr>
        <p:txBody>
          <a:bodyPr wrap="square" rtlCol="0">
            <a:spAutoFit/>
          </a:bodyPr>
          <a:lstStyle/>
          <a:p>
            <a:pPr algn="ctr"/>
            <a:r>
              <a:rPr lang="en-US" sz="1100" b="1" dirty="0" err="1" smtClean="0">
                <a:solidFill>
                  <a:schemeClr val="bg1"/>
                </a:solidFill>
                <a:latin typeface="Arial Unicode MS" pitchFamily="34" charset="-128"/>
                <a:ea typeface="Arial Unicode MS" pitchFamily="34" charset="-128"/>
                <a:cs typeface="Arial Unicode MS" pitchFamily="34" charset="-128"/>
              </a:rPr>
              <a:t>Syrkin</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
        <p:nvSpPr>
          <p:cNvPr id="110" name="TextBox 109"/>
          <p:cNvSpPr txBox="1"/>
          <p:nvPr/>
        </p:nvSpPr>
        <p:spPr>
          <a:xfrm>
            <a:off x="5652120" y="3789040"/>
            <a:ext cx="1008112" cy="430887"/>
          </a:xfrm>
          <a:prstGeom prst="rect">
            <a:avLst/>
          </a:prstGeom>
          <a:solidFill>
            <a:srgbClr val="C00000"/>
          </a:solidFill>
        </p:spPr>
        <p:txBody>
          <a:bodyPr wrap="square" rtlCol="0">
            <a:spAutoFit/>
          </a:bodyPr>
          <a:lstStyle/>
          <a:p>
            <a:pPr algn="ctr"/>
            <a:r>
              <a:rPr lang="en-US" sz="1100" b="1" dirty="0" smtClean="0">
                <a:solidFill>
                  <a:schemeClr val="bg1"/>
                </a:solidFill>
                <a:latin typeface="Arial Unicode MS" pitchFamily="34" charset="-128"/>
                <a:ea typeface="Arial Unicode MS" pitchFamily="34" charset="-128"/>
                <a:cs typeface="Arial Unicode MS" pitchFamily="34" charset="-128"/>
              </a:rPr>
              <a:t>Tel </a:t>
            </a:r>
            <a:r>
              <a:rPr lang="en-US" sz="1100" b="1" dirty="0" err="1" smtClean="0">
                <a:solidFill>
                  <a:schemeClr val="bg1"/>
                </a:solidFill>
                <a:latin typeface="Arial Unicode MS" pitchFamily="34" charset="-128"/>
                <a:ea typeface="Arial Unicode MS" pitchFamily="34" charset="-128"/>
                <a:cs typeface="Arial Unicode MS" pitchFamily="34" charset="-128"/>
              </a:rPr>
              <a:t>Hashomer</a:t>
            </a:r>
            <a:endParaRPr lang="he-IL" sz="1100" b="1" dirty="0">
              <a:solidFill>
                <a:schemeClr val="bg1"/>
              </a:solidFill>
              <a:latin typeface="Arial Unicode MS" pitchFamily="34" charset="-128"/>
              <a:ea typeface="Arial Unicode MS" pitchFamily="34" charset="-128"/>
              <a:cs typeface="Arial Unicode MS" pitchFamily="34" charset="-128"/>
            </a:endParaRPr>
          </a:p>
        </p:txBody>
      </p:sp>
      <p:sp>
        <p:nvSpPr>
          <p:cNvPr id="111" name="TextBox 110"/>
          <p:cNvSpPr txBox="1"/>
          <p:nvPr/>
        </p:nvSpPr>
        <p:spPr>
          <a:xfrm>
            <a:off x="5364088" y="5013176"/>
            <a:ext cx="1008112" cy="261610"/>
          </a:xfrm>
          <a:prstGeom prst="rect">
            <a:avLst/>
          </a:prstGeom>
          <a:solidFill>
            <a:srgbClr val="C00000"/>
          </a:solidFill>
          <a:ln>
            <a:solidFill>
              <a:schemeClr val="bg1">
                <a:lumMod val="95000"/>
              </a:schemeClr>
            </a:solidFill>
          </a:ln>
        </p:spPr>
        <p:txBody>
          <a:bodyPr wrap="square" rtlCol="0">
            <a:spAutoFit/>
          </a:bodyPr>
          <a:lstStyle/>
          <a:p>
            <a:pPr algn="ctr" rtl="0"/>
            <a:r>
              <a:rPr lang="en-US" sz="1100" b="1" dirty="0" err="1" smtClean="0">
                <a:solidFill>
                  <a:schemeClr val="bg1"/>
                </a:solidFill>
                <a:latin typeface="Arial Unicode MS" pitchFamily="34" charset="-128"/>
                <a:ea typeface="Arial Unicode MS" pitchFamily="34" charset="-128"/>
                <a:cs typeface="Arial Unicode MS" pitchFamily="34" charset="-128"/>
              </a:rPr>
              <a:t>Syrkin</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
        <p:nvSpPr>
          <p:cNvPr id="113" name="TextBox 112"/>
          <p:cNvSpPr txBox="1"/>
          <p:nvPr/>
        </p:nvSpPr>
        <p:spPr>
          <a:xfrm>
            <a:off x="4788024" y="2060848"/>
            <a:ext cx="1080120" cy="276999"/>
          </a:xfrm>
          <a:prstGeom prst="rect">
            <a:avLst/>
          </a:prstGeom>
          <a:solidFill>
            <a:srgbClr val="C00000"/>
          </a:solidFill>
        </p:spPr>
        <p:txBody>
          <a:bodyPr wrap="square" rtlCol="0">
            <a:spAutoFit/>
          </a:bodyPr>
          <a:lstStyle/>
          <a:p>
            <a:pPr algn="l" rtl="0"/>
            <a:r>
              <a:rPr lang="en-US" sz="1200" dirty="0" err="1" smtClean="0">
                <a:solidFill>
                  <a:schemeClr val="bg1"/>
                </a:solidFill>
              </a:rPr>
              <a:t>Machlef</a:t>
            </a:r>
            <a:r>
              <a:rPr lang="en-US" sz="1200" dirty="0" smtClean="0">
                <a:solidFill>
                  <a:schemeClr val="bg1"/>
                </a:solidFill>
              </a:rPr>
              <a:t> camp</a:t>
            </a:r>
            <a:endParaRPr lang="en-US" sz="1200" dirty="0">
              <a:solidFill>
                <a:schemeClr val="bg1"/>
              </a:solidFill>
            </a:endParaRPr>
          </a:p>
        </p:txBody>
      </p:sp>
      <p:sp>
        <p:nvSpPr>
          <p:cNvPr id="114" name="TextBox 113"/>
          <p:cNvSpPr txBox="1"/>
          <p:nvPr/>
        </p:nvSpPr>
        <p:spPr>
          <a:xfrm>
            <a:off x="4283968" y="1268760"/>
            <a:ext cx="936104" cy="369332"/>
          </a:xfrm>
          <a:prstGeom prst="rect">
            <a:avLst/>
          </a:prstGeom>
          <a:solidFill>
            <a:srgbClr val="C00000"/>
          </a:solidFill>
          <a:ln>
            <a:solidFill>
              <a:schemeClr val="bg1">
                <a:lumMod val="95000"/>
              </a:schemeClr>
            </a:solidFill>
          </a:ln>
        </p:spPr>
        <p:txBody>
          <a:bodyPr wrap="square" rtlCol="0">
            <a:spAutoFit/>
          </a:bodyPr>
          <a:lstStyle/>
          <a:p>
            <a:pPr algn="l" rtl="0"/>
            <a:r>
              <a:rPr lang="en-US" sz="1100" b="1" dirty="0" err="1" smtClean="0">
                <a:solidFill>
                  <a:schemeClr val="bg1"/>
                </a:solidFill>
                <a:latin typeface="Arial Unicode MS" pitchFamily="34" charset="-128"/>
                <a:ea typeface="Arial Unicode MS" pitchFamily="34" charset="-128"/>
                <a:cs typeface="Arial Unicode MS" pitchFamily="34" charset="-128"/>
              </a:rPr>
              <a:t>Sde</a:t>
            </a:r>
            <a:r>
              <a:rPr lang="en-US" dirty="0" smtClean="0"/>
              <a:t> </a:t>
            </a:r>
            <a:r>
              <a:rPr lang="en-US" sz="1100" b="1" dirty="0" err="1" smtClean="0">
                <a:solidFill>
                  <a:schemeClr val="bg1"/>
                </a:solidFill>
                <a:latin typeface="Arial Unicode MS" pitchFamily="34" charset="-128"/>
                <a:ea typeface="Arial Unicode MS" pitchFamily="34" charset="-128"/>
                <a:cs typeface="Arial Unicode MS" pitchFamily="34" charset="-128"/>
              </a:rPr>
              <a:t>Dov</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071752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pic>
        <p:nvPicPr>
          <p:cNvPr id="108" name="Picture 7" descr="C:\Users\muli.spiegel\AppData\Local\Microsoft\Windows\Temporary Internet Files\Content.IE5\BSGAOZPW\____ _1 - ______ _____ _____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33" y="1142888"/>
            <a:ext cx="8070505" cy="5702691"/>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p:cNvSpPr txBox="1"/>
          <p:nvPr/>
        </p:nvSpPr>
        <p:spPr>
          <a:xfrm>
            <a:off x="2743110" y="395845"/>
            <a:ext cx="2939287" cy="594906"/>
          </a:xfrm>
          <a:prstGeom prst="rect">
            <a:avLst/>
          </a:prstGeom>
          <a:solidFill>
            <a:srgbClr val="73C3DF"/>
          </a:solidFill>
        </p:spPr>
        <p:txBody>
          <a:bodyPr wrap="square" rtlCol="1">
            <a:spAutoFit/>
          </a:bodyPr>
          <a:lstStyle/>
          <a:p>
            <a:pPr algn="ctr"/>
            <a:r>
              <a:rPr lang="en-US" sz="3266" b="1" dirty="0" err="1" smtClean="0">
                <a:solidFill>
                  <a:schemeClr val="bg1"/>
                </a:solidFill>
                <a:latin typeface="Arial Unicode MS" pitchFamily="34" charset="-128"/>
                <a:ea typeface="Arial Unicode MS" pitchFamily="34" charset="-128"/>
                <a:cs typeface="Arial Unicode MS" pitchFamily="34" charset="-128"/>
              </a:rPr>
              <a:t>Tzrifin</a:t>
            </a:r>
            <a:r>
              <a:rPr lang="en-US" sz="3266" b="1" dirty="0" smtClean="0">
                <a:solidFill>
                  <a:schemeClr val="bg1"/>
                </a:solidFill>
                <a:latin typeface="Arial Unicode MS" pitchFamily="34" charset="-128"/>
                <a:ea typeface="Arial Unicode MS" pitchFamily="34" charset="-128"/>
                <a:cs typeface="Arial Unicode MS" pitchFamily="34" charset="-128"/>
              </a:rPr>
              <a:t> camp</a:t>
            </a:r>
            <a:endParaRPr lang="he-IL" sz="3266" b="1" dirty="0">
              <a:solidFill>
                <a:schemeClr val="bg1"/>
              </a:solidFill>
              <a:latin typeface="Arial Unicode MS" pitchFamily="34" charset="-128"/>
              <a:ea typeface="Arial Unicode MS" pitchFamily="34" charset="-128"/>
              <a:cs typeface="Arial Unicode MS" pitchFamily="34" charset="-128"/>
            </a:endParaRPr>
          </a:p>
        </p:txBody>
      </p:sp>
      <p:sp>
        <p:nvSpPr>
          <p:cNvPr id="6" name="TextBox 5"/>
          <p:cNvSpPr txBox="1"/>
          <p:nvPr/>
        </p:nvSpPr>
        <p:spPr>
          <a:xfrm>
            <a:off x="5436096" y="404664"/>
            <a:ext cx="3385392" cy="461665"/>
          </a:xfrm>
          <a:prstGeom prst="rect">
            <a:avLst/>
          </a:prstGeom>
          <a:solidFill>
            <a:srgbClr val="00B0F0"/>
          </a:solidFill>
        </p:spPr>
        <p:txBody>
          <a:bodyPr wrap="square" rtlCol="0">
            <a:spAutoFit/>
          </a:bodyPr>
          <a:lstStyle/>
          <a:p>
            <a:pPr algn="l"/>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val="2951226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sp>
        <p:nvSpPr>
          <p:cNvPr id="4" name="TextBox 3"/>
          <p:cNvSpPr txBox="1"/>
          <p:nvPr/>
        </p:nvSpPr>
        <p:spPr>
          <a:xfrm>
            <a:off x="1959300" y="395845"/>
            <a:ext cx="3723097" cy="523220"/>
          </a:xfrm>
          <a:prstGeom prst="rect">
            <a:avLst/>
          </a:prstGeom>
          <a:solidFill>
            <a:srgbClr val="73C3DF"/>
          </a:solidFill>
        </p:spPr>
        <p:txBody>
          <a:bodyPr wrap="square" rtlCol="1">
            <a:spAutoFit/>
          </a:bodyPr>
          <a:lstStyle/>
          <a:p>
            <a:pPr algn="ctr"/>
            <a:r>
              <a:rPr lang="en-US" sz="2800" b="1" dirty="0" smtClean="0">
                <a:solidFill>
                  <a:schemeClr val="bg1"/>
                </a:solidFill>
                <a:latin typeface="Arial Unicode MS" pitchFamily="34" charset="-128"/>
                <a:ea typeface="Arial Unicode MS" pitchFamily="34" charset="-128"/>
                <a:cs typeface="Arial Unicode MS" pitchFamily="34" charset="-128"/>
              </a:rPr>
              <a:t>Tel </a:t>
            </a:r>
            <a:r>
              <a:rPr lang="en-US" sz="2800" b="1" dirty="0" err="1" smtClean="0">
                <a:solidFill>
                  <a:schemeClr val="bg1"/>
                </a:solidFill>
                <a:latin typeface="Arial Unicode MS" pitchFamily="34" charset="-128"/>
                <a:ea typeface="Arial Unicode MS" pitchFamily="34" charset="-128"/>
                <a:cs typeface="Arial Unicode MS" pitchFamily="34" charset="-128"/>
              </a:rPr>
              <a:t>Hashomer</a:t>
            </a:r>
            <a:r>
              <a:rPr lang="en-US" sz="2800" b="1" dirty="0" smtClean="0">
                <a:solidFill>
                  <a:schemeClr val="bg1"/>
                </a:solidFill>
                <a:latin typeface="Arial Unicode MS" pitchFamily="34" charset="-128"/>
                <a:ea typeface="Arial Unicode MS" pitchFamily="34" charset="-128"/>
                <a:cs typeface="Arial Unicode MS" pitchFamily="34" charset="-128"/>
              </a:rPr>
              <a:t> camp</a:t>
            </a:r>
            <a:endParaRPr lang="he-IL" sz="2800" b="1" dirty="0">
              <a:solidFill>
                <a:schemeClr val="bg1"/>
              </a:solidFill>
              <a:latin typeface="Arial Unicode MS" pitchFamily="34" charset="-128"/>
              <a:ea typeface="Arial Unicode MS" pitchFamily="34" charset="-128"/>
              <a:cs typeface="Arial Unicode MS" pitchFamily="34" charset="-128"/>
            </a:endParaRPr>
          </a:p>
        </p:txBody>
      </p:sp>
      <p:pic>
        <p:nvPicPr>
          <p:cNvPr id="5" name="Picture 2" descr="C:\Users\muli.spiegel\AppData\Local\Microsoft\Windows\Temporary Internet Files\Content.IE5\BSGAOZPW\____ _3 - ______ _____ __ ____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68" y="1186346"/>
            <a:ext cx="7968734" cy="5639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9624" y="404664"/>
            <a:ext cx="3384376" cy="461665"/>
          </a:xfrm>
          <a:prstGeom prst="rect">
            <a:avLst/>
          </a:prstGeom>
          <a:solidFill>
            <a:srgbClr val="00B0F0"/>
          </a:solidFill>
        </p:spPr>
        <p:txBody>
          <a:bodyPr wrap="square" rtlCol="0">
            <a:spAutoFit/>
          </a:bodyPr>
          <a:lstStyle/>
          <a:p>
            <a:pPr algn="l"/>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val="1793240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sp>
        <p:nvSpPr>
          <p:cNvPr id="4" name="TextBox 3"/>
          <p:cNvSpPr txBox="1"/>
          <p:nvPr/>
        </p:nvSpPr>
        <p:spPr>
          <a:xfrm>
            <a:off x="2743110" y="395845"/>
            <a:ext cx="2939287" cy="594906"/>
          </a:xfrm>
          <a:prstGeom prst="rect">
            <a:avLst/>
          </a:prstGeom>
          <a:solidFill>
            <a:srgbClr val="73C3DF"/>
          </a:solidFill>
        </p:spPr>
        <p:txBody>
          <a:bodyPr wrap="square" rtlCol="1">
            <a:spAutoFit/>
          </a:bodyPr>
          <a:lstStyle/>
          <a:p>
            <a:pPr algn="ctr" rtl="0"/>
            <a:r>
              <a:rPr lang="en-US" sz="3266" b="1" dirty="0" err="1" smtClean="0">
                <a:solidFill>
                  <a:schemeClr val="bg1"/>
                </a:solidFill>
                <a:latin typeface="Arial Unicode MS" pitchFamily="34" charset="-128"/>
                <a:ea typeface="Arial Unicode MS" pitchFamily="34" charset="-128"/>
                <a:cs typeface="Arial Unicode MS" pitchFamily="34" charset="-128"/>
              </a:rPr>
              <a:t>Syrkin</a:t>
            </a:r>
            <a:r>
              <a:rPr lang="en-US" sz="3266" b="1" dirty="0" smtClean="0">
                <a:solidFill>
                  <a:schemeClr val="bg1"/>
                </a:solidFill>
                <a:latin typeface="Arial Unicode MS" pitchFamily="34" charset="-128"/>
                <a:ea typeface="Arial Unicode MS" pitchFamily="34" charset="-128"/>
                <a:cs typeface="Arial Unicode MS" pitchFamily="34" charset="-128"/>
              </a:rPr>
              <a:t> camp - </a:t>
            </a:r>
            <a:endParaRPr lang="he-IL" sz="3266" b="1" dirty="0">
              <a:solidFill>
                <a:schemeClr val="bg1"/>
              </a:solidFill>
              <a:latin typeface="Arial Unicode MS" pitchFamily="34" charset="-128"/>
              <a:ea typeface="Arial Unicode MS" pitchFamily="34" charset="-128"/>
              <a:cs typeface="Arial Unicode MS" pitchFamily="34" charset="-128"/>
            </a:endParaRPr>
          </a:p>
        </p:txBody>
      </p:sp>
      <p:pic>
        <p:nvPicPr>
          <p:cNvPr id="5" name="Picture 2" descr="C:\Users\muli.spiegel\AppData\Local\Microsoft\Windows\Temporary Internet Files\Content.IE5\08JZ8RAC\____ _2 - ______ _____ _____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208301"/>
            <a:ext cx="7987134" cy="5649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80112" y="476672"/>
            <a:ext cx="3419872" cy="461665"/>
          </a:xfrm>
          <a:prstGeom prst="rect">
            <a:avLst/>
          </a:prstGeom>
          <a:solidFill>
            <a:srgbClr val="00B0F0"/>
          </a:solidFill>
        </p:spPr>
        <p:txBody>
          <a:bodyPr wrap="square" rtlCol="0">
            <a:spAutoFit/>
          </a:bodyPr>
          <a:lstStyle/>
          <a:p>
            <a:pPr algn="l" rtl="0"/>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val="2458320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43808" y="620688"/>
            <a:ext cx="3816424" cy="504825"/>
          </a:xfrm>
        </p:spPr>
        <p:txBody>
          <a:bodyPr/>
          <a:lstStyle/>
          <a:p>
            <a:r>
              <a:rPr lang="en-US" sz="3000" dirty="0" smtClean="0">
                <a:solidFill>
                  <a:srgbClr val="DA6004"/>
                </a:solidFill>
                <a:effectLst>
                  <a:outerShdw blurRad="38100" dist="38100" dir="2700000" algn="tl">
                    <a:srgbClr val="000000">
                      <a:alpha val="43137"/>
                    </a:srgbClr>
                  </a:outerShdw>
                </a:effectLst>
                <a:latin typeface="Tahoma" pitchFamily="34" charset="0"/>
                <a:ea typeface="Tahoma" pitchFamily="34" charset="0"/>
                <a:cs typeface="Tahoma" pitchFamily="34" charset="0"/>
              </a:rPr>
              <a:t>Major Activities</a:t>
            </a:r>
            <a:endParaRPr lang="he-IL" dirty="0"/>
          </a:p>
        </p:txBody>
      </p:sp>
      <p:grpSp>
        <p:nvGrpSpPr>
          <p:cNvPr id="3" name="קבוצה 3"/>
          <p:cNvGrpSpPr/>
          <p:nvPr/>
        </p:nvGrpSpPr>
        <p:grpSpPr>
          <a:xfrm>
            <a:off x="306697" y="1196754"/>
            <a:ext cx="8441768" cy="1224137"/>
            <a:chOff x="0" y="-251767"/>
            <a:chExt cx="6923370" cy="1426681"/>
          </a:xfrm>
        </p:grpSpPr>
        <p:sp>
          <p:nvSpPr>
            <p:cNvPr id="5" name="מלבן מעוגל 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מלבן 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400" b="1" dirty="0" smtClean="0">
                  <a:solidFill>
                    <a:prstClr val="white"/>
                  </a:solidFill>
                  <a:cs typeface="Arial" panose="020B0604020202020204" pitchFamily="34" charset="0"/>
                </a:rPr>
                <a:t>Land Allocation for Housing and Employment (in the Tender)</a:t>
              </a:r>
            </a:p>
            <a:p>
              <a:pPr lvl="0" algn="ctr" defTabSz="1600200" rtl="0">
                <a:spcBef>
                  <a:spcPct val="0"/>
                </a:spcBef>
                <a:defRPr/>
              </a:pPr>
              <a:r>
                <a:rPr lang="en-US" sz="2000" b="1" dirty="0" smtClean="0">
                  <a:solidFill>
                    <a:prstClr val="white"/>
                  </a:solidFill>
                  <a:cs typeface="Arial" panose="020B0604020202020204" pitchFamily="34" charset="0"/>
                </a:rPr>
                <a:t>Planning, development, marketing, registration</a:t>
              </a: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4" name="קבוצה 9"/>
          <p:cNvGrpSpPr/>
          <p:nvPr/>
        </p:nvGrpSpPr>
        <p:grpSpPr>
          <a:xfrm>
            <a:off x="323530" y="2492957"/>
            <a:ext cx="8441768" cy="1584177"/>
            <a:chOff x="0" y="-251767"/>
            <a:chExt cx="6923370" cy="1594526"/>
          </a:xfrm>
        </p:grpSpPr>
        <p:sp>
          <p:nvSpPr>
            <p:cNvPr id="11" name="מלבן מעוגל 10"/>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מלבן 11"/>
            <p:cNvSpPr/>
            <p:nvPr/>
          </p:nvSpPr>
          <p:spPr>
            <a:xfrm>
              <a:off x="118112" y="-168194"/>
              <a:ext cx="6628090" cy="1510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20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lvl="0" algn="l" rtl="0">
                <a:defRPr/>
              </a:pPr>
              <a:r>
                <a:rPr lang="en-US" b="1" dirty="0" smtClean="0">
                  <a:solidFill>
                    <a:prstClr val="white"/>
                  </a:solidFill>
                  <a:cs typeface="Arial" panose="020B0604020202020204" pitchFamily="34" charset="0"/>
                </a:rPr>
                <a:t>Land allocations for designated uses (exempt from tender)</a:t>
              </a:r>
            </a:p>
            <a:p>
              <a:pPr lvl="0" algn="l" rtl="0">
                <a:defRPr/>
              </a:pPr>
              <a:r>
                <a:rPr lang="en-US" dirty="0" smtClean="0">
                  <a:solidFill>
                    <a:prstClr val="white"/>
                  </a:solidFill>
                  <a:cs typeface="Arial" panose="020B0604020202020204" pitchFamily="34" charset="0"/>
                </a:rPr>
                <a:t>Additional rights and applications to owners of rights, infrastructure, rural and agricultural sector, local authorities and within the framework of a designated policy</a:t>
              </a:r>
              <a:endParaRPr kumimoji="0" lang="he-IL" b="0"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marL="0" marR="0" lvl="0" indent="0" algn="ctr" defTabSz="1600200" rtl="0" eaLnBrk="1" fontAlgn="auto" latinLnBrk="0" hangingPunct="1">
                <a:lnSpc>
                  <a:spcPct val="100000"/>
                </a:lnSpc>
                <a:spcBef>
                  <a:spcPct val="0"/>
                </a:spcBef>
                <a:spcAft>
                  <a:spcPts val="0"/>
                </a:spcAft>
                <a:buClrTx/>
                <a:buSzTx/>
                <a:buFontTx/>
                <a:buNone/>
                <a:tabLst/>
                <a:defRPr/>
              </a:pP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7" name="קבוצה 12"/>
          <p:cNvGrpSpPr/>
          <p:nvPr/>
        </p:nvGrpSpPr>
        <p:grpSpPr>
          <a:xfrm>
            <a:off x="4710584" y="4005064"/>
            <a:ext cx="1949648" cy="1281906"/>
            <a:chOff x="4145652" y="1391046"/>
            <a:chExt cx="1949648" cy="1281906"/>
          </a:xfrm>
        </p:grpSpPr>
        <p:sp>
          <p:nvSpPr>
            <p:cNvPr id="14" name="מלבן מעוגל 13"/>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smtClean="0">
                  <a:solidFill>
                    <a:prstClr val="white"/>
                  </a:solidFill>
                  <a:cs typeface="Arial" panose="020B0604020202020204" pitchFamily="34" charset="0"/>
                </a:rPr>
                <a:t>Regulation of registration, transfer of ownership</a:t>
              </a:r>
            </a:p>
            <a:p>
              <a:pPr lvl="0" algn="l" rtl="0">
                <a:defRPr/>
              </a:pPr>
              <a:r>
                <a:rPr lang="en-US" sz="1600" b="1" dirty="0" smtClean="0">
                  <a:solidFill>
                    <a:prstClr val="white"/>
                  </a:solidFill>
                  <a:cs typeface="Arial" panose="020B0604020202020204" pitchFamily="34" charset="0"/>
                </a:rPr>
                <a:t>And the expropriations</a:t>
              </a:r>
              <a:endParaRPr kumimoji="0" lang="he-IL"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5" name="מלבן 14"/>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 name="קבוצה 21"/>
          <p:cNvGrpSpPr/>
          <p:nvPr/>
        </p:nvGrpSpPr>
        <p:grpSpPr>
          <a:xfrm>
            <a:off x="6732241" y="4005064"/>
            <a:ext cx="1949648" cy="1281906"/>
            <a:chOff x="4145652" y="1391046"/>
            <a:chExt cx="1949648" cy="1281906"/>
          </a:xfrm>
        </p:grpSpPr>
        <p:sp>
          <p:nvSpPr>
            <p:cNvPr id="23" name="מלבן מעוגל 22"/>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smtClean="0">
                  <a:solidFill>
                    <a:prstClr val="white"/>
                  </a:solidFill>
                  <a:cs typeface="Arial" panose="020B0604020202020204" pitchFamily="34" charset="0"/>
                </a:rPr>
                <a:t>Information (asset book, past transactions, planning situation, GIS)</a:t>
              </a:r>
              <a:endParaRPr kumimoji="0" lang="he-IL" sz="11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4" name="מלבן 23"/>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 name="קבוצה 24"/>
          <p:cNvGrpSpPr/>
          <p:nvPr/>
        </p:nvGrpSpPr>
        <p:grpSpPr>
          <a:xfrm rot="20463715">
            <a:off x="622798" y="5294413"/>
            <a:ext cx="1949648" cy="1281906"/>
            <a:chOff x="4145652" y="1391046"/>
            <a:chExt cx="1949648" cy="1281906"/>
          </a:xfrm>
        </p:grpSpPr>
        <p:sp>
          <p:nvSpPr>
            <p:cNvPr id="27" name="מלבן 26"/>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מלבן מעוגל 25"/>
            <p:cNvSpPr/>
            <p:nvPr/>
          </p:nvSpPr>
          <p:spPr>
            <a:xfrm>
              <a:off x="4145652" y="1391046"/>
              <a:ext cx="1949648" cy="1281906"/>
            </a:xfrm>
            <a:prstGeom prst="roundRect">
              <a:avLst>
                <a:gd name="adj" fmla="val 10000"/>
              </a:avLst>
            </a:prstGeom>
            <a:solidFill>
              <a:schemeClr val="accent1">
                <a:lumMod val="60000"/>
                <a:lumOff val="40000"/>
                <a:alpha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400" b="1" dirty="0" smtClean="0">
                  <a:solidFill>
                    <a:prstClr val="white"/>
                  </a:solidFill>
                  <a:cs typeface="Arial" panose="020B0604020202020204" pitchFamily="34" charset="0"/>
                </a:rPr>
                <a:t>Service to rights holders</a:t>
              </a:r>
              <a:endParaRPr kumimoji="0" lang="he-IL" sz="2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10" name="קבוצה 18"/>
          <p:cNvGrpSpPr/>
          <p:nvPr/>
        </p:nvGrpSpPr>
        <p:grpSpPr>
          <a:xfrm>
            <a:off x="323548" y="3933056"/>
            <a:ext cx="4367531" cy="1353914"/>
            <a:chOff x="366508" y="728736"/>
            <a:chExt cx="4039281" cy="1353914"/>
          </a:xfrm>
        </p:grpSpPr>
        <p:sp>
          <p:nvSpPr>
            <p:cNvPr id="20" name="מלבן מעוגל 19"/>
            <p:cNvSpPr/>
            <p:nvPr/>
          </p:nvSpPr>
          <p:spPr>
            <a:xfrm>
              <a:off x="366508" y="800744"/>
              <a:ext cx="3981181" cy="1281906"/>
            </a:xfrm>
            <a:prstGeom prst="roundRect">
              <a:avLst>
                <a:gd name="adj" fmla="val 10000"/>
              </a:avLst>
            </a:prstGeom>
            <a:ln>
              <a:solidFill>
                <a:schemeClr val="lt1">
                  <a:hueOff val="0"/>
                  <a:satOff val="0"/>
                  <a:lumOff val="0"/>
                  <a:alpha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b="1" dirty="0" smtClean="0">
                  <a:solidFill>
                    <a:prstClr val="white"/>
                  </a:solidFill>
                  <a:cs typeface="Arial" panose="020B0604020202020204" pitchFamily="34" charset="0"/>
                </a:rPr>
                <a:t>Protection of the land and enforcement (removal of intruders and nuisances)</a:t>
              </a:r>
              <a:endParaRPr kumimoji="0" lang="he-IL"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1" name="מלבן 20"/>
            <p:cNvSpPr/>
            <p:nvPr/>
          </p:nvSpPr>
          <p:spPr>
            <a:xfrm>
              <a:off x="499700" y="728736"/>
              <a:ext cx="3906089"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he-IL" sz="5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406528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לחצן פעולה: אחורה או הקודם 41">
            <a:hlinkClick r:id="" action="ppaction://noaction" highlightClick="1"/>
          </p:cNvPr>
          <p:cNvSpPr/>
          <p:nvPr/>
        </p:nvSpPr>
        <p:spPr>
          <a:xfrm>
            <a:off x="467544" y="6237312"/>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grpSp>
        <p:nvGrpSpPr>
          <p:cNvPr id="2" name="קבוצה 23"/>
          <p:cNvGrpSpPr/>
          <p:nvPr/>
        </p:nvGrpSpPr>
        <p:grpSpPr>
          <a:xfrm>
            <a:off x="251520" y="764703"/>
            <a:ext cx="8712968" cy="792089"/>
            <a:chOff x="0" y="-251767"/>
            <a:chExt cx="6923370" cy="1426681"/>
          </a:xfrm>
        </p:grpSpPr>
        <p:sp>
          <p:nvSpPr>
            <p:cNvPr id="25" name="מלבן מעוגל 2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מלבן 25"/>
            <p:cNvSpPr/>
            <p:nvPr/>
          </p:nvSpPr>
          <p:spPr>
            <a:xfrm>
              <a:off x="79526" y="-168195"/>
              <a:ext cx="6789365" cy="1343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rtl="0">
                <a:defRPr/>
              </a:pPr>
              <a:r>
                <a:rPr lang="en-US" sz="2400" b="1" dirty="0" smtClean="0">
                  <a:solidFill>
                    <a:prstClr val="white"/>
                  </a:solidFill>
                </a:rPr>
                <a:t>Land allocations for designated uses (exempt from tender)</a:t>
              </a:r>
              <a:endParaRPr lang="he-IL" sz="1600" b="1" dirty="0">
                <a:solidFill>
                  <a:prstClr val="white"/>
                </a:solidFill>
              </a:endParaRPr>
            </a:p>
          </p:txBody>
        </p:sp>
      </p:grpSp>
      <p:grpSp>
        <p:nvGrpSpPr>
          <p:cNvPr id="3" name="קבוצה 28"/>
          <p:cNvGrpSpPr/>
          <p:nvPr/>
        </p:nvGrpSpPr>
        <p:grpSpPr>
          <a:xfrm>
            <a:off x="4644008" y="1628800"/>
            <a:ext cx="4320480" cy="1440160"/>
            <a:chOff x="4112338" y="1428592"/>
            <a:chExt cx="1949648" cy="1281907"/>
          </a:xfrm>
        </p:grpSpPr>
        <p:sp>
          <p:nvSpPr>
            <p:cNvPr id="30" name="מלבן מעוגל 29"/>
            <p:cNvSpPr/>
            <p:nvPr/>
          </p:nvSpPr>
          <p:spPr>
            <a:xfrm>
              <a:off x="4112338" y="1428592"/>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2800" b="1" dirty="0" smtClean="0">
                  <a:solidFill>
                    <a:prstClr val="white"/>
                  </a:solidFill>
                  <a:cs typeface="Arial" panose="020B0604020202020204" pitchFamily="34" charset="0"/>
                </a:rPr>
                <a:t>Rights holders</a:t>
              </a:r>
            </a:p>
            <a:p>
              <a:pPr lvl="0" algn="ctr">
                <a:defRPr/>
              </a:pPr>
              <a:r>
                <a:rPr lang="en-US" sz="1400" b="1" dirty="0" smtClean="0">
                  <a:solidFill>
                    <a:prstClr val="white"/>
                  </a:solidFill>
                  <a:cs typeface="Arial" panose="020B0604020202020204" pitchFamily="34" charset="0"/>
                </a:rPr>
                <a:t>Construction additions, rezoning and utilization, completion plots, long-term lease and employment / </a:t>
              </a:r>
              <a:r>
                <a:rPr lang="en-US" sz="1400" b="1" dirty="0" err="1" smtClean="0">
                  <a:solidFill>
                    <a:prstClr val="white"/>
                  </a:solidFill>
                  <a:cs typeface="Arial" panose="020B0604020202020204" pitchFamily="34" charset="0"/>
                </a:rPr>
                <a:t>Palmach</a:t>
              </a:r>
              <a:r>
                <a:rPr lang="en-US" sz="1400" b="1" dirty="0" smtClean="0">
                  <a:solidFill>
                    <a:prstClr val="white"/>
                  </a:solidFill>
                  <a:cs typeface="Arial" panose="020B0604020202020204" pitchFamily="34" charset="0"/>
                </a:rPr>
                <a:t> transactions in a </a:t>
              </a:r>
              <a:r>
                <a:rPr lang="en-US" sz="1400" b="1" dirty="0" err="1" smtClean="0">
                  <a:solidFill>
                    <a:prstClr val="white"/>
                  </a:solidFill>
                  <a:cs typeface="Arial" panose="020B0604020202020204" pitchFamily="34" charset="0"/>
                </a:rPr>
                <a:t>moshav</a:t>
              </a:r>
              <a:r>
                <a:rPr lang="en-US" sz="1400" b="1" dirty="0" smtClean="0">
                  <a:solidFill>
                    <a:prstClr val="white"/>
                  </a:solidFill>
                  <a:cs typeface="Arial" panose="020B0604020202020204" pitchFamily="34" charset="0"/>
                </a:rPr>
                <a:t> / kibbutz</a:t>
              </a:r>
              <a:endParaRPr kumimoji="0" lang="he-IL"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1" name="מלבן 30"/>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4" name="קבוצה 40"/>
          <p:cNvGrpSpPr/>
          <p:nvPr/>
        </p:nvGrpSpPr>
        <p:grpSpPr>
          <a:xfrm>
            <a:off x="4644008" y="3068960"/>
            <a:ext cx="4320480" cy="1008112"/>
            <a:chOff x="4139045" y="1428592"/>
            <a:chExt cx="1949648" cy="1291774"/>
          </a:xfrm>
        </p:grpSpPr>
        <p:sp>
          <p:nvSpPr>
            <p:cNvPr id="49" name="מלבן מעוגל 48"/>
            <p:cNvSpPr/>
            <p:nvPr/>
          </p:nvSpPr>
          <p:spPr>
            <a:xfrm>
              <a:off x="4139045" y="1438458"/>
              <a:ext cx="1949648" cy="12819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2200" b="1" dirty="0" smtClean="0">
                  <a:solidFill>
                    <a:prstClr val="white"/>
                  </a:solidFill>
                  <a:cs typeface="Arial" panose="020B0604020202020204" pitchFamily="34" charset="0"/>
                </a:rPr>
                <a:t>Infrastructure factors</a:t>
              </a:r>
            </a:p>
            <a:p>
              <a:pPr algn="l" rtl="0">
                <a:defRPr/>
              </a:pPr>
              <a:r>
                <a:rPr lang="en-US" sz="1100" b="1" dirty="0" err="1" smtClean="0">
                  <a:solidFill>
                    <a:prstClr val="white"/>
                  </a:solidFill>
                  <a:cs typeface="Arial" panose="020B0604020202020204" pitchFamily="34" charset="0"/>
                </a:rPr>
                <a:t>Mekorot</a:t>
              </a:r>
              <a:r>
                <a:rPr lang="en-US" sz="1100" b="1" dirty="0" smtClean="0">
                  <a:solidFill>
                    <a:prstClr val="white"/>
                  </a:solidFill>
                  <a:cs typeface="Arial" panose="020B0604020202020204" pitchFamily="34" charset="0"/>
                </a:rPr>
                <a:t>,, the Israel Electric Corporation, the IAA, </a:t>
              </a:r>
            </a:p>
            <a:p>
              <a:pPr lvl="0" algn="l" rtl="0">
                <a:defRPr/>
              </a:pPr>
              <a:r>
                <a:rPr lang="en-US" sz="1400" b="1" dirty="0" smtClean="0">
                  <a:solidFill>
                    <a:prstClr val="white"/>
                  </a:solidFill>
                  <a:cs typeface="Arial" panose="020B0604020202020204" pitchFamily="34" charset="0"/>
                </a:rPr>
                <a:t>,Israel Railways , Israel Natural Gas Lines, BAZAN</a:t>
              </a: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0" name="מלבן 49"/>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 name="קבוצה 32"/>
          <p:cNvGrpSpPr/>
          <p:nvPr/>
        </p:nvGrpSpPr>
        <p:grpSpPr>
          <a:xfrm>
            <a:off x="251519" y="3068960"/>
            <a:ext cx="4392488" cy="1152128"/>
            <a:chOff x="4138775" y="1177393"/>
            <a:chExt cx="1949648" cy="1458013"/>
          </a:xfrm>
        </p:grpSpPr>
        <p:sp>
          <p:nvSpPr>
            <p:cNvPr id="36" name="מלבן 35"/>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 name="מלבן מעוגל 33"/>
            <p:cNvSpPr/>
            <p:nvPr/>
          </p:nvSpPr>
          <p:spPr>
            <a:xfrm>
              <a:off x="4138775" y="1177393"/>
              <a:ext cx="1949648" cy="128190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defRPr/>
              </a:pPr>
              <a:r>
                <a:rPr lang="en-US" sz="2400" b="1" dirty="0" smtClean="0">
                  <a:solidFill>
                    <a:prstClr val="white"/>
                  </a:solidFill>
                  <a:cs typeface="Arial" panose="020B0604020202020204" pitchFamily="34" charset="0"/>
                </a:rPr>
                <a:t>Others </a:t>
              </a:r>
            </a:p>
            <a:p>
              <a:pPr lvl="0" algn="ctr" rtl="0">
                <a:defRPr/>
              </a:pPr>
              <a:r>
                <a:rPr lang="en-US" sz="1200" b="1" dirty="0" smtClean="0">
                  <a:solidFill>
                    <a:prstClr val="white"/>
                  </a:solidFill>
                  <a:cs typeface="Arial" panose="020B0604020202020204" pitchFamily="34" charset="0"/>
                </a:rPr>
                <a:t>Local authorities, higher education institutions, government ministries, government companies and corporations, and the Military Police</a:t>
              </a:r>
              <a:endParaRPr kumimoji="0" lang="he-IL" sz="12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grpSp>
      <p:grpSp>
        <p:nvGrpSpPr>
          <p:cNvPr id="6" name="קבוצה 50"/>
          <p:cNvGrpSpPr/>
          <p:nvPr/>
        </p:nvGrpSpPr>
        <p:grpSpPr>
          <a:xfrm>
            <a:off x="251520" y="1628799"/>
            <a:ext cx="4392488" cy="1614006"/>
            <a:chOff x="4177098" y="1198758"/>
            <a:chExt cx="1949648" cy="1436648"/>
          </a:xfrm>
        </p:grpSpPr>
        <p:sp>
          <p:nvSpPr>
            <p:cNvPr id="52" name="מלבן מעוגל 51"/>
            <p:cNvSpPr/>
            <p:nvPr/>
          </p:nvSpPr>
          <p:spPr>
            <a:xfrm>
              <a:off x="4177098" y="1198758"/>
              <a:ext cx="1949648" cy="128190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defRPr/>
              </a:pPr>
              <a:r>
                <a:rPr lang="en-US" sz="3200" b="1" dirty="0" smtClean="0">
                  <a:solidFill>
                    <a:prstClr val="white"/>
                  </a:solidFill>
                  <a:cs typeface="Arial" panose="020B0604020202020204" pitchFamily="34" charset="0"/>
                </a:rPr>
                <a:t>For new lessees</a:t>
              </a:r>
            </a:p>
            <a:p>
              <a:pPr lvl="0" algn="ctr">
                <a:defRPr/>
              </a:pPr>
              <a:r>
                <a:rPr lang="en-US" sz="1400" b="1" dirty="0" smtClean="0">
                  <a:solidFill>
                    <a:prstClr val="white"/>
                  </a:solidFill>
                  <a:cs typeface="Arial" panose="020B0604020202020204" pitchFamily="34" charset="0"/>
                </a:rPr>
                <a:t>Housing, industry and tourism, rural and agricultural sector, by virtue of historical rights, as part of the return of agricultural land</a:t>
              </a: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3" name="מלבן 52"/>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aphicFrame>
        <p:nvGraphicFramePr>
          <p:cNvPr id="46" name="Diagram 6"/>
          <p:cNvGraphicFramePr>
            <a:graphicFrameLocks/>
          </p:cNvGraphicFramePr>
          <p:nvPr>
            <p:extLst/>
          </p:nvPr>
        </p:nvGraphicFramePr>
        <p:xfrm>
          <a:off x="323528" y="4797152"/>
          <a:ext cx="8532440"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קבוצה 54"/>
          <p:cNvGrpSpPr/>
          <p:nvPr/>
        </p:nvGrpSpPr>
        <p:grpSpPr>
          <a:xfrm>
            <a:off x="323528" y="4221088"/>
            <a:ext cx="8521383" cy="432048"/>
            <a:chOff x="6619" y="0"/>
            <a:chExt cx="768959" cy="1224135"/>
          </a:xfrm>
        </p:grpSpPr>
        <p:sp>
          <p:nvSpPr>
            <p:cNvPr id="56" name="מלבן מעוגל 55"/>
            <p:cNvSpPr/>
            <p:nvPr/>
          </p:nvSpPr>
          <p:spPr>
            <a:xfrm>
              <a:off x="6619" y="0"/>
              <a:ext cx="768959" cy="1224135"/>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מלבן 56"/>
            <p:cNvSpPr/>
            <p:nvPr/>
          </p:nvSpPr>
          <p:spPr>
            <a:xfrm>
              <a:off x="29141" y="22522"/>
              <a:ext cx="723915" cy="11790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marR="0" lvl="0" indent="0" algn="ctr" defTabSz="711200" rtl="1"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48" name="Title 9"/>
          <p:cNvSpPr>
            <a:spLocks noGrp="1"/>
          </p:cNvSpPr>
          <p:nvPr>
            <p:ph type="title"/>
          </p:nvPr>
        </p:nvSpPr>
        <p:spPr>
          <a:xfrm>
            <a:off x="1187624" y="4149080"/>
            <a:ext cx="7416824" cy="504825"/>
          </a:xfrm>
          <a:ln>
            <a:noFill/>
          </a:ln>
        </p:spPr>
        <p:txBody>
          <a:bodyPr/>
          <a:lstStyle/>
          <a:p>
            <a:pPr algn="ctr" rtl="1"/>
            <a:r>
              <a:rPr lang="en-US" sz="1800" dirty="0" smtClean="0">
                <a:solidFill>
                  <a:schemeClr val="tx1"/>
                </a:solidFill>
                <a:latin typeface="Tahoma" pitchFamily="34" charset="0"/>
                <a:ea typeface="Tahoma" pitchFamily="34" charset="0"/>
                <a:cs typeface="+mn-cs"/>
              </a:rPr>
              <a:t>The process of approving a transaction exempt from a tender</a:t>
            </a:r>
            <a:endParaRPr lang="he-IL" sz="1800" b="1" dirty="0" smtClean="0">
              <a:solidFill>
                <a:schemeClr val="tx1"/>
              </a:solidFill>
              <a:latin typeface="Tahoma" pitchFamily="34" charset="0"/>
              <a:ea typeface="Tahoma" pitchFamily="34" charset="0"/>
              <a:cs typeface="+mn-cs"/>
            </a:endParaRPr>
          </a:p>
        </p:txBody>
      </p:sp>
      <p:sp>
        <p:nvSpPr>
          <p:cNvPr id="23" name="Oval 530"/>
          <p:cNvSpPr/>
          <p:nvPr/>
        </p:nvSpPr>
        <p:spPr>
          <a:xfrm>
            <a:off x="4522850" y="3284984"/>
            <a:ext cx="98300" cy="131066"/>
          </a:xfrm>
          <a:prstGeom prst="ellipse">
            <a:avLst/>
          </a:prstGeom>
          <a:solidFill>
            <a:srgbClr val="336699"/>
          </a:solidFill>
          <a:ln w="25400" cap="flat" cmpd="sng" algn="ctr">
            <a:solidFill>
              <a:schemeClr val="bg1">
                <a:lumMod val="50000"/>
              </a:schemeClr>
            </a:solidFill>
            <a:prstDash val="solid"/>
          </a:ln>
          <a:effectLst/>
        </p:spPr>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sysClr val="windowText" lastClr="000000">
                  <a:lumMod val="75000"/>
                  <a:lumOff val="25000"/>
                </a:sys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67314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1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כותרת 1"/>
          <p:cNvSpPr>
            <a:spLocks noGrp="1"/>
          </p:cNvSpPr>
          <p:nvPr>
            <p:ph type="title"/>
          </p:nvPr>
        </p:nvSpPr>
        <p:spPr>
          <a:xfrm>
            <a:off x="1392857" y="331887"/>
            <a:ext cx="7571631" cy="936873"/>
          </a:xfrm>
        </p:spPr>
        <p:txBody>
          <a:bodyPr rtlCol="1">
            <a:normAutofit/>
          </a:bodyPr>
          <a:lstStyle/>
          <a:p>
            <a:pPr algn="l" fontAlgn="auto">
              <a:spcAft>
                <a:spcPts val="0"/>
              </a:spcAft>
              <a:defRPr/>
            </a:pPr>
            <a:r>
              <a:rPr lang="en-US" sz="4000" dirty="0" smtClean="0">
                <a:solidFill>
                  <a:schemeClr val="tx2">
                    <a:lumMod val="75000"/>
                  </a:schemeClr>
                </a:solidFill>
                <a:latin typeface="Tahoma" pitchFamily="34" charset="0"/>
                <a:cs typeface="Tahoma" pitchFamily="34" charset="0"/>
              </a:rPr>
              <a:t>Challenges and work plan</a:t>
            </a:r>
            <a:endParaRPr lang="he-IL" sz="4000" b="1" dirty="0" smtClean="0">
              <a:solidFill>
                <a:schemeClr val="tx2">
                  <a:lumMod val="75000"/>
                </a:schemeClr>
              </a:solidFill>
              <a:latin typeface="Tahoma" pitchFamily="34" charset="0"/>
              <a:cs typeface="Tahoma" pitchFamily="34" charset="0"/>
            </a:endParaRPr>
          </a:p>
        </p:txBody>
      </p:sp>
      <p:graphicFrame>
        <p:nvGraphicFramePr>
          <p:cNvPr id="8" name="מציין מיקום תוכן 7"/>
          <p:cNvGraphicFramePr>
            <a:graphicFrameLocks noGrp="1"/>
          </p:cNvGraphicFramePr>
          <p:nvPr>
            <p:ph idx="1"/>
            <p:extLst>
              <p:ext uri="{D42A27DB-BD31-4B8C-83A1-F6EECF244321}">
                <p14:modId xmlns:p14="http://schemas.microsoft.com/office/powerpoint/2010/main" val="1690458350"/>
              </p:ext>
            </p:extLst>
          </p:nvPr>
        </p:nvGraphicFramePr>
        <p:xfrm>
          <a:off x="417512" y="1052736"/>
          <a:ext cx="8639299" cy="5446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9210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11560" y="2679501"/>
            <a:ext cx="7886700" cy="1325563"/>
          </a:xfrm>
        </p:spPr>
        <p:txBody>
          <a:bodyPr/>
          <a:lstStyle/>
          <a:p>
            <a:pPr algn="ctr"/>
            <a:r>
              <a:rPr lang="en-US" altLang="he-IL" sz="4000" b="1" dirty="0" smtClean="0">
                <a:solidFill>
                  <a:schemeClr val="tx2">
                    <a:lumMod val="75000"/>
                  </a:schemeClr>
                </a:solidFill>
                <a:latin typeface="Tahoma" pitchFamily="34" charset="0"/>
                <a:ea typeface="Tahoma" pitchFamily="34" charset="0"/>
                <a:cs typeface="Tahoma" pitchFamily="34" charset="0"/>
              </a:rPr>
              <a:t>Thanks for listening!</a:t>
            </a:r>
            <a:endParaRPr lang="he-IL" altLang="he-IL" sz="4000" b="1" dirty="0">
              <a:solidFill>
                <a:schemeClr val="tx2">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45386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29</a:t>
            </a:fld>
            <a:endParaRPr lang="he-IL" dirty="0"/>
          </a:p>
        </p:txBody>
      </p:sp>
      <p:graphicFrame>
        <p:nvGraphicFramePr>
          <p:cNvPr id="8" name="תרשים 7"/>
          <p:cNvGraphicFramePr>
            <a:graphicFrameLocks/>
          </p:cNvGraphicFramePr>
          <p:nvPr>
            <p:extLst>
              <p:ext uri="{D42A27DB-BD31-4B8C-83A1-F6EECF244321}">
                <p14:modId xmlns:p14="http://schemas.microsoft.com/office/powerpoint/2010/main" val="4098481034"/>
              </p:ext>
            </p:extLst>
          </p:nvPr>
        </p:nvGraphicFramePr>
        <p:xfrm>
          <a:off x="323528" y="764704"/>
          <a:ext cx="8496944"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7988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www.orianit.edu-negev.gov.il/goldwter5/cp/homepage/Images/israelh.jpg"/>
          <p:cNvPicPr>
            <a:picLocks noChangeAspect="1" noChangeArrowheads="1"/>
          </p:cNvPicPr>
          <p:nvPr/>
        </p:nvPicPr>
        <p:blipFill>
          <a:blip r:embed="rId3" cstate="print">
            <a:duotone>
              <a:schemeClr val="bg2">
                <a:shade val="45000"/>
                <a:satMod val="135000"/>
              </a:schemeClr>
              <a:prstClr val="white"/>
            </a:duotone>
            <a:lum contrast="10000"/>
          </a:blip>
          <a:srcRect l="14357" t="797" b="1985"/>
          <a:stretch>
            <a:fillRect/>
          </a:stretch>
        </p:blipFill>
        <p:spPr bwMode="auto">
          <a:xfrm rot="5400000">
            <a:off x="1484295" y="-594810"/>
            <a:ext cx="5923890" cy="8748464"/>
          </a:xfrm>
          <a:prstGeom prst="rect">
            <a:avLst/>
          </a:prstGeom>
          <a:noFill/>
        </p:spPr>
      </p:pic>
      <p:sp>
        <p:nvSpPr>
          <p:cNvPr id="8" name="אליפסה 7"/>
          <p:cNvSpPr/>
          <p:nvPr/>
        </p:nvSpPr>
        <p:spPr>
          <a:xfrm>
            <a:off x="107504" y="1124744"/>
            <a:ext cx="4752528" cy="4608512"/>
          </a:xfrm>
          <a:prstGeom prst="ellipse">
            <a:avLst/>
          </a:prstGeom>
          <a:solidFill>
            <a:srgbClr val="F2F2F2">
              <a:alpha val="38824"/>
            </a:srgb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dirty="0">
              <a:solidFill>
                <a:prstClr val="white"/>
              </a:solidFill>
            </a:endParaRPr>
          </a:p>
        </p:txBody>
      </p:sp>
      <p:sp>
        <p:nvSpPr>
          <p:cNvPr id="7" name="אליפסה 6"/>
          <p:cNvSpPr/>
          <p:nvPr/>
        </p:nvSpPr>
        <p:spPr>
          <a:xfrm>
            <a:off x="1331640" y="2204864"/>
            <a:ext cx="2736303" cy="2351576"/>
          </a:xfrm>
          <a:prstGeom prst="ellipse">
            <a:avLst/>
          </a:prstGeom>
          <a:solidFill>
            <a:schemeClr val="bg1">
              <a:lumMod val="8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dirty="0">
              <a:solidFill>
                <a:prstClr val="white"/>
              </a:solidFill>
            </a:endParaRPr>
          </a:p>
        </p:txBody>
      </p:sp>
      <p:sp>
        <p:nvSpPr>
          <p:cNvPr id="2" name="כותרת 1"/>
          <p:cNvSpPr>
            <a:spLocks noGrp="1"/>
          </p:cNvSpPr>
          <p:nvPr>
            <p:ph type="title"/>
          </p:nvPr>
        </p:nvSpPr>
        <p:spPr>
          <a:xfrm>
            <a:off x="827584" y="188640"/>
            <a:ext cx="8229600" cy="490538"/>
          </a:xfrm>
        </p:spPr>
        <p:txBody>
          <a:bodyPr rtlCol="1">
            <a:normAutofit/>
          </a:bodyPr>
          <a:lstStyle/>
          <a:p>
            <a:pPr algn="ctr" fontAlgn="auto">
              <a:spcAft>
                <a:spcPts val="0"/>
              </a:spcAft>
              <a:defRPr/>
            </a:pPr>
            <a:r>
              <a:rPr lang="en-US" u="sng" dirty="0">
                <a:solidFill>
                  <a:schemeClr val="tx2">
                    <a:lumMod val="75000"/>
                  </a:schemeClr>
                </a:solidFill>
                <a:latin typeface="Tahoma" pitchFamily="34" charset="0"/>
                <a:cs typeface="Tahoma" pitchFamily="34" charset="0"/>
              </a:rPr>
              <a:t>Operating </a:t>
            </a:r>
            <a:r>
              <a:rPr lang="en-US" u="sng" dirty="0" smtClean="0">
                <a:solidFill>
                  <a:schemeClr val="tx2">
                    <a:lumMod val="75000"/>
                  </a:schemeClr>
                </a:solidFill>
                <a:latin typeface="Tahoma" pitchFamily="34" charset="0"/>
                <a:cs typeface="Tahoma" pitchFamily="34" charset="0"/>
              </a:rPr>
              <a:t>Environment</a:t>
            </a:r>
            <a:endParaRPr lang="he-IL" b="1" dirty="0" smtClean="0">
              <a:solidFill>
                <a:schemeClr val="tx2">
                  <a:lumMod val="75000"/>
                </a:schemeClr>
              </a:solidFill>
              <a:latin typeface="Tahoma" pitchFamily="34" charset="0"/>
              <a:cs typeface="Tahoma" pitchFamily="34" charset="0"/>
            </a:endParaRPr>
          </a:p>
        </p:txBody>
      </p:sp>
      <p:sp>
        <p:nvSpPr>
          <p:cNvPr id="4" name="אליפסה 3"/>
          <p:cNvSpPr/>
          <p:nvPr/>
        </p:nvSpPr>
        <p:spPr>
          <a:xfrm>
            <a:off x="1979712" y="3044272"/>
            <a:ext cx="1235813" cy="864096"/>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a:bodyPr>
          <a:lstStyle/>
          <a:p>
            <a:pPr algn="ctr" rtl="0">
              <a:defRPr/>
            </a:pPr>
            <a:r>
              <a:rPr lang="en-US" sz="2000" b="1" dirty="0" smtClean="0">
                <a:solidFill>
                  <a:prstClr val="white"/>
                </a:solidFill>
              </a:rPr>
              <a:t>ILA</a:t>
            </a:r>
            <a:r>
              <a:rPr lang="he-IL" sz="2000" b="1" dirty="0" smtClean="0">
                <a:solidFill>
                  <a:prstClr val="white"/>
                </a:solidFill>
              </a:rPr>
              <a:t> </a:t>
            </a:r>
            <a:endParaRPr lang="he-IL" sz="2000" b="1" dirty="0">
              <a:solidFill>
                <a:prstClr val="white"/>
              </a:solidFill>
            </a:endParaRPr>
          </a:p>
        </p:txBody>
      </p:sp>
      <p:sp>
        <p:nvSpPr>
          <p:cNvPr id="5" name="מלבן מעוגל 4"/>
          <p:cNvSpPr/>
          <p:nvPr/>
        </p:nvSpPr>
        <p:spPr>
          <a:xfrm>
            <a:off x="1547663" y="2612224"/>
            <a:ext cx="935731" cy="50405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62500" lnSpcReduction="20000"/>
          </a:bodyPr>
          <a:lstStyle/>
          <a:p>
            <a:pPr algn="ctr" rtl="0">
              <a:defRPr/>
            </a:pPr>
            <a:r>
              <a:rPr lang="en-US" sz="1600" b="1">
                <a:solidFill>
                  <a:srgbClr val="EEECE1">
                    <a:lumMod val="25000"/>
                  </a:srgbClr>
                </a:solidFill>
              </a:rPr>
              <a:t>Ministry of Construction</a:t>
            </a:r>
            <a:endParaRPr lang="en-US" sz="1600" b="1" dirty="0">
              <a:solidFill>
                <a:srgbClr val="EEECE1">
                  <a:lumMod val="25000"/>
                </a:srgbClr>
              </a:solidFill>
            </a:endParaRPr>
          </a:p>
        </p:txBody>
      </p:sp>
      <p:sp>
        <p:nvSpPr>
          <p:cNvPr id="6" name="מלבן מעוגל 5"/>
          <p:cNvSpPr/>
          <p:nvPr/>
        </p:nvSpPr>
        <p:spPr>
          <a:xfrm>
            <a:off x="3059832" y="3501008"/>
            <a:ext cx="1296143" cy="55137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55000" lnSpcReduction="20000"/>
          </a:bodyPr>
          <a:lstStyle/>
          <a:p>
            <a:pPr algn="ctr" rtl="0">
              <a:defRPr/>
            </a:pPr>
            <a:r>
              <a:rPr lang="en-US" sz="1400" b="1" dirty="0">
                <a:solidFill>
                  <a:srgbClr val="EEECE1">
                    <a:lumMod val="25000"/>
                  </a:srgbClr>
                </a:solidFill>
              </a:rPr>
              <a:t>Planning Administration (Ministry of the Interior)</a:t>
            </a:r>
            <a:endParaRPr lang="he-IL" sz="1400" b="1" dirty="0">
              <a:solidFill>
                <a:srgbClr val="EEECE1">
                  <a:lumMod val="25000"/>
                </a:srgbClr>
              </a:solidFill>
            </a:endParaRPr>
          </a:p>
        </p:txBody>
      </p:sp>
      <p:sp>
        <p:nvSpPr>
          <p:cNvPr id="9" name="מלבן מעוגל 8"/>
          <p:cNvSpPr/>
          <p:nvPr/>
        </p:nvSpPr>
        <p:spPr>
          <a:xfrm>
            <a:off x="2771800" y="5373216"/>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0000" lnSpcReduction="20000"/>
          </a:bodyPr>
          <a:lstStyle/>
          <a:p>
            <a:pPr algn="ctr" rtl="0">
              <a:defRPr/>
            </a:pPr>
            <a:r>
              <a:rPr lang="en-US" sz="1400" b="1" dirty="0" err="1" smtClean="0">
                <a:solidFill>
                  <a:srgbClr val="EEECE1">
                    <a:lumMod val="25000"/>
                  </a:srgbClr>
                </a:solidFill>
              </a:rPr>
              <a:t>Envierment</a:t>
            </a:r>
            <a:r>
              <a:rPr lang="en-US" sz="1400" b="1" dirty="0" smtClean="0">
                <a:solidFill>
                  <a:srgbClr val="EEECE1">
                    <a:lumMod val="25000"/>
                  </a:srgbClr>
                </a:solidFill>
              </a:rPr>
              <a:t> protection</a:t>
            </a:r>
            <a:endParaRPr lang="he-IL" sz="1400" b="1" dirty="0">
              <a:solidFill>
                <a:srgbClr val="EEECE1">
                  <a:lumMod val="25000"/>
                </a:srgbClr>
              </a:solidFill>
            </a:endParaRPr>
          </a:p>
        </p:txBody>
      </p:sp>
      <p:sp>
        <p:nvSpPr>
          <p:cNvPr id="10" name="מלבן 9"/>
          <p:cNvSpPr/>
          <p:nvPr/>
        </p:nvSpPr>
        <p:spPr>
          <a:xfrm>
            <a:off x="216024" y="4077072"/>
            <a:ext cx="4283968" cy="864096"/>
          </a:xfrm>
          <a:prstGeom prst="rect">
            <a:avLst/>
          </a:prstGeom>
          <a:noFill/>
        </p:spPr>
        <p:txBody>
          <a:bodyPr spcFirstLastPara="1" wrap="none">
            <a:prstTxWarp prst="textArchDown">
              <a:avLst>
                <a:gd name="adj" fmla="val 10119"/>
              </a:avLst>
            </a:prstTxWarp>
            <a:normAutofit/>
          </a:bodyPr>
          <a:lstStyle/>
          <a:p>
            <a:pPr algn="ctr" rtl="0">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Government ministries and national organizations</a:t>
            </a:r>
            <a:endParaRPr lang="he-IL"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מלבן מעוגל 10"/>
          <p:cNvSpPr/>
          <p:nvPr/>
        </p:nvSpPr>
        <p:spPr>
          <a:xfrm>
            <a:off x="107504" y="3356992"/>
            <a:ext cx="936103"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85000" lnSpcReduction="10000"/>
          </a:bodyPr>
          <a:lstStyle/>
          <a:p>
            <a:pPr algn="ctr" rtl="0">
              <a:defRPr/>
            </a:pPr>
            <a:r>
              <a:rPr lang="en-US" sz="1400" b="1" dirty="0" smtClean="0">
                <a:solidFill>
                  <a:srgbClr val="EEECE1">
                    <a:lumMod val="25000"/>
                  </a:srgbClr>
                </a:solidFill>
              </a:rPr>
              <a:t>Agriculture</a:t>
            </a:r>
            <a:endParaRPr lang="he-IL" sz="1400" b="1" dirty="0">
              <a:solidFill>
                <a:srgbClr val="EEECE1">
                  <a:lumMod val="25000"/>
                </a:srgbClr>
              </a:solidFill>
            </a:endParaRPr>
          </a:p>
        </p:txBody>
      </p:sp>
      <p:sp>
        <p:nvSpPr>
          <p:cNvPr id="12" name="מלבן מעוגל 11"/>
          <p:cNvSpPr/>
          <p:nvPr/>
        </p:nvSpPr>
        <p:spPr>
          <a:xfrm>
            <a:off x="179512" y="4293096"/>
            <a:ext cx="706457"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85000" lnSpcReduction="20000"/>
          </a:bodyPr>
          <a:lstStyle/>
          <a:p>
            <a:pPr algn="ctr" rtl="0">
              <a:defRPr/>
            </a:pPr>
            <a:r>
              <a:rPr lang="en-US" sz="1400" b="1" dirty="0" smtClean="0">
                <a:solidFill>
                  <a:srgbClr val="EEECE1">
                    <a:lumMod val="25000"/>
                  </a:srgbClr>
                </a:solidFill>
              </a:rPr>
              <a:t>Tourism</a:t>
            </a:r>
            <a:endParaRPr lang="he-IL" sz="1400" b="1" dirty="0">
              <a:solidFill>
                <a:srgbClr val="EEECE1">
                  <a:lumMod val="25000"/>
                </a:srgbClr>
              </a:solidFill>
            </a:endParaRPr>
          </a:p>
        </p:txBody>
      </p:sp>
      <p:sp>
        <p:nvSpPr>
          <p:cNvPr id="13" name="מלבן מעוגל 12"/>
          <p:cNvSpPr/>
          <p:nvPr/>
        </p:nvSpPr>
        <p:spPr>
          <a:xfrm>
            <a:off x="4211960" y="4077072"/>
            <a:ext cx="720080" cy="360040"/>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62500" lnSpcReduction="20000"/>
          </a:bodyPr>
          <a:lstStyle/>
          <a:p>
            <a:pPr algn="ctr" rtl="0">
              <a:defRPr/>
            </a:pPr>
            <a:r>
              <a:rPr lang="en-US" sz="1400" b="1" dirty="0" smtClean="0">
                <a:solidFill>
                  <a:srgbClr val="EEECE1">
                    <a:lumMod val="25000"/>
                  </a:srgbClr>
                </a:solidFill>
              </a:rPr>
              <a:t>Education</a:t>
            </a:r>
            <a:endParaRPr lang="he-IL" sz="1400" b="1" dirty="0">
              <a:solidFill>
                <a:srgbClr val="EEECE1">
                  <a:lumMod val="25000"/>
                </a:srgbClr>
              </a:solidFill>
            </a:endParaRPr>
          </a:p>
        </p:txBody>
      </p:sp>
      <p:sp>
        <p:nvSpPr>
          <p:cNvPr id="14" name="מלבן מעוגל 13"/>
          <p:cNvSpPr/>
          <p:nvPr/>
        </p:nvSpPr>
        <p:spPr>
          <a:xfrm>
            <a:off x="827584" y="1988840"/>
            <a:ext cx="1008112"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0000" lnSpcReduction="20000"/>
          </a:bodyPr>
          <a:lstStyle/>
          <a:p>
            <a:pPr algn="ctr" rtl="0">
              <a:defRPr/>
            </a:pPr>
            <a:r>
              <a:rPr lang="en-US" sz="1400" b="1" dirty="0" smtClean="0">
                <a:solidFill>
                  <a:srgbClr val="EEECE1">
                    <a:lumMod val="25000"/>
                  </a:srgbClr>
                </a:solidFill>
              </a:rPr>
              <a:t>National Infrastructure</a:t>
            </a:r>
            <a:endParaRPr lang="he-IL" sz="1400" b="1" dirty="0">
              <a:solidFill>
                <a:srgbClr val="EEECE1">
                  <a:lumMod val="25000"/>
                </a:srgbClr>
              </a:solidFill>
            </a:endParaRPr>
          </a:p>
        </p:txBody>
      </p:sp>
      <p:sp>
        <p:nvSpPr>
          <p:cNvPr id="15" name="מלבן מעוגל 14"/>
          <p:cNvSpPr/>
          <p:nvPr/>
        </p:nvSpPr>
        <p:spPr>
          <a:xfrm>
            <a:off x="2915816" y="1412776"/>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Defense</a:t>
            </a:r>
            <a:endParaRPr lang="he-IL" sz="1400" b="1" dirty="0">
              <a:solidFill>
                <a:srgbClr val="EEECE1">
                  <a:lumMod val="25000"/>
                </a:srgbClr>
              </a:solidFill>
            </a:endParaRPr>
          </a:p>
        </p:txBody>
      </p:sp>
      <p:sp>
        <p:nvSpPr>
          <p:cNvPr id="16" name="מלבן מעוגל 15"/>
          <p:cNvSpPr/>
          <p:nvPr/>
        </p:nvSpPr>
        <p:spPr>
          <a:xfrm>
            <a:off x="4355976" y="2420888"/>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a:solidFill>
                  <a:srgbClr val="EEECE1">
                    <a:lumMod val="25000"/>
                  </a:srgbClr>
                </a:solidFill>
              </a:rPr>
              <a:t>Industry and Trade</a:t>
            </a:r>
            <a:endParaRPr lang="he-IL" sz="1400" b="1" dirty="0">
              <a:solidFill>
                <a:srgbClr val="EEECE1">
                  <a:lumMod val="25000"/>
                </a:srgbClr>
              </a:solidFill>
            </a:endParaRPr>
          </a:p>
        </p:txBody>
      </p:sp>
      <p:sp>
        <p:nvSpPr>
          <p:cNvPr id="17" name="מלבן 16"/>
          <p:cNvSpPr/>
          <p:nvPr/>
        </p:nvSpPr>
        <p:spPr>
          <a:xfrm>
            <a:off x="1960603" y="3836360"/>
            <a:ext cx="1429957" cy="369332"/>
          </a:xfrm>
          <a:prstGeom prst="rect">
            <a:avLst/>
          </a:prstGeom>
          <a:noFill/>
        </p:spPr>
        <p:txBody>
          <a:bodyPr spcFirstLastPara="1">
            <a:prstTxWarp prst="textArchDown">
              <a:avLst/>
            </a:prstTxWarp>
            <a:normAutofit/>
          </a:bodyPr>
          <a:lstStyle/>
          <a:p>
            <a:pPr algn="ctr" rtl="0">
              <a:defRPr/>
            </a:pPr>
            <a:r>
              <a:rPr lang="he-IL" dirty="0">
                <a:ln w="18415" cmpd="sng">
                  <a:solidFill>
                    <a:srgbClr val="FFFFFF"/>
                  </a:solidFill>
                  <a:prstDash val="solid"/>
                </a:ln>
                <a:solidFill>
                  <a:srgbClr val="FFFFFF"/>
                </a:solidFill>
                <a:effectLst>
                  <a:outerShdw blurRad="63500" dir="3600000" algn="tl" rotWithShape="0">
                    <a:srgbClr val="000000">
                      <a:alpha val="70000"/>
                    </a:srgbClr>
                  </a:outerShdw>
                </a:effectLst>
              </a:rPr>
              <a:t>שותפים משולבים</a:t>
            </a:r>
          </a:p>
        </p:txBody>
      </p:sp>
      <p:sp>
        <p:nvSpPr>
          <p:cNvPr id="20" name="מלבן מעוגל 19"/>
          <p:cNvSpPr/>
          <p:nvPr/>
        </p:nvSpPr>
        <p:spPr>
          <a:xfrm>
            <a:off x="1835696" y="1484784"/>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Culture</a:t>
            </a:r>
            <a:endParaRPr lang="he-IL" sz="1400" b="1" dirty="0">
              <a:solidFill>
                <a:srgbClr val="EEECE1">
                  <a:lumMod val="25000"/>
                </a:srgbClr>
              </a:solidFill>
            </a:endParaRPr>
          </a:p>
        </p:txBody>
      </p:sp>
      <p:sp>
        <p:nvSpPr>
          <p:cNvPr id="22" name="מלבן מעוגל 21"/>
          <p:cNvSpPr/>
          <p:nvPr/>
        </p:nvSpPr>
        <p:spPr>
          <a:xfrm>
            <a:off x="6372200" y="5733256"/>
            <a:ext cx="1800200" cy="648072"/>
          </a:xfrm>
          <a:prstGeom prst="roundRect">
            <a:avLst/>
          </a:prstGeom>
          <a:solidFill>
            <a:schemeClr val="accent2">
              <a:lumMod val="75000"/>
            </a:schemeClr>
          </a:solidFill>
          <a:ln>
            <a:solidFill>
              <a:schemeClr val="accent2">
                <a:lumMod val="75000"/>
              </a:schemeClr>
            </a:solid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fontScale="85000" lnSpcReduction="10000"/>
          </a:bodyPr>
          <a:lstStyle/>
          <a:p>
            <a:pPr algn="ctr" rtl="0">
              <a:defRPr/>
            </a:pPr>
            <a:r>
              <a:rPr lang="en-US" b="1" dirty="0">
                <a:solidFill>
                  <a:prstClr val="white"/>
                </a:solidFill>
              </a:rPr>
              <a:t>Residents / businesses lessees</a:t>
            </a:r>
            <a:endParaRPr lang="he-IL" b="1" dirty="0">
              <a:solidFill>
                <a:prstClr val="white"/>
              </a:solidFill>
            </a:endParaRPr>
          </a:p>
        </p:txBody>
      </p:sp>
      <p:sp>
        <p:nvSpPr>
          <p:cNvPr id="18" name="מלבן מעוגל 17"/>
          <p:cNvSpPr/>
          <p:nvPr/>
        </p:nvSpPr>
        <p:spPr>
          <a:xfrm>
            <a:off x="1331640" y="3476320"/>
            <a:ext cx="873486" cy="50405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85000" lnSpcReduction="10000"/>
          </a:bodyPr>
          <a:lstStyle/>
          <a:p>
            <a:pPr algn="ctr" rtl="0">
              <a:defRPr/>
            </a:pPr>
            <a:r>
              <a:rPr lang="en-US" sz="1600" b="1" dirty="0" smtClean="0">
                <a:solidFill>
                  <a:srgbClr val="EEECE1">
                    <a:lumMod val="25000"/>
                  </a:srgbClr>
                </a:solidFill>
              </a:rPr>
              <a:t>Treasury</a:t>
            </a:r>
            <a:endParaRPr lang="he-IL" sz="1600" b="1" dirty="0">
              <a:solidFill>
                <a:srgbClr val="EEECE1">
                  <a:lumMod val="25000"/>
                </a:srgbClr>
              </a:solidFill>
            </a:endParaRPr>
          </a:p>
        </p:txBody>
      </p:sp>
      <p:sp>
        <p:nvSpPr>
          <p:cNvPr id="19" name="מלבן מעוגל 18"/>
          <p:cNvSpPr/>
          <p:nvPr/>
        </p:nvSpPr>
        <p:spPr>
          <a:xfrm>
            <a:off x="2987824" y="2708920"/>
            <a:ext cx="1224136" cy="576064"/>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70000" lnSpcReduction="20000"/>
          </a:bodyPr>
          <a:lstStyle/>
          <a:p>
            <a:pPr algn="ctr" rtl="0">
              <a:defRPr/>
            </a:pPr>
            <a:r>
              <a:rPr lang="en-US" sz="1600" b="1" dirty="0" smtClean="0">
                <a:solidFill>
                  <a:srgbClr val="EEECE1">
                    <a:lumMod val="25000"/>
                  </a:srgbClr>
                </a:solidFill>
              </a:rPr>
              <a:t>Prime Minister’s Office</a:t>
            </a:r>
            <a:endParaRPr lang="he-IL" sz="1600" b="1" dirty="0">
              <a:solidFill>
                <a:srgbClr val="EEECE1">
                  <a:lumMod val="25000"/>
                </a:srgbClr>
              </a:solidFill>
            </a:endParaRPr>
          </a:p>
        </p:txBody>
      </p:sp>
      <p:sp>
        <p:nvSpPr>
          <p:cNvPr id="29" name="מלבן מעוגל 28"/>
          <p:cNvSpPr/>
          <p:nvPr/>
        </p:nvSpPr>
        <p:spPr>
          <a:xfrm>
            <a:off x="4427984" y="3140968"/>
            <a:ext cx="850473"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Health</a:t>
            </a:r>
            <a:endParaRPr lang="he-IL" sz="1400" b="1" dirty="0">
              <a:solidFill>
                <a:srgbClr val="EEECE1">
                  <a:lumMod val="25000"/>
                </a:srgbClr>
              </a:solidFill>
            </a:endParaRPr>
          </a:p>
        </p:txBody>
      </p:sp>
      <p:sp>
        <p:nvSpPr>
          <p:cNvPr id="30" name="מלבן מעוגל 29"/>
          <p:cNvSpPr/>
          <p:nvPr/>
        </p:nvSpPr>
        <p:spPr>
          <a:xfrm>
            <a:off x="1691680" y="5373216"/>
            <a:ext cx="706457"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smtClean="0">
                <a:solidFill>
                  <a:srgbClr val="EEECE1">
                    <a:lumMod val="25000"/>
                  </a:srgbClr>
                </a:solidFill>
              </a:rPr>
              <a:t>Social Services</a:t>
            </a:r>
            <a:endParaRPr lang="he-IL" sz="1400" b="1" dirty="0">
              <a:solidFill>
                <a:srgbClr val="EEECE1">
                  <a:lumMod val="25000"/>
                </a:srgbClr>
              </a:solidFill>
            </a:endParaRPr>
          </a:p>
        </p:txBody>
      </p:sp>
      <p:cxnSp>
        <p:nvCxnSpPr>
          <p:cNvPr id="33" name="Shape 32"/>
          <p:cNvCxnSpPr/>
          <p:nvPr/>
        </p:nvCxnSpPr>
        <p:spPr>
          <a:xfrm rot="16200000" flipH="1">
            <a:off x="3128169" y="2813844"/>
            <a:ext cx="2276475" cy="4211637"/>
          </a:xfrm>
          <a:prstGeom prst="bentConnector2">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7" name="מלבן מעוגל 26"/>
          <p:cNvSpPr/>
          <p:nvPr/>
        </p:nvSpPr>
        <p:spPr>
          <a:xfrm>
            <a:off x="6372200" y="4797152"/>
            <a:ext cx="1872208" cy="720080"/>
          </a:xfrm>
          <a:prstGeom prst="roundRect">
            <a:avLst/>
          </a:prstGeom>
          <a:solidFill>
            <a:schemeClr val="accent4">
              <a:lumMod val="75000"/>
            </a:schemeClr>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fontScale="85000" lnSpcReduction="20000"/>
          </a:bodyPr>
          <a:lstStyle/>
          <a:p>
            <a:pPr algn="ctr" rtl="0">
              <a:defRPr/>
            </a:pPr>
            <a:r>
              <a:rPr lang="fr-FR" b="1" dirty="0">
                <a:solidFill>
                  <a:prstClr val="white"/>
                </a:solidFill>
              </a:rPr>
              <a:t>Entrepreneurs, </a:t>
            </a:r>
            <a:r>
              <a:rPr lang="fr-FR" b="1" dirty="0" err="1">
                <a:solidFill>
                  <a:prstClr val="white"/>
                </a:solidFill>
              </a:rPr>
              <a:t>contractors</a:t>
            </a:r>
            <a:r>
              <a:rPr lang="fr-FR" b="1" dirty="0">
                <a:solidFill>
                  <a:prstClr val="white"/>
                </a:solidFill>
              </a:rPr>
              <a:t> - real </a:t>
            </a:r>
            <a:r>
              <a:rPr lang="en-US" b="1" dirty="0" smtClean="0">
                <a:solidFill>
                  <a:prstClr val="white"/>
                </a:solidFill>
              </a:rPr>
              <a:t>estate</a:t>
            </a:r>
            <a:r>
              <a:rPr lang="fr-FR" b="1" dirty="0" smtClean="0">
                <a:solidFill>
                  <a:prstClr val="white"/>
                </a:solidFill>
              </a:rPr>
              <a:t> </a:t>
            </a:r>
            <a:r>
              <a:rPr lang="fr-FR" b="1" dirty="0" err="1">
                <a:solidFill>
                  <a:prstClr val="white"/>
                </a:solidFill>
              </a:rPr>
              <a:t>market</a:t>
            </a:r>
            <a:endParaRPr lang="he-IL" b="1" dirty="0">
              <a:solidFill>
                <a:prstClr val="white"/>
              </a:solidFill>
            </a:endParaRPr>
          </a:p>
        </p:txBody>
      </p:sp>
      <p:sp>
        <p:nvSpPr>
          <p:cNvPr id="28" name="מלבן מעוגל 27"/>
          <p:cNvSpPr/>
          <p:nvPr/>
        </p:nvSpPr>
        <p:spPr>
          <a:xfrm rot="21208541">
            <a:off x="3877991" y="1667856"/>
            <a:ext cx="715921" cy="499703"/>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sz="1400" b="1" dirty="0" smtClean="0">
                <a:solidFill>
                  <a:prstClr val="white"/>
                </a:solidFill>
              </a:rPr>
              <a:t>IDF</a:t>
            </a:r>
            <a:endParaRPr lang="he-IL" sz="1400" b="1" dirty="0">
              <a:solidFill>
                <a:prstClr val="white"/>
              </a:solidFill>
            </a:endParaRPr>
          </a:p>
        </p:txBody>
      </p:sp>
      <p:sp>
        <p:nvSpPr>
          <p:cNvPr id="31" name="מלבן מעוגל 30"/>
          <p:cNvSpPr/>
          <p:nvPr/>
        </p:nvSpPr>
        <p:spPr>
          <a:xfrm rot="21208541">
            <a:off x="259759" y="2479034"/>
            <a:ext cx="875544" cy="697964"/>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sz="1400" b="1" dirty="0" smtClean="0">
                <a:solidFill>
                  <a:prstClr val="white"/>
                </a:solidFill>
              </a:rPr>
              <a:t>Israel Train</a:t>
            </a:r>
            <a:endParaRPr lang="he-IL" sz="1400" b="1" dirty="0">
              <a:solidFill>
                <a:prstClr val="white"/>
              </a:solidFill>
            </a:endParaRPr>
          </a:p>
        </p:txBody>
      </p:sp>
      <p:sp>
        <p:nvSpPr>
          <p:cNvPr id="32" name="מלבן מעוגל 31"/>
          <p:cNvSpPr/>
          <p:nvPr/>
        </p:nvSpPr>
        <p:spPr>
          <a:xfrm rot="21208541">
            <a:off x="710056" y="5051237"/>
            <a:ext cx="645126" cy="502979"/>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he-IL" sz="1400" b="1" dirty="0">
                <a:solidFill>
                  <a:prstClr val="white"/>
                </a:solidFill>
              </a:rPr>
              <a:t>???</a:t>
            </a:r>
          </a:p>
        </p:txBody>
      </p:sp>
      <p:cxnSp>
        <p:nvCxnSpPr>
          <p:cNvPr id="34" name="מחבר מרפקי 35"/>
          <p:cNvCxnSpPr>
            <a:stCxn id="4" idx="5"/>
            <a:endCxn id="27" idx="1"/>
          </p:cNvCxnSpPr>
          <p:nvPr/>
        </p:nvCxnSpPr>
        <p:spPr>
          <a:xfrm rot="16200000" flipH="1">
            <a:off x="4015581" y="2801144"/>
            <a:ext cx="1376363" cy="3336925"/>
          </a:xfrm>
          <a:prstGeom prst="bentConnector2">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0" name="מלבן מעוגל 49"/>
          <p:cNvSpPr/>
          <p:nvPr/>
        </p:nvSpPr>
        <p:spPr>
          <a:xfrm>
            <a:off x="3635896" y="4941168"/>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smtClean="0">
                <a:solidFill>
                  <a:srgbClr val="EEECE1">
                    <a:lumMod val="25000"/>
                  </a:srgbClr>
                </a:solidFill>
              </a:rPr>
              <a:t>The North and South</a:t>
            </a:r>
            <a:endParaRPr lang="he-IL" sz="1400" b="1" dirty="0">
              <a:solidFill>
                <a:srgbClr val="EEECE1">
                  <a:lumMod val="25000"/>
                </a:srgbClr>
              </a:solidFill>
            </a:endParaRPr>
          </a:p>
        </p:txBody>
      </p:sp>
      <p:sp>
        <p:nvSpPr>
          <p:cNvPr id="56" name="TextBox 55"/>
          <p:cNvSpPr txBox="1"/>
          <p:nvPr/>
        </p:nvSpPr>
        <p:spPr>
          <a:xfrm>
            <a:off x="5436096" y="1052736"/>
            <a:ext cx="3240038" cy="976908"/>
          </a:xfrm>
          <a:prstGeom prst="roundRect">
            <a:avLst>
              <a:gd name="adj" fmla="val 10822"/>
            </a:avLst>
          </a:prstGeom>
          <a:solidFill>
            <a:schemeClr val="bg1">
              <a:lumMod val="85000"/>
            </a:schemeClr>
          </a:solidFill>
          <a:ln w="3175">
            <a:noFill/>
          </a:ln>
        </p:spPr>
        <p:style>
          <a:lnRef idx="2">
            <a:schemeClr val="accent3"/>
          </a:lnRef>
          <a:fillRef idx="1">
            <a:schemeClr val="lt1"/>
          </a:fillRef>
          <a:effectRef idx="0">
            <a:schemeClr val="accent3"/>
          </a:effectRef>
          <a:fontRef idx="minor">
            <a:schemeClr val="dk1"/>
          </a:fontRef>
        </p:style>
        <p:txBody>
          <a:bodyPr wrap="square" rtlCol="1">
            <a:normAutofit fontScale="85000" lnSpcReduction="10000"/>
          </a:bodyPr>
          <a:lstStyle/>
          <a:p>
            <a:pPr algn="ctr" rtl="0">
              <a:defRPr/>
            </a:pPr>
            <a:r>
              <a:rPr lang="en-US" b="1" dirty="0">
                <a:solidFill>
                  <a:srgbClr val="EEECE1">
                    <a:lumMod val="25000"/>
                  </a:srgbClr>
                </a:solidFill>
                <a:latin typeface="Arial" pitchFamily="34" charset="0"/>
              </a:rPr>
              <a:t>Broad range of partners and customers: from micro-resident to macro-assimilation of national policy</a:t>
            </a:r>
            <a:endParaRPr lang="he-IL" b="1" dirty="0">
              <a:solidFill>
                <a:srgbClr val="EEECE1">
                  <a:lumMod val="25000"/>
                </a:srgbClr>
              </a:solidFill>
              <a:latin typeface="Arial" pitchFamily="34" charset="0"/>
            </a:endParaRPr>
          </a:p>
        </p:txBody>
      </p:sp>
      <p:sp>
        <p:nvSpPr>
          <p:cNvPr id="21" name="אליפסה 20"/>
          <p:cNvSpPr/>
          <p:nvPr/>
        </p:nvSpPr>
        <p:spPr>
          <a:xfrm rot="21542074">
            <a:off x="6502191" y="2937643"/>
            <a:ext cx="1516808" cy="1126731"/>
          </a:xfrm>
          <a:prstGeom prst="ellipse">
            <a:avLst/>
          </a:prstGeom>
          <a:solidFill>
            <a:schemeClr val="accent5">
              <a:lumMod val="75000"/>
            </a:schemeClr>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b="1" dirty="0" smtClean="0">
                <a:solidFill>
                  <a:prstClr val="white"/>
                </a:solidFill>
              </a:rPr>
              <a:t>Local authority</a:t>
            </a:r>
            <a:endParaRPr lang="he-IL" b="1" dirty="0">
              <a:solidFill>
                <a:prstClr val="white"/>
              </a:solidFill>
            </a:endParaRPr>
          </a:p>
        </p:txBody>
      </p:sp>
      <p:pic>
        <p:nvPicPr>
          <p:cNvPr id="12335" name="Picture 47" descr="C:\DOCUME~1\Inna\LOCALS~1\Temp\Temporary Internet Files\Content.IE5\CLBOBCHH\MC900432586[1].png"/>
          <p:cNvPicPr>
            <a:picLocks noChangeAspect="1" noChangeArrowheads="1"/>
          </p:cNvPicPr>
          <p:nvPr/>
        </p:nvPicPr>
        <p:blipFill>
          <a:blip r:embed="rId4" cstate="print"/>
          <a:srcRect/>
          <a:stretch>
            <a:fillRect/>
          </a:stretch>
        </p:blipFill>
        <p:spPr bwMode="auto">
          <a:xfrm>
            <a:off x="7240588" y="2708275"/>
            <a:ext cx="720725" cy="720725"/>
          </a:xfrm>
          <a:prstGeom prst="rect">
            <a:avLst/>
          </a:prstGeom>
          <a:noFill/>
          <a:ln w="9525">
            <a:noFill/>
            <a:miter lim="800000"/>
            <a:headEnd/>
            <a:tailEnd/>
          </a:ln>
        </p:spPr>
      </p:pic>
      <p:sp>
        <p:nvSpPr>
          <p:cNvPr id="85" name="TextBox 84"/>
          <p:cNvSpPr txBox="1"/>
          <p:nvPr/>
        </p:nvSpPr>
        <p:spPr>
          <a:xfrm>
            <a:off x="2771775" y="6092825"/>
            <a:ext cx="3455988" cy="369888"/>
          </a:xfrm>
          <a:prstGeom prst="rect">
            <a:avLst/>
          </a:prstGeom>
          <a:noFill/>
        </p:spPr>
        <p:txBody>
          <a:bodyPr rtlCol="1">
            <a:normAutofit/>
          </a:bodyPr>
          <a:lstStyle/>
          <a:p>
            <a:pPr algn="ctr" rtl="0">
              <a:defRPr/>
            </a:pPr>
            <a:r>
              <a:rPr lang="en-US" b="1" i="1" dirty="0" smtClean="0">
                <a:solidFill>
                  <a:srgbClr val="EEECE1">
                    <a:lumMod val="25000"/>
                  </a:srgbClr>
                </a:solidFill>
                <a:effectLst>
                  <a:outerShdw blurRad="38100" dist="38100" dir="2700000" algn="tl">
                    <a:srgbClr val="000000">
                      <a:alpha val="43137"/>
                    </a:srgbClr>
                  </a:outerShdw>
                </a:effectLst>
              </a:rPr>
              <a:t>Service Provision</a:t>
            </a:r>
            <a:endParaRPr lang="he-IL" b="1" i="1" dirty="0">
              <a:solidFill>
                <a:srgbClr val="EEECE1">
                  <a:lumMod val="25000"/>
                </a:srgbClr>
              </a:solidFill>
              <a:effectLst>
                <a:outerShdw blurRad="38100" dist="38100" dir="2700000" algn="tl">
                  <a:srgbClr val="000000">
                    <a:alpha val="43137"/>
                  </a:srgbClr>
                </a:outerShdw>
              </a:effectLst>
            </a:endParaRPr>
          </a:p>
        </p:txBody>
      </p:sp>
      <p:sp>
        <p:nvSpPr>
          <p:cNvPr id="86" name="TextBox 85"/>
          <p:cNvSpPr txBox="1"/>
          <p:nvPr/>
        </p:nvSpPr>
        <p:spPr>
          <a:xfrm>
            <a:off x="3276600" y="5229225"/>
            <a:ext cx="3455988" cy="646331"/>
          </a:xfrm>
          <a:prstGeom prst="rect">
            <a:avLst/>
          </a:prstGeom>
          <a:noFill/>
        </p:spPr>
        <p:txBody>
          <a:bodyPr rtlCol="1">
            <a:normAutofit/>
          </a:bodyPr>
          <a:lstStyle/>
          <a:p>
            <a:pPr algn="ctr" rtl="0">
              <a:defRPr/>
            </a:pPr>
            <a:r>
              <a:rPr lang="en-US" b="1" i="1" dirty="0">
                <a:solidFill>
                  <a:srgbClr val="EEECE1">
                    <a:lumMod val="25000"/>
                  </a:srgbClr>
                </a:solidFill>
                <a:effectLst>
                  <a:outerShdw blurRad="38100" dist="38100" dir="2700000" algn="tl">
                    <a:srgbClr val="000000">
                      <a:alpha val="43137"/>
                    </a:srgbClr>
                  </a:outerShdw>
                </a:effectLst>
              </a:rPr>
              <a:t>Stakeholders,</a:t>
            </a:r>
          </a:p>
          <a:p>
            <a:pPr algn="ctr" rtl="0">
              <a:defRPr/>
            </a:pPr>
            <a:r>
              <a:rPr lang="en-US" b="1" i="1" dirty="0">
                <a:solidFill>
                  <a:srgbClr val="EEECE1">
                    <a:lumMod val="25000"/>
                  </a:srgbClr>
                </a:solidFill>
                <a:effectLst>
                  <a:outerShdw blurRad="38100" dist="38100" dir="2700000" algn="tl">
                    <a:srgbClr val="000000">
                      <a:alpha val="43137"/>
                    </a:srgbClr>
                  </a:outerShdw>
                </a:effectLst>
              </a:rPr>
              <a:t>Regulation, service provision</a:t>
            </a:r>
            <a:endParaRPr lang="he-IL" b="1" i="1" dirty="0">
              <a:solidFill>
                <a:srgbClr val="EEECE1">
                  <a:lumMod val="25000"/>
                </a:srgbClr>
              </a:solidFill>
              <a:effectLst>
                <a:outerShdw blurRad="38100" dist="38100" dir="2700000" algn="tl">
                  <a:srgbClr val="000000">
                    <a:alpha val="43137"/>
                  </a:srgbClr>
                </a:outerShdw>
              </a:effectLst>
            </a:endParaRPr>
          </a:p>
        </p:txBody>
      </p:sp>
      <p:cxnSp>
        <p:nvCxnSpPr>
          <p:cNvPr id="94" name="מחבר ישר 93"/>
          <p:cNvCxnSpPr/>
          <p:nvPr/>
        </p:nvCxnSpPr>
        <p:spPr>
          <a:xfrm>
            <a:off x="3635375" y="2205038"/>
            <a:ext cx="2867025" cy="1308100"/>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6" name="מחבר ישר 95"/>
          <p:cNvCxnSpPr/>
          <p:nvPr/>
        </p:nvCxnSpPr>
        <p:spPr>
          <a:xfrm>
            <a:off x="3059113" y="3429000"/>
            <a:ext cx="3443287" cy="84138"/>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8" name="מחבר ישר 97"/>
          <p:cNvCxnSpPr/>
          <p:nvPr/>
        </p:nvCxnSpPr>
        <p:spPr>
          <a:xfrm flipV="1">
            <a:off x="3419475" y="3513138"/>
            <a:ext cx="3082925" cy="1068387"/>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830888" y="4005263"/>
            <a:ext cx="2701925" cy="646112"/>
          </a:xfrm>
          <a:prstGeom prst="rect">
            <a:avLst/>
          </a:prstGeom>
          <a:noFill/>
        </p:spPr>
        <p:txBody>
          <a:bodyPr rtlCol="1">
            <a:normAutofit fontScale="85000" lnSpcReduction="10000"/>
          </a:bodyPr>
          <a:lstStyle/>
          <a:p>
            <a:pPr algn="ctr" rtl="0">
              <a:defRPr/>
            </a:pPr>
            <a:r>
              <a:rPr lang="en-US" b="1" i="1" dirty="0">
                <a:solidFill>
                  <a:srgbClr val="EEECE1">
                    <a:lumMod val="25000"/>
                  </a:srgbClr>
                </a:solidFill>
                <a:effectLst>
                  <a:outerShdw blurRad="38100" dist="38100" dir="2700000" algn="tl">
                    <a:srgbClr val="000000">
                      <a:alpha val="43137"/>
                    </a:srgbClr>
                  </a:outerShdw>
                </a:effectLst>
              </a:rPr>
              <a:t>Stakeholders, field of operation, partners, customers</a:t>
            </a:r>
            <a:endParaRPr lang="he-IL" b="1" i="1" dirty="0">
              <a:solidFill>
                <a:srgbClr val="EEECE1">
                  <a:lumMod val="25000"/>
                </a:srgbClr>
              </a:solidFill>
              <a:effectLst>
                <a:outerShdw blurRad="38100" dist="38100" dir="2700000" algn="tl">
                  <a:srgbClr val="000000">
                    <a:alpha val="43137"/>
                  </a:srgbClr>
                </a:outerShdw>
              </a:effectLst>
            </a:endParaRPr>
          </a:p>
        </p:txBody>
      </p:sp>
      <p:sp>
        <p:nvSpPr>
          <p:cNvPr id="111" name="חץ למעלה-למטה 110"/>
          <p:cNvSpPr/>
          <p:nvPr/>
        </p:nvSpPr>
        <p:spPr>
          <a:xfrm>
            <a:off x="8892480" y="692696"/>
            <a:ext cx="216024" cy="5976664"/>
          </a:xfrm>
          <a:prstGeom prst="upDownArrow">
            <a:avLst/>
          </a:prstGeom>
          <a:solidFill>
            <a:schemeClr val="tx1">
              <a:lumMod val="50000"/>
              <a:lumOff val="50000"/>
              <a:alpha val="7294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a:solidFill>
                <a:prstClr val="white"/>
              </a:solidFill>
            </a:endParaRPr>
          </a:p>
        </p:txBody>
      </p:sp>
    </p:spTree>
    <p:extLst>
      <p:ext uri="{BB962C8B-B14F-4D97-AF65-F5344CB8AC3E}">
        <p14:creationId xmlns:p14="http://schemas.microsoft.com/office/powerpoint/2010/main" val="241067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20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4" presetClass="entr" presetSubtype="16"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par>
                                <p:cTn id="61" presetID="2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2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8"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wipe(left)">
                                      <p:cBhvr>
                                        <p:cTn id="78" dur="500"/>
                                        <p:tgtEl>
                                          <p:spTgt spid="94"/>
                                        </p:tgtEl>
                                      </p:cBhvr>
                                    </p:animEffect>
                                  </p:childTnLst>
                                </p:cTn>
                              </p:par>
                              <p:par>
                                <p:cTn id="79" presetID="22" presetClass="entr" presetSubtype="8" fill="hold"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wipe(left)">
                                      <p:cBhvr>
                                        <p:cTn id="81" dur="500"/>
                                        <p:tgtEl>
                                          <p:spTgt spid="96"/>
                                        </p:tgtEl>
                                      </p:cBhvr>
                                    </p:animEffect>
                                  </p:childTnLst>
                                </p:cTn>
                              </p:par>
                              <p:par>
                                <p:cTn id="82" presetID="22" presetClass="entr" presetSubtype="8" fill="hold" nodeType="with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wipe(left)">
                                      <p:cBhvr>
                                        <p:cTn id="84" dur="500"/>
                                        <p:tgtEl>
                                          <p:spTgt spid="9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down)">
                                      <p:cBhvr>
                                        <p:cTn id="89" dur="500"/>
                                        <p:tgtEl>
                                          <p:spTgt spid="21"/>
                                        </p:tgtEl>
                                      </p:cBhvr>
                                    </p:animEffect>
                                  </p:childTnLst>
                                </p:cTn>
                              </p:par>
                              <p:par>
                                <p:cTn id="90" presetID="12" presetClass="entr" presetSubtype="1" fill="hold" nodeType="withEffect">
                                  <p:stCondLst>
                                    <p:cond delay="0"/>
                                  </p:stCondLst>
                                  <p:childTnLst>
                                    <p:set>
                                      <p:cBhvr>
                                        <p:cTn id="91" dur="1" fill="hold">
                                          <p:stCondLst>
                                            <p:cond delay="0"/>
                                          </p:stCondLst>
                                        </p:cTn>
                                        <p:tgtEl>
                                          <p:spTgt spid="12335"/>
                                        </p:tgtEl>
                                        <p:attrNameLst>
                                          <p:attrName>style.visibility</p:attrName>
                                        </p:attrNameLst>
                                      </p:cBhvr>
                                      <p:to>
                                        <p:strVal val="visible"/>
                                      </p:to>
                                    </p:set>
                                    <p:animEffect transition="in" filter="slide(fromTop)">
                                      <p:cBhvr>
                                        <p:cTn id="92" dur="500"/>
                                        <p:tgtEl>
                                          <p:spTgt spid="12335"/>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02"/>
                                        </p:tgtEl>
                                        <p:attrNameLst>
                                          <p:attrName>style.visibility</p:attrName>
                                        </p:attrNameLst>
                                      </p:cBhvr>
                                      <p:to>
                                        <p:strVal val="visible"/>
                                      </p:to>
                                    </p:set>
                                    <p:animEffect transition="in" filter="wipe(right)">
                                      <p:cBhvr>
                                        <p:cTn id="95" dur="500"/>
                                        <p:tgtEl>
                                          <p:spTgt spid="102"/>
                                        </p:tgtEl>
                                      </p:cBhvr>
                                    </p:animEffect>
                                  </p:childTnLst>
                                </p:cTn>
                              </p:par>
                              <p:par>
                                <p:cTn id="96" presetID="22" presetClass="entr" presetSubtype="8"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left)">
                                      <p:cBhvr>
                                        <p:cTn id="98" dur="500"/>
                                        <p:tgtEl>
                                          <p:spTgt spid="34"/>
                                        </p:tgtEl>
                                      </p:cBhvr>
                                    </p:animEffect>
                                  </p:childTnLst>
                                </p:cTn>
                              </p:par>
                              <p:par>
                                <p:cTn id="99" presetID="22" presetClass="entr" presetSubtype="8"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500"/>
                                        <p:tgtEl>
                                          <p:spTgt spid="27"/>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animEffect transition="in" filter="wipe(right)">
                                      <p:cBhvr>
                                        <p:cTn id="104" dur="500"/>
                                        <p:tgtEl>
                                          <p:spTgt spid="86"/>
                                        </p:tgtEl>
                                      </p:cBhvr>
                                    </p:animEffect>
                                  </p:childTnLst>
                                </p:cTn>
                              </p:par>
                              <p:par>
                                <p:cTn id="105" presetID="22" presetClass="entr" presetSubtype="8"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par>
                                <p:cTn id="108" presetID="22" presetClass="entr" presetSubtype="8"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wipe(right)">
                                      <p:cBhvr>
                                        <p:cTn id="113" dur="500"/>
                                        <p:tgtEl>
                                          <p:spTgt spid="85"/>
                                        </p:tgtEl>
                                      </p:cBhvr>
                                    </p:animEffect>
                                  </p:childTnLst>
                                </p:cTn>
                              </p:par>
                              <p:par>
                                <p:cTn id="114" presetID="22" presetClass="entr" presetSubtype="4" fill="hold" nodeType="withEffect">
                                  <p:stCondLst>
                                    <p:cond delay="0"/>
                                  </p:stCondLst>
                                  <p:childTnLst>
                                    <p:set>
                                      <p:cBhvr>
                                        <p:cTn id="115" dur="1" fill="hold">
                                          <p:stCondLst>
                                            <p:cond delay="0"/>
                                          </p:stCondLst>
                                        </p:cTn>
                                        <p:tgtEl>
                                          <p:spTgt spid="111"/>
                                        </p:tgtEl>
                                        <p:attrNameLst>
                                          <p:attrName>style.visibility</p:attrName>
                                        </p:attrNameLst>
                                      </p:cBhvr>
                                      <p:to>
                                        <p:strVal val="visible"/>
                                      </p:to>
                                    </p:set>
                                    <p:animEffect transition="in" filter="wipe(down)">
                                      <p:cBhvr>
                                        <p:cTn id="116" dur="500"/>
                                        <p:tgtEl>
                                          <p:spTgt spid="111"/>
                                        </p:tgtEl>
                                      </p:cBhvr>
                                    </p:animEffect>
                                  </p:childTnLst>
                                </p:cTn>
                              </p:par>
                            </p:childTnLst>
                          </p:cTn>
                        </p:par>
                      </p:childTnLst>
                    </p:cTn>
                  </p:par>
                  <p:par>
                    <p:cTn id="117" fill="hold">
                      <p:stCondLst>
                        <p:cond delay="indefinite"/>
                      </p:stCondLst>
                      <p:childTnLst>
                        <p:par>
                          <p:cTn id="118" fill="hold" nodeType="afterGroup">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wipe(right)">
                                      <p:cBhvr>
                                        <p:cTn id="1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5" grpId="0"/>
      <p:bldP spid="86" grpId="0"/>
      <p:bldP spid="10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30</a:t>
            </a:fld>
            <a:endParaRPr lang="he-IL" dirty="0"/>
          </a:p>
        </p:txBody>
      </p:sp>
      <p:graphicFrame>
        <p:nvGraphicFramePr>
          <p:cNvPr id="7" name="תרשים 6"/>
          <p:cNvGraphicFramePr>
            <a:graphicFrameLocks/>
          </p:cNvGraphicFramePr>
          <p:nvPr>
            <p:extLst>
              <p:ext uri="{D42A27DB-BD31-4B8C-83A1-F6EECF244321}">
                <p14:modId xmlns:p14="http://schemas.microsoft.com/office/powerpoint/2010/main" val="2146055031"/>
              </p:ext>
            </p:extLst>
          </p:nvPr>
        </p:nvGraphicFramePr>
        <p:xfrm>
          <a:off x="434891" y="836712"/>
          <a:ext cx="8713663"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0591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31</a:t>
            </a:fld>
            <a:endParaRPr lang="he-IL" dirty="0"/>
          </a:p>
        </p:txBody>
      </p:sp>
      <p:graphicFrame>
        <p:nvGraphicFramePr>
          <p:cNvPr id="8" name="תרשים 7"/>
          <p:cNvGraphicFramePr>
            <a:graphicFrameLocks/>
          </p:cNvGraphicFramePr>
          <p:nvPr>
            <p:extLst>
              <p:ext uri="{D42A27DB-BD31-4B8C-83A1-F6EECF244321}">
                <p14:modId xmlns:p14="http://schemas.microsoft.com/office/powerpoint/2010/main" val="2983428628"/>
              </p:ext>
            </p:extLst>
          </p:nvPr>
        </p:nvGraphicFramePr>
        <p:xfrm>
          <a:off x="417513" y="620688"/>
          <a:ext cx="8475661"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401993" y="6559334"/>
            <a:ext cx="3510390" cy="219291"/>
          </a:xfrm>
          <a:prstGeom prst="rect">
            <a:avLst/>
          </a:prstGeom>
          <a:noFill/>
        </p:spPr>
        <p:txBody>
          <a:bodyPr wrap="square" rtlCol="1">
            <a:spAutoFit/>
          </a:bodyPr>
          <a:lstStyle/>
          <a:p>
            <a:r>
              <a:rPr lang="he-IL" sz="825" dirty="0"/>
              <a:t>(*) נתוני הכנסות לשנת 2018 אינם סופיים.</a:t>
            </a:r>
          </a:p>
        </p:txBody>
      </p:sp>
    </p:spTree>
    <p:extLst>
      <p:ext uri="{BB962C8B-B14F-4D97-AF65-F5344CB8AC3E}">
        <p14:creationId xmlns:p14="http://schemas.microsoft.com/office/powerpoint/2010/main" val="37327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32</a:t>
            </a:fld>
            <a:endParaRPr lang="he-IL" dirty="0"/>
          </a:p>
        </p:txBody>
      </p:sp>
      <p:sp>
        <p:nvSpPr>
          <p:cNvPr id="2" name="TextBox 1"/>
          <p:cNvSpPr txBox="1"/>
          <p:nvPr/>
        </p:nvSpPr>
        <p:spPr>
          <a:xfrm>
            <a:off x="5382785" y="6526213"/>
            <a:ext cx="3510390" cy="219291"/>
          </a:xfrm>
          <a:prstGeom prst="rect">
            <a:avLst/>
          </a:prstGeom>
          <a:noFill/>
        </p:spPr>
        <p:txBody>
          <a:bodyPr wrap="square" rtlCol="1">
            <a:spAutoFit/>
          </a:bodyPr>
          <a:lstStyle/>
          <a:p>
            <a:r>
              <a:rPr lang="he-IL" sz="825" dirty="0"/>
              <a:t>(*) נתוני התקבולים לשנת 2018 אינם סופיים.</a:t>
            </a:r>
          </a:p>
        </p:txBody>
      </p:sp>
      <p:graphicFrame>
        <p:nvGraphicFramePr>
          <p:cNvPr id="7" name="תרשים 6"/>
          <p:cNvGraphicFramePr>
            <a:graphicFrameLocks/>
          </p:cNvGraphicFramePr>
          <p:nvPr>
            <p:extLst>
              <p:ext uri="{D42A27DB-BD31-4B8C-83A1-F6EECF244321}">
                <p14:modId xmlns:p14="http://schemas.microsoft.com/office/powerpoint/2010/main" val="1853015790"/>
              </p:ext>
            </p:extLst>
          </p:nvPr>
        </p:nvGraphicFramePr>
        <p:xfrm>
          <a:off x="795520" y="476672"/>
          <a:ext cx="8330951"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769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33</a:t>
            </a:fld>
            <a:endParaRPr lang="he-IL" dirty="0"/>
          </a:p>
        </p:txBody>
      </p:sp>
      <p:sp>
        <p:nvSpPr>
          <p:cNvPr id="2" name="TextBox 1"/>
          <p:cNvSpPr txBox="1"/>
          <p:nvPr/>
        </p:nvSpPr>
        <p:spPr>
          <a:xfrm>
            <a:off x="5310082" y="6525344"/>
            <a:ext cx="3510390" cy="219291"/>
          </a:xfrm>
          <a:prstGeom prst="rect">
            <a:avLst/>
          </a:prstGeom>
          <a:noFill/>
        </p:spPr>
        <p:txBody>
          <a:bodyPr wrap="square" rtlCol="1">
            <a:spAutoFit/>
          </a:bodyPr>
          <a:lstStyle/>
          <a:p>
            <a:r>
              <a:rPr lang="he-IL" sz="825" dirty="0"/>
              <a:t>(*) נתוני הנחות בקרקע לשנת 2018 אינם סופיים.</a:t>
            </a:r>
          </a:p>
        </p:txBody>
      </p:sp>
      <p:graphicFrame>
        <p:nvGraphicFramePr>
          <p:cNvPr id="8" name="תרשים 7"/>
          <p:cNvGraphicFramePr>
            <a:graphicFrameLocks/>
          </p:cNvGraphicFramePr>
          <p:nvPr>
            <p:extLst>
              <p:ext uri="{D42A27DB-BD31-4B8C-83A1-F6EECF244321}">
                <p14:modId xmlns:p14="http://schemas.microsoft.com/office/powerpoint/2010/main" val="1253962195"/>
              </p:ext>
            </p:extLst>
          </p:nvPr>
        </p:nvGraphicFramePr>
        <p:xfrm>
          <a:off x="463068" y="404664"/>
          <a:ext cx="8352928" cy="5806528"/>
        </p:xfrm>
        <a:graphic>
          <a:graphicData uri="http://schemas.openxmlformats.org/drawingml/2006/chart">
            <c:chart xmlns:c="http://schemas.openxmlformats.org/drawingml/2006/chart" xmlns:r="http://schemas.openxmlformats.org/officeDocument/2006/relationships" r:id="rId3"/>
          </a:graphicData>
        </a:graphic>
      </p:graphicFrame>
      <p:sp>
        <p:nvSpPr>
          <p:cNvPr id="9" name="מלבן 8"/>
          <p:cNvSpPr/>
          <p:nvPr/>
        </p:nvSpPr>
        <p:spPr>
          <a:xfrm>
            <a:off x="4788024" y="5949280"/>
            <a:ext cx="122413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Other discounts</a:t>
            </a:r>
            <a:endParaRPr lang="en-US" sz="1100" dirty="0">
              <a:solidFill>
                <a:schemeClr val="tx1"/>
              </a:solidFill>
            </a:endParaRPr>
          </a:p>
        </p:txBody>
      </p:sp>
      <p:sp>
        <p:nvSpPr>
          <p:cNvPr id="10" name="מלבן 9"/>
          <p:cNvSpPr/>
          <p:nvPr/>
        </p:nvSpPr>
        <p:spPr>
          <a:xfrm>
            <a:off x="2195736" y="5877272"/>
            <a:ext cx="16561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Subsidized apartments</a:t>
            </a:r>
            <a:endParaRPr lang="en-US" sz="1100" dirty="0">
              <a:solidFill>
                <a:schemeClr val="tx1"/>
              </a:solidFill>
            </a:endParaRPr>
          </a:p>
        </p:txBody>
      </p:sp>
      <p:sp>
        <p:nvSpPr>
          <p:cNvPr id="11" name="מלבן 10"/>
          <p:cNvSpPr/>
          <p:nvPr/>
        </p:nvSpPr>
        <p:spPr>
          <a:xfrm>
            <a:off x="3995936" y="5949280"/>
            <a:ext cx="64807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895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07704" y="404664"/>
            <a:ext cx="7067550" cy="504825"/>
          </a:xfrm>
        </p:spPr>
        <p:txBody>
          <a:bodyPr/>
          <a:lstStyle/>
          <a:p>
            <a:pPr algn="just"/>
            <a:r>
              <a:rPr lang="en-US" dirty="0" err="1" smtClean="0"/>
              <a:t>Palmachim</a:t>
            </a:r>
            <a:r>
              <a:rPr lang="en-US" dirty="0" smtClean="0"/>
              <a:t> Holiday Village</a:t>
            </a:r>
            <a:endParaRPr lang="he-IL" dirty="0"/>
          </a:p>
        </p:txBody>
      </p:sp>
      <p:sp>
        <p:nvSpPr>
          <p:cNvPr id="3" name="מציין מיקום תוכן 2"/>
          <p:cNvSpPr>
            <a:spLocks noGrp="1"/>
          </p:cNvSpPr>
          <p:nvPr>
            <p:ph idx="1"/>
          </p:nvPr>
        </p:nvSpPr>
        <p:spPr>
          <a:xfrm>
            <a:off x="179512" y="1628800"/>
            <a:ext cx="8028384" cy="3643313"/>
          </a:xfrm>
        </p:spPr>
        <p:txBody>
          <a:bodyPr>
            <a:normAutofit fontScale="92500"/>
          </a:bodyPr>
          <a:lstStyle/>
          <a:p>
            <a:pPr algn="l" rtl="0"/>
            <a:r>
              <a:rPr lang="en-US" dirty="0" smtClean="0"/>
              <a:t>The purpose of the program:</a:t>
            </a:r>
          </a:p>
          <a:p>
            <a:pPr algn="l" rtl="0"/>
            <a:r>
              <a:rPr lang="en-US" dirty="0" smtClean="0"/>
              <a:t>The establishment of a vacation village in Kibbutz </a:t>
            </a:r>
            <a:r>
              <a:rPr lang="en-US" dirty="0" err="1" smtClean="0"/>
              <a:t>Palmahim</a:t>
            </a:r>
            <a:endParaRPr lang="en-US" dirty="0" smtClean="0"/>
          </a:p>
          <a:p>
            <a:pPr algn="l" rtl="0"/>
            <a:r>
              <a:rPr lang="en-US" dirty="0" smtClean="0"/>
              <a:t>Area (</a:t>
            </a:r>
            <a:r>
              <a:rPr lang="en-US" dirty="0" err="1" smtClean="0"/>
              <a:t>dunam</a:t>
            </a:r>
            <a:r>
              <a:rPr lang="en-US" dirty="0" smtClean="0"/>
              <a:t>):65</a:t>
            </a:r>
          </a:p>
          <a:p>
            <a:pPr algn="l" rtl="0"/>
            <a:r>
              <a:rPr lang="en-US" dirty="0" smtClean="0"/>
              <a:t>Program status:</a:t>
            </a:r>
          </a:p>
          <a:p>
            <a:pPr algn="l" rtl="0"/>
            <a:r>
              <a:rPr lang="en-US" dirty="0" smtClean="0"/>
              <a:t>The plan was made for deposit on 11/1997.</a:t>
            </a:r>
          </a:p>
          <a:p>
            <a:pPr algn="l" rtl="0"/>
            <a:r>
              <a:rPr lang="en-US" dirty="0" smtClean="0"/>
              <a:t>The terms of the deposit were not fulfilled, the program was canceled by a program</a:t>
            </a:r>
          </a:p>
          <a:p>
            <a:pPr algn="l" rtl="0"/>
            <a:r>
              <a:rPr lang="en-US" dirty="0" smtClean="0"/>
              <a:t>Another of the Israel Nature and National Parks Protection Authority</a:t>
            </a:r>
          </a:p>
          <a:p>
            <a:pPr algn="l" rtl="0"/>
            <a:r>
              <a:rPr lang="en-US" dirty="0" smtClean="0"/>
              <a:t>All to a national park and a marine nature reserve (approved in 2000).</a:t>
            </a:r>
            <a:endParaRPr lang="he-IL" dirty="0" smtClean="0"/>
          </a:p>
          <a:p>
            <a:endParaRPr lang="he-IL" dirty="0"/>
          </a:p>
        </p:txBody>
      </p:sp>
      <p:sp>
        <p:nvSpPr>
          <p:cNvPr id="4" name="מציין מיקום של מספר שקופית 3"/>
          <p:cNvSpPr>
            <a:spLocks noGrp="1"/>
          </p:cNvSpPr>
          <p:nvPr>
            <p:ph type="sldNum" sz="quarter" idx="11"/>
          </p:nvPr>
        </p:nvSpPr>
        <p:spPr/>
        <p:txBody>
          <a:bodyPr/>
          <a:lstStyle/>
          <a:p>
            <a:fld id="{5E8AFD11-9C6C-44B8-92B5-BBE403F2EBF8}" type="slidenum">
              <a:rPr lang="he-IL" smtClean="0">
                <a:solidFill>
                  <a:prstClr val="white"/>
                </a:solidFill>
              </a:rPr>
              <a:pPr/>
              <a:t>34</a:t>
            </a:fld>
            <a:endParaRPr lang="he-IL" dirty="0">
              <a:solidFill>
                <a:prstClr val="white"/>
              </a:solidFill>
            </a:endParaRPr>
          </a:p>
        </p:txBody>
      </p:sp>
      <p:pic>
        <p:nvPicPr>
          <p:cNvPr id="5" name="תמונה 4"/>
          <p:cNvPicPr>
            <a:picLocks noChangeAspect="1"/>
          </p:cNvPicPr>
          <p:nvPr/>
        </p:nvPicPr>
        <p:blipFill>
          <a:blip r:embed="rId2" cstate="print"/>
          <a:stretch>
            <a:fillRect/>
          </a:stretch>
        </p:blipFill>
        <p:spPr>
          <a:xfrm>
            <a:off x="7164288" y="1196752"/>
            <a:ext cx="1656184" cy="2202077"/>
          </a:xfrm>
          <a:prstGeom prst="rect">
            <a:avLst/>
          </a:prstGeom>
        </p:spPr>
      </p:pic>
      <p:sp>
        <p:nvSpPr>
          <p:cNvPr id="6" name="Action Button: Home 8">
            <a:hlinkClick r:id="rId3" action="ppaction://hlinksldjump" highlightClick="1"/>
          </p:cNvPr>
          <p:cNvSpPr/>
          <p:nvPr/>
        </p:nvSpPr>
        <p:spPr>
          <a:xfrm>
            <a:off x="8526892" y="6031385"/>
            <a:ext cx="617108" cy="826615"/>
          </a:xfrm>
          <a:prstGeom prst="actionButtonHom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1474427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378" y="814727"/>
            <a:ext cx="7645102" cy="5782625"/>
          </a:xfrm>
          <a:prstGeom prst="rect">
            <a:avLst/>
          </a:prstGeom>
        </p:spPr>
      </p:pic>
      <p:sp>
        <p:nvSpPr>
          <p:cNvPr id="7" name="מלבן 6"/>
          <p:cNvSpPr/>
          <p:nvPr/>
        </p:nvSpPr>
        <p:spPr>
          <a:xfrm>
            <a:off x="7308304" y="2204864"/>
            <a:ext cx="1526531" cy="216024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p:cNvPicPr>
            <a:picLocks noChangeAspect="1"/>
          </p:cNvPicPr>
          <p:nvPr/>
        </p:nvPicPr>
        <p:blipFill rotWithShape="1">
          <a:blip r:embed="rId3" cstate="print">
            <a:extLst>
              <a:ext uri="{28A0092B-C50C-407E-A947-70E740481C1C}">
                <a14:useLocalDpi xmlns:a14="http://schemas.microsoft.com/office/drawing/2010/main" val="0"/>
              </a:ext>
            </a:extLst>
          </a:blip>
          <a:srcRect l="80065" t="19991" r="-681" b="36796"/>
          <a:stretch/>
        </p:blipFill>
        <p:spPr>
          <a:xfrm>
            <a:off x="2627784" y="368660"/>
            <a:ext cx="4152461" cy="6228692"/>
          </a:xfrm>
          <a:prstGeom prst="rect">
            <a:avLst/>
          </a:prstGeom>
        </p:spPr>
      </p:pic>
    </p:spTree>
    <p:extLst>
      <p:ext uri="{BB962C8B-B14F-4D97-AF65-F5344CB8AC3E}">
        <p14:creationId xmlns:p14="http://schemas.microsoft.com/office/powerpoint/2010/main" val="36660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7" name="מלבן 6"/>
          <p:cNvSpPr/>
          <p:nvPr/>
        </p:nvSpPr>
        <p:spPr>
          <a:xfrm>
            <a:off x="7308304" y="2204864"/>
            <a:ext cx="1526531" cy="216024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340768"/>
            <a:ext cx="8392555" cy="4680520"/>
          </a:xfrm>
          <a:prstGeom prst="rect">
            <a:avLst/>
          </a:prstGeom>
        </p:spPr>
      </p:pic>
      <p:sp>
        <p:nvSpPr>
          <p:cNvPr id="9" name="כותרת 2"/>
          <p:cNvSpPr>
            <a:spLocks noGrp="1"/>
          </p:cNvSpPr>
          <p:nvPr>
            <p:ph type="title"/>
          </p:nvPr>
        </p:nvSpPr>
        <p:spPr>
          <a:xfrm>
            <a:off x="1907704" y="404664"/>
            <a:ext cx="7067550" cy="504825"/>
          </a:xfrm>
        </p:spPr>
        <p:txBody>
          <a:bodyPr/>
          <a:lstStyle/>
          <a:p>
            <a:pPr algn="l"/>
            <a:r>
              <a:rPr lang="en-US" sz="4000" dirty="0" smtClean="0">
                <a:solidFill>
                  <a:schemeClr val="tx2">
                    <a:lumMod val="75000"/>
                  </a:schemeClr>
                </a:solidFill>
                <a:latin typeface="Tahoma" pitchFamily="34" charset="0"/>
                <a:ea typeface="Tahoma" pitchFamily="34" charset="0"/>
                <a:cs typeface="Tahoma" pitchFamily="34" charset="0"/>
              </a:rPr>
              <a:t>Prices fall in 2018</a:t>
            </a:r>
            <a:endParaRPr lang="he-IL" sz="4000" dirty="0">
              <a:solidFill>
                <a:schemeClr val="tx2">
                  <a:lumMod val="75000"/>
                </a:schemeClr>
              </a:solidFill>
              <a:latin typeface="Tahoma" pitchFamily="34" charset="0"/>
              <a:ea typeface="Tahoma" pitchFamily="34" charset="0"/>
              <a:cs typeface="Tahoma" pitchFamily="34" charset="0"/>
            </a:endParaRPr>
          </a:p>
        </p:txBody>
      </p:sp>
      <p:sp>
        <p:nvSpPr>
          <p:cNvPr id="10" name="כותרת 2"/>
          <p:cNvSpPr txBox="1">
            <a:spLocks/>
          </p:cNvSpPr>
          <p:nvPr/>
        </p:nvSpPr>
        <p:spPr bwMode="auto">
          <a:xfrm>
            <a:off x="8540246" y="444855"/>
            <a:ext cx="640266" cy="6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r>
              <a:rPr lang="en-US" sz="4000" dirty="0">
                <a:solidFill>
                  <a:schemeClr val="tx2">
                    <a:lumMod val="75000"/>
                  </a:schemeClr>
                </a:solidFill>
                <a:latin typeface="Tahoma" pitchFamily="34" charset="0"/>
                <a:ea typeface="Tahoma" pitchFamily="34" charset="0"/>
                <a:cs typeface="Tahoma" pitchFamily="34" charset="0"/>
              </a:rPr>
              <a:t>!!</a:t>
            </a:r>
          </a:p>
        </p:txBody>
      </p:sp>
      <p:sp>
        <p:nvSpPr>
          <p:cNvPr id="11" name="כותרת 2"/>
          <p:cNvSpPr txBox="1">
            <a:spLocks/>
          </p:cNvSpPr>
          <p:nvPr/>
        </p:nvSpPr>
        <p:spPr bwMode="auto">
          <a:xfrm>
            <a:off x="8570653" y="444855"/>
            <a:ext cx="528364" cy="6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r>
              <a:rPr lang="en-US" sz="4000" dirty="0">
                <a:solidFill>
                  <a:schemeClr val="tx2">
                    <a:lumMod val="75000"/>
                  </a:schemeClr>
                </a:solidFill>
                <a:latin typeface="Tahoma" pitchFamily="34" charset="0"/>
                <a:ea typeface="Tahoma" pitchFamily="34" charset="0"/>
                <a:cs typeface="Tahoma" pitchFamily="34" charset="0"/>
              </a:rPr>
              <a:t>?</a:t>
            </a:r>
          </a:p>
        </p:txBody>
      </p:sp>
      <p:pic>
        <p:nvPicPr>
          <p:cNvPr id="8" name="תמונה 7"/>
          <p:cNvPicPr>
            <a:picLocks noChangeAspect="1"/>
          </p:cNvPicPr>
          <p:nvPr/>
        </p:nvPicPr>
        <p:blipFill>
          <a:blip r:embed="rId3" cstate="print"/>
          <a:stretch>
            <a:fillRect/>
          </a:stretch>
        </p:blipFill>
        <p:spPr>
          <a:xfrm>
            <a:off x="1403648" y="1251438"/>
            <a:ext cx="3168352" cy="2091280"/>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מלבן 11"/>
          <p:cNvSpPr/>
          <p:nvPr/>
        </p:nvSpPr>
        <p:spPr>
          <a:xfrm>
            <a:off x="3995936" y="5805264"/>
            <a:ext cx="9361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 entire country</a:t>
            </a:r>
            <a:endParaRPr lang="en-US" sz="1200" dirty="0">
              <a:solidFill>
                <a:schemeClr val="tx1"/>
              </a:solidFill>
            </a:endParaRPr>
          </a:p>
        </p:txBody>
      </p:sp>
    </p:spTree>
    <p:extLst>
      <p:ext uri="{BB962C8B-B14F-4D97-AF65-F5344CB8AC3E}">
        <p14:creationId xmlns:p14="http://schemas.microsoft.com/office/powerpoint/2010/main" val="4045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10" name="כותרת 2"/>
          <p:cNvSpPr txBox="1">
            <a:spLocks/>
          </p:cNvSpPr>
          <p:nvPr/>
        </p:nvSpPr>
        <p:spPr bwMode="auto">
          <a:xfrm>
            <a:off x="8540246" y="444855"/>
            <a:ext cx="640266" cy="6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endParaRPr lang="en-US" sz="4000" dirty="0">
              <a:solidFill>
                <a:schemeClr val="tx2">
                  <a:lumMod val="75000"/>
                </a:schemeClr>
              </a:solidFill>
              <a:latin typeface="Tahoma" pitchFamily="34" charset="0"/>
              <a:ea typeface="Tahoma" pitchFamily="34" charset="0"/>
              <a:cs typeface="Tahoma" pitchFamily="34" charset="0"/>
            </a:endParaRPr>
          </a:p>
        </p:txBody>
      </p:sp>
      <p:pic>
        <p:nvPicPr>
          <p:cNvPr id="12" name="תמונה 11"/>
          <p:cNvPicPr>
            <a:picLocks noChangeAspect="1"/>
          </p:cNvPicPr>
          <p:nvPr/>
        </p:nvPicPr>
        <p:blipFill rotWithShape="1">
          <a:blip r:embed="rId2" cstate="print">
            <a:extLst>
              <a:ext uri="{28A0092B-C50C-407E-A947-70E740481C1C}">
                <a14:useLocalDpi xmlns:a14="http://schemas.microsoft.com/office/drawing/2010/main" val="0"/>
              </a:ext>
            </a:extLst>
          </a:blip>
          <a:srcRect l="27562" t="12607" r="16527" b="13489"/>
          <a:stretch/>
        </p:blipFill>
        <p:spPr>
          <a:xfrm>
            <a:off x="1854877" y="1700808"/>
            <a:ext cx="6074537" cy="4495087"/>
          </a:xfrm>
          <a:prstGeom prst="rect">
            <a:avLst/>
          </a:prstGeom>
        </p:spPr>
      </p:pic>
      <p:sp>
        <p:nvSpPr>
          <p:cNvPr id="14" name="כותרת 1"/>
          <p:cNvSpPr txBox="1">
            <a:spLocks/>
          </p:cNvSpPr>
          <p:nvPr/>
        </p:nvSpPr>
        <p:spPr bwMode="auto">
          <a:xfrm>
            <a:off x="2483768" y="817897"/>
            <a:ext cx="71287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he-IL" sz="4800" b="1" dirty="0">
              <a:solidFill>
                <a:schemeClr val="tx2">
                  <a:lumMod val="75000"/>
                </a:schemeClr>
              </a:solidFill>
              <a:latin typeface="Tahoma" pitchFamily="34" charset="0"/>
              <a:ea typeface="Tahoma" pitchFamily="34" charset="0"/>
              <a:cs typeface="Tahoma" pitchFamily="34" charset="0"/>
            </a:endParaRPr>
          </a:p>
        </p:txBody>
      </p:sp>
      <p:sp>
        <p:nvSpPr>
          <p:cNvPr id="2" name="כותרת 1"/>
          <p:cNvSpPr>
            <a:spLocks noGrp="1"/>
          </p:cNvSpPr>
          <p:nvPr>
            <p:ph type="title"/>
          </p:nvPr>
        </p:nvSpPr>
        <p:spPr>
          <a:xfrm>
            <a:off x="1763688" y="548680"/>
            <a:ext cx="6480720" cy="1080889"/>
          </a:xfrm>
        </p:spPr>
        <p:txBody>
          <a:bodyPr/>
          <a:lstStyle/>
          <a:p>
            <a:pPr algn="l"/>
            <a:r>
              <a:rPr lang="en-US"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WHY</a:t>
            </a:r>
            <a: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interest</a:t>
            </a:r>
            <a: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b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br>
            <a:endParaRPr lang="he-IL"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כותרת 1"/>
          <p:cNvSpPr txBox="1">
            <a:spLocks/>
          </p:cNvSpPr>
          <p:nvPr/>
        </p:nvSpPr>
        <p:spPr bwMode="auto">
          <a:xfrm>
            <a:off x="467544" y="0"/>
            <a:ext cx="9217024" cy="15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endParaRPr lang="he-IL"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8346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23528" y="476672"/>
            <a:ext cx="7067550" cy="504825"/>
          </a:xfrm>
        </p:spPr>
        <p:txBody>
          <a:bodyPr/>
          <a:lstStyle/>
          <a:p>
            <a:r>
              <a:rPr lang="en-US" dirty="0" smtClean="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Main principles of subsidized apartments</a:t>
            </a:r>
            <a:endParaRPr lang="he-IL"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5" name="מציין מיקום תוכן 4"/>
          <p:cNvPicPr>
            <a:picLocks noGrp="1" noChangeAspect="1"/>
          </p:cNvPicPr>
          <p:nvPr>
            <p:ph idx="1"/>
          </p:nvPr>
        </p:nvPicPr>
        <p:blipFill>
          <a:blip r:embed="rId2" cstate="print"/>
          <a:stretch>
            <a:fillRect/>
          </a:stretch>
        </p:blipFill>
        <p:spPr>
          <a:xfrm>
            <a:off x="961378" y="1268413"/>
            <a:ext cx="7529220" cy="4857750"/>
          </a:xfrm>
          <a:prstGeom prst="rect">
            <a:avLst/>
          </a:prstGeom>
        </p:spPr>
      </p:pic>
      <p:sp>
        <p:nvSpPr>
          <p:cNvPr id="6" name="מלבן 5"/>
          <p:cNvSpPr/>
          <p:nvPr/>
        </p:nvSpPr>
        <p:spPr>
          <a:xfrm>
            <a:off x="1115616" y="1052736"/>
            <a:ext cx="72008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All auctions in construction between 2015-19</a:t>
            </a:r>
          </a:p>
          <a:p>
            <a:pPr algn="l" rtl="0">
              <a:buFont typeface="Arial" pitchFamily="34" charset="0"/>
              <a:buChar char="•"/>
            </a:pPr>
            <a:r>
              <a:rPr lang="en-US" dirty="0" smtClean="0">
                <a:solidFill>
                  <a:schemeClr val="accent6">
                    <a:lumMod val="75000"/>
                  </a:schemeClr>
                </a:solidFill>
              </a:rPr>
              <a:t> In general, 70-90% of the apartments will be marketed in the frame of subsidized apartments</a:t>
            </a:r>
          </a:p>
          <a:p>
            <a:pPr algn="l" rtl="0">
              <a:buFont typeface="Arial" pitchFamily="34" charset="0"/>
              <a:buChar char="•"/>
            </a:pPr>
            <a:r>
              <a:rPr lang="en-US" dirty="0" smtClean="0">
                <a:solidFill>
                  <a:schemeClr val="accent6">
                    <a:lumMod val="75000"/>
                  </a:schemeClr>
                </a:solidFill>
              </a:rPr>
              <a:t>Meant only for people who do not own an apartment (families and single people over the age of 35) </a:t>
            </a:r>
          </a:p>
          <a:p>
            <a:pPr algn="l" rtl="0">
              <a:buFont typeface="Arial" pitchFamily="34" charset="0"/>
              <a:buChar char="•"/>
            </a:pPr>
            <a:endParaRPr lang="en-US" dirty="0">
              <a:solidFill>
                <a:schemeClr val="accent6">
                  <a:lumMod val="75000"/>
                </a:schemeClr>
              </a:solidFill>
            </a:endParaRPr>
          </a:p>
        </p:txBody>
      </p:sp>
      <p:sp>
        <p:nvSpPr>
          <p:cNvPr id="7" name="מלבן 6"/>
          <p:cNvSpPr/>
          <p:nvPr/>
        </p:nvSpPr>
        <p:spPr>
          <a:xfrm>
            <a:off x="1115616" y="2708920"/>
            <a:ext cx="72008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Discount of 80% off the land’s value and up to 120 thousand NIS for a housing unit</a:t>
            </a:r>
          </a:p>
          <a:p>
            <a:pPr algn="l" rtl="0">
              <a:buFont typeface="Arial" pitchFamily="34" charset="0"/>
              <a:buChar char="•"/>
            </a:pPr>
            <a:r>
              <a:rPr lang="en-US" dirty="0" smtClean="0">
                <a:solidFill>
                  <a:schemeClr val="accent6">
                    <a:lumMod val="75000"/>
                  </a:schemeClr>
                </a:solidFill>
              </a:rPr>
              <a:t>In the periphery, when the land’s value is up to 100 thousand NIS per housing unit:</a:t>
            </a:r>
          </a:p>
          <a:p>
            <a:pPr lvl="1" algn="l" rtl="0">
              <a:buFont typeface="Arial" pitchFamily="34" charset="0"/>
              <a:buChar char="•"/>
            </a:pPr>
            <a:r>
              <a:rPr lang="en-US" dirty="0" smtClean="0">
                <a:solidFill>
                  <a:schemeClr val="accent6">
                    <a:lumMod val="75000"/>
                  </a:schemeClr>
                </a:solidFill>
              </a:rPr>
              <a:t>Extra subsidization of 40 thousand NIS</a:t>
            </a:r>
          </a:p>
          <a:p>
            <a:pPr lvl="1" algn="l" rtl="0">
              <a:buFont typeface="Arial" pitchFamily="34" charset="0"/>
              <a:buChar char="•"/>
            </a:pPr>
            <a:r>
              <a:rPr lang="en-US" dirty="0" smtClean="0">
                <a:solidFill>
                  <a:schemeClr val="accent6">
                    <a:lumMod val="75000"/>
                  </a:schemeClr>
                </a:solidFill>
              </a:rPr>
              <a:t>Grants for 40-60 thousand NIS for those who purchase houses  </a:t>
            </a:r>
          </a:p>
          <a:p>
            <a:pPr algn="l" rtl="0">
              <a:buFont typeface="Arial" pitchFamily="34" charset="0"/>
              <a:buChar char="•"/>
            </a:pPr>
            <a:endParaRPr lang="en-US" dirty="0">
              <a:solidFill>
                <a:schemeClr val="accent6">
                  <a:lumMod val="75000"/>
                </a:schemeClr>
              </a:solidFill>
            </a:endParaRPr>
          </a:p>
        </p:txBody>
      </p:sp>
      <p:sp>
        <p:nvSpPr>
          <p:cNvPr id="8" name="מלבן 7"/>
          <p:cNvSpPr/>
          <p:nvPr/>
        </p:nvSpPr>
        <p:spPr>
          <a:xfrm>
            <a:off x="1043608" y="4293096"/>
            <a:ext cx="7344816"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Set price according to assessment, after discount for 6/2015</a:t>
            </a:r>
          </a:p>
          <a:p>
            <a:pPr algn="l" rtl="0">
              <a:buFont typeface="Arial" pitchFamily="34" charset="0"/>
              <a:buChar char="•"/>
            </a:pPr>
            <a:r>
              <a:rPr lang="en-US" dirty="0" smtClean="0">
                <a:solidFill>
                  <a:schemeClr val="accent6">
                    <a:lumMod val="75000"/>
                  </a:schemeClr>
                </a:solidFill>
              </a:rPr>
              <a:t> The auction for the price of 1 sq meter is the lowest available to buyers</a:t>
            </a:r>
          </a:p>
          <a:p>
            <a:pPr algn="l" rtl="0">
              <a:buFont typeface="Arial" pitchFamily="34" charset="0"/>
              <a:buChar char="•"/>
            </a:pPr>
            <a:r>
              <a:rPr lang="en-US" dirty="0" smtClean="0">
                <a:solidFill>
                  <a:schemeClr val="accent6">
                    <a:lumMod val="75000"/>
                  </a:schemeClr>
                </a:solidFill>
              </a:rPr>
              <a:t> A draw amongst the eligible who signed up, with preference to locals (20%) </a:t>
            </a:r>
          </a:p>
          <a:p>
            <a:pPr algn="l" rtl="0"/>
            <a:endParaRPr lang="en-US" dirty="0" smtClean="0">
              <a:solidFill>
                <a:schemeClr val="accent6">
                  <a:lumMod val="75000"/>
                </a:schemeClr>
              </a:solidFill>
            </a:endParaRPr>
          </a:p>
          <a:p>
            <a:pPr algn="l" rtl="0"/>
            <a:r>
              <a:rPr lang="en-US" dirty="0" smtClean="0">
                <a:solidFill>
                  <a:schemeClr val="accent6">
                    <a:lumMod val="75000"/>
                  </a:schemeClr>
                </a:solidFill>
              </a:rPr>
              <a:t>A discount of about 200 thousand NIS from the prices of market  </a:t>
            </a:r>
          </a:p>
          <a:p>
            <a:pPr algn="l" rtl="0">
              <a:buFont typeface="Arial" pitchFamily="34" charset="0"/>
              <a:buChar char="•"/>
            </a:pPr>
            <a:endParaRPr lang="en-US" dirty="0">
              <a:solidFill>
                <a:schemeClr val="accent6">
                  <a:lumMod val="75000"/>
                </a:schemeClr>
              </a:solidFill>
            </a:endParaRPr>
          </a:p>
        </p:txBody>
      </p:sp>
    </p:spTree>
    <p:extLst>
      <p:ext uri="{BB962C8B-B14F-4D97-AF65-F5344CB8AC3E}">
        <p14:creationId xmlns:p14="http://schemas.microsoft.com/office/powerpoint/2010/main" val="2250974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endParaRPr lang="he-IL"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3" name="מציין מיקום תוכן 2"/>
          <p:cNvPicPr>
            <a:picLocks noGrp="1" noChangeAspect="1"/>
          </p:cNvPicPr>
          <p:nvPr>
            <p:ph idx="1"/>
          </p:nvPr>
        </p:nvPicPr>
        <p:blipFill>
          <a:blip r:embed="rId2" cstate="print"/>
          <a:stretch>
            <a:fillRect/>
          </a:stretch>
        </p:blipFill>
        <p:spPr>
          <a:xfrm>
            <a:off x="991623" y="1268413"/>
            <a:ext cx="7468730" cy="4857750"/>
          </a:xfrm>
          <a:prstGeom prst="rect">
            <a:avLst/>
          </a:prstGeom>
        </p:spPr>
      </p:pic>
      <p:sp>
        <p:nvSpPr>
          <p:cNvPr id="5" name="מלבן 4"/>
          <p:cNvSpPr/>
          <p:nvPr/>
        </p:nvSpPr>
        <p:spPr>
          <a:xfrm>
            <a:off x="2843808"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Target price</a:t>
            </a:r>
            <a:endParaRPr lang="en-US" dirty="0"/>
          </a:p>
        </p:txBody>
      </p:sp>
      <p:sp>
        <p:nvSpPr>
          <p:cNvPr id="6" name="מלבן 5"/>
          <p:cNvSpPr/>
          <p:nvPr/>
        </p:nvSpPr>
        <p:spPr>
          <a:xfrm>
            <a:off x="5796136"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Subsidized I</a:t>
            </a:r>
            <a:endParaRPr lang="en-US" dirty="0"/>
          </a:p>
        </p:txBody>
      </p:sp>
      <p:sp>
        <p:nvSpPr>
          <p:cNvPr id="7" name="מלבן 6"/>
          <p:cNvSpPr/>
          <p:nvPr/>
        </p:nvSpPr>
        <p:spPr>
          <a:xfrm>
            <a:off x="4355976"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Subsidized II</a:t>
            </a:r>
            <a:endParaRPr lang="en-US" dirty="0"/>
          </a:p>
        </p:txBody>
      </p:sp>
      <p:sp>
        <p:nvSpPr>
          <p:cNvPr id="8" name="מלבן 7"/>
          <p:cNvSpPr/>
          <p:nvPr/>
        </p:nvSpPr>
        <p:spPr>
          <a:xfrm>
            <a:off x="7380312" y="1340768"/>
            <a:ext cx="936104"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Plan</a:t>
            </a:r>
            <a:endParaRPr lang="en-US" dirty="0"/>
          </a:p>
        </p:txBody>
      </p:sp>
      <p:sp>
        <p:nvSpPr>
          <p:cNvPr id="11" name="TextBox 10"/>
          <p:cNvSpPr txBox="1"/>
          <p:nvPr/>
        </p:nvSpPr>
        <p:spPr>
          <a:xfrm>
            <a:off x="7308304" y="1700808"/>
            <a:ext cx="1080120" cy="369332"/>
          </a:xfrm>
          <a:prstGeom prst="rect">
            <a:avLst/>
          </a:prstGeom>
          <a:solidFill>
            <a:schemeClr val="bg1"/>
          </a:solidFill>
          <a:ln>
            <a:solidFill>
              <a:srgbClr val="FFFF00"/>
            </a:solidFill>
          </a:ln>
        </p:spPr>
        <p:txBody>
          <a:bodyPr wrap="square" rtlCol="0">
            <a:spAutoFit/>
          </a:bodyPr>
          <a:lstStyle/>
          <a:p>
            <a:r>
              <a:rPr lang="en-US" dirty="0" smtClean="0">
                <a:solidFill>
                  <a:schemeClr val="accent6">
                    <a:lumMod val="75000"/>
                  </a:schemeClr>
                </a:solidFill>
              </a:rPr>
              <a:t>Years</a:t>
            </a:r>
            <a:endParaRPr lang="en-US" dirty="0">
              <a:solidFill>
                <a:schemeClr val="accent6">
                  <a:lumMod val="75000"/>
                </a:schemeClr>
              </a:solidFill>
            </a:endParaRPr>
          </a:p>
        </p:txBody>
      </p:sp>
      <p:sp>
        <p:nvSpPr>
          <p:cNvPr id="12" name="TextBox 11"/>
          <p:cNvSpPr txBox="1"/>
          <p:nvPr/>
        </p:nvSpPr>
        <p:spPr>
          <a:xfrm>
            <a:off x="7380312" y="2132856"/>
            <a:ext cx="1080120" cy="646331"/>
          </a:xfrm>
          <a:prstGeom prst="rect">
            <a:avLst/>
          </a:prstGeom>
          <a:solidFill>
            <a:schemeClr val="bg1"/>
          </a:solidFill>
          <a:ln>
            <a:solidFill>
              <a:srgbClr val="FFFF00"/>
            </a:solidFill>
          </a:ln>
        </p:spPr>
        <p:txBody>
          <a:bodyPr wrap="square" rtlCol="0">
            <a:spAutoFit/>
          </a:bodyPr>
          <a:lstStyle/>
          <a:p>
            <a:r>
              <a:rPr lang="en-US" dirty="0" smtClean="0">
                <a:solidFill>
                  <a:schemeClr val="accent6">
                    <a:lumMod val="75000"/>
                  </a:schemeClr>
                </a:solidFill>
              </a:rPr>
              <a:t>Center methods </a:t>
            </a:r>
            <a:endParaRPr lang="en-US" dirty="0">
              <a:solidFill>
                <a:schemeClr val="accent6">
                  <a:lumMod val="75000"/>
                </a:schemeClr>
              </a:solidFill>
            </a:endParaRPr>
          </a:p>
        </p:txBody>
      </p:sp>
      <p:sp>
        <p:nvSpPr>
          <p:cNvPr id="13" name="TextBox 12"/>
          <p:cNvSpPr txBox="1"/>
          <p:nvPr/>
        </p:nvSpPr>
        <p:spPr>
          <a:xfrm>
            <a:off x="7452320" y="2924944"/>
            <a:ext cx="1368152" cy="584775"/>
          </a:xfrm>
          <a:prstGeom prst="rect">
            <a:avLst/>
          </a:prstGeom>
          <a:solidFill>
            <a:schemeClr val="bg1"/>
          </a:solidFill>
          <a:ln>
            <a:solidFill>
              <a:srgbClr val="FFFF00"/>
            </a:solidFill>
          </a:ln>
        </p:spPr>
        <p:txBody>
          <a:bodyPr wrap="square" rtlCol="0">
            <a:spAutoFit/>
          </a:bodyPr>
          <a:lstStyle/>
          <a:p>
            <a:pPr algn="l"/>
            <a:r>
              <a:rPr lang="en-US" sz="1600" dirty="0" smtClean="0">
                <a:solidFill>
                  <a:schemeClr val="accent6">
                    <a:lumMod val="75000"/>
                  </a:schemeClr>
                </a:solidFill>
              </a:rPr>
              <a:t>Discount on the ground </a:t>
            </a:r>
            <a:endParaRPr lang="en-US" sz="1600" dirty="0">
              <a:solidFill>
                <a:schemeClr val="accent6">
                  <a:lumMod val="75000"/>
                </a:schemeClr>
              </a:solidFill>
            </a:endParaRPr>
          </a:p>
        </p:txBody>
      </p:sp>
      <p:sp>
        <p:nvSpPr>
          <p:cNvPr id="14" name="TextBox 13"/>
          <p:cNvSpPr txBox="1"/>
          <p:nvPr/>
        </p:nvSpPr>
        <p:spPr>
          <a:xfrm>
            <a:off x="7524328" y="3645024"/>
            <a:ext cx="1368152" cy="338554"/>
          </a:xfrm>
          <a:prstGeom prst="rect">
            <a:avLst/>
          </a:prstGeom>
          <a:solidFill>
            <a:schemeClr val="bg1"/>
          </a:solidFill>
          <a:ln>
            <a:solidFill>
              <a:srgbClr val="FFFF00"/>
            </a:solidFill>
          </a:ln>
        </p:spPr>
        <p:txBody>
          <a:bodyPr wrap="square" rtlCol="0">
            <a:spAutoFit/>
          </a:bodyPr>
          <a:lstStyle/>
          <a:p>
            <a:pPr algn="l"/>
            <a:r>
              <a:rPr lang="en-US" sz="1600" dirty="0" smtClean="0">
                <a:solidFill>
                  <a:schemeClr val="accent6">
                    <a:lumMod val="75000"/>
                  </a:schemeClr>
                </a:solidFill>
              </a:rPr>
              <a:t>Grants</a:t>
            </a:r>
            <a:endParaRPr lang="en-US" sz="1600" dirty="0">
              <a:solidFill>
                <a:schemeClr val="accent6">
                  <a:lumMod val="75000"/>
                </a:schemeClr>
              </a:solidFill>
            </a:endParaRPr>
          </a:p>
        </p:txBody>
      </p:sp>
      <p:sp>
        <p:nvSpPr>
          <p:cNvPr id="15" name="TextBox 14"/>
          <p:cNvSpPr txBox="1"/>
          <p:nvPr/>
        </p:nvSpPr>
        <p:spPr>
          <a:xfrm>
            <a:off x="7308304" y="4221088"/>
            <a:ext cx="1835696" cy="523220"/>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Subsidizing development</a:t>
            </a:r>
            <a:endParaRPr lang="en-US" sz="1400" dirty="0">
              <a:solidFill>
                <a:schemeClr val="accent6">
                  <a:lumMod val="75000"/>
                </a:schemeClr>
              </a:solidFill>
            </a:endParaRPr>
          </a:p>
        </p:txBody>
      </p:sp>
      <p:sp>
        <p:nvSpPr>
          <p:cNvPr id="16" name="TextBox 15"/>
          <p:cNvSpPr txBox="1"/>
          <p:nvPr/>
        </p:nvSpPr>
        <p:spPr>
          <a:xfrm>
            <a:off x="7308304" y="4869160"/>
            <a:ext cx="1584176" cy="307777"/>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Criteria</a:t>
            </a:r>
            <a:endParaRPr lang="en-US" sz="1400" dirty="0">
              <a:solidFill>
                <a:schemeClr val="accent6">
                  <a:lumMod val="75000"/>
                </a:schemeClr>
              </a:solidFill>
            </a:endParaRPr>
          </a:p>
        </p:txBody>
      </p:sp>
      <p:sp>
        <p:nvSpPr>
          <p:cNvPr id="17" name="TextBox 16"/>
          <p:cNvSpPr txBox="1"/>
          <p:nvPr/>
        </p:nvSpPr>
        <p:spPr>
          <a:xfrm>
            <a:off x="7308304" y="5445225"/>
            <a:ext cx="1152128" cy="307777"/>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Scope</a:t>
            </a:r>
            <a:endParaRPr lang="en-US" sz="1400" dirty="0">
              <a:solidFill>
                <a:schemeClr val="accent6">
                  <a:lumMod val="75000"/>
                </a:schemeClr>
              </a:solidFill>
            </a:endParaRPr>
          </a:p>
        </p:txBody>
      </p:sp>
    </p:spTree>
    <p:extLst>
      <p:ext uri="{BB962C8B-B14F-4D97-AF65-F5344CB8AC3E}">
        <p14:creationId xmlns:p14="http://schemas.microsoft.com/office/powerpoint/2010/main" val="2673147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100" b="1" i="0" u="none" strike="noStrike" kern="1200" cap="none" spc="0" normalizeH="0" baseline="0" noProof="0" smtClean="0">
                <a:ln>
                  <a:noFill/>
                </a:ln>
                <a:solidFill>
                  <a:srgbClr val="1F497D">
                    <a:lumMod val="75000"/>
                  </a:srgb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he-IL" sz="1100" b="1" i="0" u="none" strike="noStrike" kern="1200" cap="none" spc="0" normalizeH="0" baseline="0" noProof="0" dirty="0">
              <a:ln>
                <a:noFill/>
              </a:ln>
              <a:solidFill>
                <a:srgbClr val="1F497D">
                  <a:lumMod val="75000"/>
                </a:srgbClr>
              </a:solidFill>
              <a:effectLst/>
              <a:uLnTx/>
              <a:uFillTx/>
              <a:latin typeface="Calibri"/>
              <a:ea typeface="+mn-ea"/>
              <a:cs typeface="Arial" panose="020B0604020202020204" pitchFamily="34" charset="0"/>
            </a:endParaRPr>
          </a:p>
        </p:txBody>
      </p:sp>
      <p:sp>
        <p:nvSpPr>
          <p:cNvPr id="5" name="כותרת 4"/>
          <p:cNvSpPr>
            <a:spLocks noGrp="1"/>
          </p:cNvSpPr>
          <p:nvPr>
            <p:ph type="title"/>
          </p:nvPr>
        </p:nvSpPr>
        <p:spPr>
          <a:xfrm>
            <a:off x="1752922" y="331887"/>
            <a:ext cx="7067550" cy="504825"/>
          </a:xfrm>
        </p:spPr>
        <p:txBody>
          <a:bodyPr/>
          <a:lstStyle/>
          <a:p>
            <a:pPr algn="l"/>
            <a:r>
              <a:rPr lang="en-US" dirty="0" smtClean="0">
                <a:solidFill>
                  <a:schemeClr val="tx2">
                    <a:lumMod val="75000"/>
                  </a:schemeClr>
                </a:solidFill>
              </a:rPr>
              <a:t> </a:t>
            </a:r>
            <a:r>
              <a:rPr lang="he-IL" dirty="0" smtClean="0">
                <a:solidFill>
                  <a:schemeClr val="tx2">
                    <a:lumMod val="75000"/>
                  </a:schemeClr>
                </a:solidFill>
              </a:rPr>
              <a:t> </a:t>
            </a:r>
            <a:r>
              <a:rPr lang="en-US" sz="2800" dirty="0" smtClean="0">
                <a:solidFill>
                  <a:schemeClr val="tx2">
                    <a:lumMod val="75000"/>
                  </a:schemeClr>
                </a:solidFill>
              </a:rPr>
              <a:t>Historical Background</a:t>
            </a:r>
            <a:endParaRPr lang="he-IL" sz="2000" dirty="0">
              <a:solidFill>
                <a:schemeClr val="tx2">
                  <a:lumMod val="75000"/>
                </a:schemeClr>
              </a:solidFill>
            </a:endParaRPr>
          </a:p>
        </p:txBody>
      </p:sp>
      <p:pic>
        <p:nvPicPr>
          <p:cNvPr id="1025" name="Picture 1"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pic>
        <p:nvPicPr>
          <p:cNvPr id="1026" name="Picture 2"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pic>
        <p:nvPicPr>
          <p:cNvPr id="1027" name="Picture 3"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sp>
        <p:nvSpPr>
          <p:cNvPr id="11" name="מציין מיקום תוכן 10"/>
          <p:cNvSpPr>
            <a:spLocks noGrp="1"/>
          </p:cNvSpPr>
          <p:nvPr>
            <p:ph idx="1"/>
          </p:nvPr>
        </p:nvSpPr>
        <p:spPr>
          <a:xfrm>
            <a:off x="395536" y="764704"/>
            <a:ext cx="8424936" cy="5544616"/>
          </a:xfrm>
        </p:spPr>
        <p:txBody>
          <a:bodyPr>
            <a:normAutofit fontScale="92500"/>
          </a:bodyPr>
          <a:lstStyle/>
          <a:p>
            <a:pPr algn="just" rtl="0" fontAlgn="t">
              <a:buNone/>
            </a:pPr>
            <a:r>
              <a:rPr lang="en-US" dirty="0" smtClean="0">
                <a:solidFill>
                  <a:schemeClr val="tx2">
                    <a:lumMod val="75000"/>
                  </a:schemeClr>
                </a:solidFill>
              </a:rPr>
              <a:t>"</a:t>
            </a:r>
            <a:r>
              <a:rPr lang="en-US" dirty="0">
                <a:solidFill>
                  <a:schemeClr val="tx2">
                    <a:lumMod val="75000"/>
                  </a:schemeClr>
                </a:solidFill>
              </a:rPr>
              <a:t>The Israel </a:t>
            </a:r>
            <a:r>
              <a:rPr lang="en-US" dirty="0" smtClean="0">
                <a:solidFill>
                  <a:schemeClr val="tx2">
                    <a:lumMod val="75000"/>
                  </a:schemeClr>
                </a:solidFill>
              </a:rPr>
              <a:t>Land </a:t>
            </a:r>
            <a:r>
              <a:rPr lang="en-US" dirty="0">
                <a:solidFill>
                  <a:schemeClr val="tx2">
                    <a:lumMod val="75000"/>
                  </a:schemeClr>
                </a:solidFill>
              </a:rPr>
              <a:t>Administration (ILA) is the body that administers the land, the State of Israel, the Jewish National Fund and the </a:t>
            </a:r>
            <a:r>
              <a:rPr lang="en-US" dirty="0" smtClean="0">
                <a:solidFill>
                  <a:schemeClr val="tx2">
                    <a:lumMod val="75000"/>
                  </a:schemeClr>
                </a:solidFill>
              </a:rPr>
              <a:t>Ministry of Construction (MOC), </a:t>
            </a:r>
            <a:r>
              <a:rPr lang="en-US" dirty="0">
                <a:solidFill>
                  <a:schemeClr val="tx2">
                    <a:lumMod val="75000"/>
                  </a:schemeClr>
                </a:solidFill>
              </a:rPr>
              <a:t>which constitute about 93% of the State of Israel's land (about 22 million </a:t>
            </a:r>
            <a:r>
              <a:rPr lang="en-US" dirty="0" err="1" smtClean="0">
                <a:solidFill>
                  <a:schemeClr val="tx2">
                    <a:lumMod val="75000"/>
                  </a:schemeClr>
                </a:solidFill>
              </a:rPr>
              <a:t>dunams</a:t>
            </a:r>
            <a:r>
              <a:rPr lang="en-US" dirty="0" smtClean="0">
                <a:solidFill>
                  <a:schemeClr val="tx2">
                    <a:lumMod val="75000"/>
                  </a:schemeClr>
                </a:solidFill>
              </a:rPr>
              <a:t>) </a:t>
            </a:r>
            <a:r>
              <a:rPr lang="en-US" dirty="0">
                <a:solidFill>
                  <a:schemeClr val="tx2">
                    <a:lumMod val="75000"/>
                  </a:schemeClr>
                </a:solidFill>
              </a:rPr>
              <a:t>To the policy established by the Israel Land Council. "Until the establishment of the ILA, the land was managed by several entities</a:t>
            </a:r>
            <a:r>
              <a:rPr lang="en-US" dirty="0" smtClean="0">
                <a:solidFill>
                  <a:schemeClr val="tx2">
                    <a:lumMod val="75000"/>
                  </a:schemeClr>
                </a:solidFill>
              </a:rPr>
              <a:t>: </a:t>
            </a:r>
            <a:r>
              <a:rPr lang="en-US" dirty="0">
                <a:solidFill>
                  <a:schemeClr val="tx2">
                    <a:lumMod val="75000"/>
                  </a:schemeClr>
                </a:solidFill>
              </a:rPr>
              <a:t>The JNF managed the land it had purchased from the beginning of the Zionist settlement </a:t>
            </a:r>
            <a:r>
              <a:rPr lang="en-US" dirty="0" smtClean="0">
                <a:solidFill>
                  <a:schemeClr val="tx2">
                    <a:lumMod val="75000"/>
                  </a:schemeClr>
                </a:solidFill>
              </a:rPr>
              <a:t>period”.</a:t>
            </a:r>
            <a:endParaRPr lang="en-US" dirty="0">
              <a:solidFill>
                <a:schemeClr val="tx2">
                  <a:lumMod val="75000"/>
                </a:schemeClr>
              </a:solidFill>
            </a:endParaRPr>
          </a:p>
          <a:p>
            <a:pPr algn="just" rtl="0" fontAlgn="t">
              <a:buNone/>
            </a:pPr>
            <a:r>
              <a:rPr lang="en-US" dirty="0">
                <a:solidFill>
                  <a:schemeClr val="tx2">
                    <a:lumMod val="75000"/>
                  </a:schemeClr>
                </a:solidFill>
              </a:rPr>
              <a:t>The </a:t>
            </a:r>
            <a:r>
              <a:rPr lang="en-US" dirty="0" smtClean="0">
                <a:solidFill>
                  <a:schemeClr val="tx2">
                    <a:lumMod val="75000"/>
                  </a:schemeClr>
                </a:solidFill>
              </a:rPr>
              <a:t>MOC, </a:t>
            </a:r>
            <a:r>
              <a:rPr lang="en-US" dirty="0">
                <a:solidFill>
                  <a:schemeClr val="tx2">
                    <a:lumMod val="75000"/>
                  </a:schemeClr>
                </a:solidFill>
              </a:rPr>
              <a:t>the body established under the Development Authority Law (1950), managed the lands deposited by the Custodian of Absentees' Property after the War of Independence and land expropriated under the Land Acquisition Law (Approval of Actions and Compensation) C - 1953.</a:t>
            </a:r>
          </a:p>
          <a:p>
            <a:pPr algn="just" rtl="0" fontAlgn="t">
              <a:buNone/>
            </a:pPr>
            <a:r>
              <a:rPr lang="en-US" dirty="0">
                <a:solidFill>
                  <a:schemeClr val="tx2">
                    <a:lumMod val="75000"/>
                  </a:schemeClr>
                </a:solidFill>
              </a:rPr>
              <a:t>The State of Israel, as the successor to the British Mandate, managed all the lands registered until the establishment of the state in the name of the High Commissioner. </a:t>
            </a:r>
            <a:r>
              <a:rPr lang="en-US" dirty="0" smtClean="0">
                <a:solidFill>
                  <a:schemeClr val="tx2">
                    <a:lumMod val="75000"/>
                  </a:schemeClr>
                </a:solidFill>
              </a:rPr>
              <a:t>Because </a:t>
            </a:r>
            <a:r>
              <a:rPr lang="en-US" dirty="0">
                <a:solidFill>
                  <a:schemeClr val="tx2">
                    <a:lumMod val="75000"/>
                  </a:schemeClr>
                </a:solidFill>
              </a:rPr>
              <a:t>of the need to concentrate the land management of the nation by one state institution, the legislature initiated the laws that constitute the legal basis for the work a</a:t>
            </a:r>
            <a:r>
              <a:rPr lang="en-US" dirty="0" smtClean="0">
                <a:solidFill>
                  <a:schemeClr val="tx2">
                    <a:lumMod val="75000"/>
                  </a:schemeClr>
                </a:solidFill>
              </a:rPr>
              <a:t>dministration</a:t>
            </a:r>
            <a:r>
              <a:rPr lang="en-US" dirty="0">
                <a:solidFill>
                  <a:schemeClr val="tx2">
                    <a:lumMod val="75000"/>
                  </a:schemeClr>
                </a:solidFill>
              </a:rPr>
              <a:t>. "</a:t>
            </a:r>
            <a:endParaRPr lang="he-IL" dirty="0">
              <a:solidFill>
                <a:schemeClr val="tx2">
                  <a:lumMod val="75000"/>
                </a:schemeClr>
              </a:solidFill>
            </a:endParaRPr>
          </a:p>
        </p:txBody>
      </p:sp>
    </p:spTree>
    <p:extLst>
      <p:ext uri="{BB962C8B-B14F-4D97-AF65-F5344CB8AC3E}">
        <p14:creationId xmlns:p14="http://schemas.microsoft.com/office/powerpoint/2010/main" val="3814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547664" y="688082"/>
            <a:ext cx="7067550" cy="504825"/>
          </a:xfrm>
        </p:spPr>
        <p:txBody>
          <a:bodyPr/>
          <a:lstStyle/>
          <a:p>
            <a:r>
              <a:rPr lang="he-IL"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מחיר למשתכן בשנים 2015-2018</a:t>
            </a:r>
            <a:r>
              <a:rPr lang="en-US"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
            </a:r>
            <a:br>
              <a:rPr lang="en-US"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br>
            <a:endParaRPr lang="he-IL" sz="3200"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6" name="מציין מיקום תוכן 5"/>
          <p:cNvPicPr>
            <a:picLocks noGrp="1" noChangeAspect="1"/>
          </p:cNvPicPr>
          <p:nvPr>
            <p:ph idx="1"/>
          </p:nvPr>
        </p:nvPicPr>
        <p:blipFill>
          <a:blip r:embed="rId3" cstate="print"/>
          <a:stretch>
            <a:fillRect/>
          </a:stretch>
        </p:blipFill>
        <p:spPr>
          <a:xfrm>
            <a:off x="601663" y="1268760"/>
            <a:ext cx="8229600" cy="1285702"/>
          </a:xfrm>
          <a:prstGeom prst="rect">
            <a:avLst/>
          </a:prstGeom>
        </p:spPr>
      </p:pic>
      <p:pic>
        <p:nvPicPr>
          <p:cNvPr id="8" name="תמונה 7"/>
          <p:cNvPicPr>
            <a:picLocks noChangeAspect="1"/>
          </p:cNvPicPr>
          <p:nvPr/>
        </p:nvPicPr>
        <p:blipFill>
          <a:blip r:embed="rId4" cstate="print"/>
          <a:stretch>
            <a:fillRect/>
          </a:stretch>
        </p:blipFill>
        <p:spPr>
          <a:xfrm>
            <a:off x="611560" y="2780928"/>
            <a:ext cx="8163252" cy="2719052"/>
          </a:xfrm>
          <a:prstGeom prst="rect">
            <a:avLst/>
          </a:prstGeom>
        </p:spPr>
      </p:pic>
      <p:sp>
        <p:nvSpPr>
          <p:cNvPr id="7" name="TextBox 6"/>
          <p:cNvSpPr txBox="1"/>
          <p:nvPr/>
        </p:nvSpPr>
        <p:spPr>
          <a:xfrm>
            <a:off x="7164288" y="3140968"/>
            <a:ext cx="1584176" cy="369332"/>
          </a:xfrm>
          <a:prstGeom prst="rect">
            <a:avLst/>
          </a:prstGeom>
          <a:solidFill>
            <a:schemeClr val="bg1"/>
          </a:solidFill>
        </p:spPr>
        <p:txBody>
          <a:bodyPr wrap="square" rtlCol="0">
            <a:spAutoFit/>
          </a:bodyPr>
          <a:lstStyle/>
          <a:p>
            <a:r>
              <a:rPr lang="en-US" dirty="0" smtClean="0"/>
              <a:t>Years</a:t>
            </a:r>
            <a:endParaRPr lang="en-US" dirty="0"/>
          </a:p>
        </p:txBody>
      </p:sp>
      <p:sp>
        <p:nvSpPr>
          <p:cNvPr id="9" name="TextBox 8"/>
          <p:cNvSpPr txBox="1"/>
          <p:nvPr/>
        </p:nvSpPr>
        <p:spPr>
          <a:xfrm>
            <a:off x="4499992" y="3212976"/>
            <a:ext cx="1584176" cy="369332"/>
          </a:xfrm>
          <a:prstGeom prst="rect">
            <a:avLst/>
          </a:prstGeom>
          <a:solidFill>
            <a:schemeClr val="bg1"/>
          </a:solidFill>
        </p:spPr>
        <p:txBody>
          <a:bodyPr wrap="square" rtlCol="0">
            <a:spAutoFit/>
          </a:bodyPr>
          <a:lstStyle/>
          <a:p>
            <a:r>
              <a:rPr lang="en-US" dirty="0" smtClean="0"/>
              <a:t>Released</a:t>
            </a:r>
            <a:endParaRPr lang="en-US" dirty="0"/>
          </a:p>
        </p:txBody>
      </p:sp>
      <p:sp>
        <p:nvSpPr>
          <p:cNvPr id="11" name="TextBox 10"/>
          <p:cNvSpPr txBox="1"/>
          <p:nvPr/>
        </p:nvSpPr>
        <p:spPr>
          <a:xfrm>
            <a:off x="827584" y="3212976"/>
            <a:ext cx="2448272" cy="369332"/>
          </a:xfrm>
          <a:prstGeom prst="rect">
            <a:avLst/>
          </a:prstGeom>
          <a:solidFill>
            <a:schemeClr val="bg1"/>
          </a:solidFill>
        </p:spPr>
        <p:txBody>
          <a:bodyPr wrap="square" rtlCol="0">
            <a:spAutoFit/>
          </a:bodyPr>
          <a:lstStyle/>
          <a:p>
            <a:r>
              <a:rPr lang="en-US" dirty="0" smtClean="0"/>
              <a:t>Do not come back </a:t>
            </a:r>
            <a:endParaRPr lang="en-US" dirty="0"/>
          </a:p>
        </p:txBody>
      </p:sp>
      <p:sp>
        <p:nvSpPr>
          <p:cNvPr id="12" name="TextBox 11"/>
          <p:cNvSpPr txBox="1"/>
          <p:nvPr/>
        </p:nvSpPr>
        <p:spPr>
          <a:xfrm>
            <a:off x="1979712" y="2708920"/>
            <a:ext cx="4824536" cy="646331"/>
          </a:xfrm>
          <a:prstGeom prst="rect">
            <a:avLst/>
          </a:prstGeom>
          <a:solidFill>
            <a:schemeClr val="bg1"/>
          </a:solidFill>
        </p:spPr>
        <p:txBody>
          <a:bodyPr wrap="square" rtlCol="0">
            <a:spAutoFit/>
          </a:bodyPr>
          <a:lstStyle/>
          <a:p>
            <a:r>
              <a:rPr lang="en-US" dirty="0" smtClean="0"/>
              <a:t>Publication of price auctions occupation in the year 2015-2018 </a:t>
            </a:r>
            <a:endParaRPr lang="en-US" dirty="0"/>
          </a:p>
        </p:txBody>
      </p:sp>
      <p:sp>
        <p:nvSpPr>
          <p:cNvPr id="13" name="TextBox 12"/>
          <p:cNvSpPr txBox="1"/>
          <p:nvPr/>
        </p:nvSpPr>
        <p:spPr>
          <a:xfrm>
            <a:off x="7559824" y="1340768"/>
            <a:ext cx="1584176" cy="923330"/>
          </a:xfrm>
          <a:prstGeom prst="rect">
            <a:avLst/>
          </a:prstGeom>
          <a:solidFill>
            <a:schemeClr val="bg1"/>
          </a:solidFill>
        </p:spPr>
        <p:txBody>
          <a:bodyPr wrap="square" rtlCol="0">
            <a:spAutoFit/>
          </a:bodyPr>
          <a:lstStyle/>
          <a:p>
            <a:r>
              <a:rPr lang="en-US" dirty="0" smtClean="0"/>
              <a:t>Published in the newspaper with winners </a:t>
            </a:r>
            <a:endParaRPr lang="en-US" dirty="0"/>
          </a:p>
        </p:txBody>
      </p:sp>
      <p:sp>
        <p:nvSpPr>
          <p:cNvPr id="14" name="TextBox 13"/>
          <p:cNvSpPr txBox="1"/>
          <p:nvPr/>
        </p:nvSpPr>
        <p:spPr>
          <a:xfrm>
            <a:off x="6444208" y="1412776"/>
            <a:ext cx="1080120" cy="338554"/>
          </a:xfrm>
          <a:prstGeom prst="rect">
            <a:avLst/>
          </a:prstGeom>
          <a:solidFill>
            <a:schemeClr val="bg1"/>
          </a:solidFill>
        </p:spPr>
        <p:txBody>
          <a:bodyPr wrap="square" rtlCol="0">
            <a:spAutoFit/>
          </a:bodyPr>
          <a:lstStyle/>
          <a:p>
            <a:r>
              <a:rPr lang="en-US" sz="1600" dirty="0" smtClean="0"/>
              <a:t>Brochures</a:t>
            </a:r>
            <a:endParaRPr lang="en-US" sz="1400" dirty="0"/>
          </a:p>
        </p:txBody>
      </p:sp>
      <p:sp>
        <p:nvSpPr>
          <p:cNvPr id="15" name="TextBox 14"/>
          <p:cNvSpPr txBox="1"/>
          <p:nvPr/>
        </p:nvSpPr>
        <p:spPr>
          <a:xfrm>
            <a:off x="5148064" y="1268760"/>
            <a:ext cx="1080120" cy="830997"/>
          </a:xfrm>
          <a:prstGeom prst="rect">
            <a:avLst/>
          </a:prstGeom>
          <a:solidFill>
            <a:schemeClr val="bg1"/>
          </a:solidFill>
        </p:spPr>
        <p:txBody>
          <a:bodyPr wrap="square" rtlCol="0">
            <a:spAutoFit/>
          </a:bodyPr>
          <a:lstStyle/>
          <a:p>
            <a:r>
              <a:rPr lang="en-US" sz="1600" dirty="0" smtClean="0"/>
              <a:t>Results without winners </a:t>
            </a:r>
            <a:endParaRPr lang="en-US" sz="1400" dirty="0"/>
          </a:p>
        </p:txBody>
      </p:sp>
      <p:sp>
        <p:nvSpPr>
          <p:cNvPr id="16" name="TextBox 15"/>
          <p:cNvSpPr txBox="1"/>
          <p:nvPr/>
        </p:nvSpPr>
        <p:spPr>
          <a:xfrm>
            <a:off x="3563888" y="1340768"/>
            <a:ext cx="1080120" cy="830997"/>
          </a:xfrm>
          <a:prstGeom prst="rect">
            <a:avLst/>
          </a:prstGeom>
          <a:solidFill>
            <a:schemeClr val="bg1"/>
          </a:solidFill>
        </p:spPr>
        <p:txBody>
          <a:bodyPr wrap="square" rtlCol="0">
            <a:spAutoFit/>
          </a:bodyPr>
          <a:lstStyle/>
          <a:p>
            <a:r>
              <a:rPr lang="en-US" sz="1600" dirty="0" smtClean="0"/>
              <a:t>Results with winners </a:t>
            </a:r>
            <a:endParaRPr lang="en-US" sz="1400" dirty="0"/>
          </a:p>
        </p:txBody>
      </p:sp>
      <p:sp>
        <p:nvSpPr>
          <p:cNvPr id="17" name="TextBox 16"/>
          <p:cNvSpPr txBox="1"/>
          <p:nvPr/>
        </p:nvSpPr>
        <p:spPr>
          <a:xfrm>
            <a:off x="2051720" y="1196752"/>
            <a:ext cx="1584176" cy="1477328"/>
          </a:xfrm>
          <a:prstGeom prst="rect">
            <a:avLst/>
          </a:prstGeom>
          <a:solidFill>
            <a:schemeClr val="bg1"/>
          </a:solidFill>
        </p:spPr>
        <p:txBody>
          <a:bodyPr wrap="square" rtlCol="0">
            <a:spAutoFit/>
          </a:bodyPr>
          <a:lstStyle/>
          <a:p>
            <a:r>
              <a:rPr lang="en-US" dirty="0" smtClean="0"/>
              <a:t>Published in the newspaper without winners </a:t>
            </a:r>
            <a:endParaRPr lang="en-US" sz="1600" dirty="0" smtClean="0"/>
          </a:p>
          <a:p>
            <a:r>
              <a:rPr lang="en-US" dirty="0" smtClean="0"/>
              <a:t> </a:t>
            </a:r>
            <a:endParaRPr lang="en-US" dirty="0"/>
          </a:p>
        </p:txBody>
      </p:sp>
      <p:sp>
        <p:nvSpPr>
          <p:cNvPr id="18" name="TextBox 17"/>
          <p:cNvSpPr txBox="1"/>
          <p:nvPr/>
        </p:nvSpPr>
        <p:spPr>
          <a:xfrm>
            <a:off x="467544" y="1340768"/>
            <a:ext cx="1584176" cy="646331"/>
          </a:xfrm>
          <a:prstGeom prst="rect">
            <a:avLst/>
          </a:prstGeom>
          <a:solidFill>
            <a:schemeClr val="bg1"/>
          </a:solidFill>
        </p:spPr>
        <p:txBody>
          <a:bodyPr wrap="square" rtlCol="0">
            <a:spAutoFit/>
          </a:bodyPr>
          <a:lstStyle/>
          <a:p>
            <a:r>
              <a:rPr lang="en-US" dirty="0" smtClean="0"/>
              <a:t>As a result</a:t>
            </a:r>
            <a:endParaRPr lang="en-US" sz="1600" dirty="0" smtClean="0"/>
          </a:p>
          <a:p>
            <a:r>
              <a:rPr lang="en-US" dirty="0" smtClean="0"/>
              <a:t> </a:t>
            </a:r>
            <a:endParaRPr lang="en-US" dirty="0"/>
          </a:p>
        </p:txBody>
      </p:sp>
    </p:spTree>
    <p:extLst>
      <p:ext uri="{BB962C8B-B14F-4D97-AF65-F5344CB8AC3E}">
        <p14:creationId xmlns:p14="http://schemas.microsoft.com/office/powerpoint/2010/main" val="2559982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של מספר שקופית 1"/>
          <p:cNvSpPr>
            <a:spLocks noGrp="1"/>
          </p:cNvSpPr>
          <p:nvPr>
            <p:ph type="sldNum" sz="quarter" idx="11"/>
          </p:nvPr>
        </p:nvSpPr>
        <p:spPr>
          <a:xfrm>
            <a:off x="0" y="6931273"/>
            <a:ext cx="417513"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800" b="0" i="0" u="none" strike="noStrike" kern="0" cap="none" spc="0" normalizeH="0" baseline="0" noProof="0" smtClean="0">
                <a:ln>
                  <a:noFill/>
                </a:ln>
                <a:solidFill>
                  <a:sysClr val="windowText" lastClr="000000"/>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he-IL"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8" name="מציין מיקום תוכן 4"/>
          <p:cNvSpPr txBox="1">
            <a:spLocks/>
          </p:cNvSpPr>
          <p:nvPr/>
        </p:nvSpPr>
        <p:spPr bwMode="auto">
          <a:xfrm>
            <a:off x="611560" y="1413545"/>
            <a:ext cx="8136904"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Basic Law: Israel Lands, 1960</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This law provides that ownership of the lands of Israel shall not be transferred by sale or otherwise, except for exceptions prescribed by law.</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The Israel Land Law, 1960</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This law determines the exceptions to the rule set forth in the Basic Law: Israel Lands.</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The Israel Land Authority Law, </a:t>
            </a:r>
            <a:r>
              <a:rPr lang="en-US" sz="2200" b="1" u="sng" dirty="0" smtClean="0">
                <a:solidFill>
                  <a:srgbClr val="1F497D">
                    <a:lumMod val="75000"/>
                  </a:srgbClr>
                </a:solidFill>
                <a:cs typeface="Arial"/>
              </a:rPr>
              <a:t>1960</a:t>
            </a:r>
            <a:endParaRPr lang="en-US" sz="2200" b="1" u="sng" dirty="0">
              <a:solidFill>
                <a:srgbClr val="1F497D">
                  <a:lumMod val="75000"/>
                </a:srgbClr>
              </a:solidFill>
              <a:cs typeface="Arial"/>
            </a:endParaRP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Updated to 6.6.12 The Law regulates the activity of the Israel Lands Council, according to which the Israel Lands Authority was established as a body responsible for the management of the Israel Lands.</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Convention between the State of Israel and the Jewish National Fund, 5721-1961</a:t>
            </a:r>
          </a:p>
          <a:p>
            <a:pPr marL="342900" lvl="0" indent="-342900" algn="l" rtl="0" fontAlgn="base">
              <a:spcBef>
                <a:spcPct val="20000"/>
              </a:spcBef>
              <a:spcAft>
                <a:spcPct val="0"/>
              </a:spcAft>
              <a:buSzPct val="110000"/>
              <a:defRPr/>
            </a:pPr>
            <a:r>
              <a:rPr lang="en-US" sz="2200" dirty="0" smtClean="0">
                <a:solidFill>
                  <a:srgbClr val="1F497D">
                    <a:lumMod val="75000"/>
                  </a:srgbClr>
                </a:solidFill>
                <a:cs typeface="Arial"/>
              </a:rPr>
              <a:t>•The </a:t>
            </a:r>
            <a:r>
              <a:rPr lang="en-US" sz="2200" dirty="0">
                <a:solidFill>
                  <a:srgbClr val="1F497D">
                    <a:lumMod val="75000"/>
                  </a:srgbClr>
                </a:solidFill>
                <a:cs typeface="Arial"/>
              </a:rPr>
              <a:t>Convention states that the management of state lands, the Development Authority and the Jewish National Fund will be coordinated by the State. The Government will establish an administration for the management of the said lands, the Israel Land Administration.</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The convention also establishes the principle that state lands will be handed over only under lease and ownership will not be transferred to them.</a:t>
            </a:r>
          </a:p>
          <a:p>
            <a:pPr marL="342900" lvl="0" indent="-342900" algn="ctr" rtl="0" fontAlgn="base">
              <a:spcBef>
                <a:spcPct val="20000"/>
              </a:spcBef>
              <a:spcAft>
                <a:spcPct val="0"/>
              </a:spcAft>
              <a:buSzPct val="110000"/>
              <a:defRPr/>
            </a:pPr>
            <a:r>
              <a:rPr lang="en-US" sz="2200" b="1" u="sng" dirty="0">
                <a:solidFill>
                  <a:srgbClr val="1F497D">
                    <a:lumMod val="75000"/>
                  </a:srgbClr>
                </a:solidFill>
                <a:cs typeface="Arial"/>
              </a:rPr>
              <a:t>In addition, great importance is attached to the Mandatory Tenders Law and Regulations (mainly Regulation 25)</a:t>
            </a:r>
            <a:endParaRPr kumimoji="0" lang="he-IL" sz="2200" b="1" i="0" u="sng" strike="noStrike" kern="1200" cap="none" spc="0" normalizeH="0" baseline="0" noProof="0" dirty="0" smtClean="0">
              <a:ln>
                <a:noFill/>
              </a:ln>
              <a:solidFill>
                <a:srgbClr val="1F497D">
                  <a:lumMod val="75000"/>
                </a:srgbClr>
              </a:solidFill>
              <a:effectLst/>
              <a:uLnTx/>
              <a:uFillTx/>
              <a:latin typeface="Calibri"/>
              <a:cs typeface="Arial"/>
              <a:hlinkClick r:id="rId2" action="ppaction://hlinkfile"/>
            </a:endParaRPr>
          </a:p>
        </p:txBody>
      </p:sp>
      <p:sp>
        <p:nvSpPr>
          <p:cNvPr id="9" name="כותרת 1"/>
          <p:cNvSpPr txBox="1">
            <a:spLocks/>
          </p:cNvSpPr>
          <p:nvPr/>
        </p:nvSpPr>
        <p:spPr bwMode="auto">
          <a:xfrm>
            <a:off x="899592" y="548680"/>
            <a:ext cx="7211591" cy="72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rmAutofit fontScale="75000" lnSpcReduction="20000"/>
          </a:bodyPr>
          <a:lstStyle/>
          <a:p>
            <a:pPr lvl="0" algn="l" rtl="0">
              <a:spcBef>
                <a:spcPct val="0"/>
              </a:spcBef>
              <a:defRPr/>
            </a:pPr>
            <a:r>
              <a:rPr lang="en-US" sz="2400" b="1" u="sng" dirty="0" smtClean="0">
                <a:solidFill>
                  <a:srgbClr val="1F497D">
                    <a:lumMod val="75000"/>
                  </a:srgbClr>
                </a:solidFill>
                <a:latin typeface="Tahoma" pitchFamily="34" charset="0"/>
                <a:cs typeface="Tahoma" pitchFamily="34" charset="0"/>
              </a:rPr>
              <a:t>The Main Principles Of Land Management Policy Are Determined By Virtue Of Three Laws And One Convention </a:t>
            </a:r>
            <a:r>
              <a:rPr kumimoji="0" lang="he-IL" sz="2400" b="1" i="0" u="none" strike="noStrike" kern="1200" cap="none" spc="0" normalizeH="0" baseline="0" noProof="0" dirty="0" smtClean="0">
                <a:ln>
                  <a:noFill/>
                </a:ln>
                <a:solidFill>
                  <a:srgbClr val="7F7F7F"/>
                </a:solidFill>
                <a:effectLst/>
                <a:uLnTx/>
                <a:uFillTx/>
                <a:latin typeface="Arial" pitchFamily="34" charset="0"/>
                <a:ea typeface="+mn-ea"/>
                <a:cs typeface="Arial" pitchFamily="34" charset="0"/>
              </a:rPr>
              <a:t>:</a:t>
            </a:r>
            <a:endParaRPr kumimoji="0" lang="he-IL" sz="2400" b="1" i="0" u="none" strike="noStrike" kern="1200" cap="none" spc="0" normalizeH="0" baseline="0" noProof="0" dirty="0" smtClean="0">
              <a:ln>
                <a:noFill/>
              </a:ln>
              <a:solidFill>
                <a:srgbClr val="1F497D">
                  <a:lumMod val="75000"/>
                </a:srgb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969834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576" y="620688"/>
            <a:ext cx="7272808" cy="649064"/>
          </a:xfrm>
        </p:spPr>
        <p:txBody>
          <a:bodyPr lIns="91344" tIns="45672" rIns="91344" bIns="45672" rtlCol="1">
            <a:normAutofit fontScale="90000"/>
          </a:bodyPr>
          <a:lstStyle/>
          <a:p>
            <a:pPr>
              <a:defRPr/>
            </a:pPr>
            <a:r>
              <a:rPr lang="en-US" sz="3600" b="1" dirty="0">
                <a:solidFill>
                  <a:srgbClr val="3281C8"/>
                </a:solidFill>
                <a:latin typeface="Tahoma" pitchFamily="34" charset="0"/>
                <a:ea typeface="Tahoma" pitchFamily="34" charset="0"/>
                <a:cs typeface="Tahoma" pitchFamily="34" charset="0"/>
              </a:rPr>
              <a:t>Area analysis conducted by Rami</a:t>
            </a:r>
            <a:endParaRPr lang="he-IL" sz="3600" b="1" dirty="0" smtClean="0">
              <a:solidFill>
                <a:srgbClr val="3281C8"/>
              </a:solidFill>
              <a:latin typeface="Tahoma" pitchFamily="34" charset="0"/>
              <a:ea typeface="Tahoma" pitchFamily="34" charset="0"/>
              <a:cs typeface="Tahoma" pitchFamily="34" charset="0"/>
            </a:endParaRPr>
          </a:p>
        </p:txBody>
      </p:sp>
      <p:graphicFrame>
        <p:nvGraphicFramePr>
          <p:cNvPr id="5" name="טבלה 4"/>
          <p:cNvGraphicFramePr>
            <a:graphicFrameLocks noGrp="1"/>
          </p:cNvGraphicFramePr>
          <p:nvPr>
            <p:extLst>
              <p:ext uri="{D42A27DB-BD31-4B8C-83A1-F6EECF244321}">
                <p14:modId xmlns:p14="http://schemas.microsoft.com/office/powerpoint/2010/main" val="1390935462"/>
              </p:ext>
            </p:extLst>
          </p:nvPr>
        </p:nvGraphicFramePr>
        <p:xfrm>
          <a:off x="323528" y="1628800"/>
          <a:ext cx="8640639" cy="4201994"/>
        </p:xfrm>
        <a:graphic>
          <a:graphicData uri="http://schemas.openxmlformats.org/drawingml/2006/table">
            <a:tbl>
              <a:tblPr rtl="1" firstRow="1" bandRow="1">
                <a:tableStyleId>{5C22544A-7EE6-4342-B048-85BDC9FD1C3A}</a:tableStyleId>
              </a:tblPr>
              <a:tblGrid>
                <a:gridCol w="3057770">
                  <a:extLst>
                    <a:ext uri="{9D8B030D-6E8A-4147-A177-3AD203B41FA5}">
                      <a16:colId xmlns:a16="http://schemas.microsoft.com/office/drawing/2014/main" xmlns="" val="20000"/>
                    </a:ext>
                  </a:extLst>
                </a:gridCol>
                <a:gridCol w="1149284">
                  <a:extLst>
                    <a:ext uri="{9D8B030D-6E8A-4147-A177-3AD203B41FA5}">
                      <a16:colId xmlns:a16="http://schemas.microsoft.com/office/drawing/2014/main" xmlns="" val="20001"/>
                    </a:ext>
                  </a:extLst>
                </a:gridCol>
                <a:gridCol w="2628849">
                  <a:extLst>
                    <a:ext uri="{9D8B030D-6E8A-4147-A177-3AD203B41FA5}">
                      <a16:colId xmlns:a16="http://schemas.microsoft.com/office/drawing/2014/main" xmlns="" val="20002"/>
                    </a:ext>
                  </a:extLst>
                </a:gridCol>
                <a:gridCol w="1804736">
                  <a:extLst>
                    <a:ext uri="{9D8B030D-6E8A-4147-A177-3AD203B41FA5}">
                      <a16:colId xmlns:a16="http://schemas.microsoft.com/office/drawing/2014/main" xmlns="" val="20003"/>
                    </a:ext>
                  </a:extLst>
                </a:gridCol>
              </a:tblGrid>
              <a:tr h="1054554">
                <a:tc>
                  <a:txBody>
                    <a:bodyPr/>
                    <a:lstStyle/>
                    <a:p>
                      <a:pPr algn="ctr" rtl="1"/>
                      <a:r>
                        <a:rPr lang="en-US" sz="1400" dirty="0" smtClean="0">
                          <a:latin typeface="Tahoma" pitchFamily="34" charset="0"/>
                          <a:cs typeface="Tahoma" pitchFamily="34" charset="0"/>
                        </a:rPr>
                        <a:t>Topic</a:t>
                      </a:r>
                      <a:endParaRPr lang="he-IL" sz="1400" dirty="0">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Area [million </a:t>
                      </a:r>
                      <a:r>
                        <a:rPr lang="en-US" sz="1400" dirty="0" err="1" smtClean="0">
                          <a:latin typeface="Tahoma" pitchFamily="34" charset="0"/>
                          <a:cs typeface="Tahoma" pitchFamily="34" charset="0"/>
                        </a:rPr>
                        <a:t>dunams</a:t>
                      </a:r>
                      <a:r>
                        <a:rPr lang="en-US" sz="1400" dirty="0" smtClean="0">
                          <a:latin typeface="Tahoma" pitchFamily="34" charset="0"/>
                          <a:cs typeface="Tahoma" pitchFamily="34" charset="0"/>
                        </a:rPr>
                        <a:t>]</a:t>
                      </a:r>
                      <a:endParaRPr lang="he-IL" sz="1400" dirty="0">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Area after reduction - under the management of Rami [million </a:t>
                      </a:r>
                      <a:r>
                        <a:rPr lang="en-US" sz="1400" dirty="0" err="1" smtClean="0">
                          <a:latin typeface="Tahoma" pitchFamily="34" charset="0"/>
                          <a:cs typeface="Tahoma" pitchFamily="34" charset="0"/>
                        </a:rPr>
                        <a:t>dunams</a:t>
                      </a:r>
                      <a:r>
                        <a:rPr lang="en-US" sz="1400" dirty="0" smtClean="0">
                          <a:latin typeface="Tahoma" pitchFamily="34" charset="0"/>
                          <a:cs typeface="Tahoma" pitchFamily="34" charset="0"/>
                        </a:rPr>
                        <a:t>]</a:t>
                      </a:r>
                      <a:endParaRPr lang="he-IL" sz="1400" b="1" dirty="0">
                        <a:solidFill>
                          <a:schemeClr val="tx2">
                            <a:lumMod val="75000"/>
                          </a:schemeClr>
                        </a:solidFill>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 Of the remaining area after reduction</a:t>
                      </a:r>
                      <a:endParaRPr lang="he-IL" sz="1400" dirty="0">
                        <a:latin typeface="Tahoma" pitchFamily="34" charset="0"/>
                        <a:cs typeface="Tahoma" pitchFamily="34" charset="0"/>
                      </a:endParaRPr>
                    </a:p>
                  </a:txBody>
                  <a:tcPr/>
                </a:tc>
                <a:extLst>
                  <a:ext uri="{0D108BD9-81ED-4DB2-BD59-A6C34878D82A}">
                    <a16:rowId xmlns:a16="http://schemas.microsoft.com/office/drawing/2014/main" xmlns="" val="10000"/>
                  </a:ext>
                </a:extLst>
              </a:tr>
              <a:tr h="521224">
                <a:tc>
                  <a:txBody>
                    <a:bodyPr/>
                    <a:lstStyle/>
                    <a:p>
                      <a:pPr algn="l" rtl="0"/>
                      <a:r>
                        <a:rPr lang="en-US" sz="1800" b="1" dirty="0" smtClean="0">
                          <a:latin typeface="Tahoma" pitchFamily="34" charset="0"/>
                          <a:cs typeface="Tahoma" pitchFamily="34" charset="0"/>
                        </a:rPr>
                        <a:t>State territory (excluding Judea and Samaria)</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21.7</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20.2</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smtClean="0">
                          <a:solidFill>
                            <a:srgbClr val="FF0000"/>
                          </a:solidFill>
                          <a:latin typeface="Tahoma" pitchFamily="34" charset="0"/>
                          <a:cs typeface="Tahoma" pitchFamily="34" charset="0"/>
                        </a:rPr>
                        <a:t>93%</a:t>
                      </a:r>
                      <a:endParaRPr lang="he-IL" sz="2000" b="1" i="0" u="none" strike="noStrike" dirty="0">
                        <a:solidFill>
                          <a:srgbClr val="FF0000"/>
                        </a:solidFill>
                        <a:latin typeface="Tahoma" pitchFamily="34" charset="0"/>
                        <a:cs typeface="Tahoma" pitchFamily="34" charset="0"/>
                      </a:endParaRPr>
                    </a:p>
                  </a:txBody>
                  <a:tcPr marL="9525" marR="9525" marT="9525" marB="0" anchor="ctr"/>
                </a:tc>
                <a:extLst>
                  <a:ext uri="{0D108BD9-81ED-4DB2-BD59-A6C34878D82A}">
                    <a16:rowId xmlns:a16="http://schemas.microsoft.com/office/drawing/2014/main" xmlns="" val="10001"/>
                  </a:ext>
                </a:extLst>
              </a:tr>
              <a:tr h="253681">
                <a:tc>
                  <a:txBody>
                    <a:bodyPr/>
                    <a:lstStyle/>
                    <a:p>
                      <a:pPr algn="l" rtl="0"/>
                      <a:r>
                        <a:rPr lang="en-US" sz="1800" b="1" dirty="0" smtClean="0">
                          <a:latin typeface="Tahoma" pitchFamily="34" charset="0"/>
                          <a:cs typeface="Tahoma" pitchFamily="34" charset="0"/>
                        </a:rPr>
                        <a:t>Areas of fire</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9.3</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13.9</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a:solidFill>
                            <a:srgbClr val="000000"/>
                          </a:solidFill>
                          <a:latin typeface="Tahoma" pitchFamily="34" charset="0"/>
                          <a:cs typeface="Tahoma" pitchFamily="34" charset="0"/>
                        </a:rPr>
                        <a:t>64%</a:t>
                      </a:r>
                    </a:p>
                  </a:txBody>
                  <a:tcPr marL="9525" marR="9525" marT="9525" marB="0" anchor="ctr"/>
                </a:tc>
                <a:extLst>
                  <a:ext uri="{0D108BD9-81ED-4DB2-BD59-A6C34878D82A}">
                    <a16:rowId xmlns:a16="http://schemas.microsoft.com/office/drawing/2014/main" xmlns="" val="10002"/>
                  </a:ext>
                </a:extLst>
              </a:tr>
              <a:tr h="648080">
                <a:tc>
                  <a:txBody>
                    <a:bodyPr/>
                    <a:lstStyle/>
                    <a:p>
                      <a:pPr algn="l" rtl="0"/>
                      <a:r>
                        <a:rPr lang="en-US" sz="1800" b="1" dirty="0" smtClean="0">
                          <a:latin typeface="Tahoma" pitchFamily="34" charset="0"/>
                          <a:cs typeface="Tahoma" pitchFamily="34" charset="0"/>
                        </a:rPr>
                        <a:t>Nature reserves + national parks + forests</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8.5</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10.1</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47%</a:t>
                      </a:r>
                    </a:p>
                  </a:txBody>
                  <a:tcPr marL="9525" marR="9525" marT="9525" marB="0" anchor="ctr"/>
                </a:tc>
                <a:extLst>
                  <a:ext uri="{0D108BD9-81ED-4DB2-BD59-A6C34878D82A}">
                    <a16:rowId xmlns:a16="http://schemas.microsoft.com/office/drawing/2014/main" xmlns="" val="10003"/>
                  </a:ext>
                </a:extLst>
              </a:tr>
              <a:tr h="235447">
                <a:tc>
                  <a:txBody>
                    <a:bodyPr/>
                    <a:lstStyle/>
                    <a:p>
                      <a:pPr algn="l" rtl="0"/>
                      <a:r>
                        <a:rPr lang="en-US" sz="1800" b="1" dirty="0" smtClean="0">
                          <a:latin typeface="Tahoma" pitchFamily="34" charset="0"/>
                          <a:cs typeface="Tahoma" pitchFamily="34" charset="0"/>
                        </a:rPr>
                        <a:t>Agricultural Units</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3</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7</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32%</a:t>
                      </a:r>
                    </a:p>
                  </a:txBody>
                  <a:tcPr marL="9525" marR="9525" marT="9525" marB="0" anchor="ctr"/>
                </a:tc>
                <a:extLst>
                  <a:ext uri="{0D108BD9-81ED-4DB2-BD59-A6C34878D82A}">
                    <a16:rowId xmlns:a16="http://schemas.microsoft.com/office/drawing/2014/main" xmlns="" val="10004"/>
                  </a:ext>
                </a:extLst>
              </a:tr>
              <a:tr h="199247">
                <a:tc>
                  <a:txBody>
                    <a:bodyPr/>
                    <a:lstStyle/>
                    <a:p>
                      <a:pPr algn="l" rtl="0"/>
                      <a:r>
                        <a:rPr lang="en-US" sz="1800" b="1" dirty="0" smtClean="0">
                          <a:latin typeface="Tahoma" pitchFamily="34" charset="0"/>
                          <a:cs typeface="Tahoma" pitchFamily="34" charset="0"/>
                        </a:rPr>
                        <a:t>Infrastructure *</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0.5</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6.5</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30%</a:t>
                      </a:r>
                    </a:p>
                  </a:txBody>
                  <a:tcPr marL="9525" marR="9525" marT="9525" marB="0" anchor="ctr"/>
                </a:tc>
                <a:extLst>
                  <a:ext uri="{0D108BD9-81ED-4DB2-BD59-A6C34878D82A}">
                    <a16:rowId xmlns:a16="http://schemas.microsoft.com/office/drawing/2014/main" xmlns="" val="10005"/>
                  </a:ext>
                </a:extLst>
              </a:tr>
              <a:tr h="307063">
                <a:tc>
                  <a:txBody>
                    <a:bodyPr/>
                    <a:lstStyle/>
                    <a:p>
                      <a:pPr algn="l" rtl="0"/>
                      <a:r>
                        <a:rPr lang="en-US" sz="1800" b="1" dirty="0" smtClean="0">
                          <a:latin typeface="Tahoma" pitchFamily="34" charset="0"/>
                          <a:cs typeface="Tahoma" pitchFamily="34" charset="0"/>
                        </a:rPr>
                        <a:t>Private*</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1.25</a:t>
                      </a:r>
                      <a:endParaRPr lang="he-IL" sz="2000" b="1" dirty="0">
                        <a:latin typeface="Tahoma" pitchFamily="34" charset="0"/>
                        <a:cs typeface="Tahoma" pitchFamily="34" charset="0"/>
                      </a:endParaRPr>
                    </a:p>
                  </a:txBody>
                  <a:tcPr anchor="ctr"/>
                </a:tc>
                <a:tc>
                  <a:txBody>
                    <a:bodyPr/>
                    <a:lstStyle/>
                    <a:p>
                      <a:pPr algn="ctr" rtl="1"/>
                      <a:r>
                        <a:rPr lang="he-IL" sz="2000" b="1" dirty="0" smtClean="0">
                          <a:solidFill>
                            <a:schemeClr val="tx1"/>
                          </a:solidFill>
                          <a:latin typeface="Tahoma" pitchFamily="34" charset="0"/>
                          <a:cs typeface="Tahoma" pitchFamily="34" charset="0"/>
                        </a:rPr>
                        <a:t>5.25</a:t>
                      </a:r>
                      <a:endParaRPr lang="he-IL" sz="2000" b="1" dirty="0">
                        <a:solidFill>
                          <a:schemeClr val="tx1"/>
                        </a:solidFill>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24%</a:t>
                      </a:r>
                    </a:p>
                  </a:txBody>
                  <a:tcPr marL="9525" marR="9525" marT="9525" marB="0" anchor="ctr"/>
                </a:tc>
                <a:extLst>
                  <a:ext uri="{0D108BD9-81ED-4DB2-BD59-A6C34878D82A}">
                    <a16:rowId xmlns:a16="http://schemas.microsoft.com/office/drawing/2014/main" xmlns="" val="10006"/>
                  </a:ext>
                </a:extLst>
              </a:tr>
            </a:tbl>
          </a:graphicData>
        </a:graphic>
      </p:graphicFrame>
      <p:sp>
        <p:nvSpPr>
          <p:cNvPr id="6" name="כותרת משנה 2"/>
          <p:cNvSpPr txBox="1">
            <a:spLocks/>
          </p:cNvSpPr>
          <p:nvPr/>
        </p:nvSpPr>
        <p:spPr>
          <a:xfrm>
            <a:off x="899592" y="6021288"/>
            <a:ext cx="7416824" cy="648072"/>
          </a:xfrm>
          <a:prstGeom prst="rect">
            <a:avLst/>
          </a:prstGeom>
        </p:spPr>
        <p:txBody>
          <a:bodyPr anchor="b">
            <a:noAutofit/>
          </a:bodyPr>
          <a:lstStyle/>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Infrastructure - roads between urban areas</a:t>
            </a:r>
          </a:p>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Private - non-geographical - based on the assumption that individuals in the territories</a:t>
            </a:r>
          </a:p>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City</a:t>
            </a:r>
            <a:endParaRPr lang="he-IL" sz="1400" dirty="0">
              <a:solidFill>
                <a:srgbClr val="1F497D">
                  <a:shade val="75000"/>
                </a:srgbClr>
              </a:solidFill>
              <a:latin typeface="Tahoma" pitchFamily="34" charset="0"/>
              <a:cs typeface="Tahoma" pitchFamily="34" charset="0"/>
            </a:endParaRPr>
          </a:p>
        </p:txBody>
      </p:sp>
    </p:spTree>
    <p:extLst>
      <p:ext uri="{BB962C8B-B14F-4D97-AF65-F5344CB8AC3E}">
        <p14:creationId xmlns:p14="http://schemas.microsoft.com/office/powerpoint/2010/main" val="274143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משנה 2"/>
          <p:cNvSpPr>
            <a:spLocks noGrp="1"/>
          </p:cNvSpPr>
          <p:nvPr>
            <p:ph type="subTitle" idx="1"/>
          </p:nvPr>
        </p:nvSpPr>
        <p:spPr>
          <a:xfrm>
            <a:off x="-67498" y="1204515"/>
            <a:ext cx="3672334" cy="579438"/>
          </a:xfrm>
        </p:spPr>
        <p:txBody>
          <a:bodyPr>
            <a:normAutofit/>
          </a:bodyPr>
          <a:lstStyle/>
          <a:p>
            <a:pPr fontAlgn="auto">
              <a:spcAft>
                <a:spcPts val="0"/>
              </a:spcAft>
              <a:defRPr/>
            </a:pPr>
            <a:r>
              <a:rPr lang="en-US" sz="1700" b="1" dirty="0">
                <a:solidFill>
                  <a:srgbClr val="1F497D">
                    <a:lumMod val="75000"/>
                  </a:srgbClr>
                </a:solidFill>
                <a:cs typeface="+mn-cs"/>
              </a:rPr>
              <a:t>Area of state General (regulated + </a:t>
            </a:r>
            <a:r>
              <a:rPr lang="en-US" sz="1700" b="1" dirty="0" smtClean="0">
                <a:solidFill>
                  <a:srgbClr val="1F497D">
                    <a:lumMod val="75000"/>
                  </a:srgbClr>
                </a:solidFill>
                <a:cs typeface="+mn-cs"/>
              </a:rPr>
              <a:t>unregulated</a:t>
            </a:r>
            <a:r>
              <a:rPr lang="en-US" sz="1800" dirty="0"/>
              <a:t>)</a:t>
            </a:r>
            <a:endParaRPr lang="he-IL" sz="1800" dirty="0" smtClean="0"/>
          </a:p>
        </p:txBody>
      </p:sp>
      <p:pic>
        <p:nvPicPr>
          <p:cNvPr id="6963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8076" y="1775916"/>
            <a:ext cx="1917700" cy="3960812"/>
          </a:xfrm>
          <a:prstGeom prst="rect">
            <a:avLst/>
          </a:prstGeom>
          <a:noFill/>
          <a:ln w="9525">
            <a:noFill/>
            <a:miter lim="800000"/>
            <a:headEnd/>
            <a:tailEnd/>
          </a:ln>
        </p:spPr>
      </p:pic>
      <p:pic>
        <p:nvPicPr>
          <p:cNvPr id="6963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5944" y="1783953"/>
            <a:ext cx="1614120" cy="3956050"/>
          </a:xfrm>
          <a:prstGeom prst="rect">
            <a:avLst/>
          </a:prstGeom>
          <a:noFill/>
          <a:ln w="9525">
            <a:noFill/>
            <a:miter lim="800000"/>
            <a:headEnd/>
            <a:tailEnd/>
          </a:ln>
        </p:spPr>
      </p:pic>
      <p:pic>
        <p:nvPicPr>
          <p:cNvPr id="6963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9925" y="1776015"/>
            <a:ext cx="1655763" cy="3948113"/>
          </a:xfrm>
          <a:prstGeom prst="rect">
            <a:avLst/>
          </a:prstGeom>
          <a:noFill/>
          <a:ln w="9525">
            <a:noFill/>
            <a:miter lim="800000"/>
            <a:headEnd/>
            <a:tailEnd/>
          </a:ln>
        </p:spPr>
      </p:pic>
      <p:cxnSp>
        <p:nvCxnSpPr>
          <p:cNvPr id="9" name="מחבר חץ ישר 8"/>
          <p:cNvCxnSpPr/>
          <p:nvPr/>
        </p:nvCxnSpPr>
        <p:spPr>
          <a:xfrm>
            <a:off x="2700338" y="3649265"/>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1" name="כותרת משנה 2"/>
          <p:cNvSpPr txBox="1">
            <a:spLocks/>
          </p:cNvSpPr>
          <p:nvPr/>
        </p:nvSpPr>
        <p:spPr>
          <a:xfrm>
            <a:off x="3995738" y="1340768"/>
            <a:ext cx="1728389" cy="435520"/>
          </a:xfrm>
          <a:prstGeom prst="rect">
            <a:avLst/>
          </a:prstGeom>
        </p:spPr>
        <p:txBody>
          <a:bodyPr anchor="b">
            <a:noAutofit/>
          </a:bodyPr>
          <a:lstStyle/>
          <a:p>
            <a:pPr algn="r" rtl="0">
              <a:spcBef>
                <a:spcPct val="20000"/>
              </a:spcBef>
              <a:buClr>
                <a:srgbClr val="4F81BD"/>
              </a:buClr>
              <a:buSzPct val="70000"/>
              <a:buFont typeface="Wingdings 2"/>
              <a:buNone/>
              <a:defRPr/>
            </a:pPr>
            <a:r>
              <a:rPr lang="en-US" sz="1700" b="1" dirty="0">
                <a:solidFill>
                  <a:srgbClr val="1F497D">
                    <a:lumMod val="75000"/>
                  </a:srgbClr>
                </a:solidFill>
              </a:rPr>
              <a:t>Areas of IDF fire</a:t>
            </a:r>
            <a:endParaRPr lang="he-IL" sz="1700" b="1" dirty="0">
              <a:solidFill>
                <a:srgbClr val="1F497D">
                  <a:lumMod val="75000"/>
                </a:srgbClr>
              </a:solidFill>
            </a:endParaRPr>
          </a:p>
        </p:txBody>
      </p:sp>
      <p:sp>
        <p:nvSpPr>
          <p:cNvPr id="12" name="כותרת משנה 2"/>
          <p:cNvSpPr txBox="1">
            <a:spLocks/>
          </p:cNvSpPr>
          <p:nvPr/>
        </p:nvSpPr>
        <p:spPr>
          <a:xfrm>
            <a:off x="6156325" y="1344215"/>
            <a:ext cx="2678113" cy="579438"/>
          </a:xfrm>
          <a:prstGeom prst="rect">
            <a:avLst/>
          </a:prstGeom>
        </p:spPr>
        <p:txBody>
          <a:bodyPr anchor="b">
            <a:normAutofit/>
          </a:bodyPr>
          <a:lstStyle/>
          <a:p>
            <a:pPr algn="r" rtl="0">
              <a:spcBef>
                <a:spcPct val="20000"/>
              </a:spcBef>
              <a:buClr>
                <a:srgbClr val="4F81BD"/>
              </a:buClr>
              <a:buSzPct val="70000"/>
              <a:buFont typeface="Wingdings 2"/>
              <a:buNone/>
              <a:defRPr/>
            </a:pPr>
            <a:endParaRPr lang="he-IL" dirty="0">
              <a:solidFill>
                <a:srgbClr val="1F497D">
                  <a:shade val="75000"/>
                </a:srgbClr>
              </a:solidFill>
            </a:endParaRPr>
          </a:p>
        </p:txBody>
      </p:sp>
      <p:sp>
        <p:nvSpPr>
          <p:cNvPr id="13" name="כותרת משנה 2"/>
          <p:cNvSpPr txBox="1">
            <a:spLocks/>
          </p:cNvSpPr>
          <p:nvPr/>
        </p:nvSpPr>
        <p:spPr>
          <a:xfrm>
            <a:off x="756444" y="5585743"/>
            <a:ext cx="1511300" cy="363537"/>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21.7 million hectares</a:t>
            </a:r>
            <a:endParaRPr lang="he-IL" b="1" dirty="0">
              <a:solidFill>
                <a:srgbClr val="1F497D">
                  <a:shade val="75000"/>
                </a:srgbClr>
              </a:solidFill>
            </a:endParaRPr>
          </a:p>
        </p:txBody>
      </p:sp>
      <p:sp>
        <p:nvSpPr>
          <p:cNvPr id="14" name="כותרת משנה 2"/>
          <p:cNvSpPr txBox="1">
            <a:spLocks/>
          </p:cNvSpPr>
          <p:nvPr/>
        </p:nvSpPr>
        <p:spPr>
          <a:xfrm>
            <a:off x="7092950" y="5657750"/>
            <a:ext cx="1512888"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13.9 million </a:t>
            </a:r>
            <a:r>
              <a:rPr lang="en-US" b="1" dirty="0" err="1">
                <a:solidFill>
                  <a:srgbClr val="1F497D">
                    <a:shade val="75000"/>
                  </a:srgbClr>
                </a:solidFill>
              </a:rPr>
              <a:t>dunams</a:t>
            </a:r>
            <a:endParaRPr lang="he-IL" b="1" dirty="0">
              <a:solidFill>
                <a:srgbClr val="1F497D">
                  <a:shade val="75000"/>
                </a:srgbClr>
              </a:solidFill>
            </a:endParaRPr>
          </a:p>
        </p:txBody>
      </p:sp>
      <p:cxnSp>
        <p:nvCxnSpPr>
          <p:cNvPr id="15" name="מחבר חץ ישר 14"/>
          <p:cNvCxnSpPr/>
          <p:nvPr/>
        </p:nvCxnSpPr>
        <p:spPr>
          <a:xfrm>
            <a:off x="5795963" y="3649265"/>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6" name="כותרת משנה 2"/>
          <p:cNvSpPr txBox="1">
            <a:spLocks/>
          </p:cNvSpPr>
          <p:nvPr/>
        </p:nvSpPr>
        <p:spPr>
          <a:xfrm>
            <a:off x="7164288" y="1412750"/>
            <a:ext cx="1511300" cy="363538"/>
          </a:xfrm>
          <a:prstGeom prst="rect">
            <a:avLst/>
          </a:prstGeom>
        </p:spPr>
        <p:txBody>
          <a:bodyPr anchor="b">
            <a:normAutofit fontScale="85000" lnSpcReduction="10000"/>
          </a:bodyPr>
          <a:lstStyle/>
          <a:p>
            <a:pPr algn="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Tree>
    <p:extLst>
      <p:ext uri="{BB962C8B-B14F-4D97-AF65-F5344CB8AC3E}">
        <p14:creationId xmlns:p14="http://schemas.microsoft.com/office/powerpoint/2010/main" val="3126096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4301" y="1535782"/>
            <a:ext cx="1518338" cy="3981450"/>
          </a:xfrm>
          <a:prstGeom prst="rect">
            <a:avLst/>
          </a:prstGeom>
          <a:noFill/>
          <a:ln w="9525">
            <a:noFill/>
            <a:miter lim="800000"/>
            <a:headEnd/>
            <a:tailEnd/>
          </a:ln>
        </p:spPr>
      </p:pic>
      <p:pic>
        <p:nvPicPr>
          <p:cNvPr id="7066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4" y="1470973"/>
            <a:ext cx="1655762" cy="3948131"/>
          </a:xfrm>
          <a:prstGeom prst="rect">
            <a:avLst/>
          </a:prstGeom>
          <a:noFill/>
          <a:ln w="9525">
            <a:noFill/>
            <a:miter lim="800000"/>
            <a:headEnd/>
            <a:tailEnd/>
          </a:ln>
        </p:spPr>
      </p:pic>
      <p:pic>
        <p:nvPicPr>
          <p:cNvPr id="7066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1486867"/>
            <a:ext cx="1518337" cy="3981450"/>
          </a:xfrm>
          <a:prstGeom prst="rect">
            <a:avLst/>
          </a:prstGeom>
          <a:noFill/>
          <a:ln w="9525">
            <a:noFill/>
            <a:miter lim="800000"/>
            <a:headEnd/>
            <a:tailEnd/>
          </a:ln>
        </p:spPr>
      </p:pic>
      <p:sp>
        <p:nvSpPr>
          <p:cNvPr id="7" name="כותרת משנה 2"/>
          <p:cNvSpPr txBox="1">
            <a:spLocks/>
          </p:cNvSpPr>
          <p:nvPr/>
        </p:nvSpPr>
        <p:spPr>
          <a:xfrm>
            <a:off x="827584" y="1125190"/>
            <a:ext cx="1511300" cy="361950"/>
          </a:xfrm>
          <a:prstGeom prst="rect">
            <a:avLst/>
          </a:prstGeom>
        </p:spPr>
        <p:txBody>
          <a:bodyPr anchor="b">
            <a:normAutofit fontScale="70000" lnSpcReduction="20000"/>
          </a:bodyPr>
          <a:lstStyle/>
          <a:p>
            <a:pPr algn="r" rtl="0">
              <a:spcBef>
                <a:spcPct val="20000"/>
              </a:spcBef>
              <a:buClr>
                <a:srgbClr val="4F81BD"/>
              </a:buClr>
              <a:buSzPct val="70000"/>
              <a:buFont typeface="Wingdings 2"/>
              <a:buNone/>
              <a:defRPr/>
            </a:pPr>
            <a:r>
              <a:rPr lang="en-US" sz="1700" b="1" dirty="0">
                <a:solidFill>
                  <a:srgbClr val="1F497D">
                    <a:lumMod val="75000"/>
                  </a:srgbClr>
                </a:solidFill>
              </a:rPr>
              <a:t>Without firing zones</a:t>
            </a:r>
            <a:endParaRPr lang="he-IL" sz="1700" b="1" dirty="0">
              <a:solidFill>
                <a:srgbClr val="1F497D">
                  <a:lumMod val="75000"/>
                </a:srgbClr>
              </a:solidFill>
            </a:endParaRPr>
          </a:p>
        </p:txBody>
      </p:sp>
      <p:cxnSp>
        <p:nvCxnSpPr>
          <p:cNvPr id="8" name="מחבר חץ ישר 7"/>
          <p:cNvCxnSpPr/>
          <p:nvPr/>
        </p:nvCxnSpPr>
        <p:spPr>
          <a:xfrm>
            <a:off x="2700338" y="3360117"/>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5580063" y="3360117"/>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0" name="כותרת משנה 2"/>
          <p:cNvSpPr txBox="1">
            <a:spLocks/>
          </p:cNvSpPr>
          <p:nvPr/>
        </p:nvSpPr>
        <p:spPr>
          <a:xfrm>
            <a:off x="3347864" y="1122388"/>
            <a:ext cx="2664296" cy="506412"/>
          </a:xfrm>
          <a:prstGeom prst="rect">
            <a:avLst/>
          </a:prstGeom>
        </p:spPr>
        <p:txBody>
          <a:bodyPr anchor="b">
            <a:noAutofit/>
          </a:bodyPr>
          <a:lstStyle/>
          <a:p>
            <a:pPr algn="ctr" rtl="0">
              <a:spcBef>
                <a:spcPct val="20000"/>
              </a:spcBef>
              <a:buClr>
                <a:srgbClr val="4F81BD"/>
              </a:buClr>
              <a:buSzPct val="70000"/>
              <a:buFont typeface="Wingdings 2"/>
              <a:buNone/>
              <a:defRPr/>
            </a:pPr>
            <a:r>
              <a:rPr lang="en-US" sz="1500" b="1" dirty="0">
                <a:solidFill>
                  <a:srgbClr val="1F497D">
                    <a:lumMod val="75000"/>
                  </a:srgbClr>
                </a:solidFill>
              </a:rPr>
              <a:t>Nature reserves, national parks, KKL-JNF forests</a:t>
            </a:r>
            <a:endParaRPr lang="he-IL" sz="1500" b="1" dirty="0">
              <a:solidFill>
                <a:srgbClr val="1F497D">
                  <a:lumMod val="75000"/>
                </a:srgbClr>
              </a:solidFill>
            </a:endParaRPr>
          </a:p>
        </p:txBody>
      </p:sp>
      <p:sp>
        <p:nvSpPr>
          <p:cNvPr id="11" name="כותרת משנה 2"/>
          <p:cNvSpPr txBox="1">
            <a:spLocks/>
          </p:cNvSpPr>
          <p:nvPr/>
        </p:nvSpPr>
        <p:spPr>
          <a:xfrm>
            <a:off x="6660777" y="980728"/>
            <a:ext cx="1871663" cy="506412"/>
          </a:xfrm>
          <a:prstGeom prst="rect">
            <a:avLst/>
          </a:prstGeom>
        </p:spPr>
        <p:txBody>
          <a:bodyPr anchor="b">
            <a:normAutofit/>
          </a:bodyPr>
          <a:lstStyle/>
          <a:p>
            <a:pPr algn="ct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
        <p:nvSpPr>
          <p:cNvPr id="12" name="כותרת משנה 2"/>
          <p:cNvSpPr txBox="1">
            <a:spLocks/>
          </p:cNvSpPr>
          <p:nvPr/>
        </p:nvSpPr>
        <p:spPr>
          <a:xfrm>
            <a:off x="755651" y="5513734"/>
            <a:ext cx="1512887"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13.9 million </a:t>
            </a:r>
            <a:r>
              <a:rPr lang="en-US" b="1" dirty="0" err="1">
                <a:solidFill>
                  <a:srgbClr val="1F497D">
                    <a:shade val="75000"/>
                  </a:srgbClr>
                </a:solidFill>
              </a:rPr>
              <a:t>dunams</a:t>
            </a:r>
            <a:endParaRPr lang="he-IL" b="1" dirty="0">
              <a:solidFill>
                <a:srgbClr val="1F497D">
                  <a:shade val="75000"/>
                </a:srgbClr>
              </a:solidFill>
            </a:endParaRPr>
          </a:p>
        </p:txBody>
      </p:sp>
      <p:sp>
        <p:nvSpPr>
          <p:cNvPr id="13" name="כותרת משנה 2"/>
          <p:cNvSpPr txBox="1">
            <a:spLocks/>
          </p:cNvSpPr>
          <p:nvPr/>
        </p:nvSpPr>
        <p:spPr>
          <a:xfrm>
            <a:off x="6876256" y="5512147"/>
            <a:ext cx="1511300" cy="365125"/>
          </a:xfrm>
          <a:prstGeom prst="rect">
            <a:avLst/>
          </a:prstGeom>
        </p:spPr>
        <p:txBody>
          <a:bodyPr anchor="b">
            <a:normAutofit fontScale="62500" lnSpcReduction="20000"/>
          </a:bodyPr>
          <a:lstStyle/>
          <a:p>
            <a:pPr algn="ctr" rtl="0">
              <a:spcBef>
                <a:spcPct val="20000"/>
              </a:spcBef>
              <a:buClr>
                <a:srgbClr val="4F81BD"/>
              </a:buClr>
              <a:buSzPct val="70000"/>
              <a:buFont typeface="Wingdings 2"/>
              <a:buNone/>
              <a:defRPr/>
            </a:pPr>
            <a:r>
              <a:rPr lang="en-US" b="1" dirty="0">
                <a:solidFill>
                  <a:srgbClr val="1F497D">
                    <a:shade val="75000"/>
                  </a:srgbClr>
                </a:solidFill>
              </a:rPr>
              <a:t>10.1 million </a:t>
            </a:r>
            <a:r>
              <a:rPr lang="en-US" b="1" dirty="0" err="1">
                <a:solidFill>
                  <a:srgbClr val="1F497D">
                    <a:shade val="75000"/>
                  </a:srgbClr>
                </a:solidFill>
              </a:rPr>
              <a:t>dunams</a:t>
            </a:r>
            <a:endParaRPr lang="he-IL" b="1" dirty="0">
              <a:solidFill>
                <a:srgbClr val="1F497D">
                  <a:shade val="75000"/>
                </a:srgbClr>
              </a:solidFill>
            </a:endParaRPr>
          </a:p>
        </p:txBody>
      </p:sp>
    </p:spTree>
    <p:extLst>
      <p:ext uri="{BB962C8B-B14F-4D97-AF65-F5344CB8AC3E}">
        <p14:creationId xmlns:p14="http://schemas.microsoft.com/office/powerpoint/2010/main" val="365175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4301" y="1415429"/>
            <a:ext cx="1598432" cy="3986213"/>
          </a:xfrm>
          <a:prstGeom prst="rect">
            <a:avLst/>
          </a:prstGeom>
          <a:noFill/>
          <a:ln w="9525">
            <a:noFill/>
            <a:miter lim="800000"/>
            <a:headEnd/>
            <a:tailEnd/>
          </a:ln>
        </p:spPr>
      </p:pic>
      <p:pic>
        <p:nvPicPr>
          <p:cNvPr id="7168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9926" y="1415430"/>
            <a:ext cx="1492666" cy="3933825"/>
          </a:xfrm>
          <a:prstGeom prst="rect">
            <a:avLst/>
          </a:prstGeom>
          <a:noFill/>
          <a:ln w="9525">
            <a:noFill/>
            <a:miter lim="800000"/>
            <a:headEnd/>
            <a:tailEnd/>
          </a:ln>
        </p:spPr>
      </p:pic>
      <p:pic>
        <p:nvPicPr>
          <p:cNvPr id="7168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650" y="1487711"/>
            <a:ext cx="1454065" cy="3810744"/>
          </a:xfrm>
          <a:prstGeom prst="rect">
            <a:avLst/>
          </a:prstGeom>
          <a:noFill/>
          <a:ln w="9525">
            <a:noFill/>
            <a:miter lim="800000"/>
            <a:headEnd/>
            <a:tailEnd/>
          </a:ln>
        </p:spPr>
      </p:pic>
      <p:cxnSp>
        <p:nvCxnSpPr>
          <p:cNvPr id="8" name="מחבר חץ ישר 7"/>
          <p:cNvCxnSpPr/>
          <p:nvPr/>
        </p:nvCxnSpPr>
        <p:spPr>
          <a:xfrm>
            <a:off x="2700338" y="3288680"/>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5867400" y="3288680"/>
            <a:ext cx="1081088"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0" name="כותרת משנה 2"/>
          <p:cNvSpPr txBox="1">
            <a:spLocks/>
          </p:cNvSpPr>
          <p:nvPr/>
        </p:nvSpPr>
        <p:spPr>
          <a:xfrm>
            <a:off x="71462" y="1055663"/>
            <a:ext cx="2700338" cy="433387"/>
          </a:xfrm>
          <a:prstGeom prst="rect">
            <a:avLst/>
          </a:prstGeom>
        </p:spPr>
        <p:txBody>
          <a:bodyPr anchor="b">
            <a:noAutofit/>
          </a:bodyPr>
          <a:lstStyle/>
          <a:p>
            <a:pPr algn="l" rtl="0">
              <a:spcBef>
                <a:spcPct val="20000"/>
              </a:spcBef>
              <a:buClr>
                <a:srgbClr val="4F81BD"/>
              </a:buClr>
              <a:buSzPct val="70000"/>
              <a:buFont typeface="Wingdings 2"/>
              <a:buNone/>
              <a:defRPr/>
            </a:pPr>
            <a:r>
              <a:rPr lang="en-US" sz="1700" b="1" dirty="0">
                <a:solidFill>
                  <a:srgbClr val="1F497D">
                    <a:lumMod val="75000"/>
                  </a:srgbClr>
                </a:solidFill>
              </a:rPr>
              <a:t>Without fire zones, reserves and gardens</a:t>
            </a:r>
            <a:endParaRPr lang="he-IL" sz="1700" b="1" dirty="0">
              <a:solidFill>
                <a:srgbClr val="1F497D">
                  <a:lumMod val="75000"/>
                </a:srgbClr>
              </a:solidFill>
            </a:endParaRPr>
          </a:p>
        </p:txBody>
      </p:sp>
      <p:sp>
        <p:nvSpPr>
          <p:cNvPr id="11" name="כותרת משנה 2"/>
          <p:cNvSpPr txBox="1">
            <a:spLocks/>
          </p:cNvSpPr>
          <p:nvPr/>
        </p:nvSpPr>
        <p:spPr>
          <a:xfrm>
            <a:off x="3707904" y="980728"/>
            <a:ext cx="2087563" cy="434975"/>
          </a:xfrm>
          <a:prstGeom prst="rect">
            <a:avLst/>
          </a:prstGeom>
        </p:spPr>
        <p:txBody>
          <a:bodyPr anchor="b">
            <a:normAutofit/>
          </a:bodyPr>
          <a:lstStyle/>
          <a:p>
            <a:pPr algn="ctr" rtl="0">
              <a:spcBef>
                <a:spcPct val="20000"/>
              </a:spcBef>
              <a:buClr>
                <a:srgbClr val="4F81BD"/>
              </a:buClr>
              <a:buSzPct val="70000"/>
              <a:buFont typeface="Wingdings 2"/>
              <a:buNone/>
              <a:defRPr/>
            </a:pPr>
            <a:r>
              <a:rPr lang="en-US" sz="1700" b="1" dirty="0">
                <a:solidFill>
                  <a:srgbClr val="1F497D">
                    <a:lumMod val="75000"/>
                  </a:srgbClr>
                </a:solidFill>
              </a:rPr>
              <a:t>Agricultural Units</a:t>
            </a:r>
            <a:endParaRPr lang="he-IL" sz="1700" b="1" dirty="0">
              <a:solidFill>
                <a:srgbClr val="1F497D">
                  <a:lumMod val="75000"/>
                </a:srgbClr>
              </a:solidFill>
            </a:endParaRPr>
          </a:p>
        </p:txBody>
      </p:sp>
      <p:sp>
        <p:nvSpPr>
          <p:cNvPr id="12" name="כותרת משנה 2"/>
          <p:cNvSpPr txBox="1">
            <a:spLocks/>
          </p:cNvSpPr>
          <p:nvPr/>
        </p:nvSpPr>
        <p:spPr>
          <a:xfrm>
            <a:off x="7091809" y="983655"/>
            <a:ext cx="1944687" cy="434975"/>
          </a:xfrm>
          <a:prstGeom prst="rect">
            <a:avLst/>
          </a:prstGeom>
        </p:spPr>
        <p:txBody>
          <a:bodyPr anchor="b">
            <a:normAutofit/>
          </a:bodyPr>
          <a:lstStyle/>
          <a:p>
            <a:pPr algn="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
        <p:nvSpPr>
          <p:cNvPr id="13" name="כותרת משנה 2"/>
          <p:cNvSpPr txBox="1">
            <a:spLocks/>
          </p:cNvSpPr>
          <p:nvPr/>
        </p:nvSpPr>
        <p:spPr>
          <a:xfrm>
            <a:off x="726238" y="5513734"/>
            <a:ext cx="1512887"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10.1 million </a:t>
            </a:r>
            <a:r>
              <a:rPr lang="en-US" b="1" dirty="0" err="1">
                <a:solidFill>
                  <a:srgbClr val="1F497D">
                    <a:shade val="75000"/>
                  </a:srgbClr>
                </a:solidFill>
              </a:rPr>
              <a:t>dunams</a:t>
            </a:r>
            <a:endParaRPr lang="he-IL" b="1" dirty="0">
              <a:solidFill>
                <a:srgbClr val="1F497D">
                  <a:shade val="75000"/>
                </a:srgbClr>
              </a:solidFill>
            </a:endParaRPr>
          </a:p>
        </p:txBody>
      </p:sp>
      <p:sp>
        <p:nvSpPr>
          <p:cNvPr id="14" name="כותרת משנה 2"/>
          <p:cNvSpPr txBox="1">
            <a:spLocks/>
          </p:cNvSpPr>
          <p:nvPr/>
        </p:nvSpPr>
        <p:spPr>
          <a:xfrm>
            <a:off x="7009815" y="5516017"/>
            <a:ext cx="1512887" cy="649287"/>
          </a:xfrm>
          <a:prstGeom prst="rect">
            <a:avLst/>
          </a:prstGeom>
        </p:spPr>
        <p:txBody>
          <a:bodyPr anchor="b">
            <a:normAutofit fontScale="92500"/>
          </a:bodyPr>
          <a:lstStyle/>
          <a:p>
            <a:pPr algn="ctr" rtl="0">
              <a:spcBef>
                <a:spcPct val="20000"/>
              </a:spcBef>
              <a:buClr>
                <a:srgbClr val="4F81BD"/>
              </a:buClr>
              <a:buSzPct val="70000"/>
              <a:buFont typeface="Wingdings 2"/>
              <a:buNone/>
              <a:defRPr/>
            </a:pPr>
            <a:r>
              <a:rPr lang="en-US" sz="1500" b="1" dirty="0">
                <a:solidFill>
                  <a:srgbClr val="1F497D">
                    <a:shade val="75000"/>
                  </a:srgbClr>
                </a:solidFill>
              </a:rPr>
              <a:t>7 million hectares</a:t>
            </a:r>
          </a:p>
          <a:p>
            <a:pPr algn="ctr" rtl="0">
              <a:spcBef>
                <a:spcPct val="20000"/>
              </a:spcBef>
              <a:buClr>
                <a:srgbClr val="4F81BD"/>
              </a:buClr>
              <a:buSzPct val="70000"/>
              <a:buFont typeface="Wingdings 2"/>
              <a:buNone/>
              <a:defRPr/>
            </a:pPr>
            <a:r>
              <a:rPr lang="en-US" sz="1500" b="1" dirty="0">
                <a:solidFill>
                  <a:srgbClr val="1F497D">
                    <a:shade val="75000"/>
                  </a:srgbClr>
                </a:solidFill>
              </a:rPr>
              <a:t>(32.2%)</a:t>
            </a:r>
            <a:endParaRPr lang="he-IL" sz="1500" b="1" dirty="0">
              <a:solidFill>
                <a:srgbClr val="1F497D">
                  <a:shade val="75000"/>
                </a:srgbClr>
              </a:solidFill>
            </a:endParaRPr>
          </a:p>
        </p:txBody>
      </p:sp>
      <p:sp>
        <p:nvSpPr>
          <p:cNvPr id="15" name="לחצן פעולה: אחורה או הקודם 14">
            <a:hlinkClick r:id="rId5" action="ppaction://hlinksldjump" highlightClick="1"/>
          </p:cNvPr>
          <p:cNvSpPr/>
          <p:nvPr/>
        </p:nvSpPr>
        <p:spPr>
          <a:xfrm>
            <a:off x="2015736" y="5121208"/>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9370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_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MI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ממי - שקף פתיחה">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ממי - שקף פתיחה">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1384</TotalTime>
  <Words>2241</Words>
  <Application>Microsoft Office PowerPoint</Application>
  <PresentationFormat>On-screen Show (4:3)</PresentationFormat>
  <Paragraphs>340</Paragraphs>
  <Slides>40</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Arial Unicode MS</vt:lpstr>
      <vt:lpstr>ＭＳ Ｐゴシック</vt:lpstr>
      <vt:lpstr>Arial</vt:lpstr>
      <vt:lpstr>Calibri</vt:lpstr>
      <vt:lpstr>Calibri Light</vt:lpstr>
      <vt:lpstr>David</vt:lpstr>
      <vt:lpstr>Tahoma</vt:lpstr>
      <vt:lpstr>Wingdings</vt:lpstr>
      <vt:lpstr>Wingdings 2</vt:lpstr>
      <vt:lpstr>5_ערכת נושא Office</vt:lpstr>
      <vt:lpstr>1_RMI_PP_Template</vt:lpstr>
      <vt:lpstr>ממי - שקף פתיחה</vt:lpstr>
      <vt:lpstr>1_ממי - שקף פתיחה</vt:lpstr>
      <vt:lpstr>INDC 27.3.2019</vt:lpstr>
      <vt:lpstr>PowerPoint Presentation</vt:lpstr>
      <vt:lpstr>Operating Environment</vt:lpstr>
      <vt:lpstr>  Historical Background</vt:lpstr>
      <vt:lpstr>PowerPoint Presentation</vt:lpstr>
      <vt:lpstr>Area analysis conducted by Rami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activities  </vt:lpstr>
      <vt:lpstr>PowerPoint Presentation</vt:lpstr>
      <vt:lpstr>Revolution of Roof Agreements -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Activities</vt:lpstr>
      <vt:lpstr>The process of approving a transaction exempt from a tender</vt:lpstr>
      <vt:lpstr>Challenges and work plan</vt:lpstr>
      <vt:lpstr>Thanks for listening!</vt:lpstr>
      <vt:lpstr>PowerPoint Presentation</vt:lpstr>
      <vt:lpstr>PowerPoint Presentation</vt:lpstr>
      <vt:lpstr>PowerPoint Presentation</vt:lpstr>
      <vt:lpstr>PowerPoint Presentation</vt:lpstr>
      <vt:lpstr>PowerPoint Presentation</vt:lpstr>
      <vt:lpstr>Palmachim Holiday Village</vt:lpstr>
      <vt:lpstr>PowerPoint Presentation</vt:lpstr>
      <vt:lpstr>Prices fall in 2018</vt:lpstr>
      <vt:lpstr>WHY? interest! </vt:lpstr>
      <vt:lpstr>Main principles of subsidized apartments</vt:lpstr>
      <vt:lpstr>PowerPoint Presentation</vt:lpstr>
      <vt:lpstr>מחיר למשתכן בשנים 2015-2018 </vt:lpstr>
    </vt:vector>
  </TitlesOfParts>
  <Company>MMI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LLEORA</dc:creator>
  <cp:lastModifiedBy>Mamram</cp:lastModifiedBy>
  <cp:revision>151</cp:revision>
  <cp:lastPrinted>2019-03-19T08:57:18Z</cp:lastPrinted>
  <dcterms:created xsi:type="dcterms:W3CDTF">2015-01-29T15:07:12Z</dcterms:created>
  <dcterms:modified xsi:type="dcterms:W3CDTF">2019-03-28T11:18:42Z</dcterms:modified>
</cp:coreProperties>
</file>