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 id="2147483697" r:id="rId3"/>
  </p:sldMasterIdLst>
  <p:notesMasterIdLst>
    <p:notesMasterId r:id="rId29"/>
  </p:notesMasterIdLst>
  <p:sldIdLst>
    <p:sldId id="258" r:id="rId4"/>
    <p:sldId id="372" r:id="rId5"/>
    <p:sldId id="287" r:id="rId6"/>
    <p:sldId id="416" r:id="rId7"/>
    <p:sldId id="319" r:id="rId8"/>
    <p:sldId id="286" r:id="rId9"/>
    <p:sldId id="344" r:id="rId10"/>
    <p:sldId id="417" r:id="rId11"/>
    <p:sldId id="373" r:id="rId12"/>
    <p:sldId id="345" r:id="rId13"/>
    <p:sldId id="346" r:id="rId14"/>
    <p:sldId id="315" r:id="rId15"/>
    <p:sldId id="309" r:id="rId16"/>
    <p:sldId id="343" r:id="rId17"/>
    <p:sldId id="418" r:id="rId18"/>
    <p:sldId id="297" r:id="rId19"/>
    <p:sldId id="311" r:id="rId20"/>
    <p:sldId id="391" r:id="rId21"/>
    <p:sldId id="392" r:id="rId22"/>
    <p:sldId id="413" r:id="rId23"/>
    <p:sldId id="393" r:id="rId24"/>
    <p:sldId id="394" r:id="rId25"/>
    <p:sldId id="395" r:id="rId26"/>
    <p:sldId id="414" r:id="rId27"/>
    <p:sldId id="415" r:id="rId28"/>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13" autoAdjust="0"/>
    <p:restoredTop sz="94364" autoAdjust="0"/>
  </p:normalViewPr>
  <p:slideViewPr>
    <p:cSldViewPr snapToGrid="0">
      <p:cViewPr varScale="1">
        <p:scale>
          <a:sx n="58" d="100"/>
          <a:sy n="58" d="100"/>
        </p:scale>
        <p:origin x="-67" y="-39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D29404-6EE2-48C6-B037-2B6F28956EE2}" type="doc">
      <dgm:prSet loTypeId="urn:microsoft.com/office/officeart/2005/8/layout/default#2" loCatId="list" qsTypeId="urn:microsoft.com/office/officeart/2005/8/quickstyle/simple1" qsCatId="simple" csTypeId="urn:microsoft.com/office/officeart/2005/8/colors/colorful5" csCatId="colorful" phldr="1"/>
      <dgm:spPr/>
      <dgm:t>
        <a:bodyPr/>
        <a:lstStyle/>
        <a:p>
          <a:endParaRPr lang="en-US"/>
        </a:p>
      </dgm:t>
    </dgm:pt>
    <dgm:pt modelId="{E8BDB31A-96B9-40C8-864F-759951BD2999}">
      <dgm:prSet phldrT="[Text]"/>
      <dgm:spPr/>
      <dgm:t>
        <a:bodyPr/>
        <a:lstStyle/>
        <a:p>
          <a:pPr rtl="1"/>
          <a:r>
            <a:rPr lang="en-US" b="1" strike="noStrike" dirty="0" smtClean="0">
              <a:effectLst>
                <a:outerShdw blurRad="38100" dist="38100" dir="2700000" algn="tl">
                  <a:srgbClr val="000000">
                    <a:alpha val="43137"/>
                  </a:srgbClr>
                </a:outerShdw>
              </a:effectLst>
            </a:rPr>
            <a:t>Factual </a:t>
          </a:r>
          <a:r>
            <a:rPr lang="en-US" b="1" strike="noStrike" dirty="0" smtClean="0">
              <a:effectLst>
                <a:outerShdw blurRad="38100" dist="38100" dir="2700000" algn="tl">
                  <a:srgbClr val="000000">
                    <a:alpha val="43137"/>
                  </a:srgbClr>
                </a:outerShdw>
              </a:effectLst>
            </a:rPr>
            <a:t>Ruling (Historical </a:t>
          </a:r>
          <a:r>
            <a:rPr lang="en-US" b="1" strike="noStrike" dirty="0" smtClean="0">
              <a:effectLst>
                <a:outerShdw blurRad="38100" dist="38100" dir="2700000" algn="tl">
                  <a:srgbClr val="000000">
                    <a:alpha val="43137"/>
                  </a:srgbClr>
                </a:outerShdw>
              </a:effectLst>
            </a:rPr>
            <a:t>Narrative)</a:t>
          </a:r>
          <a:endParaRPr lang="en-US" b="1" strike="noStrike" dirty="0">
            <a:effectLst>
              <a:outerShdw blurRad="38100" dist="38100" dir="2700000" algn="tl">
                <a:srgbClr val="000000">
                  <a:alpha val="43137"/>
                </a:srgbClr>
              </a:outerShdw>
            </a:effectLst>
          </a:endParaRPr>
        </a:p>
      </dgm:t>
    </dgm:pt>
    <dgm:pt modelId="{764D65D9-08C3-42FE-A9D5-8B0C6B550D5B}" type="parTrans" cxnId="{C625BE50-52DB-42C7-8609-E7C1277FA98D}">
      <dgm:prSet/>
      <dgm:spPr/>
      <dgm:t>
        <a:bodyPr/>
        <a:lstStyle/>
        <a:p>
          <a:endParaRPr lang="en-US"/>
        </a:p>
      </dgm:t>
    </dgm:pt>
    <dgm:pt modelId="{0A6FCF2F-324B-4FA5-A84E-E0448F370411}" type="sibTrans" cxnId="{C625BE50-52DB-42C7-8609-E7C1277FA98D}">
      <dgm:prSet/>
      <dgm:spPr/>
      <dgm:t>
        <a:bodyPr/>
        <a:lstStyle/>
        <a:p>
          <a:endParaRPr lang="en-US"/>
        </a:p>
      </dgm:t>
    </dgm:pt>
    <dgm:pt modelId="{BED3C5D1-1556-453B-B76E-9098A5C9740E}">
      <dgm:prSet/>
      <dgm:spPr/>
      <dgm:t>
        <a:bodyPr/>
        <a:lstStyle/>
        <a:p>
          <a:pPr rtl="1"/>
          <a:r>
            <a:rPr lang="en-US" b="1" strike="noStrike" dirty="0" smtClean="0">
              <a:effectLst>
                <a:outerShdw blurRad="38100" dist="38100" dir="2700000" algn="tl">
                  <a:srgbClr val="000000">
                    <a:alpha val="43137"/>
                  </a:srgbClr>
                </a:outerShdw>
              </a:effectLst>
            </a:rPr>
            <a:t>Moral Ruling (Purity </a:t>
          </a:r>
          <a:r>
            <a:rPr lang="en-US" b="1" strike="noStrike" dirty="0" smtClean="0">
              <a:effectLst>
                <a:outerShdw blurRad="38100" dist="38100" dir="2700000" algn="tl">
                  <a:srgbClr val="000000">
                    <a:alpha val="43137"/>
                  </a:srgbClr>
                </a:outerShdw>
              </a:effectLst>
            </a:rPr>
            <a:t>of Weapons)</a:t>
          </a:r>
          <a:endParaRPr lang="he-IL" b="1" strike="noStrike" dirty="0">
            <a:effectLst>
              <a:outerShdw blurRad="38100" dist="38100" dir="2700000" algn="tl">
                <a:srgbClr val="000000">
                  <a:alpha val="43137"/>
                </a:srgbClr>
              </a:outerShdw>
            </a:effectLst>
          </a:endParaRPr>
        </a:p>
      </dgm:t>
    </dgm:pt>
    <dgm:pt modelId="{8460ED8B-FD9B-42AB-B5C1-FB2CFB849744}" type="parTrans" cxnId="{5DC57B46-219E-4AFF-9E5C-B3AEFAD2136D}">
      <dgm:prSet/>
      <dgm:spPr/>
      <dgm:t>
        <a:bodyPr/>
        <a:lstStyle/>
        <a:p>
          <a:endParaRPr lang="en-US"/>
        </a:p>
      </dgm:t>
    </dgm:pt>
    <dgm:pt modelId="{EA4C5B11-7929-4279-88C3-6397682FC29B}" type="sibTrans" cxnId="{5DC57B46-219E-4AFF-9E5C-B3AEFAD2136D}">
      <dgm:prSet/>
      <dgm:spPr/>
      <dgm:t>
        <a:bodyPr/>
        <a:lstStyle/>
        <a:p>
          <a:endParaRPr lang="en-US"/>
        </a:p>
      </dgm:t>
    </dgm:pt>
    <dgm:pt modelId="{F9EFECF9-0961-4A8E-BD79-B0CB63477D56}">
      <dgm:prSet/>
      <dgm:spPr/>
      <dgm:t>
        <a:bodyPr/>
        <a:lstStyle/>
        <a:p>
          <a:pPr rtl="1"/>
          <a:r>
            <a:rPr lang="en-US" b="1" strike="noStrike" dirty="0" smtClean="0">
              <a:effectLst>
                <a:outerShdw blurRad="38100" dist="38100" dir="2700000" algn="tl">
                  <a:srgbClr val="000000">
                    <a:alpha val="43137"/>
                  </a:srgbClr>
                </a:outerShdw>
              </a:effectLst>
            </a:rPr>
            <a:t>Independence of the IDF Judicial System</a:t>
          </a:r>
          <a:endParaRPr lang="he-IL" b="1" strike="noStrike" dirty="0">
            <a:effectLst>
              <a:outerShdw blurRad="38100" dist="38100" dir="2700000" algn="tl">
                <a:srgbClr val="000000">
                  <a:alpha val="43137"/>
                </a:srgbClr>
              </a:outerShdw>
            </a:effectLst>
          </a:endParaRPr>
        </a:p>
      </dgm:t>
    </dgm:pt>
    <dgm:pt modelId="{888D138E-DE7D-4243-89FD-A0EFF81A2446}" type="parTrans" cxnId="{5060302E-F486-41E4-83EC-3D609C4A11E8}">
      <dgm:prSet/>
      <dgm:spPr/>
      <dgm:t>
        <a:bodyPr/>
        <a:lstStyle/>
        <a:p>
          <a:endParaRPr lang="en-US"/>
        </a:p>
      </dgm:t>
    </dgm:pt>
    <dgm:pt modelId="{764BE7D2-9E70-4ACE-B20B-BC73F5439C4B}" type="sibTrans" cxnId="{5060302E-F486-41E4-83EC-3D609C4A11E8}">
      <dgm:prSet/>
      <dgm:spPr/>
      <dgm:t>
        <a:bodyPr/>
        <a:lstStyle/>
        <a:p>
          <a:endParaRPr lang="en-US"/>
        </a:p>
      </dgm:t>
    </dgm:pt>
    <dgm:pt modelId="{2FECBE71-CBA8-44A6-851B-72045632849F}">
      <dgm:prSet/>
      <dgm:spPr/>
      <dgm:t>
        <a:bodyPr/>
        <a:lstStyle/>
        <a:p>
          <a:pPr rtl="1"/>
          <a:r>
            <a:rPr lang="en-US" b="1" strike="noStrike" dirty="0" smtClean="0">
              <a:effectLst>
                <a:outerShdw blurRad="38100" dist="38100" dir="2700000" algn="tl">
                  <a:srgbClr val="000000">
                    <a:alpha val="43137"/>
                  </a:srgbClr>
                </a:outerShdw>
              </a:effectLst>
            </a:rPr>
            <a:t>Statehood </a:t>
          </a:r>
          <a:endParaRPr lang="en-US" b="1" strike="noStrike" dirty="0" smtClean="0">
            <a:effectLst>
              <a:outerShdw blurRad="38100" dist="38100" dir="2700000" algn="tl">
                <a:srgbClr val="000000">
                  <a:alpha val="43137"/>
                </a:srgbClr>
              </a:outerShdw>
            </a:effectLst>
          </a:endParaRPr>
        </a:p>
        <a:p>
          <a:pPr rtl="1"/>
          <a:r>
            <a:rPr lang="en-US" b="1" strike="noStrike" dirty="0" smtClean="0">
              <a:effectLst>
                <a:outerShdw blurRad="38100" dist="38100" dir="2700000" algn="tl">
                  <a:srgbClr val="000000">
                    <a:alpha val="43137"/>
                  </a:srgbClr>
                </a:outerShdw>
              </a:effectLst>
            </a:rPr>
            <a:t>(</a:t>
          </a:r>
          <a:r>
            <a:rPr lang="en-US" b="1" strike="noStrike" dirty="0" smtClean="0">
              <a:effectLst>
                <a:outerShdw blurRad="38100" dist="38100" dir="2700000" algn="tl">
                  <a:srgbClr val="000000">
                    <a:alpha val="43137"/>
                  </a:srgbClr>
                </a:outerShdw>
              </a:effectLst>
            </a:rPr>
            <a:t>One Commanding Authority in the IDF)</a:t>
          </a:r>
          <a:endParaRPr lang="he-IL" b="1" strike="noStrike" dirty="0">
            <a:effectLst>
              <a:outerShdw blurRad="38100" dist="38100" dir="2700000" algn="tl">
                <a:srgbClr val="000000">
                  <a:alpha val="43137"/>
                </a:srgbClr>
              </a:outerShdw>
            </a:effectLst>
          </a:endParaRPr>
        </a:p>
      </dgm:t>
    </dgm:pt>
    <dgm:pt modelId="{A47FBC90-6EA1-4C29-B2BD-52601C4607E4}" type="parTrans" cxnId="{68B0B2BF-DCAF-4B86-8BE7-5FB578E77C1D}">
      <dgm:prSet/>
      <dgm:spPr/>
      <dgm:t>
        <a:bodyPr/>
        <a:lstStyle/>
        <a:p>
          <a:endParaRPr lang="en-US"/>
        </a:p>
      </dgm:t>
    </dgm:pt>
    <dgm:pt modelId="{7809C107-023A-4109-B282-CB648B1771F0}" type="sibTrans" cxnId="{68B0B2BF-DCAF-4B86-8BE7-5FB578E77C1D}">
      <dgm:prSet/>
      <dgm:spPr/>
      <dgm:t>
        <a:bodyPr/>
        <a:lstStyle/>
        <a:p>
          <a:endParaRPr lang="en-US"/>
        </a:p>
      </dgm:t>
    </dgm:pt>
    <dgm:pt modelId="{A80090C5-6349-4B56-BF50-DF2868444BDB}" type="pres">
      <dgm:prSet presAssocID="{80D29404-6EE2-48C6-B037-2B6F28956EE2}" presName="diagram" presStyleCnt="0">
        <dgm:presLayoutVars>
          <dgm:dir val="rev"/>
          <dgm:resizeHandles val="exact"/>
        </dgm:presLayoutVars>
      </dgm:prSet>
      <dgm:spPr/>
      <dgm:t>
        <a:bodyPr/>
        <a:lstStyle/>
        <a:p>
          <a:endParaRPr lang="en-US"/>
        </a:p>
      </dgm:t>
    </dgm:pt>
    <dgm:pt modelId="{7AEEA1A6-5622-4F5D-AAF3-D204B529B3A4}" type="pres">
      <dgm:prSet presAssocID="{E8BDB31A-96B9-40C8-864F-759951BD2999}" presName="node" presStyleLbl="node1" presStyleIdx="0" presStyleCnt="4">
        <dgm:presLayoutVars>
          <dgm:bulletEnabled val="1"/>
        </dgm:presLayoutVars>
      </dgm:prSet>
      <dgm:spPr/>
      <dgm:t>
        <a:bodyPr/>
        <a:lstStyle/>
        <a:p>
          <a:endParaRPr lang="en-US"/>
        </a:p>
      </dgm:t>
    </dgm:pt>
    <dgm:pt modelId="{89F515E8-15D0-4B56-AA22-A9721E7D1D08}" type="pres">
      <dgm:prSet presAssocID="{0A6FCF2F-324B-4FA5-A84E-E0448F370411}" presName="sibTrans" presStyleCnt="0"/>
      <dgm:spPr/>
    </dgm:pt>
    <dgm:pt modelId="{8B321408-230F-44BC-A4AB-56CDA85FF7E6}" type="pres">
      <dgm:prSet presAssocID="{BED3C5D1-1556-453B-B76E-9098A5C9740E}" presName="node" presStyleLbl="node1" presStyleIdx="1" presStyleCnt="4">
        <dgm:presLayoutVars>
          <dgm:bulletEnabled val="1"/>
        </dgm:presLayoutVars>
      </dgm:prSet>
      <dgm:spPr/>
      <dgm:t>
        <a:bodyPr/>
        <a:lstStyle/>
        <a:p>
          <a:endParaRPr lang="en-US"/>
        </a:p>
      </dgm:t>
    </dgm:pt>
    <dgm:pt modelId="{6C92C967-6B58-4E27-9047-0F4AD9F0247E}" type="pres">
      <dgm:prSet presAssocID="{EA4C5B11-7929-4279-88C3-6397682FC29B}" presName="sibTrans" presStyleCnt="0"/>
      <dgm:spPr/>
    </dgm:pt>
    <dgm:pt modelId="{DABA6A7D-A0BA-45C1-9BD8-CB107588D616}" type="pres">
      <dgm:prSet presAssocID="{F9EFECF9-0961-4A8E-BD79-B0CB63477D56}" presName="node" presStyleLbl="node1" presStyleIdx="2" presStyleCnt="4">
        <dgm:presLayoutVars>
          <dgm:bulletEnabled val="1"/>
        </dgm:presLayoutVars>
      </dgm:prSet>
      <dgm:spPr/>
      <dgm:t>
        <a:bodyPr/>
        <a:lstStyle/>
        <a:p>
          <a:endParaRPr lang="en-US"/>
        </a:p>
      </dgm:t>
    </dgm:pt>
    <dgm:pt modelId="{F1661F10-2292-4612-B1E9-4215FEF4700D}" type="pres">
      <dgm:prSet presAssocID="{764BE7D2-9E70-4ACE-B20B-BC73F5439C4B}" presName="sibTrans" presStyleCnt="0"/>
      <dgm:spPr/>
    </dgm:pt>
    <dgm:pt modelId="{12E6B71E-759F-4C78-B33E-4F7EED46DC37}" type="pres">
      <dgm:prSet presAssocID="{2FECBE71-CBA8-44A6-851B-72045632849F}" presName="node" presStyleLbl="node1" presStyleIdx="3" presStyleCnt="4">
        <dgm:presLayoutVars>
          <dgm:bulletEnabled val="1"/>
        </dgm:presLayoutVars>
      </dgm:prSet>
      <dgm:spPr/>
      <dgm:t>
        <a:bodyPr/>
        <a:lstStyle/>
        <a:p>
          <a:endParaRPr lang="en-US"/>
        </a:p>
      </dgm:t>
    </dgm:pt>
  </dgm:ptLst>
  <dgm:cxnLst>
    <dgm:cxn modelId="{C625BE50-52DB-42C7-8609-E7C1277FA98D}" srcId="{80D29404-6EE2-48C6-B037-2B6F28956EE2}" destId="{E8BDB31A-96B9-40C8-864F-759951BD2999}" srcOrd="0" destOrd="0" parTransId="{764D65D9-08C3-42FE-A9D5-8B0C6B550D5B}" sibTransId="{0A6FCF2F-324B-4FA5-A84E-E0448F370411}"/>
    <dgm:cxn modelId="{5DC57B46-219E-4AFF-9E5C-B3AEFAD2136D}" srcId="{80D29404-6EE2-48C6-B037-2B6F28956EE2}" destId="{BED3C5D1-1556-453B-B76E-9098A5C9740E}" srcOrd="1" destOrd="0" parTransId="{8460ED8B-FD9B-42AB-B5C1-FB2CFB849744}" sibTransId="{EA4C5B11-7929-4279-88C3-6397682FC29B}"/>
    <dgm:cxn modelId="{90017009-DE1B-4EAC-A5F2-945ABB09F9AC}" type="presOf" srcId="{E8BDB31A-96B9-40C8-864F-759951BD2999}" destId="{7AEEA1A6-5622-4F5D-AAF3-D204B529B3A4}" srcOrd="0" destOrd="0" presId="urn:microsoft.com/office/officeart/2005/8/layout/default#2"/>
    <dgm:cxn modelId="{68B0B2BF-DCAF-4B86-8BE7-5FB578E77C1D}" srcId="{80D29404-6EE2-48C6-B037-2B6F28956EE2}" destId="{2FECBE71-CBA8-44A6-851B-72045632849F}" srcOrd="3" destOrd="0" parTransId="{A47FBC90-6EA1-4C29-B2BD-52601C4607E4}" sibTransId="{7809C107-023A-4109-B282-CB648B1771F0}"/>
    <dgm:cxn modelId="{85F8B6B1-AD72-4F9F-844F-587DE6335B34}" type="presOf" srcId="{BED3C5D1-1556-453B-B76E-9098A5C9740E}" destId="{8B321408-230F-44BC-A4AB-56CDA85FF7E6}" srcOrd="0" destOrd="0" presId="urn:microsoft.com/office/officeart/2005/8/layout/default#2"/>
    <dgm:cxn modelId="{553A6475-4E90-463E-B91D-3DCE6B2D51D6}" type="presOf" srcId="{2FECBE71-CBA8-44A6-851B-72045632849F}" destId="{12E6B71E-759F-4C78-B33E-4F7EED46DC37}" srcOrd="0" destOrd="0" presId="urn:microsoft.com/office/officeart/2005/8/layout/default#2"/>
    <dgm:cxn modelId="{5060302E-F486-41E4-83EC-3D609C4A11E8}" srcId="{80D29404-6EE2-48C6-B037-2B6F28956EE2}" destId="{F9EFECF9-0961-4A8E-BD79-B0CB63477D56}" srcOrd="2" destOrd="0" parTransId="{888D138E-DE7D-4243-89FD-A0EFF81A2446}" sibTransId="{764BE7D2-9E70-4ACE-B20B-BC73F5439C4B}"/>
    <dgm:cxn modelId="{647AD9A9-1496-442F-8198-B4960B145613}" type="presOf" srcId="{80D29404-6EE2-48C6-B037-2B6F28956EE2}" destId="{A80090C5-6349-4B56-BF50-DF2868444BDB}" srcOrd="0" destOrd="0" presId="urn:microsoft.com/office/officeart/2005/8/layout/default#2"/>
    <dgm:cxn modelId="{239D4114-9E5B-45BA-B802-6A3C2EE94074}" type="presOf" srcId="{F9EFECF9-0961-4A8E-BD79-B0CB63477D56}" destId="{DABA6A7D-A0BA-45C1-9BD8-CB107588D616}" srcOrd="0" destOrd="0" presId="urn:microsoft.com/office/officeart/2005/8/layout/default#2"/>
    <dgm:cxn modelId="{F9FA7FDF-3FE7-4C33-9B85-9C0D3B1F8F62}" type="presParOf" srcId="{A80090C5-6349-4B56-BF50-DF2868444BDB}" destId="{7AEEA1A6-5622-4F5D-AAF3-D204B529B3A4}" srcOrd="0" destOrd="0" presId="urn:microsoft.com/office/officeart/2005/8/layout/default#2"/>
    <dgm:cxn modelId="{645248F4-62F2-4EBE-B143-07ED1BA40456}" type="presParOf" srcId="{A80090C5-6349-4B56-BF50-DF2868444BDB}" destId="{89F515E8-15D0-4B56-AA22-A9721E7D1D08}" srcOrd="1" destOrd="0" presId="urn:microsoft.com/office/officeart/2005/8/layout/default#2"/>
    <dgm:cxn modelId="{FED3332A-EBC3-4444-BAFD-DE8E9642DB4D}" type="presParOf" srcId="{A80090C5-6349-4B56-BF50-DF2868444BDB}" destId="{8B321408-230F-44BC-A4AB-56CDA85FF7E6}" srcOrd="2" destOrd="0" presId="urn:microsoft.com/office/officeart/2005/8/layout/default#2"/>
    <dgm:cxn modelId="{396B4057-7CBE-4033-A610-F7C52F32B528}" type="presParOf" srcId="{A80090C5-6349-4B56-BF50-DF2868444BDB}" destId="{6C92C967-6B58-4E27-9047-0F4AD9F0247E}" srcOrd="3" destOrd="0" presId="urn:microsoft.com/office/officeart/2005/8/layout/default#2"/>
    <dgm:cxn modelId="{2EBDAAC7-B4F4-4AFD-AE95-6FE9A5D2942F}" type="presParOf" srcId="{A80090C5-6349-4B56-BF50-DF2868444BDB}" destId="{DABA6A7D-A0BA-45C1-9BD8-CB107588D616}" srcOrd="4" destOrd="0" presId="urn:microsoft.com/office/officeart/2005/8/layout/default#2"/>
    <dgm:cxn modelId="{FDA1FF22-B4D0-49CD-87E9-760F3E329412}" type="presParOf" srcId="{A80090C5-6349-4B56-BF50-DF2868444BDB}" destId="{F1661F10-2292-4612-B1E9-4215FEF4700D}" srcOrd="5" destOrd="0" presId="urn:microsoft.com/office/officeart/2005/8/layout/default#2"/>
    <dgm:cxn modelId="{242E44C1-A61D-4B16-9212-0B3E7B00409C}" type="presParOf" srcId="{A80090C5-6349-4B56-BF50-DF2868444BDB}" destId="{12E6B71E-759F-4C78-B33E-4F7EED46DC37}" srcOrd="6" destOrd="0" presId="urn:microsoft.com/office/officeart/2005/8/layout/defaul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EEA1A6-5622-4F5D-AAF3-D204B529B3A4}">
      <dsp:nvSpPr>
        <dsp:cNvPr id="0" name=""/>
        <dsp:cNvSpPr/>
      </dsp:nvSpPr>
      <dsp:spPr>
        <a:xfrm>
          <a:off x="4391581" y="2037"/>
          <a:ext cx="3090885" cy="185453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en-US" sz="2600" b="1" strike="noStrike" kern="1200" dirty="0" smtClean="0">
              <a:effectLst>
                <a:outerShdw blurRad="38100" dist="38100" dir="2700000" algn="tl">
                  <a:srgbClr val="000000">
                    <a:alpha val="43137"/>
                  </a:srgbClr>
                </a:outerShdw>
              </a:effectLst>
            </a:rPr>
            <a:t>Factual </a:t>
          </a:r>
          <a:r>
            <a:rPr lang="en-US" sz="2600" b="1" strike="noStrike" kern="1200" dirty="0" smtClean="0">
              <a:effectLst>
                <a:outerShdw blurRad="38100" dist="38100" dir="2700000" algn="tl">
                  <a:srgbClr val="000000">
                    <a:alpha val="43137"/>
                  </a:srgbClr>
                </a:outerShdw>
              </a:effectLst>
            </a:rPr>
            <a:t>Ruling (Historical </a:t>
          </a:r>
          <a:r>
            <a:rPr lang="en-US" sz="2600" b="1" strike="noStrike" kern="1200" dirty="0" smtClean="0">
              <a:effectLst>
                <a:outerShdw blurRad="38100" dist="38100" dir="2700000" algn="tl">
                  <a:srgbClr val="000000">
                    <a:alpha val="43137"/>
                  </a:srgbClr>
                </a:outerShdw>
              </a:effectLst>
            </a:rPr>
            <a:t>Narrative)</a:t>
          </a:r>
          <a:endParaRPr lang="en-US" sz="2600" b="1" strike="noStrike" kern="1200" dirty="0">
            <a:effectLst>
              <a:outerShdw blurRad="38100" dist="38100" dir="2700000" algn="tl">
                <a:srgbClr val="000000">
                  <a:alpha val="43137"/>
                </a:srgbClr>
              </a:outerShdw>
            </a:effectLst>
          </a:endParaRPr>
        </a:p>
      </dsp:txBody>
      <dsp:txXfrm>
        <a:off x="4391581" y="2037"/>
        <a:ext cx="3090885" cy="1854531"/>
      </dsp:txXfrm>
    </dsp:sp>
    <dsp:sp modelId="{8B321408-230F-44BC-A4AB-56CDA85FF7E6}">
      <dsp:nvSpPr>
        <dsp:cNvPr id="0" name=""/>
        <dsp:cNvSpPr/>
      </dsp:nvSpPr>
      <dsp:spPr>
        <a:xfrm>
          <a:off x="991607" y="2037"/>
          <a:ext cx="3090885" cy="1854531"/>
        </a:xfrm>
        <a:prstGeom prst="rect">
          <a:avLst/>
        </a:prstGeom>
        <a:solidFill>
          <a:schemeClr val="accent5">
            <a:hueOff val="2003566"/>
            <a:satOff val="-8793"/>
            <a:lumOff val="26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en-US" sz="2600" b="1" strike="noStrike" kern="1200" dirty="0" smtClean="0">
              <a:effectLst>
                <a:outerShdw blurRad="38100" dist="38100" dir="2700000" algn="tl">
                  <a:srgbClr val="000000">
                    <a:alpha val="43137"/>
                  </a:srgbClr>
                </a:outerShdw>
              </a:effectLst>
            </a:rPr>
            <a:t>Moral Ruling (Purity </a:t>
          </a:r>
          <a:r>
            <a:rPr lang="en-US" sz="2600" b="1" strike="noStrike" kern="1200" dirty="0" smtClean="0">
              <a:effectLst>
                <a:outerShdw blurRad="38100" dist="38100" dir="2700000" algn="tl">
                  <a:srgbClr val="000000">
                    <a:alpha val="43137"/>
                  </a:srgbClr>
                </a:outerShdw>
              </a:effectLst>
            </a:rPr>
            <a:t>of Weapons)</a:t>
          </a:r>
          <a:endParaRPr lang="he-IL" sz="2600" b="1" strike="noStrike" kern="1200" dirty="0">
            <a:effectLst>
              <a:outerShdw blurRad="38100" dist="38100" dir="2700000" algn="tl">
                <a:srgbClr val="000000">
                  <a:alpha val="43137"/>
                </a:srgbClr>
              </a:outerShdw>
            </a:effectLst>
          </a:endParaRPr>
        </a:p>
      </dsp:txBody>
      <dsp:txXfrm>
        <a:off x="991607" y="2037"/>
        <a:ext cx="3090885" cy="1854531"/>
      </dsp:txXfrm>
    </dsp:sp>
    <dsp:sp modelId="{DABA6A7D-A0BA-45C1-9BD8-CB107588D616}">
      <dsp:nvSpPr>
        <dsp:cNvPr id="0" name=""/>
        <dsp:cNvSpPr/>
      </dsp:nvSpPr>
      <dsp:spPr>
        <a:xfrm>
          <a:off x="4391581" y="2165657"/>
          <a:ext cx="3090885" cy="1854531"/>
        </a:xfrm>
        <a:prstGeom prst="rect">
          <a:avLst/>
        </a:prstGeom>
        <a:solidFill>
          <a:schemeClr val="accent5">
            <a:hueOff val="4007133"/>
            <a:satOff val="-17587"/>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en-US" sz="2600" b="1" strike="noStrike" kern="1200" dirty="0" smtClean="0">
              <a:effectLst>
                <a:outerShdw blurRad="38100" dist="38100" dir="2700000" algn="tl">
                  <a:srgbClr val="000000">
                    <a:alpha val="43137"/>
                  </a:srgbClr>
                </a:outerShdw>
              </a:effectLst>
            </a:rPr>
            <a:t>Independence of the IDF Judicial System</a:t>
          </a:r>
          <a:endParaRPr lang="he-IL" sz="2600" b="1" strike="noStrike" kern="1200" dirty="0">
            <a:effectLst>
              <a:outerShdw blurRad="38100" dist="38100" dir="2700000" algn="tl">
                <a:srgbClr val="000000">
                  <a:alpha val="43137"/>
                </a:srgbClr>
              </a:outerShdw>
            </a:effectLst>
          </a:endParaRPr>
        </a:p>
      </dsp:txBody>
      <dsp:txXfrm>
        <a:off x="4391581" y="2165657"/>
        <a:ext cx="3090885" cy="1854531"/>
      </dsp:txXfrm>
    </dsp:sp>
    <dsp:sp modelId="{12E6B71E-759F-4C78-B33E-4F7EED46DC37}">
      <dsp:nvSpPr>
        <dsp:cNvPr id="0" name=""/>
        <dsp:cNvSpPr/>
      </dsp:nvSpPr>
      <dsp:spPr>
        <a:xfrm>
          <a:off x="991607" y="2165657"/>
          <a:ext cx="3090885" cy="1854531"/>
        </a:xfrm>
        <a:prstGeom prst="rect">
          <a:avLst/>
        </a:prstGeom>
        <a:solidFill>
          <a:schemeClr val="accent5">
            <a:hueOff val="6010699"/>
            <a:satOff val="-26380"/>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en-US" sz="2600" b="1" strike="noStrike" kern="1200" dirty="0" smtClean="0">
              <a:effectLst>
                <a:outerShdw blurRad="38100" dist="38100" dir="2700000" algn="tl">
                  <a:srgbClr val="000000">
                    <a:alpha val="43137"/>
                  </a:srgbClr>
                </a:outerShdw>
              </a:effectLst>
            </a:rPr>
            <a:t>Statehood </a:t>
          </a:r>
          <a:endParaRPr lang="en-US" sz="2600" b="1" strike="noStrike" kern="1200" dirty="0" smtClean="0">
            <a:effectLst>
              <a:outerShdw blurRad="38100" dist="38100" dir="2700000" algn="tl">
                <a:srgbClr val="000000">
                  <a:alpha val="43137"/>
                </a:srgbClr>
              </a:outerShdw>
            </a:effectLst>
          </a:endParaRPr>
        </a:p>
        <a:p>
          <a:pPr lvl="0" algn="ctr" defTabSz="1155700" rtl="1">
            <a:lnSpc>
              <a:spcPct val="90000"/>
            </a:lnSpc>
            <a:spcBef>
              <a:spcPct val="0"/>
            </a:spcBef>
            <a:spcAft>
              <a:spcPct val="35000"/>
            </a:spcAft>
          </a:pPr>
          <a:r>
            <a:rPr lang="en-US" sz="2600" b="1" strike="noStrike" kern="1200" dirty="0" smtClean="0">
              <a:effectLst>
                <a:outerShdw blurRad="38100" dist="38100" dir="2700000" algn="tl">
                  <a:srgbClr val="000000">
                    <a:alpha val="43137"/>
                  </a:srgbClr>
                </a:outerShdw>
              </a:effectLst>
            </a:rPr>
            <a:t>(</a:t>
          </a:r>
          <a:r>
            <a:rPr lang="en-US" sz="2600" b="1" strike="noStrike" kern="1200" dirty="0" smtClean="0">
              <a:effectLst>
                <a:outerShdw blurRad="38100" dist="38100" dir="2700000" algn="tl">
                  <a:srgbClr val="000000">
                    <a:alpha val="43137"/>
                  </a:srgbClr>
                </a:outerShdw>
              </a:effectLst>
            </a:rPr>
            <a:t>One Commanding Authority in the IDF)</a:t>
          </a:r>
          <a:endParaRPr lang="he-IL" sz="2600" b="1" strike="noStrike" kern="1200" dirty="0">
            <a:effectLst>
              <a:outerShdw blurRad="38100" dist="38100" dir="2700000" algn="tl">
                <a:srgbClr val="000000">
                  <a:alpha val="43137"/>
                </a:srgbClr>
              </a:outerShdw>
            </a:effectLst>
          </a:endParaRPr>
        </a:p>
      </dsp:txBody>
      <dsp:txXfrm>
        <a:off x="991607" y="2165657"/>
        <a:ext cx="3090885" cy="1854531"/>
      </dsp:txXfrm>
    </dsp:sp>
  </dsp:spTree>
</dsp:drawing>
</file>

<file path=ppt/diagrams/layout1.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2" y="0"/>
            <a:ext cx="3076363" cy="511731"/>
          </a:xfrm>
          <a:prstGeom prst="rect">
            <a:avLst/>
          </a:prstGeom>
        </p:spPr>
        <p:txBody>
          <a:bodyPr vert="horz" lIns="97627" tIns="48813" rIns="97627" bIns="48813" rtlCol="0"/>
          <a:lstStyle>
            <a:lvl1pPr algn="l">
              <a:defRPr sz="1300"/>
            </a:lvl1pPr>
          </a:lstStyle>
          <a:p>
            <a:endParaRPr lang="en-US"/>
          </a:p>
        </p:txBody>
      </p:sp>
      <p:sp>
        <p:nvSpPr>
          <p:cNvPr id="3" name="מציין מיקום של תאריך 2"/>
          <p:cNvSpPr>
            <a:spLocks noGrp="1"/>
          </p:cNvSpPr>
          <p:nvPr>
            <p:ph type="dt" idx="1"/>
          </p:nvPr>
        </p:nvSpPr>
        <p:spPr>
          <a:xfrm>
            <a:off x="4021294" y="0"/>
            <a:ext cx="3076363" cy="511731"/>
          </a:xfrm>
          <a:prstGeom prst="rect">
            <a:avLst/>
          </a:prstGeom>
        </p:spPr>
        <p:txBody>
          <a:bodyPr vert="horz" lIns="97627" tIns="48813" rIns="97627" bIns="48813" rtlCol="0"/>
          <a:lstStyle>
            <a:lvl1pPr algn="r">
              <a:defRPr sz="1300"/>
            </a:lvl1pPr>
          </a:lstStyle>
          <a:p>
            <a:fld id="{0714AE1C-36D6-492B-AE76-C3064CD228B5}" type="datetimeFigureOut">
              <a:rPr lang="en-US" smtClean="0"/>
              <a:pPr/>
              <a:t>1/6/2020</a:t>
            </a:fld>
            <a:endParaRPr lang="en-US"/>
          </a:p>
        </p:txBody>
      </p:sp>
      <p:sp>
        <p:nvSpPr>
          <p:cNvPr id="4" name="מציין מיקום של תמונת שקופית 3"/>
          <p:cNvSpPr>
            <a:spLocks noGrp="1" noRot="1" noChangeAspect="1"/>
          </p:cNvSpPr>
          <p:nvPr>
            <p:ph type="sldImg" idx="2"/>
          </p:nvPr>
        </p:nvSpPr>
        <p:spPr>
          <a:xfrm>
            <a:off x="990600" y="766763"/>
            <a:ext cx="5118100" cy="3840162"/>
          </a:xfrm>
          <a:prstGeom prst="rect">
            <a:avLst/>
          </a:prstGeom>
          <a:noFill/>
          <a:ln w="12700">
            <a:solidFill>
              <a:prstClr val="black"/>
            </a:solidFill>
          </a:ln>
        </p:spPr>
        <p:txBody>
          <a:bodyPr vert="horz" lIns="97627" tIns="48813" rIns="97627" bIns="48813" rtlCol="0" anchor="ctr"/>
          <a:lstStyle/>
          <a:p>
            <a:endParaRPr lang="en-US"/>
          </a:p>
        </p:txBody>
      </p:sp>
      <p:sp>
        <p:nvSpPr>
          <p:cNvPr id="5" name="מציין מיקום של הערות 4"/>
          <p:cNvSpPr>
            <a:spLocks noGrp="1"/>
          </p:cNvSpPr>
          <p:nvPr>
            <p:ph type="body" sz="quarter" idx="3"/>
          </p:nvPr>
        </p:nvSpPr>
        <p:spPr>
          <a:xfrm>
            <a:off x="709930" y="4861441"/>
            <a:ext cx="5679440" cy="4605576"/>
          </a:xfrm>
          <a:prstGeom prst="rect">
            <a:avLst/>
          </a:prstGeom>
        </p:spPr>
        <p:txBody>
          <a:bodyPr vert="horz" lIns="97627" tIns="48813" rIns="97627" bIns="48813"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6" name="מציין מיקום של כותרת תחתונה 5"/>
          <p:cNvSpPr>
            <a:spLocks noGrp="1"/>
          </p:cNvSpPr>
          <p:nvPr>
            <p:ph type="ftr" sz="quarter" idx="4"/>
          </p:nvPr>
        </p:nvSpPr>
        <p:spPr>
          <a:xfrm>
            <a:off x="2" y="9721105"/>
            <a:ext cx="3076363" cy="511731"/>
          </a:xfrm>
          <a:prstGeom prst="rect">
            <a:avLst/>
          </a:prstGeom>
        </p:spPr>
        <p:txBody>
          <a:bodyPr vert="horz" lIns="97627" tIns="48813" rIns="97627" bIns="48813" rtlCol="0" anchor="b"/>
          <a:lstStyle>
            <a:lvl1pPr algn="l">
              <a:defRPr sz="1300"/>
            </a:lvl1pPr>
          </a:lstStyle>
          <a:p>
            <a:endParaRPr lang="en-US"/>
          </a:p>
        </p:txBody>
      </p:sp>
      <p:sp>
        <p:nvSpPr>
          <p:cNvPr id="7" name="מציין מיקום של מספר שקופית 6"/>
          <p:cNvSpPr>
            <a:spLocks noGrp="1"/>
          </p:cNvSpPr>
          <p:nvPr>
            <p:ph type="sldNum" sz="quarter" idx="5"/>
          </p:nvPr>
        </p:nvSpPr>
        <p:spPr>
          <a:xfrm>
            <a:off x="4021294" y="9721105"/>
            <a:ext cx="3076363" cy="511731"/>
          </a:xfrm>
          <a:prstGeom prst="rect">
            <a:avLst/>
          </a:prstGeom>
        </p:spPr>
        <p:txBody>
          <a:bodyPr vert="horz" lIns="97627" tIns="48813" rIns="97627" bIns="48813" rtlCol="0" anchor="b"/>
          <a:lstStyle>
            <a:lvl1pPr algn="r">
              <a:defRPr sz="1300"/>
            </a:lvl1pPr>
          </a:lstStyle>
          <a:p>
            <a:fld id="{198067A8-5C2C-4D97-9941-6BF999D9E341}" type="slidenum">
              <a:rPr lang="en-US" smtClean="0"/>
              <a:pPr/>
              <a:t>‹#›</a:t>
            </a:fld>
            <a:endParaRPr lang="en-US"/>
          </a:p>
        </p:txBody>
      </p:sp>
    </p:spTree>
    <p:extLst>
      <p:ext uri="{BB962C8B-B14F-4D97-AF65-F5344CB8AC3E}">
        <p14:creationId xmlns:p14="http://schemas.microsoft.com/office/powerpoint/2010/main" xmlns="" val="35634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8067A8-5C2C-4D97-9941-6BF999D9E341}" type="slidenum">
              <a:rPr lang="en-US" smtClean="0"/>
              <a:pPr/>
              <a:t>1</a:t>
            </a:fld>
            <a:endParaRPr lang="en-US"/>
          </a:p>
        </p:txBody>
      </p:sp>
    </p:spTree>
    <p:extLst>
      <p:ext uri="{BB962C8B-B14F-4D97-AF65-F5344CB8AC3E}">
        <p14:creationId xmlns:p14="http://schemas.microsoft.com/office/powerpoint/2010/main" xmlns="" val="3147268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he-IL" sz="1300" dirty="0">
                <a:ln>
                  <a:solidFill>
                    <a:schemeClr val="tx2"/>
                  </a:solidFill>
                </a:ln>
              </a:rPr>
              <a:t>לציין מהיכן מגיע כל ציטוט</a:t>
            </a:r>
          </a:p>
          <a:p>
            <a:pPr algn="just" rtl="1"/>
            <a:endParaRPr lang="he-IL" sz="1300" dirty="0">
              <a:ln>
                <a:solidFill>
                  <a:schemeClr val="tx2"/>
                </a:solidFill>
              </a:ln>
            </a:endParaRPr>
          </a:p>
          <a:p>
            <a:pPr algn="just" rtl="1"/>
            <a:endParaRPr lang="he-IL" sz="1300" dirty="0">
              <a:ln>
                <a:solidFill>
                  <a:schemeClr val="tx2"/>
                </a:solidFill>
              </a:ln>
            </a:endParaRPr>
          </a:p>
          <a:p>
            <a:pPr algn="just" rtl="1"/>
            <a:r>
              <a:rPr lang="he-IL" sz="1300" dirty="0">
                <a:ln>
                  <a:solidFill>
                    <a:schemeClr val="tx2"/>
                  </a:solidFill>
                </a:ln>
              </a:rPr>
              <a:t>"</a:t>
            </a:r>
            <a:r>
              <a:rPr lang="he-IL" sz="1300" dirty="0">
                <a:ln>
                  <a:solidFill>
                    <a:srgbClr val="C00000"/>
                  </a:solidFill>
                </a:ln>
                <a:solidFill>
                  <a:srgbClr val="FF0000"/>
                </a:solidFill>
              </a:rPr>
              <a:t>שימוש שלא לצורך או מעבר למידה הנדרשת בכח ובנשק</a:t>
            </a:r>
            <a:r>
              <a:rPr lang="he-IL" sz="1300" dirty="0">
                <a:ln>
                  <a:solidFill>
                    <a:schemeClr val="tx2"/>
                  </a:solidFill>
                </a:ln>
              </a:rPr>
              <a:t>, בוודאי באופן קטלני, הוא, אפוא, אסור, </a:t>
            </a:r>
            <a:r>
              <a:rPr lang="he-IL" sz="1300" dirty="0">
                <a:ln>
                  <a:solidFill>
                    <a:srgbClr val="C00000"/>
                  </a:solidFill>
                </a:ln>
                <a:solidFill>
                  <a:srgbClr val="FF0000"/>
                </a:solidFill>
              </a:rPr>
              <a:t>אינו מוסרי, אינו מועיל ואף מזיק</a:t>
            </a:r>
            <a:r>
              <a:rPr lang="he-IL" sz="1300" dirty="0">
                <a:ln>
                  <a:solidFill>
                    <a:schemeClr val="tx2"/>
                  </a:solidFill>
                </a:ln>
              </a:rPr>
              <a:t>. "</a:t>
            </a:r>
          </a:p>
          <a:p>
            <a:pPr algn="just" rtl="1"/>
            <a:endParaRPr lang="he-IL" sz="300" dirty="0">
              <a:ln>
                <a:solidFill>
                  <a:schemeClr val="tx2"/>
                </a:solidFill>
              </a:ln>
            </a:endParaRPr>
          </a:p>
          <a:p>
            <a:pPr algn="just" rtl="1"/>
            <a:r>
              <a:rPr lang="he-IL" sz="1300" dirty="0">
                <a:ln>
                  <a:solidFill>
                    <a:schemeClr val="tx2"/>
                  </a:solidFill>
                </a:ln>
              </a:rPr>
              <a:t>"צה"ל אינו מיליציה פורעת חוק. הוא צבא הגנה מאורגן של מדינת חוק מתוקנת. לוחמיו מצווים להילחם במחבלים שבאים עליהם להורגם. אולם אל להם לבוא עימם חשבון לאחר שחלפה הסכנה שנשקפה מהם. זו מלאכתה של מערכת אכיפת החוק". </a:t>
            </a:r>
          </a:p>
          <a:p>
            <a:pPr algn="r" rtl="1"/>
            <a:endParaRPr lang="he-IL" dirty="0"/>
          </a:p>
        </p:txBody>
      </p:sp>
      <p:sp>
        <p:nvSpPr>
          <p:cNvPr id="4" name="Slide Number Placeholder 3"/>
          <p:cNvSpPr>
            <a:spLocks noGrp="1"/>
          </p:cNvSpPr>
          <p:nvPr>
            <p:ph type="sldNum" sz="quarter" idx="10"/>
          </p:nvPr>
        </p:nvSpPr>
        <p:spPr/>
        <p:txBody>
          <a:bodyPr/>
          <a:lstStyle/>
          <a:p>
            <a:pPr defTabSz="971916" rtl="1"/>
            <a:fld id="{39CDC04A-167E-4244-9847-AA1B66DE5F1D}" type="slidenum">
              <a:rPr lang="en-US">
                <a:solidFill>
                  <a:prstClr val="black"/>
                </a:solidFill>
                <a:latin typeface="Calibri" panose="020F0502020204030204"/>
              </a:rPr>
              <a:pPr defTabSz="971916" rtl="1"/>
              <a:t>19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xmlns="" val="4206453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rtl="1">
              <a:buNone/>
            </a:pPr>
            <a:r>
              <a:rPr lang="he-IL" sz="1200" kern="1200" dirty="0">
                <a:ln>
                  <a:solidFill>
                    <a:schemeClr val="tx2"/>
                  </a:solidFill>
                </a:ln>
                <a:solidFill>
                  <a:schemeClr val="tx1"/>
                </a:solidFill>
                <a:latin typeface="+mn-lt"/>
                <a:ea typeface="+mn-ea"/>
                <a:cs typeface="+mn-cs"/>
              </a:rPr>
              <a:t>לציין מהיכן מגיע כל ציטוט</a:t>
            </a:r>
          </a:p>
          <a:p>
            <a:pPr marL="0" indent="0" algn="just" rtl="1">
              <a:buNone/>
            </a:pPr>
            <a:endParaRPr lang="he-IL" sz="1200" kern="1200" dirty="0">
              <a:ln>
                <a:solidFill>
                  <a:schemeClr val="tx2"/>
                </a:solidFill>
              </a:ln>
              <a:solidFill>
                <a:schemeClr val="tx1"/>
              </a:solidFill>
              <a:latin typeface="+mn-lt"/>
              <a:ea typeface="+mn-ea"/>
              <a:cs typeface="+mn-cs"/>
            </a:endParaRPr>
          </a:p>
          <a:p>
            <a:pPr marL="0" indent="0" algn="just" rtl="1">
              <a:buNone/>
            </a:pPr>
            <a:endParaRPr lang="he-IL" sz="1200" kern="1200" dirty="0">
              <a:ln>
                <a:solidFill>
                  <a:schemeClr val="tx2"/>
                </a:solidFill>
              </a:ln>
              <a:solidFill>
                <a:schemeClr val="tx1"/>
              </a:solidFill>
              <a:latin typeface="+mn-lt"/>
              <a:ea typeface="+mn-ea"/>
              <a:cs typeface="+mn-cs"/>
            </a:endParaRPr>
          </a:p>
          <a:p>
            <a:pPr marL="0" indent="0" algn="just" rtl="1">
              <a:buNone/>
            </a:pPr>
            <a:r>
              <a:rPr lang="he-IL" sz="1200" kern="1200" dirty="0">
                <a:ln>
                  <a:solidFill>
                    <a:schemeClr val="tx2"/>
                  </a:solidFill>
                </a:ln>
                <a:solidFill>
                  <a:schemeClr val="tx1"/>
                </a:solidFill>
                <a:latin typeface="+mn-lt"/>
                <a:ea typeface="+mn-ea"/>
                <a:cs typeface="+mn-cs"/>
              </a:rPr>
              <a:t>"</a:t>
            </a:r>
            <a:r>
              <a:rPr lang="he-IL" sz="1200" kern="1200" dirty="0">
                <a:ln>
                  <a:solidFill>
                    <a:srgbClr val="C00000"/>
                  </a:solidFill>
                </a:ln>
                <a:solidFill>
                  <a:srgbClr val="FF0000"/>
                </a:solidFill>
                <a:latin typeface="+mn-lt"/>
                <a:ea typeface="+mn-ea"/>
                <a:cs typeface="+mn-cs"/>
              </a:rPr>
              <a:t>שימוש שלא לצורך או מעבר למידה הנדרשת בכח ובנשק</a:t>
            </a:r>
            <a:r>
              <a:rPr lang="he-IL" sz="1200" kern="1200" dirty="0">
                <a:ln>
                  <a:solidFill>
                    <a:schemeClr val="tx2"/>
                  </a:solidFill>
                </a:ln>
                <a:solidFill>
                  <a:schemeClr val="tx1"/>
                </a:solidFill>
                <a:latin typeface="+mn-lt"/>
                <a:ea typeface="+mn-ea"/>
                <a:cs typeface="+mn-cs"/>
              </a:rPr>
              <a:t>, בוודאי באופן קטלני, הוא, אפוא, אסור, </a:t>
            </a:r>
            <a:r>
              <a:rPr lang="he-IL" sz="1200" kern="1200" dirty="0">
                <a:ln>
                  <a:solidFill>
                    <a:srgbClr val="C00000"/>
                  </a:solidFill>
                </a:ln>
                <a:solidFill>
                  <a:srgbClr val="FF0000"/>
                </a:solidFill>
                <a:latin typeface="+mn-lt"/>
                <a:ea typeface="+mn-ea"/>
                <a:cs typeface="+mn-cs"/>
              </a:rPr>
              <a:t>אינו מוסרי, אינו מועיל ואף מזיק</a:t>
            </a:r>
            <a:r>
              <a:rPr lang="he-IL" sz="1200" kern="1200" dirty="0">
                <a:ln>
                  <a:solidFill>
                    <a:schemeClr val="tx2"/>
                  </a:solidFill>
                </a:ln>
                <a:solidFill>
                  <a:schemeClr val="tx1"/>
                </a:solidFill>
                <a:latin typeface="+mn-lt"/>
                <a:ea typeface="+mn-ea"/>
                <a:cs typeface="+mn-cs"/>
              </a:rPr>
              <a:t>. "</a:t>
            </a:r>
          </a:p>
          <a:p>
            <a:pPr marL="0" indent="0" algn="just" rtl="1">
              <a:buNone/>
            </a:pPr>
            <a:endParaRPr lang="he-IL" sz="300" kern="1200" dirty="0">
              <a:ln>
                <a:solidFill>
                  <a:schemeClr val="tx2"/>
                </a:solidFill>
              </a:ln>
              <a:solidFill>
                <a:schemeClr val="tx1"/>
              </a:solidFill>
              <a:latin typeface="+mn-lt"/>
              <a:ea typeface="+mn-ea"/>
              <a:cs typeface="+mn-cs"/>
            </a:endParaRPr>
          </a:p>
          <a:p>
            <a:pPr marL="0" indent="0" algn="just" rtl="1">
              <a:buNone/>
            </a:pPr>
            <a:r>
              <a:rPr lang="he-IL" sz="1200" kern="1200" dirty="0">
                <a:ln>
                  <a:solidFill>
                    <a:schemeClr val="tx2"/>
                  </a:solidFill>
                </a:ln>
                <a:solidFill>
                  <a:schemeClr val="tx1"/>
                </a:solidFill>
                <a:latin typeface="+mn-lt"/>
                <a:ea typeface="+mn-ea"/>
                <a:cs typeface="+mn-cs"/>
              </a:rPr>
              <a:t>"צה"ל אינו מיליציה פורעת חוק. הוא צבא הגנה מאורגן של מדינת חוק מתוקנת. לוחמיו מצווים להילחם במחבלים שבאים עליהם להורגם. אולם אל להם לבוא עימם חשבון לאחר שחלפה הסכנה שנשקפה מהם. זו מלאכתה של מערכת אכיפת החוק". </a:t>
            </a:r>
          </a:p>
          <a:p>
            <a:pPr algn="r" rtl="1"/>
            <a:endParaRPr lang="he-IL" dirty="0"/>
          </a:p>
        </p:txBody>
      </p:sp>
      <p:sp>
        <p:nvSpPr>
          <p:cNvPr id="4" name="Slide Number Placeholder 3"/>
          <p:cNvSpPr>
            <a:spLocks noGrp="1"/>
          </p:cNvSpPr>
          <p:nvPr>
            <p:ph type="sldNum"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9CDC04A-167E-4244-9847-AA1B66DE5F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331908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1"/>
            <a:r>
              <a:rPr lang="he-IL"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עצמאות הפצ"ר ותקינות שיקול דעתו בהעמדה לדין</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אין וואקום בלחימה - יש כללים</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לא יורים במי שלא משקף סכנה</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חובה להישמע למפקדים ולא למקורות סמכות חיצוניים</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לחריגה מהערכים הצבאיים יש משמעות שהיא גם פיקודית וגם משפטית</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אחריות המפקד היא לטפל, למנוע, ולתחקר - גם במקביל להליך החקירה והמשפט העצמאי</a:t>
            </a:r>
            <a:endParaRPr lang="en-US" sz="1200" kern="1200" dirty="0">
              <a:solidFill>
                <a:schemeClr val="tx1"/>
              </a:solidFill>
              <a:effectLst/>
              <a:latin typeface="+mn-lt"/>
              <a:ea typeface="+mn-ea"/>
              <a:cs typeface="+mn-cs"/>
            </a:endParaRPr>
          </a:p>
          <a:p>
            <a:endParaRPr lang="he-IL" dirty="0"/>
          </a:p>
        </p:txBody>
      </p:sp>
      <p:sp>
        <p:nvSpPr>
          <p:cNvPr id="4" name="Slide Number Placeholder 3"/>
          <p:cNvSpPr>
            <a:spLocks noGrp="1"/>
          </p:cNvSpPr>
          <p:nvPr>
            <p:ph type="sldNum"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9CDC04A-167E-4244-9847-AA1B66DE5F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647497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9CDC04A-167E-4244-9847-AA1B66DE5F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749741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8067A8-5C2C-4D97-9941-6BF999D9E341}" type="slidenum">
              <a:rPr lang="en-US" smtClean="0"/>
              <a:pPr/>
              <a:t>3</a:t>
            </a:fld>
            <a:endParaRPr lang="en-US"/>
          </a:p>
        </p:txBody>
      </p:sp>
    </p:spTree>
    <p:extLst>
      <p:ext uri="{BB962C8B-B14F-4D97-AF65-F5344CB8AC3E}">
        <p14:creationId xmlns:p14="http://schemas.microsoft.com/office/powerpoint/2010/main" xmlns="" val="695384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בשיעור הקודם</a:t>
            </a:r>
            <a:r>
              <a:rPr lang="he-IL" baseline="0" dirty="0"/>
              <a:t> דנו בשאלה, למה לחקור.</a:t>
            </a:r>
          </a:p>
          <a:p>
            <a:pPr algn="r"/>
            <a:r>
              <a:rPr lang="he-IL" baseline="0" dirty="0"/>
              <a:t>והגענו למסקנה, שצריך לחקור אירועים בהם חיילי צה"ל הורגים אזרחים.</a:t>
            </a:r>
          </a:p>
          <a:p>
            <a:pPr algn="r"/>
            <a:r>
              <a:rPr lang="he-IL" baseline="0" dirty="0"/>
              <a:t>השאלה היא – איך לחקור.</a:t>
            </a:r>
          </a:p>
          <a:p>
            <a:pPr algn="r"/>
            <a:r>
              <a:rPr lang="he-IL" baseline="0" dirty="0"/>
              <a:t>בהקשר הזה יש בצה"ל שני כלים.</a:t>
            </a:r>
          </a:p>
          <a:p>
            <a:pPr algn="r" rtl="1"/>
            <a:endParaRPr lang="en-US" dirty="0"/>
          </a:p>
          <a:p>
            <a:pPr algn="r" rtl="1"/>
            <a:r>
              <a:rPr lang="he-IL" dirty="0"/>
              <a:t>מהם</a:t>
            </a:r>
            <a:r>
              <a:rPr lang="he-IL" baseline="0" dirty="0"/>
              <a:t> שני הכלים?</a:t>
            </a:r>
          </a:p>
          <a:p>
            <a:pPr algn="r" rtl="1"/>
            <a:r>
              <a:rPr lang="he-IL" baseline="0" dirty="0"/>
              <a:t>תחקיר וחקירה.</a:t>
            </a:r>
          </a:p>
          <a:p>
            <a:pPr algn="r" rtl="1"/>
            <a:endParaRPr lang="he-IL" baseline="0" dirty="0"/>
          </a:p>
          <a:p>
            <a:pPr algn="r" rtl="1"/>
            <a:endParaRPr lang="he-IL" baseline="0" dirty="0"/>
          </a:p>
        </p:txBody>
      </p:sp>
      <p:sp>
        <p:nvSpPr>
          <p:cNvPr id="4" name="Slide Number Placeholder 3"/>
          <p:cNvSpPr>
            <a:spLocks noGrp="1"/>
          </p:cNvSpPr>
          <p:nvPr>
            <p:ph type="sldNum" sz="quarter" idx="10"/>
          </p:nvPr>
        </p:nvSpPr>
        <p:spPr/>
        <p:txBody>
          <a:bodyPr/>
          <a:lstStyle/>
          <a:p>
            <a:fld id="{39CDC04A-167E-4244-9847-AA1B66DE5F1D}" type="slidenum">
              <a:rPr lang="en-US" smtClean="0"/>
              <a:pPr/>
              <a:t>7</a:t>
            </a:fld>
            <a:endParaRPr lang="en-US" dirty="0"/>
          </a:p>
        </p:txBody>
      </p:sp>
    </p:spTree>
    <p:extLst>
      <p:ext uri="{BB962C8B-B14F-4D97-AF65-F5344CB8AC3E}">
        <p14:creationId xmlns:p14="http://schemas.microsoft.com/office/powerpoint/2010/main" xmlns="" val="4142312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en-US" dirty="0"/>
          </a:p>
        </p:txBody>
      </p:sp>
      <p:sp>
        <p:nvSpPr>
          <p:cNvPr id="4" name="מציין מיקום של מספר שקופית 3"/>
          <p:cNvSpPr>
            <a:spLocks noGrp="1"/>
          </p:cNvSpPr>
          <p:nvPr>
            <p:ph type="sldNum" sz="quarter" idx="10"/>
          </p:nvPr>
        </p:nvSpPr>
        <p:spPr/>
        <p:txBody>
          <a:bodyPr/>
          <a:lstStyle/>
          <a:p>
            <a:fld id="{198067A8-5C2C-4D97-9941-6BF999D9E341}"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baseline="0" dirty="0"/>
              <a:t>תמונת אישה + תמונת הכפר ברטעה</a:t>
            </a:r>
          </a:p>
        </p:txBody>
      </p:sp>
      <p:sp>
        <p:nvSpPr>
          <p:cNvPr id="4" name="Slide Number Placeholder 3"/>
          <p:cNvSpPr>
            <a:spLocks noGrp="1"/>
          </p:cNvSpPr>
          <p:nvPr>
            <p:ph type="sldNum" sz="quarter" idx="10"/>
          </p:nvPr>
        </p:nvSpPr>
        <p:spPr/>
        <p:txBody>
          <a:bodyPr/>
          <a:lstStyle/>
          <a:p>
            <a:pPr defTabSz="971916" rtl="1"/>
            <a:fld id="{39CDC04A-167E-4244-9847-AA1B66DE5F1D}" type="slidenum">
              <a:rPr lang="en-US">
                <a:solidFill>
                  <a:prstClr val="black"/>
                </a:solidFill>
                <a:latin typeface="Calibri" panose="020F0502020204030204"/>
              </a:rPr>
              <a:pPr defTabSz="971916" rtl="1"/>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xmlns="" val="3588429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אפשר לתאר</a:t>
            </a:r>
            <a:r>
              <a:rPr lang="he-IL" baseline="0" dirty="0"/>
              <a:t> את הדברים גם באמירות בפסק דין ג'ילאני</a:t>
            </a:r>
            <a:endParaRPr lang="he-IL" dirty="0"/>
          </a:p>
        </p:txBody>
      </p:sp>
      <p:sp>
        <p:nvSpPr>
          <p:cNvPr id="4" name="Slide Number Placeholder 3"/>
          <p:cNvSpPr>
            <a:spLocks noGrp="1"/>
          </p:cNvSpPr>
          <p:nvPr>
            <p:ph type="sldNum" sz="quarter" idx="10"/>
          </p:nvPr>
        </p:nvSpPr>
        <p:spPr/>
        <p:txBody>
          <a:bodyPr/>
          <a:lstStyle/>
          <a:p>
            <a:fld id="{39CDC04A-167E-4244-9847-AA1B66DE5F1D}" type="slidenum">
              <a:rPr lang="en-US" smtClean="0"/>
              <a:pPr/>
              <a:t>14</a:t>
            </a:fld>
            <a:endParaRPr lang="en-US" dirty="0"/>
          </a:p>
        </p:txBody>
      </p:sp>
    </p:spTree>
    <p:extLst>
      <p:ext uri="{BB962C8B-B14F-4D97-AF65-F5344CB8AC3E}">
        <p14:creationId xmlns:p14="http://schemas.microsoft.com/office/powerpoint/2010/main" xmlns="" val="2420743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8067A8-5C2C-4D97-9941-6BF999D9E341}" type="slidenum">
              <a:rPr lang="en-US" smtClean="0"/>
              <a:pPr/>
              <a:t>16</a:t>
            </a:fld>
            <a:endParaRPr lang="en-US"/>
          </a:p>
        </p:txBody>
      </p:sp>
    </p:spTree>
    <p:extLst>
      <p:ext uri="{BB962C8B-B14F-4D97-AF65-F5344CB8AC3E}">
        <p14:creationId xmlns:p14="http://schemas.microsoft.com/office/powerpoint/2010/main" xmlns="" val="1584058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8067A8-5C2C-4D97-9941-6BF999D9E341}" type="slidenum">
              <a:rPr lang="en-US" smtClean="0"/>
              <a:pPr/>
              <a:t>17</a:t>
            </a:fld>
            <a:endParaRPr lang="en-US"/>
          </a:p>
        </p:txBody>
      </p:sp>
    </p:spTree>
    <p:extLst>
      <p:ext uri="{BB962C8B-B14F-4D97-AF65-F5344CB8AC3E}">
        <p14:creationId xmlns:p14="http://schemas.microsoft.com/office/powerpoint/2010/main" xmlns="" val="856209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לציין מהיכן כל ציטוט</a:t>
            </a:r>
          </a:p>
          <a:p>
            <a:endParaRPr lang="he-IL" dirty="0"/>
          </a:p>
        </p:txBody>
      </p:sp>
      <p:sp>
        <p:nvSpPr>
          <p:cNvPr id="4" name="Slide Number Placeholder 3"/>
          <p:cNvSpPr>
            <a:spLocks noGrp="1"/>
          </p:cNvSpPr>
          <p:nvPr>
            <p:ph type="sldNum" sz="quarter" idx="10"/>
          </p:nvPr>
        </p:nvSpPr>
        <p:spPr/>
        <p:txBody>
          <a:bodyPr/>
          <a:lstStyle/>
          <a:p>
            <a:pPr defTabSz="971916" rtl="1"/>
            <a:fld id="{39CDC04A-167E-4244-9847-AA1B66DE5F1D}" type="slidenum">
              <a:rPr lang="en-US">
                <a:solidFill>
                  <a:prstClr val="black"/>
                </a:solidFill>
                <a:latin typeface="Calibri" panose="020F0502020204030204"/>
              </a:rPr>
              <a:pPr defTabSz="971916" rtl="1"/>
              <a:t>18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xmlns="" val="35337469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600">
                <a:cs typeface="+mj-cs"/>
              </a:defRPr>
            </a:lvl1pPr>
          </a:lstStyle>
          <a:p>
            <a:r>
              <a:rPr lang="en-US"/>
              <a:t>Click to edit Master title style</a:t>
            </a:r>
            <a:endParaRPr lang="en-US" dirty="0"/>
          </a:p>
        </p:txBody>
      </p:sp>
      <p:sp>
        <p:nvSpPr>
          <p:cNvPr id="15" name="משולש ישר-זווית 14"/>
          <p:cNvSpPr/>
          <p:nvPr/>
        </p:nvSpPr>
        <p:spPr>
          <a:xfrm flipV="1">
            <a:off x="-1" y="0"/>
            <a:ext cx="4591251" cy="112903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6" name="משולש ישר-זווית 15"/>
          <p:cNvSpPr/>
          <p:nvPr/>
        </p:nvSpPr>
        <p:spPr>
          <a:xfrm flipH="1" flipV="1">
            <a:off x="2396692" y="0"/>
            <a:ext cx="6747308" cy="1612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3" name="Subtitle 2"/>
          <p:cNvSpPr>
            <a:spLocks noGrp="1"/>
          </p:cNvSpPr>
          <p:nvPr>
            <p:ph type="subTitle" idx="1"/>
          </p:nvPr>
        </p:nvSpPr>
        <p:spPr>
          <a:xfrm>
            <a:off x="1143000" y="3602037"/>
            <a:ext cx="6858000" cy="1908845"/>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תמונה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71335" y="103127"/>
            <a:ext cx="1316249" cy="1153832"/>
          </a:xfrm>
          <a:prstGeom prst="rect">
            <a:avLst/>
          </a:prstGeom>
          <a:effectLst>
            <a:glow rad="101600">
              <a:schemeClr val="bg1">
                <a:alpha val="60000"/>
              </a:schemeClr>
            </a:glow>
          </a:effectLst>
        </p:spPr>
      </p:pic>
      <p:pic>
        <p:nvPicPr>
          <p:cNvPr id="14" name="תמונה 13"/>
          <p:cNvPicPr>
            <a:picLocks noChangeAspect="1"/>
          </p:cNvPicPr>
          <p:nvPr/>
        </p:nvPicPr>
        <p:blipFill>
          <a:blip r:embed="rId3" cstate="print">
            <a:extLst>
              <a:ext uri="{BEBA8EAE-BF5A-486C-A8C5-ECC9F3942E4B}">
                <a14:imgProps xmlns:a14="http://schemas.microsoft.com/office/drawing/2010/main" xmlns="">
                  <a14:imgLayer r:embed="rId4">
                    <a14:imgEffect>
                      <a14:backgroundRemoval t="4706" b="91765" l="1647" r="98118">
                        <a14:foregroundMark x1="85882" y1="64706" x2="71059" y2="74588"/>
                        <a14:foregroundMark x1="14588" y1="65882" x2="41882" y2="82118"/>
                        <a14:foregroundMark x1="58824" y1="82353" x2="70588" y2="74824"/>
                        <a14:backgroundMark x1="54118" y1="24941" x2="54118" y2="25647"/>
                        <a14:backgroundMark x1="54118" y1="26353" x2="53647" y2="27294"/>
                        <a14:backgroundMark x1="62588" y1="46824" x2="59529" y2="48235"/>
                      </a14:backgroundRemoval>
                    </a14:imgEffect>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79418" y="54716"/>
            <a:ext cx="1316249" cy="1316249"/>
          </a:xfrm>
          <a:prstGeom prst="rect">
            <a:avLst/>
          </a:prstGeom>
          <a:effectLst>
            <a:glow rad="101600">
              <a:schemeClr val="bg1">
                <a:alpha val="60000"/>
              </a:schemeClr>
            </a:glow>
          </a:effectLst>
        </p:spPr>
      </p:pic>
    </p:spTree>
    <p:extLst>
      <p:ext uri="{BB962C8B-B14F-4D97-AF65-F5344CB8AC3E}">
        <p14:creationId xmlns:p14="http://schemas.microsoft.com/office/powerpoint/2010/main" xmlns="" val="1643738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69AC715-037A-4A61-80F5-9938D4975A47}" type="slidenum">
              <a:rPr lang="en-US" smtClean="0"/>
              <a:pPr/>
              <a:t>‹#›</a:t>
            </a:fld>
            <a:endParaRPr lang="en-US"/>
          </a:p>
        </p:txBody>
      </p:sp>
      <p:pic>
        <p:nvPicPr>
          <p:cNvPr id="7" name="תמונה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065" y="5751945"/>
            <a:ext cx="1130969" cy="991414"/>
          </a:xfrm>
          <a:prstGeom prst="rect">
            <a:avLst/>
          </a:prstGeom>
          <a:effectLst>
            <a:glow rad="101600">
              <a:schemeClr val="bg1">
                <a:alpha val="60000"/>
              </a:schemeClr>
            </a:glow>
          </a:effectLst>
        </p:spPr>
      </p:pic>
    </p:spTree>
    <p:extLst>
      <p:ext uri="{BB962C8B-B14F-4D97-AF65-F5344CB8AC3E}">
        <p14:creationId xmlns:p14="http://schemas.microsoft.com/office/powerpoint/2010/main" xmlns="" val="2282344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69AC715-037A-4A61-80F5-9938D4975A47}" type="slidenum">
              <a:rPr lang="en-US" smtClean="0"/>
              <a:pPr/>
              <a:t>‹#›</a:t>
            </a:fld>
            <a:endParaRPr lang="en-US"/>
          </a:p>
        </p:txBody>
      </p:sp>
      <p:pic>
        <p:nvPicPr>
          <p:cNvPr id="8" name="תמונה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065" y="5751945"/>
            <a:ext cx="1130969" cy="991414"/>
          </a:xfrm>
          <a:prstGeom prst="rect">
            <a:avLst/>
          </a:prstGeom>
          <a:effectLst>
            <a:glow rad="101600">
              <a:schemeClr val="bg1">
                <a:alpha val="60000"/>
              </a:schemeClr>
            </a:glow>
          </a:effectLst>
        </p:spPr>
      </p:pic>
    </p:spTree>
    <p:extLst>
      <p:ext uri="{BB962C8B-B14F-4D97-AF65-F5344CB8AC3E}">
        <p14:creationId xmlns:p14="http://schemas.microsoft.com/office/powerpoint/2010/main" xmlns="" val="3830647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69AC715-037A-4A61-80F5-9938D4975A47}" type="slidenum">
              <a:rPr lang="en-US" smtClean="0"/>
              <a:pPr/>
              <a:t>‹#›</a:t>
            </a:fld>
            <a:endParaRPr lang="en-US"/>
          </a:p>
        </p:txBody>
      </p:sp>
      <p:pic>
        <p:nvPicPr>
          <p:cNvPr id="10" name="תמונה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065" y="5751945"/>
            <a:ext cx="1130969" cy="991414"/>
          </a:xfrm>
          <a:prstGeom prst="rect">
            <a:avLst/>
          </a:prstGeom>
          <a:effectLst>
            <a:glow rad="101600">
              <a:schemeClr val="bg1">
                <a:alpha val="60000"/>
              </a:schemeClr>
            </a:glow>
          </a:effectLst>
        </p:spPr>
      </p:pic>
    </p:spTree>
    <p:extLst>
      <p:ext uri="{BB962C8B-B14F-4D97-AF65-F5344CB8AC3E}">
        <p14:creationId xmlns:p14="http://schemas.microsoft.com/office/powerpoint/2010/main" xmlns="" val="580426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969AC715-037A-4A61-80F5-9938D4975A47}" type="slidenum">
              <a:rPr lang="en-US" smtClean="0"/>
              <a:pPr/>
              <a:t>‹#›</a:t>
            </a:fld>
            <a:endParaRPr lang="en-US"/>
          </a:p>
        </p:txBody>
      </p:sp>
    </p:spTree>
    <p:extLst>
      <p:ext uri="{BB962C8B-B14F-4D97-AF65-F5344CB8AC3E}">
        <p14:creationId xmlns:p14="http://schemas.microsoft.com/office/powerpoint/2010/main" xmlns="" val="3271224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969AC715-037A-4A61-80F5-9938D4975A47}" type="slidenum">
              <a:rPr lang="en-US" smtClean="0"/>
              <a:pPr/>
              <a:t>‹#›</a:t>
            </a:fld>
            <a:endParaRPr lang="en-US"/>
          </a:p>
        </p:txBody>
      </p:sp>
      <p:pic>
        <p:nvPicPr>
          <p:cNvPr id="5" name="תמונה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065" y="5751945"/>
            <a:ext cx="1130969" cy="991414"/>
          </a:xfrm>
          <a:prstGeom prst="rect">
            <a:avLst/>
          </a:prstGeom>
          <a:effectLst>
            <a:glow rad="101600">
              <a:schemeClr val="bg1">
                <a:alpha val="60000"/>
              </a:schemeClr>
            </a:glow>
          </a:effectLst>
        </p:spPr>
      </p:pic>
    </p:spTree>
    <p:extLst>
      <p:ext uri="{BB962C8B-B14F-4D97-AF65-F5344CB8AC3E}">
        <p14:creationId xmlns:p14="http://schemas.microsoft.com/office/powerpoint/2010/main" xmlns="" val="910839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פריסה מותאמת אישית">
    <p:spTree>
      <p:nvGrpSpPr>
        <p:cNvPr id="1" name=""/>
        <p:cNvGrpSpPr/>
        <p:nvPr/>
      </p:nvGrpSpPr>
      <p:grpSpPr>
        <a:xfrm>
          <a:off x="0" y="0"/>
          <a:ext cx="0" cy="0"/>
          <a:chOff x="0" y="0"/>
          <a:chExt cx="0" cy="0"/>
        </a:xfrm>
      </p:grpSpPr>
      <p:sp>
        <p:nvSpPr>
          <p:cNvPr id="4" name="משולש ישר-זווית 3"/>
          <p:cNvSpPr/>
          <p:nvPr/>
        </p:nvSpPr>
        <p:spPr>
          <a:xfrm flipV="1">
            <a:off x="-1" y="0"/>
            <a:ext cx="4591251" cy="112903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5" name="משולש ישר-זווית 4"/>
          <p:cNvSpPr/>
          <p:nvPr/>
        </p:nvSpPr>
        <p:spPr>
          <a:xfrm flipH="1" flipV="1">
            <a:off x="2396692" y="0"/>
            <a:ext cx="6747308" cy="1612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Tree>
    <p:extLst>
      <p:ext uri="{BB962C8B-B14F-4D97-AF65-F5344CB8AC3E}">
        <p14:creationId xmlns:p14="http://schemas.microsoft.com/office/powerpoint/2010/main" xmlns="" val="2164797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69AC715-037A-4A61-80F5-9938D4975A47}" type="slidenum">
              <a:rPr lang="en-US" smtClean="0"/>
              <a:pPr/>
              <a:t>‹#›</a:t>
            </a:fld>
            <a:endParaRPr lang="en-US"/>
          </a:p>
        </p:txBody>
      </p:sp>
      <p:pic>
        <p:nvPicPr>
          <p:cNvPr id="8" name="תמונה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065" y="5751945"/>
            <a:ext cx="1130969" cy="991414"/>
          </a:xfrm>
          <a:prstGeom prst="rect">
            <a:avLst/>
          </a:prstGeom>
          <a:effectLst>
            <a:glow rad="101600">
              <a:schemeClr val="bg1">
                <a:alpha val="60000"/>
              </a:schemeClr>
            </a:glow>
          </a:effectLst>
        </p:spPr>
      </p:pic>
    </p:spTree>
    <p:extLst>
      <p:ext uri="{BB962C8B-B14F-4D97-AF65-F5344CB8AC3E}">
        <p14:creationId xmlns:p14="http://schemas.microsoft.com/office/powerpoint/2010/main" xmlns="" val="4133769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69AC715-037A-4A61-80F5-9938D4975A47}" type="slidenum">
              <a:rPr lang="en-US" smtClean="0"/>
              <a:pPr/>
              <a:t>‹#›</a:t>
            </a:fld>
            <a:endParaRPr lang="en-US"/>
          </a:p>
        </p:txBody>
      </p:sp>
      <p:pic>
        <p:nvPicPr>
          <p:cNvPr id="8" name="תמונה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065" y="5751945"/>
            <a:ext cx="1130969" cy="991414"/>
          </a:xfrm>
          <a:prstGeom prst="rect">
            <a:avLst/>
          </a:prstGeom>
          <a:effectLst>
            <a:glow rad="101600">
              <a:schemeClr val="bg1">
                <a:alpha val="60000"/>
              </a:schemeClr>
            </a:glow>
          </a:effectLst>
        </p:spPr>
      </p:pic>
    </p:spTree>
    <p:extLst>
      <p:ext uri="{BB962C8B-B14F-4D97-AF65-F5344CB8AC3E}">
        <p14:creationId xmlns:p14="http://schemas.microsoft.com/office/powerpoint/2010/main" xmlns="" val="2419889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69AC715-037A-4A61-80F5-9938D4975A47}" type="slidenum">
              <a:rPr lang="en-US" smtClean="0"/>
              <a:pPr/>
              <a:t>‹#›</a:t>
            </a:fld>
            <a:endParaRPr lang="en-US"/>
          </a:p>
        </p:txBody>
      </p:sp>
      <p:pic>
        <p:nvPicPr>
          <p:cNvPr id="7" name="תמונה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065" y="5751945"/>
            <a:ext cx="1130969" cy="991414"/>
          </a:xfrm>
          <a:prstGeom prst="rect">
            <a:avLst/>
          </a:prstGeom>
          <a:effectLst>
            <a:glow rad="101600">
              <a:schemeClr val="bg1">
                <a:alpha val="60000"/>
              </a:schemeClr>
            </a:glow>
          </a:effectLst>
        </p:spPr>
      </p:pic>
    </p:spTree>
    <p:extLst>
      <p:ext uri="{BB962C8B-B14F-4D97-AF65-F5344CB8AC3E}">
        <p14:creationId xmlns:p14="http://schemas.microsoft.com/office/powerpoint/2010/main" xmlns="" val="2864442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69AC715-037A-4A61-80F5-9938D4975A47}" type="slidenum">
              <a:rPr lang="en-US" smtClean="0"/>
              <a:pPr/>
              <a:t>‹#›</a:t>
            </a:fld>
            <a:endParaRPr lang="en-US"/>
          </a:p>
        </p:txBody>
      </p:sp>
      <p:pic>
        <p:nvPicPr>
          <p:cNvPr id="7" name="תמונה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065" y="5751945"/>
            <a:ext cx="1130969" cy="991414"/>
          </a:xfrm>
          <a:prstGeom prst="rect">
            <a:avLst/>
          </a:prstGeom>
          <a:effectLst>
            <a:glow rad="101600">
              <a:schemeClr val="bg1">
                <a:alpha val="60000"/>
              </a:schemeClr>
            </a:glow>
          </a:effectLst>
        </p:spPr>
      </p:pic>
    </p:spTree>
    <p:extLst>
      <p:ext uri="{BB962C8B-B14F-4D97-AF65-F5344CB8AC3E}">
        <p14:creationId xmlns:p14="http://schemas.microsoft.com/office/powerpoint/2010/main" xmlns="" val="2272420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600">
                <a:cs typeface="+mj-cs"/>
              </a:defRPr>
            </a:lvl1pPr>
          </a:lstStyle>
          <a:p>
            <a:r>
              <a:rPr lang="en-US"/>
              <a:t>Click to edit Master title style</a:t>
            </a:r>
            <a:endParaRPr lang="en-US" dirty="0"/>
          </a:p>
        </p:txBody>
      </p:sp>
      <p:sp>
        <p:nvSpPr>
          <p:cNvPr id="15" name="משולש ישר-זווית 14"/>
          <p:cNvSpPr/>
          <p:nvPr/>
        </p:nvSpPr>
        <p:spPr>
          <a:xfrm flipV="1">
            <a:off x="-1" y="0"/>
            <a:ext cx="4591251" cy="112903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6" name="משולש ישר-זווית 15"/>
          <p:cNvSpPr/>
          <p:nvPr/>
        </p:nvSpPr>
        <p:spPr>
          <a:xfrm flipH="1" flipV="1">
            <a:off x="2396692" y="0"/>
            <a:ext cx="6747308" cy="1612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3" name="Subtitle 2"/>
          <p:cNvSpPr>
            <a:spLocks noGrp="1"/>
          </p:cNvSpPr>
          <p:nvPr>
            <p:ph type="subTitle" idx="1"/>
          </p:nvPr>
        </p:nvSpPr>
        <p:spPr>
          <a:xfrm>
            <a:off x="1143000" y="3602037"/>
            <a:ext cx="6858000" cy="1908845"/>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תמונה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71335" y="103127"/>
            <a:ext cx="1316249" cy="1153832"/>
          </a:xfrm>
          <a:prstGeom prst="rect">
            <a:avLst/>
          </a:prstGeom>
          <a:effectLst>
            <a:glow rad="101600">
              <a:schemeClr val="bg1">
                <a:alpha val="60000"/>
              </a:schemeClr>
            </a:glow>
          </a:effectLst>
        </p:spPr>
      </p:pic>
      <p:pic>
        <p:nvPicPr>
          <p:cNvPr id="14" name="תמונה 13"/>
          <p:cNvPicPr>
            <a:picLocks noChangeAspect="1"/>
          </p:cNvPicPr>
          <p:nvPr/>
        </p:nvPicPr>
        <p:blipFill>
          <a:blip r:embed="rId3" cstate="print">
            <a:extLst>
              <a:ext uri="{BEBA8EAE-BF5A-486C-A8C5-ECC9F3942E4B}">
                <a14:imgProps xmlns:a14="http://schemas.microsoft.com/office/drawing/2010/main" xmlns="">
                  <a14:imgLayer r:embed="rId4">
                    <a14:imgEffect>
                      <a14:backgroundRemoval t="4706" b="91765" l="1647" r="98118">
                        <a14:foregroundMark x1="85882" y1="64706" x2="71059" y2="74588"/>
                        <a14:foregroundMark x1="14588" y1="65882" x2="41882" y2="82118"/>
                        <a14:foregroundMark x1="58824" y1="82353" x2="70588" y2="74824"/>
                        <a14:backgroundMark x1="54118" y1="24941" x2="54118" y2="25647"/>
                        <a14:backgroundMark x1="54118" y1="26353" x2="53647" y2="27294"/>
                        <a14:backgroundMark x1="62588" y1="46824" x2="59529" y2="48235"/>
                      </a14:backgroundRemoval>
                    </a14:imgEffect>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156416" y="103127"/>
            <a:ext cx="1080527" cy="1080527"/>
          </a:xfrm>
          <a:prstGeom prst="rect">
            <a:avLst/>
          </a:prstGeom>
          <a:effectLst>
            <a:glow rad="101600">
              <a:schemeClr val="bg1">
                <a:alpha val="60000"/>
              </a:schemeClr>
            </a:glow>
          </a:effectLst>
        </p:spPr>
      </p:pic>
    </p:spTree>
    <p:extLst>
      <p:ext uri="{BB962C8B-B14F-4D97-AF65-F5344CB8AC3E}">
        <p14:creationId xmlns:p14="http://schemas.microsoft.com/office/powerpoint/2010/main" xmlns="" val="1586843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3_שקופית כותרת">
    <p:bg>
      <p:bgPr>
        <a:gradFill>
          <a:gsLst>
            <a:gs pos="0">
              <a:schemeClr val="accent4">
                <a:lumMod val="5000"/>
                <a:lumOff val="95000"/>
              </a:schemeClr>
            </a:gs>
            <a:gs pos="17000">
              <a:schemeClr val="bg1"/>
            </a:gs>
            <a:gs pos="35904">
              <a:srgbClr val="FFFEFD"/>
            </a:gs>
            <a:gs pos="83000">
              <a:schemeClr val="accent4">
                <a:lumMod val="20000"/>
                <a:lumOff val="80000"/>
              </a:schemeClr>
            </a:gs>
            <a:gs pos="100000">
              <a:schemeClr val="accent4">
                <a:lumMod val="30000"/>
                <a:lumOff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משולש ישר-זווית 12"/>
          <p:cNvSpPr/>
          <p:nvPr/>
        </p:nvSpPr>
        <p:spPr>
          <a:xfrm flipV="1">
            <a:off x="-1" y="0"/>
            <a:ext cx="4591251" cy="112903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4" name="משולש ישר-זווית 13"/>
          <p:cNvSpPr/>
          <p:nvPr/>
        </p:nvSpPr>
        <p:spPr>
          <a:xfrm flipH="1" flipV="1">
            <a:off x="2396692" y="0"/>
            <a:ext cx="6747308" cy="1612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2" name="Title 1"/>
          <p:cNvSpPr>
            <a:spLocks noGrp="1"/>
          </p:cNvSpPr>
          <p:nvPr>
            <p:ph type="ctrTitle"/>
          </p:nvPr>
        </p:nvSpPr>
        <p:spPr>
          <a:xfrm>
            <a:off x="685800" y="1122363"/>
            <a:ext cx="7772400" cy="2387600"/>
          </a:xfrm>
        </p:spPr>
        <p:txBody>
          <a:bodyPr anchor="b"/>
          <a:lstStyle>
            <a:lvl1pPr algn="ctr">
              <a:defRPr sz="6600" spc="150" baseline="0">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908845"/>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a:extLst>
              <a:ext uri="{FF2B5EF4-FFF2-40B4-BE49-F238E27FC236}">
                <a16:creationId xmlns:a16="http://schemas.microsoft.com/office/drawing/2014/main" xmlns="" id="{151B8F4F-A5BC-4981-8F66-FB03627B52B7}"/>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xmlns="" id="{007AB31B-26C2-4F4F-A465-2D2D0E1BB6D3}"/>
              </a:ext>
            </a:extLst>
          </p:cNvPr>
          <p:cNvSpPr>
            <a:spLocks noGrp="1"/>
          </p:cNvSpPr>
          <p:nvPr>
            <p:ph type="sldNum" sz="quarter" idx="11"/>
          </p:nvPr>
        </p:nvSpPr>
        <p:spPr/>
        <p:txBody>
          <a:bodyPr/>
          <a:lstStyle/>
          <a:p>
            <a:fld id="{575972D9-EBB1-4F7F-9392-98FDD75E9EC6}" type="slidenum">
              <a:rPr lang="en-US" smtClean="0"/>
              <a:pPr/>
              <a:t>‹#›</a:t>
            </a:fld>
            <a:endParaRPr lang="en-US"/>
          </a:p>
        </p:txBody>
      </p:sp>
    </p:spTree>
    <p:extLst>
      <p:ext uri="{BB962C8B-B14F-4D97-AF65-F5344CB8AC3E}">
        <p14:creationId xmlns:p14="http://schemas.microsoft.com/office/powerpoint/2010/main" xmlns="" val="703928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כותרת ותוכן">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30" y="1459689"/>
            <a:ext cx="8473540" cy="44468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כותרת 11"/>
          <p:cNvSpPr>
            <a:spLocks noGrp="1"/>
          </p:cNvSpPr>
          <p:nvPr>
            <p:ph type="title"/>
          </p:nvPr>
        </p:nvSpPr>
        <p:spPr/>
        <p:txBody>
          <a:bodyPr/>
          <a:lstStyle/>
          <a:p>
            <a:r>
              <a:rPr lang="en-US"/>
              <a:t>Click to edit Master title style</a:t>
            </a:r>
            <a:endParaRPr lang="he-IL"/>
          </a:p>
        </p:txBody>
      </p:sp>
      <p:sp>
        <p:nvSpPr>
          <p:cNvPr id="2" name="Footer Placeholder 1">
            <a:extLst>
              <a:ext uri="{FF2B5EF4-FFF2-40B4-BE49-F238E27FC236}">
                <a16:creationId xmlns:a16="http://schemas.microsoft.com/office/drawing/2014/main" xmlns="" id="{D978CA61-A302-4CD8-9B31-22870A0FD57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xmlns="" id="{936986C3-4833-48B1-9914-94BAB6CDD33D}"/>
              </a:ext>
            </a:extLst>
          </p:cNvPr>
          <p:cNvSpPr>
            <a:spLocks noGrp="1"/>
          </p:cNvSpPr>
          <p:nvPr>
            <p:ph type="sldNum" sz="quarter" idx="11"/>
          </p:nvPr>
        </p:nvSpPr>
        <p:spPr/>
        <p:txBody>
          <a:bodyPr/>
          <a:lstStyle/>
          <a:p>
            <a:fld id="{575972D9-EBB1-4F7F-9392-98FDD75E9EC6}" type="slidenum">
              <a:rPr lang="en-US" smtClean="0"/>
              <a:pPr/>
              <a:t>‹#›</a:t>
            </a:fld>
            <a:endParaRPr lang="en-US"/>
          </a:p>
        </p:txBody>
      </p:sp>
    </p:spTree>
    <p:extLst>
      <p:ext uri="{BB962C8B-B14F-4D97-AF65-F5344CB8AC3E}">
        <p14:creationId xmlns:p14="http://schemas.microsoft.com/office/powerpoint/2010/main" xmlns="" val="325848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כותרת מקטע עליונ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BDC557D-500D-45E0-BB0A-D9BE39463DDD}" type="slidenum">
              <a:rPr lang="en-US" smtClean="0"/>
              <a:pPr/>
              <a:t>‹#›</a:t>
            </a:fld>
            <a:endParaRPr lang="en-US" dirty="0"/>
          </a:p>
        </p:txBody>
      </p:sp>
      <p:pic>
        <p:nvPicPr>
          <p:cNvPr id="7" name="תמונה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065" y="5751945"/>
            <a:ext cx="1130969" cy="991414"/>
          </a:xfrm>
          <a:prstGeom prst="rect">
            <a:avLst/>
          </a:prstGeom>
          <a:effectLst>
            <a:glow rad="101600">
              <a:schemeClr val="bg1">
                <a:alpha val="60000"/>
              </a:schemeClr>
            </a:glow>
          </a:effectLst>
        </p:spPr>
      </p:pic>
      <p:sp>
        <p:nvSpPr>
          <p:cNvPr id="8" name="Title 7">
            <a:extLst>
              <a:ext uri="{FF2B5EF4-FFF2-40B4-BE49-F238E27FC236}">
                <a16:creationId xmlns:a16="http://schemas.microsoft.com/office/drawing/2014/main" xmlns="" id="{9EA486E0-C4B1-436B-85BB-733D9C5C973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1684637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ABDC557D-500D-45E0-BB0A-D9BE39463DDD}" type="slidenum">
              <a:rPr lang="en-US" smtClean="0"/>
              <a:pPr/>
              <a:t>‹#›</a:t>
            </a:fld>
            <a:endParaRPr lang="en-US" dirty="0"/>
          </a:p>
        </p:txBody>
      </p:sp>
    </p:spTree>
    <p:extLst>
      <p:ext uri="{BB962C8B-B14F-4D97-AF65-F5344CB8AC3E}">
        <p14:creationId xmlns:p14="http://schemas.microsoft.com/office/powerpoint/2010/main" xmlns="" val="2999318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3_שקופית כותרת">
    <p:bg>
      <p:bgPr>
        <a:gradFill>
          <a:gsLst>
            <a:gs pos="0">
              <a:schemeClr val="accent4">
                <a:lumMod val="5000"/>
                <a:lumOff val="95000"/>
              </a:schemeClr>
            </a:gs>
            <a:gs pos="17000">
              <a:schemeClr val="bg1"/>
            </a:gs>
            <a:gs pos="35904">
              <a:srgbClr val="FFFEFD"/>
            </a:gs>
            <a:gs pos="83000">
              <a:schemeClr val="accent4">
                <a:lumMod val="20000"/>
                <a:lumOff val="80000"/>
              </a:schemeClr>
            </a:gs>
            <a:gs pos="100000">
              <a:schemeClr val="accent4">
                <a:lumMod val="30000"/>
                <a:lumOff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משולש ישר-זווית 12"/>
          <p:cNvSpPr/>
          <p:nvPr/>
        </p:nvSpPr>
        <p:spPr>
          <a:xfrm flipV="1">
            <a:off x="-1" y="0"/>
            <a:ext cx="4591251" cy="112903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4" name="משולש ישר-זווית 13"/>
          <p:cNvSpPr/>
          <p:nvPr/>
        </p:nvSpPr>
        <p:spPr>
          <a:xfrm flipH="1" flipV="1">
            <a:off x="2396692" y="0"/>
            <a:ext cx="6747308" cy="1612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2" name="Title 1"/>
          <p:cNvSpPr>
            <a:spLocks noGrp="1"/>
          </p:cNvSpPr>
          <p:nvPr>
            <p:ph type="ctrTitle"/>
          </p:nvPr>
        </p:nvSpPr>
        <p:spPr>
          <a:xfrm>
            <a:off x="685800" y="1122363"/>
            <a:ext cx="7772400" cy="2387600"/>
          </a:xfrm>
        </p:spPr>
        <p:txBody>
          <a:bodyPr anchor="b"/>
          <a:lstStyle>
            <a:lvl1pPr algn="ctr">
              <a:defRPr sz="6600" spc="150" baseline="0">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908845"/>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3">
            <a:extLst>
              <a:ext uri="{FF2B5EF4-FFF2-40B4-BE49-F238E27FC236}">
                <a16:creationId xmlns:a16="http://schemas.microsoft.com/office/drawing/2014/main" xmlns="" id="{C3BE7FC5-20AE-4E36-A84B-D194F5C5CE4D}"/>
              </a:ext>
            </a:extLst>
          </p:cNvPr>
          <p:cNvSpPr>
            <a:spLocks noGrp="1"/>
          </p:cNvSpPr>
          <p:nvPr>
            <p:ph type="sldNum" sz="quarter" idx="10"/>
          </p:nvPr>
        </p:nvSpPr>
        <p:spPr/>
        <p:txBody>
          <a:bodyPr/>
          <a:lstStyle/>
          <a:p>
            <a:fld id="{875589EA-9781-44A2-A716-843D95503C30}" type="slidenum">
              <a:rPr lang="en-US" smtClean="0"/>
              <a:pPr/>
              <a:t>‹#›</a:t>
            </a:fld>
            <a:endParaRPr lang="en-US"/>
          </a:p>
        </p:txBody>
      </p:sp>
    </p:spTree>
    <p:extLst>
      <p:ext uri="{BB962C8B-B14F-4D97-AF65-F5344CB8AC3E}">
        <p14:creationId xmlns:p14="http://schemas.microsoft.com/office/powerpoint/2010/main" xmlns="" val="23137393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כותרת ותוכן">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30" y="1626669"/>
            <a:ext cx="8473540" cy="44468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כותרת 11"/>
          <p:cNvSpPr>
            <a:spLocks noGrp="1"/>
          </p:cNvSpPr>
          <p:nvPr>
            <p:ph type="title"/>
          </p:nvPr>
        </p:nvSpPr>
        <p:spPr/>
        <p:txBody>
          <a:bodyPr/>
          <a:lstStyle/>
          <a:p>
            <a:r>
              <a:rPr lang="en-US"/>
              <a:t>Click to edit Master title style</a:t>
            </a:r>
            <a:endParaRPr lang="he-IL"/>
          </a:p>
        </p:txBody>
      </p:sp>
      <p:sp>
        <p:nvSpPr>
          <p:cNvPr id="2" name="Slide Number Placeholder 1">
            <a:extLst>
              <a:ext uri="{FF2B5EF4-FFF2-40B4-BE49-F238E27FC236}">
                <a16:creationId xmlns:a16="http://schemas.microsoft.com/office/drawing/2014/main" xmlns="" id="{41EB658E-9852-4CCD-A590-2B329F762A2E}"/>
              </a:ext>
            </a:extLst>
          </p:cNvPr>
          <p:cNvSpPr>
            <a:spLocks noGrp="1"/>
          </p:cNvSpPr>
          <p:nvPr>
            <p:ph type="sldNum" sz="quarter" idx="10"/>
          </p:nvPr>
        </p:nvSpPr>
        <p:spPr/>
        <p:txBody>
          <a:bodyPr/>
          <a:lstStyle/>
          <a:p>
            <a:fld id="{875589EA-9781-44A2-A716-843D95503C30}" type="slidenum">
              <a:rPr lang="en-US" smtClean="0"/>
              <a:pPr/>
              <a:t>‹#›</a:t>
            </a:fld>
            <a:endParaRPr lang="en-US"/>
          </a:p>
        </p:txBody>
      </p:sp>
    </p:spTree>
    <p:extLst>
      <p:ext uri="{BB962C8B-B14F-4D97-AF65-F5344CB8AC3E}">
        <p14:creationId xmlns:p14="http://schemas.microsoft.com/office/powerpoint/2010/main" xmlns="" val="2212726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ABDC557D-500D-45E0-BB0A-D9BE39463DDD}" type="slidenum">
              <a:rPr lang="en-US" smtClean="0"/>
              <a:pPr/>
              <a:t>‹#›</a:t>
            </a:fld>
            <a:endParaRPr lang="en-US" dirty="0"/>
          </a:p>
        </p:txBody>
      </p:sp>
    </p:spTree>
    <p:extLst>
      <p:ext uri="{BB962C8B-B14F-4D97-AF65-F5344CB8AC3E}">
        <p14:creationId xmlns:p14="http://schemas.microsoft.com/office/powerpoint/2010/main" xmlns="" val="2977080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פריסה מותאמת אישית">
    <p:spTree>
      <p:nvGrpSpPr>
        <p:cNvPr id="1" name=""/>
        <p:cNvGrpSpPr/>
        <p:nvPr/>
      </p:nvGrpSpPr>
      <p:grpSpPr>
        <a:xfrm>
          <a:off x="0" y="0"/>
          <a:ext cx="0" cy="0"/>
          <a:chOff x="0" y="0"/>
          <a:chExt cx="0" cy="0"/>
        </a:xfrm>
      </p:grpSpPr>
      <p:sp>
        <p:nvSpPr>
          <p:cNvPr id="4" name="משולש ישר-זווית 3"/>
          <p:cNvSpPr/>
          <p:nvPr/>
        </p:nvSpPr>
        <p:spPr>
          <a:xfrm flipV="1">
            <a:off x="-1" y="0"/>
            <a:ext cx="4591251" cy="112903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5" name="משולש ישר-זווית 4"/>
          <p:cNvSpPr/>
          <p:nvPr/>
        </p:nvSpPr>
        <p:spPr>
          <a:xfrm flipH="1" flipV="1">
            <a:off x="2396692" y="0"/>
            <a:ext cx="6747308" cy="1612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2" name="Slide Number Placeholder 1">
            <a:extLst>
              <a:ext uri="{FF2B5EF4-FFF2-40B4-BE49-F238E27FC236}">
                <a16:creationId xmlns:a16="http://schemas.microsoft.com/office/drawing/2014/main" xmlns="" id="{E90D4F81-9A7C-44F2-BEE4-7B813114B84F}"/>
              </a:ext>
            </a:extLst>
          </p:cNvPr>
          <p:cNvSpPr>
            <a:spLocks noGrp="1"/>
          </p:cNvSpPr>
          <p:nvPr>
            <p:ph type="sldNum" sz="quarter" idx="10"/>
          </p:nvPr>
        </p:nvSpPr>
        <p:spPr/>
        <p:txBody>
          <a:bodyPr/>
          <a:lstStyle/>
          <a:p>
            <a:fld id="{875589EA-9781-44A2-A716-843D95503C30}" type="slidenum">
              <a:rPr lang="en-US" smtClean="0"/>
              <a:pPr/>
              <a:t>‹#›</a:t>
            </a:fld>
            <a:endParaRPr lang="en-US"/>
          </a:p>
        </p:txBody>
      </p:sp>
    </p:spTree>
    <p:extLst>
      <p:ext uri="{BB962C8B-B14F-4D97-AF65-F5344CB8AC3E}">
        <p14:creationId xmlns:p14="http://schemas.microsoft.com/office/powerpoint/2010/main" xmlns="" val="52728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שקופית כותרת">
    <p:spTree>
      <p:nvGrpSpPr>
        <p:cNvPr id="1" name=""/>
        <p:cNvGrpSpPr/>
        <p:nvPr/>
      </p:nvGrpSpPr>
      <p:grpSpPr>
        <a:xfrm>
          <a:off x="0" y="0"/>
          <a:ext cx="0" cy="0"/>
          <a:chOff x="0" y="0"/>
          <a:chExt cx="0" cy="0"/>
        </a:xfrm>
      </p:grpSpPr>
      <p:sp>
        <p:nvSpPr>
          <p:cNvPr id="14" name="משולש ישר-זווית 13"/>
          <p:cNvSpPr/>
          <p:nvPr/>
        </p:nvSpPr>
        <p:spPr>
          <a:xfrm flipV="1">
            <a:off x="-1" y="0"/>
            <a:ext cx="4591251" cy="112903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5" name="משולש ישר-זווית 14"/>
          <p:cNvSpPr/>
          <p:nvPr/>
        </p:nvSpPr>
        <p:spPr>
          <a:xfrm flipH="1" flipV="1">
            <a:off x="2396692" y="0"/>
            <a:ext cx="6747308" cy="1612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2" name="Title 1"/>
          <p:cNvSpPr>
            <a:spLocks noGrp="1"/>
          </p:cNvSpPr>
          <p:nvPr>
            <p:ph type="ctrTitle"/>
          </p:nvPr>
        </p:nvSpPr>
        <p:spPr>
          <a:xfrm>
            <a:off x="685800" y="1122363"/>
            <a:ext cx="7772400" cy="2387600"/>
          </a:xfrm>
        </p:spPr>
        <p:txBody>
          <a:bodyPr anchor="b"/>
          <a:lstStyle>
            <a:lvl1pPr algn="ctr">
              <a:defRPr sz="6600" spc="150" baseline="0">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908845"/>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תמונה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71335" y="103127"/>
            <a:ext cx="1316249" cy="1153832"/>
          </a:xfrm>
          <a:prstGeom prst="rect">
            <a:avLst/>
          </a:prstGeom>
          <a:effectLst>
            <a:glow rad="101600">
              <a:schemeClr val="bg1">
                <a:alpha val="60000"/>
              </a:schemeClr>
            </a:glow>
          </a:effectLst>
        </p:spPr>
      </p:pic>
    </p:spTree>
    <p:extLst>
      <p:ext uri="{BB962C8B-B14F-4D97-AF65-F5344CB8AC3E}">
        <p14:creationId xmlns:p14="http://schemas.microsoft.com/office/powerpoint/2010/main" xmlns="" val="3734656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שקופית כותרת">
    <p:spTree>
      <p:nvGrpSpPr>
        <p:cNvPr id="1" name=""/>
        <p:cNvGrpSpPr/>
        <p:nvPr/>
      </p:nvGrpSpPr>
      <p:grpSpPr>
        <a:xfrm>
          <a:off x="0" y="0"/>
          <a:ext cx="0" cy="0"/>
          <a:chOff x="0" y="0"/>
          <a:chExt cx="0" cy="0"/>
        </a:xfrm>
      </p:grpSpPr>
      <p:sp>
        <p:nvSpPr>
          <p:cNvPr id="14" name="משולש ישר-זווית 13"/>
          <p:cNvSpPr/>
          <p:nvPr/>
        </p:nvSpPr>
        <p:spPr>
          <a:xfrm flipV="1">
            <a:off x="-1" y="0"/>
            <a:ext cx="4591251" cy="112903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5" name="משולש ישר-זווית 14"/>
          <p:cNvSpPr/>
          <p:nvPr/>
        </p:nvSpPr>
        <p:spPr>
          <a:xfrm flipH="1" flipV="1">
            <a:off x="2396692" y="0"/>
            <a:ext cx="6747308" cy="1612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2" name="Title 1"/>
          <p:cNvSpPr>
            <a:spLocks noGrp="1"/>
          </p:cNvSpPr>
          <p:nvPr>
            <p:ph type="ctrTitle"/>
          </p:nvPr>
        </p:nvSpPr>
        <p:spPr>
          <a:xfrm>
            <a:off x="685800" y="2210018"/>
            <a:ext cx="7772400" cy="2387600"/>
          </a:xfrm>
        </p:spPr>
        <p:txBody>
          <a:bodyPr anchor="b"/>
          <a:lstStyle>
            <a:lvl1pPr algn="ctr">
              <a:defRPr sz="8800" spc="150" baseline="0">
                <a:cs typeface="+mj-cs"/>
              </a:defRPr>
            </a:lvl1pPr>
          </a:lstStyle>
          <a:p>
            <a:r>
              <a:rPr lang="en-US"/>
              <a:t>Click to edit Master title style</a:t>
            </a:r>
            <a:endParaRPr lang="en-US" dirty="0"/>
          </a:p>
        </p:txBody>
      </p:sp>
      <p:pic>
        <p:nvPicPr>
          <p:cNvPr id="13" name="תמונה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71335" y="103127"/>
            <a:ext cx="1316249" cy="1153832"/>
          </a:xfrm>
          <a:prstGeom prst="rect">
            <a:avLst/>
          </a:prstGeom>
          <a:effectLst>
            <a:glow rad="101600">
              <a:schemeClr val="bg1">
                <a:alpha val="60000"/>
              </a:schemeClr>
            </a:glow>
          </a:effectLst>
        </p:spPr>
      </p:pic>
    </p:spTree>
    <p:extLst>
      <p:ext uri="{BB962C8B-B14F-4D97-AF65-F5344CB8AC3E}">
        <p14:creationId xmlns:p14="http://schemas.microsoft.com/office/powerpoint/2010/main" xmlns="" val="1901135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_שקופית כותרת">
    <p:spTree>
      <p:nvGrpSpPr>
        <p:cNvPr id="1" name=""/>
        <p:cNvGrpSpPr/>
        <p:nvPr/>
      </p:nvGrpSpPr>
      <p:grpSpPr>
        <a:xfrm>
          <a:off x="0" y="0"/>
          <a:ext cx="0" cy="0"/>
          <a:chOff x="0" y="0"/>
          <a:chExt cx="0" cy="0"/>
        </a:xfrm>
      </p:grpSpPr>
      <p:sp>
        <p:nvSpPr>
          <p:cNvPr id="13" name="משולש ישר-זווית 12"/>
          <p:cNvSpPr/>
          <p:nvPr/>
        </p:nvSpPr>
        <p:spPr>
          <a:xfrm flipV="1">
            <a:off x="-1" y="0"/>
            <a:ext cx="4591251" cy="112903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4" name="משולש ישר-זווית 13"/>
          <p:cNvSpPr/>
          <p:nvPr/>
        </p:nvSpPr>
        <p:spPr>
          <a:xfrm flipH="1" flipV="1">
            <a:off x="2396692" y="0"/>
            <a:ext cx="6747308" cy="1612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2" name="Title 1"/>
          <p:cNvSpPr>
            <a:spLocks noGrp="1"/>
          </p:cNvSpPr>
          <p:nvPr>
            <p:ph type="ctrTitle"/>
          </p:nvPr>
        </p:nvSpPr>
        <p:spPr>
          <a:xfrm>
            <a:off x="685800" y="1122363"/>
            <a:ext cx="7772400" cy="2387600"/>
          </a:xfrm>
        </p:spPr>
        <p:txBody>
          <a:bodyPr anchor="b"/>
          <a:lstStyle>
            <a:lvl1pPr algn="ctr">
              <a:defRPr sz="6600" spc="150" baseline="0">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908845"/>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xmlns="" val="2802227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שקופית כותרת">
    <p:spTree>
      <p:nvGrpSpPr>
        <p:cNvPr id="1" name=""/>
        <p:cNvGrpSpPr/>
        <p:nvPr/>
      </p:nvGrpSpPr>
      <p:grpSpPr>
        <a:xfrm>
          <a:off x="0" y="0"/>
          <a:ext cx="0" cy="0"/>
          <a:chOff x="0" y="0"/>
          <a:chExt cx="0" cy="0"/>
        </a:xfrm>
      </p:grpSpPr>
      <p:sp>
        <p:nvSpPr>
          <p:cNvPr id="15" name="משולש ישר-זווית 14"/>
          <p:cNvSpPr/>
          <p:nvPr/>
        </p:nvSpPr>
        <p:spPr>
          <a:xfrm flipV="1">
            <a:off x="-1" y="0"/>
            <a:ext cx="4591251" cy="112903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6" name="משולש ישר-זווית 15"/>
          <p:cNvSpPr/>
          <p:nvPr/>
        </p:nvSpPr>
        <p:spPr>
          <a:xfrm flipH="1" flipV="1">
            <a:off x="2396692" y="0"/>
            <a:ext cx="6747308" cy="1612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2" name="Title 1"/>
          <p:cNvSpPr>
            <a:spLocks noGrp="1"/>
          </p:cNvSpPr>
          <p:nvPr>
            <p:ph type="ctrTitle"/>
          </p:nvPr>
        </p:nvSpPr>
        <p:spPr>
          <a:xfrm>
            <a:off x="685800" y="1122363"/>
            <a:ext cx="7772400" cy="2387600"/>
          </a:xfrm>
        </p:spPr>
        <p:txBody>
          <a:bodyPr anchor="b"/>
          <a:lstStyle>
            <a:lvl1pPr algn="ctr">
              <a:defRPr sz="6600">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908845"/>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תמונה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71335" y="103127"/>
            <a:ext cx="1316249" cy="1153832"/>
          </a:xfrm>
          <a:prstGeom prst="rect">
            <a:avLst/>
          </a:prstGeom>
          <a:effectLst>
            <a:glow rad="101600">
              <a:schemeClr val="bg1">
                <a:alpha val="60000"/>
              </a:schemeClr>
            </a:glow>
          </a:effectLst>
        </p:spPr>
      </p:pic>
      <p:pic>
        <p:nvPicPr>
          <p:cNvPr id="14" name="תמונה 13"/>
          <p:cNvPicPr>
            <a:picLocks noChangeAspect="1"/>
          </p:cNvPicPr>
          <p:nvPr/>
        </p:nvPicPr>
        <p:blipFill>
          <a:blip r:embed="rId3" cstate="print">
            <a:extLst>
              <a:ext uri="{BEBA8EAE-BF5A-486C-A8C5-ECC9F3942E4B}">
                <a14:imgProps xmlns:a14="http://schemas.microsoft.com/office/drawing/2010/main" xmlns="">
                  <a14:imgLayer r:embed="rId4">
                    <a14:imgEffect>
                      <a14:backgroundRemoval t="4706" b="91765" l="1647" r="98118">
                        <a14:foregroundMark x1="85882" y1="64706" x2="71059" y2="74588"/>
                        <a14:foregroundMark x1="14588" y1="65882" x2="41882" y2="82118"/>
                        <a14:foregroundMark x1="58824" y1="82353" x2="70588" y2="74824"/>
                        <a14:backgroundMark x1="54118" y1="24941" x2="54118" y2="25647"/>
                        <a14:backgroundMark x1="54118" y1="26353" x2="53647" y2="27294"/>
                        <a14:backgroundMark x1="62588" y1="46824" x2="59529" y2="48235"/>
                      </a14:backgroundRemoval>
                    </a14:imgEffect>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156416" y="103127"/>
            <a:ext cx="1080527" cy="1080527"/>
          </a:xfrm>
          <a:prstGeom prst="rect">
            <a:avLst/>
          </a:prstGeom>
          <a:effectLst>
            <a:glow rad="101600">
              <a:schemeClr val="bg1">
                <a:alpha val="60000"/>
              </a:schemeClr>
            </a:glow>
          </a:effectLst>
        </p:spPr>
      </p:pic>
    </p:spTree>
    <p:extLst>
      <p:ext uri="{BB962C8B-B14F-4D97-AF65-F5344CB8AC3E}">
        <p14:creationId xmlns:p14="http://schemas.microsoft.com/office/powerpoint/2010/main" xmlns="" val="880053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פריסה מותאמת אישית">
    <p:spTree>
      <p:nvGrpSpPr>
        <p:cNvPr id="1" name=""/>
        <p:cNvGrpSpPr/>
        <p:nvPr/>
      </p:nvGrpSpPr>
      <p:grpSpPr>
        <a:xfrm>
          <a:off x="0" y="0"/>
          <a:ext cx="0" cy="0"/>
          <a:chOff x="0" y="0"/>
          <a:chExt cx="0" cy="0"/>
        </a:xfrm>
      </p:grpSpPr>
      <p:sp>
        <p:nvSpPr>
          <p:cNvPr id="16" name="מציין מיקום תוכן 15"/>
          <p:cNvSpPr>
            <a:spLocks noGrp="1"/>
          </p:cNvSpPr>
          <p:nvPr>
            <p:ph sz="quarter" idx="10"/>
          </p:nvPr>
        </p:nvSpPr>
        <p:spPr>
          <a:xfrm>
            <a:off x="216569" y="4080726"/>
            <a:ext cx="8710863" cy="1549400"/>
          </a:xfrm>
        </p:spPr>
        <p:txBody>
          <a:bodyPr>
            <a:noAutofit/>
          </a:bodyPr>
          <a:lstStyle>
            <a:lvl1pPr marL="0" indent="0" algn="ctr">
              <a:buNone/>
              <a:defRPr lang="he-IL" sz="5400" b="1" kern="1200" cap="none" spc="0" dirty="0" smtClean="0">
                <a:ln w="13462">
                  <a:solidFill>
                    <a:schemeClr val="bg1"/>
                  </a:solidFill>
                  <a:prstDash val="solid"/>
                </a:ln>
                <a:solidFill>
                  <a:schemeClr val="tx1">
                    <a:lumMod val="85000"/>
                    <a:lumOff val="15000"/>
                  </a:schemeClr>
                </a:solidFill>
                <a:effectLst>
                  <a:outerShdw dist="38100" dir="2700000" algn="bl" rotWithShape="0">
                    <a:schemeClr val="accent3"/>
                  </a:outerShdw>
                </a:effectLst>
                <a:latin typeface="Segoe UI Semilight" panose="020B0402040204020203" pitchFamily="34" charset="0"/>
                <a:ea typeface="+mn-ea"/>
                <a:cs typeface="Segoe UI Semilight" panose="020B0402040204020203" pitchFamily="34" charset="0"/>
              </a:defRPr>
            </a:lvl1pPr>
            <a:lvl2pPr algn="ctr">
              <a:defRPr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defRPr>
            </a:lvl2pPr>
            <a:lvl3pPr algn="ctr">
              <a:defRPr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defRPr>
            </a:lvl3pPr>
            <a:lvl4pPr algn="ctr">
              <a:defRPr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defRPr>
            </a:lvl4pPr>
            <a:lvl5pPr algn="ctr">
              <a:defRPr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defRPr>
            </a:lvl5pPr>
          </a:lstStyle>
          <a:p>
            <a:pPr lvl="0"/>
            <a:r>
              <a:rPr lang="en-US"/>
              <a:t>Edit Master text styles</a:t>
            </a:r>
          </a:p>
        </p:txBody>
      </p:sp>
      <p:pic>
        <p:nvPicPr>
          <p:cNvPr id="18" name="תמונה 1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44341" y="595635"/>
            <a:ext cx="3855318" cy="3379597"/>
          </a:xfrm>
          <a:prstGeom prst="rect">
            <a:avLst/>
          </a:prstGeom>
          <a:effectLst>
            <a:outerShdw blurRad="76200" dir="13500000" sy="23000" kx="1200000" algn="br" rotWithShape="0">
              <a:prstClr val="black">
                <a:alpha val="20000"/>
              </a:prstClr>
            </a:outerShdw>
          </a:effectLst>
        </p:spPr>
      </p:pic>
      <p:sp>
        <p:nvSpPr>
          <p:cNvPr id="12" name="משולש ישר-זווית 11"/>
          <p:cNvSpPr/>
          <p:nvPr/>
        </p:nvSpPr>
        <p:spPr>
          <a:xfrm flipV="1">
            <a:off x="-1" y="0"/>
            <a:ext cx="4591251" cy="112903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3" name="משולש ישר-זווית 12"/>
          <p:cNvSpPr/>
          <p:nvPr/>
        </p:nvSpPr>
        <p:spPr>
          <a:xfrm flipH="1" flipV="1">
            <a:off x="2396692" y="0"/>
            <a:ext cx="6747308" cy="1612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Tree>
    <p:extLst>
      <p:ext uri="{BB962C8B-B14F-4D97-AF65-F5344CB8AC3E}">
        <p14:creationId xmlns:p14="http://schemas.microsoft.com/office/powerpoint/2010/main" xmlns="" val="2848263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כותרת ותוכן">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30" y="1626669"/>
            <a:ext cx="8473540" cy="44468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כותרת 11"/>
          <p:cNvSpPr>
            <a:spLocks noGrp="1"/>
          </p:cNvSpPr>
          <p:nvPr>
            <p:ph type="title"/>
          </p:nvPr>
        </p:nvSpPr>
        <p:spPr/>
        <p:txBody>
          <a:bodyPr/>
          <a:lstStyle/>
          <a:p>
            <a:r>
              <a:rPr lang="en-US"/>
              <a:t>Click to edit Master title style</a:t>
            </a:r>
            <a:endParaRPr lang="he-IL"/>
          </a:p>
        </p:txBody>
      </p:sp>
      <p:pic>
        <p:nvPicPr>
          <p:cNvPr id="13" name="תמונה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065" y="5751945"/>
            <a:ext cx="1130969" cy="991414"/>
          </a:xfrm>
          <a:prstGeom prst="rect">
            <a:avLst/>
          </a:prstGeom>
          <a:effectLst>
            <a:glow rad="101600">
              <a:schemeClr val="bg1">
                <a:alpha val="60000"/>
              </a:schemeClr>
            </a:glow>
          </a:effectLst>
        </p:spPr>
      </p:pic>
    </p:spTree>
    <p:extLst>
      <p:ext uri="{BB962C8B-B14F-4D97-AF65-F5344CB8AC3E}">
        <p14:creationId xmlns:p14="http://schemas.microsoft.com/office/powerpoint/2010/main" xmlns="" val="3088601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פריסה מותאמת אישית">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a:t>Click to edit Master title style</a:t>
            </a:r>
            <a:endParaRPr lang="he-IL" dirty="0"/>
          </a:p>
        </p:txBody>
      </p:sp>
      <p:pic>
        <p:nvPicPr>
          <p:cNvPr id="10" name="תמונה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065" y="5751945"/>
            <a:ext cx="1130969" cy="991414"/>
          </a:xfrm>
          <a:prstGeom prst="rect">
            <a:avLst/>
          </a:prstGeom>
          <a:effectLst>
            <a:glow rad="101600">
              <a:schemeClr val="bg1">
                <a:alpha val="60000"/>
              </a:schemeClr>
            </a:glow>
          </a:effectLst>
        </p:spPr>
      </p:pic>
    </p:spTree>
    <p:extLst>
      <p:ext uri="{BB962C8B-B14F-4D97-AF65-F5344CB8AC3E}">
        <p14:creationId xmlns:p14="http://schemas.microsoft.com/office/powerpoint/2010/main" xmlns="" val="2927320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065" y="134126"/>
            <a:ext cx="8941870" cy="1325563"/>
          </a:xfrm>
          <a:prstGeom prst="rect">
            <a:avLst/>
          </a:prstGeom>
        </p:spPr>
        <p:txBody>
          <a:bodyPr vert="horz" lIns="91440" tIns="45720" rIns="91440" bIns="45720" rtlCol="0" anchor="ctr">
            <a:noAutofit/>
          </a:bodyPr>
          <a:lstStyle/>
          <a:p>
            <a:r>
              <a:rPr lang="he-IL" dirty="0"/>
              <a:t>לחץ כדי לערוך סגנון כותרת של תבנית בסיס</a:t>
            </a:r>
            <a:endParaRPr lang="en-US" dirty="0"/>
          </a:p>
        </p:txBody>
      </p:sp>
      <p:sp>
        <p:nvSpPr>
          <p:cNvPr id="3" name="Text Placeholder 2"/>
          <p:cNvSpPr>
            <a:spLocks noGrp="1"/>
          </p:cNvSpPr>
          <p:nvPr>
            <p:ph type="body" idx="1"/>
          </p:nvPr>
        </p:nvSpPr>
        <p:spPr>
          <a:xfrm>
            <a:off x="468329" y="1626669"/>
            <a:ext cx="8207342" cy="4417996"/>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12" name="משולש ישר-זווית 11"/>
          <p:cNvSpPr/>
          <p:nvPr/>
        </p:nvSpPr>
        <p:spPr>
          <a:xfrm>
            <a:off x="0" y="5422900"/>
            <a:ext cx="5929162" cy="14351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3" name="משולש ישר-זווית 12"/>
          <p:cNvSpPr/>
          <p:nvPr/>
        </p:nvSpPr>
        <p:spPr>
          <a:xfrm flipH="1">
            <a:off x="3099334" y="5973978"/>
            <a:ext cx="6044661" cy="88402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4" name="משולש ישר-זווית 13"/>
          <p:cNvSpPr/>
          <p:nvPr/>
        </p:nvSpPr>
        <p:spPr>
          <a:xfrm flipH="1">
            <a:off x="4552748" y="5866824"/>
            <a:ext cx="4591251" cy="991176"/>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5" name="משולש ישר-זווית 14"/>
          <p:cNvSpPr/>
          <p:nvPr/>
        </p:nvSpPr>
        <p:spPr>
          <a:xfrm>
            <a:off x="1" y="5866824"/>
            <a:ext cx="5717405" cy="99117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Tree>
    <p:extLst>
      <p:ext uri="{BB962C8B-B14F-4D97-AF65-F5344CB8AC3E}">
        <p14:creationId xmlns:p14="http://schemas.microsoft.com/office/powerpoint/2010/main" xmlns="" val="11121917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hf hdr="0" ftr="0" dt="0"/>
  <p:txStyles>
    <p:titleStyle>
      <a:lvl1pPr algn="ctr" defTabSz="914400" rtl="1" eaLnBrk="1" latinLnBrk="0" hangingPunct="1">
        <a:lnSpc>
          <a:spcPct val="90000"/>
        </a:lnSpc>
        <a:spcBef>
          <a:spcPct val="0"/>
        </a:spcBef>
        <a:buNone/>
        <a:defRPr sz="4800" b="1" kern="1200">
          <a:ln>
            <a:solidFill>
              <a:schemeClr val="tx2"/>
            </a:solidFill>
          </a:ln>
          <a:solidFill>
            <a:schemeClr val="tx2"/>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3200" b="1" kern="1200">
          <a:solidFill>
            <a:schemeClr val="tx2"/>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800" b="1" kern="1200">
          <a:solidFill>
            <a:schemeClr val="tx2"/>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400" b="1" kern="1200">
          <a:solidFill>
            <a:schemeClr val="tx2"/>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2000" b="1" kern="1200">
          <a:solidFill>
            <a:schemeClr val="tx2"/>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2000" b="1" kern="1200">
          <a:solidFill>
            <a:schemeClr val="tx2"/>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065" y="134126"/>
            <a:ext cx="8941870" cy="1325563"/>
          </a:xfrm>
          <a:prstGeom prst="rect">
            <a:avLst/>
          </a:prstGeom>
        </p:spPr>
        <p:txBody>
          <a:bodyPr vert="horz" lIns="91440" tIns="45720" rIns="91440" bIns="45720" rtlCol="0" anchor="ctr">
            <a:noAutofit/>
          </a:bodyPr>
          <a:lstStyle/>
          <a:p>
            <a:r>
              <a:rPr lang="he-IL" dirty="0"/>
              <a:t>לחץ כדי לערוך סגנון כותרת של תבנית בסיס</a:t>
            </a:r>
            <a:endParaRPr lang="en-US" dirty="0"/>
          </a:p>
        </p:txBody>
      </p:sp>
      <p:sp>
        <p:nvSpPr>
          <p:cNvPr id="3" name="Text Placeholder 2"/>
          <p:cNvSpPr>
            <a:spLocks noGrp="1"/>
          </p:cNvSpPr>
          <p:nvPr>
            <p:ph type="body" idx="1"/>
          </p:nvPr>
        </p:nvSpPr>
        <p:spPr>
          <a:xfrm>
            <a:off x="468329" y="1626669"/>
            <a:ext cx="8207342" cy="4417996"/>
          </a:xfrm>
          <a:prstGeom prst="rect">
            <a:avLst/>
          </a:prstGeom>
        </p:spPr>
        <p:txBody>
          <a:bodyPr vert="horz" lIns="91440" tIns="45720" rIns="91440" bIns="45720" rtlCol="0">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sp>
        <p:nvSpPr>
          <p:cNvPr id="12" name="משולש ישר-זווית 11"/>
          <p:cNvSpPr/>
          <p:nvPr/>
        </p:nvSpPr>
        <p:spPr>
          <a:xfrm>
            <a:off x="0" y="5422900"/>
            <a:ext cx="5929162" cy="14351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3" name="משולש ישר-זווית 12"/>
          <p:cNvSpPr/>
          <p:nvPr/>
        </p:nvSpPr>
        <p:spPr>
          <a:xfrm flipH="1">
            <a:off x="3099334" y="5973978"/>
            <a:ext cx="6044661" cy="88402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4" name="משולש ישר-זווית 13"/>
          <p:cNvSpPr/>
          <p:nvPr/>
        </p:nvSpPr>
        <p:spPr>
          <a:xfrm flipH="1">
            <a:off x="4552744" y="5841106"/>
            <a:ext cx="4591251" cy="991176"/>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5" name="משולש ישר-זווית 14"/>
          <p:cNvSpPr/>
          <p:nvPr/>
        </p:nvSpPr>
        <p:spPr>
          <a:xfrm>
            <a:off x="-2089" y="5948881"/>
            <a:ext cx="5717405" cy="99117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4" name="Footer Placeholder 3">
            <a:extLst>
              <a:ext uri="{FF2B5EF4-FFF2-40B4-BE49-F238E27FC236}">
                <a16:creationId xmlns:a16="http://schemas.microsoft.com/office/drawing/2014/main" xmlns="" id="{BCF1C864-CFF1-4D3E-9767-38623F43C6B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5" name="Slide Number Placeholder 4">
            <a:extLst>
              <a:ext uri="{FF2B5EF4-FFF2-40B4-BE49-F238E27FC236}">
                <a16:creationId xmlns:a16="http://schemas.microsoft.com/office/drawing/2014/main" xmlns="" id="{5CDF32A2-1C7C-46BD-A78C-5105A98A59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972D9-EBB1-4F7F-9392-98FDD75E9EC6}" type="slidenum">
              <a:rPr lang="en-US" smtClean="0"/>
              <a:pPr/>
              <a:t>‹#›</a:t>
            </a:fld>
            <a:endParaRPr lang="en-US"/>
          </a:p>
        </p:txBody>
      </p:sp>
    </p:spTree>
    <p:extLst>
      <p:ext uri="{BB962C8B-B14F-4D97-AF65-F5344CB8AC3E}">
        <p14:creationId xmlns:p14="http://schemas.microsoft.com/office/powerpoint/2010/main" xmlns="" val="394583068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Lst>
  <p:hf hdr="0" ftr="0" dt="0"/>
  <p:txStyles>
    <p:titleStyle>
      <a:lvl1pPr algn="ctr" defTabSz="914400" rtl="1" eaLnBrk="1" latinLnBrk="0" hangingPunct="1">
        <a:lnSpc>
          <a:spcPct val="90000"/>
        </a:lnSpc>
        <a:spcBef>
          <a:spcPct val="0"/>
        </a:spcBef>
        <a:buNone/>
        <a:defRPr sz="4800" b="1" kern="1200">
          <a:ln>
            <a:solidFill>
              <a:schemeClr val="tx2"/>
            </a:solidFill>
          </a:ln>
          <a:solidFill>
            <a:schemeClr val="tx2"/>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3200" b="1" kern="1200">
          <a:solidFill>
            <a:schemeClr val="tx2"/>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800" b="1" kern="1200">
          <a:solidFill>
            <a:schemeClr val="tx2"/>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400" b="1" kern="1200">
          <a:solidFill>
            <a:schemeClr val="tx2"/>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2000" b="1" kern="1200">
          <a:solidFill>
            <a:schemeClr val="tx2"/>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2000" b="1" kern="1200">
          <a:solidFill>
            <a:schemeClr val="tx2"/>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065" y="134126"/>
            <a:ext cx="8941870" cy="1325563"/>
          </a:xfrm>
          <a:prstGeom prst="rect">
            <a:avLst/>
          </a:prstGeom>
        </p:spPr>
        <p:txBody>
          <a:bodyPr vert="horz" lIns="91440" tIns="45720" rIns="91440" bIns="45720" rtlCol="0" anchor="ctr">
            <a:noAutofit/>
          </a:bodyPr>
          <a:lstStyle/>
          <a:p>
            <a:r>
              <a:rPr lang="he-IL" dirty="0"/>
              <a:t>לחץ כדי לערוך סגנון כותרת של תבנית בסיס</a:t>
            </a:r>
            <a:endParaRPr lang="en-US" dirty="0"/>
          </a:p>
        </p:txBody>
      </p:sp>
      <p:sp>
        <p:nvSpPr>
          <p:cNvPr id="3" name="Text Placeholder 2"/>
          <p:cNvSpPr>
            <a:spLocks noGrp="1"/>
          </p:cNvSpPr>
          <p:nvPr>
            <p:ph type="body" idx="1"/>
          </p:nvPr>
        </p:nvSpPr>
        <p:spPr>
          <a:xfrm>
            <a:off x="468329" y="1626669"/>
            <a:ext cx="8207342" cy="4417996"/>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12" name="משולש ישר-זווית 11"/>
          <p:cNvSpPr/>
          <p:nvPr/>
        </p:nvSpPr>
        <p:spPr>
          <a:xfrm>
            <a:off x="0" y="5422900"/>
            <a:ext cx="5929162" cy="14351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3" name="משולש ישר-זווית 12"/>
          <p:cNvSpPr/>
          <p:nvPr/>
        </p:nvSpPr>
        <p:spPr>
          <a:xfrm flipH="1">
            <a:off x="3099334" y="5973978"/>
            <a:ext cx="6044661" cy="88402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4" name="משולש ישר-זווית 13"/>
          <p:cNvSpPr/>
          <p:nvPr/>
        </p:nvSpPr>
        <p:spPr>
          <a:xfrm flipH="1">
            <a:off x="4552748" y="5866824"/>
            <a:ext cx="4591251" cy="991176"/>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5" name="משולש ישר-זווית 14"/>
          <p:cNvSpPr/>
          <p:nvPr/>
        </p:nvSpPr>
        <p:spPr>
          <a:xfrm>
            <a:off x="1" y="5866824"/>
            <a:ext cx="5717405" cy="99117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4" name="Slide Number Placeholder 3">
            <a:extLst>
              <a:ext uri="{FF2B5EF4-FFF2-40B4-BE49-F238E27FC236}">
                <a16:creationId xmlns:a16="http://schemas.microsoft.com/office/drawing/2014/main" xmlns="" id="{F53C7F08-4CE5-4360-A32D-CA77F36E0AF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5589EA-9781-44A2-A716-843D95503C30}" type="slidenum">
              <a:rPr lang="en-US" smtClean="0"/>
              <a:pPr/>
              <a:t>‹#›</a:t>
            </a:fld>
            <a:endParaRPr lang="en-US"/>
          </a:p>
        </p:txBody>
      </p:sp>
    </p:spTree>
    <p:extLst>
      <p:ext uri="{BB962C8B-B14F-4D97-AF65-F5344CB8AC3E}">
        <p14:creationId xmlns:p14="http://schemas.microsoft.com/office/powerpoint/2010/main" xmlns="" val="94263501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hf hdr="0" ftr="0" dt="0"/>
  <p:txStyles>
    <p:titleStyle>
      <a:lvl1pPr algn="ctr" defTabSz="914400" rtl="1" eaLnBrk="1" latinLnBrk="0" hangingPunct="1">
        <a:lnSpc>
          <a:spcPct val="90000"/>
        </a:lnSpc>
        <a:spcBef>
          <a:spcPct val="0"/>
        </a:spcBef>
        <a:buNone/>
        <a:defRPr sz="4800" b="1" kern="1200">
          <a:ln>
            <a:solidFill>
              <a:schemeClr val="tx2"/>
            </a:solidFill>
          </a:ln>
          <a:solidFill>
            <a:schemeClr val="tx2"/>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3200" b="1" kern="1200">
          <a:solidFill>
            <a:schemeClr val="tx2"/>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800" b="1" kern="1200">
          <a:solidFill>
            <a:schemeClr val="tx2"/>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400" b="1" kern="1200">
          <a:solidFill>
            <a:schemeClr val="tx2"/>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2000" b="1" kern="1200">
          <a:solidFill>
            <a:schemeClr val="tx2"/>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2000" b="1" kern="1200">
          <a:solidFill>
            <a:schemeClr val="tx2"/>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http://www.maariv.co.il/HttpHandlers/ShowImage.ashx?ID=34824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91278"/>
            <a:ext cx="9143999" cy="2387600"/>
          </a:xfrm>
        </p:spPr>
        <p:txBody>
          <a:bodyPr/>
          <a:lstStyle/>
          <a:p>
            <a:pPr rtl="0"/>
            <a:r>
              <a:rPr lang="en-US" sz="4800" b="0" dirty="0">
                <a:latin typeface="David" panose="020E0502060401010101" pitchFamily="34" charset="-79"/>
                <a:cs typeface="+mn-cs"/>
              </a:rPr>
              <a:t>Law </a:t>
            </a:r>
            <a:r>
              <a:rPr lang="en-US" sz="4800" b="0" dirty="0" smtClean="0">
                <a:latin typeface="David" panose="020E0502060401010101" pitchFamily="34" charset="-79"/>
                <a:cs typeface="+mn-cs"/>
              </a:rPr>
              <a:t>Enforcement </a:t>
            </a:r>
            <a:r>
              <a:rPr lang="en-US" sz="4800" b="0" dirty="0" smtClean="0">
                <a:latin typeface="David" panose="020E0502060401010101" pitchFamily="34" charset="-79"/>
                <a:cs typeface="+mn-cs"/>
              </a:rPr>
              <a:t>in </a:t>
            </a:r>
            <a:r>
              <a:rPr lang="en-US" sz="4800" b="0" dirty="0" smtClean="0">
                <a:latin typeface="David" panose="020E0502060401010101" pitchFamily="34" charset="-79"/>
                <a:cs typeface="+mn-cs"/>
              </a:rPr>
              <a:t>Operational </a:t>
            </a:r>
            <a:r>
              <a:rPr lang="en-US" sz="4800" b="0" dirty="0" smtClean="0">
                <a:latin typeface="David" panose="020E0502060401010101" pitchFamily="34" charset="-79"/>
                <a:cs typeface="+mn-cs"/>
              </a:rPr>
              <a:t>Activity and Combat</a:t>
            </a:r>
            <a:br>
              <a:rPr lang="en-US" sz="4800" b="0" dirty="0" smtClean="0">
                <a:latin typeface="David" panose="020E0502060401010101" pitchFamily="34" charset="-79"/>
                <a:cs typeface="+mn-cs"/>
              </a:rPr>
            </a:br>
            <a:endParaRPr lang="en-US" sz="4800" b="0" dirty="0">
              <a:latin typeface="David" panose="020E0502060401010101" pitchFamily="34" charset="-79"/>
              <a:cs typeface="+mn-cs"/>
            </a:endParaRPr>
          </a:p>
        </p:txBody>
      </p:sp>
      <p:sp>
        <p:nvSpPr>
          <p:cNvPr id="3" name="Subtitle 2"/>
          <p:cNvSpPr>
            <a:spLocks noGrp="1"/>
          </p:cNvSpPr>
          <p:nvPr>
            <p:ph type="subTitle" idx="1"/>
          </p:nvPr>
        </p:nvSpPr>
        <p:spPr>
          <a:xfrm>
            <a:off x="1143000" y="4378036"/>
            <a:ext cx="6858000" cy="1132846"/>
          </a:xfrm>
        </p:spPr>
        <p:txBody>
          <a:bodyPr>
            <a:noAutofit/>
          </a:bodyPr>
          <a:lstStyle/>
          <a:p>
            <a:pPr rtl="0">
              <a:lnSpc>
                <a:spcPct val="110000"/>
              </a:lnSpc>
            </a:pPr>
            <a:r>
              <a:rPr lang="en-US" sz="2400" b="0" dirty="0">
                <a:latin typeface="David" pitchFamily="34" charset="-79"/>
              </a:rPr>
              <a:t>Major General Sharon </a:t>
            </a:r>
            <a:r>
              <a:rPr lang="en-US" sz="2400" b="0" dirty="0" err="1">
                <a:latin typeface="David" pitchFamily="34" charset="-79"/>
              </a:rPr>
              <a:t>Afek</a:t>
            </a:r>
            <a:endParaRPr lang="en-US" sz="2400" b="0" dirty="0">
              <a:latin typeface="David" pitchFamily="34" charset="-79"/>
            </a:endParaRPr>
          </a:p>
          <a:p>
            <a:pPr rtl="0">
              <a:lnSpc>
                <a:spcPct val="110000"/>
              </a:lnSpc>
            </a:pPr>
            <a:r>
              <a:rPr lang="en-US" sz="2400" b="0" dirty="0">
                <a:latin typeface="David" pitchFamily="34" charset="-79"/>
              </a:rPr>
              <a:t>Chief Military Advocate</a:t>
            </a:r>
          </a:p>
          <a:p>
            <a:pPr rtl="0">
              <a:lnSpc>
                <a:spcPct val="110000"/>
              </a:lnSpc>
            </a:pPr>
            <a:r>
              <a:rPr lang="en-US" sz="2400" b="0" dirty="0" smtClean="0">
                <a:latin typeface="David" pitchFamily="34" charset="-79"/>
              </a:rPr>
              <a:t>January 2020</a:t>
            </a:r>
            <a:endParaRPr lang="en-US" sz="2400" b="0" dirty="0">
              <a:latin typeface="David" pitchFamily="34" charset="-79"/>
            </a:endParaRPr>
          </a:p>
        </p:txBody>
      </p:sp>
      <p:sp>
        <p:nvSpPr>
          <p:cNvPr id="4" name="Title 1"/>
          <p:cNvSpPr txBox="1">
            <a:spLocks/>
          </p:cNvSpPr>
          <p:nvPr/>
        </p:nvSpPr>
        <p:spPr>
          <a:xfrm>
            <a:off x="838200" y="1483800"/>
            <a:ext cx="7772400" cy="2387600"/>
          </a:xfrm>
          <a:prstGeom prst="rect">
            <a:avLst/>
          </a:prstGeom>
        </p:spPr>
        <p:txBody>
          <a:bodyPr vert="horz" lIns="91440" tIns="45720" rIns="91440" bIns="45720" rtlCol="0" anchor="b">
            <a:noAutofit/>
          </a:bodyPr>
          <a:lstStyle>
            <a:lvl1pPr algn="ctr" defTabSz="914400" rtl="1" eaLnBrk="1" latinLnBrk="0" hangingPunct="1">
              <a:lnSpc>
                <a:spcPct val="90000"/>
              </a:lnSpc>
              <a:spcBef>
                <a:spcPct val="0"/>
              </a:spcBef>
              <a:buNone/>
              <a:defRPr sz="6600" b="1" kern="1200">
                <a:ln>
                  <a:solidFill>
                    <a:schemeClr val="tx2"/>
                  </a:solidFill>
                </a:ln>
                <a:solidFill>
                  <a:schemeClr val="tx2"/>
                </a:solidFill>
                <a:latin typeface="+mj-lt"/>
                <a:ea typeface="+mj-ea"/>
                <a:cs typeface="+mj-cs"/>
              </a:defRPr>
            </a:lvl1pPr>
          </a:lstStyle>
          <a:p>
            <a:endParaRPr lang="en-US" sz="4400" b="0" dirty="0">
              <a:latin typeface="David" panose="020E0502060401010101" pitchFamily="34" charset="-79"/>
              <a:cs typeface="+mn-cs"/>
            </a:endParaRPr>
          </a:p>
        </p:txBody>
      </p:sp>
      <p:sp>
        <p:nvSpPr>
          <p:cNvPr id="6" name="Rectangle 5">
            <a:extLst>
              <a:ext uri="{FF2B5EF4-FFF2-40B4-BE49-F238E27FC236}">
                <a16:creationId xmlns:a16="http://schemas.microsoft.com/office/drawing/2014/main" xmlns="" id="{36AC2098-2C7D-4C22-8838-75025C5BDB17}"/>
              </a:ext>
            </a:extLst>
          </p:cNvPr>
          <p:cNvSpPr/>
          <p:nvPr/>
        </p:nvSpPr>
        <p:spPr>
          <a:xfrm>
            <a:off x="4040443" y="3507108"/>
            <a:ext cx="1063112" cy="490904"/>
          </a:xfrm>
          <a:prstGeom prst="rect">
            <a:avLst/>
          </a:prstGeom>
        </p:spPr>
        <p:txBody>
          <a:bodyPr wrap="none">
            <a:spAutoFit/>
          </a:bodyPr>
          <a:lstStyle/>
          <a:p>
            <a:pPr algn="ctr" rtl="1">
              <a:lnSpc>
                <a:spcPct val="90000"/>
              </a:lnSpc>
              <a:spcBef>
                <a:spcPct val="0"/>
              </a:spcBef>
            </a:pPr>
            <a:r>
              <a:rPr lang="en-US" sz="2800" dirty="0" smtClean="0">
                <a:ln>
                  <a:solidFill>
                    <a:schemeClr val="tx2"/>
                  </a:solidFill>
                </a:ln>
                <a:solidFill>
                  <a:schemeClr val="tx2"/>
                </a:solidFill>
                <a:latin typeface="David" panose="020E0502060401010101" pitchFamily="34" charset="-79"/>
                <a:ea typeface="+mj-ea"/>
              </a:rPr>
              <a:t>INDC</a:t>
            </a:r>
            <a:endParaRPr lang="en-US" sz="2800" dirty="0">
              <a:ln>
                <a:solidFill>
                  <a:schemeClr val="tx2"/>
                </a:solidFill>
              </a:ln>
              <a:solidFill>
                <a:schemeClr val="tx2"/>
              </a:solidFill>
              <a:latin typeface="David" panose="020E0502060401010101" pitchFamily="34" charset="-79"/>
              <a:ea typeface="+mj-ea"/>
            </a:endParaRPr>
          </a:p>
        </p:txBody>
      </p:sp>
    </p:spTree>
    <p:extLst>
      <p:ext uri="{BB962C8B-B14F-4D97-AF65-F5344CB8AC3E}">
        <p14:creationId xmlns:p14="http://schemas.microsoft.com/office/powerpoint/2010/main" xmlns="" val="4253295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AFB5B3CA-D2F0-4822-B68B-81A956E951AB}"/>
              </a:ext>
            </a:extLst>
          </p:cNvPr>
          <p:cNvSpPr>
            <a:spLocks noGrp="1"/>
          </p:cNvSpPr>
          <p:nvPr>
            <p:ph type="sldNum" sz="quarter" idx="12"/>
          </p:nvPr>
        </p:nvSpPr>
        <p:spPr>
          <a:xfrm>
            <a:off x="6457950" y="6356351"/>
            <a:ext cx="2057400" cy="365125"/>
          </a:xfrm>
        </p:spPr>
        <p:txBody>
          <a:bodyPr vert="horz" lIns="91440" tIns="45720" rIns="91440" bIns="45720"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fld id="{575972D9-EBB1-4F7F-9392-98FDD75E9EC6}" type="slidenum">
              <a:rPr kumimoji="0" lang="en-US" sz="1800" b="0" i="0" u="none" strike="noStrike" kern="1200" cap="none" spc="0" normalizeH="0" baseline="0" noProof="0">
                <a:ln>
                  <a:noFill/>
                </a:ln>
                <a:solidFill>
                  <a:prstClr val="black"/>
                </a:solidFill>
                <a:effectLst/>
                <a:uLnTx/>
                <a:uFillTx/>
                <a:latin typeface="Calibri"/>
                <a:ea typeface="+mn-ea"/>
                <a:cs typeface="Segoe UI Semilight"/>
              </a:rPr>
              <a:pPr marL="0" marR="0" lvl="0" indent="0" algn="r" defTabSz="914400" rtl="1"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prstClr val="black"/>
              </a:solidFill>
              <a:effectLst/>
              <a:uLnTx/>
              <a:uFillTx/>
              <a:latin typeface="Calibri"/>
              <a:ea typeface="+mn-ea"/>
              <a:cs typeface="Segoe UI Semilight"/>
            </a:endParaRPr>
          </a:p>
        </p:txBody>
      </p:sp>
      <p:pic>
        <p:nvPicPr>
          <p:cNvPr id="4" name="Picture 3"/>
          <p:cNvPicPr>
            <a:picLocks noChangeAspect="1"/>
          </p:cNvPicPr>
          <p:nvPr/>
        </p:nvPicPr>
        <p:blipFill>
          <a:blip r:embed="rId2" cstate="print"/>
          <a:stretch>
            <a:fillRect/>
          </a:stretch>
        </p:blipFill>
        <p:spPr>
          <a:xfrm>
            <a:off x="1055552" y="580558"/>
            <a:ext cx="6610350" cy="4918905"/>
          </a:xfrm>
          <a:prstGeom prst="rect">
            <a:avLst/>
          </a:prstGeom>
          <a:ln w="12700">
            <a:solidFill>
              <a:srgbClr val="0070C0"/>
            </a:solidFill>
          </a:ln>
        </p:spPr>
      </p:pic>
      <p:sp>
        <p:nvSpPr>
          <p:cNvPr id="2" name="TextBox 1"/>
          <p:cNvSpPr txBox="1"/>
          <p:nvPr/>
        </p:nvSpPr>
        <p:spPr>
          <a:xfrm>
            <a:off x="1312727" y="987870"/>
            <a:ext cx="5661025" cy="646331"/>
          </a:xfrm>
          <a:prstGeom prst="rect">
            <a:avLst/>
          </a:prstGeom>
          <a:solidFill>
            <a:schemeClr val="bg1"/>
          </a:solidFill>
        </p:spPr>
        <p:txBody>
          <a:bodyPr wrap="square" rtlCol="1">
            <a:spAutoFit/>
          </a:bodyPr>
          <a:lstStyle/>
          <a:p>
            <a:pPr algn="ctr"/>
            <a:r>
              <a:rPr lang="en-US" b="1" dirty="0" smtClean="0"/>
              <a:t>Military Jurisdiction Bill </a:t>
            </a:r>
            <a:r>
              <a:rPr lang="en-US" b="1" dirty="0" smtClean="0"/>
              <a:t>(</a:t>
            </a:r>
            <a:r>
              <a:rPr lang="en-US" b="1" dirty="0" smtClean="0"/>
              <a:t>Military </a:t>
            </a:r>
            <a:r>
              <a:rPr lang="en-US" b="1" dirty="0"/>
              <a:t>Inquiry </a:t>
            </a:r>
            <a:r>
              <a:rPr lang="en-US" b="1" dirty="0" smtClean="0"/>
              <a:t>Committees) </a:t>
            </a:r>
            <a:r>
              <a:rPr lang="en-US" b="1" dirty="0" smtClean="0"/>
              <a:t>– 1997 </a:t>
            </a:r>
            <a:endParaRPr lang="he-IL" b="1" dirty="0"/>
          </a:p>
        </p:txBody>
      </p:sp>
      <p:sp>
        <p:nvSpPr>
          <p:cNvPr id="3" name="TextBox 2"/>
          <p:cNvSpPr txBox="1"/>
          <p:nvPr/>
        </p:nvSpPr>
        <p:spPr>
          <a:xfrm>
            <a:off x="1496784" y="1686724"/>
            <a:ext cx="4877889" cy="738664"/>
          </a:xfrm>
          <a:prstGeom prst="rect">
            <a:avLst/>
          </a:prstGeom>
          <a:solidFill>
            <a:schemeClr val="bg1"/>
          </a:solidFill>
        </p:spPr>
        <p:txBody>
          <a:bodyPr wrap="square" rtlCol="1">
            <a:spAutoFit/>
          </a:bodyPr>
          <a:lstStyle/>
          <a:p>
            <a:pPr marL="342900" indent="-342900">
              <a:buAutoNum type="arabicPeriod"/>
            </a:pPr>
            <a:r>
              <a:rPr lang="en-US" sz="1400" dirty="0" smtClean="0"/>
              <a:t>In </a:t>
            </a:r>
            <a:r>
              <a:rPr lang="en-US" sz="1400" dirty="0"/>
              <a:t>the Military Jurisdiction Act, 1956 </a:t>
            </a:r>
            <a:r>
              <a:rPr lang="en-US" sz="1400" dirty="0" smtClean="0"/>
              <a:t>(, </a:t>
            </a:r>
            <a:r>
              <a:rPr lang="en-US" sz="1400" dirty="0"/>
              <a:t>the following is added</a:t>
            </a:r>
            <a:r>
              <a:rPr lang="en-US" sz="1400" dirty="0" smtClean="0"/>
              <a:t>:</a:t>
            </a:r>
          </a:p>
          <a:p>
            <a:pPr marL="342900" indent="-342900">
              <a:buAutoNum type="arabicPeriod"/>
            </a:pPr>
            <a:endParaRPr lang="he-IL" sz="1400" dirty="0"/>
          </a:p>
        </p:txBody>
      </p:sp>
      <p:sp>
        <p:nvSpPr>
          <p:cNvPr id="7" name="TextBox 6"/>
          <p:cNvSpPr txBox="1"/>
          <p:nvPr/>
        </p:nvSpPr>
        <p:spPr>
          <a:xfrm>
            <a:off x="1496243" y="2297896"/>
            <a:ext cx="4819650" cy="523220"/>
          </a:xfrm>
          <a:prstGeom prst="rect">
            <a:avLst/>
          </a:prstGeom>
          <a:solidFill>
            <a:schemeClr val="bg1"/>
          </a:solidFill>
        </p:spPr>
        <p:txBody>
          <a:bodyPr wrap="square" rtlCol="1">
            <a:spAutoFit/>
          </a:bodyPr>
          <a:lstStyle/>
          <a:p>
            <a:pPr marL="342900" indent="-342900">
              <a:buFont typeface="+mj-lt"/>
              <a:buAutoNum type="arabicPeriod" startAt="2"/>
            </a:pPr>
            <a:r>
              <a:rPr lang="en-US" sz="1400" dirty="0" smtClean="0"/>
              <a:t>After </a:t>
            </a:r>
            <a:r>
              <a:rPr lang="en-US" sz="1400" dirty="0" smtClean="0"/>
              <a:t>section 539 </a:t>
            </a:r>
            <a:r>
              <a:rPr lang="en-US" sz="1400" dirty="0" smtClean="0"/>
              <a:t>of</a:t>
            </a:r>
            <a:r>
              <a:rPr lang="en-US" sz="1400" dirty="0" smtClean="0"/>
              <a:t> </a:t>
            </a:r>
            <a:r>
              <a:rPr lang="en-US" sz="1400" dirty="0" smtClean="0"/>
              <a:t>the main law, the following shall be added</a:t>
            </a:r>
            <a:endParaRPr lang="he-IL" sz="1400" dirty="0"/>
          </a:p>
        </p:txBody>
      </p:sp>
      <p:sp>
        <p:nvSpPr>
          <p:cNvPr id="5" name="TextBox 4"/>
          <p:cNvSpPr txBox="1"/>
          <p:nvPr/>
        </p:nvSpPr>
        <p:spPr>
          <a:xfrm>
            <a:off x="1404801" y="2796510"/>
            <a:ext cx="5897336" cy="2677656"/>
          </a:xfrm>
          <a:prstGeom prst="rect">
            <a:avLst/>
          </a:prstGeom>
          <a:solidFill>
            <a:schemeClr val="bg1"/>
          </a:solidFill>
        </p:spPr>
        <p:txBody>
          <a:bodyPr wrap="square" rtlCol="1">
            <a:spAutoFit/>
          </a:bodyPr>
          <a:lstStyle/>
          <a:p>
            <a:pPr algn="just"/>
            <a:r>
              <a:rPr lang="en-US" sz="1200" dirty="0"/>
              <a:t>In this section </a:t>
            </a:r>
            <a:r>
              <a:rPr lang="en-US" sz="1200" dirty="0" smtClean="0"/>
              <a:t>– </a:t>
            </a:r>
          </a:p>
          <a:p>
            <a:pPr lvl="1" algn="just"/>
            <a:r>
              <a:rPr lang="en-US" sz="1200" dirty="0" smtClean="0"/>
              <a:t>(1) "Request</a:t>
            </a:r>
            <a:r>
              <a:rPr lang="en-US" sz="1200" dirty="0" smtClean="0"/>
              <a:t>" is a request made in the </a:t>
            </a:r>
            <a:r>
              <a:rPr lang="en-US" sz="1200" dirty="0" smtClean="0"/>
              <a:t>military, in accordance with military directives, </a:t>
            </a:r>
            <a:r>
              <a:rPr lang="en-US" sz="1200" dirty="0" smtClean="0"/>
              <a:t>on the following detailed questions:</a:t>
            </a:r>
          </a:p>
          <a:p>
            <a:pPr lvl="1" algn="just"/>
            <a:r>
              <a:rPr lang="en-US" sz="1200" dirty="0" smtClean="0"/>
              <a:t>(</a:t>
            </a:r>
            <a:r>
              <a:rPr lang="en-US" sz="1200" dirty="0"/>
              <a:t>2) </a:t>
            </a:r>
            <a:r>
              <a:rPr lang="en-US" sz="1200" dirty="0" smtClean="0"/>
              <a:t>“Trial", </a:t>
            </a:r>
            <a:r>
              <a:rPr lang="en-US" sz="1200" dirty="0"/>
              <a:t>as defined in section 538; </a:t>
            </a:r>
            <a:endParaRPr lang="en-US" sz="1200" dirty="0" smtClean="0"/>
          </a:p>
          <a:p>
            <a:pPr lvl="1" algn="just"/>
            <a:r>
              <a:rPr lang="en-US" sz="1200" dirty="0" smtClean="0"/>
              <a:t>(</a:t>
            </a:r>
            <a:r>
              <a:rPr lang="en-US" sz="1200" dirty="0"/>
              <a:t>3) "public body", government ministries or another body designated by the Minister of </a:t>
            </a:r>
            <a:r>
              <a:rPr lang="en-US" sz="1200" dirty="0" smtClean="0"/>
              <a:t>Defense.</a:t>
            </a:r>
            <a:endParaRPr lang="en-US" sz="1200" dirty="0"/>
          </a:p>
          <a:p>
            <a:pPr lvl="1" algn="just"/>
            <a:r>
              <a:rPr lang="en-US" sz="1200" dirty="0"/>
              <a:t>(4) "Auditor", </a:t>
            </a:r>
            <a:r>
              <a:rPr lang="en-US" sz="1200" dirty="0" smtClean="0"/>
              <a:t>- Inspecting Officer as described in section 252</a:t>
            </a:r>
            <a:r>
              <a:rPr lang="en-US" sz="1200" dirty="0"/>
              <a:t>.</a:t>
            </a:r>
          </a:p>
          <a:p>
            <a:pPr algn="just"/>
            <a:r>
              <a:rPr lang="en-US" sz="1200" dirty="0"/>
              <a:t>(B) Notwithstanding anything contrary to law, the following provisions shall apply to an </a:t>
            </a:r>
            <a:r>
              <a:rPr lang="en-US" sz="1200" dirty="0" smtClean="0"/>
              <a:t>investigation:</a:t>
            </a:r>
          </a:p>
          <a:p>
            <a:pPr marL="685800" lvl="1" indent="-228600" algn="just">
              <a:buAutoNum type="arabicParenBoth"/>
            </a:pPr>
            <a:r>
              <a:rPr lang="en-US" sz="1200" dirty="0" smtClean="0"/>
              <a:t>The </a:t>
            </a:r>
            <a:r>
              <a:rPr lang="en-US" sz="1200" dirty="0"/>
              <a:t>things heard in the proceedings, the summary record of the proceedings, any </a:t>
            </a:r>
            <a:r>
              <a:rPr lang="en-US" sz="1200" dirty="0" smtClean="0"/>
              <a:t>     other </a:t>
            </a:r>
            <a:r>
              <a:rPr lang="en-US" sz="1200" dirty="0"/>
              <a:t>material produced in the proceedings, and the summary, </a:t>
            </a:r>
            <a:r>
              <a:rPr lang="en-US" sz="1200" dirty="0" smtClean="0"/>
              <a:t>findings and </a:t>
            </a:r>
            <a:r>
              <a:rPr lang="en-US" sz="1200" dirty="0"/>
              <a:t>conclusions of the proceedings (hereinafter referred to as the </a:t>
            </a:r>
            <a:r>
              <a:rPr lang="en-US" sz="1200" dirty="0" smtClean="0"/>
              <a:t>proceedings) will </a:t>
            </a:r>
            <a:r>
              <a:rPr lang="en-US" sz="1200" dirty="0"/>
              <a:t>not be admitted as evidence in </a:t>
            </a:r>
            <a:r>
              <a:rPr lang="en-US" sz="1200" dirty="0" smtClean="0"/>
              <a:t>trial, </a:t>
            </a:r>
            <a:r>
              <a:rPr lang="en-US" sz="1200" dirty="0"/>
              <a:t>unless false testimony is given </a:t>
            </a:r>
            <a:r>
              <a:rPr lang="en-US" sz="1200" dirty="0" smtClean="0"/>
              <a:t>during the </a:t>
            </a:r>
            <a:r>
              <a:rPr lang="en-US" sz="1200" dirty="0"/>
              <a:t>proceedings</a:t>
            </a:r>
            <a:r>
              <a:rPr lang="en-US" sz="1200" dirty="0" smtClean="0"/>
              <a:t>).</a:t>
            </a:r>
          </a:p>
        </p:txBody>
      </p:sp>
      <p:sp>
        <p:nvSpPr>
          <p:cNvPr id="8" name="TextBox 7"/>
          <p:cNvSpPr txBox="1"/>
          <p:nvPr/>
        </p:nvSpPr>
        <p:spPr>
          <a:xfrm>
            <a:off x="6296296" y="1460300"/>
            <a:ext cx="1154431" cy="1323439"/>
          </a:xfrm>
          <a:prstGeom prst="rect">
            <a:avLst/>
          </a:prstGeom>
          <a:solidFill>
            <a:schemeClr val="bg1"/>
          </a:solidFill>
        </p:spPr>
        <p:txBody>
          <a:bodyPr wrap="square" rtlCol="1">
            <a:spAutoFit/>
          </a:bodyPr>
          <a:lstStyle/>
          <a:p>
            <a:endParaRPr lang="en-US" sz="1600" dirty="0" smtClean="0"/>
          </a:p>
          <a:p>
            <a:endParaRPr lang="en-US" sz="1600" dirty="0" smtClean="0"/>
          </a:p>
          <a:p>
            <a:endParaRPr lang="en-US" sz="1600" dirty="0" smtClean="0"/>
          </a:p>
          <a:p>
            <a:endParaRPr lang="en-US" sz="1600" dirty="0" smtClean="0"/>
          </a:p>
          <a:p>
            <a:endParaRPr lang="he-IL" sz="1600" dirty="0"/>
          </a:p>
        </p:txBody>
      </p:sp>
      <p:sp>
        <p:nvSpPr>
          <p:cNvPr id="9" name="TextBox 8"/>
          <p:cNvSpPr txBox="1"/>
          <p:nvPr/>
        </p:nvSpPr>
        <p:spPr>
          <a:xfrm>
            <a:off x="4023361" y="2670790"/>
            <a:ext cx="2900498" cy="338554"/>
          </a:xfrm>
          <a:prstGeom prst="rect">
            <a:avLst/>
          </a:prstGeom>
          <a:solidFill>
            <a:schemeClr val="bg1"/>
          </a:solidFill>
        </p:spPr>
        <p:txBody>
          <a:bodyPr wrap="square" rtlCol="1">
            <a:spAutoFit/>
          </a:bodyPr>
          <a:lstStyle/>
          <a:p>
            <a:endParaRPr lang="en-US" sz="1600" dirty="0" smtClean="0"/>
          </a:p>
        </p:txBody>
      </p:sp>
      <p:sp>
        <p:nvSpPr>
          <p:cNvPr id="10" name="TextBox 9"/>
          <p:cNvSpPr txBox="1"/>
          <p:nvPr/>
        </p:nvSpPr>
        <p:spPr>
          <a:xfrm>
            <a:off x="1332408" y="641693"/>
            <a:ext cx="6126483" cy="338554"/>
          </a:xfrm>
          <a:prstGeom prst="rect">
            <a:avLst/>
          </a:prstGeom>
          <a:solidFill>
            <a:schemeClr val="bg1"/>
          </a:solidFill>
        </p:spPr>
        <p:txBody>
          <a:bodyPr wrap="square" rtlCol="1">
            <a:spAutoFit/>
          </a:bodyPr>
          <a:lstStyle/>
          <a:p>
            <a:r>
              <a:rPr lang="en-US" sz="1600" b="1" dirty="0" smtClean="0"/>
              <a:t>Bill Proposed by the Israeli Government: </a:t>
            </a:r>
            <a:endParaRPr lang="en-US" sz="1600" b="1" dirty="0" smtClean="0"/>
          </a:p>
        </p:txBody>
      </p:sp>
    </p:spTree>
    <p:extLst>
      <p:ext uri="{BB962C8B-B14F-4D97-AF65-F5344CB8AC3E}">
        <p14:creationId xmlns:p14="http://schemas.microsoft.com/office/powerpoint/2010/main" xmlns="" val="3456927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vert="horz" lIns="91440" tIns="45720" rIns="91440" bIns="45720" rtlCol="0" anchor="ctr"/>
          <a:lstStyle/>
          <a:p>
            <a:pPr marL="0" marR="0" lvl="0" indent="0" algn="l" defTabSz="914400" eaLnBrk="1" fontAlgn="auto" latinLnBrk="0" hangingPunct="1">
              <a:lnSpc>
                <a:spcPct val="100000"/>
              </a:lnSpc>
              <a:spcBef>
                <a:spcPts val="0"/>
              </a:spcBef>
              <a:spcAft>
                <a:spcPts val="0"/>
              </a:spcAft>
              <a:buClrTx/>
              <a:buSzTx/>
              <a:buFontTx/>
              <a:buNone/>
              <a:tabLst/>
              <a:defRPr/>
            </a:pPr>
            <a:fld id="{ABDC557D-500D-45E0-BB0A-D9BE39463DDD}" type="slidenum">
              <a:rPr kumimoji="0" lang="en-US" sz="1800" b="0" i="0" u="none" strike="noStrike" kern="1200" cap="none" spc="0" normalizeH="0" baseline="0" noProof="0">
                <a:ln>
                  <a:noFill/>
                </a:ln>
                <a:solidFill>
                  <a:prstClr val="black"/>
                </a:solidFill>
                <a:effectLst/>
                <a:uLnTx/>
                <a:uFillTx/>
                <a:latin typeface="Calibri"/>
                <a:ea typeface="+mn-ea"/>
                <a:cs typeface="Segoe UI Semilight"/>
              </a:rPr>
              <a:pPr marL="0" marR="0" lvl="0" indent="0" algn="l"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a:noFill/>
              </a:ln>
              <a:solidFill>
                <a:prstClr val="black"/>
              </a:solidFill>
              <a:effectLst/>
              <a:uLnTx/>
              <a:uFillTx/>
              <a:latin typeface="Calibri"/>
              <a:ea typeface="+mn-ea"/>
              <a:cs typeface="Segoe UI Semilight"/>
            </a:endParaRPr>
          </a:p>
        </p:txBody>
      </p:sp>
      <p:grpSp>
        <p:nvGrpSpPr>
          <p:cNvPr id="2" name="Group 1"/>
          <p:cNvGrpSpPr/>
          <p:nvPr/>
        </p:nvGrpSpPr>
        <p:grpSpPr>
          <a:xfrm>
            <a:off x="812800" y="203201"/>
            <a:ext cx="7551665" cy="5612984"/>
            <a:chOff x="812800" y="203201"/>
            <a:chExt cx="7551665" cy="5612984"/>
          </a:xfrm>
        </p:grpSpPr>
        <p:sp>
          <p:nvSpPr>
            <p:cNvPr id="16" name="צורה חופשית 6"/>
            <p:cNvSpPr/>
            <p:nvPr/>
          </p:nvSpPr>
          <p:spPr>
            <a:xfrm>
              <a:off x="812800" y="203201"/>
              <a:ext cx="3725292" cy="5612984"/>
            </a:xfrm>
            <a:custGeom>
              <a:avLst/>
              <a:gdLst>
                <a:gd name="connsiteX0" fmla="*/ 0 w 4368157"/>
                <a:gd name="connsiteY0" fmla="*/ 436816 h 5836815"/>
                <a:gd name="connsiteX1" fmla="*/ 436816 w 4368157"/>
                <a:gd name="connsiteY1" fmla="*/ 0 h 5836815"/>
                <a:gd name="connsiteX2" fmla="*/ 3931341 w 4368157"/>
                <a:gd name="connsiteY2" fmla="*/ 0 h 5836815"/>
                <a:gd name="connsiteX3" fmla="*/ 4368157 w 4368157"/>
                <a:gd name="connsiteY3" fmla="*/ 436816 h 5836815"/>
                <a:gd name="connsiteX4" fmla="*/ 4368157 w 4368157"/>
                <a:gd name="connsiteY4" fmla="*/ 5399999 h 5836815"/>
                <a:gd name="connsiteX5" fmla="*/ 3931341 w 4368157"/>
                <a:gd name="connsiteY5" fmla="*/ 5836815 h 5836815"/>
                <a:gd name="connsiteX6" fmla="*/ 436816 w 4368157"/>
                <a:gd name="connsiteY6" fmla="*/ 5836815 h 5836815"/>
                <a:gd name="connsiteX7" fmla="*/ 0 w 4368157"/>
                <a:gd name="connsiteY7" fmla="*/ 5399999 h 5836815"/>
                <a:gd name="connsiteX8" fmla="*/ 0 w 4368157"/>
                <a:gd name="connsiteY8" fmla="*/ 436816 h 583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8157" h="5836815">
                  <a:moveTo>
                    <a:pt x="0" y="436816"/>
                  </a:moveTo>
                  <a:cubicBezTo>
                    <a:pt x="0" y="195569"/>
                    <a:pt x="195569" y="0"/>
                    <a:pt x="436816" y="0"/>
                  </a:cubicBezTo>
                  <a:lnTo>
                    <a:pt x="3931341" y="0"/>
                  </a:lnTo>
                  <a:cubicBezTo>
                    <a:pt x="4172588" y="0"/>
                    <a:pt x="4368157" y="195569"/>
                    <a:pt x="4368157" y="436816"/>
                  </a:cubicBezTo>
                  <a:lnTo>
                    <a:pt x="4368157" y="5399999"/>
                  </a:lnTo>
                  <a:cubicBezTo>
                    <a:pt x="4368157" y="5641246"/>
                    <a:pt x="4172588" y="5836815"/>
                    <a:pt x="3931341" y="5836815"/>
                  </a:cubicBezTo>
                  <a:lnTo>
                    <a:pt x="436816" y="5836815"/>
                  </a:lnTo>
                  <a:cubicBezTo>
                    <a:pt x="195569" y="5836815"/>
                    <a:pt x="0" y="5641246"/>
                    <a:pt x="0" y="5399999"/>
                  </a:cubicBezTo>
                  <a:lnTo>
                    <a:pt x="0" y="436816"/>
                  </a:lnTo>
                  <a:close/>
                </a:path>
              </a:pathLst>
            </a:custGeom>
            <a:gradFill>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rgbClr val="FBADA7"/>
                </a:gs>
              </a:gsLst>
            </a:gra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4333421" numCol="1" spcCol="1270" anchor="ctr" anchorCtr="0">
              <a:noAutofit/>
            </a:bodyPr>
            <a:lstStyle/>
            <a:p>
              <a:pPr lvl="0" algn="ctr" defTabSz="2889250" eaLnBrk="0" hangingPunct="0">
                <a:lnSpc>
                  <a:spcPct val="90000"/>
                </a:lnSpc>
                <a:defRPr/>
              </a:pPr>
              <a:r>
                <a:rPr lang="en-US" sz="3600" b="1" dirty="0" smtClean="0">
                  <a:solidFill>
                    <a:srgbClr val="00206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Investigation</a:t>
              </a:r>
              <a:endParaRPr kumimoji="0" lang="he-IL"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Segoe UI" panose="020B0502040204020203" pitchFamily="34" charset="0"/>
                <a:cs typeface="Segoe UI" panose="020B0502040204020203" pitchFamily="34" charset="0"/>
              </a:endParaRPr>
            </a:p>
          </p:txBody>
        </p:sp>
        <p:sp>
          <p:nvSpPr>
            <p:cNvPr id="17" name="צורה חופשית 7"/>
            <p:cNvSpPr/>
            <p:nvPr/>
          </p:nvSpPr>
          <p:spPr>
            <a:xfrm>
              <a:off x="1186358" y="2923852"/>
              <a:ext cx="2980233" cy="576000"/>
            </a:xfrm>
            <a:custGeom>
              <a:avLst/>
              <a:gdLst>
                <a:gd name="connsiteX0" fmla="*/ 0 w 3494525"/>
                <a:gd name="connsiteY0" fmla="*/ 85030 h 850299"/>
                <a:gd name="connsiteX1" fmla="*/ 85030 w 3494525"/>
                <a:gd name="connsiteY1" fmla="*/ 0 h 850299"/>
                <a:gd name="connsiteX2" fmla="*/ 3409495 w 3494525"/>
                <a:gd name="connsiteY2" fmla="*/ 0 h 850299"/>
                <a:gd name="connsiteX3" fmla="*/ 3494525 w 3494525"/>
                <a:gd name="connsiteY3" fmla="*/ 85030 h 850299"/>
                <a:gd name="connsiteX4" fmla="*/ 3494525 w 3494525"/>
                <a:gd name="connsiteY4" fmla="*/ 765269 h 850299"/>
                <a:gd name="connsiteX5" fmla="*/ 3409495 w 3494525"/>
                <a:gd name="connsiteY5" fmla="*/ 850299 h 850299"/>
                <a:gd name="connsiteX6" fmla="*/ 85030 w 3494525"/>
                <a:gd name="connsiteY6" fmla="*/ 850299 h 850299"/>
                <a:gd name="connsiteX7" fmla="*/ 0 w 3494525"/>
                <a:gd name="connsiteY7" fmla="*/ 765269 h 850299"/>
                <a:gd name="connsiteX8" fmla="*/ 0 w 3494525"/>
                <a:gd name="connsiteY8" fmla="*/ 85030 h 85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25" h="850299">
                  <a:moveTo>
                    <a:pt x="0" y="85030"/>
                  </a:moveTo>
                  <a:cubicBezTo>
                    <a:pt x="0" y="38069"/>
                    <a:pt x="38069" y="0"/>
                    <a:pt x="85030" y="0"/>
                  </a:cubicBezTo>
                  <a:lnTo>
                    <a:pt x="3409495" y="0"/>
                  </a:lnTo>
                  <a:cubicBezTo>
                    <a:pt x="3456456" y="0"/>
                    <a:pt x="3494525" y="38069"/>
                    <a:pt x="3494525" y="85030"/>
                  </a:cubicBezTo>
                  <a:lnTo>
                    <a:pt x="3494525" y="765269"/>
                  </a:lnTo>
                  <a:cubicBezTo>
                    <a:pt x="3494525" y="812230"/>
                    <a:pt x="3456456" y="850299"/>
                    <a:pt x="3409495" y="850299"/>
                  </a:cubicBezTo>
                  <a:lnTo>
                    <a:pt x="85030" y="850299"/>
                  </a:lnTo>
                  <a:cubicBezTo>
                    <a:pt x="38069" y="850299"/>
                    <a:pt x="0" y="812230"/>
                    <a:pt x="0" y="765269"/>
                  </a:cubicBezTo>
                  <a:lnTo>
                    <a:pt x="0" y="85030"/>
                  </a:lnTo>
                  <a:close/>
                </a:path>
              </a:pathLst>
            </a:custGeom>
            <a:scene3d>
              <a:camera prst="orthographicFront"/>
              <a:lightRig rig="flat" dir="t"/>
            </a:scene3d>
            <a:sp3d prstMaterial="plastic">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3324" tIns="68719" rIns="83324" bIns="68719" numCol="1" spcCol="1270" anchor="ctr" anchorCtr="0">
              <a:noAutofit/>
            </a:bodyPr>
            <a:lstStyle/>
            <a:p>
              <a:pPr lvl="0" algn="ctr" defTabSz="1022350">
                <a:lnSpc>
                  <a:spcPct val="90000"/>
                </a:lnSpc>
                <a:spcBef>
                  <a:spcPct val="0"/>
                </a:spcBef>
                <a:spcAft>
                  <a:spcPct val="35000"/>
                </a:spcAft>
                <a:defRPr/>
              </a:pPr>
              <a:r>
                <a:rPr lang="en-US" sz="2000" dirty="0">
                  <a:solidFill>
                    <a:srgbClr val="002060"/>
                  </a:solidFill>
                  <a:latin typeface="Segoe UI" panose="020B0502040204020203" pitchFamily="34" charset="0"/>
                  <a:cs typeface="Segoe UI" panose="020B0502040204020203" pitchFamily="34" charset="0"/>
                </a:rPr>
                <a:t>Evidence collection tool to clarify suspicions</a:t>
              </a:r>
              <a:endParaRPr kumimoji="0" lang="he-IL" sz="2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18" name="צורה חופשית 8"/>
            <p:cNvSpPr/>
            <p:nvPr/>
          </p:nvSpPr>
          <p:spPr>
            <a:xfrm>
              <a:off x="1199421" y="4360864"/>
              <a:ext cx="2980233" cy="576000"/>
            </a:xfrm>
            <a:custGeom>
              <a:avLst/>
              <a:gdLst>
                <a:gd name="connsiteX0" fmla="*/ 0 w 3494525"/>
                <a:gd name="connsiteY0" fmla="*/ 85030 h 850299"/>
                <a:gd name="connsiteX1" fmla="*/ 85030 w 3494525"/>
                <a:gd name="connsiteY1" fmla="*/ 0 h 850299"/>
                <a:gd name="connsiteX2" fmla="*/ 3409495 w 3494525"/>
                <a:gd name="connsiteY2" fmla="*/ 0 h 850299"/>
                <a:gd name="connsiteX3" fmla="*/ 3494525 w 3494525"/>
                <a:gd name="connsiteY3" fmla="*/ 85030 h 850299"/>
                <a:gd name="connsiteX4" fmla="*/ 3494525 w 3494525"/>
                <a:gd name="connsiteY4" fmla="*/ 765269 h 850299"/>
                <a:gd name="connsiteX5" fmla="*/ 3409495 w 3494525"/>
                <a:gd name="connsiteY5" fmla="*/ 850299 h 850299"/>
                <a:gd name="connsiteX6" fmla="*/ 85030 w 3494525"/>
                <a:gd name="connsiteY6" fmla="*/ 850299 h 850299"/>
                <a:gd name="connsiteX7" fmla="*/ 0 w 3494525"/>
                <a:gd name="connsiteY7" fmla="*/ 765269 h 850299"/>
                <a:gd name="connsiteX8" fmla="*/ 0 w 3494525"/>
                <a:gd name="connsiteY8" fmla="*/ 85030 h 85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25" h="850299">
                  <a:moveTo>
                    <a:pt x="0" y="85030"/>
                  </a:moveTo>
                  <a:cubicBezTo>
                    <a:pt x="0" y="38069"/>
                    <a:pt x="38069" y="0"/>
                    <a:pt x="85030" y="0"/>
                  </a:cubicBezTo>
                  <a:lnTo>
                    <a:pt x="3409495" y="0"/>
                  </a:lnTo>
                  <a:cubicBezTo>
                    <a:pt x="3456456" y="0"/>
                    <a:pt x="3494525" y="38069"/>
                    <a:pt x="3494525" y="85030"/>
                  </a:cubicBezTo>
                  <a:lnTo>
                    <a:pt x="3494525" y="765269"/>
                  </a:lnTo>
                  <a:cubicBezTo>
                    <a:pt x="3494525" y="812230"/>
                    <a:pt x="3456456" y="850299"/>
                    <a:pt x="3409495" y="850299"/>
                  </a:cubicBezTo>
                  <a:lnTo>
                    <a:pt x="85030" y="850299"/>
                  </a:lnTo>
                  <a:cubicBezTo>
                    <a:pt x="38069" y="850299"/>
                    <a:pt x="0" y="812230"/>
                    <a:pt x="0" y="765269"/>
                  </a:cubicBezTo>
                  <a:lnTo>
                    <a:pt x="0" y="85030"/>
                  </a:lnTo>
                  <a:close/>
                </a:path>
              </a:pathLst>
            </a:custGeom>
            <a:scene3d>
              <a:camera prst="orthographicFront"/>
              <a:lightRig rig="flat" dir="t"/>
            </a:scene3d>
            <a:sp3d prstMaterial="plastic">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3324" tIns="68719" rIns="83324" bIns="68719" numCol="1" spcCol="1270" anchor="ctr" anchorCtr="0">
              <a:noAutofit/>
            </a:bodyPr>
            <a:lstStyle/>
            <a:p>
              <a:pPr lvl="0" algn="ctr" defTabSz="1022350">
                <a:lnSpc>
                  <a:spcPct val="90000"/>
                </a:lnSpc>
                <a:spcBef>
                  <a:spcPct val="0"/>
                </a:spcBef>
                <a:spcAft>
                  <a:spcPct val="35000"/>
                </a:spcAft>
                <a:defRPr/>
              </a:pPr>
              <a:r>
                <a:rPr lang="en-US" sz="2000" dirty="0">
                  <a:solidFill>
                    <a:srgbClr val="002060"/>
                  </a:solidFill>
                  <a:latin typeface="Segoe UI" panose="020B0502040204020203" pitchFamily="34" charset="0"/>
                  <a:cs typeface="Segoe UI" panose="020B0502040204020203" pitchFamily="34" charset="0"/>
                </a:rPr>
                <a:t>Investigative material</a:t>
              </a:r>
              <a:endParaRPr kumimoji="0" lang="he-IL" sz="2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19" name="צורה חופשית 9"/>
            <p:cNvSpPr/>
            <p:nvPr/>
          </p:nvSpPr>
          <p:spPr>
            <a:xfrm>
              <a:off x="1199421" y="3642358"/>
              <a:ext cx="2980233" cy="576000"/>
            </a:xfrm>
            <a:custGeom>
              <a:avLst/>
              <a:gdLst>
                <a:gd name="connsiteX0" fmla="*/ 0 w 3494525"/>
                <a:gd name="connsiteY0" fmla="*/ 85030 h 850299"/>
                <a:gd name="connsiteX1" fmla="*/ 85030 w 3494525"/>
                <a:gd name="connsiteY1" fmla="*/ 0 h 850299"/>
                <a:gd name="connsiteX2" fmla="*/ 3409495 w 3494525"/>
                <a:gd name="connsiteY2" fmla="*/ 0 h 850299"/>
                <a:gd name="connsiteX3" fmla="*/ 3494525 w 3494525"/>
                <a:gd name="connsiteY3" fmla="*/ 85030 h 850299"/>
                <a:gd name="connsiteX4" fmla="*/ 3494525 w 3494525"/>
                <a:gd name="connsiteY4" fmla="*/ 765269 h 850299"/>
                <a:gd name="connsiteX5" fmla="*/ 3409495 w 3494525"/>
                <a:gd name="connsiteY5" fmla="*/ 850299 h 850299"/>
                <a:gd name="connsiteX6" fmla="*/ 85030 w 3494525"/>
                <a:gd name="connsiteY6" fmla="*/ 850299 h 850299"/>
                <a:gd name="connsiteX7" fmla="*/ 0 w 3494525"/>
                <a:gd name="connsiteY7" fmla="*/ 765269 h 850299"/>
                <a:gd name="connsiteX8" fmla="*/ 0 w 3494525"/>
                <a:gd name="connsiteY8" fmla="*/ 85030 h 85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25" h="850299">
                  <a:moveTo>
                    <a:pt x="0" y="85030"/>
                  </a:moveTo>
                  <a:cubicBezTo>
                    <a:pt x="0" y="38069"/>
                    <a:pt x="38069" y="0"/>
                    <a:pt x="85030" y="0"/>
                  </a:cubicBezTo>
                  <a:lnTo>
                    <a:pt x="3409495" y="0"/>
                  </a:lnTo>
                  <a:cubicBezTo>
                    <a:pt x="3456456" y="0"/>
                    <a:pt x="3494525" y="38069"/>
                    <a:pt x="3494525" y="85030"/>
                  </a:cubicBezTo>
                  <a:lnTo>
                    <a:pt x="3494525" y="765269"/>
                  </a:lnTo>
                  <a:cubicBezTo>
                    <a:pt x="3494525" y="812230"/>
                    <a:pt x="3456456" y="850299"/>
                    <a:pt x="3409495" y="850299"/>
                  </a:cubicBezTo>
                  <a:lnTo>
                    <a:pt x="85030" y="850299"/>
                  </a:lnTo>
                  <a:cubicBezTo>
                    <a:pt x="38069" y="850299"/>
                    <a:pt x="0" y="812230"/>
                    <a:pt x="0" y="765269"/>
                  </a:cubicBezTo>
                  <a:lnTo>
                    <a:pt x="0" y="85030"/>
                  </a:lnTo>
                  <a:close/>
                </a:path>
              </a:pathLst>
            </a:custGeom>
            <a:scene3d>
              <a:camera prst="orthographicFront"/>
              <a:lightRig rig="flat" dir="t"/>
            </a:scene3d>
            <a:sp3d prstMaterial="plastic">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3324" tIns="68719" rIns="83324" bIns="68719" numCol="1" spcCol="1270" anchor="ctr" anchorCtr="0">
              <a:noAutofit/>
            </a:bodyPr>
            <a:lstStyle/>
            <a:p>
              <a:pPr lvl="0" algn="ctr" defTabSz="1022350">
                <a:lnSpc>
                  <a:spcPct val="90000"/>
                </a:lnSpc>
                <a:spcBef>
                  <a:spcPct val="0"/>
                </a:spcBef>
                <a:spcAft>
                  <a:spcPct val="35000"/>
                </a:spcAft>
                <a:defRPr/>
              </a:pPr>
              <a:r>
                <a:rPr lang="en-US" dirty="0" smtClean="0">
                  <a:solidFill>
                    <a:srgbClr val="002060"/>
                  </a:solidFill>
                  <a:latin typeface="Segoe UI" panose="020B0502040204020203" pitchFamily="34" charset="0"/>
                  <a:cs typeface="Segoe UI" panose="020B0502040204020203" pitchFamily="34" charset="0"/>
                </a:rPr>
                <a:t>I</a:t>
              </a:r>
              <a:r>
                <a:rPr lang="en-US" dirty="0" smtClean="0">
                  <a:solidFill>
                    <a:srgbClr val="002060"/>
                  </a:solidFill>
                  <a:latin typeface="Segoe UI" panose="020B0502040204020203" pitchFamily="34" charset="0"/>
                  <a:cs typeface="Segoe UI" panose="020B0502040204020203" pitchFamily="34" charset="0"/>
                </a:rPr>
                <a:t>nvestigation under caution - </a:t>
              </a:r>
              <a:r>
                <a:rPr lang="en-US" dirty="0" smtClean="0">
                  <a:solidFill>
                    <a:srgbClr val="002060"/>
                  </a:solidFill>
                  <a:latin typeface="Segoe UI" panose="020B0502040204020203" pitchFamily="34" charset="0"/>
                  <a:cs typeface="Segoe UI" panose="020B0502040204020203" pitchFamily="34" charset="0"/>
                </a:rPr>
                <a:t>“Right to </a:t>
              </a:r>
              <a:r>
                <a:rPr lang="en-US" dirty="0" smtClean="0">
                  <a:solidFill>
                    <a:srgbClr val="002060"/>
                  </a:solidFill>
                  <a:latin typeface="Segoe UI" panose="020B0502040204020203" pitchFamily="34" charset="0"/>
                  <a:cs typeface="Segoe UI" panose="020B0502040204020203" pitchFamily="34" charset="0"/>
                </a:rPr>
                <a:t>Keep Silent."</a:t>
              </a:r>
              <a:endParaRPr kumimoji="0" lang="he-IL"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20" name="צורה חופשית 10"/>
            <p:cNvSpPr/>
            <p:nvPr/>
          </p:nvSpPr>
          <p:spPr>
            <a:xfrm>
              <a:off x="1199421" y="5079370"/>
              <a:ext cx="2980233" cy="576000"/>
            </a:xfrm>
            <a:custGeom>
              <a:avLst/>
              <a:gdLst>
                <a:gd name="connsiteX0" fmla="*/ 0 w 3494525"/>
                <a:gd name="connsiteY0" fmla="*/ 85030 h 850299"/>
                <a:gd name="connsiteX1" fmla="*/ 85030 w 3494525"/>
                <a:gd name="connsiteY1" fmla="*/ 0 h 850299"/>
                <a:gd name="connsiteX2" fmla="*/ 3409495 w 3494525"/>
                <a:gd name="connsiteY2" fmla="*/ 0 h 850299"/>
                <a:gd name="connsiteX3" fmla="*/ 3494525 w 3494525"/>
                <a:gd name="connsiteY3" fmla="*/ 85030 h 850299"/>
                <a:gd name="connsiteX4" fmla="*/ 3494525 w 3494525"/>
                <a:gd name="connsiteY4" fmla="*/ 765269 h 850299"/>
                <a:gd name="connsiteX5" fmla="*/ 3409495 w 3494525"/>
                <a:gd name="connsiteY5" fmla="*/ 850299 h 850299"/>
                <a:gd name="connsiteX6" fmla="*/ 85030 w 3494525"/>
                <a:gd name="connsiteY6" fmla="*/ 850299 h 850299"/>
                <a:gd name="connsiteX7" fmla="*/ 0 w 3494525"/>
                <a:gd name="connsiteY7" fmla="*/ 765269 h 850299"/>
                <a:gd name="connsiteX8" fmla="*/ 0 w 3494525"/>
                <a:gd name="connsiteY8" fmla="*/ 85030 h 85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25" h="850299">
                  <a:moveTo>
                    <a:pt x="0" y="85030"/>
                  </a:moveTo>
                  <a:cubicBezTo>
                    <a:pt x="0" y="38069"/>
                    <a:pt x="38069" y="0"/>
                    <a:pt x="85030" y="0"/>
                  </a:cubicBezTo>
                  <a:lnTo>
                    <a:pt x="3409495" y="0"/>
                  </a:lnTo>
                  <a:cubicBezTo>
                    <a:pt x="3456456" y="0"/>
                    <a:pt x="3494525" y="38069"/>
                    <a:pt x="3494525" y="85030"/>
                  </a:cubicBezTo>
                  <a:lnTo>
                    <a:pt x="3494525" y="765269"/>
                  </a:lnTo>
                  <a:cubicBezTo>
                    <a:pt x="3494525" y="812230"/>
                    <a:pt x="3456456" y="850299"/>
                    <a:pt x="3409495" y="850299"/>
                  </a:cubicBezTo>
                  <a:lnTo>
                    <a:pt x="85030" y="850299"/>
                  </a:lnTo>
                  <a:cubicBezTo>
                    <a:pt x="38069" y="850299"/>
                    <a:pt x="0" y="812230"/>
                    <a:pt x="0" y="765269"/>
                  </a:cubicBezTo>
                  <a:lnTo>
                    <a:pt x="0" y="85030"/>
                  </a:lnTo>
                  <a:close/>
                </a:path>
              </a:pathLst>
            </a:custGeom>
            <a:scene3d>
              <a:camera prst="orthographicFront"/>
              <a:lightRig rig="flat" dir="t"/>
            </a:scene3d>
            <a:sp3d prstMaterial="plastic">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3324" tIns="68719" rIns="83324" bIns="68719" numCol="1" spcCol="1270" anchor="ctr" anchorCtr="0">
              <a:noAutofit/>
            </a:bodyPr>
            <a:lstStyle/>
            <a:p>
              <a:pPr lvl="0" algn="ctr" defTabSz="1022350">
                <a:lnSpc>
                  <a:spcPct val="90000"/>
                </a:lnSpc>
                <a:spcBef>
                  <a:spcPct val="0"/>
                </a:spcBef>
                <a:spcAft>
                  <a:spcPct val="35000"/>
                </a:spcAft>
                <a:defRPr/>
              </a:pPr>
              <a:r>
                <a:rPr lang="en-US" dirty="0" smtClean="0">
                  <a:solidFill>
                    <a:srgbClr val="002060"/>
                  </a:solidFill>
                  <a:latin typeface="Segoe UI" panose="020B0502040204020203" pitchFamily="34" charset="0"/>
                  <a:cs typeface="Segoe UI" panose="020B0502040204020203" pitchFamily="34" charset="0"/>
                </a:rPr>
                <a:t>The right to </a:t>
              </a:r>
              <a:r>
                <a:rPr lang="en-US" dirty="0">
                  <a:solidFill>
                    <a:srgbClr val="002060"/>
                  </a:solidFill>
                  <a:latin typeface="Segoe UI" panose="020B0502040204020203" pitchFamily="34" charset="0"/>
                  <a:cs typeface="Segoe UI" panose="020B0502040204020203" pitchFamily="34" charset="0"/>
                </a:rPr>
                <a:t>consultation and attorney representation</a:t>
              </a:r>
              <a:endParaRPr kumimoji="0" lang="he-IL" b="0" i="0" u="none" strike="noStrike" kern="1200" cap="none" spc="0" normalizeH="0" baseline="0" noProof="0" dirty="0">
                <a:ln>
                  <a:noFill/>
                </a:ln>
                <a:solidFill>
                  <a:srgbClr val="002060"/>
                </a:solidFill>
                <a:effectLst/>
                <a:uLnTx/>
                <a:uFillTx/>
                <a:latin typeface="Segoe UI" panose="020B0502040204020203" pitchFamily="34" charset="0"/>
                <a:cs typeface="Segoe UI" panose="020B0502040204020203" pitchFamily="34" charset="0"/>
              </a:endParaRPr>
            </a:p>
          </p:txBody>
        </p:sp>
        <p:sp>
          <p:nvSpPr>
            <p:cNvPr id="21" name="צורה חופשית 11"/>
            <p:cNvSpPr/>
            <p:nvPr/>
          </p:nvSpPr>
          <p:spPr>
            <a:xfrm>
              <a:off x="4639173" y="203201"/>
              <a:ext cx="3725292" cy="5612984"/>
            </a:xfrm>
            <a:custGeom>
              <a:avLst/>
              <a:gdLst>
                <a:gd name="connsiteX0" fmla="*/ 0 w 4368157"/>
                <a:gd name="connsiteY0" fmla="*/ 436816 h 5836815"/>
                <a:gd name="connsiteX1" fmla="*/ 436816 w 4368157"/>
                <a:gd name="connsiteY1" fmla="*/ 0 h 5836815"/>
                <a:gd name="connsiteX2" fmla="*/ 3931341 w 4368157"/>
                <a:gd name="connsiteY2" fmla="*/ 0 h 5836815"/>
                <a:gd name="connsiteX3" fmla="*/ 4368157 w 4368157"/>
                <a:gd name="connsiteY3" fmla="*/ 436816 h 5836815"/>
                <a:gd name="connsiteX4" fmla="*/ 4368157 w 4368157"/>
                <a:gd name="connsiteY4" fmla="*/ 5399999 h 5836815"/>
                <a:gd name="connsiteX5" fmla="*/ 3931341 w 4368157"/>
                <a:gd name="connsiteY5" fmla="*/ 5836815 h 5836815"/>
                <a:gd name="connsiteX6" fmla="*/ 436816 w 4368157"/>
                <a:gd name="connsiteY6" fmla="*/ 5836815 h 5836815"/>
                <a:gd name="connsiteX7" fmla="*/ 0 w 4368157"/>
                <a:gd name="connsiteY7" fmla="*/ 5399999 h 5836815"/>
                <a:gd name="connsiteX8" fmla="*/ 0 w 4368157"/>
                <a:gd name="connsiteY8" fmla="*/ 436816 h 583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8157" h="5836815">
                  <a:moveTo>
                    <a:pt x="0" y="436816"/>
                  </a:moveTo>
                  <a:cubicBezTo>
                    <a:pt x="0" y="195569"/>
                    <a:pt x="195569" y="0"/>
                    <a:pt x="436816" y="0"/>
                  </a:cubicBezTo>
                  <a:lnTo>
                    <a:pt x="3931341" y="0"/>
                  </a:lnTo>
                  <a:cubicBezTo>
                    <a:pt x="4172588" y="0"/>
                    <a:pt x="4368157" y="195569"/>
                    <a:pt x="4368157" y="436816"/>
                  </a:cubicBezTo>
                  <a:lnTo>
                    <a:pt x="4368157" y="5399999"/>
                  </a:lnTo>
                  <a:cubicBezTo>
                    <a:pt x="4368157" y="5641246"/>
                    <a:pt x="4172588" y="5836815"/>
                    <a:pt x="3931341" y="5836815"/>
                  </a:cubicBezTo>
                  <a:lnTo>
                    <a:pt x="436816" y="5836815"/>
                  </a:lnTo>
                  <a:cubicBezTo>
                    <a:pt x="195569" y="5836815"/>
                    <a:pt x="0" y="5641246"/>
                    <a:pt x="0" y="5399999"/>
                  </a:cubicBezTo>
                  <a:lnTo>
                    <a:pt x="0" y="436816"/>
                  </a:lnTo>
                  <a:close/>
                </a:path>
              </a:pathLst>
            </a:custGeom>
            <a:gradFill>
              <a:gsLst>
                <a:gs pos="0">
                  <a:schemeClr val="accent1">
                    <a:tint val="40000"/>
                    <a:hueOff val="0"/>
                    <a:satOff val="0"/>
                    <a:lumOff val="0"/>
                    <a:alphaOff val="0"/>
                    <a:satMod val="103000"/>
                    <a:lumMod val="102000"/>
                    <a:tint val="94000"/>
                  </a:schemeClr>
                </a:gs>
                <a:gs pos="37000">
                  <a:schemeClr val="accent1">
                    <a:tint val="40000"/>
                    <a:hueOff val="0"/>
                    <a:satOff val="0"/>
                    <a:lumOff val="0"/>
                    <a:alphaOff val="0"/>
                    <a:satMod val="110000"/>
                    <a:lumMod val="100000"/>
                    <a:shade val="100000"/>
                  </a:schemeClr>
                </a:gs>
                <a:gs pos="100000">
                  <a:srgbClr val="BAE292"/>
                </a:gs>
              </a:gsLst>
            </a:gra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4333421" numCol="1" spcCol="1270" anchor="ctr" anchorCtr="0">
              <a:noAutofit/>
            </a:bodyPr>
            <a:lstStyle/>
            <a:p>
              <a:pPr marL="0" marR="0" lvl="0" indent="0" algn="ctr" defTabSz="2889250" eaLnBrk="0" fontAlgn="auto" latinLnBrk="0" hangingPunct="0">
                <a:lnSpc>
                  <a:spcPct val="9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Inquiry</a:t>
              </a:r>
              <a:endParaRPr kumimoji="0" lang="he-IL"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endParaRPr>
            </a:p>
          </p:txBody>
        </p:sp>
        <p:sp>
          <p:nvSpPr>
            <p:cNvPr id="22" name="צורה חופשית 12"/>
            <p:cNvSpPr/>
            <p:nvPr/>
          </p:nvSpPr>
          <p:spPr>
            <a:xfrm>
              <a:off x="5012731" y="2923852"/>
              <a:ext cx="2980233" cy="576000"/>
            </a:xfrm>
            <a:custGeom>
              <a:avLst/>
              <a:gdLst>
                <a:gd name="connsiteX0" fmla="*/ 0 w 3494525"/>
                <a:gd name="connsiteY0" fmla="*/ 85030 h 850299"/>
                <a:gd name="connsiteX1" fmla="*/ 85030 w 3494525"/>
                <a:gd name="connsiteY1" fmla="*/ 0 h 850299"/>
                <a:gd name="connsiteX2" fmla="*/ 3409495 w 3494525"/>
                <a:gd name="connsiteY2" fmla="*/ 0 h 850299"/>
                <a:gd name="connsiteX3" fmla="*/ 3494525 w 3494525"/>
                <a:gd name="connsiteY3" fmla="*/ 85030 h 850299"/>
                <a:gd name="connsiteX4" fmla="*/ 3494525 w 3494525"/>
                <a:gd name="connsiteY4" fmla="*/ 765269 h 850299"/>
                <a:gd name="connsiteX5" fmla="*/ 3409495 w 3494525"/>
                <a:gd name="connsiteY5" fmla="*/ 850299 h 850299"/>
                <a:gd name="connsiteX6" fmla="*/ 85030 w 3494525"/>
                <a:gd name="connsiteY6" fmla="*/ 850299 h 850299"/>
                <a:gd name="connsiteX7" fmla="*/ 0 w 3494525"/>
                <a:gd name="connsiteY7" fmla="*/ 765269 h 850299"/>
                <a:gd name="connsiteX8" fmla="*/ 0 w 3494525"/>
                <a:gd name="connsiteY8" fmla="*/ 85030 h 85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25" h="850299">
                  <a:moveTo>
                    <a:pt x="0" y="85030"/>
                  </a:moveTo>
                  <a:cubicBezTo>
                    <a:pt x="0" y="38069"/>
                    <a:pt x="38069" y="0"/>
                    <a:pt x="85030" y="0"/>
                  </a:cubicBezTo>
                  <a:lnTo>
                    <a:pt x="3409495" y="0"/>
                  </a:lnTo>
                  <a:cubicBezTo>
                    <a:pt x="3456456" y="0"/>
                    <a:pt x="3494525" y="38069"/>
                    <a:pt x="3494525" y="85030"/>
                  </a:cubicBezTo>
                  <a:lnTo>
                    <a:pt x="3494525" y="765269"/>
                  </a:lnTo>
                  <a:cubicBezTo>
                    <a:pt x="3494525" y="812230"/>
                    <a:pt x="3456456" y="850299"/>
                    <a:pt x="3409495" y="850299"/>
                  </a:cubicBezTo>
                  <a:lnTo>
                    <a:pt x="85030" y="850299"/>
                  </a:lnTo>
                  <a:cubicBezTo>
                    <a:pt x="38069" y="850299"/>
                    <a:pt x="0" y="812230"/>
                    <a:pt x="0" y="765269"/>
                  </a:cubicBezTo>
                  <a:lnTo>
                    <a:pt x="0" y="85030"/>
                  </a:lnTo>
                  <a:close/>
                </a:path>
              </a:pathLst>
            </a:custGeom>
            <a:scene3d>
              <a:camera prst="orthographicFront"/>
              <a:lightRig rig="flat" dir="t"/>
            </a:scene3d>
            <a:sp3d prstMaterial="plastic">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3324" tIns="68719" rIns="83324" bIns="68719" numCol="1" spcCol="1270" anchor="ctr" anchorCtr="0">
              <a:noAutofit/>
            </a:bodyPr>
            <a:lstStyle/>
            <a:p>
              <a:pPr lvl="0" algn="ctr" defTabSz="1022350">
                <a:lnSpc>
                  <a:spcPct val="90000"/>
                </a:lnSpc>
                <a:spcBef>
                  <a:spcPct val="0"/>
                </a:spcBef>
                <a:spcAft>
                  <a:spcPct val="35000"/>
                </a:spcAft>
                <a:defRPr/>
              </a:pPr>
              <a:r>
                <a:rPr lang="en-US" sz="2000" dirty="0">
                  <a:solidFill>
                    <a:srgbClr val="002060"/>
                  </a:solidFill>
                  <a:latin typeface="Segoe UI" panose="020B0502040204020203" pitchFamily="34" charset="0"/>
                  <a:cs typeface="Segoe UI" panose="020B0502040204020203" pitchFamily="34" charset="0"/>
                </a:rPr>
                <a:t>A tool for learning lessons for the future</a:t>
              </a:r>
              <a:endParaRPr kumimoji="0" lang="he-IL" sz="2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23" name="צורה חופשית 13"/>
            <p:cNvSpPr/>
            <p:nvPr/>
          </p:nvSpPr>
          <p:spPr>
            <a:xfrm>
              <a:off x="5025794" y="4360864"/>
              <a:ext cx="2980233" cy="576000"/>
            </a:xfrm>
            <a:custGeom>
              <a:avLst/>
              <a:gdLst>
                <a:gd name="connsiteX0" fmla="*/ 0 w 3494525"/>
                <a:gd name="connsiteY0" fmla="*/ 85030 h 850299"/>
                <a:gd name="connsiteX1" fmla="*/ 85030 w 3494525"/>
                <a:gd name="connsiteY1" fmla="*/ 0 h 850299"/>
                <a:gd name="connsiteX2" fmla="*/ 3409495 w 3494525"/>
                <a:gd name="connsiteY2" fmla="*/ 0 h 850299"/>
                <a:gd name="connsiteX3" fmla="*/ 3494525 w 3494525"/>
                <a:gd name="connsiteY3" fmla="*/ 85030 h 850299"/>
                <a:gd name="connsiteX4" fmla="*/ 3494525 w 3494525"/>
                <a:gd name="connsiteY4" fmla="*/ 765269 h 850299"/>
                <a:gd name="connsiteX5" fmla="*/ 3409495 w 3494525"/>
                <a:gd name="connsiteY5" fmla="*/ 850299 h 850299"/>
                <a:gd name="connsiteX6" fmla="*/ 85030 w 3494525"/>
                <a:gd name="connsiteY6" fmla="*/ 850299 h 850299"/>
                <a:gd name="connsiteX7" fmla="*/ 0 w 3494525"/>
                <a:gd name="connsiteY7" fmla="*/ 765269 h 850299"/>
                <a:gd name="connsiteX8" fmla="*/ 0 w 3494525"/>
                <a:gd name="connsiteY8" fmla="*/ 85030 h 85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25" h="850299">
                  <a:moveTo>
                    <a:pt x="0" y="85030"/>
                  </a:moveTo>
                  <a:cubicBezTo>
                    <a:pt x="0" y="38069"/>
                    <a:pt x="38069" y="0"/>
                    <a:pt x="85030" y="0"/>
                  </a:cubicBezTo>
                  <a:lnTo>
                    <a:pt x="3409495" y="0"/>
                  </a:lnTo>
                  <a:cubicBezTo>
                    <a:pt x="3456456" y="0"/>
                    <a:pt x="3494525" y="38069"/>
                    <a:pt x="3494525" y="85030"/>
                  </a:cubicBezTo>
                  <a:lnTo>
                    <a:pt x="3494525" y="765269"/>
                  </a:lnTo>
                  <a:cubicBezTo>
                    <a:pt x="3494525" y="812230"/>
                    <a:pt x="3456456" y="850299"/>
                    <a:pt x="3409495" y="850299"/>
                  </a:cubicBezTo>
                  <a:lnTo>
                    <a:pt x="85030" y="850299"/>
                  </a:lnTo>
                  <a:cubicBezTo>
                    <a:pt x="38069" y="850299"/>
                    <a:pt x="0" y="812230"/>
                    <a:pt x="0" y="765269"/>
                  </a:cubicBezTo>
                  <a:lnTo>
                    <a:pt x="0" y="85030"/>
                  </a:lnTo>
                  <a:close/>
                </a:path>
              </a:pathLst>
            </a:custGeom>
            <a:scene3d>
              <a:camera prst="orthographicFront"/>
              <a:lightRig rig="flat" dir="t"/>
            </a:scene3d>
            <a:sp3d prstMaterial="plastic">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3324" tIns="68719" rIns="83324" bIns="68719" numCol="1" spcCol="1270" anchor="ctr" anchorCtr="0">
              <a:noAutofit/>
            </a:bodyPr>
            <a:lstStyle/>
            <a:p>
              <a:pPr lvl="0" algn="ctr" defTabSz="1022350">
                <a:lnSpc>
                  <a:spcPct val="90000"/>
                </a:lnSpc>
                <a:spcBef>
                  <a:spcPct val="0"/>
                </a:spcBef>
                <a:spcAft>
                  <a:spcPct val="35000"/>
                </a:spcAft>
                <a:defRPr/>
              </a:pPr>
              <a:r>
                <a:rPr lang="en-US" sz="2000" dirty="0">
                  <a:solidFill>
                    <a:srgbClr val="002060"/>
                  </a:solidFill>
                  <a:latin typeface="Segoe UI" panose="020B0502040204020203" pitchFamily="34" charset="0"/>
                  <a:cs typeface="Segoe UI" panose="020B0502040204020203" pitchFamily="34" charset="0"/>
                </a:rPr>
                <a:t>Total </a:t>
              </a:r>
              <a:r>
                <a:rPr lang="en-US" sz="2000" dirty="0" smtClean="0">
                  <a:solidFill>
                    <a:srgbClr val="002060"/>
                  </a:solidFill>
                  <a:latin typeface="Segoe UI" panose="020B0502040204020203" pitchFamily="34" charset="0"/>
                  <a:cs typeface="Segoe UI" panose="020B0502040204020203" pitchFamily="34" charset="0"/>
                </a:rPr>
                <a:t>immunity</a:t>
              </a:r>
              <a:endParaRPr kumimoji="0" lang="he-IL" sz="2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24" name="צורה חופשית 14"/>
            <p:cNvSpPr/>
            <p:nvPr/>
          </p:nvSpPr>
          <p:spPr>
            <a:xfrm>
              <a:off x="5025794" y="3642358"/>
              <a:ext cx="2980233" cy="576000"/>
            </a:xfrm>
            <a:custGeom>
              <a:avLst/>
              <a:gdLst>
                <a:gd name="connsiteX0" fmla="*/ 0 w 3494525"/>
                <a:gd name="connsiteY0" fmla="*/ 85030 h 850299"/>
                <a:gd name="connsiteX1" fmla="*/ 85030 w 3494525"/>
                <a:gd name="connsiteY1" fmla="*/ 0 h 850299"/>
                <a:gd name="connsiteX2" fmla="*/ 3409495 w 3494525"/>
                <a:gd name="connsiteY2" fmla="*/ 0 h 850299"/>
                <a:gd name="connsiteX3" fmla="*/ 3494525 w 3494525"/>
                <a:gd name="connsiteY3" fmla="*/ 85030 h 850299"/>
                <a:gd name="connsiteX4" fmla="*/ 3494525 w 3494525"/>
                <a:gd name="connsiteY4" fmla="*/ 765269 h 850299"/>
                <a:gd name="connsiteX5" fmla="*/ 3409495 w 3494525"/>
                <a:gd name="connsiteY5" fmla="*/ 850299 h 850299"/>
                <a:gd name="connsiteX6" fmla="*/ 85030 w 3494525"/>
                <a:gd name="connsiteY6" fmla="*/ 850299 h 850299"/>
                <a:gd name="connsiteX7" fmla="*/ 0 w 3494525"/>
                <a:gd name="connsiteY7" fmla="*/ 765269 h 850299"/>
                <a:gd name="connsiteX8" fmla="*/ 0 w 3494525"/>
                <a:gd name="connsiteY8" fmla="*/ 85030 h 85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25" h="850299">
                  <a:moveTo>
                    <a:pt x="0" y="85030"/>
                  </a:moveTo>
                  <a:cubicBezTo>
                    <a:pt x="0" y="38069"/>
                    <a:pt x="38069" y="0"/>
                    <a:pt x="85030" y="0"/>
                  </a:cubicBezTo>
                  <a:lnTo>
                    <a:pt x="3409495" y="0"/>
                  </a:lnTo>
                  <a:cubicBezTo>
                    <a:pt x="3456456" y="0"/>
                    <a:pt x="3494525" y="38069"/>
                    <a:pt x="3494525" y="85030"/>
                  </a:cubicBezTo>
                  <a:lnTo>
                    <a:pt x="3494525" y="765269"/>
                  </a:lnTo>
                  <a:cubicBezTo>
                    <a:pt x="3494525" y="812230"/>
                    <a:pt x="3456456" y="850299"/>
                    <a:pt x="3409495" y="850299"/>
                  </a:cubicBezTo>
                  <a:lnTo>
                    <a:pt x="85030" y="850299"/>
                  </a:lnTo>
                  <a:cubicBezTo>
                    <a:pt x="38069" y="850299"/>
                    <a:pt x="0" y="812230"/>
                    <a:pt x="0" y="765269"/>
                  </a:cubicBezTo>
                  <a:lnTo>
                    <a:pt x="0" y="85030"/>
                  </a:lnTo>
                  <a:close/>
                </a:path>
              </a:pathLst>
            </a:custGeom>
            <a:scene3d>
              <a:camera prst="orthographicFront"/>
              <a:lightRig rig="flat" dir="t"/>
            </a:scene3d>
            <a:sp3d prstMaterial="plastic">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3324" tIns="68719" rIns="83324" bIns="68719" numCol="1" spcCol="1270" anchor="ctr" anchorCtr="0">
              <a:noAutofit/>
            </a:bodyPr>
            <a:lstStyle/>
            <a:p>
              <a:pPr lvl="0" algn="ctr" defTabSz="1022350">
                <a:lnSpc>
                  <a:spcPct val="90000"/>
                </a:lnSpc>
                <a:spcBef>
                  <a:spcPct val="0"/>
                </a:spcBef>
                <a:spcAft>
                  <a:spcPct val="35000"/>
                </a:spcAft>
                <a:defRPr/>
              </a:pPr>
              <a:r>
                <a:rPr lang="en-US" sz="2000" dirty="0">
                  <a:solidFill>
                    <a:srgbClr val="002060"/>
                  </a:solidFill>
                  <a:latin typeface="Segoe UI" panose="020B0502040204020203" pitchFamily="34" charset="0"/>
                  <a:cs typeface="Segoe UI" panose="020B0502040204020203" pitchFamily="34" charset="0"/>
                </a:rPr>
                <a:t>All truth must be told</a:t>
              </a:r>
              <a:endParaRPr kumimoji="0" lang="he-IL" sz="2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25" name="צורה חופשית 15"/>
            <p:cNvSpPr/>
            <p:nvPr/>
          </p:nvSpPr>
          <p:spPr>
            <a:xfrm>
              <a:off x="5025794" y="5079370"/>
              <a:ext cx="2980233" cy="576000"/>
            </a:xfrm>
            <a:custGeom>
              <a:avLst/>
              <a:gdLst>
                <a:gd name="connsiteX0" fmla="*/ 0 w 3494525"/>
                <a:gd name="connsiteY0" fmla="*/ 85030 h 850299"/>
                <a:gd name="connsiteX1" fmla="*/ 85030 w 3494525"/>
                <a:gd name="connsiteY1" fmla="*/ 0 h 850299"/>
                <a:gd name="connsiteX2" fmla="*/ 3409495 w 3494525"/>
                <a:gd name="connsiteY2" fmla="*/ 0 h 850299"/>
                <a:gd name="connsiteX3" fmla="*/ 3494525 w 3494525"/>
                <a:gd name="connsiteY3" fmla="*/ 85030 h 850299"/>
                <a:gd name="connsiteX4" fmla="*/ 3494525 w 3494525"/>
                <a:gd name="connsiteY4" fmla="*/ 765269 h 850299"/>
                <a:gd name="connsiteX5" fmla="*/ 3409495 w 3494525"/>
                <a:gd name="connsiteY5" fmla="*/ 850299 h 850299"/>
                <a:gd name="connsiteX6" fmla="*/ 85030 w 3494525"/>
                <a:gd name="connsiteY6" fmla="*/ 850299 h 850299"/>
                <a:gd name="connsiteX7" fmla="*/ 0 w 3494525"/>
                <a:gd name="connsiteY7" fmla="*/ 765269 h 850299"/>
                <a:gd name="connsiteX8" fmla="*/ 0 w 3494525"/>
                <a:gd name="connsiteY8" fmla="*/ 85030 h 85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25" h="850299">
                  <a:moveTo>
                    <a:pt x="0" y="85030"/>
                  </a:moveTo>
                  <a:cubicBezTo>
                    <a:pt x="0" y="38069"/>
                    <a:pt x="38069" y="0"/>
                    <a:pt x="85030" y="0"/>
                  </a:cubicBezTo>
                  <a:lnTo>
                    <a:pt x="3409495" y="0"/>
                  </a:lnTo>
                  <a:cubicBezTo>
                    <a:pt x="3456456" y="0"/>
                    <a:pt x="3494525" y="38069"/>
                    <a:pt x="3494525" y="85030"/>
                  </a:cubicBezTo>
                  <a:lnTo>
                    <a:pt x="3494525" y="765269"/>
                  </a:lnTo>
                  <a:cubicBezTo>
                    <a:pt x="3494525" y="812230"/>
                    <a:pt x="3456456" y="850299"/>
                    <a:pt x="3409495" y="850299"/>
                  </a:cubicBezTo>
                  <a:lnTo>
                    <a:pt x="85030" y="850299"/>
                  </a:lnTo>
                  <a:cubicBezTo>
                    <a:pt x="38069" y="850299"/>
                    <a:pt x="0" y="812230"/>
                    <a:pt x="0" y="765269"/>
                  </a:cubicBezTo>
                  <a:lnTo>
                    <a:pt x="0" y="85030"/>
                  </a:lnTo>
                  <a:close/>
                </a:path>
              </a:pathLst>
            </a:custGeom>
            <a:scene3d>
              <a:camera prst="orthographicFront"/>
              <a:lightRig rig="flat" dir="t"/>
            </a:scene3d>
            <a:sp3d prstMaterial="plastic">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3324" tIns="68719" rIns="83324" bIns="68719" numCol="1" spcCol="1270" anchor="ctr" anchorCtr="0">
              <a:noAutofit/>
            </a:bodyPr>
            <a:lstStyle/>
            <a:p>
              <a:pPr lvl="0" algn="ctr" defTabSz="1022350">
                <a:lnSpc>
                  <a:spcPct val="90000"/>
                </a:lnSpc>
                <a:spcBef>
                  <a:spcPct val="0"/>
                </a:spcBef>
                <a:spcAft>
                  <a:spcPct val="35000"/>
                </a:spcAft>
                <a:defRPr/>
              </a:pPr>
              <a:r>
                <a:rPr lang="en-US" sz="2000" dirty="0" smtClean="0">
                  <a:solidFill>
                    <a:srgbClr val="002060"/>
                  </a:solidFill>
                  <a:latin typeface="Segoe UI" panose="020B0502040204020203" pitchFamily="34" charset="0"/>
                  <a:cs typeface="Segoe UI" panose="020B0502040204020203" pitchFamily="34" charset="0"/>
                </a:rPr>
                <a:t>No lawyer present</a:t>
              </a:r>
              <a:endParaRPr kumimoji="0" lang="he-IL" sz="2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15" name="צורה חופשית 16"/>
            <p:cNvSpPr/>
            <p:nvPr/>
          </p:nvSpPr>
          <p:spPr>
            <a:xfrm>
              <a:off x="1181053" y="2205346"/>
              <a:ext cx="2980233" cy="576000"/>
            </a:xfrm>
            <a:custGeom>
              <a:avLst/>
              <a:gdLst>
                <a:gd name="connsiteX0" fmla="*/ 0 w 3494525"/>
                <a:gd name="connsiteY0" fmla="*/ 85030 h 850299"/>
                <a:gd name="connsiteX1" fmla="*/ 85030 w 3494525"/>
                <a:gd name="connsiteY1" fmla="*/ 0 h 850299"/>
                <a:gd name="connsiteX2" fmla="*/ 3409495 w 3494525"/>
                <a:gd name="connsiteY2" fmla="*/ 0 h 850299"/>
                <a:gd name="connsiteX3" fmla="*/ 3494525 w 3494525"/>
                <a:gd name="connsiteY3" fmla="*/ 85030 h 850299"/>
                <a:gd name="connsiteX4" fmla="*/ 3494525 w 3494525"/>
                <a:gd name="connsiteY4" fmla="*/ 765269 h 850299"/>
                <a:gd name="connsiteX5" fmla="*/ 3409495 w 3494525"/>
                <a:gd name="connsiteY5" fmla="*/ 850299 h 850299"/>
                <a:gd name="connsiteX6" fmla="*/ 85030 w 3494525"/>
                <a:gd name="connsiteY6" fmla="*/ 850299 h 850299"/>
                <a:gd name="connsiteX7" fmla="*/ 0 w 3494525"/>
                <a:gd name="connsiteY7" fmla="*/ 765269 h 850299"/>
                <a:gd name="connsiteX8" fmla="*/ 0 w 3494525"/>
                <a:gd name="connsiteY8" fmla="*/ 85030 h 85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25" h="850299">
                  <a:moveTo>
                    <a:pt x="0" y="85030"/>
                  </a:moveTo>
                  <a:cubicBezTo>
                    <a:pt x="0" y="38069"/>
                    <a:pt x="38069" y="0"/>
                    <a:pt x="85030" y="0"/>
                  </a:cubicBezTo>
                  <a:lnTo>
                    <a:pt x="3409495" y="0"/>
                  </a:lnTo>
                  <a:cubicBezTo>
                    <a:pt x="3456456" y="0"/>
                    <a:pt x="3494525" y="38069"/>
                    <a:pt x="3494525" y="85030"/>
                  </a:cubicBezTo>
                  <a:lnTo>
                    <a:pt x="3494525" y="765269"/>
                  </a:lnTo>
                  <a:cubicBezTo>
                    <a:pt x="3494525" y="812230"/>
                    <a:pt x="3456456" y="850299"/>
                    <a:pt x="3409495" y="850299"/>
                  </a:cubicBezTo>
                  <a:lnTo>
                    <a:pt x="85030" y="850299"/>
                  </a:lnTo>
                  <a:cubicBezTo>
                    <a:pt x="38069" y="850299"/>
                    <a:pt x="0" y="812230"/>
                    <a:pt x="0" y="765269"/>
                  </a:cubicBezTo>
                  <a:lnTo>
                    <a:pt x="0" y="85030"/>
                  </a:lnTo>
                  <a:close/>
                </a:path>
              </a:pathLst>
            </a:custGeom>
            <a:scene3d>
              <a:camera prst="orthographicFront"/>
              <a:lightRig rig="flat" dir="t"/>
            </a:scene3d>
            <a:sp3d prstMaterial="plastic">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3324" tIns="68719" rIns="83324" bIns="68719" numCol="1" spcCol="1270" anchor="ctr" anchorCtr="0">
              <a:noAutofit/>
            </a:bodyPr>
            <a:lstStyle/>
            <a:p>
              <a:pPr lvl="0" algn="ctr" defTabSz="1022350">
                <a:lnSpc>
                  <a:spcPct val="90000"/>
                </a:lnSpc>
                <a:spcBef>
                  <a:spcPct val="0"/>
                </a:spcBef>
                <a:spcAft>
                  <a:spcPct val="35000"/>
                </a:spcAft>
                <a:defRPr/>
              </a:pPr>
              <a:r>
                <a:rPr lang="en-US" dirty="0" smtClean="0">
                  <a:solidFill>
                    <a:srgbClr val="002060"/>
                  </a:solidFill>
                  <a:latin typeface="Segoe UI" panose="020B0502040204020203" pitchFamily="34" charset="0"/>
                  <a:cs typeface="Segoe UI" panose="020B0502040204020203" pitchFamily="34" charset="0"/>
                </a:rPr>
                <a:t>in </a:t>
              </a:r>
              <a:r>
                <a:rPr lang="en-US" dirty="0">
                  <a:solidFill>
                    <a:srgbClr val="002060"/>
                  </a:solidFill>
                  <a:latin typeface="Segoe UI" panose="020B0502040204020203" pitchFamily="34" charset="0"/>
                  <a:cs typeface="Segoe UI" panose="020B0502040204020203" pitchFamily="34" charset="0"/>
                </a:rPr>
                <a:t>accordance with </a:t>
              </a:r>
              <a:r>
                <a:rPr lang="en-US" dirty="0" smtClean="0">
                  <a:solidFill>
                    <a:srgbClr val="002060"/>
                  </a:solidFill>
                  <a:latin typeface="Segoe UI" panose="020B0502040204020203" pitchFamily="34" charset="0"/>
                  <a:cs typeface="Segoe UI" panose="020B0502040204020203" pitchFamily="34" charset="0"/>
                </a:rPr>
                <a:t>criminal procedure rules</a:t>
              </a:r>
              <a:endParaRPr lang="en-US" dirty="0">
                <a:solidFill>
                  <a:srgbClr val="002060"/>
                </a:solidFill>
                <a:latin typeface="Segoe UI" panose="020B0502040204020203" pitchFamily="34" charset="0"/>
                <a:cs typeface="Segoe UI" panose="020B0502040204020203" pitchFamily="34" charset="0"/>
              </a:endParaRPr>
            </a:p>
          </p:txBody>
        </p:sp>
        <p:sp>
          <p:nvSpPr>
            <p:cNvPr id="28" name="צורה חופשית 17"/>
            <p:cNvSpPr/>
            <p:nvPr/>
          </p:nvSpPr>
          <p:spPr>
            <a:xfrm>
              <a:off x="5007426" y="2205346"/>
              <a:ext cx="2980233" cy="576000"/>
            </a:xfrm>
            <a:custGeom>
              <a:avLst/>
              <a:gdLst>
                <a:gd name="connsiteX0" fmla="*/ 0 w 3494525"/>
                <a:gd name="connsiteY0" fmla="*/ 85030 h 850299"/>
                <a:gd name="connsiteX1" fmla="*/ 85030 w 3494525"/>
                <a:gd name="connsiteY1" fmla="*/ 0 h 850299"/>
                <a:gd name="connsiteX2" fmla="*/ 3409495 w 3494525"/>
                <a:gd name="connsiteY2" fmla="*/ 0 h 850299"/>
                <a:gd name="connsiteX3" fmla="*/ 3494525 w 3494525"/>
                <a:gd name="connsiteY3" fmla="*/ 85030 h 850299"/>
                <a:gd name="connsiteX4" fmla="*/ 3494525 w 3494525"/>
                <a:gd name="connsiteY4" fmla="*/ 765269 h 850299"/>
                <a:gd name="connsiteX5" fmla="*/ 3409495 w 3494525"/>
                <a:gd name="connsiteY5" fmla="*/ 850299 h 850299"/>
                <a:gd name="connsiteX6" fmla="*/ 85030 w 3494525"/>
                <a:gd name="connsiteY6" fmla="*/ 850299 h 850299"/>
                <a:gd name="connsiteX7" fmla="*/ 0 w 3494525"/>
                <a:gd name="connsiteY7" fmla="*/ 765269 h 850299"/>
                <a:gd name="connsiteX8" fmla="*/ 0 w 3494525"/>
                <a:gd name="connsiteY8" fmla="*/ 85030 h 85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25" h="850299">
                  <a:moveTo>
                    <a:pt x="0" y="85030"/>
                  </a:moveTo>
                  <a:cubicBezTo>
                    <a:pt x="0" y="38069"/>
                    <a:pt x="38069" y="0"/>
                    <a:pt x="85030" y="0"/>
                  </a:cubicBezTo>
                  <a:lnTo>
                    <a:pt x="3409495" y="0"/>
                  </a:lnTo>
                  <a:cubicBezTo>
                    <a:pt x="3456456" y="0"/>
                    <a:pt x="3494525" y="38069"/>
                    <a:pt x="3494525" y="85030"/>
                  </a:cubicBezTo>
                  <a:lnTo>
                    <a:pt x="3494525" y="765269"/>
                  </a:lnTo>
                  <a:cubicBezTo>
                    <a:pt x="3494525" y="812230"/>
                    <a:pt x="3456456" y="850299"/>
                    <a:pt x="3409495" y="850299"/>
                  </a:cubicBezTo>
                  <a:lnTo>
                    <a:pt x="85030" y="850299"/>
                  </a:lnTo>
                  <a:cubicBezTo>
                    <a:pt x="38069" y="850299"/>
                    <a:pt x="0" y="812230"/>
                    <a:pt x="0" y="765269"/>
                  </a:cubicBezTo>
                  <a:lnTo>
                    <a:pt x="0" y="85030"/>
                  </a:lnTo>
                  <a:close/>
                </a:path>
              </a:pathLst>
            </a:custGeom>
            <a:scene3d>
              <a:camera prst="orthographicFront"/>
              <a:lightRig rig="flat" dir="t"/>
            </a:scene3d>
            <a:sp3d prstMaterial="plastic">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3324" tIns="68719" rIns="83324" bIns="68719" numCol="1" spcCol="1270" anchor="ctr" anchorCtr="0">
              <a:noAutofit/>
            </a:bodyPr>
            <a:lstStyle/>
            <a:p>
              <a:pPr lvl="0" algn="ctr" defTabSz="1022350">
                <a:lnSpc>
                  <a:spcPct val="90000"/>
                </a:lnSpc>
                <a:spcBef>
                  <a:spcPct val="0"/>
                </a:spcBef>
                <a:spcAft>
                  <a:spcPct val="35000"/>
                </a:spcAft>
                <a:defRPr/>
              </a:pPr>
              <a:r>
                <a:rPr lang="en-US" sz="2000" dirty="0">
                  <a:solidFill>
                    <a:srgbClr val="002060"/>
                  </a:solidFill>
                  <a:latin typeface="Segoe UI" panose="020B0502040204020203" pitchFamily="34" charset="0"/>
                  <a:cs typeface="Segoe UI" panose="020B0502040204020203" pitchFamily="34" charset="0"/>
                </a:rPr>
                <a:t>Quick, and at the commander's discretion</a:t>
              </a:r>
              <a:endParaRPr kumimoji="0" lang="he-IL" sz="2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29" name="צורה חופשית 16"/>
            <p:cNvSpPr/>
            <p:nvPr/>
          </p:nvSpPr>
          <p:spPr>
            <a:xfrm>
              <a:off x="1176699" y="1486840"/>
              <a:ext cx="2980233" cy="576000"/>
            </a:xfrm>
            <a:custGeom>
              <a:avLst/>
              <a:gdLst>
                <a:gd name="connsiteX0" fmla="*/ 0 w 3494525"/>
                <a:gd name="connsiteY0" fmla="*/ 85030 h 850299"/>
                <a:gd name="connsiteX1" fmla="*/ 85030 w 3494525"/>
                <a:gd name="connsiteY1" fmla="*/ 0 h 850299"/>
                <a:gd name="connsiteX2" fmla="*/ 3409495 w 3494525"/>
                <a:gd name="connsiteY2" fmla="*/ 0 h 850299"/>
                <a:gd name="connsiteX3" fmla="*/ 3494525 w 3494525"/>
                <a:gd name="connsiteY3" fmla="*/ 85030 h 850299"/>
                <a:gd name="connsiteX4" fmla="*/ 3494525 w 3494525"/>
                <a:gd name="connsiteY4" fmla="*/ 765269 h 850299"/>
                <a:gd name="connsiteX5" fmla="*/ 3409495 w 3494525"/>
                <a:gd name="connsiteY5" fmla="*/ 850299 h 850299"/>
                <a:gd name="connsiteX6" fmla="*/ 85030 w 3494525"/>
                <a:gd name="connsiteY6" fmla="*/ 850299 h 850299"/>
                <a:gd name="connsiteX7" fmla="*/ 0 w 3494525"/>
                <a:gd name="connsiteY7" fmla="*/ 765269 h 850299"/>
                <a:gd name="connsiteX8" fmla="*/ 0 w 3494525"/>
                <a:gd name="connsiteY8" fmla="*/ 85030 h 85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25" h="850299">
                  <a:moveTo>
                    <a:pt x="0" y="85030"/>
                  </a:moveTo>
                  <a:cubicBezTo>
                    <a:pt x="0" y="38069"/>
                    <a:pt x="38069" y="0"/>
                    <a:pt x="85030" y="0"/>
                  </a:cubicBezTo>
                  <a:lnTo>
                    <a:pt x="3409495" y="0"/>
                  </a:lnTo>
                  <a:cubicBezTo>
                    <a:pt x="3456456" y="0"/>
                    <a:pt x="3494525" y="38069"/>
                    <a:pt x="3494525" y="85030"/>
                  </a:cubicBezTo>
                  <a:lnTo>
                    <a:pt x="3494525" y="765269"/>
                  </a:lnTo>
                  <a:cubicBezTo>
                    <a:pt x="3494525" y="812230"/>
                    <a:pt x="3456456" y="850299"/>
                    <a:pt x="3409495" y="850299"/>
                  </a:cubicBezTo>
                  <a:lnTo>
                    <a:pt x="85030" y="850299"/>
                  </a:lnTo>
                  <a:cubicBezTo>
                    <a:pt x="38069" y="850299"/>
                    <a:pt x="0" y="812230"/>
                    <a:pt x="0" y="765269"/>
                  </a:cubicBezTo>
                  <a:lnTo>
                    <a:pt x="0" y="85030"/>
                  </a:lnTo>
                  <a:close/>
                </a:path>
              </a:pathLst>
            </a:custGeom>
            <a:scene3d>
              <a:camera prst="orthographicFront"/>
              <a:lightRig rig="flat" dir="t"/>
            </a:scene3d>
            <a:sp3d prstMaterial="plastic">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3324" tIns="68719" rIns="83324" bIns="68719" numCol="1" spcCol="1270" anchor="ctr" anchorCtr="0">
              <a:noAutofit/>
            </a:bodyPr>
            <a:lstStyle/>
            <a:p>
              <a:pPr lvl="0" algn="ctr" defTabSz="1022350">
                <a:lnSpc>
                  <a:spcPct val="90000"/>
                </a:lnSpc>
                <a:spcBef>
                  <a:spcPct val="0"/>
                </a:spcBef>
                <a:spcAft>
                  <a:spcPct val="35000"/>
                </a:spcAft>
                <a:defRPr/>
              </a:pPr>
              <a:r>
                <a:rPr lang="en-US" dirty="0">
                  <a:solidFill>
                    <a:srgbClr val="002060"/>
                  </a:solidFill>
                  <a:latin typeface="Segoe UI" panose="020B0502040204020203" pitchFamily="34" charset="0"/>
                  <a:cs typeface="Segoe UI" panose="020B0502040204020203" pitchFamily="34" charset="0"/>
                </a:rPr>
                <a:t>Investigative Tools (Military Police Investigating)</a:t>
              </a:r>
              <a:endParaRPr kumimoji="0" lang="he-IL" b="0" i="0" u="none" strike="noStrike" kern="1200" cap="none" spc="0" normalizeH="0" baseline="0" noProof="0" dirty="0">
                <a:ln>
                  <a:noFill/>
                </a:ln>
                <a:solidFill>
                  <a:srgbClr val="002060"/>
                </a:solidFill>
                <a:effectLst/>
                <a:uLnTx/>
                <a:uFillTx/>
                <a:latin typeface="Segoe UI" panose="020B0502040204020203" pitchFamily="34" charset="0"/>
                <a:cs typeface="Segoe UI" panose="020B0502040204020203" pitchFamily="34" charset="0"/>
              </a:endParaRPr>
            </a:p>
          </p:txBody>
        </p:sp>
        <p:sp>
          <p:nvSpPr>
            <p:cNvPr id="30" name="צורה חופשית 17"/>
            <p:cNvSpPr/>
            <p:nvPr/>
          </p:nvSpPr>
          <p:spPr>
            <a:xfrm>
              <a:off x="5003072" y="1486840"/>
              <a:ext cx="2980233" cy="576000"/>
            </a:xfrm>
            <a:custGeom>
              <a:avLst/>
              <a:gdLst>
                <a:gd name="connsiteX0" fmla="*/ 0 w 3494525"/>
                <a:gd name="connsiteY0" fmla="*/ 85030 h 850299"/>
                <a:gd name="connsiteX1" fmla="*/ 85030 w 3494525"/>
                <a:gd name="connsiteY1" fmla="*/ 0 h 850299"/>
                <a:gd name="connsiteX2" fmla="*/ 3409495 w 3494525"/>
                <a:gd name="connsiteY2" fmla="*/ 0 h 850299"/>
                <a:gd name="connsiteX3" fmla="*/ 3494525 w 3494525"/>
                <a:gd name="connsiteY3" fmla="*/ 85030 h 850299"/>
                <a:gd name="connsiteX4" fmla="*/ 3494525 w 3494525"/>
                <a:gd name="connsiteY4" fmla="*/ 765269 h 850299"/>
                <a:gd name="connsiteX5" fmla="*/ 3409495 w 3494525"/>
                <a:gd name="connsiteY5" fmla="*/ 850299 h 850299"/>
                <a:gd name="connsiteX6" fmla="*/ 85030 w 3494525"/>
                <a:gd name="connsiteY6" fmla="*/ 850299 h 850299"/>
                <a:gd name="connsiteX7" fmla="*/ 0 w 3494525"/>
                <a:gd name="connsiteY7" fmla="*/ 765269 h 850299"/>
                <a:gd name="connsiteX8" fmla="*/ 0 w 3494525"/>
                <a:gd name="connsiteY8" fmla="*/ 85030 h 85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25" h="850299">
                  <a:moveTo>
                    <a:pt x="0" y="85030"/>
                  </a:moveTo>
                  <a:cubicBezTo>
                    <a:pt x="0" y="38069"/>
                    <a:pt x="38069" y="0"/>
                    <a:pt x="85030" y="0"/>
                  </a:cubicBezTo>
                  <a:lnTo>
                    <a:pt x="3409495" y="0"/>
                  </a:lnTo>
                  <a:cubicBezTo>
                    <a:pt x="3456456" y="0"/>
                    <a:pt x="3494525" y="38069"/>
                    <a:pt x="3494525" y="85030"/>
                  </a:cubicBezTo>
                  <a:lnTo>
                    <a:pt x="3494525" y="765269"/>
                  </a:lnTo>
                  <a:cubicBezTo>
                    <a:pt x="3494525" y="812230"/>
                    <a:pt x="3456456" y="850299"/>
                    <a:pt x="3409495" y="850299"/>
                  </a:cubicBezTo>
                  <a:lnTo>
                    <a:pt x="85030" y="850299"/>
                  </a:lnTo>
                  <a:cubicBezTo>
                    <a:pt x="38069" y="850299"/>
                    <a:pt x="0" y="812230"/>
                    <a:pt x="0" y="765269"/>
                  </a:cubicBezTo>
                  <a:lnTo>
                    <a:pt x="0" y="85030"/>
                  </a:lnTo>
                  <a:close/>
                </a:path>
              </a:pathLst>
            </a:custGeom>
            <a:scene3d>
              <a:camera prst="orthographicFront"/>
              <a:lightRig rig="flat" dir="t"/>
            </a:scene3d>
            <a:sp3d prstMaterial="plastic">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3324" tIns="68719" rIns="83324" bIns="68719" numCol="1" spcCol="1270" anchor="ctr" anchorCtr="0">
              <a:noAutofit/>
            </a:bodyPr>
            <a:lstStyle/>
            <a:p>
              <a:pPr lvl="0" algn="ctr" defTabSz="1022350">
                <a:lnSpc>
                  <a:spcPct val="90000"/>
                </a:lnSpc>
                <a:spcBef>
                  <a:spcPct val="0"/>
                </a:spcBef>
                <a:spcAft>
                  <a:spcPct val="35000"/>
                </a:spcAft>
                <a:defRPr/>
              </a:pPr>
              <a:r>
                <a:rPr lang="en-US" sz="2000" dirty="0">
                  <a:solidFill>
                    <a:srgbClr val="002060"/>
                  </a:solidFill>
                  <a:latin typeface="Segoe UI" panose="020B0502040204020203" pitchFamily="34" charset="0"/>
                  <a:cs typeface="Segoe UI" panose="020B0502040204020203" pitchFamily="34" charset="0"/>
                </a:rPr>
                <a:t>Commanding Tool (Commanders)</a:t>
              </a:r>
              <a:endParaRPr kumimoji="0" lang="he-IL" sz="2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grpSp>
    </p:spTree>
    <p:extLst>
      <p:ext uri="{BB962C8B-B14F-4D97-AF65-F5344CB8AC3E}">
        <p14:creationId xmlns:p14="http://schemas.microsoft.com/office/powerpoint/2010/main" xmlns="" val="3653626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B1BE322-D4E1-4930-AB51-C0DF350E94DC}"/>
              </a:ext>
            </a:extLst>
          </p:cNvPr>
          <p:cNvSpPr>
            <a:spLocks noGrp="1"/>
          </p:cNvSpPr>
          <p:nvPr>
            <p:ph type="title"/>
          </p:nvPr>
        </p:nvSpPr>
        <p:spPr>
          <a:xfrm>
            <a:off x="101065" y="2372829"/>
            <a:ext cx="8941870" cy="1325563"/>
          </a:xfrm>
          <a:ln>
            <a:solidFill>
              <a:schemeClr val="bg1"/>
            </a:solidFill>
          </a:ln>
        </p:spPr>
        <p:txBody>
          <a:bodyPr/>
          <a:lstStyle/>
          <a:p>
            <a:r>
              <a:rPr lang="en-US" dirty="0" smtClean="0"/>
              <a:t>“Operational Promoter"</a:t>
            </a:r>
            <a:endParaRPr lang="en-US" dirty="0"/>
          </a:p>
        </p:txBody>
      </p:sp>
      <p:sp>
        <p:nvSpPr>
          <p:cNvPr id="3" name="Slide Number Placeholder 2">
            <a:extLst>
              <a:ext uri="{FF2B5EF4-FFF2-40B4-BE49-F238E27FC236}">
                <a16:creationId xmlns:a16="http://schemas.microsoft.com/office/drawing/2014/main" xmlns="" id="{99FF7CD1-3728-44A4-94B5-8A526E54CC02}"/>
              </a:ext>
            </a:extLst>
          </p:cNvPr>
          <p:cNvSpPr>
            <a:spLocks noGrp="1"/>
          </p:cNvSpPr>
          <p:nvPr>
            <p:ph type="sldNum" sz="quarter" idx="12"/>
          </p:nvPr>
        </p:nvSpPr>
        <p:spPr/>
        <p:txBody>
          <a:bodyPr vert="horz" lIns="91440" tIns="45720" rIns="91440" bIns="45720" rtlCol="0" anchor="ctr"/>
          <a:lstStyle/>
          <a:p>
            <a:fld id="{ABDC557D-500D-45E0-BB0A-D9BE39463DDD}" type="slidenum">
              <a:rPr lang="en-US" sz="1800">
                <a:solidFill>
                  <a:schemeClr val="tx1"/>
                </a:solidFill>
              </a:rPr>
              <a:pPr/>
              <a:t>12</a:t>
            </a:fld>
            <a:endParaRPr lang="en-US" sz="1800" dirty="0">
              <a:solidFill>
                <a:schemeClr val="tx1"/>
              </a:solidFill>
            </a:endParaRPr>
          </a:p>
        </p:txBody>
      </p:sp>
    </p:spTree>
    <p:extLst>
      <p:ext uri="{BB962C8B-B14F-4D97-AF65-F5344CB8AC3E}">
        <p14:creationId xmlns:p14="http://schemas.microsoft.com/office/powerpoint/2010/main" xmlns="" val="4023457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vert="horz" lIns="91440" tIns="45720" rIns="91440" bIns="45720"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fld id="{ABDC557D-500D-45E0-BB0A-D9BE39463DDD}" type="slidenum">
              <a:rPr kumimoji="0" lang="en-US" sz="1800" b="0" i="0" u="none" strike="noStrike" kern="1200" cap="none" spc="0" normalizeH="0" baseline="0" noProof="0">
                <a:ln>
                  <a:noFill/>
                </a:ln>
                <a:solidFill>
                  <a:prstClr val="black"/>
                </a:solidFill>
                <a:effectLst/>
                <a:uLnTx/>
                <a:uFillTx/>
                <a:latin typeface="Calibri"/>
                <a:ea typeface="+mn-ea"/>
                <a:cs typeface="Segoe UI Semilight"/>
              </a:rPr>
              <a:pPr marL="0" marR="0" lvl="0" indent="0" algn="r" defTabSz="914400" rtl="1"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dirty="0">
              <a:ln>
                <a:noFill/>
              </a:ln>
              <a:solidFill>
                <a:prstClr val="black"/>
              </a:solidFill>
              <a:effectLst/>
              <a:uLnTx/>
              <a:uFillTx/>
              <a:latin typeface="Calibri"/>
              <a:ea typeface="+mn-ea"/>
              <a:cs typeface="Segoe UI Semilight"/>
            </a:endParaRPr>
          </a:p>
        </p:txBody>
      </p:sp>
      <p:pic>
        <p:nvPicPr>
          <p:cNvPr id="4" name="Picture 1" descr="http://www.gal-ed.co.il/gpoalim/View_files/Nofel_Pic/022463/M_NP_022463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4557" y="1452730"/>
            <a:ext cx="2706677" cy="3477298"/>
          </a:xfrm>
          <a:prstGeom prst="rect">
            <a:avLst/>
          </a:prstGeom>
          <a:ln w="12700">
            <a:solidFill>
              <a:srgbClr val="0070C0"/>
            </a:solidFill>
          </a:ln>
          <a:extLst>
            <a:ext uri="{909E8E84-426E-40DD-AFC4-6F175D3DCCD1}">
              <a14:hiddenFill xmlns:a14="http://schemas.microsoft.com/office/drawing/2010/main" xmlns="">
                <a:solidFill>
                  <a:srgbClr val="FFFFFF"/>
                </a:solidFill>
              </a14:hiddenFill>
            </a:ext>
          </a:extLst>
        </p:spPr>
      </p:pic>
      <p:pic>
        <p:nvPicPr>
          <p:cNvPr id="1026" name="Picture 2" descr="https://fastly.4sqi.net/img/general/width960/9787330_dn0nkpDsrviby5Xf1qvbY1qeg7FTYzdZvYalmKaeybM.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93207" y="1452732"/>
            <a:ext cx="4636394" cy="3477296"/>
          </a:xfrm>
          <a:prstGeom prst="rect">
            <a:avLst/>
          </a:prstGeom>
          <a:ln w="12700">
            <a:solidFill>
              <a:srgbClr val="0070C0"/>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5232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3235A581-CE67-43D4-AD70-5C2C03E77F6B}"/>
              </a:ext>
            </a:extLst>
          </p:cNvPr>
          <p:cNvSpPr>
            <a:spLocks noGrp="1"/>
          </p:cNvSpPr>
          <p:nvPr>
            <p:ph idx="1"/>
          </p:nvPr>
        </p:nvSpPr>
        <p:spPr>
          <a:xfrm>
            <a:off x="335230" y="1018904"/>
            <a:ext cx="8473540" cy="4148058"/>
          </a:xfrm>
          <a:ln>
            <a:solidFill>
              <a:schemeClr val="accent1"/>
            </a:solidFill>
          </a:ln>
        </p:spPr>
        <p:txBody>
          <a:bodyPr vert="horz" lIns="91440" tIns="45720" rIns="91440" bIns="45720" rtlCol="0" anchor="ctr">
            <a:noAutofit/>
          </a:bodyPr>
          <a:lstStyle/>
          <a:p>
            <a:pPr marL="0" indent="0" algn="just" rtl="0">
              <a:buNone/>
            </a:pPr>
            <a:r>
              <a:rPr lang="en-US" sz="2400" dirty="0" smtClean="0">
                <a:ln>
                  <a:solidFill>
                    <a:schemeClr val="tx2"/>
                  </a:solidFill>
                </a:ln>
                <a:latin typeface="+mj-lt"/>
                <a:ea typeface="+mj-ea"/>
                <a:cs typeface="+mj-cs"/>
              </a:rPr>
              <a:t>“ We </a:t>
            </a:r>
            <a:r>
              <a:rPr lang="en-US" sz="2400" dirty="0">
                <a:ln>
                  <a:solidFill>
                    <a:schemeClr val="tx2"/>
                  </a:solidFill>
                </a:ln>
                <a:latin typeface="+mj-lt"/>
                <a:ea typeface="+mj-ea"/>
                <a:cs typeface="+mj-cs"/>
              </a:rPr>
              <a:t>must not study the actions of security forces in combat situations that pose a real risk to their lives and well-being in a way that is not related to the specific situation in which they </a:t>
            </a:r>
            <a:r>
              <a:rPr lang="en-US" sz="2400" dirty="0" smtClean="0">
                <a:ln>
                  <a:solidFill>
                    <a:schemeClr val="tx2"/>
                  </a:solidFill>
                </a:ln>
                <a:latin typeface="+mj-lt"/>
                <a:ea typeface="+mj-ea"/>
                <a:cs typeface="+mj-cs"/>
              </a:rPr>
              <a:t>acted </a:t>
            </a:r>
            <a:r>
              <a:rPr lang="he-IL" sz="2400" dirty="0" smtClean="0">
                <a:ln>
                  <a:solidFill>
                    <a:schemeClr val="tx2"/>
                  </a:solidFill>
                </a:ln>
                <a:latin typeface="+mj-lt"/>
                <a:ea typeface="+mj-ea"/>
                <a:cs typeface="+mj-cs"/>
              </a:rPr>
              <a:t>[...]</a:t>
            </a:r>
            <a:endParaRPr lang="he-IL" sz="2400" dirty="0">
              <a:ln>
                <a:solidFill>
                  <a:schemeClr val="tx2"/>
                </a:solidFill>
              </a:ln>
              <a:latin typeface="+mj-lt"/>
              <a:ea typeface="+mj-ea"/>
              <a:cs typeface="+mj-cs"/>
            </a:endParaRPr>
          </a:p>
          <a:p>
            <a:pPr marL="0" indent="0" algn="just" rtl="0">
              <a:buNone/>
            </a:pPr>
            <a:r>
              <a:rPr lang="en-US" sz="2400" dirty="0">
                <a:ln>
                  <a:solidFill>
                    <a:schemeClr val="tx2"/>
                  </a:solidFill>
                </a:ln>
                <a:latin typeface="+mj-lt"/>
                <a:ea typeface="+mj-ea"/>
                <a:cs typeface="+mj-cs"/>
              </a:rPr>
              <a:t>This court has often ruled that </a:t>
            </a:r>
            <a:r>
              <a:rPr lang="en-US" sz="2400" dirty="0" smtClean="0">
                <a:ln>
                  <a:solidFill>
                    <a:schemeClr val="tx2"/>
                  </a:solidFill>
                </a:ln>
                <a:latin typeface="+mj-lt"/>
                <a:ea typeface="+mj-ea"/>
                <a:cs typeface="+mj-cs"/>
              </a:rPr>
              <a:t>a ‘</a:t>
            </a:r>
            <a:r>
              <a:rPr lang="en-US" sz="2400" dirty="0" smtClean="0">
                <a:ln>
                  <a:solidFill>
                    <a:schemeClr val="tx2"/>
                  </a:solidFill>
                </a:ln>
                <a:solidFill>
                  <a:srgbClr val="FF0000"/>
                </a:solidFill>
                <a:latin typeface="+mj-lt"/>
                <a:ea typeface="+mj-ea"/>
                <a:cs typeface="+mj-cs"/>
              </a:rPr>
              <a:t>margin </a:t>
            </a:r>
            <a:r>
              <a:rPr lang="en-US" sz="2400" dirty="0">
                <a:ln>
                  <a:solidFill>
                    <a:schemeClr val="tx2"/>
                  </a:solidFill>
                </a:ln>
                <a:solidFill>
                  <a:srgbClr val="FF0000"/>
                </a:solidFill>
                <a:latin typeface="+mj-lt"/>
                <a:ea typeface="+mj-ea"/>
                <a:cs typeface="+mj-cs"/>
              </a:rPr>
              <a:t>of </a:t>
            </a:r>
            <a:r>
              <a:rPr lang="en-US" sz="2400" dirty="0" smtClean="0">
                <a:ln>
                  <a:solidFill>
                    <a:schemeClr val="tx2"/>
                  </a:solidFill>
                </a:ln>
                <a:solidFill>
                  <a:srgbClr val="FF0000"/>
                </a:solidFill>
                <a:latin typeface="+mj-lt"/>
                <a:ea typeface="+mj-ea"/>
                <a:cs typeface="+mj-cs"/>
              </a:rPr>
              <a:t>error</a:t>
            </a:r>
            <a:r>
              <a:rPr lang="en-US" sz="2400" dirty="0" smtClean="0">
                <a:ln>
                  <a:solidFill>
                    <a:schemeClr val="tx2"/>
                  </a:solidFill>
                </a:ln>
                <a:latin typeface="+mj-lt"/>
                <a:ea typeface="+mj-ea"/>
                <a:cs typeface="+mj-cs"/>
              </a:rPr>
              <a:t>’</a:t>
            </a:r>
            <a:r>
              <a:rPr lang="en-US" sz="2400" dirty="0" smtClean="0">
                <a:ln>
                  <a:solidFill>
                    <a:schemeClr val="tx2"/>
                  </a:solidFill>
                </a:ln>
                <a:solidFill>
                  <a:srgbClr val="FF0000"/>
                </a:solidFill>
                <a:latin typeface="+mj-lt"/>
                <a:ea typeface="+mj-ea"/>
                <a:cs typeface="+mj-cs"/>
              </a:rPr>
              <a:t> </a:t>
            </a:r>
            <a:r>
              <a:rPr lang="en-US" sz="2400" dirty="0">
                <a:ln>
                  <a:solidFill>
                    <a:schemeClr val="tx2"/>
                  </a:solidFill>
                </a:ln>
                <a:solidFill>
                  <a:srgbClr val="FF0000"/>
                </a:solidFill>
                <a:latin typeface="+mj-lt"/>
                <a:ea typeface="+mj-ea"/>
                <a:cs typeface="+mj-cs"/>
              </a:rPr>
              <a:t>should be left to police and soldiers </a:t>
            </a:r>
            <a:r>
              <a:rPr lang="en-US" sz="2400" dirty="0">
                <a:ln>
                  <a:solidFill>
                    <a:schemeClr val="tx2"/>
                  </a:solidFill>
                </a:ln>
                <a:latin typeface="+mj-lt"/>
                <a:ea typeface="+mj-ea"/>
                <a:cs typeface="+mj-cs"/>
              </a:rPr>
              <a:t>operating in a combat or operational environment. The reason for this position is </a:t>
            </a:r>
            <a:r>
              <a:rPr lang="en-US" sz="2400" dirty="0" smtClean="0">
                <a:ln>
                  <a:solidFill>
                    <a:schemeClr val="tx2"/>
                  </a:solidFill>
                </a:ln>
                <a:latin typeface="+mj-lt"/>
                <a:ea typeface="+mj-ea"/>
                <a:cs typeface="+mj-cs"/>
              </a:rPr>
              <a:t>the understanding that </a:t>
            </a:r>
            <a:r>
              <a:rPr lang="en-US" sz="2400" dirty="0" smtClean="0">
                <a:ln>
                  <a:solidFill>
                    <a:schemeClr val="tx2"/>
                  </a:solidFill>
                </a:ln>
                <a:solidFill>
                  <a:srgbClr val="FF0000"/>
                </a:solidFill>
                <a:latin typeface="+mj-lt"/>
                <a:ea typeface="+mj-ea"/>
                <a:cs typeface="+mj-cs"/>
              </a:rPr>
              <a:t>‘it </a:t>
            </a:r>
            <a:r>
              <a:rPr lang="en-US" sz="2400" dirty="0">
                <a:ln>
                  <a:solidFill>
                    <a:schemeClr val="tx2"/>
                  </a:solidFill>
                </a:ln>
                <a:solidFill>
                  <a:srgbClr val="FF0000"/>
                </a:solidFill>
                <a:latin typeface="+mj-lt"/>
                <a:ea typeface="+mj-ea"/>
                <a:cs typeface="+mj-cs"/>
              </a:rPr>
              <a:t>is appropriate to leave soldiers with a reasonable margin of error which may be due to the conditions of the place, area and time which constitute the basis of the contested operational event and require a prompt decision and lack of legal advice on what is permitted and prohibited at that </a:t>
            </a:r>
            <a:r>
              <a:rPr lang="en-US" sz="2400" dirty="0" smtClean="0">
                <a:ln>
                  <a:solidFill>
                    <a:schemeClr val="tx2"/>
                  </a:solidFill>
                </a:ln>
                <a:solidFill>
                  <a:srgbClr val="FF0000"/>
                </a:solidFill>
                <a:latin typeface="+mj-lt"/>
                <a:ea typeface="+mj-ea"/>
                <a:cs typeface="+mj-cs"/>
              </a:rPr>
              <a:t>point</a:t>
            </a:r>
            <a:r>
              <a:rPr lang="en-US" sz="2400" dirty="0" smtClean="0">
                <a:ln>
                  <a:solidFill>
                    <a:schemeClr val="tx2"/>
                  </a:solidFill>
                </a:ln>
                <a:latin typeface="+mj-lt"/>
                <a:ea typeface="+mj-ea"/>
                <a:cs typeface="+mj-cs"/>
              </a:rPr>
              <a:t>’.</a:t>
            </a:r>
            <a:r>
              <a:rPr lang="en-US" sz="2400" dirty="0" smtClean="0">
                <a:ln>
                  <a:solidFill>
                    <a:schemeClr val="tx2"/>
                  </a:solidFill>
                </a:ln>
                <a:solidFill>
                  <a:srgbClr val="FF0000"/>
                </a:solidFill>
                <a:latin typeface="+mj-lt"/>
                <a:ea typeface="+mj-ea"/>
                <a:cs typeface="+mj-cs"/>
              </a:rPr>
              <a:t> </a:t>
            </a:r>
            <a:r>
              <a:rPr lang="en-US" sz="2400" dirty="0" smtClean="0">
                <a:ln>
                  <a:solidFill>
                    <a:schemeClr val="tx2"/>
                  </a:solidFill>
                </a:ln>
                <a:latin typeface="+mj-lt"/>
                <a:ea typeface="+mj-ea"/>
                <a:cs typeface="+mj-cs"/>
              </a:rPr>
              <a:t>“</a:t>
            </a:r>
            <a:endParaRPr lang="en-US" sz="2400" dirty="0">
              <a:ln>
                <a:solidFill>
                  <a:schemeClr val="tx2"/>
                </a:solidFill>
              </a:ln>
              <a:latin typeface="+mj-lt"/>
              <a:ea typeface="+mj-ea"/>
              <a:cs typeface="+mj-cs"/>
            </a:endParaRPr>
          </a:p>
        </p:txBody>
      </p:sp>
      <p:sp>
        <p:nvSpPr>
          <p:cNvPr id="5" name="Slide Number Placeholder 4">
            <a:extLst>
              <a:ext uri="{FF2B5EF4-FFF2-40B4-BE49-F238E27FC236}">
                <a16:creationId xmlns:a16="http://schemas.microsoft.com/office/drawing/2014/main" xmlns="" id="{5FED1F9A-7743-4640-A82E-8B3E43919B10}"/>
              </a:ext>
            </a:extLst>
          </p:cNvPr>
          <p:cNvSpPr>
            <a:spLocks noGrp="1"/>
          </p:cNvSpPr>
          <p:nvPr>
            <p:ph type="sldNum" sz="quarter" idx="11"/>
          </p:nvPr>
        </p:nvSpPr>
        <p:spPr>
          <a:xfrm>
            <a:off x="6457950" y="6356350"/>
            <a:ext cx="2057400" cy="365125"/>
          </a:xfrm>
        </p:spPr>
        <p:txBody>
          <a:bodyPr vert="horz" lIns="91440" tIns="45720" rIns="91440" bIns="45720" rtlCol="0" anchor="ctr"/>
          <a:lstStyle/>
          <a:p>
            <a:fld id="{575972D9-EBB1-4F7F-9392-98FDD75E9EC6}" type="slidenum">
              <a:rPr lang="en-US" sz="1800">
                <a:solidFill>
                  <a:schemeClr val="tx1"/>
                </a:solidFill>
              </a:rPr>
              <a:pPr/>
              <a:t>14</a:t>
            </a:fld>
            <a:endParaRPr lang="en-US" sz="1800" dirty="0">
              <a:solidFill>
                <a:schemeClr val="tx1"/>
              </a:solidFill>
            </a:endParaRPr>
          </a:p>
        </p:txBody>
      </p:sp>
    </p:spTree>
    <p:extLst>
      <p:ext uri="{BB962C8B-B14F-4D97-AF65-F5344CB8AC3E}">
        <p14:creationId xmlns:p14="http://schemas.microsoft.com/office/powerpoint/2010/main" xmlns="" val="746242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xmlns="" id="{AA112EF0-3CA7-4E95-B96A-AEFA8A5D7E05}"/>
              </a:ext>
            </a:extLst>
          </p:cNvPr>
          <p:cNvSpPr>
            <a:spLocks noGrp="1"/>
          </p:cNvSpPr>
          <p:nvPr>
            <p:ph type="title"/>
          </p:nvPr>
        </p:nvSpPr>
        <p:spPr>
          <a:xfrm>
            <a:off x="101065" y="2314453"/>
            <a:ext cx="8941870" cy="1325563"/>
          </a:xfrm>
        </p:spPr>
        <p:txBody>
          <a:bodyPr/>
          <a:lstStyle/>
          <a:p>
            <a:r>
              <a:rPr lang="en-US" dirty="0"/>
              <a:t>The </a:t>
            </a:r>
            <a:r>
              <a:rPr lang="en-US" dirty="0" smtClean="0"/>
              <a:t>Shooting Incident </a:t>
            </a:r>
            <a:r>
              <a:rPr lang="en-US" dirty="0"/>
              <a:t>in Hebron</a:t>
            </a:r>
            <a:endParaRPr lang="he-IL" dirty="0"/>
          </a:p>
        </p:txBody>
      </p:sp>
      <p:sp>
        <p:nvSpPr>
          <p:cNvPr id="4" name="מציין מיקום של מספר שקופית 3">
            <a:extLst>
              <a:ext uri="{FF2B5EF4-FFF2-40B4-BE49-F238E27FC236}">
                <a16:creationId xmlns:a16="http://schemas.microsoft.com/office/drawing/2014/main" xmlns="" id="{6E36B9D2-4EC3-4F6E-8615-FF3432962571}"/>
              </a:ext>
            </a:extLst>
          </p:cNvPr>
          <p:cNvSpPr>
            <a:spLocks noGrp="1"/>
          </p:cNvSpPr>
          <p:nvPr>
            <p:ph type="sldNum" sz="quarter" idx="11"/>
          </p:nvPr>
        </p:nvSpPr>
        <p:spPr/>
        <p:txBody>
          <a:bodyPr/>
          <a:lstStyle/>
          <a:p>
            <a:fld id="{575972D9-EBB1-4F7F-9392-98FDD75E9EC6}" type="slidenum">
              <a:rPr lang="en-US" smtClean="0"/>
              <a:pPr/>
              <a:t>15</a:t>
            </a:fld>
            <a:endParaRPr lang="en-US"/>
          </a:p>
        </p:txBody>
      </p:sp>
    </p:spTree>
    <p:extLst>
      <p:ext uri="{BB962C8B-B14F-4D97-AF65-F5344CB8AC3E}">
        <p14:creationId xmlns:p14="http://schemas.microsoft.com/office/powerpoint/2010/main" xmlns="" val="2651407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dministrator\Pictures\vlcsnap-2017-02-07-10h14m43s30.png"/>
          <p:cNvPicPr>
            <a:picLocks noChangeAspect="1" noChangeArrowheads="1"/>
          </p:cNvPicPr>
          <p:nvPr/>
        </p:nvPicPr>
        <p:blipFill>
          <a:blip r:embed="rId3" cstate="print"/>
          <a:srcRect/>
          <a:stretch>
            <a:fillRect/>
          </a:stretch>
        </p:blipFill>
        <p:spPr bwMode="auto">
          <a:xfrm>
            <a:off x="2032046" y="1802052"/>
            <a:ext cx="5555262" cy="3124835"/>
          </a:xfrm>
          <a:prstGeom prst="rect">
            <a:avLst/>
          </a:prstGeom>
          <a:noFill/>
        </p:spPr>
      </p:pic>
      <p:sp>
        <p:nvSpPr>
          <p:cNvPr id="3" name="Slide Number Placeholder 2">
            <a:extLst>
              <a:ext uri="{FF2B5EF4-FFF2-40B4-BE49-F238E27FC236}">
                <a16:creationId xmlns:a16="http://schemas.microsoft.com/office/drawing/2014/main" xmlns="" id="{0B0ED55B-1D99-4206-95CA-65DFE954379A}"/>
              </a:ext>
            </a:extLst>
          </p:cNvPr>
          <p:cNvSpPr>
            <a:spLocks noGrp="1"/>
          </p:cNvSpPr>
          <p:nvPr>
            <p:ph type="sldNum" sz="quarter" idx="12"/>
          </p:nvPr>
        </p:nvSpPr>
        <p:spPr/>
        <p:txBody>
          <a:bodyPr/>
          <a:lstStyle/>
          <a:p>
            <a:pPr algn="r" rtl="1"/>
            <a:fld id="{969AC715-037A-4A61-80F5-9938D4975A47}" type="slidenum">
              <a:rPr lang="en-US" smtClean="0"/>
              <a:pPr algn="r" rtl="1"/>
              <a:t>16</a:t>
            </a:fld>
            <a:endParaRPr lang="en-US" dirty="0"/>
          </a:p>
        </p:txBody>
      </p:sp>
      <p:sp>
        <p:nvSpPr>
          <p:cNvPr id="2" name="TextBox 1"/>
          <p:cNvSpPr txBox="1"/>
          <p:nvPr/>
        </p:nvSpPr>
        <p:spPr>
          <a:xfrm>
            <a:off x="2295525" y="1828165"/>
            <a:ext cx="1333500" cy="230832"/>
          </a:xfrm>
          <a:prstGeom prst="rect">
            <a:avLst/>
          </a:prstGeom>
          <a:solidFill>
            <a:schemeClr val="tx1"/>
          </a:solidFill>
        </p:spPr>
        <p:txBody>
          <a:bodyPr wrap="square" rtlCol="1">
            <a:spAutoFit/>
          </a:bodyPr>
          <a:lstStyle/>
          <a:p>
            <a:r>
              <a:rPr lang="en-US" sz="900" dirty="0">
                <a:solidFill>
                  <a:schemeClr val="bg1"/>
                </a:solidFill>
              </a:rPr>
              <a:t>The shooter soldier</a:t>
            </a:r>
            <a:endParaRPr lang="he-IL" sz="900" dirty="0">
              <a:solidFill>
                <a:schemeClr val="bg1"/>
              </a:solidFill>
            </a:endParaRPr>
          </a:p>
        </p:txBody>
      </p:sp>
      <p:sp>
        <p:nvSpPr>
          <p:cNvPr id="5" name="TextBox 4"/>
          <p:cNvSpPr txBox="1"/>
          <p:nvPr/>
        </p:nvSpPr>
        <p:spPr>
          <a:xfrm>
            <a:off x="2295525" y="2023428"/>
            <a:ext cx="1824038" cy="200055"/>
          </a:xfrm>
          <a:prstGeom prst="rect">
            <a:avLst/>
          </a:prstGeom>
          <a:solidFill>
            <a:schemeClr val="tx1"/>
          </a:solidFill>
        </p:spPr>
        <p:txBody>
          <a:bodyPr wrap="square" rtlCol="1">
            <a:spAutoFit/>
          </a:bodyPr>
          <a:lstStyle/>
          <a:p>
            <a:r>
              <a:rPr lang="en-US" sz="700" dirty="0">
                <a:solidFill>
                  <a:schemeClr val="bg1"/>
                </a:solidFill>
              </a:rPr>
              <a:t>The soldier who receives the helmet</a:t>
            </a:r>
            <a:endParaRPr lang="he-IL" sz="700" dirty="0">
              <a:solidFill>
                <a:schemeClr val="bg1"/>
              </a:solidFill>
            </a:endParaRPr>
          </a:p>
        </p:txBody>
      </p:sp>
      <p:sp>
        <p:nvSpPr>
          <p:cNvPr id="7" name="TextBox 6"/>
          <p:cNvSpPr txBox="1"/>
          <p:nvPr/>
        </p:nvSpPr>
        <p:spPr>
          <a:xfrm>
            <a:off x="2295525" y="2169621"/>
            <a:ext cx="1824038" cy="200055"/>
          </a:xfrm>
          <a:prstGeom prst="rect">
            <a:avLst/>
          </a:prstGeom>
          <a:solidFill>
            <a:schemeClr val="tx1"/>
          </a:solidFill>
        </p:spPr>
        <p:txBody>
          <a:bodyPr wrap="square" rtlCol="1">
            <a:spAutoFit/>
          </a:bodyPr>
          <a:lstStyle/>
          <a:p>
            <a:r>
              <a:rPr lang="en-US" sz="700" dirty="0">
                <a:solidFill>
                  <a:schemeClr val="bg1"/>
                </a:solidFill>
              </a:rPr>
              <a:t>Black T Shirt</a:t>
            </a:r>
            <a:endParaRPr lang="he-IL" sz="700" dirty="0">
              <a:solidFill>
                <a:schemeClr val="bg1"/>
              </a:solidFill>
            </a:endParaRPr>
          </a:p>
        </p:txBody>
      </p:sp>
      <p:sp>
        <p:nvSpPr>
          <p:cNvPr id="9" name="TextBox 8"/>
          <p:cNvSpPr txBox="1"/>
          <p:nvPr/>
        </p:nvSpPr>
        <p:spPr>
          <a:xfrm>
            <a:off x="2295525" y="2305964"/>
            <a:ext cx="1824038" cy="200055"/>
          </a:xfrm>
          <a:prstGeom prst="rect">
            <a:avLst/>
          </a:prstGeom>
          <a:solidFill>
            <a:schemeClr val="tx1"/>
          </a:solidFill>
        </p:spPr>
        <p:txBody>
          <a:bodyPr wrap="square" rtlCol="1">
            <a:spAutoFit/>
          </a:bodyPr>
          <a:lstStyle/>
          <a:p>
            <a:r>
              <a:rPr lang="en-US" sz="700" dirty="0">
                <a:solidFill>
                  <a:schemeClr val="bg1"/>
                </a:solidFill>
              </a:rPr>
              <a:t>Platoon </a:t>
            </a:r>
            <a:r>
              <a:rPr lang="en-US" sz="700" dirty="0" smtClean="0">
                <a:solidFill>
                  <a:schemeClr val="bg1"/>
                </a:solidFill>
              </a:rPr>
              <a:t>Commander</a:t>
            </a:r>
            <a:endParaRPr lang="he-IL" sz="700" dirty="0">
              <a:solidFill>
                <a:schemeClr val="bg1"/>
              </a:solidFill>
            </a:endParaRPr>
          </a:p>
        </p:txBody>
      </p:sp>
      <p:sp>
        <p:nvSpPr>
          <p:cNvPr id="10" name="TextBox 9"/>
          <p:cNvSpPr txBox="1"/>
          <p:nvPr/>
        </p:nvSpPr>
        <p:spPr>
          <a:xfrm>
            <a:off x="2282191" y="2444859"/>
            <a:ext cx="1824038" cy="200055"/>
          </a:xfrm>
          <a:prstGeom prst="rect">
            <a:avLst/>
          </a:prstGeom>
          <a:solidFill>
            <a:schemeClr val="tx1"/>
          </a:solidFill>
        </p:spPr>
        <p:txBody>
          <a:bodyPr wrap="square" rtlCol="1">
            <a:spAutoFit/>
          </a:bodyPr>
          <a:lstStyle/>
          <a:p>
            <a:r>
              <a:rPr lang="en-US" sz="700" dirty="0" smtClean="0">
                <a:solidFill>
                  <a:schemeClr val="bg1"/>
                </a:solidFill>
              </a:rPr>
              <a:t>First </a:t>
            </a:r>
            <a:r>
              <a:rPr lang="en-US" sz="700" dirty="0">
                <a:solidFill>
                  <a:schemeClr val="bg1"/>
                </a:solidFill>
              </a:rPr>
              <a:t>S</a:t>
            </a:r>
            <a:r>
              <a:rPr lang="en-US" sz="700" dirty="0" smtClean="0">
                <a:solidFill>
                  <a:schemeClr val="bg1"/>
                </a:solidFill>
              </a:rPr>
              <a:t>ergeant</a:t>
            </a:r>
            <a:endParaRPr lang="he-IL" sz="700" dirty="0">
              <a:solidFill>
                <a:schemeClr val="bg1"/>
              </a:solidFill>
            </a:endParaRPr>
          </a:p>
        </p:txBody>
      </p:sp>
    </p:spTree>
    <p:extLst>
      <p:ext uri="{BB962C8B-B14F-4D97-AF65-F5344CB8AC3E}">
        <p14:creationId xmlns:p14="http://schemas.microsoft.com/office/powerpoint/2010/main" xmlns="" val="31713737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2586086-A044-401C-8132-E8C887C1DB26}"/>
              </a:ext>
            </a:extLst>
          </p:cNvPr>
          <p:cNvSpPr>
            <a:spLocks noGrp="1"/>
          </p:cNvSpPr>
          <p:nvPr>
            <p:ph type="sldNum" sz="quarter" idx="12"/>
          </p:nvPr>
        </p:nvSpPr>
        <p:spPr/>
        <p:txBody>
          <a:bodyPr/>
          <a:lstStyle/>
          <a:p>
            <a:pPr algn="r" rtl="1"/>
            <a:fld id="{969AC715-037A-4A61-80F5-9938D4975A47}" type="slidenum">
              <a:rPr lang="en-US" smtClean="0"/>
              <a:pPr algn="r" rtl="1"/>
              <a:t>17</a:t>
            </a:fld>
            <a:endParaRPr lang="en-US" dirty="0"/>
          </a:p>
        </p:txBody>
      </p:sp>
    </p:spTree>
    <p:extLst>
      <p:ext uri="{BB962C8B-B14F-4D97-AF65-F5344CB8AC3E}">
        <p14:creationId xmlns:p14="http://schemas.microsoft.com/office/powerpoint/2010/main" xmlns="" val="29710333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5943" y="1319350"/>
            <a:ext cx="8725987" cy="3984170"/>
          </a:xfrm>
          <a:ln>
            <a:solidFill>
              <a:schemeClr val="accent1"/>
            </a:solidFill>
          </a:ln>
        </p:spPr>
        <p:txBody>
          <a:bodyPr vert="horz" lIns="91440" tIns="45720" rIns="91440" bIns="45720" rtlCol="0" anchor="ctr">
            <a:noAutofit/>
          </a:bodyPr>
          <a:lstStyle/>
          <a:p>
            <a:pPr marL="0" indent="0" algn="just" rtl="0">
              <a:buNone/>
            </a:pPr>
            <a:r>
              <a:rPr lang="en-US" sz="2400" dirty="0" smtClean="0">
                <a:ln>
                  <a:solidFill>
                    <a:schemeClr val="tx2"/>
                  </a:solidFill>
                </a:ln>
                <a:latin typeface="+mj-lt"/>
                <a:ea typeface="+mj-ea"/>
                <a:cs typeface="+mj-cs"/>
              </a:rPr>
              <a:t>“</a:t>
            </a:r>
            <a:r>
              <a:rPr lang="en-US" sz="2400" dirty="0" smtClean="0">
                <a:ln>
                  <a:solidFill>
                    <a:schemeClr val="tx2"/>
                  </a:solidFill>
                </a:ln>
                <a:solidFill>
                  <a:srgbClr val="FF0000"/>
                </a:solidFill>
                <a:latin typeface="+mj-lt"/>
                <a:ea typeface="+mj-ea"/>
                <a:cs typeface="+mj-cs"/>
              </a:rPr>
              <a:t>The </a:t>
            </a:r>
            <a:r>
              <a:rPr lang="en-US" sz="2400" dirty="0">
                <a:ln>
                  <a:solidFill>
                    <a:schemeClr val="tx2"/>
                  </a:solidFill>
                </a:ln>
                <a:solidFill>
                  <a:srgbClr val="FF0000"/>
                </a:solidFill>
                <a:latin typeface="+mj-lt"/>
                <a:ea typeface="+mj-ea"/>
                <a:cs typeface="+mj-cs"/>
              </a:rPr>
              <a:t>reason for the shooting was not </a:t>
            </a:r>
            <a:r>
              <a:rPr lang="en-US" sz="2400" dirty="0" smtClean="0">
                <a:ln>
                  <a:solidFill>
                    <a:schemeClr val="tx2"/>
                  </a:solidFill>
                </a:ln>
                <a:solidFill>
                  <a:srgbClr val="FF0000"/>
                </a:solidFill>
                <a:latin typeface="+mj-lt"/>
                <a:ea typeface="+mj-ea"/>
                <a:cs typeface="+mj-cs"/>
              </a:rPr>
              <a:t>any sense of </a:t>
            </a:r>
            <a:r>
              <a:rPr lang="en-US" sz="2400" dirty="0">
                <a:ln>
                  <a:solidFill>
                    <a:schemeClr val="tx2"/>
                  </a:solidFill>
                </a:ln>
                <a:solidFill>
                  <a:srgbClr val="FF0000"/>
                </a:solidFill>
                <a:latin typeface="+mj-lt"/>
                <a:ea typeface="+mj-ea"/>
                <a:cs typeface="+mj-cs"/>
              </a:rPr>
              <a:t>danger </a:t>
            </a:r>
            <a:r>
              <a:rPr lang="en-US" sz="2400" dirty="0" smtClean="0">
                <a:ln>
                  <a:solidFill>
                    <a:schemeClr val="tx2"/>
                  </a:solidFill>
                </a:ln>
                <a:solidFill>
                  <a:srgbClr val="FF0000"/>
                </a:solidFill>
                <a:latin typeface="+mj-lt"/>
                <a:ea typeface="+mj-ea"/>
                <a:cs typeface="+mj-cs"/>
              </a:rPr>
              <a:t>felt by </a:t>
            </a:r>
            <a:r>
              <a:rPr lang="en-US" sz="2400" dirty="0">
                <a:ln>
                  <a:solidFill>
                    <a:schemeClr val="tx2"/>
                  </a:solidFill>
                </a:ln>
                <a:solidFill>
                  <a:srgbClr val="FF0000"/>
                </a:solidFill>
                <a:latin typeface="+mj-lt"/>
                <a:ea typeface="+mj-ea"/>
                <a:cs typeface="+mj-cs"/>
              </a:rPr>
              <a:t>the defendant</a:t>
            </a:r>
            <a:r>
              <a:rPr lang="en-US" sz="2400" dirty="0">
                <a:ln>
                  <a:solidFill>
                    <a:schemeClr val="tx2"/>
                  </a:solidFill>
                </a:ln>
                <a:latin typeface="+mj-lt"/>
                <a:ea typeface="+mj-ea"/>
                <a:cs typeface="+mj-cs"/>
              </a:rPr>
              <a:t>, but the explanation that he immediately gave at the end of the shooting </a:t>
            </a:r>
            <a:r>
              <a:rPr lang="en-US" sz="2400" dirty="0" smtClean="0">
                <a:ln>
                  <a:solidFill>
                    <a:schemeClr val="tx2"/>
                  </a:solidFill>
                </a:ln>
                <a:latin typeface="+mj-lt"/>
                <a:ea typeface="+mj-ea"/>
                <a:cs typeface="+mj-cs"/>
              </a:rPr>
              <a:t>– ‘because </a:t>
            </a:r>
            <a:r>
              <a:rPr lang="en-US" sz="2400" dirty="0">
                <a:ln>
                  <a:solidFill>
                    <a:schemeClr val="tx2"/>
                  </a:solidFill>
                </a:ln>
                <a:latin typeface="+mj-lt"/>
                <a:ea typeface="+mj-ea"/>
                <a:cs typeface="+mj-cs"/>
              </a:rPr>
              <a:t>the </a:t>
            </a:r>
            <a:r>
              <a:rPr lang="en-US" sz="2400" dirty="0" smtClean="0">
                <a:ln>
                  <a:solidFill>
                    <a:schemeClr val="tx2"/>
                  </a:solidFill>
                </a:ln>
                <a:latin typeface="+mj-lt"/>
                <a:ea typeface="+mj-ea"/>
                <a:cs typeface="+mj-cs"/>
              </a:rPr>
              <a:t>terrorist deserved to die’ </a:t>
            </a:r>
            <a:r>
              <a:rPr lang="en-US" sz="2400" dirty="0">
                <a:ln>
                  <a:solidFill>
                    <a:schemeClr val="tx2"/>
                  </a:solidFill>
                </a:ln>
                <a:latin typeface="+mj-lt"/>
                <a:ea typeface="+mj-ea"/>
                <a:cs typeface="+mj-cs"/>
              </a:rPr>
              <a:t>... </a:t>
            </a:r>
            <a:r>
              <a:rPr lang="en-US" sz="2400" dirty="0" smtClean="0">
                <a:ln>
                  <a:solidFill>
                    <a:schemeClr val="tx2"/>
                  </a:solidFill>
                </a:ln>
                <a:latin typeface="+mj-lt"/>
                <a:ea typeface="+mj-ea"/>
                <a:cs typeface="+mj-cs"/>
              </a:rPr>
              <a:t>“.</a:t>
            </a:r>
            <a:endParaRPr lang="he-IL" sz="200" dirty="0">
              <a:ln>
                <a:solidFill>
                  <a:schemeClr val="tx2"/>
                </a:solidFill>
              </a:ln>
              <a:latin typeface="+mj-lt"/>
              <a:ea typeface="+mj-ea"/>
              <a:cs typeface="+mj-cs"/>
            </a:endParaRPr>
          </a:p>
          <a:p>
            <a:pPr marL="0" indent="0" algn="just" rtl="0">
              <a:buNone/>
            </a:pPr>
            <a:r>
              <a:rPr lang="en-US" sz="2400" dirty="0" smtClean="0">
                <a:ln>
                  <a:solidFill>
                    <a:schemeClr val="tx2"/>
                  </a:solidFill>
                </a:ln>
                <a:latin typeface="+mj-lt"/>
                <a:ea typeface="+mj-ea"/>
                <a:cs typeface="+mj-cs"/>
              </a:rPr>
              <a:t>"[</a:t>
            </a:r>
            <a:r>
              <a:rPr lang="en-US" sz="2400" dirty="0">
                <a:ln>
                  <a:solidFill>
                    <a:schemeClr val="tx2"/>
                  </a:solidFill>
                </a:ln>
                <a:latin typeface="+mj-lt"/>
                <a:ea typeface="+mj-ea"/>
                <a:cs typeface="+mj-cs"/>
              </a:rPr>
              <a:t>The shooting took place] </a:t>
            </a:r>
            <a:r>
              <a:rPr lang="en-US" sz="2400" dirty="0">
                <a:ln>
                  <a:solidFill>
                    <a:schemeClr val="tx2"/>
                  </a:solidFill>
                </a:ln>
                <a:solidFill>
                  <a:srgbClr val="FF0000"/>
                </a:solidFill>
                <a:latin typeface="+mj-lt"/>
                <a:ea typeface="+mj-ea"/>
                <a:cs typeface="+mj-cs"/>
              </a:rPr>
              <a:t>because of a </a:t>
            </a:r>
            <a:r>
              <a:rPr lang="en-US" sz="2400" dirty="0" smtClean="0">
                <a:ln>
                  <a:solidFill>
                    <a:schemeClr val="tx2"/>
                  </a:solidFill>
                </a:ln>
                <a:solidFill>
                  <a:srgbClr val="FF0000"/>
                </a:solidFill>
                <a:latin typeface="+mj-lt"/>
                <a:ea typeface="+mj-ea"/>
                <a:cs typeface="+mj-cs"/>
              </a:rPr>
              <a:t>vengeful motive </a:t>
            </a:r>
            <a:r>
              <a:rPr lang="en-US" sz="2400" dirty="0" smtClean="0">
                <a:ln>
                  <a:solidFill>
                    <a:schemeClr val="tx2"/>
                  </a:solidFill>
                </a:ln>
                <a:latin typeface="+mj-lt"/>
                <a:ea typeface="+mj-ea"/>
                <a:cs typeface="+mj-cs"/>
              </a:rPr>
              <a:t>– ‘they stabbed my </a:t>
            </a:r>
            <a:r>
              <a:rPr lang="en-US" sz="2400" dirty="0">
                <a:ln>
                  <a:solidFill>
                    <a:schemeClr val="tx2"/>
                  </a:solidFill>
                </a:ln>
                <a:latin typeface="+mj-lt"/>
                <a:ea typeface="+mj-ea"/>
                <a:cs typeface="+mj-cs"/>
              </a:rPr>
              <a:t>friend, </a:t>
            </a:r>
            <a:r>
              <a:rPr lang="en-US" sz="2400" dirty="0" smtClean="0">
                <a:ln>
                  <a:solidFill>
                    <a:schemeClr val="tx2"/>
                  </a:solidFill>
                </a:ln>
                <a:latin typeface="+mj-lt"/>
                <a:ea typeface="+mj-ea"/>
                <a:cs typeface="+mj-cs"/>
              </a:rPr>
              <a:t>they wanted </a:t>
            </a:r>
            <a:r>
              <a:rPr lang="en-US" sz="2400" dirty="0">
                <a:ln>
                  <a:solidFill>
                    <a:schemeClr val="tx2"/>
                  </a:solidFill>
                </a:ln>
                <a:latin typeface="+mj-lt"/>
                <a:ea typeface="+mj-ea"/>
                <a:cs typeface="+mj-cs"/>
              </a:rPr>
              <a:t>to kill him, </a:t>
            </a:r>
            <a:r>
              <a:rPr lang="en-US" sz="2400" dirty="0" smtClean="0">
                <a:ln>
                  <a:solidFill>
                    <a:schemeClr val="tx2"/>
                  </a:solidFill>
                </a:ln>
                <a:latin typeface="+mj-lt"/>
                <a:ea typeface="+mj-ea"/>
                <a:cs typeface="+mj-cs"/>
              </a:rPr>
              <a:t>so </a:t>
            </a:r>
            <a:r>
              <a:rPr lang="en-US" sz="2400" dirty="0">
                <a:ln>
                  <a:solidFill>
                    <a:schemeClr val="tx2"/>
                  </a:solidFill>
                </a:ln>
                <a:latin typeface="+mj-lt"/>
                <a:ea typeface="+mj-ea"/>
                <a:cs typeface="+mj-cs"/>
              </a:rPr>
              <a:t>he deserves </a:t>
            </a:r>
            <a:r>
              <a:rPr lang="en-US" sz="2400" dirty="0" smtClean="0">
                <a:ln>
                  <a:solidFill>
                    <a:schemeClr val="tx2"/>
                  </a:solidFill>
                </a:ln>
                <a:latin typeface="+mj-lt"/>
                <a:ea typeface="+mj-ea"/>
                <a:cs typeface="+mj-cs"/>
              </a:rPr>
              <a:t>to </a:t>
            </a:r>
            <a:r>
              <a:rPr lang="en-US" sz="2400" dirty="0" smtClean="0">
                <a:ln>
                  <a:solidFill>
                    <a:schemeClr val="tx2"/>
                  </a:solidFill>
                </a:ln>
                <a:latin typeface="+mj-lt"/>
                <a:ea typeface="+mj-ea"/>
                <a:cs typeface="+mj-cs"/>
              </a:rPr>
              <a:t>die too’, not </a:t>
            </a:r>
            <a:r>
              <a:rPr lang="en-US" sz="2400" dirty="0">
                <a:ln>
                  <a:solidFill>
                    <a:schemeClr val="tx2"/>
                  </a:solidFill>
                </a:ln>
                <a:latin typeface="+mj-lt"/>
                <a:ea typeface="+mj-ea"/>
                <a:cs typeface="+mj-cs"/>
              </a:rPr>
              <a:t>because of a </a:t>
            </a:r>
            <a:r>
              <a:rPr lang="en-US" sz="2400" dirty="0" smtClean="0">
                <a:ln>
                  <a:solidFill>
                    <a:schemeClr val="tx2"/>
                  </a:solidFill>
                </a:ln>
                <a:latin typeface="+mj-lt"/>
                <a:ea typeface="+mj-ea"/>
                <a:cs typeface="+mj-cs"/>
              </a:rPr>
              <a:t>genuine sense </a:t>
            </a:r>
            <a:r>
              <a:rPr lang="en-US" sz="2400" dirty="0">
                <a:ln>
                  <a:solidFill>
                    <a:schemeClr val="tx2"/>
                  </a:solidFill>
                </a:ln>
                <a:latin typeface="+mj-lt"/>
                <a:ea typeface="+mj-ea"/>
                <a:cs typeface="+mj-cs"/>
              </a:rPr>
              <a:t>of danger </a:t>
            </a:r>
            <a:r>
              <a:rPr lang="en-US" sz="2400" dirty="0" smtClean="0">
                <a:ln>
                  <a:solidFill>
                    <a:schemeClr val="tx2"/>
                  </a:solidFill>
                </a:ln>
                <a:latin typeface="+mj-lt"/>
                <a:ea typeface="+mj-ea"/>
                <a:cs typeface="+mj-cs"/>
              </a:rPr>
              <a:t>from </a:t>
            </a:r>
            <a:r>
              <a:rPr lang="en-US" sz="2400" dirty="0">
                <a:ln>
                  <a:solidFill>
                    <a:schemeClr val="tx2"/>
                  </a:solidFill>
                </a:ln>
                <a:latin typeface="+mj-lt"/>
                <a:ea typeface="+mj-ea"/>
                <a:cs typeface="+mj-cs"/>
              </a:rPr>
              <a:t>a knife or an explosive device</a:t>
            </a:r>
            <a:r>
              <a:rPr lang="en-US" sz="2400" dirty="0" smtClean="0">
                <a:ln>
                  <a:solidFill>
                    <a:schemeClr val="tx2"/>
                  </a:solidFill>
                </a:ln>
                <a:latin typeface="+mj-lt"/>
                <a:ea typeface="+mj-ea"/>
                <a:cs typeface="+mj-cs"/>
              </a:rPr>
              <a:t>.”</a:t>
            </a:r>
            <a:endParaRPr lang="he-IL" sz="200" dirty="0">
              <a:ln>
                <a:solidFill>
                  <a:schemeClr val="tx2"/>
                </a:solidFill>
              </a:ln>
              <a:latin typeface="+mj-lt"/>
              <a:ea typeface="+mj-ea"/>
              <a:cs typeface="+mj-cs"/>
            </a:endParaRPr>
          </a:p>
          <a:p>
            <a:pPr marL="0" indent="0" algn="just" rtl="0">
              <a:buNone/>
            </a:pPr>
            <a:r>
              <a:rPr lang="en-US" sz="2400" dirty="0">
                <a:ln>
                  <a:solidFill>
                    <a:schemeClr val="tx2"/>
                  </a:solidFill>
                </a:ln>
                <a:latin typeface="+mj-lt"/>
                <a:ea typeface="+mj-ea"/>
                <a:cs typeface="+mj-cs"/>
              </a:rPr>
              <a:t>"The </a:t>
            </a:r>
            <a:r>
              <a:rPr lang="en-US" sz="2400" dirty="0" smtClean="0">
                <a:ln>
                  <a:solidFill>
                    <a:schemeClr val="tx2"/>
                  </a:solidFill>
                </a:ln>
                <a:latin typeface="+mj-lt"/>
                <a:ea typeface="+mj-ea"/>
                <a:cs typeface="+mj-cs"/>
              </a:rPr>
              <a:t>defendant dared to shoot </a:t>
            </a:r>
            <a:r>
              <a:rPr lang="en-US" sz="2400" dirty="0">
                <a:ln>
                  <a:solidFill>
                    <a:schemeClr val="tx2"/>
                  </a:solidFill>
                </a:ln>
                <a:latin typeface="+mj-lt"/>
                <a:ea typeface="+mj-ea"/>
                <a:cs typeface="+mj-cs"/>
              </a:rPr>
              <a:t>a person, even if </a:t>
            </a:r>
            <a:r>
              <a:rPr lang="en-US" sz="2400" dirty="0" smtClean="0">
                <a:ln>
                  <a:solidFill>
                    <a:schemeClr val="tx2"/>
                  </a:solidFill>
                </a:ln>
                <a:latin typeface="+mj-lt"/>
                <a:ea typeface="+mj-ea"/>
                <a:cs typeface="+mj-cs"/>
              </a:rPr>
              <a:t>he was a </a:t>
            </a:r>
            <a:r>
              <a:rPr lang="en-US" sz="2400" dirty="0" smtClean="0">
                <a:ln>
                  <a:solidFill>
                    <a:schemeClr val="tx2"/>
                  </a:solidFill>
                </a:ln>
              </a:rPr>
              <a:t>malicious </a:t>
            </a:r>
            <a:r>
              <a:rPr lang="en-US" sz="2400" dirty="0" smtClean="0">
                <a:ln>
                  <a:solidFill>
                    <a:schemeClr val="tx2"/>
                  </a:solidFill>
                </a:ln>
                <a:latin typeface="+mj-lt"/>
                <a:ea typeface="+mj-ea"/>
                <a:cs typeface="+mj-cs"/>
              </a:rPr>
              <a:t>terrorist with deadly intentions, while he lies helpless</a:t>
            </a:r>
            <a:r>
              <a:rPr lang="en-US" sz="2400" dirty="0">
                <a:ln>
                  <a:solidFill>
                    <a:schemeClr val="tx2"/>
                  </a:solidFill>
                </a:ln>
                <a:latin typeface="+mj-lt"/>
                <a:ea typeface="+mj-ea"/>
                <a:cs typeface="+mj-cs"/>
              </a:rPr>
              <a:t>, </a:t>
            </a:r>
            <a:r>
              <a:rPr lang="en-US" sz="2400" dirty="0" smtClean="0">
                <a:ln>
                  <a:solidFill>
                    <a:schemeClr val="tx2"/>
                  </a:solidFill>
                </a:ln>
                <a:solidFill>
                  <a:srgbClr val="FF0000"/>
                </a:solidFill>
                <a:latin typeface="+mj-lt"/>
                <a:ea typeface="+mj-ea"/>
                <a:cs typeface="+mj-cs"/>
              </a:rPr>
              <a:t>for no reason, </a:t>
            </a:r>
            <a:r>
              <a:rPr lang="en-US" sz="2400" dirty="0" smtClean="0">
                <a:ln>
                  <a:solidFill>
                    <a:schemeClr val="tx2"/>
                  </a:solidFill>
                </a:ln>
                <a:latin typeface="+mj-lt"/>
                <a:ea typeface="+mj-ea"/>
                <a:cs typeface="+mj-cs"/>
              </a:rPr>
              <a:t>but to settle the score for his actions, atrocious on their </a:t>
            </a:r>
            <a:r>
              <a:rPr lang="en-US" sz="2400" dirty="0" smtClean="0">
                <a:ln>
                  <a:solidFill>
                    <a:schemeClr val="tx2"/>
                  </a:solidFill>
                </a:ln>
                <a:latin typeface="+mj-lt"/>
                <a:ea typeface="+mj-ea"/>
                <a:cs typeface="+mj-cs"/>
              </a:rPr>
              <a:t>own… “.</a:t>
            </a:r>
            <a:endParaRPr lang="he-IL" sz="2400" dirty="0">
              <a:ln>
                <a:solidFill>
                  <a:schemeClr val="tx2"/>
                </a:solidFill>
              </a:ln>
              <a:latin typeface="+mj-lt"/>
              <a:ea typeface="+mj-ea"/>
              <a:cs typeface="+mj-cs"/>
            </a:endParaRPr>
          </a:p>
        </p:txBody>
      </p:sp>
      <p:sp>
        <p:nvSpPr>
          <p:cNvPr id="6" name="Title 1">
            <a:extLst>
              <a:ext uri="{FF2B5EF4-FFF2-40B4-BE49-F238E27FC236}">
                <a16:creationId xmlns:a16="http://schemas.microsoft.com/office/drawing/2014/main" xmlns="" id="{23AAC71B-E94A-4837-AE00-1E7039D7AF9E}"/>
              </a:ext>
            </a:extLst>
          </p:cNvPr>
          <p:cNvSpPr>
            <a:spLocks noGrp="1"/>
          </p:cNvSpPr>
          <p:nvPr>
            <p:ph type="title"/>
          </p:nvPr>
        </p:nvSpPr>
        <p:spPr/>
        <p:txBody>
          <a:bodyPr/>
          <a:lstStyle/>
          <a:p>
            <a:r>
              <a:rPr lang="en-US" dirty="0"/>
              <a:t>Factual </a:t>
            </a:r>
            <a:r>
              <a:rPr lang="en-US" dirty="0" smtClean="0"/>
              <a:t>Rulings</a:t>
            </a:r>
            <a:endParaRPr lang="en-US" dirty="0"/>
          </a:p>
        </p:txBody>
      </p:sp>
      <p:sp>
        <p:nvSpPr>
          <p:cNvPr id="3" name="Slide Number Placeholder 2">
            <a:extLst>
              <a:ext uri="{FF2B5EF4-FFF2-40B4-BE49-F238E27FC236}">
                <a16:creationId xmlns:a16="http://schemas.microsoft.com/office/drawing/2014/main" xmlns="" id="{4282A6B2-0633-4F22-88D8-ECB9255640AD}"/>
              </a:ext>
            </a:extLst>
          </p:cNvPr>
          <p:cNvSpPr>
            <a:spLocks noGrp="1"/>
          </p:cNvSpPr>
          <p:nvPr>
            <p:ph type="sldNum" sz="quarter" idx="11"/>
          </p:nvPr>
        </p:nvSpPr>
        <p:spPr/>
        <p:txBody>
          <a:bodyPr vert="horz" lIns="91440" tIns="45720" rIns="91440" bIns="45720"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fld id="{575972D9-EBB1-4F7F-9392-98FDD75E9EC6}" type="slidenum">
              <a:rPr kumimoji="0" lang="en-US" sz="1800" b="0" i="0" u="none" strike="noStrike" kern="1200" cap="none" spc="0" normalizeH="0" baseline="0" noProof="0">
                <a:ln>
                  <a:noFill/>
                </a:ln>
                <a:solidFill>
                  <a:prstClr val="black"/>
                </a:solidFill>
                <a:effectLst/>
                <a:uLnTx/>
                <a:uFillTx/>
                <a:latin typeface="Calibri"/>
                <a:ea typeface="+mn-ea"/>
                <a:cs typeface="Segoe UI Semilight"/>
              </a:rPr>
              <a:pPr marL="0" marR="0" lvl="0" indent="0" algn="r" defTabSz="914400" rtl="1"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dirty="0">
              <a:ln>
                <a:noFill/>
              </a:ln>
              <a:solidFill>
                <a:prstClr val="black"/>
              </a:solidFill>
              <a:effectLst/>
              <a:uLnTx/>
              <a:uFillTx/>
              <a:latin typeface="Calibri"/>
              <a:ea typeface="+mn-ea"/>
              <a:cs typeface="Segoe UI Semilight"/>
            </a:endParaRPr>
          </a:p>
        </p:txBody>
      </p:sp>
    </p:spTree>
    <p:extLst>
      <p:ext uri="{BB962C8B-B14F-4D97-AF65-F5344CB8AC3E}">
        <p14:creationId xmlns:p14="http://schemas.microsoft.com/office/powerpoint/2010/main" xmlns="" val="1207737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35230" y="2183054"/>
            <a:ext cx="8473540" cy="2479100"/>
          </a:xfrm>
          <a:ln>
            <a:solidFill>
              <a:schemeClr val="accent1"/>
            </a:solidFill>
          </a:ln>
        </p:spPr>
        <p:txBody>
          <a:bodyPr vert="horz" lIns="91440" tIns="45720" rIns="91440" bIns="45720" rtlCol="0" anchor="ctr">
            <a:noAutofit/>
          </a:bodyPr>
          <a:lstStyle/>
          <a:p>
            <a:pPr marL="0" indent="0" algn="just" rtl="0">
              <a:buNone/>
            </a:pPr>
            <a:r>
              <a:rPr lang="en-US" sz="2400" dirty="0">
                <a:ln>
                  <a:solidFill>
                    <a:schemeClr val="tx2"/>
                  </a:solidFill>
                </a:ln>
                <a:latin typeface="+mj-lt"/>
                <a:ea typeface="+mj-ea"/>
                <a:cs typeface="+mj-cs"/>
              </a:rPr>
              <a:t>"</a:t>
            </a:r>
            <a:r>
              <a:rPr lang="en-US" sz="2400" dirty="0">
                <a:ln>
                  <a:solidFill>
                    <a:schemeClr val="tx2"/>
                  </a:solidFill>
                </a:ln>
                <a:solidFill>
                  <a:srgbClr val="FF0000"/>
                </a:solidFill>
                <a:latin typeface="+mj-lt"/>
                <a:ea typeface="+mj-ea"/>
                <a:cs typeface="+mj-cs"/>
              </a:rPr>
              <a:t>The use of force unnecessarily for the purpose of performing a </a:t>
            </a:r>
            <a:r>
              <a:rPr lang="en-US" sz="2400" dirty="0" smtClean="0">
                <a:ln>
                  <a:solidFill>
                    <a:schemeClr val="tx2"/>
                  </a:solidFill>
                </a:ln>
                <a:solidFill>
                  <a:srgbClr val="FF0000"/>
                </a:solidFill>
                <a:latin typeface="+mj-lt"/>
                <a:ea typeface="+mj-ea"/>
                <a:cs typeface="+mj-cs"/>
              </a:rPr>
              <a:t>defined mission </a:t>
            </a:r>
            <a:r>
              <a:rPr lang="en-US" sz="2400" dirty="0" smtClean="0">
                <a:ln>
                  <a:solidFill>
                    <a:schemeClr val="tx2"/>
                  </a:solidFill>
                </a:ln>
                <a:latin typeface="+mj-lt"/>
                <a:ea typeface="+mj-ea"/>
                <a:cs typeface="+mj-cs"/>
              </a:rPr>
              <a:t>that </a:t>
            </a:r>
            <a:r>
              <a:rPr lang="en-US" sz="2400" dirty="0">
                <a:ln>
                  <a:solidFill>
                    <a:schemeClr val="tx2"/>
                  </a:solidFill>
                </a:ln>
                <a:latin typeface="+mj-lt"/>
                <a:ea typeface="+mj-ea"/>
                <a:cs typeface="+mj-cs"/>
              </a:rPr>
              <a:t>deprives human life, even if it is a terrorist, is </a:t>
            </a:r>
            <a:r>
              <a:rPr lang="en-US" sz="2400" dirty="0">
                <a:ln>
                  <a:solidFill>
                    <a:schemeClr val="tx2"/>
                  </a:solidFill>
                </a:ln>
                <a:solidFill>
                  <a:srgbClr val="FF0000"/>
                </a:solidFill>
                <a:latin typeface="+mj-lt"/>
                <a:ea typeface="+mj-ea"/>
                <a:cs typeface="+mj-cs"/>
              </a:rPr>
              <a:t>unacceptable</a:t>
            </a:r>
            <a:r>
              <a:rPr lang="en-US" sz="2400" dirty="0">
                <a:ln>
                  <a:solidFill>
                    <a:schemeClr val="tx2"/>
                  </a:solidFill>
                </a:ln>
                <a:latin typeface="+mj-lt"/>
                <a:ea typeface="+mj-ea"/>
                <a:cs typeface="+mj-cs"/>
              </a:rPr>
              <a:t>.</a:t>
            </a:r>
            <a:endParaRPr lang="he-IL" sz="100" dirty="0" smtClean="0">
              <a:ln>
                <a:solidFill>
                  <a:schemeClr val="tx2"/>
                </a:solidFill>
              </a:ln>
              <a:latin typeface="+mj-lt"/>
              <a:ea typeface="+mj-ea"/>
              <a:cs typeface="+mj-cs"/>
            </a:endParaRPr>
          </a:p>
          <a:p>
            <a:pPr marL="0" indent="0" algn="just" rtl="0">
              <a:buNone/>
            </a:pPr>
            <a:r>
              <a:rPr lang="en-US" sz="2400" dirty="0">
                <a:ln>
                  <a:solidFill>
                    <a:schemeClr val="tx2"/>
                  </a:solidFill>
                </a:ln>
                <a:latin typeface="+mj-lt"/>
                <a:ea typeface="+mj-ea"/>
                <a:cs typeface="+mj-cs"/>
              </a:rPr>
              <a:t>The actions </a:t>
            </a:r>
            <a:r>
              <a:rPr lang="en-US" sz="2400" dirty="0" smtClean="0">
                <a:ln>
                  <a:solidFill>
                    <a:schemeClr val="tx2"/>
                  </a:solidFill>
                </a:ln>
                <a:latin typeface="+mj-lt"/>
                <a:ea typeface="+mj-ea"/>
                <a:cs typeface="+mj-cs"/>
              </a:rPr>
              <a:t>by </a:t>
            </a:r>
            <a:r>
              <a:rPr lang="en-US" sz="2400" dirty="0" smtClean="0">
                <a:ln>
                  <a:solidFill>
                    <a:schemeClr val="tx2"/>
                  </a:solidFill>
                </a:ln>
              </a:rPr>
              <a:t>Sergeant </a:t>
            </a:r>
            <a:r>
              <a:rPr lang="en-US" sz="2400" dirty="0" err="1" smtClean="0">
                <a:ln>
                  <a:solidFill>
                    <a:schemeClr val="tx2"/>
                  </a:solidFill>
                </a:ln>
                <a:latin typeface="+mj-lt"/>
                <a:ea typeface="+mj-ea"/>
                <a:cs typeface="+mj-cs"/>
              </a:rPr>
              <a:t>Azaria</a:t>
            </a:r>
            <a:r>
              <a:rPr lang="en-US" sz="2400" dirty="0" smtClean="0">
                <a:ln>
                  <a:solidFill>
                    <a:schemeClr val="tx2"/>
                  </a:solidFill>
                </a:ln>
                <a:latin typeface="+mj-lt"/>
                <a:ea typeface="+mj-ea"/>
                <a:cs typeface="+mj-cs"/>
              </a:rPr>
              <a:t>, </a:t>
            </a:r>
            <a:r>
              <a:rPr lang="en-US" sz="2400" dirty="0">
                <a:ln>
                  <a:solidFill>
                    <a:schemeClr val="tx2"/>
                  </a:solidFill>
                </a:ln>
                <a:latin typeface="+mj-lt"/>
                <a:ea typeface="+mj-ea"/>
                <a:cs typeface="+mj-cs"/>
              </a:rPr>
              <a:t>which contradict the values of the IDF and undermine the moral firmness of the IDF, do not correspond to the behavior expected of a soldier, as </a:t>
            </a:r>
            <a:r>
              <a:rPr lang="en-US" sz="2400" dirty="0" smtClean="0">
                <a:ln>
                  <a:solidFill>
                    <a:schemeClr val="tx2"/>
                  </a:solidFill>
                </a:ln>
                <a:latin typeface="+mj-lt"/>
                <a:ea typeface="+mj-ea"/>
                <a:cs typeface="+mj-cs"/>
              </a:rPr>
              <a:t>they adhere </a:t>
            </a:r>
            <a:r>
              <a:rPr lang="en-US" sz="2400" dirty="0">
                <a:ln>
                  <a:solidFill>
                    <a:schemeClr val="tx2"/>
                  </a:solidFill>
                </a:ln>
                <a:solidFill>
                  <a:srgbClr val="FF0000"/>
                </a:solidFill>
                <a:latin typeface="+mj-lt"/>
                <a:ea typeface="+mj-ea"/>
                <a:cs typeface="+mj-cs"/>
              </a:rPr>
              <a:t>to a noticeable degree of moral misconduct".</a:t>
            </a:r>
          </a:p>
        </p:txBody>
      </p:sp>
      <p:sp>
        <p:nvSpPr>
          <p:cNvPr id="6" name="Title 1">
            <a:extLst>
              <a:ext uri="{FF2B5EF4-FFF2-40B4-BE49-F238E27FC236}">
                <a16:creationId xmlns:a16="http://schemas.microsoft.com/office/drawing/2014/main" xmlns="" id="{23AAC71B-E94A-4837-AE00-1E7039D7AF9E}"/>
              </a:ext>
            </a:extLst>
          </p:cNvPr>
          <p:cNvSpPr>
            <a:spLocks noGrp="1"/>
          </p:cNvSpPr>
          <p:nvPr>
            <p:ph type="title"/>
          </p:nvPr>
        </p:nvSpPr>
        <p:spPr>
          <a:xfrm>
            <a:off x="101065" y="3496"/>
            <a:ext cx="8941870" cy="1325563"/>
          </a:xfrm>
        </p:spPr>
        <p:txBody>
          <a:bodyPr/>
          <a:lstStyle/>
          <a:p>
            <a:r>
              <a:rPr lang="en-US" sz="4400" dirty="0" smtClean="0"/>
              <a:t>Moral and Legal Rulings</a:t>
            </a:r>
            <a:endParaRPr lang="en-US" sz="4400" dirty="0"/>
          </a:p>
        </p:txBody>
      </p:sp>
      <p:sp>
        <p:nvSpPr>
          <p:cNvPr id="3" name="Slide Number Placeholder 2">
            <a:extLst>
              <a:ext uri="{FF2B5EF4-FFF2-40B4-BE49-F238E27FC236}">
                <a16:creationId xmlns:a16="http://schemas.microsoft.com/office/drawing/2014/main" xmlns="" id="{D4E6384A-7A91-4CBA-88BA-073861559CF7}"/>
              </a:ext>
            </a:extLst>
          </p:cNvPr>
          <p:cNvSpPr>
            <a:spLocks noGrp="1"/>
          </p:cNvSpPr>
          <p:nvPr>
            <p:ph type="sldNum" sz="quarter" idx="11"/>
          </p:nvPr>
        </p:nvSpPr>
        <p:spPr/>
        <p:txBody>
          <a:bodyPr vert="horz" lIns="91440" tIns="45720" rIns="91440" bIns="45720"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fld id="{575972D9-EBB1-4F7F-9392-98FDD75E9EC6}" type="slidenum">
              <a:rPr kumimoji="0" lang="en-US" sz="1800" b="0" i="0" u="none" strike="noStrike" kern="1200" cap="none" spc="0" normalizeH="0" baseline="0" noProof="0">
                <a:ln>
                  <a:noFill/>
                </a:ln>
                <a:solidFill>
                  <a:prstClr val="black"/>
                </a:solidFill>
                <a:effectLst/>
                <a:uLnTx/>
                <a:uFillTx/>
                <a:latin typeface="Calibri"/>
                <a:ea typeface="+mn-ea"/>
                <a:cs typeface="Segoe UI Semilight"/>
              </a:rPr>
              <a:pPr marL="0" marR="0" lvl="0" indent="0" algn="r" defTabSz="914400" rtl="1"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dirty="0">
              <a:ln>
                <a:noFill/>
              </a:ln>
              <a:solidFill>
                <a:prstClr val="black"/>
              </a:solidFill>
              <a:effectLst/>
              <a:uLnTx/>
              <a:uFillTx/>
              <a:latin typeface="Calibri"/>
              <a:ea typeface="+mn-ea"/>
              <a:cs typeface="Segoe UI Semilight"/>
            </a:endParaRPr>
          </a:p>
        </p:txBody>
      </p:sp>
    </p:spTree>
    <p:extLst>
      <p:ext uri="{BB962C8B-B14F-4D97-AF65-F5344CB8AC3E}">
        <p14:creationId xmlns:p14="http://schemas.microsoft.com/office/powerpoint/2010/main" xmlns="" val="168386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A7870A63-2CE3-4466-9B9C-5C9288EE2375}"/>
              </a:ext>
            </a:extLst>
          </p:cNvPr>
          <p:cNvSpPr>
            <a:spLocks noGrp="1"/>
          </p:cNvSpPr>
          <p:nvPr>
            <p:ph type="sldNum" sz="quarter" idx="12"/>
          </p:nvPr>
        </p:nvSpPr>
        <p:spPr/>
        <p:txBody>
          <a:bodyPr vert="horz" lIns="91440" tIns="45720" rIns="91440" bIns="45720" rtlCol="0" anchor="ctr"/>
          <a:lstStyle/>
          <a:p>
            <a:pPr algn="r" rtl="1"/>
            <a:fld id="{575972D9-EBB1-4F7F-9392-98FDD75E9EC6}" type="slidenum">
              <a:rPr lang="en-US"/>
              <a:pPr algn="r" rtl="1"/>
              <a:t>2</a:t>
            </a:fld>
            <a:endParaRPr lang="en-US" dirty="0"/>
          </a:p>
        </p:txBody>
      </p:sp>
      <p:sp>
        <p:nvSpPr>
          <p:cNvPr id="8" name="TextBox 7">
            <a:extLst>
              <a:ext uri="{FF2B5EF4-FFF2-40B4-BE49-F238E27FC236}">
                <a16:creationId xmlns:a16="http://schemas.microsoft.com/office/drawing/2014/main" xmlns="" id="{6B2635DD-E31E-4C59-917B-7661E0EA66A4}"/>
              </a:ext>
            </a:extLst>
          </p:cNvPr>
          <p:cNvSpPr txBox="1"/>
          <p:nvPr/>
        </p:nvSpPr>
        <p:spPr>
          <a:xfrm>
            <a:off x="1421296" y="1599097"/>
            <a:ext cx="7094054" cy="4407360"/>
          </a:xfrm>
          <a:prstGeom prst="rect">
            <a:avLst/>
          </a:prstGeom>
          <a:noFill/>
        </p:spPr>
        <p:txBody>
          <a:bodyPr wrap="square" rtlCol="0">
            <a:spAutoFit/>
          </a:bodyPr>
          <a:lstStyle/>
          <a:p>
            <a:pPr marL="228600" indent="-228600" algn="l">
              <a:lnSpc>
                <a:spcPct val="90000"/>
              </a:lnSpc>
              <a:spcBef>
                <a:spcPts val="1000"/>
              </a:spcBef>
              <a:buFont typeface="Arial" panose="020B0604020202020204" pitchFamily="34" charset="0"/>
              <a:buChar char="•"/>
            </a:pPr>
            <a:r>
              <a:rPr lang="en-US" sz="3200" b="1" dirty="0">
                <a:solidFill>
                  <a:schemeClr val="tx2"/>
                </a:solidFill>
              </a:rPr>
              <a:t>Law enforcement </a:t>
            </a:r>
            <a:r>
              <a:rPr lang="en-US" sz="3200" b="1" dirty="0" smtClean="0">
                <a:solidFill>
                  <a:schemeClr val="tx2"/>
                </a:solidFill>
              </a:rPr>
              <a:t>during operational activity?</a:t>
            </a:r>
            <a:endParaRPr lang="en-US" sz="3200" b="1" dirty="0">
              <a:solidFill>
                <a:schemeClr val="tx2"/>
              </a:solidFill>
            </a:endParaRPr>
          </a:p>
          <a:p>
            <a:pPr marL="228600" indent="-228600" algn="l">
              <a:lnSpc>
                <a:spcPct val="90000"/>
              </a:lnSpc>
              <a:spcBef>
                <a:spcPts val="1000"/>
              </a:spcBef>
              <a:buFont typeface="Arial" panose="020B0604020202020204" pitchFamily="34" charset="0"/>
              <a:buChar char="•"/>
            </a:pPr>
            <a:endParaRPr lang="en-US" sz="3200" b="1" dirty="0">
              <a:solidFill>
                <a:schemeClr val="tx2"/>
              </a:solidFill>
            </a:endParaRPr>
          </a:p>
          <a:p>
            <a:pPr marL="228600" indent="-228600" algn="l">
              <a:lnSpc>
                <a:spcPct val="90000"/>
              </a:lnSpc>
              <a:spcBef>
                <a:spcPts val="1000"/>
              </a:spcBef>
              <a:buFont typeface="Arial" panose="020B0604020202020204" pitchFamily="34" charset="0"/>
              <a:buChar char="•"/>
            </a:pPr>
            <a:r>
              <a:rPr lang="en-US" sz="3200" b="1" dirty="0">
                <a:solidFill>
                  <a:schemeClr val="tx2"/>
                </a:solidFill>
              </a:rPr>
              <a:t>Investigation and </a:t>
            </a:r>
            <a:r>
              <a:rPr lang="en-US" sz="3200" b="1" dirty="0" smtClean="0">
                <a:solidFill>
                  <a:schemeClr val="tx2"/>
                </a:solidFill>
              </a:rPr>
              <a:t>inquiry</a:t>
            </a:r>
            <a:endParaRPr lang="en-US" sz="3200" b="1" dirty="0">
              <a:solidFill>
                <a:schemeClr val="tx2"/>
              </a:solidFill>
            </a:endParaRPr>
          </a:p>
          <a:p>
            <a:pPr marL="228600" indent="-228600" algn="l">
              <a:lnSpc>
                <a:spcPct val="90000"/>
              </a:lnSpc>
              <a:spcBef>
                <a:spcPts val="1000"/>
              </a:spcBef>
              <a:buFont typeface="Arial" panose="020B0604020202020204" pitchFamily="34" charset="0"/>
              <a:buChar char="•"/>
            </a:pPr>
            <a:endParaRPr lang="en-US" sz="3200" b="1" dirty="0">
              <a:solidFill>
                <a:schemeClr val="tx2"/>
              </a:solidFill>
            </a:endParaRPr>
          </a:p>
          <a:p>
            <a:pPr marL="228600" indent="-228600" algn="l">
              <a:lnSpc>
                <a:spcPct val="90000"/>
              </a:lnSpc>
              <a:spcBef>
                <a:spcPts val="1000"/>
              </a:spcBef>
              <a:buFont typeface="Arial" panose="020B0604020202020204" pitchFamily="34" charset="0"/>
              <a:buChar char="•"/>
            </a:pPr>
            <a:r>
              <a:rPr lang="en-US" sz="3200" b="1" dirty="0" smtClean="0">
                <a:solidFill>
                  <a:schemeClr val="tx2"/>
                </a:solidFill>
              </a:rPr>
              <a:t>“Operational Promoter"</a:t>
            </a:r>
            <a:endParaRPr lang="en-US" sz="3200" b="1" dirty="0">
              <a:solidFill>
                <a:schemeClr val="tx2"/>
              </a:solidFill>
            </a:endParaRPr>
          </a:p>
          <a:p>
            <a:pPr marL="228600" indent="-228600" algn="l">
              <a:lnSpc>
                <a:spcPct val="90000"/>
              </a:lnSpc>
              <a:spcBef>
                <a:spcPts val="1000"/>
              </a:spcBef>
              <a:buFont typeface="Arial" panose="020B0604020202020204" pitchFamily="34" charset="0"/>
              <a:buChar char="•"/>
            </a:pPr>
            <a:endParaRPr lang="en-US" sz="3200" b="1" dirty="0">
              <a:solidFill>
                <a:schemeClr val="tx2"/>
              </a:solidFill>
            </a:endParaRPr>
          </a:p>
          <a:p>
            <a:pPr marL="228600" indent="-228600" algn="l">
              <a:lnSpc>
                <a:spcPct val="90000"/>
              </a:lnSpc>
              <a:spcBef>
                <a:spcPts val="1000"/>
              </a:spcBef>
              <a:buFont typeface="Arial" panose="020B0604020202020204" pitchFamily="34" charset="0"/>
              <a:buChar char="•"/>
            </a:pPr>
            <a:r>
              <a:rPr lang="en-US" sz="3200" b="1" dirty="0">
                <a:solidFill>
                  <a:schemeClr val="tx2"/>
                </a:solidFill>
              </a:rPr>
              <a:t>The shooting incident in Hebron</a:t>
            </a:r>
            <a:endParaRPr lang="he-IL" sz="3200" b="1" dirty="0">
              <a:solidFill>
                <a:schemeClr val="tx2"/>
              </a:solidFill>
            </a:endParaRPr>
          </a:p>
        </p:txBody>
      </p:sp>
      <p:sp>
        <p:nvSpPr>
          <p:cNvPr id="6" name="Title 1">
            <a:extLst>
              <a:ext uri="{FF2B5EF4-FFF2-40B4-BE49-F238E27FC236}">
                <a16:creationId xmlns:a16="http://schemas.microsoft.com/office/drawing/2014/main" xmlns="" id="{4151A04B-BFC1-489B-84DB-FEB602E11B71}"/>
              </a:ext>
            </a:extLst>
          </p:cNvPr>
          <p:cNvSpPr>
            <a:spLocks noGrp="1"/>
          </p:cNvSpPr>
          <p:nvPr>
            <p:ph type="title"/>
          </p:nvPr>
        </p:nvSpPr>
        <p:spPr>
          <a:xfrm>
            <a:off x="0" y="151381"/>
            <a:ext cx="9143999" cy="1325563"/>
          </a:xfrm>
        </p:spPr>
        <p:txBody>
          <a:bodyPr/>
          <a:lstStyle/>
          <a:p>
            <a:pPr rtl="0"/>
            <a:r>
              <a:rPr lang="en-US" dirty="0" smtClean="0"/>
              <a:t>Topics</a:t>
            </a:r>
            <a:endParaRPr lang="en-US" dirty="0"/>
          </a:p>
        </p:txBody>
      </p:sp>
    </p:spTree>
    <p:extLst>
      <p:ext uri="{BB962C8B-B14F-4D97-AF65-F5344CB8AC3E}">
        <p14:creationId xmlns:p14="http://schemas.microsoft.com/office/powerpoint/2010/main" xmlns="" val="1316789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7321" y="1197537"/>
            <a:ext cx="8177669" cy="4223550"/>
          </a:xfrm>
          <a:ln>
            <a:solidFill>
              <a:schemeClr val="accent1"/>
            </a:solidFill>
          </a:ln>
        </p:spPr>
        <p:txBody>
          <a:bodyPr vert="horz" lIns="91440" tIns="45720" rIns="91440" bIns="45720" rtlCol="0" anchor="ctr">
            <a:noAutofit/>
          </a:bodyPr>
          <a:lstStyle/>
          <a:p>
            <a:pPr marL="0" indent="0" algn="just" rtl="0">
              <a:buNone/>
            </a:pPr>
            <a:r>
              <a:rPr lang="en-US" sz="2300" dirty="0">
                <a:ln>
                  <a:solidFill>
                    <a:schemeClr val="tx2"/>
                  </a:solidFill>
                </a:ln>
                <a:solidFill>
                  <a:srgbClr val="FF0000"/>
                </a:solidFill>
                <a:latin typeface="+mj-lt"/>
                <a:ea typeface="+mj-ea"/>
                <a:cs typeface="+mj-cs"/>
              </a:rPr>
              <a:t>"These values... are the moral backbone of the Israel Defense Forces, which distinguishes it from its enemies</a:t>
            </a:r>
            <a:r>
              <a:rPr lang="en-US" sz="2300" dirty="0">
                <a:ln>
                  <a:solidFill>
                    <a:schemeClr val="tx2"/>
                  </a:solidFill>
                </a:ln>
                <a:latin typeface="+mj-lt"/>
                <a:ea typeface="+mj-ea"/>
                <a:cs typeface="+mj-cs"/>
              </a:rPr>
              <a:t>. They </a:t>
            </a:r>
            <a:r>
              <a:rPr lang="en-US" sz="2300" dirty="0" smtClean="0">
                <a:ln>
                  <a:solidFill>
                    <a:schemeClr val="tx2"/>
                  </a:solidFill>
                </a:ln>
                <a:latin typeface="+mj-lt"/>
                <a:ea typeface="+mj-ea"/>
                <a:cs typeface="+mj-cs"/>
              </a:rPr>
              <a:t>ensure that </a:t>
            </a:r>
            <a:r>
              <a:rPr lang="en-US" sz="2300" dirty="0">
                <a:ln>
                  <a:solidFill>
                    <a:schemeClr val="tx2"/>
                  </a:solidFill>
                </a:ln>
                <a:latin typeface="+mj-lt"/>
                <a:ea typeface="+mj-ea"/>
                <a:cs typeface="+mj-cs"/>
              </a:rPr>
              <a:t>the military will act with courage, determination and </a:t>
            </a:r>
            <a:r>
              <a:rPr lang="en-US" sz="2300" dirty="0" smtClean="0">
                <a:ln>
                  <a:solidFill>
                    <a:schemeClr val="tx2"/>
                  </a:solidFill>
                </a:ln>
                <a:latin typeface="+mj-lt"/>
                <a:ea typeface="+mj-ea"/>
                <a:cs typeface="+mj-cs"/>
              </a:rPr>
              <a:t>devotion to </a:t>
            </a:r>
            <a:r>
              <a:rPr lang="en-US" sz="2300" dirty="0">
                <a:ln>
                  <a:solidFill>
                    <a:schemeClr val="tx2"/>
                  </a:solidFill>
                </a:ln>
                <a:latin typeface="+mj-lt"/>
                <a:ea typeface="+mj-ea"/>
                <a:cs typeface="+mj-cs"/>
              </a:rPr>
              <a:t>protect the country and its inhabitants, however - without </a:t>
            </a:r>
            <a:r>
              <a:rPr lang="en-US" sz="2300" dirty="0" smtClean="0">
                <a:ln>
                  <a:solidFill>
                    <a:schemeClr val="tx2"/>
                  </a:solidFill>
                </a:ln>
                <a:latin typeface="+mj-lt"/>
                <a:ea typeface="+mj-ea"/>
                <a:cs typeface="+mj-cs"/>
              </a:rPr>
              <a:t>abusing the </a:t>
            </a:r>
            <a:r>
              <a:rPr lang="en-US" sz="2300" dirty="0">
                <a:ln>
                  <a:solidFill>
                    <a:schemeClr val="tx2"/>
                  </a:solidFill>
                </a:ln>
                <a:latin typeface="+mj-lt"/>
                <a:ea typeface="+mj-ea"/>
                <a:cs typeface="+mj-cs"/>
              </a:rPr>
              <a:t>force and authority </a:t>
            </a:r>
            <a:r>
              <a:rPr lang="en-US" sz="2300" dirty="0" smtClean="0">
                <a:ln>
                  <a:solidFill>
                    <a:schemeClr val="tx2"/>
                  </a:solidFill>
                </a:ln>
                <a:latin typeface="+mj-lt"/>
                <a:ea typeface="+mj-ea"/>
                <a:cs typeface="+mj-cs"/>
              </a:rPr>
              <a:t>provided by </a:t>
            </a:r>
            <a:r>
              <a:rPr lang="en-US" sz="2300" dirty="0">
                <a:ln>
                  <a:solidFill>
                    <a:schemeClr val="tx2"/>
                  </a:solidFill>
                </a:ln>
                <a:latin typeface="+mj-lt"/>
                <a:ea typeface="+mj-ea"/>
                <a:cs typeface="+mj-cs"/>
              </a:rPr>
              <a:t>its troops ... "</a:t>
            </a:r>
          </a:p>
          <a:p>
            <a:pPr marL="0" indent="0" algn="just" rtl="0">
              <a:buNone/>
            </a:pPr>
            <a:r>
              <a:rPr lang="he-IL" sz="2300" dirty="0" smtClean="0">
                <a:ln>
                  <a:solidFill>
                    <a:schemeClr val="tx2"/>
                  </a:solidFill>
                </a:ln>
                <a:latin typeface="+mj-lt"/>
                <a:ea typeface="+mj-ea"/>
                <a:cs typeface="+mj-cs"/>
              </a:rPr>
              <a:t>"</a:t>
            </a:r>
            <a:r>
              <a:rPr lang="en-US" sz="2300" dirty="0">
                <a:ln>
                  <a:solidFill>
                    <a:schemeClr val="tx2"/>
                  </a:solidFill>
                </a:ln>
                <a:latin typeface="+mj-lt"/>
                <a:ea typeface="+mj-ea"/>
                <a:cs typeface="+mj-cs"/>
              </a:rPr>
              <a:t>The unnecessary </a:t>
            </a:r>
            <a:r>
              <a:rPr lang="en-US" sz="2300" dirty="0" smtClean="0">
                <a:ln>
                  <a:solidFill>
                    <a:schemeClr val="tx2"/>
                  </a:solidFill>
                </a:ln>
                <a:latin typeface="+mj-lt"/>
                <a:ea typeface="+mj-ea"/>
                <a:cs typeface="+mj-cs"/>
              </a:rPr>
              <a:t>or exaggerated use </a:t>
            </a:r>
            <a:r>
              <a:rPr lang="en-US" sz="2300" dirty="0" smtClean="0">
                <a:ln>
                  <a:solidFill>
                    <a:schemeClr val="tx2"/>
                  </a:solidFill>
                </a:ln>
                <a:latin typeface="+mj-lt"/>
                <a:ea typeface="+mj-ea"/>
                <a:cs typeface="+mj-cs"/>
              </a:rPr>
              <a:t>of force </a:t>
            </a:r>
            <a:r>
              <a:rPr lang="en-US" sz="2300" dirty="0">
                <a:ln>
                  <a:solidFill>
                    <a:schemeClr val="tx2"/>
                  </a:solidFill>
                </a:ln>
                <a:latin typeface="+mj-lt"/>
                <a:ea typeface="+mj-ea"/>
                <a:cs typeface="+mj-cs"/>
              </a:rPr>
              <a:t>and </a:t>
            </a:r>
            <a:r>
              <a:rPr lang="en-US" sz="2300" dirty="0" smtClean="0">
                <a:ln>
                  <a:solidFill>
                    <a:schemeClr val="tx2"/>
                  </a:solidFill>
                </a:ln>
                <a:latin typeface="+mj-lt"/>
                <a:ea typeface="+mj-ea"/>
                <a:cs typeface="+mj-cs"/>
              </a:rPr>
              <a:t>weapons, in a lethal way is, of course prohibited</a:t>
            </a:r>
            <a:r>
              <a:rPr lang="en-US" sz="2300" dirty="0">
                <a:ln>
                  <a:solidFill>
                    <a:schemeClr val="tx2"/>
                  </a:solidFill>
                </a:ln>
                <a:latin typeface="+mj-lt"/>
                <a:ea typeface="+mj-ea"/>
                <a:cs typeface="+mj-cs"/>
              </a:rPr>
              <a:t>, immoral, ineffective and even harmful</a:t>
            </a:r>
            <a:r>
              <a:rPr lang="en-US" sz="2300" dirty="0">
                <a:ln>
                  <a:solidFill>
                    <a:schemeClr val="tx2"/>
                  </a:solidFill>
                </a:ln>
                <a:solidFill>
                  <a:srgbClr val="FF0000"/>
                </a:solidFill>
                <a:latin typeface="+mj-lt"/>
                <a:ea typeface="+mj-ea"/>
                <a:cs typeface="+mj-cs"/>
              </a:rPr>
              <a:t>. The IDF is not </a:t>
            </a:r>
            <a:r>
              <a:rPr lang="en-US" sz="2300" dirty="0" smtClean="0">
                <a:ln>
                  <a:solidFill>
                    <a:schemeClr val="tx2"/>
                  </a:solidFill>
                </a:ln>
                <a:solidFill>
                  <a:srgbClr val="FF0000"/>
                </a:solidFill>
                <a:latin typeface="+mj-lt"/>
                <a:ea typeface="+mj-ea"/>
                <a:cs typeface="+mj-cs"/>
              </a:rPr>
              <a:t>a law breaking militia. </a:t>
            </a:r>
            <a:r>
              <a:rPr lang="en-US" sz="2300" dirty="0">
                <a:ln>
                  <a:solidFill>
                    <a:schemeClr val="tx2"/>
                  </a:solidFill>
                </a:ln>
                <a:solidFill>
                  <a:srgbClr val="FF0000"/>
                </a:solidFill>
                <a:latin typeface="+mj-lt"/>
                <a:ea typeface="+mj-ea"/>
                <a:cs typeface="+mj-cs"/>
              </a:rPr>
              <a:t>It is an organized </a:t>
            </a:r>
            <a:r>
              <a:rPr lang="en-US" sz="2300" dirty="0" smtClean="0">
                <a:ln>
                  <a:solidFill>
                    <a:schemeClr val="tx2"/>
                  </a:solidFill>
                </a:ln>
                <a:solidFill>
                  <a:srgbClr val="FF0000"/>
                </a:solidFill>
                <a:latin typeface="+mj-lt"/>
                <a:ea typeface="+mj-ea"/>
                <a:cs typeface="+mj-cs"/>
              </a:rPr>
              <a:t>defense force of a law abiding state</a:t>
            </a:r>
            <a:r>
              <a:rPr lang="en-US" sz="2300" dirty="0" smtClean="0">
                <a:ln>
                  <a:solidFill>
                    <a:schemeClr val="tx2"/>
                  </a:solidFill>
                </a:ln>
                <a:latin typeface="+mj-lt"/>
                <a:ea typeface="+mj-ea"/>
                <a:cs typeface="+mj-cs"/>
              </a:rPr>
              <a:t>. </a:t>
            </a:r>
            <a:r>
              <a:rPr lang="en-US" sz="2300" dirty="0">
                <a:ln>
                  <a:solidFill>
                    <a:schemeClr val="tx2"/>
                  </a:solidFill>
                </a:ln>
                <a:latin typeface="+mj-lt"/>
                <a:ea typeface="+mj-ea"/>
                <a:cs typeface="+mj-cs"/>
              </a:rPr>
              <a:t>Its fighters are ordered to fight the terrorists who </a:t>
            </a:r>
            <a:r>
              <a:rPr lang="en-US" sz="2300" dirty="0" smtClean="0">
                <a:ln>
                  <a:solidFill>
                    <a:schemeClr val="tx2"/>
                  </a:solidFill>
                </a:ln>
                <a:latin typeface="+mj-lt"/>
                <a:ea typeface="+mj-ea"/>
                <a:cs typeface="+mj-cs"/>
              </a:rPr>
              <a:t>intend to </a:t>
            </a:r>
            <a:r>
              <a:rPr lang="en-US" sz="2300" dirty="0">
                <a:ln>
                  <a:solidFill>
                    <a:schemeClr val="tx2"/>
                  </a:solidFill>
                </a:ln>
                <a:latin typeface="+mj-lt"/>
                <a:ea typeface="+mj-ea"/>
                <a:cs typeface="+mj-cs"/>
              </a:rPr>
              <a:t>kill them. But </a:t>
            </a:r>
            <a:r>
              <a:rPr lang="en-US" sz="2300" dirty="0" smtClean="0">
                <a:ln>
                  <a:solidFill>
                    <a:schemeClr val="tx2"/>
                  </a:solidFill>
                </a:ln>
                <a:latin typeface="+mj-lt"/>
                <a:ea typeface="+mj-ea"/>
                <a:cs typeface="+mj-cs"/>
              </a:rPr>
              <a:t>they must not settle scores </a:t>
            </a:r>
            <a:r>
              <a:rPr lang="en-US" sz="2300" dirty="0">
                <a:ln>
                  <a:solidFill>
                    <a:schemeClr val="tx2"/>
                  </a:solidFill>
                </a:ln>
                <a:latin typeface="+mj-lt"/>
                <a:ea typeface="+mj-ea"/>
                <a:cs typeface="+mj-cs"/>
              </a:rPr>
              <a:t>with them after the danger </a:t>
            </a:r>
            <a:r>
              <a:rPr lang="en-US" sz="2300" dirty="0" smtClean="0">
                <a:ln>
                  <a:solidFill>
                    <a:schemeClr val="tx2"/>
                  </a:solidFill>
                </a:ln>
                <a:latin typeface="+mj-lt"/>
                <a:ea typeface="+mj-ea"/>
                <a:cs typeface="+mj-cs"/>
              </a:rPr>
              <a:t>has passed. </a:t>
            </a:r>
            <a:r>
              <a:rPr lang="en-US" sz="2300" dirty="0">
                <a:ln>
                  <a:solidFill>
                    <a:schemeClr val="tx2"/>
                  </a:solidFill>
                </a:ln>
                <a:latin typeface="+mj-lt"/>
                <a:ea typeface="+mj-ea"/>
                <a:cs typeface="+mj-cs"/>
              </a:rPr>
              <a:t>This is the work of the law enforcement </a:t>
            </a:r>
            <a:r>
              <a:rPr lang="en-US" sz="2300" dirty="0" smtClean="0">
                <a:ln>
                  <a:solidFill>
                    <a:schemeClr val="tx2"/>
                  </a:solidFill>
                </a:ln>
                <a:latin typeface="+mj-lt"/>
                <a:ea typeface="+mj-ea"/>
                <a:cs typeface="+mj-cs"/>
              </a:rPr>
              <a:t>system.” </a:t>
            </a:r>
            <a:endParaRPr lang="en-US" sz="2300" dirty="0">
              <a:ln>
                <a:solidFill>
                  <a:schemeClr val="tx2"/>
                </a:solidFill>
              </a:ln>
              <a:latin typeface="+mj-lt"/>
              <a:ea typeface="+mj-ea"/>
              <a:cs typeface="+mj-cs"/>
            </a:endParaRPr>
          </a:p>
        </p:txBody>
      </p:sp>
      <p:sp>
        <p:nvSpPr>
          <p:cNvPr id="3" name="Slide Number Placeholder 2">
            <a:extLst>
              <a:ext uri="{FF2B5EF4-FFF2-40B4-BE49-F238E27FC236}">
                <a16:creationId xmlns:a16="http://schemas.microsoft.com/office/drawing/2014/main" xmlns="" id="{D4E6384A-7A91-4CBA-88BA-073861559CF7}"/>
              </a:ext>
            </a:extLst>
          </p:cNvPr>
          <p:cNvSpPr>
            <a:spLocks noGrp="1"/>
          </p:cNvSpPr>
          <p:nvPr>
            <p:ph type="sldNum" sz="quarter" idx="11"/>
          </p:nvPr>
        </p:nvSpPr>
        <p:spPr/>
        <p:txBody>
          <a:bodyPr vert="horz" lIns="91440" tIns="45720" rIns="91440" bIns="45720"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fld id="{575972D9-EBB1-4F7F-9392-98FDD75E9EC6}" type="slidenum">
              <a:rPr kumimoji="0" lang="en-US" sz="1800" b="0" i="0" u="none" strike="noStrike" kern="1200" cap="none" spc="0" normalizeH="0" baseline="0" noProof="0">
                <a:ln>
                  <a:noFill/>
                </a:ln>
                <a:solidFill>
                  <a:prstClr val="black"/>
                </a:solidFill>
                <a:effectLst/>
                <a:uLnTx/>
                <a:uFillTx/>
                <a:latin typeface="Calibri"/>
                <a:ea typeface="+mn-ea"/>
                <a:cs typeface="Segoe UI Semilight"/>
              </a:rPr>
              <a:pPr marL="0" marR="0" lvl="0" indent="0" algn="r" defTabSz="914400" rtl="1"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dirty="0">
              <a:ln>
                <a:noFill/>
              </a:ln>
              <a:solidFill>
                <a:prstClr val="black"/>
              </a:solidFill>
              <a:effectLst/>
              <a:uLnTx/>
              <a:uFillTx/>
              <a:latin typeface="Calibri"/>
              <a:ea typeface="+mn-ea"/>
              <a:cs typeface="Segoe UI Semilight"/>
            </a:endParaRPr>
          </a:p>
        </p:txBody>
      </p:sp>
      <p:sp>
        <p:nvSpPr>
          <p:cNvPr id="9" name="Title 1">
            <a:extLst>
              <a:ext uri="{FF2B5EF4-FFF2-40B4-BE49-F238E27FC236}">
                <a16:creationId xmlns:a16="http://schemas.microsoft.com/office/drawing/2014/main" xmlns="" id="{23AAC71B-E94A-4837-AE00-1E7039D7AF9E}"/>
              </a:ext>
            </a:extLst>
          </p:cNvPr>
          <p:cNvSpPr>
            <a:spLocks noGrp="1"/>
          </p:cNvSpPr>
          <p:nvPr>
            <p:ph type="title"/>
          </p:nvPr>
        </p:nvSpPr>
        <p:spPr>
          <a:xfrm>
            <a:off x="101065" y="3496"/>
            <a:ext cx="8941870" cy="1325563"/>
          </a:xfrm>
        </p:spPr>
        <p:txBody>
          <a:bodyPr/>
          <a:lstStyle/>
          <a:p>
            <a:r>
              <a:rPr lang="en-US" sz="4400" dirty="0" smtClean="0"/>
              <a:t>Moral and Legal Rulings</a:t>
            </a:r>
            <a:endParaRPr lang="en-US" sz="4400" dirty="0"/>
          </a:p>
        </p:txBody>
      </p:sp>
    </p:spTree>
    <p:extLst>
      <p:ext uri="{BB962C8B-B14F-4D97-AF65-F5344CB8AC3E}">
        <p14:creationId xmlns:p14="http://schemas.microsoft.com/office/powerpoint/2010/main" xmlns="" val="4044779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23AAC71B-E94A-4837-AE00-1E7039D7AF9E}"/>
              </a:ext>
            </a:extLst>
          </p:cNvPr>
          <p:cNvSpPr>
            <a:spLocks noGrp="1"/>
          </p:cNvSpPr>
          <p:nvPr>
            <p:ph type="title"/>
          </p:nvPr>
        </p:nvSpPr>
        <p:spPr/>
        <p:txBody>
          <a:bodyPr/>
          <a:lstStyle/>
          <a:p>
            <a:pPr rtl="0"/>
            <a:r>
              <a:rPr lang="en-US" dirty="0"/>
              <a:t>Verdict </a:t>
            </a:r>
            <a:r>
              <a:rPr lang="en-US" dirty="0" smtClean="0"/>
              <a:t>Meaning </a:t>
            </a:r>
            <a:endParaRPr lang="en-US" dirty="0"/>
          </a:p>
        </p:txBody>
      </p:sp>
      <p:sp>
        <p:nvSpPr>
          <p:cNvPr id="3" name="Slide Number Placeholder 2">
            <a:extLst>
              <a:ext uri="{FF2B5EF4-FFF2-40B4-BE49-F238E27FC236}">
                <a16:creationId xmlns:a16="http://schemas.microsoft.com/office/drawing/2014/main" xmlns="" id="{EFF988CD-433D-4364-832F-2900C3A826EF}"/>
              </a:ext>
            </a:extLst>
          </p:cNvPr>
          <p:cNvSpPr>
            <a:spLocks noGrp="1"/>
          </p:cNvSpPr>
          <p:nvPr>
            <p:ph type="sldNum" sz="quarter" idx="11"/>
          </p:nvPr>
        </p:nvSpPr>
        <p:spPr/>
        <p:txBody>
          <a:bodyPr vert="horz" lIns="91440" tIns="45720" rIns="91440" bIns="45720"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fld id="{575972D9-EBB1-4F7F-9392-98FDD75E9EC6}" type="slidenum">
              <a:rPr kumimoji="0" lang="en-US" sz="1800" b="0" i="0" u="none" strike="noStrike" kern="1200" cap="none" spc="0" normalizeH="0" baseline="0" noProof="0">
                <a:ln>
                  <a:noFill/>
                </a:ln>
                <a:solidFill>
                  <a:prstClr val="black"/>
                </a:solidFill>
                <a:effectLst/>
                <a:uLnTx/>
                <a:uFillTx/>
                <a:latin typeface="Calibri"/>
                <a:ea typeface="+mn-ea"/>
                <a:cs typeface="Segoe UI Semilight"/>
              </a:rPr>
              <a:pPr marL="0" marR="0" lvl="0" indent="0" algn="r" defTabSz="914400" rtl="1"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a:ln>
                <a:noFill/>
              </a:ln>
              <a:solidFill>
                <a:prstClr val="black"/>
              </a:solidFill>
              <a:effectLst/>
              <a:uLnTx/>
              <a:uFillTx/>
              <a:latin typeface="Calibri"/>
              <a:ea typeface="+mn-ea"/>
              <a:cs typeface="Segoe UI Semiligh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491123590"/>
              </p:ext>
            </p:extLst>
          </p:nvPr>
        </p:nvGraphicFramePr>
        <p:xfrm>
          <a:off x="334963" y="1640637"/>
          <a:ext cx="8474075" cy="4022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5811646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EFF988CD-433D-4364-832F-2900C3A826EF}"/>
              </a:ext>
            </a:extLst>
          </p:cNvPr>
          <p:cNvSpPr>
            <a:spLocks noGrp="1"/>
          </p:cNvSpPr>
          <p:nvPr>
            <p:ph type="sldNum" sz="quarter" idx="11"/>
          </p:nvPr>
        </p:nvSpPr>
        <p:spPr/>
        <p:txBody>
          <a:bodyPr vert="horz" lIns="91440" tIns="45720" rIns="91440" bIns="45720"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fld id="{575972D9-EBB1-4F7F-9392-98FDD75E9EC6}" type="slidenum">
              <a:rPr kumimoji="0" lang="en-US" sz="1800" b="0" i="0" u="none" strike="noStrike" kern="1200" cap="none" spc="0" normalizeH="0" baseline="0" noProof="0">
                <a:ln>
                  <a:noFill/>
                </a:ln>
                <a:solidFill>
                  <a:prstClr val="black"/>
                </a:solidFill>
                <a:effectLst/>
                <a:uLnTx/>
                <a:uFillTx/>
                <a:latin typeface="Calibri"/>
                <a:ea typeface="+mn-ea"/>
                <a:cs typeface="Segoe UI Semilight"/>
              </a:rPr>
              <a:pPr marL="0" marR="0" lvl="0" indent="0" algn="r" defTabSz="914400" rtl="1"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a:ln>
                <a:noFill/>
              </a:ln>
              <a:solidFill>
                <a:prstClr val="black"/>
              </a:solidFill>
              <a:effectLst/>
              <a:uLnTx/>
              <a:uFillTx/>
              <a:latin typeface="Calibri"/>
              <a:ea typeface="+mn-ea"/>
              <a:cs typeface="Segoe UI Semilight"/>
            </a:endParaRPr>
          </a:p>
        </p:txBody>
      </p:sp>
      <p:sp>
        <p:nvSpPr>
          <p:cNvPr id="9" name="Title 1">
            <a:extLst>
              <a:ext uri="{FF2B5EF4-FFF2-40B4-BE49-F238E27FC236}">
                <a16:creationId xmlns:a16="http://schemas.microsoft.com/office/drawing/2014/main" xmlns="" id="{23AAC71B-E94A-4837-AE00-1E7039D7AF9E}"/>
              </a:ext>
            </a:extLst>
          </p:cNvPr>
          <p:cNvSpPr>
            <a:spLocks noGrp="1"/>
          </p:cNvSpPr>
          <p:nvPr>
            <p:ph type="title"/>
          </p:nvPr>
        </p:nvSpPr>
        <p:spPr>
          <a:xfrm>
            <a:off x="101065" y="134126"/>
            <a:ext cx="8941870" cy="1325563"/>
          </a:xfrm>
        </p:spPr>
        <p:txBody>
          <a:bodyPr/>
          <a:lstStyle/>
          <a:p>
            <a:pPr rtl="0"/>
            <a:r>
              <a:rPr lang="en-US" b="0" dirty="0"/>
              <a:t>Helmand Province killing</a:t>
            </a:r>
            <a:br>
              <a:rPr lang="en-US" b="0" dirty="0"/>
            </a:br>
            <a:r>
              <a:rPr lang="en-US" dirty="0" smtClean="0"/>
              <a:t>(</a:t>
            </a:r>
            <a:r>
              <a:rPr lang="en-US" dirty="0"/>
              <a:t>2011)</a:t>
            </a:r>
          </a:p>
        </p:txBody>
      </p:sp>
      <p:pic>
        <p:nvPicPr>
          <p:cNvPr id="2" name="Picture 1"/>
          <p:cNvPicPr>
            <a:picLocks noChangeAspect="1"/>
          </p:cNvPicPr>
          <p:nvPr/>
        </p:nvPicPr>
        <p:blipFill>
          <a:blip r:embed="rId3" cstate="print"/>
          <a:stretch>
            <a:fillRect/>
          </a:stretch>
        </p:blipFill>
        <p:spPr>
          <a:xfrm>
            <a:off x="1285875" y="1678010"/>
            <a:ext cx="6572250" cy="3733800"/>
          </a:xfrm>
          <a:prstGeom prst="rect">
            <a:avLst/>
          </a:prstGeom>
          <a:ln w="12700">
            <a:solidFill>
              <a:srgbClr val="0070C0"/>
            </a:solidFill>
          </a:ln>
        </p:spPr>
      </p:pic>
    </p:spTree>
    <p:extLst>
      <p:ext uri="{BB962C8B-B14F-4D97-AF65-F5344CB8AC3E}">
        <p14:creationId xmlns:p14="http://schemas.microsoft.com/office/powerpoint/2010/main" xmlns="" val="25787462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vert="horz" lIns="91440" tIns="45720" rIns="91440" bIns="45720"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fld id="{575972D9-EBB1-4F7F-9392-98FDD75E9EC6}" type="slidenum">
              <a:rPr kumimoji="0" lang="en-US" sz="1800" b="0" i="0" u="none" strike="noStrike" kern="1200" cap="none" spc="0" normalizeH="0" baseline="0" noProof="0">
                <a:ln>
                  <a:noFill/>
                </a:ln>
                <a:solidFill>
                  <a:prstClr val="black"/>
                </a:solidFill>
                <a:effectLst/>
                <a:uLnTx/>
                <a:uFillTx/>
                <a:latin typeface="Calibri"/>
                <a:ea typeface="+mn-ea"/>
                <a:cs typeface="Segoe UI Semilight"/>
              </a:rPr>
              <a:pPr marL="0" marR="0" lvl="0" indent="0" algn="r" defTabSz="914400" rtl="1"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a:ln>
                <a:noFill/>
              </a:ln>
              <a:solidFill>
                <a:prstClr val="black"/>
              </a:solidFill>
              <a:effectLst/>
              <a:uLnTx/>
              <a:uFillTx/>
              <a:latin typeface="Calibri"/>
              <a:ea typeface="+mn-ea"/>
              <a:cs typeface="Segoe UI Semilight"/>
            </a:endParaRPr>
          </a:p>
        </p:txBody>
      </p:sp>
    </p:spTree>
    <p:extLst>
      <p:ext uri="{BB962C8B-B14F-4D97-AF65-F5344CB8AC3E}">
        <p14:creationId xmlns:p14="http://schemas.microsoft.com/office/powerpoint/2010/main" xmlns="" val="878338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5053" t="4338" r="8595" b="4153"/>
          <a:stretch/>
        </p:blipFill>
        <p:spPr>
          <a:xfrm>
            <a:off x="899652" y="1769806"/>
            <a:ext cx="7329948" cy="4369473"/>
          </a:xfrm>
        </p:spPr>
      </p:pic>
      <p:sp>
        <p:nvSpPr>
          <p:cNvPr id="3" name="Title 2"/>
          <p:cNvSpPr>
            <a:spLocks noGrp="1"/>
          </p:cNvSpPr>
          <p:nvPr>
            <p:ph type="title"/>
          </p:nvPr>
        </p:nvSpPr>
        <p:spPr/>
        <p:txBody>
          <a:bodyPr/>
          <a:lstStyle/>
          <a:p>
            <a:pPr rtl="0"/>
            <a:r>
              <a:rPr lang="en-US" dirty="0"/>
              <a:t>Major Matthew Goldstein</a:t>
            </a:r>
            <a:endParaRPr lang="he-IL" dirty="0"/>
          </a:p>
        </p:txBody>
      </p:sp>
      <p:sp>
        <p:nvSpPr>
          <p:cNvPr id="4" name="Slide Number Placeholder 3"/>
          <p:cNvSpPr>
            <a:spLocks noGrp="1"/>
          </p:cNvSpPr>
          <p:nvPr>
            <p:ph type="sldNum" sz="quarter" idx="11"/>
          </p:nvPr>
        </p:nvSpPr>
        <p:spPr/>
        <p:txBody>
          <a:bodyPr/>
          <a:lstStyle/>
          <a:p>
            <a:fld id="{575972D9-EBB1-4F7F-9392-98FDD75E9EC6}" type="slidenum">
              <a:rPr lang="en-US" smtClean="0"/>
              <a:pPr/>
              <a:t>24</a:t>
            </a:fld>
            <a:endParaRPr lang="en-US"/>
          </a:p>
        </p:txBody>
      </p:sp>
    </p:spTree>
    <p:extLst>
      <p:ext uri="{BB962C8B-B14F-4D97-AF65-F5344CB8AC3E}">
        <p14:creationId xmlns:p14="http://schemas.microsoft.com/office/powerpoint/2010/main" xmlns="" val="2796583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he-IL"/>
          </a:p>
        </p:txBody>
      </p:sp>
      <p:sp>
        <p:nvSpPr>
          <p:cNvPr id="4" name="Slide Number Placeholder 3"/>
          <p:cNvSpPr>
            <a:spLocks noGrp="1"/>
          </p:cNvSpPr>
          <p:nvPr>
            <p:ph type="sldNum" sz="quarter" idx="11"/>
          </p:nvPr>
        </p:nvSpPr>
        <p:spPr/>
        <p:txBody>
          <a:bodyPr/>
          <a:lstStyle/>
          <a:p>
            <a:fld id="{575972D9-EBB1-4F7F-9392-98FDD75E9EC6}" type="slidenum">
              <a:rPr lang="en-US" smtClean="0"/>
              <a:pPr/>
              <a:t>25</a:t>
            </a:fld>
            <a:endParaRPr lang="en-US"/>
          </a:p>
        </p:txBody>
      </p:sp>
      <p:sp>
        <p:nvSpPr>
          <p:cNvPr id="5" name="מציין מיקום תוכן 4">
            <a:extLst>
              <a:ext uri="{FF2B5EF4-FFF2-40B4-BE49-F238E27FC236}">
                <a16:creationId xmlns:a16="http://schemas.microsoft.com/office/drawing/2014/main" xmlns="" id="{AA20E884-D149-47BD-B730-2272F6391B43}"/>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xmlns="" val="3986272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BD366617-C7F9-45F3-AC0A-FB4E1B959420}"/>
              </a:ext>
            </a:extLst>
          </p:cNvPr>
          <p:cNvSpPr>
            <a:spLocks noGrp="1"/>
          </p:cNvSpPr>
          <p:nvPr>
            <p:ph type="sldNum" sz="quarter" idx="12"/>
          </p:nvPr>
        </p:nvSpPr>
        <p:spPr/>
        <p:txBody>
          <a:bodyPr/>
          <a:lstStyle/>
          <a:p>
            <a:pPr algn="r" rtl="1"/>
            <a:fld id="{969AC715-037A-4A61-80F5-9938D4975A47}" type="slidenum">
              <a:rPr lang="en-US" smtClean="0"/>
              <a:pPr algn="r" rtl="1"/>
              <a:t>3</a:t>
            </a:fld>
            <a:endParaRPr lang="en-US" dirty="0"/>
          </a:p>
        </p:txBody>
      </p:sp>
      <p:pic>
        <p:nvPicPr>
          <p:cNvPr id="5" name="Picture 4" descr="http://www.maariv.co.il/HttpHandlers/ShowImage.ashx?ID=348240">
            <a:extLst>
              <a:ext uri="{FF2B5EF4-FFF2-40B4-BE49-F238E27FC236}">
                <a16:creationId xmlns:a16="http://schemas.microsoft.com/office/drawing/2014/main" xmlns="" id="{6AE8F68E-6511-484E-B7E1-585F8BF9E256}"/>
              </a:ext>
            </a:extLst>
          </p:cNvPr>
          <p:cNvPicPr/>
          <p:nvPr/>
        </p:nvPicPr>
        <p:blipFill>
          <a:blip r:embed="rId3" r:link="rId4" cstate="print">
            <a:extLst>
              <a:ext uri="{28A0092B-C50C-407E-A947-70E740481C1C}">
                <a14:useLocalDpi xmlns:a14="http://schemas.microsoft.com/office/drawing/2010/main" xmlns="" val="0"/>
              </a:ext>
            </a:extLst>
          </a:blip>
          <a:srcRect/>
          <a:stretch>
            <a:fillRect/>
          </a:stretch>
        </p:blipFill>
        <p:spPr bwMode="auto">
          <a:xfrm>
            <a:off x="5346327" y="300475"/>
            <a:ext cx="3376184" cy="2512299"/>
          </a:xfrm>
          <a:prstGeom prst="rect">
            <a:avLst/>
          </a:prstGeom>
          <a:ln w="12700">
            <a:solidFill>
              <a:srgbClr val="0070C0"/>
            </a:solidFill>
          </a:ln>
        </p:spPr>
      </p:pic>
      <p:pic>
        <p:nvPicPr>
          <p:cNvPr id="7" name="Picture 1" descr="http://www.gal-ed.co.il/gpoalim/View_files/Nofel_Pic/022463/M_NP_022463_0.jpg">
            <a:extLst>
              <a:ext uri="{FF2B5EF4-FFF2-40B4-BE49-F238E27FC236}">
                <a16:creationId xmlns:a16="http://schemas.microsoft.com/office/drawing/2014/main" xmlns="" id="{CBBEFC11-3EF0-4E20-9A3E-FCF8A66CA315}"/>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64232" y="3200696"/>
            <a:ext cx="2540373" cy="2404973"/>
          </a:xfrm>
          <a:prstGeom prst="rect">
            <a:avLst/>
          </a:prstGeom>
          <a:ln w="12700">
            <a:solidFill>
              <a:srgbClr val="0070C0"/>
            </a:solidFill>
          </a:ln>
          <a:extLst>
            <a:ext uri="{909E8E84-426E-40DD-AFC4-6F175D3DCCD1}">
              <a14:hiddenFill xmlns:a14="http://schemas.microsoft.com/office/drawing/2010/main" xmlns="">
                <a:solidFill>
                  <a:srgbClr val="FFFFFF"/>
                </a:solidFill>
              </a14:hiddenFill>
            </a:ext>
          </a:extLst>
        </p:spPr>
      </p:pic>
      <p:pic>
        <p:nvPicPr>
          <p:cNvPr id="10" name="Picture 9">
            <a:extLst>
              <a:ext uri="{FF2B5EF4-FFF2-40B4-BE49-F238E27FC236}">
                <a16:creationId xmlns:a16="http://schemas.microsoft.com/office/drawing/2014/main" xmlns="" id="{74179F64-0CCF-4414-A359-04966E7CC281}"/>
              </a:ext>
            </a:extLst>
          </p:cNvPr>
          <p:cNvPicPr>
            <a:picLocks noChangeAspect="1"/>
          </p:cNvPicPr>
          <p:nvPr/>
        </p:nvPicPr>
        <p:blipFill rotWithShape="1">
          <a:blip r:embed="rId6" cstate="print"/>
          <a:srcRect b="14477"/>
          <a:stretch/>
        </p:blipFill>
        <p:spPr>
          <a:xfrm>
            <a:off x="974037" y="3200697"/>
            <a:ext cx="3349731" cy="2404856"/>
          </a:xfrm>
          <a:prstGeom prst="rect">
            <a:avLst/>
          </a:prstGeom>
          <a:ln w="12700">
            <a:solidFill>
              <a:srgbClr val="0070C0"/>
            </a:solidFill>
          </a:ln>
        </p:spPr>
      </p:pic>
      <p:pic>
        <p:nvPicPr>
          <p:cNvPr id="4" name="Picture 3">
            <a:extLst>
              <a:ext uri="{FF2B5EF4-FFF2-40B4-BE49-F238E27FC236}">
                <a16:creationId xmlns:a16="http://schemas.microsoft.com/office/drawing/2014/main" xmlns="" id="{BBF011E1-6131-4176-94A9-402AA24A5154}"/>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74037" y="300475"/>
            <a:ext cx="3349731" cy="2512299"/>
          </a:xfrm>
          <a:prstGeom prst="rect">
            <a:avLst/>
          </a:prstGeom>
          <a:ln w="12700">
            <a:solidFill>
              <a:srgbClr val="0070C0"/>
            </a:solidFill>
          </a:ln>
        </p:spPr>
      </p:pic>
    </p:spTree>
    <p:extLst>
      <p:ext uri="{BB962C8B-B14F-4D97-AF65-F5344CB8AC3E}">
        <p14:creationId xmlns:p14="http://schemas.microsoft.com/office/powerpoint/2010/main" xmlns="" val="3171373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Slide Number Placeholder 2"/>
          <p:cNvSpPr>
            <a:spLocks noGrp="1"/>
          </p:cNvSpPr>
          <p:nvPr>
            <p:ph type="sldNum" sz="quarter" idx="12"/>
          </p:nvPr>
        </p:nvSpPr>
        <p:spPr/>
        <p:txBody>
          <a:bodyPr/>
          <a:lstStyle/>
          <a:p>
            <a:fld id="{969AC715-037A-4A61-80F5-9938D4975A47}" type="slidenum">
              <a:rPr lang="en-US" smtClean="0"/>
              <a:pPr/>
              <a:t>4</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796907"/>
            <a:ext cx="9144000" cy="5159066"/>
          </a:xfrm>
          <a:prstGeom prst="rect">
            <a:avLst/>
          </a:prstGeom>
        </p:spPr>
      </p:pic>
      <p:sp>
        <p:nvSpPr>
          <p:cNvPr id="5" name="TextBox 4"/>
          <p:cNvSpPr txBox="1"/>
          <p:nvPr/>
        </p:nvSpPr>
        <p:spPr>
          <a:xfrm>
            <a:off x="2795451" y="4820194"/>
            <a:ext cx="3814355" cy="646331"/>
          </a:xfrm>
          <a:prstGeom prst="rect">
            <a:avLst/>
          </a:prstGeom>
          <a:solidFill>
            <a:schemeClr val="tx1"/>
          </a:solidFill>
          <a:ln>
            <a:solidFill>
              <a:schemeClr val="tx1"/>
            </a:solidFill>
          </a:ln>
        </p:spPr>
        <p:txBody>
          <a:bodyPr wrap="square" rtlCol="1">
            <a:spAutoFit/>
          </a:bodyPr>
          <a:lstStyle/>
          <a:p>
            <a:pPr algn="ctr"/>
            <a:r>
              <a:rPr lang="en-US" b="1" dirty="0" smtClean="0">
                <a:ln>
                  <a:solidFill>
                    <a:schemeClr val="tx1"/>
                  </a:solidFill>
                </a:ln>
                <a:solidFill>
                  <a:schemeClr val="bg1"/>
                </a:solidFill>
                <a:effectLst>
                  <a:outerShdw blurRad="38100" dist="38100" dir="2700000" algn="tl">
                    <a:srgbClr val="000000">
                      <a:alpha val="43137"/>
                    </a:srgbClr>
                  </a:outerShdw>
                </a:effectLst>
              </a:rPr>
              <a:t>During January 1988, Col. Yehuda Meir ordered…</a:t>
            </a:r>
            <a:endParaRPr lang="he-IL" b="1" dirty="0">
              <a:ln>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984773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vert="horz" lIns="91440" tIns="45720" rIns="91440" bIns="45720"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fld id="{575972D9-EBB1-4F7F-9392-98FDD75E9EC6}" type="slidenum">
              <a:rPr kumimoji="0" lang="en-US" sz="1800" b="0" i="0" u="none" strike="noStrike" kern="1200" cap="none" spc="0" normalizeH="0" baseline="0" noProof="0">
                <a:ln>
                  <a:noFill/>
                </a:ln>
                <a:solidFill>
                  <a:prstClr val="black"/>
                </a:solidFill>
                <a:effectLst/>
                <a:uLnTx/>
                <a:uFillTx/>
                <a:latin typeface="Calibri"/>
                <a:ea typeface="+mn-ea"/>
                <a:cs typeface="Segoe UI Semilight"/>
              </a:rPr>
              <a:pPr marL="0" marR="0" lvl="0" indent="0" algn="r" defTabSz="914400" rtl="1"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prstClr val="black"/>
              </a:solidFill>
              <a:effectLst/>
              <a:uLnTx/>
              <a:uFillTx/>
              <a:latin typeface="Calibri"/>
              <a:ea typeface="+mn-ea"/>
              <a:cs typeface="Segoe UI Semilight"/>
            </a:endParaRPr>
          </a:p>
        </p:txBody>
      </p:sp>
      <p:sp>
        <p:nvSpPr>
          <p:cNvPr id="7" name="מציין מיקום תוכן 6">
            <a:extLst>
              <a:ext uri="{FF2B5EF4-FFF2-40B4-BE49-F238E27FC236}">
                <a16:creationId xmlns:a16="http://schemas.microsoft.com/office/drawing/2014/main" xmlns="" id="{5B1ECC1F-E655-41FD-81C2-68F497097A2C}"/>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xmlns="" val="825183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ציין מיקום תוכן 5">
            <a:extLst>
              <a:ext uri="{FF2B5EF4-FFF2-40B4-BE49-F238E27FC236}">
                <a16:creationId xmlns:a16="http://schemas.microsoft.com/office/drawing/2014/main" xmlns="" id="{BFD037AC-0017-4E48-B986-996052F24B7C}"/>
              </a:ext>
            </a:extLst>
          </p:cNvPr>
          <p:cNvSpPr>
            <a:spLocks noGrp="1"/>
          </p:cNvSpPr>
          <p:nvPr>
            <p:ph idx="1"/>
          </p:nvPr>
        </p:nvSpPr>
        <p:spPr>
          <a:xfrm>
            <a:off x="335230" y="1207471"/>
            <a:ext cx="8473540" cy="4446872"/>
          </a:xfrm>
        </p:spPr>
        <p:txBody>
          <a:bodyPr>
            <a:normAutofit/>
          </a:bodyPr>
          <a:lstStyle/>
          <a:p>
            <a:pPr marL="0" indent="0" algn="just" rtl="0">
              <a:lnSpc>
                <a:spcPct val="100000"/>
              </a:lnSpc>
              <a:buNone/>
            </a:pPr>
            <a:r>
              <a:rPr lang="en-US" sz="2400" dirty="0" smtClean="0">
                <a:ln>
                  <a:solidFill>
                    <a:schemeClr val="tx2"/>
                  </a:solidFill>
                </a:ln>
                <a:latin typeface="+mj-lt"/>
                <a:ea typeface="+mj-ea"/>
                <a:cs typeface="+mj-cs"/>
              </a:rPr>
              <a:t>“</a:t>
            </a:r>
            <a:r>
              <a:rPr lang="en-US" sz="2400" dirty="0" smtClean="0">
                <a:ln>
                  <a:solidFill>
                    <a:schemeClr val="tx2"/>
                  </a:solidFill>
                </a:ln>
                <a:solidFill>
                  <a:srgbClr val="FF0000"/>
                </a:solidFill>
                <a:latin typeface="+mj-lt"/>
                <a:ea typeface="+mj-ea"/>
                <a:cs typeface="+mj-cs"/>
              </a:rPr>
              <a:t>It </a:t>
            </a:r>
            <a:r>
              <a:rPr lang="en-US" sz="2400" dirty="0">
                <a:ln>
                  <a:solidFill>
                    <a:schemeClr val="tx2"/>
                  </a:solidFill>
                </a:ln>
                <a:solidFill>
                  <a:srgbClr val="FF0000"/>
                </a:solidFill>
                <a:latin typeface="+mj-lt"/>
                <a:ea typeface="+mj-ea"/>
                <a:cs typeface="+mj-cs"/>
              </a:rPr>
              <a:t>was in military conditions and even in difficult times that the IDF managed to maintain the purity of weapons and fulfilled the obligations imposed on the State of Israel by common </a:t>
            </a:r>
            <a:r>
              <a:rPr lang="en-US" sz="2400" dirty="0" smtClean="0">
                <a:ln>
                  <a:solidFill>
                    <a:schemeClr val="tx2"/>
                  </a:solidFill>
                </a:ln>
                <a:solidFill>
                  <a:srgbClr val="FF0000"/>
                </a:solidFill>
                <a:latin typeface="+mj-lt"/>
                <a:ea typeface="+mj-ea"/>
                <a:cs typeface="+mj-cs"/>
              </a:rPr>
              <a:t>law</a:t>
            </a:r>
            <a:r>
              <a:rPr lang="en-US" sz="2400" dirty="0" smtClean="0">
                <a:ln>
                  <a:solidFill>
                    <a:schemeClr val="tx2"/>
                  </a:solidFill>
                </a:ln>
                <a:latin typeface="+mj-lt"/>
                <a:ea typeface="+mj-ea"/>
                <a:cs typeface="+mj-cs"/>
              </a:rPr>
              <a:t>... </a:t>
            </a:r>
            <a:r>
              <a:rPr lang="en-US" sz="2400" dirty="0">
                <a:ln>
                  <a:solidFill>
                    <a:schemeClr val="tx2"/>
                  </a:solidFill>
                </a:ln>
                <a:latin typeface="+mj-lt"/>
                <a:ea typeface="+mj-ea"/>
                <a:cs typeface="+mj-cs"/>
              </a:rPr>
              <a:t>Even if the IDF faces a difficult task in the face of </a:t>
            </a:r>
            <a:r>
              <a:rPr lang="en-US" sz="2400" dirty="0" smtClean="0">
                <a:ln>
                  <a:solidFill>
                    <a:schemeClr val="tx2"/>
                  </a:solidFill>
                </a:ln>
                <a:latin typeface="+mj-lt"/>
                <a:ea typeface="+mj-ea"/>
                <a:cs typeface="+mj-cs"/>
              </a:rPr>
              <a:t>the uprising </a:t>
            </a:r>
            <a:r>
              <a:rPr lang="en-US" sz="2400" dirty="0">
                <a:ln>
                  <a:solidFill>
                    <a:schemeClr val="tx2"/>
                  </a:solidFill>
                </a:ln>
                <a:latin typeface="+mj-lt"/>
                <a:ea typeface="+mj-ea"/>
                <a:cs typeface="+mj-cs"/>
              </a:rPr>
              <a:t>in territories where it is sometimes necessary to use force to control the order that is being violated, </a:t>
            </a:r>
            <a:r>
              <a:rPr lang="en-US" sz="2400" dirty="0">
                <a:ln>
                  <a:solidFill>
                    <a:schemeClr val="tx2"/>
                  </a:solidFill>
                </a:ln>
                <a:solidFill>
                  <a:srgbClr val="FF0000"/>
                </a:solidFill>
                <a:latin typeface="+mj-lt"/>
                <a:ea typeface="+mj-ea"/>
                <a:cs typeface="+mj-cs"/>
              </a:rPr>
              <a:t>it is still imperative to </a:t>
            </a:r>
            <a:r>
              <a:rPr lang="en-US" sz="2400" dirty="0" smtClean="0">
                <a:ln>
                  <a:solidFill>
                    <a:schemeClr val="tx2"/>
                  </a:solidFill>
                </a:ln>
                <a:solidFill>
                  <a:srgbClr val="FF0000"/>
                </a:solidFill>
                <a:latin typeface="+mj-lt"/>
                <a:ea typeface="+mj-ea"/>
                <a:cs typeface="+mj-cs"/>
              </a:rPr>
              <a:t>condemn a </a:t>
            </a:r>
            <a:r>
              <a:rPr lang="en-US" sz="2400" dirty="0">
                <a:ln>
                  <a:solidFill>
                    <a:schemeClr val="tx2"/>
                  </a:solidFill>
                </a:ln>
                <a:solidFill>
                  <a:srgbClr val="FF0000"/>
                </a:solidFill>
                <a:latin typeface="+mj-lt"/>
                <a:ea typeface="+mj-ea"/>
                <a:cs typeface="+mj-cs"/>
              </a:rPr>
              <a:t>command of this </a:t>
            </a:r>
            <a:r>
              <a:rPr lang="en-US" sz="2400" dirty="0" smtClean="0">
                <a:ln>
                  <a:solidFill>
                    <a:schemeClr val="tx2"/>
                  </a:solidFill>
                </a:ln>
                <a:solidFill>
                  <a:srgbClr val="FF0000"/>
                </a:solidFill>
                <a:latin typeface="+mj-lt"/>
                <a:ea typeface="+mj-ea"/>
                <a:cs typeface="+mj-cs"/>
              </a:rPr>
              <a:t>kind</a:t>
            </a:r>
            <a:r>
              <a:rPr lang="en-US" sz="2400" dirty="0" smtClean="0">
                <a:ln>
                  <a:solidFill>
                    <a:schemeClr val="tx2"/>
                  </a:solidFill>
                </a:ln>
                <a:solidFill>
                  <a:srgbClr val="FF0000"/>
                </a:solidFill>
                <a:latin typeface="+mj-lt"/>
                <a:ea typeface="+mj-ea"/>
                <a:cs typeface="+mj-cs"/>
              </a:rPr>
              <a:t>... </a:t>
            </a:r>
            <a:r>
              <a:rPr lang="en-US" sz="2400" dirty="0">
                <a:ln>
                  <a:solidFill>
                    <a:schemeClr val="tx2"/>
                  </a:solidFill>
                </a:ln>
                <a:solidFill>
                  <a:srgbClr val="FF0000"/>
                </a:solidFill>
                <a:latin typeface="+mj-lt"/>
                <a:ea typeface="+mj-ea"/>
                <a:cs typeface="+mj-cs"/>
              </a:rPr>
              <a:t>and to bring to justice those responsible for the </a:t>
            </a:r>
            <a:r>
              <a:rPr lang="en-US" sz="2400" dirty="0" smtClean="0">
                <a:ln>
                  <a:solidFill>
                    <a:schemeClr val="tx2"/>
                  </a:solidFill>
                </a:ln>
                <a:solidFill>
                  <a:srgbClr val="FF0000"/>
                </a:solidFill>
                <a:latin typeface="+mj-lt"/>
                <a:ea typeface="+mj-ea"/>
                <a:cs typeface="+mj-cs"/>
              </a:rPr>
              <a:t>offence </a:t>
            </a:r>
            <a:r>
              <a:rPr lang="en-US" sz="2400" dirty="0">
                <a:ln>
                  <a:solidFill>
                    <a:schemeClr val="tx2"/>
                  </a:solidFill>
                </a:ln>
                <a:solidFill>
                  <a:srgbClr val="FF0000"/>
                </a:solidFill>
                <a:latin typeface="+mj-lt"/>
                <a:ea typeface="+mj-ea"/>
                <a:cs typeface="+mj-cs"/>
              </a:rPr>
              <a:t>attributed to </a:t>
            </a:r>
            <a:r>
              <a:rPr lang="en-US" sz="2400" dirty="0" smtClean="0">
                <a:ln>
                  <a:solidFill>
                    <a:schemeClr val="tx2"/>
                  </a:solidFill>
                </a:ln>
                <a:solidFill>
                  <a:srgbClr val="FF0000"/>
                </a:solidFill>
                <a:latin typeface="+mj-lt"/>
                <a:ea typeface="+mj-ea"/>
                <a:cs typeface="+mj-cs"/>
              </a:rPr>
              <a:t>them</a:t>
            </a:r>
            <a:r>
              <a:rPr lang="en-US" sz="2400" dirty="0" smtClean="0">
                <a:ln>
                  <a:solidFill>
                    <a:schemeClr val="tx2"/>
                  </a:solidFill>
                </a:ln>
              </a:rPr>
              <a:t>”</a:t>
            </a:r>
            <a:r>
              <a:rPr lang="en-US" sz="2400" dirty="0" smtClean="0">
                <a:ln>
                  <a:solidFill>
                    <a:schemeClr val="tx2"/>
                  </a:solidFill>
                </a:ln>
                <a:latin typeface="+mj-lt"/>
                <a:ea typeface="+mj-ea"/>
                <a:cs typeface="+mj-cs"/>
              </a:rPr>
              <a:t>.</a:t>
            </a:r>
            <a:endParaRPr lang="he-IL" sz="2400" dirty="0">
              <a:ln>
                <a:solidFill>
                  <a:schemeClr val="tx2"/>
                </a:solidFill>
              </a:ln>
              <a:latin typeface="+mj-lt"/>
              <a:ea typeface="+mj-ea"/>
              <a:cs typeface="+mj-cs"/>
            </a:endParaRPr>
          </a:p>
        </p:txBody>
      </p:sp>
    </p:spTree>
    <p:extLst>
      <p:ext uri="{BB962C8B-B14F-4D97-AF65-F5344CB8AC3E}">
        <p14:creationId xmlns:p14="http://schemas.microsoft.com/office/powerpoint/2010/main" xmlns="" val="2205638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99FF7CD1-3728-44A4-94B5-8A526E54CC02}"/>
              </a:ext>
            </a:extLst>
          </p:cNvPr>
          <p:cNvSpPr>
            <a:spLocks noGrp="1"/>
          </p:cNvSpPr>
          <p:nvPr>
            <p:ph type="sldNum" sz="quarter" idx="12"/>
          </p:nvPr>
        </p:nvSpPr>
        <p:spPr/>
        <p:txBody>
          <a:bodyPr vert="horz" lIns="91440" tIns="45720" rIns="91440" bIns="45720" rtlCol="0" anchor="ctr"/>
          <a:lstStyle/>
          <a:p>
            <a:fld id="{ABDC557D-500D-45E0-BB0A-D9BE39463DDD}" type="slidenum">
              <a:rPr lang="en-US" sz="1800">
                <a:solidFill>
                  <a:schemeClr val="tx1"/>
                </a:solidFill>
              </a:rPr>
              <a:pPr/>
              <a:t>7</a:t>
            </a:fld>
            <a:endParaRPr lang="en-US" sz="1800" dirty="0">
              <a:solidFill>
                <a:schemeClr val="tx1"/>
              </a:solidFill>
            </a:endParaRPr>
          </a:p>
        </p:txBody>
      </p:sp>
      <p:sp>
        <p:nvSpPr>
          <p:cNvPr id="6" name="Title 4">
            <a:extLst>
              <a:ext uri="{FF2B5EF4-FFF2-40B4-BE49-F238E27FC236}">
                <a16:creationId xmlns:a16="http://schemas.microsoft.com/office/drawing/2014/main" xmlns="" id="{CFE33A7A-FF5C-494F-A071-2E0CDE3F1D8E}"/>
              </a:ext>
            </a:extLst>
          </p:cNvPr>
          <p:cNvSpPr txBox="1">
            <a:spLocks/>
          </p:cNvSpPr>
          <p:nvPr/>
        </p:nvSpPr>
        <p:spPr>
          <a:xfrm>
            <a:off x="101065" y="2372829"/>
            <a:ext cx="8941870" cy="1325563"/>
          </a:xfrm>
          <a:prstGeom prst="rect">
            <a:avLst/>
          </a:prstGeom>
          <a:ln>
            <a:solidFill>
              <a:schemeClr val="bg1"/>
            </a:solidFill>
          </a:ln>
        </p:spPr>
        <p:txBody>
          <a:bodyPr vert="horz" lIns="91440" tIns="45720" rIns="91440" bIns="45720" rtlCol="0" anchor="ctr">
            <a:noAutofit/>
          </a:bodyPr>
          <a:lstStyle>
            <a:lvl1pPr algn="ctr" defTabSz="914400" rtl="1" eaLnBrk="1" latinLnBrk="0" hangingPunct="1">
              <a:lnSpc>
                <a:spcPct val="90000"/>
              </a:lnSpc>
              <a:spcBef>
                <a:spcPct val="0"/>
              </a:spcBef>
              <a:buNone/>
              <a:defRPr sz="4800" b="1" kern="1200">
                <a:ln>
                  <a:solidFill>
                    <a:schemeClr val="tx2"/>
                  </a:solidFill>
                </a:ln>
                <a:solidFill>
                  <a:schemeClr val="tx2"/>
                </a:solidFill>
                <a:latin typeface="+mj-lt"/>
                <a:ea typeface="+mj-ea"/>
                <a:cs typeface="+mj-cs"/>
              </a:defRPr>
            </a:lvl1pPr>
          </a:lstStyle>
          <a:p>
            <a:r>
              <a:rPr lang="en-US" sz="4400" dirty="0"/>
              <a:t>Military </a:t>
            </a:r>
            <a:r>
              <a:rPr lang="en-US" sz="4400" dirty="0" smtClean="0"/>
              <a:t>Investigation and Inquiry</a:t>
            </a:r>
            <a:endParaRPr lang="en-US" sz="4400" dirty="0"/>
          </a:p>
        </p:txBody>
      </p:sp>
    </p:spTree>
    <p:extLst>
      <p:ext uri="{BB962C8B-B14F-4D97-AF65-F5344CB8AC3E}">
        <p14:creationId xmlns:p14="http://schemas.microsoft.com/office/powerpoint/2010/main" xmlns="" val="589863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Slide Number Placeholder 2"/>
          <p:cNvSpPr>
            <a:spLocks noGrp="1"/>
          </p:cNvSpPr>
          <p:nvPr>
            <p:ph type="sldNum" sz="quarter" idx="12"/>
          </p:nvPr>
        </p:nvSpPr>
        <p:spPr/>
        <p:txBody>
          <a:bodyPr/>
          <a:lstStyle/>
          <a:p>
            <a:fld id="{ABDC557D-500D-45E0-BB0A-D9BE39463DDD}" type="slidenum">
              <a:rPr lang="en-US" smtClean="0"/>
              <a:pPr/>
              <a:t>8</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842"/>
            <a:ext cx="9144000" cy="6850316"/>
          </a:xfrm>
          <a:prstGeom prst="rect">
            <a:avLst/>
          </a:prstGeom>
        </p:spPr>
      </p:pic>
    </p:spTree>
    <p:extLst>
      <p:ext uri="{BB962C8B-B14F-4D97-AF65-F5344CB8AC3E}">
        <p14:creationId xmlns:p14="http://schemas.microsoft.com/office/powerpoint/2010/main" xmlns="" val="1764630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5B3E055-FBAE-4F17-AD18-65BF6CFD8C37}"/>
              </a:ext>
            </a:extLst>
          </p:cNvPr>
          <p:cNvSpPr>
            <a:spLocks noGrp="1"/>
          </p:cNvSpPr>
          <p:nvPr>
            <p:ph type="sldNum" sz="quarter" idx="10"/>
          </p:nvPr>
        </p:nvSpPr>
        <p:spPr>
          <a:xfrm>
            <a:off x="6447440" y="6335329"/>
            <a:ext cx="2057400" cy="365125"/>
          </a:xfr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875589EA-9781-44A2-A716-843D95503C30}" type="slidenum">
              <a:rPr kumimoji="0" lang="en-US" sz="1800" b="0" i="0" u="none" strike="noStrike" kern="1200" cap="none" spc="0" normalizeH="0" baseline="0" noProof="0" smtClean="0">
                <a:ln>
                  <a:noFill/>
                </a:ln>
                <a:solidFill>
                  <a:prstClr val="black"/>
                </a:solidFill>
                <a:effectLst/>
                <a:uLnTx/>
                <a:uFillTx/>
                <a:latin typeface="Calibri"/>
                <a:ea typeface="+mn-ea"/>
                <a:cs typeface="Segoe UI Semilight"/>
              </a:rPr>
              <a:pPr marL="0" marR="0" lvl="0" indent="0" algn="r" defTabSz="914400" rtl="1"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Segoe UI Semilight"/>
            </a:endParaRPr>
          </a:p>
        </p:txBody>
      </p:sp>
    </p:spTree>
    <p:extLst>
      <p:ext uri="{BB962C8B-B14F-4D97-AF65-F5344CB8AC3E}">
        <p14:creationId xmlns:p14="http://schemas.microsoft.com/office/powerpoint/2010/main" xmlns="" val="3974731322"/>
      </p:ext>
    </p:extLst>
  </p:cSld>
  <p:clrMapOvr>
    <a:masterClrMapping/>
  </p:clrMapOvr>
</p:sld>
</file>

<file path=ppt/theme/theme1.xml><?xml version="1.0" encoding="utf-8"?>
<a:theme xmlns:a="http://schemas.openxmlformats.org/drawingml/2006/main" name="ערכת נושא פרקליטות כחול">
  <a:themeElements>
    <a:clrScheme name="כחול חם">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התאמה אישית 2">
      <a:majorFont>
        <a:latin typeface="Calibri"/>
        <a:ea typeface=""/>
        <a:cs typeface="Segoe UI Semilight"/>
      </a:majorFont>
      <a:minorFont>
        <a:latin typeface="Calibri"/>
        <a:ea typeface=""/>
        <a:cs typeface="Segoe UI Semilight"/>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ערכת נושא פרקליטות כחול" id="{FEA4E174-6D9F-4EB3-9795-1BEC14E2C369}" vid="{9E2DBC08-26EA-40BE-8657-97EA41B182E6}"/>
    </a:ext>
  </a:extLst>
</a:theme>
</file>

<file path=ppt/theme/theme2.xml><?xml version="1.0" encoding="utf-8"?>
<a:theme xmlns:a="http://schemas.openxmlformats.org/drawingml/2006/main" name="1_ערכת נושא פרקליטות כחול">
  <a:themeElements>
    <a:clrScheme name="כחול חם">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התאמה אישית 2">
      <a:majorFont>
        <a:latin typeface="Calibri"/>
        <a:ea typeface=""/>
        <a:cs typeface="Segoe UI Semilight"/>
      </a:majorFont>
      <a:minorFont>
        <a:latin typeface="Calibri"/>
        <a:ea typeface=""/>
        <a:cs typeface="Segoe UI Semilight"/>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ערכת נושא פרקליטות כחול" id="{FEA4E174-6D9F-4EB3-9795-1BEC14E2C369}" vid="{9E2DBC08-26EA-40BE-8657-97EA41B182E6}"/>
    </a:ext>
  </a:extLst>
</a:theme>
</file>

<file path=ppt/theme/theme3.xml><?xml version="1.0" encoding="utf-8"?>
<a:theme xmlns:a="http://schemas.openxmlformats.org/drawingml/2006/main" name="2_ערכת נושא פרקליטות כחול">
  <a:themeElements>
    <a:clrScheme name="כחול חם">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התאמה אישית 2">
      <a:majorFont>
        <a:latin typeface="Calibri"/>
        <a:ea typeface=""/>
        <a:cs typeface="Segoe UI Semilight"/>
      </a:majorFont>
      <a:minorFont>
        <a:latin typeface="Calibri"/>
        <a:ea typeface=""/>
        <a:cs typeface="Segoe UI Semilight"/>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ערכת נושא פרקליטות כחול" id="{FEA4E174-6D9F-4EB3-9795-1BEC14E2C369}" vid="{9E2DBC08-26EA-40BE-8657-97EA41B182E6}"/>
    </a:ext>
  </a:ext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Template>
  <TotalTime>11324</TotalTime>
  <Words>1263</Words>
  <Application>Microsoft Office PowerPoint</Application>
  <PresentationFormat>‫הצגה על המסך (4:3)</PresentationFormat>
  <Paragraphs>136</Paragraphs>
  <Slides>25</Slides>
  <Notes>13</Notes>
  <HiddenSlides>0</HiddenSlides>
  <MMClips>0</MMClips>
  <ScaleCrop>false</ScaleCrop>
  <HeadingPairs>
    <vt:vector size="4" baseType="variant">
      <vt:variant>
        <vt:lpstr>ערכת נושא</vt:lpstr>
      </vt:variant>
      <vt:variant>
        <vt:i4>3</vt:i4>
      </vt:variant>
      <vt:variant>
        <vt:lpstr>כותרות שקופיות</vt:lpstr>
      </vt:variant>
      <vt:variant>
        <vt:i4>25</vt:i4>
      </vt:variant>
    </vt:vector>
  </HeadingPairs>
  <TitlesOfParts>
    <vt:vector size="28" baseType="lpstr">
      <vt:lpstr>ערכת נושא פרקליטות כחול</vt:lpstr>
      <vt:lpstr>1_ערכת נושא פרקליטות כחול</vt:lpstr>
      <vt:lpstr>2_ערכת נושא פרקליטות כחול</vt:lpstr>
      <vt:lpstr>Law Enforcement in Operational Activity and Combat </vt:lpstr>
      <vt:lpstr>Topics</vt:lpstr>
      <vt:lpstr>שקופית 3</vt:lpstr>
      <vt:lpstr>שקופית 4</vt:lpstr>
      <vt:lpstr>שקופית 5</vt:lpstr>
      <vt:lpstr>שקופית 6</vt:lpstr>
      <vt:lpstr>שקופית 7</vt:lpstr>
      <vt:lpstr>שקופית 8</vt:lpstr>
      <vt:lpstr>שקופית 9</vt:lpstr>
      <vt:lpstr>שקופית 10</vt:lpstr>
      <vt:lpstr>שקופית 11</vt:lpstr>
      <vt:lpstr>“Operational Promoter"</vt:lpstr>
      <vt:lpstr>שקופית 13</vt:lpstr>
      <vt:lpstr>שקופית 14</vt:lpstr>
      <vt:lpstr>The Shooting Incident in Hebron</vt:lpstr>
      <vt:lpstr>שקופית 16</vt:lpstr>
      <vt:lpstr>שקופית 17</vt:lpstr>
      <vt:lpstr>Factual Rulings</vt:lpstr>
      <vt:lpstr>Moral and Legal Rulings</vt:lpstr>
      <vt:lpstr>Moral and Legal Rulings</vt:lpstr>
      <vt:lpstr>Verdict Meaning </vt:lpstr>
      <vt:lpstr>Helmand Province killing (2011)</vt:lpstr>
      <vt:lpstr>שקופית 23</vt:lpstr>
      <vt:lpstr>Major Matthew Goldstein</vt:lpstr>
      <vt:lpstr>שקופית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אכיפת הדין בצה"ל בדגש על עבירות סמים 2018</dc:title>
  <dc:creator>Vitaly</dc:creator>
  <cp:lastModifiedBy>u45414</cp:lastModifiedBy>
  <cp:revision>178</cp:revision>
  <cp:lastPrinted>2018-11-21T16:18:46Z</cp:lastPrinted>
  <dcterms:created xsi:type="dcterms:W3CDTF">2018-02-05T07:53:03Z</dcterms:created>
  <dcterms:modified xsi:type="dcterms:W3CDTF">2020-01-06T08:03:23Z</dcterms:modified>
</cp:coreProperties>
</file>