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59" r:id="rId6"/>
    <p:sldId id="284" r:id="rId7"/>
    <p:sldId id="29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78" r:id="rId26"/>
    <p:sldId id="292" r:id="rId27"/>
    <p:sldId id="280" r:id="rId28"/>
    <p:sldId id="281" r:id="rId29"/>
    <p:sldId id="286" r:id="rId30"/>
    <p:sldId id="282" r:id="rId31"/>
    <p:sldId id="283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32" autoAdjust="0"/>
    <p:restoredTop sz="94660"/>
  </p:normalViewPr>
  <p:slideViewPr>
    <p:cSldViewPr>
      <p:cViewPr varScale="1">
        <p:scale>
          <a:sx n="110" d="100"/>
          <a:sy n="110" d="100"/>
        </p:scale>
        <p:origin x="198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5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8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rtl="1"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 rtl="1">
              <a:defRPr sz="4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 rtl="1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6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r" rtl="1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r" rtl="1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r" rtl="1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r" rtl="1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EBE305-CE47-4AE9-A04D-22A25834982D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4B557-7791-4A2A-8080-19B73DCF8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E305-CE47-4AE9-A04D-22A25834982D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B557-7791-4A2A-8080-19B73DCF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56592" y="548680"/>
            <a:ext cx="10585176" cy="1470025"/>
          </a:xfrm>
        </p:spPr>
        <p:txBody>
          <a:bodyPr>
            <a:noAutofit/>
          </a:bodyPr>
          <a:lstStyle/>
          <a:p>
            <a:pPr rtl="1"/>
            <a:r>
              <a:rPr lang="he-IL" sz="11200" dirty="0">
                <a:cs typeface="+mn-cs"/>
              </a:rPr>
              <a:t>למידה עמוקה</a:t>
            </a:r>
            <a:endParaRPr lang="en-US" sz="8000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770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>
                <a:solidFill>
                  <a:schemeClr val="bg1"/>
                </a:solidFill>
              </a:rPr>
              <a:t>מיקי אלעד</a:t>
            </a:r>
          </a:p>
          <a:p>
            <a:pPr algn="ctr" rtl="1"/>
            <a:r>
              <a:rPr lang="he-IL" sz="1600" dirty="0">
                <a:solidFill>
                  <a:schemeClr val="bg1"/>
                </a:solidFill>
              </a:rPr>
              <a:t>מדעי המחשב - הטכניון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××× ×ª××××¨ ×××× ××ª××× ×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01" y="4651611"/>
            <a:ext cx="1802398" cy="2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7F51F6-9796-4DF7-A101-D810C1315DFD}"/>
              </a:ext>
            </a:extLst>
          </p:cNvPr>
          <p:cNvSpPr txBox="1">
            <a:spLocks/>
          </p:cNvSpPr>
          <p:nvPr/>
        </p:nvSpPr>
        <p:spPr>
          <a:xfrm>
            <a:off x="-756592" y="2204864"/>
            <a:ext cx="105851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dirty="0">
                <a:cs typeface="+mn-cs"/>
              </a:rPr>
              <a:t>Deep Learning</a:t>
            </a:r>
            <a:endParaRPr lang="en-US" sz="10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למידה עמוקה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e-IL" sz="2600" dirty="0"/>
              <a:t>כל אלה והרבה דוגמאות נוספות נשענים על הטכנולוגיה הקרויה </a:t>
            </a:r>
          </a:p>
          <a:p>
            <a:pPr marL="0" indent="0" algn="ctr">
              <a:buNone/>
            </a:pPr>
            <a:r>
              <a:rPr lang="he-IL" sz="4300" dirty="0">
                <a:solidFill>
                  <a:srgbClr val="FFC000"/>
                </a:solidFill>
              </a:rPr>
              <a:t>למידה עמוקה</a:t>
            </a:r>
            <a:endParaRPr lang="en-US" sz="43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 </a:t>
            </a:r>
          </a:p>
          <a:p>
            <a:pPr marL="0" indent="0" algn="ctr">
              <a:buNone/>
            </a:pPr>
            <a:r>
              <a:rPr lang="he-IL" sz="2600" dirty="0"/>
              <a:t>אגב: התחום פופולרי וזוכה למגוון שמות אחרים כמו </a:t>
            </a:r>
          </a:p>
          <a:p>
            <a:pPr marL="0" indent="0" algn="ctr">
              <a:buNone/>
            </a:pPr>
            <a:r>
              <a:rPr lang="he-IL" sz="4300" dirty="0">
                <a:solidFill>
                  <a:srgbClr val="FFC000"/>
                </a:solidFill>
              </a:rPr>
              <a:t>מהפיכת ה- </a:t>
            </a:r>
            <a:r>
              <a:rPr lang="en-US" sz="4300" dirty="0">
                <a:solidFill>
                  <a:srgbClr val="FFC000"/>
                </a:solidFill>
              </a:rPr>
              <a:t>AI</a:t>
            </a:r>
            <a:r>
              <a:rPr lang="he-IL" sz="4300" dirty="0">
                <a:solidFill>
                  <a:srgbClr val="FFC000"/>
                </a:solidFill>
              </a:rPr>
              <a:t> (</a:t>
            </a:r>
            <a:r>
              <a:rPr lang="en-US" sz="4300" dirty="0">
                <a:solidFill>
                  <a:srgbClr val="FFC000"/>
                </a:solidFill>
              </a:rPr>
              <a:t>Artificial Intelligence</a:t>
            </a:r>
            <a:r>
              <a:rPr lang="he-IL" sz="4300" dirty="0">
                <a:solidFill>
                  <a:srgbClr val="FFC000"/>
                </a:solidFill>
              </a:rPr>
              <a:t>)</a:t>
            </a:r>
            <a:endParaRPr lang="en-US" sz="43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he-IL" sz="2200" dirty="0"/>
              <a:t>או</a:t>
            </a:r>
            <a:r>
              <a:rPr lang="he-IL" sz="3600" dirty="0"/>
              <a:t> </a:t>
            </a:r>
          </a:p>
          <a:p>
            <a:pPr marL="0" indent="0" algn="ctr">
              <a:buNone/>
            </a:pPr>
            <a:r>
              <a:rPr lang="he-IL" sz="4300" dirty="0">
                <a:solidFill>
                  <a:srgbClr val="FFC000"/>
                </a:solidFill>
              </a:rPr>
              <a:t>מהפיכת המידע</a:t>
            </a:r>
            <a:endParaRPr lang="en-US" sz="4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וזהו הסיפור שלנו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3600" dirty="0"/>
              <a:t>אז מה זה בדיוק? </a:t>
            </a:r>
          </a:p>
          <a:p>
            <a:pPr marL="0" indent="0" algn="ctr">
              <a:buNone/>
            </a:pPr>
            <a:r>
              <a:rPr lang="he-IL" sz="3600" dirty="0"/>
              <a:t>מהיכן זה בא? </a:t>
            </a:r>
          </a:p>
          <a:p>
            <a:pPr marL="0" indent="0" algn="ctr">
              <a:buNone/>
            </a:pPr>
            <a:r>
              <a:rPr lang="he-IL" sz="3600" dirty="0"/>
              <a:t>ויותר חשוב – לאן זה מתקדם?</a:t>
            </a:r>
            <a:endParaRPr lang="en-US" sz="3600" dirty="0"/>
          </a:p>
          <a:p>
            <a:pPr marL="0" indent="0" algn="ctr">
              <a:buNone/>
            </a:pPr>
            <a:endParaRPr lang="he-IL" sz="3600" dirty="0"/>
          </a:p>
          <a:p>
            <a:pPr marL="0" indent="0" algn="ctr">
              <a:buNone/>
            </a:pPr>
            <a:r>
              <a:rPr lang="he-IL" sz="3600" dirty="0"/>
              <a:t>אז הנה הדבר המפתיע:</a:t>
            </a:r>
          </a:p>
          <a:p>
            <a:pPr marL="0" indent="0" algn="ctr">
              <a:buNone/>
            </a:pPr>
            <a:r>
              <a:rPr lang="he-IL" sz="3600" dirty="0">
                <a:solidFill>
                  <a:srgbClr val="FFC000"/>
                </a:solidFill>
              </a:rPr>
              <a:t>זה היה כאן איתנו כבר בשנות השישים </a:t>
            </a:r>
            <a:r>
              <a:rPr lang="en-US" sz="3600" dirty="0">
                <a:solidFill>
                  <a:srgbClr val="FFC000"/>
                </a:solidFill>
              </a:rPr>
              <a:t/>
            </a:r>
            <a:br>
              <a:rPr lang="en-US" sz="3600" dirty="0">
                <a:solidFill>
                  <a:srgbClr val="FFC000"/>
                </a:solidFill>
              </a:rPr>
            </a:br>
            <a:r>
              <a:rPr lang="he-IL" sz="3600" dirty="0">
                <a:solidFill>
                  <a:srgbClr val="FFC000"/>
                </a:solidFill>
              </a:rPr>
              <a:t>ואף אחד לא עמד על שעומד להתרחש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חקר המוח האנושי </a:t>
            </a:r>
            <a:endParaRPr lang="en-US" dirty="0">
              <a:cs typeface="+mn-cs"/>
            </a:endParaRPr>
          </a:p>
        </p:txBody>
      </p:sp>
      <p:pic>
        <p:nvPicPr>
          <p:cNvPr id="2050" name="Picture 2" descr="Image result for brain research">
            <a:extLst>
              <a:ext uri="{FF2B5EF4-FFF2-40B4-BE49-F238E27FC236}">
                <a16:creationId xmlns:a16="http://schemas.microsoft.com/office/drawing/2014/main" id="{DEDAAAF3-C584-4A5A-B742-612D5AC66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/>
          <a:stretch/>
        </p:blipFill>
        <p:spPr bwMode="auto">
          <a:xfrm>
            <a:off x="0" y="2357597"/>
            <a:ext cx="5580112" cy="45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39341"/>
            <a:ext cx="576064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dirty="0"/>
              <a:t>זה כבר עשרות שנים שחוקרים מייחלים להבין את דרך פעולתו של המוח האנושי ולהציע מערכת הנדסית שתחקה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אותו – מכונה שתקבל מידע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ותלמד ממנו על העולם עד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לרמה שהיא תוכל להסיק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מסקנות בעצמה</a:t>
            </a:r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r>
              <a:rPr lang="he-IL" sz="2800" dirty="0"/>
              <a:t>נשמע מסובך, נכון? </a:t>
            </a:r>
          </a:p>
          <a:p>
            <a:pPr marL="0" indent="0">
              <a:buNone/>
            </a:pPr>
            <a:r>
              <a:rPr lang="he-IL" sz="2800" dirty="0"/>
              <a:t>	מסתבר שזה יכול להיות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	יותר פשוט ממה שחשבנו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36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חקר המוח האנושי 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800" dirty="0"/>
              <a:t>החוקרים בזירה זו מתחלקים לשניים</a:t>
            </a:r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16248AE-C50B-49B5-9986-213801F24791}"/>
              </a:ext>
            </a:extLst>
          </p:cNvPr>
          <p:cNvSpPr/>
          <p:nvPr/>
        </p:nvSpPr>
        <p:spPr>
          <a:xfrm>
            <a:off x="2283275" y="2087938"/>
            <a:ext cx="4978467" cy="1599084"/>
          </a:xfrm>
          <a:custGeom>
            <a:avLst/>
            <a:gdLst>
              <a:gd name="connsiteX0" fmla="*/ 1866177 w 5061604"/>
              <a:gd name="connsiteY0" fmla="*/ 75876 h 1747794"/>
              <a:gd name="connsiteX1" fmla="*/ 2139601 w 5061604"/>
              <a:gd name="connsiteY1" fmla="*/ 824429 h 1747794"/>
              <a:gd name="connsiteX2" fmla="*/ 301836 w 5061604"/>
              <a:gd name="connsiteY2" fmla="*/ 712370 h 1747794"/>
              <a:gd name="connsiteX3" fmla="*/ 261495 w 5061604"/>
              <a:gd name="connsiteY3" fmla="*/ 1321970 h 1747794"/>
              <a:gd name="connsiteX4" fmla="*/ 1518 w 5061604"/>
              <a:gd name="connsiteY4" fmla="*/ 1250253 h 1747794"/>
              <a:gd name="connsiteX5" fmla="*/ 395965 w 5061604"/>
              <a:gd name="connsiteY5" fmla="*/ 1747794 h 1747794"/>
              <a:gd name="connsiteX6" fmla="*/ 862130 w 5061604"/>
              <a:gd name="connsiteY6" fmla="*/ 1250253 h 1747794"/>
              <a:gd name="connsiteX7" fmla="*/ 584224 w 5061604"/>
              <a:gd name="connsiteY7" fmla="*/ 1366794 h 1747794"/>
              <a:gd name="connsiteX8" fmla="*/ 503542 w 5061604"/>
              <a:gd name="connsiteY8" fmla="*/ 972347 h 1747794"/>
              <a:gd name="connsiteX9" fmla="*/ 2551977 w 5061604"/>
              <a:gd name="connsiteY9" fmla="*/ 1070958 h 1747794"/>
              <a:gd name="connsiteX10" fmla="*/ 4295612 w 5061604"/>
              <a:gd name="connsiteY10" fmla="*/ 869253 h 1747794"/>
              <a:gd name="connsiteX11" fmla="*/ 4640754 w 5061604"/>
              <a:gd name="connsiteY11" fmla="*/ 1290594 h 1747794"/>
              <a:gd name="connsiteX12" fmla="*/ 4367330 w 5061604"/>
              <a:gd name="connsiteY12" fmla="*/ 1156123 h 1747794"/>
              <a:gd name="connsiteX13" fmla="*/ 4649718 w 5061604"/>
              <a:gd name="connsiteY13" fmla="*/ 1595394 h 1747794"/>
              <a:gd name="connsiteX14" fmla="*/ 5057612 w 5061604"/>
              <a:gd name="connsiteY14" fmla="*/ 1187500 h 1747794"/>
              <a:gd name="connsiteX15" fmla="*/ 4851424 w 5061604"/>
              <a:gd name="connsiteY15" fmla="*/ 1227841 h 1747794"/>
              <a:gd name="connsiteX16" fmla="*/ 4748330 w 5061604"/>
              <a:gd name="connsiteY16" fmla="*/ 725817 h 1747794"/>
              <a:gd name="connsiteX17" fmla="*/ 4425601 w 5061604"/>
              <a:gd name="connsiteY17" fmla="*/ 600311 h 1747794"/>
              <a:gd name="connsiteX18" fmla="*/ 2664036 w 5061604"/>
              <a:gd name="connsiteY18" fmla="*/ 739264 h 1747794"/>
              <a:gd name="connsiteX19" fmla="*/ 2932977 w 5061604"/>
              <a:gd name="connsiteY19" fmla="*/ 13123 h 1747794"/>
              <a:gd name="connsiteX20" fmla="*/ 2377165 w 5061604"/>
              <a:gd name="connsiteY20" fmla="*/ 255170 h 1747794"/>
              <a:gd name="connsiteX21" fmla="*/ 1866177 w 5061604"/>
              <a:gd name="connsiteY21" fmla="*/ 75876 h 1747794"/>
              <a:gd name="connsiteX0" fmla="*/ 1866177 w 5061529"/>
              <a:gd name="connsiteY0" fmla="*/ 75876 h 1747794"/>
              <a:gd name="connsiteX1" fmla="*/ 2139601 w 5061529"/>
              <a:gd name="connsiteY1" fmla="*/ 824429 h 1747794"/>
              <a:gd name="connsiteX2" fmla="*/ 301836 w 5061529"/>
              <a:gd name="connsiteY2" fmla="*/ 712370 h 1747794"/>
              <a:gd name="connsiteX3" fmla="*/ 261495 w 5061529"/>
              <a:gd name="connsiteY3" fmla="*/ 1321970 h 1747794"/>
              <a:gd name="connsiteX4" fmla="*/ 1518 w 5061529"/>
              <a:gd name="connsiteY4" fmla="*/ 1250253 h 1747794"/>
              <a:gd name="connsiteX5" fmla="*/ 395965 w 5061529"/>
              <a:gd name="connsiteY5" fmla="*/ 1747794 h 1747794"/>
              <a:gd name="connsiteX6" fmla="*/ 862130 w 5061529"/>
              <a:gd name="connsiteY6" fmla="*/ 1250253 h 1747794"/>
              <a:gd name="connsiteX7" fmla="*/ 584224 w 5061529"/>
              <a:gd name="connsiteY7" fmla="*/ 1366794 h 1747794"/>
              <a:gd name="connsiteX8" fmla="*/ 503542 w 5061529"/>
              <a:gd name="connsiteY8" fmla="*/ 972347 h 1747794"/>
              <a:gd name="connsiteX9" fmla="*/ 2551977 w 5061529"/>
              <a:gd name="connsiteY9" fmla="*/ 1070958 h 1747794"/>
              <a:gd name="connsiteX10" fmla="*/ 4295612 w 5061529"/>
              <a:gd name="connsiteY10" fmla="*/ 869253 h 1747794"/>
              <a:gd name="connsiteX11" fmla="*/ 4640754 w 5061529"/>
              <a:gd name="connsiteY11" fmla="*/ 1290594 h 1747794"/>
              <a:gd name="connsiteX12" fmla="*/ 4367330 w 5061529"/>
              <a:gd name="connsiteY12" fmla="*/ 1156123 h 1747794"/>
              <a:gd name="connsiteX13" fmla="*/ 4649718 w 5061529"/>
              <a:gd name="connsiteY13" fmla="*/ 1595394 h 1747794"/>
              <a:gd name="connsiteX14" fmla="*/ 5057612 w 5061529"/>
              <a:gd name="connsiteY14" fmla="*/ 1187500 h 1747794"/>
              <a:gd name="connsiteX15" fmla="*/ 4851424 w 5061529"/>
              <a:gd name="connsiteY15" fmla="*/ 1227841 h 1747794"/>
              <a:gd name="connsiteX16" fmla="*/ 4773730 w 5061529"/>
              <a:gd name="connsiteY16" fmla="*/ 707674 h 1747794"/>
              <a:gd name="connsiteX17" fmla="*/ 4425601 w 5061529"/>
              <a:gd name="connsiteY17" fmla="*/ 600311 h 1747794"/>
              <a:gd name="connsiteX18" fmla="*/ 2664036 w 5061529"/>
              <a:gd name="connsiteY18" fmla="*/ 739264 h 1747794"/>
              <a:gd name="connsiteX19" fmla="*/ 2932977 w 5061529"/>
              <a:gd name="connsiteY19" fmla="*/ 13123 h 1747794"/>
              <a:gd name="connsiteX20" fmla="*/ 2377165 w 5061529"/>
              <a:gd name="connsiteY20" fmla="*/ 255170 h 1747794"/>
              <a:gd name="connsiteX21" fmla="*/ 1866177 w 5061529"/>
              <a:gd name="connsiteY21" fmla="*/ 75876 h 1747794"/>
              <a:gd name="connsiteX0" fmla="*/ 1866177 w 5061529"/>
              <a:gd name="connsiteY0" fmla="*/ 75876 h 1747794"/>
              <a:gd name="connsiteX1" fmla="*/ 2139601 w 5061529"/>
              <a:gd name="connsiteY1" fmla="*/ 824429 h 1747794"/>
              <a:gd name="connsiteX2" fmla="*/ 301836 w 5061529"/>
              <a:gd name="connsiteY2" fmla="*/ 712370 h 1747794"/>
              <a:gd name="connsiteX3" fmla="*/ 261495 w 5061529"/>
              <a:gd name="connsiteY3" fmla="*/ 1321970 h 1747794"/>
              <a:gd name="connsiteX4" fmla="*/ 1518 w 5061529"/>
              <a:gd name="connsiteY4" fmla="*/ 1250253 h 1747794"/>
              <a:gd name="connsiteX5" fmla="*/ 395965 w 5061529"/>
              <a:gd name="connsiteY5" fmla="*/ 1747794 h 1747794"/>
              <a:gd name="connsiteX6" fmla="*/ 862130 w 5061529"/>
              <a:gd name="connsiteY6" fmla="*/ 1250253 h 1747794"/>
              <a:gd name="connsiteX7" fmla="*/ 584224 w 5061529"/>
              <a:gd name="connsiteY7" fmla="*/ 1366794 h 1747794"/>
              <a:gd name="connsiteX8" fmla="*/ 503542 w 5061529"/>
              <a:gd name="connsiteY8" fmla="*/ 972347 h 1747794"/>
              <a:gd name="connsiteX9" fmla="*/ 2551977 w 5061529"/>
              <a:gd name="connsiteY9" fmla="*/ 1070958 h 1747794"/>
              <a:gd name="connsiteX10" fmla="*/ 4295612 w 5061529"/>
              <a:gd name="connsiteY10" fmla="*/ 869253 h 1747794"/>
              <a:gd name="connsiteX11" fmla="*/ 4640754 w 5061529"/>
              <a:gd name="connsiteY11" fmla="*/ 1290594 h 1747794"/>
              <a:gd name="connsiteX12" fmla="*/ 4367330 w 5061529"/>
              <a:gd name="connsiteY12" fmla="*/ 1156123 h 1747794"/>
              <a:gd name="connsiteX13" fmla="*/ 4649718 w 5061529"/>
              <a:gd name="connsiteY13" fmla="*/ 1595394 h 1747794"/>
              <a:gd name="connsiteX14" fmla="*/ 5057612 w 5061529"/>
              <a:gd name="connsiteY14" fmla="*/ 1187500 h 1747794"/>
              <a:gd name="connsiteX15" fmla="*/ 4851424 w 5061529"/>
              <a:gd name="connsiteY15" fmla="*/ 1227841 h 1747794"/>
              <a:gd name="connsiteX16" fmla="*/ 4773730 w 5061529"/>
              <a:gd name="connsiteY16" fmla="*/ 707674 h 1747794"/>
              <a:gd name="connsiteX17" fmla="*/ 4425601 w 5061529"/>
              <a:gd name="connsiteY17" fmla="*/ 600311 h 1747794"/>
              <a:gd name="connsiteX18" fmla="*/ 2664036 w 5061529"/>
              <a:gd name="connsiteY18" fmla="*/ 739264 h 1747794"/>
              <a:gd name="connsiteX19" fmla="*/ 2932977 w 5061529"/>
              <a:gd name="connsiteY19" fmla="*/ 13123 h 1747794"/>
              <a:gd name="connsiteX20" fmla="*/ 2377165 w 5061529"/>
              <a:gd name="connsiteY20" fmla="*/ 255170 h 1747794"/>
              <a:gd name="connsiteX21" fmla="*/ 1866177 w 5061529"/>
              <a:gd name="connsiteY21" fmla="*/ 75876 h 1747794"/>
              <a:gd name="connsiteX0" fmla="*/ 1866177 w 5061529"/>
              <a:gd name="connsiteY0" fmla="*/ 75876 h 1747794"/>
              <a:gd name="connsiteX1" fmla="*/ 2139601 w 5061529"/>
              <a:gd name="connsiteY1" fmla="*/ 824429 h 1747794"/>
              <a:gd name="connsiteX2" fmla="*/ 301836 w 5061529"/>
              <a:gd name="connsiteY2" fmla="*/ 712370 h 1747794"/>
              <a:gd name="connsiteX3" fmla="*/ 261495 w 5061529"/>
              <a:gd name="connsiteY3" fmla="*/ 1321970 h 1747794"/>
              <a:gd name="connsiteX4" fmla="*/ 1518 w 5061529"/>
              <a:gd name="connsiteY4" fmla="*/ 1250253 h 1747794"/>
              <a:gd name="connsiteX5" fmla="*/ 395965 w 5061529"/>
              <a:gd name="connsiteY5" fmla="*/ 1747794 h 1747794"/>
              <a:gd name="connsiteX6" fmla="*/ 862130 w 5061529"/>
              <a:gd name="connsiteY6" fmla="*/ 1250253 h 1747794"/>
              <a:gd name="connsiteX7" fmla="*/ 584224 w 5061529"/>
              <a:gd name="connsiteY7" fmla="*/ 1366794 h 1747794"/>
              <a:gd name="connsiteX8" fmla="*/ 503542 w 5061529"/>
              <a:gd name="connsiteY8" fmla="*/ 972347 h 1747794"/>
              <a:gd name="connsiteX9" fmla="*/ 2551977 w 5061529"/>
              <a:gd name="connsiteY9" fmla="*/ 1070958 h 1747794"/>
              <a:gd name="connsiteX10" fmla="*/ 4295612 w 5061529"/>
              <a:gd name="connsiteY10" fmla="*/ 869253 h 1747794"/>
              <a:gd name="connsiteX11" fmla="*/ 4640754 w 5061529"/>
              <a:gd name="connsiteY11" fmla="*/ 1290594 h 1747794"/>
              <a:gd name="connsiteX12" fmla="*/ 4367330 w 5061529"/>
              <a:gd name="connsiteY12" fmla="*/ 1156123 h 1747794"/>
              <a:gd name="connsiteX13" fmla="*/ 4649718 w 5061529"/>
              <a:gd name="connsiteY13" fmla="*/ 1595394 h 1747794"/>
              <a:gd name="connsiteX14" fmla="*/ 5057612 w 5061529"/>
              <a:gd name="connsiteY14" fmla="*/ 1187500 h 1747794"/>
              <a:gd name="connsiteX15" fmla="*/ 4851424 w 5061529"/>
              <a:gd name="connsiteY15" fmla="*/ 1227841 h 1747794"/>
              <a:gd name="connsiteX16" fmla="*/ 4773730 w 5061529"/>
              <a:gd name="connsiteY16" fmla="*/ 707674 h 1747794"/>
              <a:gd name="connsiteX17" fmla="*/ 4396572 w 5061529"/>
              <a:gd name="connsiteY17" fmla="*/ 603939 h 1747794"/>
              <a:gd name="connsiteX18" fmla="*/ 2664036 w 5061529"/>
              <a:gd name="connsiteY18" fmla="*/ 739264 h 1747794"/>
              <a:gd name="connsiteX19" fmla="*/ 2932977 w 5061529"/>
              <a:gd name="connsiteY19" fmla="*/ 13123 h 1747794"/>
              <a:gd name="connsiteX20" fmla="*/ 2377165 w 5061529"/>
              <a:gd name="connsiteY20" fmla="*/ 255170 h 1747794"/>
              <a:gd name="connsiteX21" fmla="*/ 1866177 w 5061529"/>
              <a:gd name="connsiteY21" fmla="*/ 75876 h 1747794"/>
              <a:gd name="connsiteX0" fmla="*/ 1866177 w 5061555"/>
              <a:gd name="connsiteY0" fmla="*/ 75876 h 1747794"/>
              <a:gd name="connsiteX1" fmla="*/ 2139601 w 5061555"/>
              <a:gd name="connsiteY1" fmla="*/ 824429 h 1747794"/>
              <a:gd name="connsiteX2" fmla="*/ 301836 w 5061555"/>
              <a:gd name="connsiteY2" fmla="*/ 712370 h 1747794"/>
              <a:gd name="connsiteX3" fmla="*/ 261495 w 5061555"/>
              <a:gd name="connsiteY3" fmla="*/ 1321970 h 1747794"/>
              <a:gd name="connsiteX4" fmla="*/ 1518 w 5061555"/>
              <a:gd name="connsiteY4" fmla="*/ 1250253 h 1747794"/>
              <a:gd name="connsiteX5" fmla="*/ 395965 w 5061555"/>
              <a:gd name="connsiteY5" fmla="*/ 1747794 h 1747794"/>
              <a:gd name="connsiteX6" fmla="*/ 862130 w 5061555"/>
              <a:gd name="connsiteY6" fmla="*/ 1250253 h 1747794"/>
              <a:gd name="connsiteX7" fmla="*/ 584224 w 5061555"/>
              <a:gd name="connsiteY7" fmla="*/ 1366794 h 1747794"/>
              <a:gd name="connsiteX8" fmla="*/ 503542 w 5061555"/>
              <a:gd name="connsiteY8" fmla="*/ 972347 h 1747794"/>
              <a:gd name="connsiteX9" fmla="*/ 2551977 w 5061555"/>
              <a:gd name="connsiteY9" fmla="*/ 1070958 h 1747794"/>
              <a:gd name="connsiteX10" fmla="*/ 4295612 w 5061555"/>
              <a:gd name="connsiteY10" fmla="*/ 869253 h 1747794"/>
              <a:gd name="connsiteX11" fmla="*/ 4640754 w 5061555"/>
              <a:gd name="connsiteY11" fmla="*/ 1290594 h 1747794"/>
              <a:gd name="connsiteX12" fmla="*/ 4367330 w 5061555"/>
              <a:gd name="connsiteY12" fmla="*/ 1156123 h 1747794"/>
              <a:gd name="connsiteX13" fmla="*/ 4649718 w 5061555"/>
              <a:gd name="connsiteY13" fmla="*/ 1595394 h 1747794"/>
              <a:gd name="connsiteX14" fmla="*/ 5057612 w 5061555"/>
              <a:gd name="connsiteY14" fmla="*/ 1187500 h 1747794"/>
              <a:gd name="connsiteX15" fmla="*/ 4851424 w 5061555"/>
              <a:gd name="connsiteY15" fmla="*/ 1227841 h 1747794"/>
              <a:gd name="connsiteX16" fmla="*/ 4764659 w 5061555"/>
              <a:gd name="connsiteY16" fmla="*/ 696788 h 1747794"/>
              <a:gd name="connsiteX17" fmla="*/ 4396572 w 5061555"/>
              <a:gd name="connsiteY17" fmla="*/ 603939 h 1747794"/>
              <a:gd name="connsiteX18" fmla="*/ 2664036 w 5061555"/>
              <a:gd name="connsiteY18" fmla="*/ 739264 h 1747794"/>
              <a:gd name="connsiteX19" fmla="*/ 2932977 w 5061555"/>
              <a:gd name="connsiteY19" fmla="*/ 13123 h 1747794"/>
              <a:gd name="connsiteX20" fmla="*/ 2377165 w 5061555"/>
              <a:gd name="connsiteY20" fmla="*/ 255170 h 1747794"/>
              <a:gd name="connsiteX21" fmla="*/ 1866177 w 5061555"/>
              <a:gd name="connsiteY21" fmla="*/ 75876 h 1747794"/>
              <a:gd name="connsiteX0" fmla="*/ 1866177 w 5061555"/>
              <a:gd name="connsiteY0" fmla="*/ 75876 h 1747794"/>
              <a:gd name="connsiteX1" fmla="*/ 2139601 w 5061555"/>
              <a:gd name="connsiteY1" fmla="*/ 824429 h 1747794"/>
              <a:gd name="connsiteX2" fmla="*/ 301836 w 5061555"/>
              <a:gd name="connsiteY2" fmla="*/ 712370 h 1747794"/>
              <a:gd name="connsiteX3" fmla="*/ 261495 w 5061555"/>
              <a:gd name="connsiteY3" fmla="*/ 1321970 h 1747794"/>
              <a:gd name="connsiteX4" fmla="*/ 1518 w 5061555"/>
              <a:gd name="connsiteY4" fmla="*/ 1250253 h 1747794"/>
              <a:gd name="connsiteX5" fmla="*/ 395965 w 5061555"/>
              <a:gd name="connsiteY5" fmla="*/ 1747794 h 1747794"/>
              <a:gd name="connsiteX6" fmla="*/ 862130 w 5061555"/>
              <a:gd name="connsiteY6" fmla="*/ 1250253 h 1747794"/>
              <a:gd name="connsiteX7" fmla="*/ 584224 w 5061555"/>
              <a:gd name="connsiteY7" fmla="*/ 1366794 h 1747794"/>
              <a:gd name="connsiteX8" fmla="*/ 503542 w 5061555"/>
              <a:gd name="connsiteY8" fmla="*/ 972347 h 1747794"/>
              <a:gd name="connsiteX9" fmla="*/ 2551977 w 5061555"/>
              <a:gd name="connsiteY9" fmla="*/ 1070958 h 1747794"/>
              <a:gd name="connsiteX10" fmla="*/ 4295612 w 5061555"/>
              <a:gd name="connsiteY10" fmla="*/ 869253 h 1747794"/>
              <a:gd name="connsiteX11" fmla="*/ 4640754 w 5061555"/>
              <a:gd name="connsiteY11" fmla="*/ 1290594 h 1747794"/>
              <a:gd name="connsiteX12" fmla="*/ 4367330 w 5061555"/>
              <a:gd name="connsiteY12" fmla="*/ 1156123 h 1747794"/>
              <a:gd name="connsiteX13" fmla="*/ 4649718 w 5061555"/>
              <a:gd name="connsiteY13" fmla="*/ 1595394 h 1747794"/>
              <a:gd name="connsiteX14" fmla="*/ 5057612 w 5061555"/>
              <a:gd name="connsiteY14" fmla="*/ 1187500 h 1747794"/>
              <a:gd name="connsiteX15" fmla="*/ 4851424 w 5061555"/>
              <a:gd name="connsiteY15" fmla="*/ 1227841 h 1747794"/>
              <a:gd name="connsiteX16" fmla="*/ 4764659 w 5061555"/>
              <a:gd name="connsiteY16" fmla="*/ 696788 h 1747794"/>
              <a:gd name="connsiteX17" fmla="*/ 4396572 w 5061555"/>
              <a:gd name="connsiteY17" fmla="*/ 603939 h 1747794"/>
              <a:gd name="connsiteX18" fmla="*/ 2664036 w 5061555"/>
              <a:gd name="connsiteY18" fmla="*/ 739264 h 1747794"/>
              <a:gd name="connsiteX19" fmla="*/ 2932977 w 5061555"/>
              <a:gd name="connsiteY19" fmla="*/ 13123 h 1747794"/>
              <a:gd name="connsiteX20" fmla="*/ 2377165 w 5061555"/>
              <a:gd name="connsiteY20" fmla="*/ 255170 h 1747794"/>
              <a:gd name="connsiteX21" fmla="*/ 1866177 w 5061555"/>
              <a:gd name="connsiteY21" fmla="*/ 75876 h 1747794"/>
              <a:gd name="connsiteX0" fmla="*/ 1866177 w 5061555"/>
              <a:gd name="connsiteY0" fmla="*/ 75876 h 1747794"/>
              <a:gd name="connsiteX1" fmla="*/ 2139601 w 5061555"/>
              <a:gd name="connsiteY1" fmla="*/ 824429 h 1747794"/>
              <a:gd name="connsiteX2" fmla="*/ 301836 w 5061555"/>
              <a:gd name="connsiteY2" fmla="*/ 712370 h 1747794"/>
              <a:gd name="connsiteX3" fmla="*/ 261495 w 5061555"/>
              <a:gd name="connsiteY3" fmla="*/ 1321970 h 1747794"/>
              <a:gd name="connsiteX4" fmla="*/ 1518 w 5061555"/>
              <a:gd name="connsiteY4" fmla="*/ 1250253 h 1747794"/>
              <a:gd name="connsiteX5" fmla="*/ 395965 w 5061555"/>
              <a:gd name="connsiteY5" fmla="*/ 1747794 h 1747794"/>
              <a:gd name="connsiteX6" fmla="*/ 862130 w 5061555"/>
              <a:gd name="connsiteY6" fmla="*/ 1250253 h 1747794"/>
              <a:gd name="connsiteX7" fmla="*/ 584224 w 5061555"/>
              <a:gd name="connsiteY7" fmla="*/ 1366794 h 1747794"/>
              <a:gd name="connsiteX8" fmla="*/ 503542 w 5061555"/>
              <a:gd name="connsiteY8" fmla="*/ 972347 h 1747794"/>
              <a:gd name="connsiteX9" fmla="*/ 2551977 w 5061555"/>
              <a:gd name="connsiteY9" fmla="*/ 1070958 h 1747794"/>
              <a:gd name="connsiteX10" fmla="*/ 4295612 w 5061555"/>
              <a:gd name="connsiteY10" fmla="*/ 869253 h 1747794"/>
              <a:gd name="connsiteX11" fmla="*/ 4640754 w 5061555"/>
              <a:gd name="connsiteY11" fmla="*/ 1290594 h 1747794"/>
              <a:gd name="connsiteX12" fmla="*/ 4367330 w 5061555"/>
              <a:gd name="connsiteY12" fmla="*/ 1156123 h 1747794"/>
              <a:gd name="connsiteX13" fmla="*/ 4649718 w 5061555"/>
              <a:gd name="connsiteY13" fmla="*/ 1595394 h 1747794"/>
              <a:gd name="connsiteX14" fmla="*/ 5057612 w 5061555"/>
              <a:gd name="connsiteY14" fmla="*/ 1187500 h 1747794"/>
              <a:gd name="connsiteX15" fmla="*/ 4851424 w 5061555"/>
              <a:gd name="connsiteY15" fmla="*/ 1227841 h 1747794"/>
              <a:gd name="connsiteX16" fmla="*/ 4764659 w 5061555"/>
              <a:gd name="connsiteY16" fmla="*/ 696788 h 1747794"/>
              <a:gd name="connsiteX17" fmla="*/ 4396572 w 5061555"/>
              <a:gd name="connsiteY17" fmla="*/ 603939 h 1747794"/>
              <a:gd name="connsiteX18" fmla="*/ 2664036 w 5061555"/>
              <a:gd name="connsiteY18" fmla="*/ 739264 h 1747794"/>
              <a:gd name="connsiteX19" fmla="*/ 2932977 w 5061555"/>
              <a:gd name="connsiteY19" fmla="*/ 13123 h 1747794"/>
              <a:gd name="connsiteX20" fmla="*/ 2377165 w 5061555"/>
              <a:gd name="connsiteY20" fmla="*/ 255170 h 1747794"/>
              <a:gd name="connsiteX21" fmla="*/ 1866177 w 5061555"/>
              <a:gd name="connsiteY21" fmla="*/ 75876 h 1747794"/>
              <a:gd name="connsiteX0" fmla="*/ 1866177 w 5061555"/>
              <a:gd name="connsiteY0" fmla="*/ 75876 h 1747794"/>
              <a:gd name="connsiteX1" fmla="*/ 2139601 w 5061555"/>
              <a:gd name="connsiteY1" fmla="*/ 824429 h 1747794"/>
              <a:gd name="connsiteX2" fmla="*/ 301836 w 5061555"/>
              <a:gd name="connsiteY2" fmla="*/ 712370 h 1747794"/>
              <a:gd name="connsiteX3" fmla="*/ 261495 w 5061555"/>
              <a:gd name="connsiteY3" fmla="*/ 1321970 h 1747794"/>
              <a:gd name="connsiteX4" fmla="*/ 1518 w 5061555"/>
              <a:gd name="connsiteY4" fmla="*/ 1250253 h 1747794"/>
              <a:gd name="connsiteX5" fmla="*/ 395965 w 5061555"/>
              <a:gd name="connsiteY5" fmla="*/ 1747794 h 1747794"/>
              <a:gd name="connsiteX6" fmla="*/ 862130 w 5061555"/>
              <a:gd name="connsiteY6" fmla="*/ 1250253 h 1747794"/>
              <a:gd name="connsiteX7" fmla="*/ 584224 w 5061555"/>
              <a:gd name="connsiteY7" fmla="*/ 1366794 h 1747794"/>
              <a:gd name="connsiteX8" fmla="*/ 503542 w 5061555"/>
              <a:gd name="connsiteY8" fmla="*/ 972347 h 1747794"/>
              <a:gd name="connsiteX9" fmla="*/ 2551977 w 5061555"/>
              <a:gd name="connsiteY9" fmla="*/ 1070958 h 1747794"/>
              <a:gd name="connsiteX10" fmla="*/ 4295612 w 5061555"/>
              <a:gd name="connsiteY10" fmla="*/ 869253 h 1747794"/>
              <a:gd name="connsiteX11" fmla="*/ 4640754 w 5061555"/>
              <a:gd name="connsiteY11" fmla="*/ 1290594 h 1747794"/>
              <a:gd name="connsiteX12" fmla="*/ 4367330 w 5061555"/>
              <a:gd name="connsiteY12" fmla="*/ 1156123 h 1747794"/>
              <a:gd name="connsiteX13" fmla="*/ 4649718 w 5061555"/>
              <a:gd name="connsiteY13" fmla="*/ 1595394 h 1747794"/>
              <a:gd name="connsiteX14" fmla="*/ 5057612 w 5061555"/>
              <a:gd name="connsiteY14" fmla="*/ 1187500 h 1747794"/>
              <a:gd name="connsiteX15" fmla="*/ 4851424 w 5061555"/>
              <a:gd name="connsiteY15" fmla="*/ 1227841 h 1747794"/>
              <a:gd name="connsiteX16" fmla="*/ 4764659 w 5061555"/>
              <a:gd name="connsiteY16" fmla="*/ 696788 h 1747794"/>
              <a:gd name="connsiteX17" fmla="*/ 4396572 w 5061555"/>
              <a:gd name="connsiteY17" fmla="*/ 603939 h 1747794"/>
              <a:gd name="connsiteX18" fmla="*/ 2664036 w 5061555"/>
              <a:gd name="connsiteY18" fmla="*/ 739264 h 1747794"/>
              <a:gd name="connsiteX19" fmla="*/ 2932977 w 5061555"/>
              <a:gd name="connsiteY19" fmla="*/ 13123 h 1747794"/>
              <a:gd name="connsiteX20" fmla="*/ 2377165 w 5061555"/>
              <a:gd name="connsiteY20" fmla="*/ 255170 h 1747794"/>
              <a:gd name="connsiteX21" fmla="*/ 1866177 w 5061555"/>
              <a:gd name="connsiteY21" fmla="*/ 75876 h 1747794"/>
              <a:gd name="connsiteX0" fmla="*/ 1866177 w 5061555"/>
              <a:gd name="connsiteY0" fmla="*/ 75876 h 1747794"/>
              <a:gd name="connsiteX1" fmla="*/ 2139601 w 5061555"/>
              <a:gd name="connsiteY1" fmla="*/ 824429 h 1747794"/>
              <a:gd name="connsiteX2" fmla="*/ 301836 w 5061555"/>
              <a:gd name="connsiteY2" fmla="*/ 712370 h 1747794"/>
              <a:gd name="connsiteX3" fmla="*/ 261495 w 5061555"/>
              <a:gd name="connsiteY3" fmla="*/ 1321970 h 1747794"/>
              <a:gd name="connsiteX4" fmla="*/ 1518 w 5061555"/>
              <a:gd name="connsiteY4" fmla="*/ 1250253 h 1747794"/>
              <a:gd name="connsiteX5" fmla="*/ 395965 w 5061555"/>
              <a:gd name="connsiteY5" fmla="*/ 1747794 h 1747794"/>
              <a:gd name="connsiteX6" fmla="*/ 862130 w 5061555"/>
              <a:gd name="connsiteY6" fmla="*/ 1250253 h 1747794"/>
              <a:gd name="connsiteX7" fmla="*/ 584224 w 5061555"/>
              <a:gd name="connsiteY7" fmla="*/ 1366794 h 1747794"/>
              <a:gd name="connsiteX8" fmla="*/ 503542 w 5061555"/>
              <a:gd name="connsiteY8" fmla="*/ 972347 h 1747794"/>
              <a:gd name="connsiteX9" fmla="*/ 2551977 w 5061555"/>
              <a:gd name="connsiteY9" fmla="*/ 1070958 h 1747794"/>
              <a:gd name="connsiteX10" fmla="*/ 4295612 w 5061555"/>
              <a:gd name="connsiteY10" fmla="*/ 869253 h 1747794"/>
              <a:gd name="connsiteX11" fmla="*/ 4640754 w 5061555"/>
              <a:gd name="connsiteY11" fmla="*/ 1290594 h 1747794"/>
              <a:gd name="connsiteX12" fmla="*/ 4367330 w 5061555"/>
              <a:gd name="connsiteY12" fmla="*/ 1156123 h 1747794"/>
              <a:gd name="connsiteX13" fmla="*/ 4649718 w 5061555"/>
              <a:gd name="connsiteY13" fmla="*/ 1595394 h 1747794"/>
              <a:gd name="connsiteX14" fmla="*/ 5057612 w 5061555"/>
              <a:gd name="connsiteY14" fmla="*/ 1187500 h 1747794"/>
              <a:gd name="connsiteX15" fmla="*/ 4851424 w 5061555"/>
              <a:gd name="connsiteY15" fmla="*/ 1227841 h 1747794"/>
              <a:gd name="connsiteX16" fmla="*/ 4764659 w 5061555"/>
              <a:gd name="connsiteY16" fmla="*/ 696788 h 1747794"/>
              <a:gd name="connsiteX17" fmla="*/ 4396572 w 5061555"/>
              <a:gd name="connsiteY17" fmla="*/ 603939 h 1747794"/>
              <a:gd name="connsiteX18" fmla="*/ 2664036 w 5061555"/>
              <a:gd name="connsiteY18" fmla="*/ 739264 h 1747794"/>
              <a:gd name="connsiteX19" fmla="*/ 2932977 w 5061555"/>
              <a:gd name="connsiteY19" fmla="*/ 13123 h 1747794"/>
              <a:gd name="connsiteX20" fmla="*/ 2377165 w 5061555"/>
              <a:gd name="connsiteY20" fmla="*/ 255170 h 1747794"/>
              <a:gd name="connsiteX21" fmla="*/ 1866177 w 5061555"/>
              <a:gd name="connsiteY21" fmla="*/ 75876 h 1747794"/>
              <a:gd name="connsiteX0" fmla="*/ 1866177 w 5061555"/>
              <a:gd name="connsiteY0" fmla="*/ 75876 h 1747794"/>
              <a:gd name="connsiteX1" fmla="*/ 2139601 w 5061555"/>
              <a:gd name="connsiteY1" fmla="*/ 824429 h 1747794"/>
              <a:gd name="connsiteX2" fmla="*/ 301836 w 5061555"/>
              <a:gd name="connsiteY2" fmla="*/ 712370 h 1747794"/>
              <a:gd name="connsiteX3" fmla="*/ 261495 w 5061555"/>
              <a:gd name="connsiteY3" fmla="*/ 1321970 h 1747794"/>
              <a:gd name="connsiteX4" fmla="*/ 1518 w 5061555"/>
              <a:gd name="connsiteY4" fmla="*/ 1250253 h 1747794"/>
              <a:gd name="connsiteX5" fmla="*/ 395965 w 5061555"/>
              <a:gd name="connsiteY5" fmla="*/ 1747794 h 1747794"/>
              <a:gd name="connsiteX6" fmla="*/ 862130 w 5061555"/>
              <a:gd name="connsiteY6" fmla="*/ 1250253 h 1747794"/>
              <a:gd name="connsiteX7" fmla="*/ 584224 w 5061555"/>
              <a:gd name="connsiteY7" fmla="*/ 1366794 h 1747794"/>
              <a:gd name="connsiteX8" fmla="*/ 503542 w 5061555"/>
              <a:gd name="connsiteY8" fmla="*/ 972347 h 1747794"/>
              <a:gd name="connsiteX9" fmla="*/ 2551977 w 5061555"/>
              <a:gd name="connsiteY9" fmla="*/ 1070958 h 1747794"/>
              <a:gd name="connsiteX10" fmla="*/ 4295612 w 5061555"/>
              <a:gd name="connsiteY10" fmla="*/ 869253 h 1747794"/>
              <a:gd name="connsiteX11" fmla="*/ 4640754 w 5061555"/>
              <a:gd name="connsiteY11" fmla="*/ 1290594 h 1747794"/>
              <a:gd name="connsiteX12" fmla="*/ 4367330 w 5061555"/>
              <a:gd name="connsiteY12" fmla="*/ 1156123 h 1747794"/>
              <a:gd name="connsiteX13" fmla="*/ 4649718 w 5061555"/>
              <a:gd name="connsiteY13" fmla="*/ 1595394 h 1747794"/>
              <a:gd name="connsiteX14" fmla="*/ 5057612 w 5061555"/>
              <a:gd name="connsiteY14" fmla="*/ 1187500 h 1747794"/>
              <a:gd name="connsiteX15" fmla="*/ 4851424 w 5061555"/>
              <a:gd name="connsiteY15" fmla="*/ 1227841 h 1747794"/>
              <a:gd name="connsiteX16" fmla="*/ 4764659 w 5061555"/>
              <a:gd name="connsiteY16" fmla="*/ 696788 h 1747794"/>
              <a:gd name="connsiteX17" fmla="*/ 4396572 w 5061555"/>
              <a:gd name="connsiteY17" fmla="*/ 603939 h 1747794"/>
              <a:gd name="connsiteX18" fmla="*/ 2664036 w 5061555"/>
              <a:gd name="connsiteY18" fmla="*/ 739264 h 1747794"/>
              <a:gd name="connsiteX19" fmla="*/ 2932977 w 5061555"/>
              <a:gd name="connsiteY19" fmla="*/ 13123 h 1747794"/>
              <a:gd name="connsiteX20" fmla="*/ 2377165 w 5061555"/>
              <a:gd name="connsiteY20" fmla="*/ 255170 h 1747794"/>
              <a:gd name="connsiteX21" fmla="*/ 1866177 w 5061555"/>
              <a:gd name="connsiteY21" fmla="*/ 75876 h 1747794"/>
              <a:gd name="connsiteX0" fmla="*/ 1866177 w 5061555"/>
              <a:gd name="connsiteY0" fmla="*/ 75876 h 1747794"/>
              <a:gd name="connsiteX1" fmla="*/ 2139601 w 5061555"/>
              <a:gd name="connsiteY1" fmla="*/ 824429 h 1747794"/>
              <a:gd name="connsiteX2" fmla="*/ 301836 w 5061555"/>
              <a:gd name="connsiteY2" fmla="*/ 712370 h 1747794"/>
              <a:gd name="connsiteX3" fmla="*/ 261495 w 5061555"/>
              <a:gd name="connsiteY3" fmla="*/ 1321970 h 1747794"/>
              <a:gd name="connsiteX4" fmla="*/ 1518 w 5061555"/>
              <a:gd name="connsiteY4" fmla="*/ 1250253 h 1747794"/>
              <a:gd name="connsiteX5" fmla="*/ 395965 w 5061555"/>
              <a:gd name="connsiteY5" fmla="*/ 1747794 h 1747794"/>
              <a:gd name="connsiteX6" fmla="*/ 862130 w 5061555"/>
              <a:gd name="connsiteY6" fmla="*/ 1250253 h 1747794"/>
              <a:gd name="connsiteX7" fmla="*/ 584224 w 5061555"/>
              <a:gd name="connsiteY7" fmla="*/ 1366794 h 1747794"/>
              <a:gd name="connsiteX8" fmla="*/ 503542 w 5061555"/>
              <a:gd name="connsiteY8" fmla="*/ 972347 h 1747794"/>
              <a:gd name="connsiteX9" fmla="*/ 2551977 w 5061555"/>
              <a:gd name="connsiteY9" fmla="*/ 1070958 h 1747794"/>
              <a:gd name="connsiteX10" fmla="*/ 4295612 w 5061555"/>
              <a:gd name="connsiteY10" fmla="*/ 869253 h 1747794"/>
              <a:gd name="connsiteX11" fmla="*/ 4640754 w 5061555"/>
              <a:gd name="connsiteY11" fmla="*/ 1290594 h 1747794"/>
              <a:gd name="connsiteX12" fmla="*/ 4367330 w 5061555"/>
              <a:gd name="connsiteY12" fmla="*/ 1156123 h 1747794"/>
              <a:gd name="connsiteX13" fmla="*/ 4649718 w 5061555"/>
              <a:gd name="connsiteY13" fmla="*/ 1595394 h 1747794"/>
              <a:gd name="connsiteX14" fmla="*/ 5057612 w 5061555"/>
              <a:gd name="connsiteY14" fmla="*/ 1187500 h 1747794"/>
              <a:gd name="connsiteX15" fmla="*/ 4851424 w 5061555"/>
              <a:gd name="connsiteY15" fmla="*/ 1227841 h 1747794"/>
              <a:gd name="connsiteX16" fmla="*/ 4764659 w 5061555"/>
              <a:gd name="connsiteY16" fmla="*/ 696788 h 1747794"/>
              <a:gd name="connsiteX17" fmla="*/ 4396572 w 5061555"/>
              <a:gd name="connsiteY17" fmla="*/ 603939 h 1747794"/>
              <a:gd name="connsiteX18" fmla="*/ 2664036 w 5061555"/>
              <a:gd name="connsiteY18" fmla="*/ 739264 h 1747794"/>
              <a:gd name="connsiteX19" fmla="*/ 2932977 w 5061555"/>
              <a:gd name="connsiteY19" fmla="*/ 13123 h 1747794"/>
              <a:gd name="connsiteX20" fmla="*/ 2377165 w 5061555"/>
              <a:gd name="connsiteY20" fmla="*/ 255170 h 1747794"/>
              <a:gd name="connsiteX21" fmla="*/ 1866177 w 5061555"/>
              <a:gd name="connsiteY21" fmla="*/ 75876 h 1747794"/>
              <a:gd name="connsiteX0" fmla="*/ 1866177 w 5061555"/>
              <a:gd name="connsiteY0" fmla="*/ 75876 h 1747794"/>
              <a:gd name="connsiteX1" fmla="*/ 2139601 w 5061555"/>
              <a:gd name="connsiteY1" fmla="*/ 824429 h 1747794"/>
              <a:gd name="connsiteX2" fmla="*/ 301836 w 5061555"/>
              <a:gd name="connsiteY2" fmla="*/ 712370 h 1747794"/>
              <a:gd name="connsiteX3" fmla="*/ 261495 w 5061555"/>
              <a:gd name="connsiteY3" fmla="*/ 1321970 h 1747794"/>
              <a:gd name="connsiteX4" fmla="*/ 1518 w 5061555"/>
              <a:gd name="connsiteY4" fmla="*/ 1250253 h 1747794"/>
              <a:gd name="connsiteX5" fmla="*/ 395965 w 5061555"/>
              <a:gd name="connsiteY5" fmla="*/ 1747794 h 1747794"/>
              <a:gd name="connsiteX6" fmla="*/ 862130 w 5061555"/>
              <a:gd name="connsiteY6" fmla="*/ 1250253 h 1747794"/>
              <a:gd name="connsiteX7" fmla="*/ 546124 w 5061555"/>
              <a:gd name="connsiteY7" fmla="*/ 1318303 h 1747794"/>
              <a:gd name="connsiteX8" fmla="*/ 503542 w 5061555"/>
              <a:gd name="connsiteY8" fmla="*/ 972347 h 1747794"/>
              <a:gd name="connsiteX9" fmla="*/ 2551977 w 5061555"/>
              <a:gd name="connsiteY9" fmla="*/ 1070958 h 1747794"/>
              <a:gd name="connsiteX10" fmla="*/ 4295612 w 5061555"/>
              <a:gd name="connsiteY10" fmla="*/ 869253 h 1747794"/>
              <a:gd name="connsiteX11" fmla="*/ 4640754 w 5061555"/>
              <a:gd name="connsiteY11" fmla="*/ 1290594 h 1747794"/>
              <a:gd name="connsiteX12" fmla="*/ 4367330 w 5061555"/>
              <a:gd name="connsiteY12" fmla="*/ 1156123 h 1747794"/>
              <a:gd name="connsiteX13" fmla="*/ 4649718 w 5061555"/>
              <a:gd name="connsiteY13" fmla="*/ 1595394 h 1747794"/>
              <a:gd name="connsiteX14" fmla="*/ 5057612 w 5061555"/>
              <a:gd name="connsiteY14" fmla="*/ 1187500 h 1747794"/>
              <a:gd name="connsiteX15" fmla="*/ 4851424 w 5061555"/>
              <a:gd name="connsiteY15" fmla="*/ 1227841 h 1747794"/>
              <a:gd name="connsiteX16" fmla="*/ 4764659 w 5061555"/>
              <a:gd name="connsiteY16" fmla="*/ 696788 h 1747794"/>
              <a:gd name="connsiteX17" fmla="*/ 4396572 w 5061555"/>
              <a:gd name="connsiteY17" fmla="*/ 603939 h 1747794"/>
              <a:gd name="connsiteX18" fmla="*/ 2664036 w 5061555"/>
              <a:gd name="connsiteY18" fmla="*/ 739264 h 1747794"/>
              <a:gd name="connsiteX19" fmla="*/ 2932977 w 5061555"/>
              <a:gd name="connsiteY19" fmla="*/ 13123 h 1747794"/>
              <a:gd name="connsiteX20" fmla="*/ 2377165 w 5061555"/>
              <a:gd name="connsiteY20" fmla="*/ 255170 h 1747794"/>
              <a:gd name="connsiteX21" fmla="*/ 1866177 w 5061555"/>
              <a:gd name="connsiteY21" fmla="*/ 75876 h 1747794"/>
              <a:gd name="connsiteX0" fmla="*/ 1866177 w 5061555"/>
              <a:gd name="connsiteY0" fmla="*/ 75876 h 1747956"/>
              <a:gd name="connsiteX1" fmla="*/ 2139601 w 5061555"/>
              <a:gd name="connsiteY1" fmla="*/ 824429 h 1747956"/>
              <a:gd name="connsiteX2" fmla="*/ 301836 w 5061555"/>
              <a:gd name="connsiteY2" fmla="*/ 712370 h 1747956"/>
              <a:gd name="connsiteX3" fmla="*/ 261495 w 5061555"/>
              <a:gd name="connsiteY3" fmla="*/ 1321970 h 1747956"/>
              <a:gd name="connsiteX4" fmla="*/ 1518 w 5061555"/>
              <a:gd name="connsiteY4" fmla="*/ 1250253 h 1747956"/>
              <a:gd name="connsiteX5" fmla="*/ 395965 w 5061555"/>
              <a:gd name="connsiteY5" fmla="*/ 1747794 h 1747956"/>
              <a:gd name="connsiteX6" fmla="*/ 782466 w 5061555"/>
              <a:gd name="connsiteY6" fmla="*/ 1191371 h 1747956"/>
              <a:gd name="connsiteX7" fmla="*/ 546124 w 5061555"/>
              <a:gd name="connsiteY7" fmla="*/ 1318303 h 1747956"/>
              <a:gd name="connsiteX8" fmla="*/ 503542 w 5061555"/>
              <a:gd name="connsiteY8" fmla="*/ 972347 h 1747956"/>
              <a:gd name="connsiteX9" fmla="*/ 2551977 w 5061555"/>
              <a:gd name="connsiteY9" fmla="*/ 1070958 h 1747956"/>
              <a:gd name="connsiteX10" fmla="*/ 4295612 w 5061555"/>
              <a:gd name="connsiteY10" fmla="*/ 869253 h 1747956"/>
              <a:gd name="connsiteX11" fmla="*/ 4640754 w 5061555"/>
              <a:gd name="connsiteY11" fmla="*/ 1290594 h 1747956"/>
              <a:gd name="connsiteX12" fmla="*/ 4367330 w 5061555"/>
              <a:gd name="connsiteY12" fmla="*/ 1156123 h 1747956"/>
              <a:gd name="connsiteX13" fmla="*/ 4649718 w 5061555"/>
              <a:gd name="connsiteY13" fmla="*/ 1595394 h 1747956"/>
              <a:gd name="connsiteX14" fmla="*/ 5057612 w 5061555"/>
              <a:gd name="connsiteY14" fmla="*/ 1187500 h 1747956"/>
              <a:gd name="connsiteX15" fmla="*/ 4851424 w 5061555"/>
              <a:gd name="connsiteY15" fmla="*/ 1227841 h 1747956"/>
              <a:gd name="connsiteX16" fmla="*/ 4764659 w 5061555"/>
              <a:gd name="connsiteY16" fmla="*/ 696788 h 1747956"/>
              <a:gd name="connsiteX17" fmla="*/ 4396572 w 5061555"/>
              <a:gd name="connsiteY17" fmla="*/ 603939 h 1747956"/>
              <a:gd name="connsiteX18" fmla="*/ 2664036 w 5061555"/>
              <a:gd name="connsiteY18" fmla="*/ 739264 h 1747956"/>
              <a:gd name="connsiteX19" fmla="*/ 2932977 w 5061555"/>
              <a:gd name="connsiteY19" fmla="*/ 13123 h 1747956"/>
              <a:gd name="connsiteX20" fmla="*/ 2377165 w 5061555"/>
              <a:gd name="connsiteY20" fmla="*/ 255170 h 1747956"/>
              <a:gd name="connsiteX21" fmla="*/ 1866177 w 5061555"/>
              <a:gd name="connsiteY21" fmla="*/ 75876 h 1747956"/>
              <a:gd name="connsiteX0" fmla="*/ 1865771 w 5061149"/>
              <a:gd name="connsiteY0" fmla="*/ 75876 h 1599084"/>
              <a:gd name="connsiteX1" fmla="*/ 2139195 w 5061149"/>
              <a:gd name="connsiteY1" fmla="*/ 824429 h 1599084"/>
              <a:gd name="connsiteX2" fmla="*/ 301430 w 5061149"/>
              <a:gd name="connsiteY2" fmla="*/ 712370 h 1599084"/>
              <a:gd name="connsiteX3" fmla="*/ 261089 w 5061149"/>
              <a:gd name="connsiteY3" fmla="*/ 1321970 h 1599084"/>
              <a:gd name="connsiteX4" fmla="*/ 1112 w 5061149"/>
              <a:gd name="connsiteY4" fmla="*/ 1250253 h 1599084"/>
              <a:gd name="connsiteX5" fmla="*/ 374778 w 5061149"/>
              <a:gd name="connsiteY5" fmla="*/ 1598858 h 1599084"/>
              <a:gd name="connsiteX6" fmla="*/ 782060 w 5061149"/>
              <a:gd name="connsiteY6" fmla="*/ 1191371 h 1599084"/>
              <a:gd name="connsiteX7" fmla="*/ 545718 w 5061149"/>
              <a:gd name="connsiteY7" fmla="*/ 1318303 h 1599084"/>
              <a:gd name="connsiteX8" fmla="*/ 503136 w 5061149"/>
              <a:gd name="connsiteY8" fmla="*/ 972347 h 1599084"/>
              <a:gd name="connsiteX9" fmla="*/ 2551571 w 5061149"/>
              <a:gd name="connsiteY9" fmla="*/ 1070958 h 1599084"/>
              <a:gd name="connsiteX10" fmla="*/ 4295206 w 5061149"/>
              <a:gd name="connsiteY10" fmla="*/ 869253 h 1599084"/>
              <a:gd name="connsiteX11" fmla="*/ 4640348 w 5061149"/>
              <a:gd name="connsiteY11" fmla="*/ 1290594 h 1599084"/>
              <a:gd name="connsiteX12" fmla="*/ 4366924 w 5061149"/>
              <a:gd name="connsiteY12" fmla="*/ 1156123 h 1599084"/>
              <a:gd name="connsiteX13" fmla="*/ 4649312 w 5061149"/>
              <a:gd name="connsiteY13" fmla="*/ 1595394 h 1599084"/>
              <a:gd name="connsiteX14" fmla="*/ 5057206 w 5061149"/>
              <a:gd name="connsiteY14" fmla="*/ 1187500 h 1599084"/>
              <a:gd name="connsiteX15" fmla="*/ 4851018 w 5061149"/>
              <a:gd name="connsiteY15" fmla="*/ 1227841 h 1599084"/>
              <a:gd name="connsiteX16" fmla="*/ 4764253 w 5061149"/>
              <a:gd name="connsiteY16" fmla="*/ 696788 h 1599084"/>
              <a:gd name="connsiteX17" fmla="*/ 4396166 w 5061149"/>
              <a:gd name="connsiteY17" fmla="*/ 603939 h 1599084"/>
              <a:gd name="connsiteX18" fmla="*/ 2663630 w 5061149"/>
              <a:gd name="connsiteY18" fmla="*/ 739264 h 1599084"/>
              <a:gd name="connsiteX19" fmla="*/ 2932571 w 5061149"/>
              <a:gd name="connsiteY19" fmla="*/ 13123 h 1599084"/>
              <a:gd name="connsiteX20" fmla="*/ 2376759 w 5061149"/>
              <a:gd name="connsiteY20" fmla="*/ 255170 h 1599084"/>
              <a:gd name="connsiteX21" fmla="*/ 1865771 w 5061149"/>
              <a:gd name="connsiteY21" fmla="*/ 75876 h 1599084"/>
              <a:gd name="connsiteX0" fmla="*/ 1783089 w 4978467"/>
              <a:gd name="connsiteY0" fmla="*/ 75876 h 1599084"/>
              <a:gd name="connsiteX1" fmla="*/ 2056513 w 4978467"/>
              <a:gd name="connsiteY1" fmla="*/ 824429 h 1599084"/>
              <a:gd name="connsiteX2" fmla="*/ 218748 w 4978467"/>
              <a:gd name="connsiteY2" fmla="*/ 712370 h 1599084"/>
              <a:gd name="connsiteX3" fmla="*/ 178407 w 4978467"/>
              <a:gd name="connsiteY3" fmla="*/ 1321970 h 1599084"/>
              <a:gd name="connsiteX4" fmla="*/ 1557 w 4978467"/>
              <a:gd name="connsiteY4" fmla="*/ 1250253 h 1599084"/>
              <a:gd name="connsiteX5" fmla="*/ 292096 w 4978467"/>
              <a:gd name="connsiteY5" fmla="*/ 1598858 h 1599084"/>
              <a:gd name="connsiteX6" fmla="*/ 699378 w 4978467"/>
              <a:gd name="connsiteY6" fmla="*/ 1191371 h 1599084"/>
              <a:gd name="connsiteX7" fmla="*/ 463036 w 4978467"/>
              <a:gd name="connsiteY7" fmla="*/ 1318303 h 1599084"/>
              <a:gd name="connsiteX8" fmla="*/ 420454 w 4978467"/>
              <a:gd name="connsiteY8" fmla="*/ 972347 h 1599084"/>
              <a:gd name="connsiteX9" fmla="*/ 2468889 w 4978467"/>
              <a:gd name="connsiteY9" fmla="*/ 1070958 h 1599084"/>
              <a:gd name="connsiteX10" fmla="*/ 4212524 w 4978467"/>
              <a:gd name="connsiteY10" fmla="*/ 869253 h 1599084"/>
              <a:gd name="connsiteX11" fmla="*/ 4557666 w 4978467"/>
              <a:gd name="connsiteY11" fmla="*/ 1290594 h 1599084"/>
              <a:gd name="connsiteX12" fmla="*/ 4284242 w 4978467"/>
              <a:gd name="connsiteY12" fmla="*/ 1156123 h 1599084"/>
              <a:gd name="connsiteX13" fmla="*/ 4566630 w 4978467"/>
              <a:gd name="connsiteY13" fmla="*/ 1595394 h 1599084"/>
              <a:gd name="connsiteX14" fmla="*/ 4974524 w 4978467"/>
              <a:gd name="connsiteY14" fmla="*/ 1187500 h 1599084"/>
              <a:gd name="connsiteX15" fmla="*/ 4768336 w 4978467"/>
              <a:gd name="connsiteY15" fmla="*/ 1227841 h 1599084"/>
              <a:gd name="connsiteX16" fmla="*/ 4681571 w 4978467"/>
              <a:gd name="connsiteY16" fmla="*/ 696788 h 1599084"/>
              <a:gd name="connsiteX17" fmla="*/ 4313484 w 4978467"/>
              <a:gd name="connsiteY17" fmla="*/ 603939 h 1599084"/>
              <a:gd name="connsiteX18" fmla="*/ 2580948 w 4978467"/>
              <a:gd name="connsiteY18" fmla="*/ 739264 h 1599084"/>
              <a:gd name="connsiteX19" fmla="*/ 2849889 w 4978467"/>
              <a:gd name="connsiteY19" fmla="*/ 13123 h 1599084"/>
              <a:gd name="connsiteX20" fmla="*/ 2294077 w 4978467"/>
              <a:gd name="connsiteY20" fmla="*/ 255170 h 1599084"/>
              <a:gd name="connsiteX21" fmla="*/ 1783089 w 4978467"/>
              <a:gd name="connsiteY21" fmla="*/ 75876 h 1599084"/>
              <a:gd name="connsiteX0" fmla="*/ 1783089 w 4978467"/>
              <a:gd name="connsiteY0" fmla="*/ 75876 h 1599084"/>
              <a:gd name="connsiteX1" fmla="*/ 2056513 w 4978467"/>
              <a:gd name="connsiteY1" fmla="*/ 824429 h 1599084"/>
              <a:gd name="connsiteX2" fmla="*/ 218748 w 4978467"/>
              <a:gd name="connsiteY2" fmla="*/ 712370 h 1599084"/>
              <a:gd name="connsiteX3" fmla="*/ 178407 w 4978467"/>
              <a:gd name="connsiteY3" fmla="*/ 1321970 h 1599084"/>
              <a:gd name="connsiteX4" fmla="*/ 1557 w 4978467"/>
              <a:gd name="connsiteY4" fmla="*/ 1250253 h 1599084"/>
              <a:gd name="connsiteX5" fmla="*/ 292096 w 4978467"/>
              <a:gd name="connsiteY5" fmla="*/ 1598858 h 1599084"/>
              <a:gd name="connsiteX6" fmla="*/ 699378 w 4978467"/>
              <a:gd name="connsiteY6" fmla="*/ 1191371 h 1599084"/>
              <a:gd name="connsiteX7" fmla="*/ 463036 w 4978467"/>
              <a:gd name="connsiteY7" fmla="*/ 1318303 h 1599084"/>
              <a:gd name="connsiteX8" fmla="*/ 420454 w 4978467"/>
              <a:gd name="connsiteY8" fmla="*/ 972347 h 1599084"/>
              <a:gd name="connsiteX9" fmla="*/ 2364980 w 4978467"/>
              <a:gd name="connsiteY9" fmla="*/ 1084813 h 1599084"/>
              <a:gd name="connsiteX10" fmla="*/ 4212524 w 4978467"/>
              <a:gd name="connsiteY10" fmla="*/ 869253 h 1599084"/>
              <a:gd name="connsiteX11" fmla="*/ 4557666 w 4978467"/>
              <a:gd name="connsiteY11" fmla="*/ 1290594 h 1599084"/>
              <a:gd name="connsiteX12" fmla="*/ 4284242 w 4978467"/>
              <a:gd name="connsiteY12" fmla="*/ 1156123 h 1599084"/>
              <a:gd name="connsiteX13" fmla="*/ 4566630 w 4978467"/>
              <a:gd name="connsiteY13" fmla="*/ 1595394 h 1599084"/>
              <a:gd name="connsiteX14" fmla="*/ 4974524 w 4978467"/>
              <a:gd name="connsiteY14" fmla="*/ 1187500 h 1599084"/>
              <a:gd name="connsiteX15" fmla="*/ 4768336 w 4978467"/>
              <a:gd name="connsiteY15" fmla="*/ 1227841 h 1599084"/>
              <a:gd name="connsiteX16" fmla="*/ 4681571 w 4978467"/>
              <a:gd name="connsiteY16" fmla="*/ 696788 h 1599084"/>
              <a:gd name="connsiteX17" fmla="*/ 4313484 w 4978467"/>
              <a:gd name="connsiteY17" fmla="*/ 603939 h 1599084"/>
              <a:gd name="connsiteX18" fmla="*/ 2580948 w 4978467"/>
              <a:gd name="connsiteY18" fmla="*/ 739264 h 1599084"/>
              <a:gd name="connsiteX19" fmla="*/ 2849889 w 4978467"/>
              <a:gd name="connsiteY19" fmla="*/ 13123 h 1599084"/>
              <a:gd name="connsiteX20" fmla="*/ 2294077 w 4978467"/>
              <a:gd name="connsiteY20" fmla="*/ 255170 h 1599084"/>
              <a:gd name="connsiteX21" fmla="*/ 1783089 w 4978467"/>
              <a:gd name="connsiteY21" fmla="*/ 75876 h 159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78467" h="1599084">
                <a:moveTo>
                  <a:pt x="1783089" y="75876"/>
                </a:moveTo>
                <a:cubicBezTo>
                  <a:pt x="1743495" y="170752"/>
                  <a:pt x="2317236" y="718347"/>
                  <a:pt x="2056513" y="824429"/>
                </a:cubicBezTo>
                <a:cubicBezTo>
                  <a:pt x="1795790" y="930511"/>
                  <a:pt x="531766" y="629447"/>
                  <a:pt x="218748" y="712370"/>
                </a:cubicBezTo>
                <a:cubicBezTo>
                  <a:pt x="-94270" y="795293"/>
                  <a:pt x="214605" y="1232323"/>
                  <a:pt x="178407" y="1321970"/>
                </a:cubicBezTo>
                <a:cubicBezTo>
                  <a:pt x="142209" y="1411617"/>
                  <a:pt x="-17391" y="1204105"/>
                  <a:pt x="1557" y="1250253"/>
                </a:cubicBezTo>
                <a:cubicBezTo>
                  <a:pt x="20505" y="1296401"/>
                  <a:pt x="175793" y="1608672"/>
                  <a:pt x="292096" y="1598858"/>
                </a:cubicBezTo>
                <a:cubicBezTo>
                  <a:pt x="408399" y="1589044"/>
                  <a:pt x="670888" y="1238130"/>
                  <a:pt x="699378" y="1191371"/>
                </a:cubicBezTo>
                <a:cubicBezTo>
                  <a:pt x="727868" y="1144612"/>
                  <a:pt x="509523" y="1354807"/>
                  <a:pt x="463036" y="1318303"/>
                </a:cubicBezTo>
                <a:cubicBezTo>
                  <a:pt x="416549" y="1281799"/>
                  <a:pt x="103463" y="1011262"/>
                  <a:pt x="420454" y="972347"/>
                </a:cubicBezTo>
                <a:cubicBezTo>
                  <a:pt x="737445" y="933432"/>
                  <a:pt x="1732968" y="1101995"/>
                  <a:pt x="2364980" y="1084813"/>
                </a:cubicBezTo>
                <a:cubicBezTo>
                  <a:pt x="2996992" y="1067631"/>
                  <a:pt x="3847076" y="834956"/>
                  <a:pt x="4212524" y="869253"/>
                </a:cubicBezTo>
                <a:cubicBezTo>
                  <a:pt x="4577972" y="903550"/>
                  <a:pt x="4545713" y="1242782"/>
                  <a:pt x="4557666" y="1290594"/>
                </a:cubicBezTo>
                <a:cubicBezTo>
                  <a:pt x="4569619" y="1338406"/>
                  <a:pt x="4282748" y="1105323"/>
                  <a:pt x="4284242" y="1156123"/>
                </a:cubicBezTo>
                <a:cubicBezTo>
                  <a:pt x="4285736" y="1206923"/>
                  <a:pt x="4451583" y="1590165"/>
                  <a:pt x="4566630" y="1595394"/>
                </a:cubicBezTo>
                <a:cubicBezTo>
                  <a:pt x="4681677" y="1600623"/>
                  <a:pt x="4940906" y="1248759"/>
                  <a:pt x="4974524" y="1187500"/>
                </a:cubicBezTo>
                <a:cubicBezTo>
                  <a:pt x="5008142" y="1126241"/>
                  <a:pt x="4817162" y="1309626"/>
                  <a:pt x="4768336" y="1227841"/>
                </a:cubicBezTo>
                <a:cubicBezTo>
                  <a:pt x="4719511" y="1146056"/>
                  <a:pt x="4770952" y="773428"/>
                  <a:pt x="4681571" y="696788"/>
                </a:cubicBezTo>
                <a:cubicBezTo>
                  <a:pt x="4578549" y="608451"/>
                  <a:pt x="4663588" y="596860"/>
                  <a:pt x="4313484" y="603939"/>
                </a:cubicBezTo>
                <a:cubicBezTo>
                  <a:pt x="3963380" y="611018"/>
                  <a:pt x="2824881" y="837733"/>
                  <a:pt x="2580948" y="739264"/>
                </a:cubicBezTo>
                <a:cubicBezTo>
                  <a:pt x="2337015" y="640795"/>
                  <a:pt x="2897701" y="93805"/>
                  <a:pt x="2849889" y="13123"/>
                </a:cubicBezTo>
                <a:cubicBezTo>
                  <a:pt x="2802077" y="-67559"/>
                  <a:pt x="2471130" y="249941"/>
                  <a:pt x="2294077" y="255170"/>
                </a:cubicBezTo>
                <a:cubicBezTo>
                  <a:pt x="2117024" y="260399"/>
                  <a:pt x="1822683" y="-19000"/>
                  <a:pt x="1783089" y="7587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AD26FF-8B7B-4D63-8650-077764CFC4A7}"/>
              </a:ext>
            </a:extLst>
          </p:cNvPr>
          <p:cNvSpPr txBox="1">
            <a:spLocks/>
          </p:cNvSpPr>
          <p:nvPr/>
        </p:nvSpPr>
        <p:spPr>
          <a:xfrm>
            <a:off x="-36512" y="3717031"/>
            <a:ext cx="511256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800" dirty="0">
                <a:solidFill>
                  <a:srgbClr val="FFC000"/>
                </a:solidFill>
              </a:rPr>
              <a:t>מדענים שלהם אין עניין </a:t>
            </a:r>
            <a:r>
              <a:rPr lang="en-US" sz="2800" dirty="0">
                <a:solidFill>
                  <a:srgbClr val="FFC000"/>
                </a:solidFill>
              </a:rPr>
              <a:t/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he-IL" sz="2800" dirty="0">
                <a:solidFill>
                  <a:srgbClr val="FFC000"/>
                </a:solidFill>
              </a:rPr>
              <a:t>בביולוגיה והם רוצים לפתור </a:t>
            </a:r>
            <a:r>
              <a:rPr lang="en-US" sz="2800" dirty="0">
                <a:solidFill>
                  <a:srgbClr val="FFC000"/>
                </a:solidFill>
              </a:rPr>
              <a:t/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he-IL" sz="2800" dirty="0">
                <a:solidFill>
                  <a:srgbClr val="FFC000"/>
                </a:solidFill>
              </a:rPr>
              <a:t>בעיות הנדסיות בדרכים יעילות</a:t>
            </a:r>
            <a:endParaRPr lang="en-US" sz="2800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800" dirty="0"/>
              <a:t> 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2B09AD-F43D-482D-BE0F-5787EBB18FB1}"/>
              </a:ext>
            </a:extLst>
          </p:cNvPr>
          <p:cNvSpPr txBox="1">
            <a:spLocks/>
          </p:cNvSpPr>
          <p:nvPr/>
        </p:nvSpPr>
        <p:spPr>
          <a:xfrm>
            <a:off x="117848" y="5589240"/>
            <a:ext cx="8568952" cy="1069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800" dirty="0"/>
              <a:t>הסיפור שלנו מתמקד בקבוצה השניה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כי היא זו שמובילה את המהפכה העכשווית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18FAF-FB09-4783-9161-9564AC10ABF2}"/>
              </a:ext>
            </a:extLst>
          </p:cNvPr>
          <p:cNvSpPr txBox="1"/>
          <p:nvPr/>
        </p:nvSpPr>
        <p:spPr>
          <a:xfrm>
            <a:off x="4803026" y="3717031"/>
            <a:ext cx="401744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מדענים שבאים לעניין מתוך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רצון לעסוק בחקר המוח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ולהבין את דרכי פעולתו</a:t>
            </a:r>
          </a:p>
        </p:txBody>
      </p:sp>
    </p:spTree>
    <p:extLst>
      <p:ext uri="{BB962C8B-B14F-4D97-AF65-F5344CB8AC3E}">
        <p14:creationId xmlns:p14="http://schemas.microsoft.com/office/powerpoint/2010/main" val="28488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הרעיון הבסיסי ?</a:t>
            </a:r>
            <a:endParaRPr lang="en-US" dirty="0">
              <a:cs typeface="+mn-cs"/>
            </a:endParaRPr>
          </a:p>
        </p:txBody>
      </p:sp>
      <p:pic>
        <p:nvPicPr>
          <p:cNvPr id="3076" name="Picture 4" descr="Image result for neurons">
            <a:extLst>
              <a:ext uri="{FF2B5EF4-FFF2-40B4-BE49-F238E27FC236}">
                <a16:creationId xmlns:a16="http://schemas.microsoft.com/office/drawing/2014/main" id="{8B5B38B5-2FA7-4286-A13C-5BD777B9F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4922"/>
            <a:ext cx="3100462" cy="31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4332615"/>
            <a:ext cx="5904656" cy="1937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dirty="0"/>
              <a:t>השאלה שמדענים עסקו בה היא: 	</a:t>
            </a:r>
          </a:p>
          <a:p>
            <a:pPr marL="0" indent="0">
              <a:buNone/>
            </a:pPr>
            <a:endParaRPr lang="he-IL" sz="1000" dirty="0"/>
          </a:p>
          <a:p>
            <a:pPr marL="0" indent="0">
              <a:buNone/>
            </a:pPr>
            <a:r>
              <a:rPr lang="he-IL" sz="2800" dirty="0"/>
              <a:t>      </a:t>
            </a:r>
            <a:r>
              <a:rPr lang="he-IL" sz="2800" dirty="0">
                <a:solidFill>
                  <a:srgbClr val="FFC000"/>
                </a:solidFill>
              </a:rPr>
              <a:t>האם נוכל להציע מקבילה </a:t>
            </a:r>
            <a:r>
              <a:rPr lang="en-US" sz="2800" dirty="0">
                <a:solidFill>
                  <a:srgbClr val="FFC000"/>
                </a:solidFill>
              </a:rPr>
              <a:t/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he-IL" sz="2800" dirty="0">
                <a:solidFill>
                  <a:srgbClr val="FFC000"/>
                </a:solidFill>
              </a:rPr>
              <a:t>         דומה מעולם ההנדסה </a:t>
            </a:r>
            <a:r>
              <a:rPr lang="en-US" sz="2800" dirty="0">
                <a:solidFill>
                  <a:srgbClr val="FFC000"/>
                </a:solidFill>
              </a:rPr>
              <a:t/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he-IL" sz="2800" dirty="0">
                <a:solidFill>
                  <a:srgbClr val="FFC000"/>
                </a:solidFill>
              </a:rPr>
              <a:t>          בעלת יכולות דומות?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630192-A2B2-4DDF-AA37-0C96707A3EED}"/>
              </a:ext>
            </a:extLst>
          </p:cNvPr>
          <p:cNvSpPr txBox="1">
            <a:spLocks/>
          </p:cNvSpPr>
          <p:nvPr/>
        </p:nvSpPr>
        <p:spPr>
          <a:xfrm>
            <a:off x="3851920" y="1628800"/>
            <a:ext cx="5160355" cy="215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he-IL" sz="2800" dirty="0"/>
              <a:t>המוח בנוי כרשת של נוירונים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רבים (</a:t>
            </a:r>
            <a:r>
              <a:rPr lang="en-GB" sz="2800" dirty="0"/>
              <a:t>10</a:t>
            </a:r>
            <a:r>
              <a:rPr lang="en-GB" sz="2800" baseline="30000" dirty="0"/>
              <a:t>11</a:t>
            </a:r>
            <a:r>
              <a:rPr lang="he-IL" sz="2800" dirty="0"/>
              <a:t>) שמקושרים ביניהם. כל נוירון הוא תא בודד וטיפש,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אך לרשת כולה מתפתחת יכולת מדהימה של פתרון בעיות מורכבות </a:t>
            </a:r>
          </a:p>
        </p:txBody>
      </p:sp>
      <p:pic>
        <p:nvPicPr>
          <p:cNvPr id="3078" name="Picture 6" descr="Image result for neurons">
            <a:extLst>
              <a:ext uri="{FF2B5EF4-FFF2-40B4-BE49-F238E27FC236}">
                <a16:creationId xmlns:a16="http://schemas.microsoft.com/office/drawing/2014/main" id="{E973A1F5-6945-4578-9D34-D55028AA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" y="1759264"/>
            <a:ext cx="3312368" cy="22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שנות השישים</a:t>
            </a:r>
            <a:endParaRPr lang="en-US" dirty="0"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BC0C32-19A1-49A1-B733-BB28E183E685}"/>
              </a:ext>
            </a:extLst>
          </p:cNvPr>
          <p:cNvSpPr txBox="1">
            <a:spLocks/>
          </p:cNvSpPr>
          <p:nvPr/>
        </p:nvSpPr>
        <p:spPr>
          <a:xfrm>
            <a:off x="287524" y="1412776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/>
              <a:t>בשנות השישים הוצע מענה לשאלה זו, כשאבן הבניין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             היא </a:t>
            </a:r>
            <a:r>
              <a:rPr lang="he-IL" dirty="0" err="1"/>
              <a:t>הפרספטרון</a:t>
            </a:r>
            <a:r>
              <a:rPr lang="he-IL" dirty="0"/>
              <a:t> (אנו נקרא לזה גם "נוירון")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65FDCC8A-1860-47A9-A62F-8361ED97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8862"/>
            <a:ext cx="1503229" cy="19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A18B0-D297-4888-9BFD-C6ED6491F249}"/>
              </a:ext>
            </a:extLst>
          </p:cNvPr>
          <p:cNvSpPr txBox="1"/>
          <p:nvPr/>
        </p:nvSpPr>
        <p:spPr>
          <a:xfrm>
            <a:off x="7396759" y="4139788"/>
            <a:ext cx="17583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Frank Rosenblatt</a:t>
            </a:r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9D1444E-DBA6-461F-95FF-99999E8F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2" y="6315070"/>
            <a:ext cx="9108948" cy="285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400" dirty="0"/>
              <a:t>מכונה זו מבצעת ממוצע משוקלל של הכניסות והפעלת סף על התוצאה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504" y="2780911"/>
            <a:ext cx="6976114" cy="2736321"/>
            <a:chOff x="107504" y="2780911"/>
            <a:chExt cx="6976114" cy="27363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492130A-A6E1-4F5B-B7F4-488153F3274A}"/>
                </a:ext>
              </a:extLst>
            </p:cNvPr>
            <p:cNvSpPr/>
            <p:nvPr/>
          </p:nvSpPr>
          <p:spPr>
            <a:xfrm>
              <a:off x="971600" y="2780911"/>
              <a:ext cx="5129015" cy="2736321"/>
            </a:xfrm>
            <a:prstGeom prst="roundRect">
              <a:avLst>
                <a:gd name="adj" fmla="val 79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8E9D44-8EFA-4DC0-B039-1D5DD101372D}"/>
                </a:ext>
              </a:extLst>
            </p:cNvPr>
            <p:cNvCxnSpPr>
              <a:cxnSpLocks/>
            </p:cNvCxnSpPr>
            <p:nvPr/>
          </p:nvCxnSpPr>
          <p:spPr>
            <a:xfrm>
              <a:off x="683568" y="3789022"/>
              <a:ext cx="864096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06B70-00F3-44C0-9614-15778E74DE5C}"/>
                    </a:ext>
                  </a:extLst>
                </p:cNvPr>
                <p:cNvSpPr txBox="1"/>
                <p:nvPr/>
              </p:nvSpPr>
              <p:spPr>
                <a:xfrm>
                  <a:off x="107504" y="3428982"/>
                  <a:ext cx="72008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e-IL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06B70-00F3-44C0-9614-15778E74D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428982"/>
                  <a:ext cx="72008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AD2ACF-556D-4968-A788-011A2B28AF8E}"/>
                </a:ext>
              </a:extLst>
            </p:cNvPr>
            <p:cNvSpPr/>
            <p:nvPr/>
          </p:nvSpPr>
          <p:spPr>
            <a:xfrm>
              <a:off x="1547664" y="3542136"/>
              <a:ext cx="720080" cy="5040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D4E7CBC-12B7-4540-B8D2-880FC9D35AF8}"/>
                    </a:ext>
                  </a:extLst>
                </p:cNvPr>
                <p:cNvSpPr txBox="1"/>
                <p:nvPr/>
              </p:nvSpPr>
              <p:spPr>
                <a:xfrm>
                  <a:off x="1287106" y="3419070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he-IL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D4E7CBC-12B7-4540-B8D2-880FC9D35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106" y="3419070"/>
                  <a:ext cx="1296144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A64D225-70F3-41E4-9D38-E74FD34BA202}"/>
                </a:ext>
              </a:extLst>
            </p:cNvPr>
            <p:cNvCxnSpPr>
              <a:cxnSpLocks/>
            </p:cNvCxnSpPr>
            <p:nvPr/>
          </p:nvCxnSpPr>
          <p:spPr>
            <a:xfrm>
              <a:off x="2268156" y="3789022"/>
              <a:ext cx="791676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0011105-A46F-4424-B691-F42C011D2EE2}"/>
                </a:ext>
              </a:extLst>
            </p:cNvPr>
            <p:cNvCxnSpPr>
              <a:cxnSpLocks/>
            </p:cNvCxnSpPr>
            <p:nvPr/>
          </p:nvCxnSpPr>
          <p:spPr>
            <a:xfrm>
              <a:off x="683568" y="4395948"/>
              <a:ext cx="864096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D9815E0-E9FB-4437-8C51-499D86B4C36C}"/>
                    </a:ext>
                  </a:extLst>
                </p:cNvPr>
                <p:cNvSpPr txBox="1"/>
                <p:nvPr/>
              </p:nvSpPr>
              <p:spPr>
                <a:xfrm>
                  <a:off x="107504" y="4035908"/>
                  <a:ext cx="72008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e-IL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D9815E0-E9FB-4437-8C51-499D86B4C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4035908"/>
                  <a:ext cx="72008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467121-E2C9-4E74-AC3F-1BFC72898CBC}"/>
                </a:ext>
              </a:extLst>
            </p:cNvPr>
            <p:cNvSpPr/>
            <p:nvPr/>
          </p:nvSpPr>
          <p:spPr>
            <a:xfrm>
              <a:off x="1547664" y="4149062"/>
              <a:ext cx="720080" cy="5040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6955F68-D0BF-4F52-BBF2-9BF5A3AC3E10}"/>
                    </a:ext>
                  </a:extLst>
                </p:cNvPr>
                <p:cNvSpPr txBox="1"/>
                <p:nvPr/>
              </p:nvSpPr>
              <p:spPr>
                <a:xfrm>
                  <a:off x="1287106" y="4025996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he-IL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6955F68-D0BF-4F52-BBF2-9BF5A3AC3E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106" y="4025996"/>
                  <a:ext cx="1296144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A514F73-E0BE-48BE-BE7F-932249400BB7}"/>
                </a:ext>
              </a:extLst>
            </p:cNvPr>
            <p:cNvCxnSpPr>
              <a:cxnSpLocks/>
            </p:cNvCxnSpPr>
            <p:nvPr/>
          </p:nvCxnSpPr>
          <p:spPr>
            <a:xfrm>
              <a:off x="2268156" y="4395948"/>
              <a:ext cx="791676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CE81B1F-EC2A-48D3-BEA7-127BC64AC121}"/>
                </a:ext>
              </a:extLst>
            </p:cNvPr>
            <p:cNvCxnSpPr>
              <a:cxnSpLocks/>
            </p:cNvCxnSpPr>
            <p:nvPr/>
          </p:nvCxnSpPr>
          <p:spPr>
            <a:xfrm>
              <a:off x="683568" y="5023070"/>
              <a:ext cx="864096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D5AB176-0E1E-43F3-BAF9-128A5E62DE80}"/>
                    </a:ext>
                  </a:extLst>
                </p:cNvPr>
                <p:cNvSpPr txBox="1"/>
                <p:nvPr/>
              </p:nvSpPr>
              <p:spPr>
                <a:xfrm>
                  <a:off x="107504" y="4663030"/>
                  <a:ext cx="72008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e-IL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D5AB176-0E1E-43F3-BAF9-128A5E62D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4663030"/>
                  <a:ext cx="720080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10095B-2725-4892-AA32-9D8A8747ADBE}"/>
                </a:ext>
              </a:extLst>
            </p:cNvPr>
            <p:cNvSpPr/>
            <p:nvPr/>
          </p:nvSpPr>
          <p:spPr>
            <a:xfrm>
              <a:off x="1547664" y="4776184"/>
              <a:ext cx="720080" cy="5040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7DADC9B-0702-4A81-ADC6-56D576621348}"/>
                    </a:ext>
                  </a:extLst>
                </p:cNvPr>
                <p:cNvSpPr txBox="1"/>
                <p:nvPr/>
              </p:nvSpPr>
              <p:spPr>
                <a:xfrm>
                  <a:off x="1287106" y="4653118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he-IL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7DADC9B-0702-4A81-ADC6-56D576621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106" y="4653118"/>
                  <a:ext cx="1296144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979F19D-D314-424D-BB11-66C6DD432D96}"/>
                </a:ext>
              </a:extLst>
            </p:cNvPr>
            <p:cNvCxnSpPr>
              <a:cxnSpLocks/>
            </p:cNvCxnSpPr>
            <p:nvPr/>
          </p:nvCxnSpPr>
          <p:spPr>
            <a:xfrm>
              <a:off x="2268156" y="5023070"/>
              <a:ext cx="791676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A8FB5BE-22A2-4D4D-82FF-FE0F59C431E7}"/>
                </a:ext>
              </a:extLst>
            </p:cNvPr>
            <p:cNvSpPr/>
            <p:nvPr/>
          </p:nvSpPr>
          <p:spPr>
            <a:xfrm>
              <a:off x="3059832" y="3572998"/>
              <a:ext cx="828092" cy="1800201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4400" dirty="0"/>
                <a:t>סכום</a:t>
              </a:r>
              <a:endParaRPr lang="he-IL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E346F7-E7D4-4F77-8020-597E7E11F695}"/>
                </a:ext>
              </a:extLst>
            </p:cNvPr>
            <p:cNvGrpSpPr/>
            <p:nvPr/>
          </p:nvGrpSpPr>
          <p:grpSpPr>
            <a:xfrm>
              <a:off x="1287106" y="2801860"/>
              <a:ext cx="1296144" cy="627122"/>
              <a:chOff x="2583250" y="3131056"/>
              <a:chExt cx="1296144" cy="62712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81B99AF-396A-44F2-86CF-41A78DCA4652}"/>
                  </a:ext>
                </a:extLst>
              </p:cNvPr>
              <p:cNvSpPr/>
              <p:nvPr/>
            </p:nvSpPr>
            <p:spPr>
              <a:xfrm>
                <a:off x="2843808" y="3254122"/>
                <a:ext cx="720080" cy="50405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6976457-841A-4B4E-B18F-33F396E1F1D9}"/>
                      </a:ext>
                    </a:extLst>
                  </p:cNvPr>
                  <p:cNvSpPr txBox="1"/>
                  <p:nvPr/>
                </p:nvSpPr>
                <p:spPr>
                  <a:xfrm>
                    <a:off x="2583250" y="3131056"/>
                    <a:ext cx="129614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e-IL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he-IL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he-IL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6976457-841A-4B4E-B18F-33F396E1F1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3250" y="3131056"/>
                    <a:ext cx="1296144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9E500C38-29F0-4E65-BF77-3EFBF8E6A5D8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267744" y="3140951"/>
              <a:ext cx="1206134" cy="432047"/>
            </a:xfrm>
            <a:prstGeom prst="bentConnector2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93FDE9D-F017-4F41-BA53-EBCC7D273567}"/>
                </a:ext>
              </a:extLst>
            </p:cNvPr>
            <p:cNvCxnSpPr>
              <a:cxnSpLocks/>
            </p:cNvCxnSpPr>
            <p:nvPr/>
          </p:nvCxnSpPr>
          <p:spPr>
            <a:xfrm>
              <a:off x="3887924" y="4169637"/>
              <a:ext cx="612068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9E49BA-BA78-4772-AE7C-CD8195E0355F}"/>
                </a:ext>
              </a:extLst>
            </p:cNvPr>
            <p:cNvSpPr/>
            <p:nvPr/>
          </p:nvSpPr>
          <p:spPr>
            <a:xfrm>
              <a:off x="4492724" y="3717015"/>
              <a:ext cx="1224136" cy="90524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6206CCE-11CF-473D-BED6-F95B4E10880B}"/>
                </a:ext>
              </a:extLst>
            </p:cNvPr>
            <p:cNvCxnSpPr>
              <a:cxnSpLocks/>
            </p:cNvCxnSpPr>
            <p:nvPr/>
          </p:nvCxnSpPr>
          <p:spPr>
            <a:xfrm>
              <a:off x="4568366" y="4169637"/>
              <a:ext cx="1072852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653CE7B-5BCD-4C2D-B000-74D0000C1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4792" y="3809597"/>
              <a:ext cx="0" cy="75056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9" name="Connector: Elbow 4098">
              <a:extLst>
                <a:ext uri="{FF2B5EF4-FFF2-40B4-BE49-F238E27FC236}">
                  <a16:creationId xmlns:a16="http://schemas.microsoft.com/office/drawing/2014/main" id="{06FE7861-1652-4018-B8C7-C8077DFB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008" y="3989616"/>
              <a:ext cx="860462" cy="396045"/>
            </a:xfrm>
            <a:prstGeom prst="bentConnector3">
              <a:avLst>
                <a:gd name="adj1" fmla="val 53542"/>
              </a:avLst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3" name="TextBox 4112">
              <a:extLst>
                <a:ext uri="{FF2B5EF4-FFF2-40B4-BE49-F238E27FC236}">
                  <a16:creationId xmlns:a16="http://schemas.microsoft.com/office/drawing/2014/main" id="{E02C6B13-2EF6-4DC1-B3EF-6005BF624140}"/>
                </a:ext>
              </a:extLst>
            </p:cNvPr>
            <p:cNvSpPr txBox="1"/>
            <p:nvPr/>
          </p:nvSpPr>
          <p:spPr>
            <a:xfrm>
              <a:off x="4733697" y="3809597"/>
              <a:ext cx="39145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+1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198C46B-D488-4E4B-A7E8-1D65FE12FBDD}"/>
                </a:ext>
              </a:extLst>
            </p:cNvPr>
            <p:cNvSpPr txBox="1"/>
            <p:nvPr/>
          </p:nvSpPr>
          <p:spPr>
            <a:xfrm>
              <a:off x="5076056" y="4222047"/>
              <a:ext cx="351378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-1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0425360-ABFD-481F-BFC7-8E4BF567B426}"/>
                </a:ext>
              </a:extLst>
            </p:cNvPr>
            <p:cNvCxnSpPr>
              <a:cxnSpLocks/>
            </p:cNvCxnSpPr>
            <p:nvPr/>
          </p:nvCxnSpPr>
          <p:spPr>
            <a:xfrm>
              <a:off x="5716860" y="4148151"/>
              <a:ext cx="799356" cy="0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AAB06EC0-7BBB-4A2E-BD01-7EF7737A8BCB}"/>
                    </a:ext>
                  </a:extLst>
                </p:cNvPr>
                <p:cNvSpPr txBox="1"/>
                <p:nvPr/>
              </p:nvSpPr>
              <p:spPr>
                <a:xfrm>
                  <a:off x="6363538" y="3754748"/>
                  <a:ext cx="72008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AAB06EC0-7BBB-4A2E-BD01-7EF7737A8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3538" y="3754748"/>
                  <a:ext cx="720080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FCBAEA8-64A2-4FBB-B270-C748883A98EF}"/>
                  </a:ext>
                </a:extLst>
              </p:cNvPr>
              <p:cNvSpPr txBox="1"/>
              <p:nvPr/>
            </p:nvSpPr>
            <p:spPr>
              <a:xfrm>
                <a:off x="830125" y="5508521"/>
                <a:ext cx="806489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𝑖𝑔𝑛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32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32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</m:oMath>
                  </m:oMathPara>
                </a14:m>
                <a:endParaRPr lang="he-IL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FCBAEA8-64A2-4FBB-B270-C748883A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25" y="5508521"/>
                <a:ext cx="806489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Image result for potentiometer button">
            <a:extLst>
              <a:ext uri="{FF2B5EF4-FFF2-40B4-BE49-F238E27FC236}">
                <a16:creationId xmlns:a16="http://schemas.microsoft.com/office/drawing/2014/main" id="{47A088B3-AB84-4545-8BD6-75CA26316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EDF1FD"/>
              </a:clrFrom>
              <a:clrTo>
                <a:srgbClr val="EDF1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r="12824"/>
          <a:stretch/>
        </p:blipFill>
        <p:spPr bwMode="auto">
          <a:xfrm>
            <a:off x="3948869" y="2837293"/>
            <a:ext cx="407107" cy="5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potentiometer button">
            <a:extLst>
              <a:ext uri="{FF2B5EF4-FFF2-40B4-BE49-F238E27FC236}">
                <a16:creationId xmlns:a16="http://schemas.microsoft.com/office/drawing/2014/main" id="{EA55E6A7-73E8-4928-9030-66C8186DE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EDF1FD"/>
              </a:clrFrom>
              <a:clrTo>
                <a:srgbClr val="EDF1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r="9880"/>
          <a:stretch/>
        </p:blipFill>
        <p:spPr bwMode="auto">
          <a:xfrm>
            <a:off x="4454516" y="2837293"/>
            <a:ext cx="407106" cy="5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mage result for potentiometer button">
            <a:extLst>
              <a:ext uri="{FF2B5EF4-FFF2-40B4-BE49-F238E27FC236}">
                <a16:creationId xmlns:a16="http://schemas.microsoft.com/office/drawing/2014/main" id="{4A18E339-AD2C-4FA4-A3B5-E26F6C2E4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EDF1FD"/>
              </a:clrFrom>
              <a:clrTo>
                <a:srgbClr val="EDF1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12959"/>
          <a:stretch/>
        </p:blipFill>
        <p:spPr bwMode="auto">
          <a:xfrm>
            <a:off x="4932040" y="2837293"/>
            <a:ext cx="404737" cy="5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Image result for potentiometer button">
            <a:extLst>
              <a:ext uri="{FF2B5EF4-FFF2-40B4-BE49-F238E27FC236}">
                <a16:creationId xmlns:a16="http://schemas.microsoft.com/office/drawing/2014/main" id="{3C204245-6A4F-4246-B113-79F31AD55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EDF1FD"/>
              </a:clrFrom>
              <a:clrTo>
                <a:srgbClr val="EDF1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4934"/>
          <a:stretch/>
        </p:blipFill>
        <p:spPr bwMode="auto">
          <a:xfrm>
            <a:off x="5427434" y="2837293"/>
            <a:ext cx="440710" cy="5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FAE270-CE2D-4957-8A9F-EE21D55E1057}"/>
                  </a:ext>
                </a:extLst>
              </p:cNvPr>
              <p:cNvSpPr txBox="1"/>
              <p:nvPr/>
            </p:nvSpPr>
            <p:spPr>
              <a:xfrm>
                <a:off x="7308304" y="5508521"/>
                <a:ext cx="1548353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he-IL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FAE270-CE2D-4957-8A9F-EE21D55E1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508521"/>
                <a:ext cx="154835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92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Rectangle: Rounded Corners 4132">
            <a:extLst>
              <a:ext uri="{FF2B5EF4-FFF2-40B4-BE49-F238E27FC236}">
                <a16:creationId xmlns:a16="http://schemas.microsoft.com/office/drawing/2014/main" id="{E56A2799-30B9-4518-B6B3-6AF74F3047DC}"/>
              </a:ext>
            </a:extLst>
          </p:cNvPr>
          <p:cNvSpPr/>
          <p:nvPr/>
        </p:nvSpPr>
        <p:spPr>
          <a:xfrm>
            <a:off x="403920" y="2420888"/>
            <a:ext cx="7376628" cy="3537511"/>
          </a:xfrm>
          <a:prstGeom prst="roundRect">
            <a:avLst>
              <a:gd name="adj" fmla="val 682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שנות השישים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2" y="1340768"/>
            <a:ext cx="9001000" cy="1143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e-IL" sz="1200" dirty="0"/>
          </a:p>
          <a:p>
            <a:pPr marL="0" indent="0" algn="ctr">
              <a:buNone/>
            </a:pPr>
            <a:r>
              <a:rPr lang="he-IL" sz="2400" dirty="0"/>
              <a:t>המחשבה היתה שרשת של אלמנטים כאלו שמחוברים זה לזה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(</a:t>
            </a:r>
            <a:r>
              <a:rPr lang="en-GB" sz="2400" dirty="0">
                <a:solidFill>
                  <a:srgbClr val="FFC000"/>
                </a:solidFill>
              </a:rPr>
              <a:t>Feed-Forward</a:t>
            </a:r>
            <a:r>
              <a:rPr lang="he-IL" sz="2400" dirty="0"/>
              <a:t>) תוכל ליצור מערכת מורכבת ועשירה ביכולות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4BAEE6-3A30-4B39-81BD-764E4BBFAC8D}"/>
              </a:ext>
            </a:extLst>
          </p:cNvPr>
          <p:cNvSpPr txBox="1">
            <a:spLocks/>
          </p:cNvSpPr>
          <p:nvPr/>
        </p:nvSpPr>
        <p:spPr>
          <a:xfrm>
            <a:off x="246236" y="5951437"/>
            <a:ext cx="8568952" cy="501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400" dirty="0"/>
              <a:t>ניסו מגוון דברים בסיסיים עם רשתות כאלה, זה לא הצליח במיוחד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ואף הציף בעיות שונות, ולכן עזבו זאת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03884" y="3232641"/>
            <a:ext cx="1476164" cy="1842236"/>
            <a:chOff x="2123728" y="3222334"/>
            <a:chExt cx="1476164" cy="184223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AEC62B5-B79D-4B60-9B60-CFF18B334C3D}"/>
                </a:ext>
              </a:extLst>
            </p:cNvPr>
            <p:cNvCxnSpPr>
              <a:cxnSpLocks/>
              <a:stCxn id="8" idx="6"/>
              <a:endCxn id="26" idx="1"/>
            </p:cNvCxnSpPr>
            <p:nvPr/>
          </p:nvCxnSpPr>
          <p:spPr>
            <a:xfrm>
              <a:off x="2123728" y="3222334"/>
              <a:ext cx="1045925" cy="392613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82D7723-71C1-470D-931E-2E908D2B8448}"/>
                </a:ext>
              </a:extLst>
            </p:cNvPr>
            <p:cNvCxnSpPr>
              <a:cxnSpLocks/>
              <a:stCxn id="18" idx="6"/>
              <a:endCxn id="26" idx="2"/>
            </p:cNvCxnSpPr>
            <p:nvPr/>
          </p:nvCxnSpPr>
          <p:spPr>
            <a:xfrm flipV="1">
              <a:off x="2123728" y="3792396"/>
              <a:ext cx="972108" cy="336070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66293C2-7147-4676-B09E-4E0F3D1D5C46}"/>
                </a:ext>
              </a:extLst>
            </p:cNvPr>
            <p:cNvCxnSpPr>
              <a:cxnSpLocks/>
              <a:stCxn id="22" idx="6"/>
              <a:endCxn id="26" idx="3"/>
            </p:cNvCxnSpPr>
            <p:nvPr/>
          </p:nvCxnSpPr>
          <p:spPr>
            <a:xfrm flipV="1">
              <a:off x="2123728" y="3969844"/>
              <a:ext cx="1045925" cy="1094726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6390DD1-2A51-4D7C-A332-F52E07491E01}"/>
                </a:ext>
              </a:extLst>
            </p:cNvPr>
            <p:cNvSpPr/>
            <p:nvPr/>
          </p:nvSpPr>
          <p:spPr>
            <a:xfrm>
              <a:off x="3095836" y="3541446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9692" y="3232641"/>
            <a:ext cx="1476164" cy="1842236"/>
            <a:chOff x="2123728" y="3232641"/>
            <a:chExt cx="1476164" cy="184223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BE53DF9-6A28-4981-8835-2C86FD1C18F9}"/>
                </a:ext>
              </a:extLst>
            </p:cNvPr>
            <p:cNvCxnSpPr>
              <a:stCxn id="8" idx="6"/>
              <a:endCxn id="27" idx="1"/>
            </p:cNvCxnSpPr>
            <p:nvPr/>
          </p:nvCxnSpPr>
          <p:spPr>
            <a:xfrm>
              <a:off x="2123728" y="3232641"/>
              <a:ext cx="1045925" cy="1154309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A8040B0-1103-496D-93DA-80DBFC57171C}"/>
                </a:ext>
              </a:extLst>
            </p:cNvPr>
            <p:cNvCxnSpPr>
              <a:stCxn id="18" idx="6"/>
              <a:endCxn id="27" idx="2"/>
            </p:cNvCxnSpPr>
            <p:nvPr/>
          </p:nvCxnSpPr>
          <p:spPr>
            <a:xfrm>
              <a:off x="2123728" y="4138773"/>
              <a:ext cx="972108" cy="425626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33CA717-8692-40B3-8B5D-24BA26B1808F}"/>
                </a:ext>
              </a:extLst>
            </p:cNvPr>
            <p:cNvCxnSpPr>
              <a:stCxn id="22" idx="6"/>
              <a:endCxn id="27" idx="3"/>
            </p:cNvCxnSpPr>
            <p:nvPr/>
          </p:nvCxnSpPr>
          <p:spPr>
            <a:xfrm flipV="1">
              <a:off x="2123728" y="4741847"/>
              <a:ext cx="1045925" cy="333030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E8CF9C4-7E19-413E-8584-E13D25D1FFF6}"/>
                </a:ext>
              </a:extLst>
            </p:cNvPr>
            <p:cNvSpPr/>
            <p:nvPr/>
          </p:nvSpPr>
          <p:spPr>
            <a:xfrm>
              <a:off x="3095836" y="4313449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692" y="2902654"/>
            <a:ext cx="1728192" cy="709461"/>
            <a:chOff x="395536" y="2902654"/>
            <a:chExt cx="1728192" cy="70946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A11C179-1638-43F7-8517-D20BFD0787BD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395536" y="2902654"/>
              <a:ext cx="1297953" cy="152538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CA19BE5-6BA0-4942-8251-49CF029C22CF}"/>
                </a:ext>
              </a:extLst>
            </p:cNvPr>
            <p:cNvCxnSpPr>
              <a:endCxn id="8" idx="3"/>
            </p:cNvCxnSpPr>
            <p:nvPr/>
          </p:nvCxnSpPr>
          <p:spPr>
            <a:xfrm flipV="1">
              <a:off x="395536" y="3410089"/>
              <a:ext cx="1297953" cy="202026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F5F605-F96A-4E6D-AD10-E8F20C9798DC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395536" y="3232640"/>
              <a:ext cx="1224136" cy="1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00B225-EBE4-41B5-92CB-72F59311E496}"/>
                </a:ext>
              </a:extLst>
            </p:cNvPr>
            <p:cNvSpPr/>
            <p:nvPr/>
          </p:nvSpPr>
          <p:spPr>
            <a:xfrm>
              <a:off x="1619672" y="2981691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692" y="3808786"/>
            <a:ext cx="1728192" cy="709461"/>
            <a:chOff x="395536" y="3808786"/>
            <a:chExt cx="1728192" cy="70946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D5B863-BD6B-43D6-88DB-9A93A7F8A0E4}"/>
                </a:ext>
              </a:extLst>
            </p:cNvPr>
            <p:cNvCxnSpPr>
              <a:endCxn id="18" idx="1"/>
            </p:cNvCxnSpPr>
            <p:nvPr/>
          </p:nvCxnSpPr>
          <p:spPr>
            <a:xfrm>
              <a:off x="395536" y="3808786"/>
              <a:ext cx="1297953" cy="152538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3EDB1D7-7A83-49B1-B92B-AC73BF094B69}"/>
                </a:ext>
              </a:extLst>
            </p:cNvPr>
            <p:cNvCxnSpPr>
              <a:endCxn id="18" idx="3"/>
            </p:cNvCxnSpPr>
            <p:nvPr/>
          </p:nvCxnSpPr>
          <p:spPr>
            <a:xfrm flipV="1">
              <a:off x="395536" y="4316221"/>
              <a:ext cx="1297953" cy="202026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2E2EAC8-D14E-4C28-878C-E5A1060D269A}"/>
                </a:ext>
              </a:extLst>
            </p:cNvPr>
            <p:cNvCxnSpPr>
              <a:endCxn id="18" idx="2"/>
            </p:cNvCxnSpPr>
            <p:nvPr/>
          </p:nvCxnSpPr>
          <p:spPr>
            <a:xfrm>
              <a:off x="395536" y="4138772"/>
              <a:ext cx="1224136" cy="1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3BDA45-BD16-4C6A-B194-754025EAE87B}"/>
                </a:ext>
              </a:extLst>
            </p:cNvPr>
            <p:cNvSpPr/>
            <p:nvPr/>
          </p:nvSpPr>
          <p:spPr>
            <a:xfrm>
              <a:off x="1619672" y="3887823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692" y="4744890"/>
            <a:ext cx="1728192" cy="709461"/>
            <a:chOff x="395536" y="4744890"/>
            <a:chExt cx="1728192" cy="70946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D6053D2-741A-41D0-948A-E857E570C2C5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395536" y="4744890"/>
              <a:ext cx="1297953" cy="152538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DB4A691-46A6-4FCD-80FB-DAC580EBAE8A}"/>
                </a:ext>
              </a:extLst>
            </p:cNvPr>
            <p:cNvCxnSpPr>
              <a:endCxn id="22" idx="3"/>
            </p:cNvCxnSpPr>
            <p:nvPr/>
          </p:nvCxnSpPr>
          <p:spPr>
            <a:xfrm flipV="1">
              <a:off x="395536" y="5252325"/>
              <a:ext cx="1297953" cy="202026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48850DA-BF7C-4909-B75D-12DEF6262104}"/>
                </a:ext>
              </a:extLst>
            </p:cNvPr>
            <p:cNvCxnSpPr>
              <a:endCxn id="22" idx="2"/>
            </p:cNvCxnSpPr>
            <p:nvPr/>
          </p:nvCxnSpPr>
          <p:spPr>
            <a:xfrm>
              <a:off x="395536" y="5074876"/>
              <a:ext cx="1224136" cy="1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8D00C9D-C38C-4776-814E-772F2F4E2C75}"/>
                </a:ext>
              </a:extLst>
            </p:cNvPr>
            <p:cNvSpPr/>
            <p:nvPr/>
          </p:nvSpPr>
          <p:spPr>
            <a:xfrm>
              <a:off x="1619672" y="4823927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5856" y="2611745"/>
            <a:ext cx="1325795" cy="1952654"/>
            <a:chOff x="3595700" y="2611745"/>
            <a:chExt cx="1325795" cy="195265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6333568-9291-491A-ABB6-A85E78912824}"/>
                </a:ext>
              </a:extLst>
            </p:cNvPr>
            <p:cNvCxnSpPr>
              <a:cxnSpLocks/>
              <a:stCxn id="26" idx="6"/>
              <a:endCxn id="44" idx="2"/>
            </p:cNvCxnSpPr>
            <p:nvPr/>
          </p:nvCxnSpPr>
          <p:spPr>
            <a:xfrm flipV="1">
              <a:off x="3599892" y="2862695"/>
              <a:ext cx="817547" cy="940008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75E0C8A-28FB-47A5-9E7D-2380F88C5A90}"/>
                </a:ext>
              </a:extLst>
            </p:cNvPr>
            <p:cNvCxnSpPr>
              <a:stCxn id="27" idx="6"/>
              <a:endCxn id="44" idx="3"/>
            </p:cNvCxnSpPr>
            <p:nvPr/>
          </p:nvCxnSpPr>
          <p:spPr>
            <a:xfrm flipV="1">
              <a:off x="3595700" y="3040143"/>
              <a:ext cx="895556" cy="1524256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C3309AD-6236-42A4-9AD7-CF887318DA11}"/>
                </a:ext>
              </a:extLst>
            </p:cNvPr>
            <p:cNvSpPr/>
            <p:nvPr/>
          </p:nvSpPr>
          <p:spPr>
            <a:xfrm>
              <a:off x="4417439" y="2611745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75856" y="3802703"/>
            <a:ext cx="1325795" cy="1012644"/>
            <a:chOff x="3595700" y="3802703"/>
            <a:chExt cx="1325795" cy="1012644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5C95F3A-083F-4DB3-AFF5-46A63EE08AE3}"/>
                </a:ext>
              </a:extLst>
            </p:cNvPr>
            <p:cNvCxnSpPr>
              <a:cxnSpLocks/>
              <a:stCxn id="26" idx="6"/>
              <a:endCxn id="45" idx="1"/>
            </p:cNvCxnSpPr>
            <p:nvPr/>
          </p:nvCxnSpPr>
          <p:spPr>
            <a:xfrm>
              <a:off x="3599892" y="3802703"/>
              <a:ext cx="891364" cy="584246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D2DD17E-E543-4A1B-BAF4-21785A7DEC87}"/>
                </a:ext>
              </a:extLst>
            </p:cNvPr>
            <p:cNvCxnSpPr>
              <a:stCxn id="27" idx="6"/>
              <a:endCxn id="45" idx="2"/>
            </p:cNvCxnSpPr>
            <p:nvPr/>
          </p:nvCxnSpPr>
          <p:spPr>
            <a:xfrm flipV="1">
              <a:off x="3595700" y="4564398"/>
              <a:ext cx="821739" cy="1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A0DA87D-5600-4D5A-9258-8373D159B3AA}"/>
                </a:ext>
              </a:extLst>
            </p:cNvPr>
            <p:cNvSpPr/>
            <p:nvPr/>
          </p:nvSpPr>
          <p:spPr>
            <a:xfrm>
              <a:off x="4417439" y="4313448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75856" y="3477305"/>
            <a:ext cx="1325795" cy="1087094"/>
            <a:chOff x="3595700" y="3477305"/>
            <a:chExt cx="1325795" cy="1087094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5337BAB-7072-4255-A61A-81522BB77B78}"/>
                </a:ext>
              </a:extLst>
            </p:cNvPr>
            <p:cNvCxnSpPr>
              <a:cxnSpLocks/>
              <a:stCxn id="26" idx="6"/>
              <a:endCxn id="46" idx="2"/>
            </p:cNvCxnSpPr>
            <p:nvPr/>
          </p:nvCxnSpPr>
          <p:spPr>
            <a:xfrm flipV="1">
              <a:off x="3599892" y="3728255"/>
              <a:ext cx="817547" cy="74448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9A14938-6035-483D-8768-118C4D4AC1B0}"/>
                </a:ext>
              </a:extLst>
            </p:cNvPr>
            <p:cNvCxnSpPr>
              <a:cxnSpLocks/>
              <a:stCxn id="27" idx="6"/>
              <a:endCxn id="46" idx="3"/>
            </p:cNvCxnSpPr>
            <p:nvPr/>
          </p:nvCxnSpPr>
          <p:spPr>
            <a:xfrm flipV="1">
              <a:off x="3595700" y="3905703"/>
              <a:ext cx="895556" cy="658696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718576-A497-4CFC-BFAB-1473FA80FC9F}"/>
                </a:ext>
              </a:extLst>
            </p:cNvPr>
            <p:cNvSpPr/>
            <p:nvPr/>
          </p:nvSpPr>
          <p:spPr>
            <a:xfrm>
              <a:off x="4417439" y="3477305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75856" y="3802703"/>
            <a:ext cx="1325795" cy="1958483"/>
            <a:chOff x="3595700" y="3802703"/>
            <a:chExt cx="1325795" cy="1958483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E4B2FA6-B65F-4392-9B14-A69724008CBB}"/>
                </a:ext>
              </a:extLst>
            </p:cNvPr>
            <p:cNvCxnSpPr>
              <a:cxnSpLocks/>
              <a:stCxn id="27" idx="6"/>
              <a:endCxn id="47" idx="2"/>
            </p:cNvCxnSpPr>
            <p:nvPr/>
          </p:nvCxnSpPr>
          <p:spPr>
            <a:xfrm>
              <a:off x="3595700" y="4564399"/>
              <a:ext cx="821739" cy="945838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144516C-8B49-4701-B560-ED4897A33537}"/>
                </a:ext>
              </a:extLst>
            </p:cNvPr>
            <p:cNvCxnSpPr>
              <a:cxnSpLocks/>
              <a:stCxn id="26" idx="6"/>
              <a:endCxn id="47" idx="1"/>
            </p:cNvCxnSpPr>
            <p:nvPr/>
          </p:nvCxnSpPr>
          <p:spPr>
            <a:xfrm>
              <a:off x="3599892" y="3802703"/>
              <a:ext cx="891364" cy="1530085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5892E9-B616-4FEF-955B-63EB0420E74A}"/>
                </a:ext>
              </a:extLst>
            </p:cNvPr>
            <p:cNvSpPr/>
            <p:nvPr/>
          </p:nvSpPr>
          <p:spPr>
            <a:xfrm>
              <a:off x="4417439" y="5259287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27834" y="3040143"/>
            <a:ext cx="3644566" cy="2292645"/>
            <a:chOff x="4847678" y="3040143"/>
            <a:chExt cx="3644566" cy="2292645"/>
          </a:xfrm>
        </p:grpSpPr>
        <p:cxnSp>
          <p:nvCxnSpPr>
            <p:cNvPr id="4099" name="Straight Arrow Connector 4098">
              <a:extLst>
                <a:ext uri="{FF2B5EF4-FFF2-40B4-BE49-F238E27FC236}">
                  <a16:creationId xmlns:a16="http://schemas.microsoft.com/office/drawing/2014/main" id="{D0070C75-86C1-46D0-A099-4F51DCD5247A}"/>
                </a:ext>
              </a:extLst>
            </p:cNvPr>
            <p:cNvCxnSpPr>
              <a:cxnSpLocks/>
              <a:stCxn id="44" idx="5"/>
              <a:endCxn id="68" idx="0"/>
            </p:cNvCxnSpPr>
            <p:nvPr/>
          </p:nvCxnSpPr>
          <p:spPr>
            <a:xfrm>
              <a:off x="4847678" y="3040143"/>
              <a:ext cx="1262731" cy="768643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Arrow Connector 4102">
              <a:extLst>
                <a:ext uri="{FF2B5EF4-FFF2-40B4-BE49-F238E27FC236}">
                  <a16:creationId xmlns:a16="http://schemas.microsoft.com/office/drawing/2014/main" id="{7BCB32D0-FD23-40DC-8A34-36ED1475536B}"/>
                </a:ext>
              </a:extLst>
            </p:cNvPr>
            <p:cNvCxnSpPr>
              <a:cxnSpLocks/>
              <a:stCxn id="46" idx="6"/>
              <a:endCxn id="68" idx="1"/>
            </p:cNvCxnSpPr>
            <p:nvPr/>
          </p:nvCxnSpPr>
          <p:spPr>
            <a:xfrm>
              <a:off x="4921495" y="3728255"/>
              <a:ext cx="1010703" cy="154032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Arrow Connector 4104">
              <a:extLst>
                <a:ext uri="{FF2B5EF4-FFF2-40B4-BE49-F238E27FC236}">
                  <a16:creationId xmlns:a16="http://schemas.microsoft.com/office/drawing/2014/main" id="{72B0B876-1B1C-4A93-B4F4-A58CA6031561}"/>
                </a:ext>
              </a:extLst>
            </p:cNvPr>
            <p:cNvCxnSpPr>
              <a:stCxn id="45" idx="6"/>
              <a:endCxn id="68" idx="3"/>
            </p:cNvCxnSpPr>
            <p:nvPr/>
          </p:nvCxnSpPr>
          <p:spPr>
            <a:xfrm flipV="1">
              <a:off x="4921495" y="4237184"/>
              <a:ext cx="1010703" cy="327214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7" name="Straight Arrow Connector 4106">
              <a:extLst>
                <a:ext uri="{FF2B5EF4-FFF2-40B4-BE49-F238E27FC236}">
                  <a16:creationId xmlns:a16="http://schemas.microsoft.com/office/drawing/2014/main" id="{E3AEB99C-ED99-4BD7-AEF9-A30A16B37597}"/>
                </a:ext>
              </a:extLst>
            </p:cNvPr>
            <p:cNvCxnSpPr>
              <a:cxnSpLocks/>
              <a:stCxn id="47" idx="7"/>
              <a:endCxn id="68" idx="4"/>
            </p:cNvCxnSpPr>
            <p:nvPr/>
          </p:nvCxnSpPr>
          <p:spPr>
            <a:xfrm flipV="1">
              <a:off x="4847678" y="4310685"/>
              <a:ext cx="1262731" cy="1022103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9" name="Straight Arrow Connector 4108">
              <a:extLst>
                <a:ext uri="{FF2B5EF4-FFF2-40B4-BE49-F238E27FC236}">
                  <a16:creationId xmlns:a16="http://schemas.microsoft.com/office/drawing/2014/main" id="{D4F07B0B-1C92-4758-B883-61A721C15B69}"/>
                </a:ext>
              </a:extLst>
            </p:cNvPr>
            <p:cNvCxnSpPr>
              <a:cxnSpLocks/>
              <a:stCxn id="68" idx="6"/>
            </p:cNvCxnSpPr>
            <p:nvPr/>
          </p:nvCxnSpPr>
          <p:spPr>
            <a:xfrm flipV="1">
              <a:off x="6362437" y="4053652"/>
              <a:ext cx="2129807" cy="60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981038B-3AB5-42EA-B9E8-6698A4BE3F91}"/>
                </a:ext>
              </a:extLst>
            </p:cNvPr>
            <p:cNvSpPr/>
            <p:nvPr/>
          </p:nvSpPr>
          <p:spPr>
            <a:xfrm>
              <a:off x="5858381" y="3808786"/>
              <a:ext cx="504056" cy="50189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31A97F71-E701-479F-9F19-89BB6E318716}"/>
              </a:ext>
            </a:extLst>
          </p:cNvPr>
          <p:cNvSpPr/>
          <p:nvPr/>
        </p:nvSpPr>
        <p:spPr>
          <a:xfrm>
            <a:off x="8311132" y="2692096"/>
            <a:ext cx="504056" cy="501899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32" name="TextBox 4131">
            <a:extLst>
              <a:ext uri="{FF2B5EF4-FFF2-40B4-BE49-F238E27FC236}">
                <a16:creationId xmlns:a16="http://schemas.microsoft.com/office/drawing/2014/main" id="{53669F6B-AD42-4A3A-9ADB-013D13422B85}"/>
              </a:ext>
            </a:extLst>
          </p:cNvPr>
          <p:cNvSpPr txBox="1"/>
          <p:nvPr/>
        </p:nvSpPr>
        <p:spPr>
          <a:xfrm>
            <a:off x="8087236" y="3182421"/>
            <a:ext cx="105676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chemeClr val="bg1"/>
                </a:solidFill>
              </a:rPr>
              <a:t>פרספטרון</a:t>
            </a:r>
          </a:p>
          <a:p>
            <a:pPr algn="ctr" rtl="1"/>
            <a:r>
              <a:rPr lang="he-IL" dirty="0">
                <a:solidFill>
                  <a:schemeClr val="bg1"/>
                </a:solidFill>
              </a:rPr>
              <a:t>(נוירון)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8460" y="4675506"/>
            <a:ext cx="1848857" cy="1167562"/>
            <a:chOff x="5868144" y="2333446"/>
            <a:chExt cx="1848857" cy="1167562"/>
          </a:xfrm>
        </p:grpSpPr>
        <p:grpSp>
          <p:nvGrpSpPr>
            <p:cNvPr id="5" name="Group 4"/>
            <p:cNvGrpSpPr/>
            <p:nvPr/>
          </p:nvGrpSpPr>
          <p:grpSpPr>
            <a:xfrm>
              <a:off x="5868144" y="2333446"/>
              <a:ext cx="912753" cy="253162"/>
              <a:chOff x="5598569" y="2718971"/>
              <a:chExt cx="1919275" cy="506323"/>
            </a:xfrm>
          </p:grpSpPr>
          <p:pic>
            <p:nvPicPr>
              <p:cNvPr id="57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5868144" y="2485846"/>
              <a:ext cx="912753" cy="253162"/>
              <a:chOff x="5598569" y="2718971"/>
              <a:chExt cx="1919275" cy="506323"/>
            </a:xfrm>
          </p:grpSpPr>
          <p:pic>
            <p:nvPicPr>
              <p:cNvPr id="64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5868144" y="2638246"/>
              <a:ext cx="912753" cy="253162"/>
              <a:chOff x="5598569" y="2718971"/>
              <a:chExt cx="1919275" cy="506323"/>
            </a:xfrm>
          </p:grpSpPr>
          <p:pic>
            <p:nvPicPr>
              <p:cNvPr id="70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5868144" y="2790646"/>
              <a:ext cx="912753" cy="253162"/>
              <a:chOff x="5598569" y="2718971"/>
              <a:chExt cx="1919275" cy="506323"/>
            </a:xfrm>
          </p:grpSpPr>
          <p:pic>
            <p:nvPicPr>
              <p:cNvPr id="75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5868144" y="2943046"/>
              <a:ext cx="912753" cy="253162"/>
              <a:chOff x="5598569" y="2718971"/>
              <a:chExt cx="1919275" cy="506323"/>
            </a:xfrm>
          </p:grpSpPr>
          <p:pic>
            <p:nvPicPr>
              <p:cNvPr id="80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5868144" y="3095446"/>
              <a:ext cx="912753" cy="253162"/>
              <a:chOff x="5598569" y="2718971"/>
              <a:chExt cx="1919275" cy="506323"/>
            </a:xfrm>
          </p:grpSpPr>
          <p:pic>
            <p:nvPicPr>
              <p:cNvPr id="85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9" name="Group 88"/>
            <p:cNvGrpSpPr/>
            <p:nvPr/>
          </p:nvGrpSpPr>
          <p:grpSpPr>
            <a:xfrm>
              <a:off x="5868144" y="3247846"/>
              <a:ext cx="912753" cy="253162"/>
              <a:chOff x="5598569" y="2718971"/>
              <a:chExt cx="1919275" cy="506323"/>
            </a:xfrm>
          </p:grpSpPr>
          <p:pic>
            <p:nvPicPr>
              <p:cNvPr id="90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4" name="Group 93"/>
            <p:cNvGrpSpPr/>
            <p:nvPr/>
          </p:nvGrpSpPr>
          <p:grpSpPr>
            <a:xfrm>
              <a:off x="6804248" y="2333446"/>
              <a:ext cx="912753" cy="253162"/>
              <a:chOff x="5598569" y="2718971"/>
              <a:chExt cx="1919275" cy="506323"/>
            </a:xfrm>
          </p:grpSpPr>
          <p:pic>
            <p:nvPicPr>
              <p:cNvPr id="95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6804248" y="2485846"/>
              <a:ext cx="912753" cy="253162"/>
              <a:chOff x="5598569" y="2718971"/>
              <a:chExt cx="1919275" cy="506323"/>
            </a:xfrm>
          </p:grpSpPr>
          <p:pic>
            <p:nvPicPr>
              <p:cNvPr id="100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" name="Group 104"/>
            <p:cNvGrpSpPr/>
            <p:nvPr/>
          </p:nvGrpSpPr>
          <p:grpSpPr>
            <a:xfrm>
              <a:off x="6804248" y="2638246"/>
              <a:ext cx="912753" cy="253162"/>
              <a:chOff x="5598569" y="2718971"/>
              <a:chExt cx="1919275" cy="506323"/>
            </a:xfrm>
          </p:grpSpPr>
          <p:pic>
            <p:nvPicPr>
              <p:cNvPr id="106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0" name="Group 109"/>
            <p:cNvGrpSpPr/>
            <p:nvPr/>
          </p:nvGrpSpPr>
          <p:grpSpPr>
            <a:xfrm>
              <a:off x="6804248" y="2790646"/>
              <a:ext cx="912753" cy="253162"/>
              <a:chOff x="5598569" y="2718971"/>
              <a:chExt cx="1919275" cy="506323"/>
            </a:xfrm>
          </p:grpSpPr>
          <p:pic>
            <p:nvPicPr>
              <p:cNvPr id="111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" name="Group 114"/>
            <p:cNvGrpSpPr/>
            <p:nvPr/>
          </p:nvGrpSpPr>
          <p:grpSpPr>
            <a:xfrm>
              <a:off x="6804248" y="2943046"/>
              <a:ext cx="912753" cy="253162"/>
              <a:chOff x="5598569" y="2718971"/>
              <a:chExt cx="1919275" cy="506323"/>
            </a:xfrm>
          </p:grpSpPr>
          <p:pic>
            <p:nvPicPr>
              <p:cNvPr id="116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6804248" y="3095446"/>
              <a:ext cx="912753" cy="253162"/>
              <a:chOff x="5598569" y="2718971"/>
              <a:chExt cx="1919275" cy="506323"/>
            </a:xfrm>
          </p:grpSpPr>
          <p:pic>
            <p:nvPicPr>
              <p:cNvPr id="121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/>
            <p:cNvGrpSpPr/>
            <p:nvPr/>
          </p:nvGrpSpPr>
          <p:grpSpPr>
            <a:xfrm>
              <a:off x="6804248" y="3247846"/>
              <a:ext cx="912753" cy="253162"/>
              <a:chOff x="5598569" y="2718971"/>
              <a:chExt cx="1919275" cy="506323"/>
            </a:xfrm>
          </p:grpSpPr>
          <p:pic>
            <p:nvPicPr>
              <p:cNvPr id="126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314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 animBg="1"/>
      <p:bldP spid="7" grpId="0"/>
      <p:bldP spid="101" grpId="0" animBg="1"/>
      <p:bldP spid="4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שנות השמונים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800" dirty="0"/>
              <a:t>בשנות השמונים חזרו לנושא, חמושים בכלים עשירים וחזקים יותר (כמו אלגוריתם ה-</a:t>
            </a:r>
            <a:r>
              <a:rPr lang="en-GB" sz="2800" dirty="0"/>
              <a:t>backpropagation</a:t>
            </a:r>
            <a:r>
              <a:rPr lang="he-IL" sz="2800" dirty="0"/>
              <a:t>) והפעם ניסו </a:t>
            </a:r>
          </a:p>
          <a:p>
            <a:pPr marL="0" indent="0" algn="ctr">
              <a:buNone/>
            </a:pPr>
            <a:r>
              <a:rPr lang="he-IL" sz="6600" dirty="0">
                <a:solidFill>
                  <a:srgbClr val="FFC000"/>
                </a:solidFill>
              </a:rPr>
              <a:t>ללמד את הרשתות </a:t>
            </a:r>
          </a:p>
          <a:p>
            <a:pPr marL="0" indent="0" algn="ctr">
              <a:buNone/>
            </a:pPr>
            <a:r>
              <a:rPr lang="he-IL" sz="3600" dirty="0">
                <a:solidFill>
                  <a:srgbClr val="FFC000"/>
                </a:solidFill>
              </a:rPr>
              <a:t>לבצע משימות סיווג והחלטה</a:t>
            </a:r>
            <a:endParaRPr lang="en-US" sz="36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he-IL" sz="3600" dirty="0"/>
          </a:p>
          <a:p>
            <a:pPr marL="0" indent="0" algn="ctr">
              <a:buNone/>
            </a:pPr>
            <a:r>
              <a:rPr lang="he-IL" sz="3600" dirty="0"/>
              <a:t>מה זה אומר?</a:t>
            </a:r>
          </a:p>
          <a:p>
            <a:pPr marL="0" indent="0" algn="ctr">
              <a:buNone/>
            </a:pPr>
            <a:r>
              <a:rPr lang="he-IL" sz="4000" dirty="0"/>
              <a:t>בואו נדבר על למידת מכונה לשתי דקות </a:t>
            </a:r>
            <a:endParaRPr lang="en-US" sz="4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EB39CE-5910-4F53-9AE4-88B6B81128F8}"/>
              </a:ext>
            </a:extLst>
          </p:cNvPr>
          <p:cNvGrpSpPr/>
          <p:nvPr/>
        </p:nvGrpSpPr>
        <p:grpSpPr>
          <a:xfrm>
            <a:off x="2627784" y="4437112"/>
            <a:ext cx="3816424" cy="2016224"/>
            <a:chOff x="395536" y="2420888"/>
            <a:chExt cx="7056784" cy="353751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556C131-C86F-4299-99DC-66FA59FF28CC}"/>
                </a:ext>
              </a:extLst>
            </p:cNvPr>
            <p:cNvSpPr/>
            <p:nvPr/>
          </p:nvSpPr>
          <p:spPr>
            <a:xfrm>
              <a:off x="723764" y="2420888"/>
              <a:ext cx="6296508" cy="3537511"/>
            </a:xfrm>
            <a:prstGeom prst="roundRect">
              <a:avLst>
                <a:gd name="adj" fmla="val 682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C10869-A471-463D-BF46-080A4989FD78}"/>
                </a:ext>
              </a:extLst>
            </p:cNvPr>
            <p:cNvGrpSpPr/>
            <p:nvPr/>
          </p:nvGrpSpPr>
          <p:grpSpPr>
            <a:xfrm>
              <a:off x="2123728" y="3242948"/>
              <a:ext cx="1476164" cy="1842236"/>
              <a:chOff x="2123728" y="3232641"/>
              <a:chExt cx="1476164" cy="1842236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DEA42E2-0604-4F7B-9836-9011A4E33D74}"/>
                  </a:ext>
                </a:extLst>
              </p:cNvPr>
              <p:cNvCxnSpPr>
                <a:cxnSpLocks/>
                <a:stCxn id="19" idx="6"/>
                <a:endCxn id="9" idx="1"/>
              </p:cNvCxnSpPr>
              <p:nvPr/>
            </p:nvCxnSpPr>
            <p:spPr>
              <a:xfrm>
                <a:off x="2123728" y="3232641"/>
                <a:ext cx="1045925" cy="382306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DAAE2D6-9792-4A25-B559-30CA31D5B73C}"/>
                  </a:ext>
                </a:extLst>
              </p:cNvPr>
              <p:cNvCxnSpPr>
                <a:cxnSpLocks/>
                <a:stCxn id="24" idx="6"/>
                <a:endCxn id="9" idx="2"/>
              </p:cNvCxnSpPr>
              <p:nvPr/>
            </p:nvCxnSpPr>
            <p:spPr>
              <a:xfrm flipV="1">
                <a:off x="2123728" y="3792396"/>
                <a:ext cx="972108" cy="346377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356BEC8-AA32-42F7-A79E-811AC971E484}"/>
                  </a:ext>
                </a:extLst>
              </p:cNvPr>
              <p:cNvCxnSpPr>
                <a:cxnSpLocks/>
                <a:stCxn id="29" idx="6"/>
                <a:endCxn id="9" idx="3"/>
              </p:cNvCxnSpPr>
              <p:nvPr/>
            </p:nvCxnSpPr>
            <p:spPr>
              <a:xfrm flipV="1">
                <a:off x="2123728" y="3969844"/>
                <a:ext cx="1045925" cy="1105033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07148EE-FD53-4BA3-90A3-9F10A5D17569}"/>
                  </a:ext>
                </a:extLst>
              </p:cNvPr>
              <p:cNvSpPr/>
              <p:nvPr/>
            </p:nvSpPr>
            <p:spPr>
              <a:xfrm>
                <a:off x="3095836" y="3541446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893549-8358-46AA-A73F-6E508A9D0917}"/>
                </a:ext>
              </a:extLst>
            </p:cNvPr>
            <p:cNvGrpSpPr/>
            <p:nvPr/>
          </p:nvGrpSpPr>
          <p:grpSpPr>
            <a:xfrm>
              <a:off x="2123728" y="3232641"/>
              <a:ext cx="1476164" cy="1842236"/>
              <a:chOff x="2123728" y="3232641"/>
              <a:chExt cx="1476164" cy="1842236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7B55204-D130-4539-A365-2315AADDEBFD}"/>
                  </a:ext>
                </a:extLst>
              </p:cNvPr>
              <p:cNvCxnSpPr>
                <a:stCxn id="19" idx="6"/>
                <a:endCxn id="14" idx="1"/>
              </p:cNvCxnSpPr>
              <p:nvPr/>
            </p:nvCxnSpPr>
            <p:spPr>
              <a:xfrm>
                <a:off x="2123728" y="3232641"/>
                <a:ext cx="1045925" cy="1154309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46C36C-DCA6-4118-89DC-A7893EBF75A9}"/>
                  </a:ext>
                </a:extLst>
              </p:cNvPr>
              <p:cNvCxnSpPr>
                <a:stCxn id="24" idx="6"/>
                <a:endCxn id="14" idx="2"/>
              </p:cNvCxnSpPr>
              <p:nvPr/>
            </p:nvCxnSpPr>
            <p:spPr>
              <a:xfrm>
                <a:off x="2123728" y="4138773"/>
                <a:ext cx="972108" cy="425626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A276FDF-32B6-4CD8-B957-43F9C2F2183C}"/>
                  </a:ext>
                </a:extLst>
              </p:cNvPr>
              <p:cNvCxnSpPr>
                <a:stCxn id="29" idx="6"/>
                <a:endCxn id="14" idx="3"/>
              </p:cNvCxnSpPr>
              <p:nvPr/>
            </p:nvCxnSpPr>
            <p:spPr>
              <a:xfrm flipV="1">
                <a:off x="2123728" y="4741847"/>
                <a:ext cx="1045925" cy="333030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7B6E52D-1F1D-4A13-B4EF-3A4087E1227C}"/>
                  </a:ext>
                </a:extLst>
              </p:cNvPr>
              <p:cNvSpPr/>
              <p:nvPr/>
            </p:nvSpPr>
            <p:spPr>
              <a:xfrm>
                <a:off x="3095836" y="4313449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C041C4-18B3-4C0B-88D0-FE0E68FF8D9B}"/>
                </a:ext>
              </a:extLst>
            </p:cNvPr>
            <p:cNvGrpSpPr/>
            <p:nvPr/>
          </p:nvGrpSpPr>
          <p:grpSpPr>
            <a:xfrm>
              <a:off x="395536" y="2902654"/>
              <a:ext cx="1728192" cy="709461"/>
              <a:chOff x="395536" y="2902654"/>
              <a:chExt cx="1728192" cy="709461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B106397-1D5E-45ED-BB65-0DD791CEB57E}"/>
                  </a:ext>
                </a:extLst>
              </p:cNvPr>
              <p:cNvCxnSpPr>
                <a:endCxn id="19" idx="1"/>
              </p:cNvCxnSpPr>
              <p:nvPr/>
            </p:nvCxnSpPr>
            <p:spPr>
              <a:xfrm>
                <a:off x="395536" y="2902654"/>
                <a:ext cx="1297953" cy="152538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CAFFBDF-099A-4FA6-A64C-19D8949DBE76}"/>
                  </a:ext>
                </a:extLst>
              </p:cNvPr>
              <p:cNvCxnSpPr>
                <a:endCxn id="19" idx="3"/>
              </p:cNvCxnSpPr>
              <p:nvPr/>
            </p:nvCxnSpPr>
            <p:spPr>
              <a:xfrm flipV="1">
                <a:off x="395536" y="3410089"/>
                <a:ext cx="1297953" cy="202026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70838E8-8EE7-4DC3-BB72-9B2EABE3B6E5}"/>
                  </a:ext>
                </a:extLst>
              </p:cNvPr>
              <p:cNvCxnSpPr>
                <a:endCxn id="19" idx="2"/>
              </p:cNvCxnSpPr>
              <p:nvPr/>
            </p:nvCxnSpPr>
            <p:spPr>
              <a:xfrm>
                <a:off x="395536" y="3232640"/>
                <a:ext cx="1224136" cy="1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9C5BE00-CA2B-4540-96F6-3ED46D32E491}"/>
                  </a:ext>
                </a:extLst>
              </p:cNvPr>
              <p:cNvSpPr/>
              <p:nvPr/>
            </p:nvSpPr>
            <p:spPr>
              <a:xfrm>
                <a:off x="1619672" y="2981691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96C0E86-3562-471C-B52C-6A6A4BCA33FF}"/>
                </a:ext>
              </a:extLst>
            </p:cNvPr>
            <p:cNvGrpSpPr/>
            <p:nvPr/>
          </p:nvGrpSpPr>
          <p:grpSpPr>
            <a:xfrm>
              <a:off x="395536" y="3808786"/>
              <a:ext cx="1728192" cy="709461"/>
              <a:chOff x="395536" y="3808786"/>
              <a:chExt cx="1728192" cy="709461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B54E0EB-8399-4F64-BD6D-B72D22B759BB}"/>
                  </a:ext>
                </a:extLst>
              </p:cNvPr>
              <p:cNvCxnSpPr>
                <a:endCxn id="24" idx="1"/>
              </p:cNvCxnSpPr>
              <p:nvPr/>
            </p:nvCxnSpPr>
            <p:spPr>
              <a:xfrm>
                <a:off x="395536" y="3808786"/>
                <a:ext cx="1297953" cy="152538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BADB7A0-153F-4BDD-84F8-E802A4D4E3E6}"/>
                  </a:ext>
                </a:extLst>
              </p:cNvPr>
              <p:cNvCxnSpPr>
                <a:endCxn id="24" idx="3"/>
              </p:cNvCxnSpPr>
              <p:nvPr/>
            </p:nvCxnSpPr>
            <p:spPr>
              <a:xfrm flipV="1">
                <a:off x="395536" y="4316221"/>
                <a:ext cx="1297953" cy="202026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9D850ED-3CA6-4729-9B9A-EC649F6C9434}"/>
                  </a:ext>
                </a:extLst>
              </p:cNvPr>
              <p:cNvCxnSpPr>
                <a:endCxn id="24" idx="2"/>
              </p:cNvCxnSpPr>
              <p:nvPr/>
            </p:nvCxnSpPr>
            <p:spPr>
              <a:xfrm>
                <a:off x="395536" y="4138772"/>
                <a:ext cx="1224136" cy="1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6BA66D7-B2A2-448D-A948-C0AC9A91F2C5}"/>
                  </a:ext>
                </a:extLst>
              </p:cNvPr>
              <p:cNvSpPr/>
              <p:nvPr/>
            </p:nvSpPr>
            <p:spPr>
              <a:xfrm>
                <a:off x="1619672" y="3887823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CB1AB12-CC28-4468-83A9-93297B754B04}"/>
                </a:ext>
              </a:extLst>
            </p:cNvPr>
            <p:cNvGrpSpPr/>
            <p:nvPr/>
          </p:nvGrpSpPr>
          <p:grpSpPr>
            <a:xfrm>
              <a:off x="395536" y="4744890"/>
              <a:ext cx="1728192" cy="709461"/>
              <a:chOff x="395536" y="4744890"/>
              <a:chExt cx="1728192" cy="709461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418B03C-BA00-4C24-87C7-097BB3B74DA2}"/>
                  </a:ext>
                </a:extLst>
              </p:cNvPr>
              <p:cNvCxnSpPr>
                <a:endCxn id="29" idx="1"/>
              </p:cNvCxnSpPr>
              <p:nvPr/>
            </p:nvCxnSpPr>
            <p:spPr>
              <a:xfrm>
                <a:off x="395536" y="4744890"/>
                <a:ext cx="1297953" cy="152538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00A8399-459C-481F-B9EE-BD61C1D7CE2E}"/>
                  </a:ext>
                </a:extLst>
              </p:cNvPr>
              <p:cNvCxnSpPr>
                <a:endCxn id="29" idx="3"/>
              </p:cNvCxnSpPr>
              <p:nvPr/>
            </p:nvCxnSpPr>
            <p:spPr>
              <a:xfrm flipV="1">
                <a:off x="395536" y="5252325"/>
                <a:ext cx="1297953" cy="202026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42D16E2-4E2C-4818-AC0A-EBE324934B02}"/>
                  </a:ext>
                </a:extLst>
              </p:cNvPr>
              <p:cNvCxnSpPr>
                <a:endCxn id="29" idx="2"/>
              </p:cNvCxnSpPr>
              <p:nvPr/>
            </p:nvCxnSpPr>
            <p:spPr>
              <a:xfrm>
                <a:off x="395536" y="5074876"/>
                <a:ext cx="1224136" cy="1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55E5463-4F46-4955-B608-502F11987CFA}"/>
                  </a:ext>
                </a:extLst>
              </p:cNvPr>
              <p:cNvSpPr/>
              <p:nvPr/>
            </p:nvSpPr>
            <p:spPr>
              <a:xfrm>
                <a:off x="1619672" y="4823927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B835EE1-669B-44C6-B8FC-A439BAFEF37F}"/>
                </a:ext>
              </a:extLst>
            </p:cNvPr>
            <p:cNvGrpSpPr/>
            <p:nvPr/>
          </p:nvGrpSpPr>
          <p:grpSpPr>
            <a:xfrm>
              <a:off x="3599892" y="2611745"/>
              <a:ext cx="1321603" cy="1952654"/>
              <a:chOff x="3599892" y="2611745"/>
              <a:chExt cx="1321603" cy="1952654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7D715A8-8FAB-4D27-9FC1-C906CFDA1795}"/>
                  </a:ext>
                </a:extLst>
              </p:cNvPr>
              <p:cNvCxnSpPr>
                <a:cxnSpLocks/>
                <a:stCxn id="9" idx="6"/>
                <a:endCxn id="33" idx="2"/>
              </p:cNvCxnSpPr>
              <p:nvPr/>
            </p:nvCxnSpPr>
            <p:spPr>
              <a:xfrm flipV="1">
                <a:off x="3599892" y="2862695"/>
                <a:ext cx="817547" cy="940008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80B36AC2-064C-42CD-BEB8-A730EC605507}"/>
                  </a:ext>
                </a:extLst>
              </p:cNvPr>
              <p:cNvCxnSpPr>
                <a:stCxn id="14" idx="6"/>
                <a:endCxn id="33" idx="3"/>
              </p:cNvCxnSpPr>
              <p:nvPr/>
            </p:nvCxnSpPr>
            <p:spPr>
              <a:xfrm flipV="1">
                <a:off x="3599892" y="3040143"/>
                <a:ext cx="891364" cy="1524256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9D1673-D1F2-4AB0-BB57-24C5FE170957}"/>
                  </a:ext>
                </a:extLst>
              </p:cNvPr>
              <p:cNvSpPr/>
              <p:nvPr/>
            </p:nvSpPr>
            <p:spPr>
              <a:xfrm>
                <a:off x="4417439" y="2611745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AE2539-AE2C-4704-A782-9A825BE68306}"/>
                </a:ext>
              </a:extLst>
            </p:cNvPr>
            <p:cNvGrpSpPr/>
            <p:nvPr/>
          </p:nvGrpSpPr>
          <p:grpSpPr>
            <a:xfrm>
              <a:off x="3599892" y="3802703"/>
              <a:ext cx="1321603" cy="1012644"/>
              <a:chOff x="3599892" y="3802703"/>
              <a:chExt cx="1321603" cy="1012644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7F6C611-2354-40D8-BFD6-A807A5E5D8AA}"/>
                  </a:ext>
                </a:extLst>
              </p:cNvPr>
              <p:cNvCxnSpPr>
                <a:cxnSpLocks/>
                <a:stCxn id="9" idx="6"/>
                <a:endCxn id="37" idx="1"/>
              </p:cNvCxnSpPr>
              <p:nvPr/>
            </p:nvCxnSpPr>
            <p:spPr>
              <a:xfrm>
                <a:off x="3599892" y="3802703"/>
                <a:ext cx="891364" cy="584246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AB67754-4A8C-4BCF-B6E9-DDA235F77E58}"/>
                  </a:ext>
                </a:extLst>
              </p:cNvPr>
              <p:cNvCxnSpPr>
                <a:stCxn id="14" idx="6"/>
                <a:endCxn id="37" idx="2"/>
              </p:cNvCxnSpPr>
              <p:nvPr/>
            </p:nvCxnSpPr>
            <p:spPr>
              <a:xfrm flipV="1">
                <a:off x="3599892" y="4564398"/>
                <a:ext cx="817547" cy="1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8BB7E26-7A00-4458-BEDB-19E2CB716577}"/>
                  </a:ext>
                </a:extLst>
              </p:cNvPr>
              <p:cNvSpPr/>
              <p:nvPr/>
            </p:nvSpPr>
            <p:spPr>
              <a:xfrm>
                <a:off x="4417439" y="4313448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417C5F5-7657-4ED5-BFD6-D7E79C4C2895}"/>
                </a:ext>
              </a:extLst>
            </p:cNvPr>
            <p:cNvGrpSpPr/>
            <p:nvPr/>
          </p:nvGrpSpPr>
          <p:grpSpPr>
            <a:xfrm>
              <a:off x="3599892" y="3477305"/>
              <a:ext cx="1321603" cy="1087094"/>
              <a:chOff x="3599892" y="3477305"/>
              <a:chExt cx="1321603" cy="1087094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97A68CA6-89C0-454D-B8FF-D404E94DF0E3}"/>
                  </a:ext>
                </a:extLst>
              </p:cNvPr>
              <p:cNvCxnSpPr>
                <a:cxnSpLocks/>
                <a:stCxn id="9" idx="6"/>
                <a:endCxn id="41" idx="2"/>
              </p:cNvCxnSpPr>
              <p:nvPr/>
            </p:nvCxnSpPr>
            <p:spPr>
              <a:xfrm flipV="1">
                <a:off x="3599892" y="3728255"/>
                <a:ext cx="817547" cy="74448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B1FB0812-6332-48E5-8F6F-3AA4877E5EA3}"/>
                  </a:ext>
                </a:extLst>
              </p:cNvPr>
              <p:cNvCxnSpPr>
                <a:cxnSpLocks/>
                <a:stCxn id="14" idx="6"/>
                <a:endCxn id="41" idx="3"/>
              </p:cNvCxnSpPr>
              <p:nvPr/>
            </p:nvCxnSpPr>
            <p:spPr>
              <a:xfrm flipV="1">
                <a:off x="3599892" y="3905703"/>
                <a:ext cx="891364" cy="658696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AC0AF3E-49FB-41DA-A08B-F3F86919E38B}"/>
                  </a:ext>
                </a:extLst>
              </p:cNvPr>
              <p:cNvSpPr/>
              <p:nvPr/>
            </p:nvSpPr>
            <p:spPr>
              <a:xfrm>
                <a:off x="4417439" y="3477305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268F58B-557A-4969-A235-6E1F3B250E34}"/>
                </a:ext>
              </a:extLst>
            </p:cNvPr>
            <p:cNvGrpSpPr/>
            <p:nvPr/>
          </p:nvGrpSpPr>
          <p:grpSpPr>
            <a:xfrm>
              <a:off x="3599892" y="3802703"/>
              <a:ext cx="1321603" cy="1958483"/>
              <a:chOff x="3599892" y="3802703"/>
              <a:chExt cx="1321603" cy="1958483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BFABE88-BCFA-407C-AF56-4414F5196463}"/>
                  </a:ext>
                </a:extLst>
              </p:cNvPr>
              <p:cNvCxnSpPr>
                <a:cxnSpLocks/>
                <a:stCxn id="14" idx="6"/>
                <a:endCxn id="45" idx="2"/>
              </p:cNvCxnSpPr>
              <p:nvPr/>
            </p:nvCxnSpPr>
            <p:spPr>
              <a:xfrm>
                <a:off x="3599892" y="4564399"/>
                <a:ext cx="817547" cy="945838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CC36CD7-48CD-4038-AF25-785EBC68BABD}"/>
                  </a:ext>
                </a:extLst>
              </p:cNvPr>
              <p:cNvCxnSpPr>
                <a:cxnSpLocks/>
                <a:stCxn id="9" idx="6"/>
                <a:endCxn id="45" idx="1"/>
              </p:cNvCxnSpPr>
              <p:nvPr/>
            </p:nvCxnSpPr>
            <p:spPr>
              <a:xfrm>
                <a:off x="3599892" y="3802703"/>
                <a:ext cx="891364" cy="1530085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87B4115-DE88-4FCF-9C72-12DD2FADC5B2}"/>
                  </a:ext>
                </a:extLst>
              </p:cNvPr>
              <p:cNvSpPr/>
              <p:nvPr/>
            </p:nvSpPr>
            <p:spPr>
              <a:xfrm>
                <a:off x="4417439" y="5259287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8432292-B9FD-4D45-AB23-A46FB12C79AE}"/>
                </a:ext>
              </a:extLst>
            </p:cNvPr>
            <p:cNvGrpSpPr/>
            <p:nvPr/>
          </p:nvGrpSpPr>
          <p:grpSpPr>
            <a:xfrm>
              <a:off x="4847678" y="3040143"/>
              <a:ext cx="2604642" cy="2292645"/>
              <a:chOff x="4847678" y="3040143"/>
              <a:chExt cx="2604642" cy="2292645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47B820AA-4B79-424C-9265-C09142F2B5D6}"/>
                  </a:ext>
                </a:extLst>
              </p:cNvPr>
              <p:cNvCxnSpPr>
                <a:cxnSpLocks/>
                <a:stCxn id="33" idx="5"/>
                <a:endCxn id="52" idx="0"/>
              </p:cNvCxnSpPr>
              <p:nvPr/>
            </p:nvCxnSpPr>
            <p:spPr>
              <a:xfrm>
                <a:off x="4847678" y="3040143"/>
                <a:ext cx="1262731" cy="768643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025D352-A5B9-4679-A1E0-61BA4A480D9B}"/>
                  </a:ext>
                </a:extLst>
              </p:cNvPr>
              <p:cNvCxnSpPr>
                <a:cxnSpLocks/>
                <a:stCxn id="41" idx="6"/>
                <a:endCxn id="52" idx="1"/>
              </p:cNvCxnSpPr>
              <p:nvPr/>
            </p:nvCxnSpPr>
            <p:spPr>
              <a:xfrm>
                <a:off x="4921495" y="3728255"/>
                <a:ext cx="1010703" cy="154032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FF871BB-2EF8-4021-8932-415DE9EFA7A1}"/>
                  </a:ext>
                </a:extLst>
              </p:cNvPr>
              <p:cNvCxnSpPr>
                <a:stCxn id="37" idx="6"/>
                <a:endCxn id="52" idx="3"/>
              </p:cNvCxnSpPr>
              <p:nvPr/>
            </p:nvCxnSpPr>
            <p:spPr>
              <a:xfrm flipV="1">
                <a:off x="4921495" y="4237184"/>
                <a:ext cx="1010703" cy="327214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5A4A9DB-B431-4156-9D59-2018F5A35985}"/>
                  </a:ext>
                </a:extLst>
              </p:cNvPr>
              <p:cNvCxnSpPr>
                <a:cxnSpLocks/>
                <a:stCxn id="45" idx="7"/>
                <a:endCxn id="52" idx="4"/>
              </p:cNvCxnSpPr>
              <p:nvPr/>
            </p:nvCxnSpPr>
            <p:spPr>
              <a:xfrm flipV="1">
                <a:off x="4847678" y="4310685"/>
                <a:ext cx="1262731" cy="1022103"/>
              </a:xfrm>
              <a:prstGeom prst="straightConnector1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6392C6B7-1D0C-4956-820C-12BDA5C29FBC}"/>
                  </a:ext>
                </a:extLst>
              </p:cNvPr>
              <p:cNvCxnSpPr>
                <a:cxnSpLocks/>
                <a:stCxn id="52" idx="6"/>
              </p:cNvCxnSpPr>
              <p:nvPr/>
            </p:nvCxnSpPr>
            <p:spPr>
              <a:xfrm flipV="1">
                <a:off x="6362437" y="4059735"/>
                <a:ext cx="1089883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D0CB22A-460C-4DF4-8237-2100442B2043}"/>
                  </a:ext>
                </a:extLst>
              </p:cNvPr>
              <p:cNvSpPr/>
              <p:nvPr/>
            </p:nvSpPr>
            <p:spPr>
              <a:xfrm>
                <a:off x="5858381" y="3808786"/>
                <a:ext cx="504056" cy="501899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למידת מכונה ב-2 דקות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5365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800" dirty="0"/>
              <a:t>אנא הסתכלו בתמונה הבאה ואימרו</a:t>
            </a:r>
          </a:p>
          <a:p>
            <a:pPr marL="0" indent="0" algn="ctr">
              <a:buNone/>
            </a:pPr>
            <a:r>
              <a:rPr lang="he-IL" sz="2800" dirty="0"/>
              <a:t>"האם זה גבר או אשה?" </a:t>
            </a:r>
          </a:p>
          <a:p>
            <a:pPr marL="0" indent="0" algn="ctr">
              <a:buNone/>
            </a:pPr>
            <a:endParaRPr lang="he-IL" sz="2800" dirty="0"/>
          </a:p>
          <a:p>
            <a:pPr marL="0" indent="0" algn="ctr">
              <a:buNone/>
            </a:pPr>
            <a:endParaRPr lang="he-IL" sz="2800" dirty="0"/>
          </a:p>
          <a:p>
            <a:pPr marL="0" indent="0" algn="ctr">
              <a:buNone/>
            </a:pPr>
            <a:endParaRPr lang="he-IL" sz="2800" dirty="0"/>
          </a:p>
          <a:p>
            <a:pPr marL="0" indent="0" algn="ctr">
              <a:buNone/>
            </a:pPr>
            <a:endParaRPr lang="he-IL" sz="1800" dirty="0"/>
          </a:p>
          <a:p>
            <a:pPr marL="0" indent="0" algn="ctr">
              <a:buNone/>
            </a:pPr>
            <a:endParaRPr lang="he-IL" sz="1800" dirty="0"/>
          </a:p>
          <a:p>
            <a:pPr marL="0" indent="0" algn="ctr">
              <a:buNone/>
            </a:pPr>
            <a:endParaRPr lang="he-IL" sz="1600" dirty="0"/>
          </a:p>
          <a:p>
            <a:pPr marL="0" indent="0" algn="ctr">
              <a:buNone/>
            </a:pPr>
            <a:r>
              <a:rPr lang="he-IL" sz="2800" dirty="0"/>
              <a:t>רוב הסיכוי שאקבל מכם תשובה נכונה.</a:t>
            </a:r>
          </a:p>
          <a:p>
            <a:pPr marL="0" indent="0" algn="ctr">
              <a:buNone/>
            </a:pPr>
            <a:r>
              <a:rPr lang="he-IL" sz="3600" dirty="0">
                <a:solidFill>
                  <a:srgbClr val="FFC000"/>
                </a:solidFill>
              </a:rPr>
              <a:t>האם נוכל ללמד רשת נוירונים לענות על שאלה כזו? </a:t>
            </a:r>
          </a:p>
        </p:txBody>
      </p:sp>
      <p:pic>
        <p:nvPicPr>
          <p:cNvPr id="7170" name="Picture 2" descr="Image result for dany gei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r="18815"/>
          <a:stretch/>
        </p:blipFill>
        <p:spPr bwMode="auto">
          <a:xfrm>
            <a:off x="3311860" y="2950495"/>
            <a:ext cx="2520280" cy="23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למידת מכונה ב-2 דקות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435649"/>
            <a:ext cx="8568952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800" dirty="0"/>
              <a:t>המשימה שלנו היא לבנות רשת שבכניסתה תוכנס תמונה (שאיננה אלא אוסף מספרים), אוסף הנוירונים יעשה כל מיני חישובים ולבסוף יוציא במוצא </a:t>
            </a:r>
            <a:r>
              <a:rPr lang="he-IL" sz="2800" dirty="0">
                <a:solidFill>
                  <a:srgbClr val="FF0000"/>
                </a:solidFill>
              </a:rPr>
              <a:t>[1+] לאישה </a:t>
            </a:r>
            <a:r>
              <a:rPr lang="he-IL" sz="2800" dirty="0"/>
              <a:t>ו- </a:t>
            </a:r>
            <a:r>
              <a:rPr lang="he-IL" sz="2800" dirty="0">
                <a:solidFill>
                  <a:srgbClr val="0000FF"/>
                </a:solidFill>
              </a:rPr>
              <a:t>[1-] לגבר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683" y="3586495"/>
            <a:ext cx="2035045" cy="1843335"/>
            <a:chOff x="88683" y="3586495"/>
            <a:chExt cx="2035045" cy="1843335"/>
          </a:xfrm>
        </p:grpSpPr>
        <p:pic>
          <p:nvPicPr>
            <p:cNvPr id="4" name="Picture 2" descr="Image result for dany geiger">
              <a:extLst>
                <a:ext uri="{FF2B5EF4-FFF2-40B4-BE49-F238E27FC236}">
                  <a16:creationId xmlns:a16="http://schemas.microsoft.com/office/drawing/2014/main" id="{93B8B8C9-5E3B-4F07-AD24-964F3CC53F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6" r="18815"/>
            <a:stretch/>
          </p:blipFill>
          <p:spPr bwMode="auto">
            <a:xfrm>
              <a:off x="802086" y="3586496"/>
              <a:ext cx="1321642" cy="132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84E8B5-474D-4EB0-B4B4-1DD88D585A6A}"/>
                </a:ext>
              </a:extLst>
            </p:cNvPr>
            <p:cNvCxnSpPr/>
            <p:nvPr/>
          </p:nvCxnSpPr>
          <p:spPr>
            <a:xfrm>
              <a:off x="802086" y="5052153"/>
              <a:ext cx="1321642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366B2F2-0E3C-42E0-952F-7617201EF44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51" y="4247316"/>
              <a:ext cx="1321642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530F4-0EE4-4011-8B67-8CE939CDFD72}"/>
                </a:ext>
              </a:extLst>
            </p:cNvPr>
            <p:cNvSpPr txBox="1"/>
            <p:nvPr/>
          </p:nvSpPr>
          <p:spPr>
            <a:xfrm>
              <a:off x="88683" y="4116049"/>
              <a:ext cx="56938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F1CB9F-21CF-44AC-A0A3-7314C42A3FC6}"/>
                </a:ext>
              </a:extLst>
            </p:cNvPr>
            <p:cNvSpPr txBox="1"/>
            <p:nvPr/>
          </p:nvSpPr>
          <p:spPr>
            <a:xfrm>
              <a:off x="1090118" y="5060498"/>
              <a:ext cx="56938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100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3171" y="2852936"/>
            <a:ext cx="6087261" cy="3888432"/>
            <a:chOff x="2373171" y="2852936"/>
            <a:chExt cx="6087261" cy="38884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877589E-6E22-4212-B85F-565A987E1B97}"/>
                </a:ext>
              </a:extLst>
            </p:cNvPr>
            <p:cNvSpPr/>
            <p:nvPr/>
          </p:nvSpPr>
          <p:spPr>
            <a:xfrm>
              <a:off x="2483768" y="2852936"/>
              <a:ext cx="5400600" cy="3888432"/>
            </a:xfrm>
            <a:prstGeom prst="roundRect">
              <a:avLst>
                <a:gd name="adj" fmla="val 453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157CED5-7A9A-4CF5-A066-386D93B79723}"/>
                </a:ext>
              </a:extLst>
            </p:cNvPr>
            <p:cNvCxnSpPr>
              <a:cxnSpLocks/>
              <a:stCxn id="30" idx="6"/>
              <a:endCxn id="40" idx="2"/>
            </p:cNvCxnSpPr>
            <p:nvPr/>
          </p:nvCxnSpPr>
          <p:spPr>
            <a:xfrm>
              <a:off x="3092007" y="3200257"/>
              <a:ext cx="643097" cy="51845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5F0EB26-E308-49C3-827D-87FBE956BC0B}"/>
                </a:ext>
              </a:extLst>
            </p:cNvPr>
            <p:cNvCxnSpPr>
              <a:cxnSpLocks/>
              <a:stCxn id="30" idx="6"/>
              <a:endCxn id="41" idx="2"/>
            </p:cNvCxnSpPr>
            <p:nvPr/>
          </p:nvCxnSpPr>
          <p:spPr>
            <a:xfrm>
              <a:off x="3092007" y="3200257"/>
              <a:ext cx="643097" cy="1036916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725B4D0-D407-4446-B51D-FFA78A5580FE}"/>
                </a:ext>
              </a:extLst>
            </p:cNvPr>
            <p:cNvCxnSpPr>
              <a:stCxn id="30" idx="6"/>
              <a:endCxn id="42" idx="2"/>
            </p:cNvCxnSpPr>
            <p:nvPr/>
          </p:nvCxnSpPr>
          <p:spPr>
            <a:xfrm>
              <a:off x="3092007" y="3200257"/>
              <a:ext cx="643097" cy="155537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1F7A558-DBA8-4B71-B124-B919637428B6}"/>
                </a:ext>
              </a:extLst>
            </p:cNvPr>
            <p:cNvCxnSpPr>
              <a:stCxn id="30" idx="6"/>
              <a:endCxn id="43" idx="2"/>
            </p:cNvCxnSpPr>
            <p:nvPr/>
          </p:nvCxnSpPr>
          <p:spPr>
            <a:xfrm>
              <a:off x="3092007" y="3200257"/>
              <a:ext cx="643097" cy="207383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CAA93AD-8D31-4124-817D-8EEC49834987}"/>
                </a:ext>
              </a:extLst>
            </p:cNvPr>
            <p:cNvCxnSpPr>
              <a:cxnSpLocks/>
              <a:stCxn id="31" idx="6"/>
              <a:endCxn id="40" idx="2"/>
            </p:cNvCxnSpPr>
            <p:nvPr/>
          </p:nvCxnSpPr>
          <p:spPr>
            <a:xfrm>
              <a:off x="3092007" y="3718715"/>
              <a:ext cx="643097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B53127F-029C-499E-A027-F676A725C709}"/>
                </a:ext>
              </a:extLst>
            </p:cNvPr>
            <p:cNvCxnSpPr>
              <a:cxnSpLocks/>
              <a:stCxn id="32" idx="6"/>
              <a:endCxn id="41" idx="2"/>
            </p:cNvCxnSpPr>
            <p:nvPr/>
          </p:nvCxnSpPr>
          <p:spPr>
            <a:xfrm>
              <a:off x="3092007" y="4237173"/>
              <a:ext cx="643097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745176E-EA61-4A39-800E-DB9D4244E253}"/>
                </a:ext>
              </a:extLst>
            </p:cNvPr>
            <p:cNvCxnSpPr>
              <a:cxnSpLocks/>
              <a:stCxn id="32" idx="6"/>
              <a:endCxn id="42" idx="2"/>
            </p:cNvCxnSpPr>
            <p:nvPr/>
          </p:nvCxnSpPr>
          <p:spPr>
            <a:xfrm>
              <a:off x="3092007" y="4237173"/>
              <a:ext cx="643097" cy="51845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B2C5EA2-3732-4C5A-83D8-16B8E8379756}"/>
                </a:ext>
              </a:extLst>
            </p:cNvPr>
            <p:cNvCxnSpPr>
              <a:cxnSpLocks/>
              <a:stCxn id="31" idx="6"/>
              <a:endCxn id="41" idx="2"/>
            </p:cNvCxnSpPr>
            <p:nvPr/>
          </p:nvCxnSpPr>
          <p:spPr>
            <a:xfrm>
              <a:off x="3092007" y="3718715"/>
              <a:ext cx="643097" cy="51845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024A4BC-E68C-46F2-92CA-1B0C9A6E8D86}"/>
                </a:ext>
              </a:extLst>
            </p:cNvPr>
            <p:cNvCxnSpPr>
              <a:stCxn id="33" idx="6"/>
              <a:endCxn id="42" idx="2"/>
            </p:cNvCxnSpPr>
            <p:nvPr/>
          </p:nvCxnSpPr>
          <p:spPr>
            <a:xfrm>
              <a:off x="3092007" y="4755631"/>
              <a:ext cx="643097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C5B7D93-1149-4700-9422-488711568665}"/>
                </a:ext>
              </a:extLst>
            </p:cNvPr>
            <p:cNvCxnSpPr>
              <a:stCxn id="31" idx="6"/>
              <a:endCxn id="42" idx="2"/>
            </p:cNvCxnSpPr>
            <p:nvPr/>
          </p:nvCxnSpPr>
          <p:spPr>
            <a:xfrm>
              <a:off x="3092007" y="3718715"/>
              <a:ext cx="643097" cy="1036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5C28CF0-DD4E-4740-A6FB-F5547984886A}"/>
                </a:ext>
              </a:extLst>
            </p:cNvPr>
            <p:cNvCxnSpPr>
              <a:stCxn id="32" idx="6"/>
              <a:endCxn id="43" idx="2"/>
            </p:cNvCxnSpPr>
            <p:nvPr/>
          </p:nvCxnSpPr>
          <p:spPr>
            <a:xfrm>
              <a:off x="3092007" y="4237173"/>
              <a:ext cx="643097" cy="1036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C70F4E6-1FB9-417F-8FF4-F9A260C2C8C8}"/>
                </a:ext>
              </a:extLst>
            </p:cNvPr>
            <p:cNvCxnSpPr>
              <a:stCxn id="31" idx="6"/>
              <a:endCxn id="43" idx="2"/>
            </p:cNvCxnSpPr>
            <p:nvPr/>
          </p:nvCxnSpPr>
          <p:spPr>
            <a:xfrm>
              <a:off x="3092007" y="3718715"/>
              <a:ext cx="643097" cy="1555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9DC1A9-BC11-4215-A5CD-63B0FB1B5421}"/>
                </a:ext>
              </a:extLst>
            </p:cNvPr>
            <p:cNvCxnSpPr>
              <a:stCxn id="32" idx="6"/>
              <a:endCxn id="40" idx="2"/>
            </p:cNvCxnSpPr>
            <p:nvPr/>
          </p:nvCxnSpPr>
          <p:spPr>
            <a:xfrm flipV="1">
              <a:off x="3092007" y="3718715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38ED0BA-A105-4086-A24B-18173D34F135}"/>
                </a:ext>
              </a:extLst>
            </p:cNvPr>
            <p:cNvCxnSpPr>
              <a:stCxn id="33" idx="6"/>
              <a:endCxn id="40" idx="2"/>
            </p:cNvCxnSpPr>
            <p:nvPr/>
          </p:nvCxnSpPr>
          <p:spPr>
            <a:xfrm flipV="1">
              <a:off x="3092007" y="3718715"/>
              <a:ext cx="643097" cy="1036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79B5535-2DC8-40E9-9E1F-FE33B1188163}"/>
                </a:ext>
              </a:extLst>
            </p:cNvPr>
            <p:cNvCxnSpPr>
              <a:stCxn id="33" idx="6"/>
              <a:endCxn id="41" idx="2"/>
            </p:cNvCxnSpPr>
            <p:nvPr/>
          </p:nvCxnSpPr>
          <p:spPr>
            <a:xfrm flipV="1">
              <a:off x="3092007" y="4237173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75A7026-E91D-48F0-9393-23EF17479B19}"/>
                </a:ext>
              </a:extLst>
            </p:cNvPr>
            <p:cNvCxnSpPr>
              <a:cxnSpLocks/>
              <a:stCxn id="33" idx="6"/>
              <a:endCxn id="43" idx="2"/>
            </p:cNvCxnSpPr>
            <p:nvPr/>
          </p:nvCxnSpPr>
          <p:spPr>
            <a:xfrm>
              <a:off x="3092007" y="4755631"/>
              <a:ext cx="643097" cy="518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C93ED54-95E1-4890-9C80-FBF12EDA3B63}"/>
                </a:ext>
              </a:extLst>
            </p:cNvPr>
            <p:cNvCxnSpPr>
              <a:stCxn id="34" idx="6"/>
              <a:endCxn id="43" idx="2"/>
            </p:cNvCxnSpPr>
            <p:nvPr/>
          </p:nvCxnSpPr>
          <p:spPr>
            <a:xfrm flipV="1">
              <a:off x="3092007" y="5274087"/>
              <a:ext cx="643097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129E41D-F667-40C4-851B-9A3DC002EFF0}"/>
                </a:ext>
              </a:extLst>
            </p:cNvPr>
            <p:cNvCxnSpPr>
              <a:stCxn id="34" idx="6"/>
              <a:endCxn id="42" idx="2"/>
            </p:cNvCxnSpPr>
            <p:nvPr/>
          </p:nvCxnSpPr>
          <p:spPr>
            <a:xfrm flipV="1">
              <a:off x="3092007" y="4755631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D2189D7-8097-492A-BE25-1F569DEF9414}"/>
                </a:ext>
              </a:extLst>
            </p:cNvPr>
            <p:cNvCxnSpPr>
              <a:stCxn id="34" idx="6"/>
            </p:cNvCxnSpPr>
            <p:nvPr/>
          </p:nvCxnSpPr>
          <p:spPr>
            <a:xfrm flipV="1">
              <a:off x="3092007" y="4237171"/>
              <a:ext cx="643097" cy="10369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3F58A44-B51E-4A25-9266-6DBEE3273A39}"/>
                </a:ext>
              </a:extLst>
            </p:cNvPr>
            <p:cNvCxnSpPr>
              <a:stCxn id="34" idx="6"/>
              <a:endCxn id="40" idx="2"/>
            </p:cNvCxnSpPr>
            <p:nvPr/>
          </p:nvCxnSpPr>
          <p:spPr>
            <a:xfrm flipV="1">
              <a:off x="3092007" y="3718715"/>
              <a:ext cx="643097" cy="1555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0012FA2-189C-4459-9808-560F51466A97}"/>
                </a:ext>
              </a:extLst>
            </p:cNvPr>
            <p:cNvCxnSpPr>
              <a:stCxn id="35" idx="6"/>
              <a:endCxn id="43" idx="2"/>
            </p:cNvCxnSpPr>
            <p:nvPr/>
          </p:nvCxnSpPr>
          <p:spPr>
            <a:xfrm flipV="1">
              <a:off x="3092007" y="5274087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C0C15E6-E7D3-4BB0-A373-232B772FA551}"/>
                </a:ext>
              </a:extLst>
            </p:cNvPr>
            <p:cNvCxnSpPr>
              <a:stCxn id="35" idx="6"/>
              <a:endCxn id="42" idx="2"/>
            </p:cNvCxnSpPr>
            <p:nvPr/>
          </p:nvCxnSpPr>
          <p:spPr>
            <a:xfrm flipV="1">
              <a:off x="3092007" y="4755631"/>
              <a:ext cx="643097" cy="1036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7FEAC4E-418B-49D6-8CF9-E4AA88586568}"/>
                </a:ext>
              </a:extLst>
            </p:cNvPr>
            <p:cNvCxnSpPr>
              <a:stCxn id="35" idx="6"/>
              <a:endCxn id="41" idx="2"/>
            </p:cNvCxnSpPr>
            <p:nvPr/>
          </p:nvCxnSpPr>
          <p:spPr>
            <a:xfrm flipV="1">
              <a:off x="3092007" y="4237173"/>
              <a:ext cx="643097" cy="1555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B9DAC79-CB83-474C-8A20-8D444C5D3D8D}"/>
                </a:ext>
              </a:extLst>
            </p:cNvPr>
            <p:cNvCxnSpPr>
              <a:stCxn id="35" idx="6"/>
              <a:endCxn id="40" idx="2"/>
            </p:cNvCxnSpPr>
            <p:nvPr/>
          </p:nvCxnSpPr>
          <p:spPr>
            <a:xfrm flipV="1">
              <a:off x="3092007" y="3718715"/>
              <a:ext cx="643097" cy="2073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F37B74B-5060-4BBC-808B-53D9DD38FB7B}"/>
                </a:ext>
              </a:extLst>
            </p:cNvPr>
            <p:cNvGrpSpPr/>
            <p:nvPr/>
          </p:nvGrpSpPr>
          <p:grpSpPr>
            <a:xfrm>
              <a:off x="2374415" y="5642439"/>
              <a:ext cx="429560" cy="171137"/>
              <a:chOff x="2374415" y="5621408"/>
              <a:chExt cx="429560" cy="171137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5A6F15A-0C2F-49E5-9D03-BF2EAD12AC6E}"/>
                  </a:ext>
                </a:extLst>
              </p:cNvPr>
              <p:cNvCxnSpPr>
                <a:endCxn id="35" idx="2"/>
              </p:cNvCxnSpPr>
              <p:nvPr/>
            </p:nvCxnSpPr>
            <p:spPr>
              <a:xfrm>
                <a:off x="2374415" y="5621408"/>
                <a:ext cx="429560" cy="1711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49B0196-DA82-47B0-8590-7EA7397FF10C}"/>
                  </a:ext>
                </a:extLst>
              </p:cNvPr>
              <p:cNvCxnSpPr>
                <a:cxnSpLocks/>
                <a:endCxn id="35" idx="2"/>
              </p:cNvCxnSpPr>
              <p:nvPr/>
            </p:nvCxnSpPr>
            <p:spPr>
              <a:xfrm>
                <a:off x="2374415" y="5700225"/>
                <a:ext cx="429560" cy="923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02821C5-A810-4429-BD1D-AC9B51DD7A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4415" y="5805264"/>
              <a:ext cx="429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D2ADDE7-EE71-4CED-BC3A-1D9B736F4B8E}"/>
                </a:ext>
              </a:extLst>
            </p:cNvPr>
            <p:cNvCxnSpPr/>
            <p:nvPr/>
          </p:nvCxnSpPr>
          <p:spPr>
            <a:xfrm flipV="1">
              <a:off x="2374415" y="5808808"/>
              <a:ext cx="429560" cy="1711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6184C26-4C02-4409-BC25-890EF93D8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4415" y="5810800"/>
              <a:ext cx="429560" cy="92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75BA563-70D9-4092-80D0-63F1275759FD}"/>
                </a:ext>
              </a:extLst>
            </p:cNvPr>
            <p:cNvGrpSpPr/>
            <p:nvPr/>
          </p:nvGrpSpPr>
          <p:grpSpPr>
            <a:xfrm>
              <a:off x="2374415" y="5097983"/>
              <a:ext cx="429560" cy="345818"/>
              <a:chOff x="2374415" y="5942471"/>
              <a:chExt cx="429560" cy="34581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F32D53BE-1357-4028-B22C-077DAF0A5ADF}"/>
                  </a:ext>
                </a:extLst>
              </p:cNvPr>
              <p:cNvGrpSpPr/>
              <p:nvPr/>
            </p:nvGrpSpPr>
            <p:grpSpPr>
              <a:xfrm>
                <a:off x="2374415" y="5942471"/>
                <a:ext cx="429560" cy="171137"/>
                <a:chOff x="2374415" y="5942471"/>
                <a:chExt cx="429560" cy="171137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52A123F2-934C-4AF3-B875-EB19E8DAA3B7}"/>
                    </a:ext>
                  </a:extLst>
                </p:cNvPr>
                <p:cNvCxnSpPr/>
                <p:nvPr/>
              </p:nvCxnSpPr>
              <p:spPr>
                <a:xfrm>
                  <a:off x="2374415" y="5942471"/>
                  <a:ext cx="429560" cy="1711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57D08F5C-CEB9-4DF7-8682-A9475DDBB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4415" y="6021288"/>
                  <a:ext cx="429560" cy="923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E6DE75F-9895-4235-B217-A2B6BBCE3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4415" y="6113608"/>
                <a:ext cx="4295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57510BF-A727-4A1F-8EE1-0ED38D48C959}"/>
                  </a:ext>
                </a:extLst>
              </p:cNvPr>
              <p:cNvCxnSpPr/>
              <p:nvPr/>
            </p:nvCxnSpPr>
            <p:spPr>
              <a:xfrm flipV="1">
                <a:off x="2374415" y="6117152"/>
                <a:ext cx="429560" cy="1711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AE75337-7B03-4A2D-817F-85543C656D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4415" y="6119144"/>
                <a:ext cx="429560" cy="923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C71E2B54-EE46-435D-83ED-6DD40A68B1CB}"/>
                </a:ext>
              </a:extLst>
            </p:cNvPr>
            <p:cNvGrpSpPr/>
            <p:nvPr/>
          </p:nvGrpSpPr>
          <p:grpSpPr>
            <a:xfrm>
              <a:off x="2374415" y="4582721"/>
              <a:ext cx="429560" cy="345818"/>
              <a:chOff x="2374415" y="5942471"/>
              <a:chExt cx="429560" cy="345818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EA63EC7-3BAA-4337-9D60-5833ADDCD90C}"/>
                  </a:ext>
                </a:extLst>
              </p:cNvPr>
              <p:cNvGrpSpPr/>
              <p:nvPr/>
            </p:nvGrpSpPr>
            <p:grpSpPr>
              <a:xfrm>
                <a:off x="2374415" y="5942471"/>
                <a:ext cx="429560" cy="171137"/>
                <a:chOff x="2374415" y="5942471"/>
                <a:chExt cx="429560" cy="171137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F84F6FE-87F3-4796-8CA9-9D00B17E25A0}"/>
                    </a:ext>
                  </a:extLst>
                </p:cNvPr>
                <p:cNvCxnSpPr/>
                <p:nvPr/>
              </p:nvCxnSpPr>
              <p:spPr>
                <a:xfrm>
                  <a:off x="2374415" y="5942471"/>
                  <a:ext cx="429560" cy="1711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E82E6F5A-870D-4450-97B1-79C0F3769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4415" y="6021288"/>
                  <a:ext cx="429560" cy="923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688C2AB8-52B5-4377-9C79-EB7028EBA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4415" y="6113608"/>
                <a:ext cx="4295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A4EDE83-3D2D-4790-AE6E-A0B0EC94ED5D}"/>
                  </a:ext>
                </a:extLst>
              </p:cNvPr>
              <p:cNvCxnSpPr/>
              <p:nvPr/>
            </p:nvCxnSpPr>
            <p:spPr>
              <a:xfrm flipV="1">
                <a:off x="2374415" y="6117152"/>
                <a:ext cx="429560" cy="1711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C94B2B2-7D46-4CA2-9849-4F57F2FA14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4415" y="6119144"/>
                <a:ext cx="429560" cy="923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C9FE5D9-DB4D-4556-926F-3586D388FBF1}"/>
                </a:ext>
              </a:extLst>
            </p:cNvPr>
            <p:cNvGrpSpPr/>
            <p:nvPr/>
          </p:nvGrpSpPr>
          <p:grpSpPr>
            <a:xfrm>
              <a:off x="2374415" y="4062223"/>
              <a:ext cx="429560" cy="345818"/>
              <a:chOff x="2374415" y="5942471"/>
              <a:chExt cx="429560" cy="345818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8A7A798C-C48D-45DA-849C-301FCBD749BD}"/>
                  </a:ext>
                </a:extLst>
              </p:cNvPr>
              <p:cNvGrpSpPr/>
              <p:nvPr/>
            </p:nvGrpSpPr>
            <p:grpSpPr>
              <a:xfrm>
                <a:off x="2374415" y="5942471"/>
                <a:ext cx="429560" cy="171137"/>
                <a:chOff x="2374415" y="5942471"/>
                <a:chExt cx="429560" cy="171137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70F924CD-596E-4D37-B9E4-926C14FACFDF}"/>
                    </a:ext>
                  </a:extLst>
                </p:cNvPr>
                <p:cNvCxnSpPr/>
                <p:nvPr/>
              </p:nvCxnSpPr>
              <p:spPr>
                <a:xfrm>
                  <a:off x="2374415" y="5942471"/>
                  <a:ext cx="429560" cy="1711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AE82EAED-FEEC-4533-A6FE-71C77223F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4415" y="6021288"/>
                  <a:ext cx="429560" cy="923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14794A4-243A-4CD0-8295-64206B9C3A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4415" y="6113608"/>
                <a:ext cx="4295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5FAD065B-C4EB-491F-9944-D9D454E50E18}"/>
                  </a:ext>
                </a:extLst>
              </p:cNvPr>
              <p:cNvCxnSpPr/>
              <p:nvPr/>
            </p:nvCxnSpPr>
            <p:spPr>
              <a:xfrm flipV="1">
                <a:off x="2374415" y="6117152"/>
                <a:ext cx="429560" cy="1711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88CC530A-983D-4BF5-B9CC-765D835CD1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4415" y="6119144"/>
                <a:ext cx="429560" cy="923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95A70C4-2E7C-4432-AD88-092726B0055B}"/>
                </a:ext>
              </a:extLst>
            </p:cNvPr>
            <p:cNvGrpSpPr/>
            <p:nvPr/>
          </p:nvGrpSpPr>
          <p:grpSpPr>
            <a:xfrm>
              <a:off x="2373171" y="3540428"/>
              <a:ext cx="429560" cy="345818"/>
              <a:chOff x="2374415" y="5942471"/>
              <a:chExt cx="429560" cy="345818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D376897-6AB3-4A45-983A-B9857FDF9366}"/>
                  </a:ext>
                </a:extLst>
              </p:cNvPr>
              <p:cNvGrpSpPr/>
              <p:nvPr/>
            </p:nvGrpSpPr>
            <p:grpSpPr>
              <a:xfrm>
                <a:off x="2374415" y="5942471"/>
                <a:ext cx="429560" cy="171137"/>
                <a:chOff x="2374415" y="5942471"/>
                <a:chExt cx="429560" cy="171137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160FEEF6-DE6A-427A-B168-6D291E86713E}"/>
                    </a:ext>
                  </a:extLst>
                </p:cNvPr>
                <p:cNvCxnSpPr/>
                <p:nvPr/>
              </p:nvCxnSpPr>
              <p:spPr>
                <a:xfrm>
                  <a:off x="2374415" y="5942471"/>
                  <a:ext cx="429560" cy="1711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BFE8526C-7DDD-45EE-BA98-E0FE995716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4415" y="6021288"/>
                  <a:ext cx="429560" cy="923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318A95B-CB97-4BAD-9298-D19D9CAA3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4415" y="6113608"/>
                <a:ext cx="4295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ACA1755-D73D-4E92-B565-528B8649DF44}"/>
                  </a:ext>
                </a:extLst>
              </p:cNvPr>
              <p:cNvCxnSpPr/>
              <p:nvPr/>
            </p:nvCxnSpPr>
            <p:spPr>
              <a:xfrm flipV="1">
                <a:off x="2374415" y="6117152"/>
                <a:ext cx="429560" cy="1711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8F129CF3-1951-4D69-86E9-3217E2682F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4415" y="6119144"/>
                <a:ext cx="429560" cy="923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DB824C6-64A5-454B-B143-2FFC5987A1A7}"/>
                </a:ext>
              </a:extLst>
            </p:cNvPr>
            <p:cNvGrpSpPr/>
            <p:nvPr/>
          </p:nvGrpSpPr>
          <p:grpSpPr>
            <a:xfrm>
              <a:off x="2373171" y="3041798"/>
              <a:ext cx="429560" cy="345818"/>
              <a:chOff x="2374415" y="5942471"/>
              <a:chExt cx="429560" cy="345818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FDF7F9C0-3F04-491E-9707-E945DFB9B166}"/>
                  </a:ext>
                </a:extLst>
              </p:cNvPr>
              <p:cNvGrpSpPr/>
              <p:nvPr/>
            </p:nvGrpSpPr>
            <p:grpSpPr>
              <a:xfrm>
                <a:off x="2374415" y="5942471"/>
                <a:ext cx="429560" cy="171137"/>
                <a:chOff x="2374415" y="5942471"/>
                <a:chExt cx="429560" cy="171137"/>
              </a:xfrm>
            </p:grpSpPr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FBBB3899-325D-41B6-8D39-09F8CAF2EE73}"/>
                    </a:ext>
                  </a:extLst>
                </p:cNvPr>
                <p:cNvCxnSpPr/>
                <p:nvPr/>
              </p:nvCxnSpPr>
              <p:spPr>
                <a:xfrm>
                  <a:off x="2374415" y="5942471"/>
                  <a:ext cx="429560" cy="1711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994677CF-5378-4D98-8613-44DF57E1BA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4415" y="6021288"/>
                  <a:ext cx="429560" cy="923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40601DA-C199-4AD3-93E5-45D64633B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4415" y="6113608"/>
                <a:ext cx="4295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DDC3135F-E17D-4431-8FCD-16846A90084A}"/>
                  </a:ext>
                </a:extLst>
              </p:cNvPr>
              <p:cNvCxnSpPr/>
              <p:nvPr/>
            </p:nvCxnSpPr>
            <p:spPr>
              <a:xfrm flipV="1">
                <a:off x="2374415" y="6117152"/>
                <a:ext cx="429560" cy="1711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41F875B7-168C-4F1C-BE83-2D21EC914E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4415" y="6119144"/>
                <a:ext cx="429560" cy="923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3D1CA10-43A2-4FE9-A2C5-E338E559111F}"/>
                </a:ext>
              </a:extLst>
            </p:cNvPr>
            <p:cNvCxnSpPr>
              <a:stCxn id="40" idx="6"/>
              <a:endCxn id="45" idx="2"/>
            </p:cNvCxnSpPr>
            <p:nvPr/>
          </p:nvCxnSpPr>
          <p:spPr>
            <a:xfrm flipV="1">
              <a:off x="4023136" y="3200257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B928610-0D32-47B3-B26E-95263E269A49}"/>
                </a:ext>
              </a:extLst>
            </p:cNvPr>
            <p:cNvCxnSpPr>
              <a:stCxn id="40" idx="6"/>
              <a:endCxn id="46" idx="2"/>
            </p:cNvCxnSpPr>
            <p:nvPr/>
          </p:nvCxnSpPr>
          <p:spPr>
            <a:xfrm>
              <a:off x="4023136" y="3718715"/>
              <a:ext cx="6430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4FF5E6E-4731-4CB0-97AB-84E2E9F1D6CB}"/>
                </a:ext>
              </a:extLst>
            </p:cNvPr>
            <p:cNvCxnSpPr>
              <a:stCxn id="40" idx="6"/>
              <a:endCxn id="47" idx="2"/>
            </p:cNvCxnSpPr>
            <p:nvPr/>
          </p:nvCxnSpPr>
          <p:spPr>
            <a:xfrm>
              <a:off x="4023136" y="3718715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93037E36-B639-4C7D-9BD3-497E496350F7}"/>
                </a:ext>
              </a:extLst>
            </p:cNvPr>
            <p:cNvCxnSpPr>
              <a:stCxn id="40" idx="6"/>
              <a:endCxn id="48" idx="2"/>
            </p:cNvCxnSpPr>
            <p:nvPr/>
          </p:nvCxnSpPr>
          <p:spPr>
            <a:xfrm>
              <a:off x="4023136" y="3718715"/>
              <a:ext cx="643097" cy="1036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A248B3E-3515-4670-9195-23903DD4A48F}"/>
                </a:ext>
              </a:extLst>
            </p:cNvPr>
            <p:cNvCxnSpPr>
              <a:stCxn id="40" idx="6"/>
              <a:endCxn id="49" idx="2"/>
            </p:cNvCxnSpPr>
            <p:nvPr/>
          </p:nvCxnSpPr>
          <p:spPr>
            <a:xfrm>
              <a:off x="4023136" y="3718715"/>
              <a:ext cx="643097" cy="1555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05837A1-F456-44E4-8638-0AEE7BF0E835}"/>
                </a:ext>
              </a:extLst>
            </p:cNvPr>
            <p:cNvCxnSpPr>
              <a:stCxn id="40" idx="6"/>
              <a:endCxn id="50" idx="2"/>
            </p:cNvCxnSpPr>
            <p:nvPr/>
          </p:nvCxnSpPr>
          <p:spPr>
            <a:xfrm>
              <a:off x="4023136" y="3718715"/>
              <a:ext cx="643097" cy="2073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6F1BA75-C5A4-48E6-9AFE-C7A976FC6AE4}"/>
                </a:ext>
              </a:extLst>
            </p:cNvPr>
            <p:cNvCxnSpPr>
              <a:cxnSpLocks/>
              <a:stCxn id="41" idx="6"/>
              <a:endCxn id="45" idx="2"/>
            </p:cNvCxnSpPr>
            <p:nvPr/>
          </p:nvCxnSpPr>
          <p:spPr>
            <a:xfrm flipV="1">
              <a:off x="4023136" y="3200257"/>
              <a:ext cx="643097" cy="1036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81703F3-899F-4A2D-82E5-52072E594AF2}"/>
                </a:ext>
              </a:extLst>
            </p:cNvPr>
            <p:cNvCxnSpPr>
              <a:stCxn id="41" idx="6"/>
              <a:endCxn id="46" idx="2"/>
            </p:cNvCxnSpPr>
            <p:nvPr/>
          </p:nvCxnSpPr>
          <p:spPr>
            <a:xfrm flipV="1">
              <a:off x="4023136" y="3718715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8690E75-ADA2-4C44-A9F3-CEFA32237815}"/>
                </a:ext>
              </a:extLst>
            </p:cNvPr>
            <p:cNvCxnSpPr>
              <a:stCxn id="41" idx="6"/>
              <a:endCxn id="47" idx="2"/>
            </p:cNvCxnSpPr>
            <p:nvPr/>
          </p:nvCxnSpPr>
          <p:spPr>
            <a:xfrm>
              <a:off x="4023136" y="4237173"/>
              <a:ext cx="6430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C1CB9B9-85EB-4509-B22C-C4F59E03CD54}"/>
                </a:ext>
              </a:extLst>
            </p:cNvPr>
            <p:cNvCxnSpPr>
              <a:stCxn id="41" idx="6"/>
              <a:endCxn id="48" idx="2"/>
            </p:cNvCxnSpPr>
            <p:nvPr/>
          </p:nvCxnSpPr>
          <p:spPr>
            <a:xfrm>
              <a:off x="4023136" y="4237173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FCC6F67-E57F-4A40-B4CD-A3F9F684AE56}"/>
                </a:ext>
              </a:extLst>
            </p:cNvPr>
            <p:cNvCxnSpPr>
              <a:stCxn id="41" idx="6"/>
              <a:endCxn id="49" idx="2"/>
            </p:cNvCxnSpPr>
            <p:nvPr/>
          </p:nvCxnSpPr>
          <p:spPr>
            <a:xfrm>
              <a:off x="4023136" y="4237173"/>
              <a:ext cx="643097" cy="1036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BCC744B-FB56-451D-9C5E-265956CAF96E}"/>
                </a:ext>
              </a:extLst>
            </p:cNvPr>
            <p:cNvCxnSpPr>
              <a:stCxn id="41" idx="6"/>
              <a:endCxn id="50" idx="2"/>
            </p:cNvCxnSpPr>
            <p:nvPr/>
          </p:nvCxnSpPr>
          <p:spPr>
            <a:xfrm>
              <a:off x="4023136" y="4237173"/>
              <a:ext cx="643097" cy="1555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A38EADD2-F7CC-4B8F-B1E2-BBBDFF999CC7}"/>
                </a:ext>
              </a:extLst>
            </p:cNvPr>
            <p:cNvCxnSpPr>
              <a:stCxn id="42" idx="6"/>
              <a:endCxn id="45" idx="2"/>
            </p:cNvCxnSpPr>
            <p:nvPr/>
          </p:nvCxnSpPr>
          <p:spPr>
            <a:xfrm flipV="1">
              <a:off x="4023136" y="3200257"/>
              <a:ext cx="643097" cy="1555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54AD45D-6A19-40DD-83B0-AB8D8BDE4503}"/>
                </a:ext>
              </a:extLst>
            </p:cNvPr>
            <p:cNvCxnSpPr>
              <a:stCxn id="42" idx="6"/>
              <a:endCxn id="46" idx="2"/>
            </p:cNvCxnSpPr>
            <p:nvPr/>
          </p:nvCxnSpPr>
          <p:spPr>
            <a:xfrm flipV="1">
              <a:off x="4023136" y="3718715"/>
              <a:ext cx="643097" cy="1036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D053CDA-31E4-40ED-A9A9-FFCA1C681D86}"/>
                </a:ext>
              </a:extLst>
            </p:cNvPr>
            <p:cNvCxnSpPr>
              <a:cxnSpLocks/>
              <a:stCxn id="42" idx="6"/>
              <a:endCxn id="47" idx="2"/>
            </p:cNvCxnSpPr>
            <p:nvPr/>
          </p:nvCxnSpPr>
          <p:spPr>
            <a:xfrm flipV="1">
              <a:off x="4023136" y="4237173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8701F012-3002-4933-88E1-E86C66CE2AC9}"/>
                </a:ext>
              </a:extLst>
            </p:cNvPr>
            <p:cNvCxnSpPr>
              <a:stCxn id="42" idx="6"/>
              <a:endCxn id="48" idx="2"/>
            </p:cNvCxnSpPr>
            <p:nvPr/>
          </p:nvCxnSpPr>
          <p:spPr>
            <a:xfrm>
              <a:off x="4023136" y="4755631"/>
              <a:ext cx="6430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06C58C19-2ABE-48B9-9C4C-59D17E16230F}"/>
                </a:ext>
              </a:extLst>
            </p:cNvPr>
            <p:cNvCxnSpPr>
              <a:stCxn id="42" idx="6"/>
              <a:endCxn id="49" idx="2"/>
            </p:cNvCxnSpPr>
            <p:nvPr/>
          </p:nvCxnSpPr>
          <p:spPr>
            <a:xfrm>
              <a:off x="4023136" y="4755631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4E75A91-A71C-477E-82C6-0BE0DEFA487E}"/>
                </a:ext>
              </a:extLst>
            </p:cNvPr>
            <p:cNvCxnSpPr>
              <a:stCxn id="42" idx="6"/>
              <a:endCxn id="50" idx="2"/>
            </p:cNvCxnSpPr>
            <p:nvPr/>
          </p:nvCxnSpPr>
          <p:spPr>
            <a:xfrm>
              <a:off x="4023136" y="4755631"/>
              <a:ext cx="643097" cy="1036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740ED289-58D3-4178-B24A-F21D6EB8F9A7}"/>
                </a:ext>
              </a:extLst>
            </p:cNvPr>
            <p:cNvCxnSpPr>
              <a:stCxn id="43" idx="6"/>
              <a:endCxn id="50" idx="2"/>
            </p:cNvCxnSpPr>
            <p:nvPr/>
          </p:nvCxnSpPr>
          <p:spPr>
            <a:xfrm>
              <a:off x="4023136" y="5274087"/>
              <a:ext cx="643097" cy="5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4D1B07C2-D923-4EEF-A6CA-A4DD827E34BA}"/>
                </a:ext>
              </a:extLst>
            </p:cNvPr>
            <p:cNvCxnSpPr>
              <a:stCxn id="43" idx="6"/>
              <a:endCxn id="49" idx="2"/>
            </p:cNvCxnSpPr>
            <p:nvPr/>
          </p:nvCxnSpPr>
          <p:spPr>
            <a:xfrm>
              <a:off x="4023136" y="5274087"/>
              <a:ext cx="643097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D440721-6984-43AD-AC41-DE0ED16DB6B4}"/>
                </a:ext>
              </a:extLst>
            </p:cNvPr>
            <p:cNvCxnSpPr>
              <a:stCxn id="43" idx="6"/>
              <a:endCxn id="48" idx="2"/>
            </p:cNvCxnSpPr>
            <p:nvPr/>
          </p:nvCxnSpPr>
          <p:spPr>
            <a:xfrm flipV="1">
              <a:off x="4023136" y="4755631"/>
              <a:ext cx="643097" cy="518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A7CF92AB-B135-45EB-AB30-6F728E7D49D4}"/>
                </a:ext>
              </a:extLst>
            </p:cNvPr>
            <p:cNvCxnSpPr>
              <a:stCxn id="43" idx="6"/>
              <a:endCxn id="47" idx="2"/>
            </p:cNvCxnSpPr>
            <p:nvPr/>
          </p:nvCxnSpPr>
          <p:spPr>
            <a:xfrm flipV="1">
              <a:off x="4023136" y="4237173"/>
              <a:ext cx="643097" cy="1036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256B179-02D6-4777-96C2-ADE94529D61F}"/>
                </a:ext>
              </a:extLst>
            </p:cNvPr>
            <p:cNvCxnSpPr>
              <a:stCxn id="43" idx="6"/>
              <a:endCxn id="46" idx="2"/>
            </p:cNvCxnSpPr>
            <p:nvPr/>
          </p:nvCxnSpPr>
          <p:spPr>
            <a:xfrm flipV="1">
              <a:off x="4023136" y="3718715"/>
              <a:ext cx="643097" cy="1555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201894B-EAD9-49C3-A71C-8ECFBB1C69CB}"/>
                </a:ext>
              </a:extLst>
            </p:cNvPr>
            <p:cNvCxnSpPr>
              <a:stCxn id="43" idx="6"/>
              <a:endCxn id="45" idx="2"/>
            </p:cNvCxnSpPr>
            <p:nvPr/>
          </p:nvCxnSpPr>
          <p:spPr>
            <a:xfrm flipV="1">
              <a:off x="4023136" y="3200257"/>
              <a:ext cx="643097" cy="2073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25E3C55B-CDBB-422A-855E-A02B9201059E}"/>
                </a:ext>
              </a:extLst>
            </p:cNvPr>
            <p:cNvCxnSpPr>
              <a:stCxn id="45" idx="6"/>
              <a:endCxn id="53" idx="2"/>
            </p:cNvCxnSpPr>
            <p:nvPr/>
          </p:nvCxnSpPr>
          <p:spPr>
            <a:xfrm>
              <a:off x="4954265" y="3200257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8BDFD73-A152-42B4-B682-10EE9EDDCBE1}"/>
                </a:ext>
              </a:extLst>
            </p:cNvPr>
            <p:cNvCxnSpPr>
              <a:stCxn id="45" idx="6"/>
              <a:endCxn id="54" idx="2"/>
            </p:cNvCxnSpPr>
            <p:nvPr/>
          </p:nvCxnSpPr>
          <p:spPr>
            <a:xfrm>
              <a:off x="4954265" y="3200257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C3D7B60-2842-4A5D-9359-FB5BBD99ED23}"/>
                </a:ext>
              </a:extLst>
            </p:cNvPr>
            <p:cNvCxnSpPr>
              <a:stCxn id="45" idx="6"/>
              <a:endCxn id="55" idx="2"/>
            </p:cNvCxnSpPr>
            <p:nvPr/>
          </p:nvCxnSpPr>
          <p:spPr>
            <a:xfrm>
              <a:off x="4954265" y="3200257"/>
              <a:ext cx="643097" cy="129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416A4B9A-BBC1-455C-85E0-C32A22C26408}"/>
                </a:ext>
              </a:extLst>
            </p:cNvPr>
            <p:cNvCxnSpPr>
              <a:stCxn id="45" idx="6"/>
              <a:endCxn id="56" idx="2"/>
            </p:cNvCxnSpPr>
            <p:nvPr/>
          </p:nvCxnSpPr>
          <p:spPr>
            <a:xfrm>
              <a:off x="4954265" y="3200257"/>
              <a:ext cx="643097" cy="1814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564B67A2-1962-48AE-B3BA-C5A227876447}"/>
                </a:ext>
              </a:extLst>
            </p:cNvPr>
            <p:cNvCxnSpPr>
              <a:stCxn id="45" idx="6"/>
              <a:endCxn id="57" idx="2"/>
            </p:cNvCxnSpPr>
            <p:nvPr/>
          </p:nvCxnSpPr>
          <p:spPr>
            <a:xfrm>
              <a:off x="4954265" y="3200257"/>
              <a:ext cx="643097" cy="2333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C6A6C6E-9704-488F-B556-2363AB2AB1B8}"/>
                </a:ext>
              </a:extLst>
            </p:cNvPr>
            <p:cNvCxnSpPr>
              <a:stCxn id="46" idx="6"/>
              <a:endCxn id="53" idx="2"/>
            </p:cNvCxnSpPr>
            <p:nvPr/>
          </p:nvCxnSpPr>
          <p:spPr>
            <a:xfrm flipV="1">
              <a:off x="4954265" y="3459486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5D2A00B-92A7-473B-BEF3-0790AFDBA30A}"/>
                </a:ext>
              </a:extLst>
            </p:cNvPr>
            <p:cNvCxnSpPr>
              <a:stCxn id="46" idx="6"/>
              <a:endCxn id="54" idx="2"/>
            </p:cNvCxnSpPr>
            <p:nvPr/>
          </p:nvCxnSpPr>
          <p:spPr>
            <a:xfrm>
              <a:off x="4954265" y="3718715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7CEBFA80-0F05-416B-8360-D4728B6F7A35}"/>
                </a:ext>
              </a:extLst>
            </p:cNvPr>
            <p:cNvCxnSpPr>
              <a:stCxn id="46" idx="6"/>
              <a:endCxn id="55" idx="2"/>
            </p:cNvCxnSpPr>
            <p:nvPr/>
          </p:nvCxnSpPr>
          <p:spPr>
            <a:xfrm>
              <a:off x="4954265" y="3718715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635C18A7-D73F-432F-83E2-D3707A71AD4D}"/>
                </a:ext>
              </a:extLst>
            </p:cNvPr>
            <p:cNvCxnSpPr>
              <a:stCxn id="46" idx="6"/>
              <a:endCxn id="56" idx="2"/>
            </p:cNvCxnSpPr>
            <p:nvPr/>
          </p:nvCxnSpPr>
          <p:spPr>
            <a:xfrm>
              <a:off x="4954265" y="3718715"/>
              <a:ext cx="643097" cy="129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08772270-E98F-4295-BD74-BFD1EA56B7A8}"/>
                </a:ext>
              </a:extLst>
            </p:cNvPr>
            <p:cNvCxnSpPr>
              <a:stCxn id="46" idx="6"/>
              <a:endCxn id="57" idx="2"/>
            </p:cNvCxnSpPr>
            <p:nvPr/>
          </p:nvCxnSpPr>
          <p:spPr>
            <a:xfrm>
              <a:off x="4954265" y="3718715"/>
              <a:ext cx="643097" cy="181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B071DC0-0AB9-4C03-B703-224E2AB021AE}"/>
                </a:ext>
              </a:extLst>
            </p:cNvPr>
            <p:cNvCxnSpPr>
              <a:stCxn id="47" idx="6"/>
              <a:endCxn id="53" idx="2"/>
            </p:cNvCxnSpPr>
            <p:nvPr/>
          </p:nvCxnSpPr>
          <p:spPr>
            <a:xfrm flipV="1">
              <a:off x="4954265" y="3459486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2DF41BC2-A5F4-4D5A-A96B-2D40455EDF9E}"/>
                </a:ext>
              </a:extLst>
            </p:cNvPr>
            <p:cNvCxnSpPr>
              <a:stCxn id="47" idx="6"/>
              <a:endCxn id="54" idx="2"/>
            </p:cNvCxnSpPr>
            <p:nvPr/>
          </p:nvCxnSpPr>
          <p:spPr>
            <a:xfrm flipV="1">
              <a:off x="4954265" y="3977944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365BEA5B-7515-4245-8BCB-0863A84686DC}"/>
                </a:ext>
              </a:extLst>
            </p:cNvPr>
            <p:cNvCxnSpPr>
              <a:stCxn id="47" idx="6"/>
              <a:endCxn id="55" idx="2"/>
            </p:cNvCxnSpPr>
            <p:nvPr/>
          </p:nvCxnSpPr>
          <p:spPr>
            <a:xfrm>
              <a:off x="4954265" y="4237173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2A6DE8E1-1B0E-4EAC-A10E-B9ED4E1B6D43}"/>
                </a:ext>
              </a:extLst>
            </p:cNvPr>
            <p:cNvCxnSpPr>
              <a:stCxn id="47" idx="6"/>
              <a:endCxn id="56" idx="2"/>
            </p:cNvCxnSpPr>
            <p:nvPr/>
          </p:nvCxnSpPr>
          <p:spPr>
            <a:xfrm>
              <a:off x="4954265" y="4237173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38E991E5-0C61-4343-A0DA-24951A2EFA2D}"/>
                </a:ext>
              </a:extLst>
            </p:cNvPr>
            <p:cNvCxnSpPr>
              <a:stCxn id="47" idx="6"/>
              <a:endCxn id="57" idx="2"/>
            </p:cNvCxnSpPr>
            <p:nvPr/>
          </p:nvCxnSpPr>
          <p:spPr>
            <a:xfrm>
              <a:off x="4954265" y="4237173"/>
              <a:ext cx="643097" cy="1296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510155D-B1D6-460C-8187-17C6CF6E2E03}"/>
                </a:ext>
              </a:extLst>
            </p:cNvPr>
            <p:cNvCxnSpPr>
              <a:stCxn id="48" idx="6"/>
              <a:endCxn id="53" idx="2"/>
            </p:cNvCxnSpPr>
            <p:nvPr/>
          </p:nvCxnSpPr>
          <p:spPr>
            <a:xfrm flipV="1">
              <a:off x="4954265" y="3459486"/>
              <a:ext cx="643097" cy="129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3239F393-066F-4AE5-A25A-5C7E02726EBC}"/>
                </a:ext>
              </a:extLst>
            </p:cNvPr>
            <p:cNvCxnSpPr>
              <a:stCxn id="48" idx="6"/>
              <a:endCxn id="54" idx="2"/>
            </p:cNvCxnSpPr>
            <p:nvPr/>
          </p:nvCxnSpPr>
          <p:spPr>
            <a:xfrm flipV="1">
              <a:off x="4954265" y="3977944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2976B017-1108-4DE9-AFF1-29E884073C79}"/>
                </a:ext>
              </a:extLst>
            </p:cNvPr>
            <p:cNvCxnSpPr>
              <a:stCxn id="48" idx="6"/>
              <a:endCxn id="55" idx="2"/>
            </p:cNvCxnSpPr>
            <p:nvPr/>
          </p:nvCxnSpPr>
          <p:spPr>
            <a:xfrm flipV="1">
              <a:off x="4954265" y="4496402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FEEE804D-5159-4465-910C-644E0F409CA2}"/>
                </a:ext>
              </a:extLst>
            </p:cNvPr>
            <p:cNvCxnSpPr>
              <a:stCxn id="48" idx="6"/>
              <a:endCxn id="56" idx="2"/>
            </p:cNvCxnSpPr>
            <p:nvPr/>
          </p:nvCxnSpPr>
          <p:spPr>
            <a:xfrm>
              <a:off x="4954265" y="4755631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DF2FB84-1A04-4BB9-B146-7AA94D098BB5}"/>
                </a:ext>
              </a:extLst>
            </p:cNvPr>
            <p:cNvCxnSpPr>
              <a:stCxn id="48" idx="6"/>
              <a:endCxn id="57" idx="2"/>
            </p:cNvCxnSpPr>
            <p:nvPr/>
          </p:nvCxnSpPr>
          <p:spPr>
            <a:xfrm>
              <a:off x="4954265" y="4755631"/>
              <a:ext cx="643097" cy="777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E3C557D8-F9AE-4CC4-94AF-FA9353E32E4F}"/>
                </a:ext>
              </a:extLst>
            </p:cNvPr>
            <p:cNvCxnSpPr>
              <a:stCxn id="49" idx="6"/>
              <a:endCxn id="57" idx="2"/>
            </p:cNvCxnSpPr>
            <p:nvPr/>
          </p:nvCxnSpPr>
          <p:spPr>
            <a:xfrm>
              <a:off x="4954265" y="5274089"/>
              <a:ext cx="643097" cy="259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5EBBF0FC-5C69-4027-8B69-99DAB683838E}"/>
                </a:ext>
              </a:extLst>
            </p:cNvPr>
            <p:cNvCxnSpPr>
              <a:stCxn id="49" idx="6"/>
              <a:endCxn id="56" idx="2"/>
            </p:cNvCxnSpPr>
            <p:nvPr/>
          </p:nvCxnSpPr>
          <p:spPr>
            <a:xfrm flipV="1">
              <a:off x="4954265" y="5014860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9C159403-8D07-4434-A0E8-9AA144F7CA40}"/>
                </a:ext>
              </a:extLst>
            </p:cNvPr>
            <p:cNvCxnSpPr>
              <a:stCxn id="49" idx="6"/>
              <a:endCxn id="55" idx="2"/>
            </p:cNvCxnSpPr>
            <p:nvPr/>
          </p:nvCxnSpPr>
          <p:spPr>
            <a:xfrm flipV="1">
              <a:off x="4954265" y="4496402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63F3D42-CC0C-404A-A0CD-9C4AC518E7A3}"/>
                </a:ext>
              </a:extLst>
            </p:cNvPr>
            <p:cNvCxnSpPr>
              <a:stCxn id="49" idx="6"/>
              <a:endCxn id="54" idx="2"/>
            </p:cNvCxnSpPr>
            <p:nvPr/>
          </p:nvCxnSpPr>
          <p:spPr>
            <a:xfrm flipV="1">
              <a:off x="4954265" y="3977944"/>
              <a:ext cx="643097" cy="129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E845C7B4-F1F3-48F4-9222-A42A74C50689}"/>
                </a:ext>
              </a:extLst>
            </p:cNvPr>
            <p:cNvCxnSpPr>
              <a:stCxn id="49" idx="6"/>
              <a:endCxn id="53" idx="2"/>
            </p:cNvCxnSpPr>
            <p:nvPr/>
          </p:nvCxnSpPr>
          <p:spPr>
            <a:xfrm flipV="1">
              <a:off x="4954265" y="3459486"/>
              <a:ext cx="643097" cy="1814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9B5B3DA-77AE-4451-9E8D-5B09AC480B77}"/>
                </a:ext>
              </a:extLst>
            </p:cNvPr>
            <p:cNvCxnSpPr>
              <a:stCxn id="50" idx="6"/>
              <a:endCxn id="57" idx="2"/>
            </p:cNvCxnSpPr>
            <p:nvPr/>
          </p:nvCxnSpPr>
          <p:spPr>
            <a:xfrm flipV="1">
              <a:off x="4954265" y="5533316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272B35F-38C7-46AC-B5DD-1B1FA86A2347}"/>
                </a:ext>
              </a:extLst>
            </p:cNvPr>
            <p:cNvCxnSpPr>
              <a:stCxn id="50" idx="6"/>
              <a:endCxn id="56" idx="2"/>
            </p:cNvCxnSpPr>
            <p:nvPr/>
          </p:nvCxnSpPr>
          <p:spPr>
            <a:xfrm flipV="1">
              <a:off x="4954265" y="5014860"/>
              <a:ext cx="643097" cy="777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43AF968-6527-43E6-96B4-A48DB02DB454}"/>
                </a:ext>
              </a:extLst>
            </p:cNvPr>
            <p:cNvCxnSpPr>
              <a:stCxn id="50" idx="6"/>
              <a:endCxn id="55" idx="2"/>
            </p:cNvCxnSpPr>
            <p:nvPr/>
          </p:nvCxnSpPr>
          <p:spPr>
            <a:xfrm flipV="1">
              <a:off x="4954265" y="4496402"/>
              <a:ext cx="643097" cy="1296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32F2141D-FA10-4897-9AD5-1BF5B8B6B533}"/>
                </a:ext>
              </a:extLst>
            </p:cNvPr>
            <p:cNvCxnSpPr>
              <a:stCxn id="50" idx="6"/>
              <a:endCxn id="54" idx="2"/>
            </p:cNvCxnSpPr>
            <p:nvPr/>
          </p:nvCxnSpPr>
          <p:spPr>
            <a:xfrm flipV="1">
              <a:off x="4954265" y="3977944"/>
              <a:ext cx="643097" cy="181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68EC19C-2328-45B5-9D7A-9C31D832C1ED}"/>
                </a:ext>
              </a:extLst>
            </p:cNvPr>
            <p:cNvCxnSpPr>
              <a:stCxn id="50" idx="6"/>
              <a:endCxn id="53" idx="2"/>
            </p:cNvCxnSpPr>
            <p:nvPr/>
          </p:nvCxnSpPr>
          <p:spPr>
            <a:xfrm flipV="1">
              <a:off x="4954265" y="3459486"/>
              <a:ext cx="643097" cy="2333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2B54EC0-ACAE-46BB-A699-2556083254B3}"/>
                </a:ext>
              </a:extLst>
            </p:cNvPr>
            <p:cNvGrpSpPr/>
            <p:nvPr/>
          </p:nvGrpSpPr>
          <p:grpSpPr>
            <a:xfrm>
              <a:off x="2803975" y="3056241"/>
              <a:ext cx="288032" cy="2880320"/>
              <a:chOff x="4788024" y="3509392"/>
              <a:chExt cx="288032" cy="288032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F96E5EC-24E3-4D53-9C6B-7554F8748742}"/>
                  </a:ext>
                </a:extLst>
              </p:cNvPr>
              <p:cNvSpPr/>
              <p:nvPr/>
            </p:nvSpPr>
            <p:spPr>
              <a:xfrm>
                <a:off x="4788024" y="3509392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1B793A2-DFC7-4E63-A497-C187B1FA003D}"/>
                  </a:ext>
                </a:extLst>
              </p:cNvPr>
              <p:cNvSpPr/>
              <p:nvPr/>
            </p:nvSpPr>
            <p:spPr>
              <a:xfrm>
                <a:off x="4788024" y="402785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79B61E7-F648-443A-913B-2CCD4EC73D92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075A05-97D4-4E15-BA26-C7F33E2AA50B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655A4DB-C536-4A9A-9E8F-BDAC0C073499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97E0268-3F2E-4D25-A59B-5B306C1A5B07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D47AADA-9736-4762-B9AD-D55A317ABE13}"/>
                </a:ext>
              </a:extLst>
            </p:cNvPr>
            <p:cNvGrpSpPr/>
            <p:nvPr/>
          </p:nvGrpSpPr>
          <p:grpSpPr>
            <a:xfrm>
              <a:off x="3735104" y="3574699"/>
              <a:ext cx="288032" cy="1843404"/>
              <a:chOff x="4788024" y="4546308"/>
              <a:chExt cx="288032" cy="184340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D630CD0-BEAE-4486-8907-83D2D86ED0D2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1FC38C1-F9DC-4562-B6EE-96B6776775DE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94C994F-B64B-4DB8-A260-646183EB1E71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7331518-1B2C-44A8-8D0B-3009A9BDE490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67E8C19-DAE6-4401-A35B-7FD675024C71}"/>
                </a:ext>
              </a:extLst>
            </p:cNvPr>
            <p:cNvGrpSpPr/>
            <p:nvPr/>
          </p:nvGrpSpPr>
          <p:grpSpPr>
            <a:xfrm>
              <a:off x="4666233" y="3056241"/>
              <a:ext cx="288032" cy="2880320"/>
              <a:chOff x="4788024" y="3509392"/>
              <a:chExt cx="288032" cy="288032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26785C9-CE06-4F2B-90AD-18E2F239DFED}"/>
                  </a:ext>
                </a:extLst>
              </p:cNvPr>
              <p:cNvSpPr/>
              <p:nvPr/>
            </p:nvSpPr>
            <p:spPr>
              <a:xfrm>
                <a:off x="4788024" y="3509392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5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A9D6FD6-5677-4DDF-92AA-CAD3CA85262D}"/>
                  </a:ext>
                </a:extLst>
              </p:cNvPr>
              <p:cNvSpPr/>
              <p:nvPr/>
            </p:nvSpPr>
            <p:spPr>
              <a:xfrm>
                <a:off x="4788024" y="402785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5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074A499-81EA-4BCE-8217-4D0ED66DE684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5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8FD1ABF-6DB1-4020-9692-7E3DFA5B6D04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5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6A23039-1655-426C-B775-58CFE22C22C1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5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E2DE29F-745A-4AE8-8FF4-861054823C07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5</a:t>
                </a:r>
              </a:p>
            </p:txBody>
          </p:sp>
        </p:grp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FA141808-06AB-486B-A422-EE6D25C551C9}"/>
                </a:ext>
              </a:extLst>
            </p:cNvPr>
            <p:cNvCxnSpPr>
              <a:stCxn id="53" idx="6"/>
              <a:endCxn id="59" idx="2"/>
            </p:cNvCxnSpPr>
            <p:nvPr/>
          </p:nvCxnSpPr>
          <p:spPr>
            <a:xfrm flipV="1">
              <a:off x="5885394" y="3200257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8BEBAFC-ABBA-407B-AB62-C7C8F3F6D777}"/>
                </a:ext>
              </a:extLst>
            </p:cNvPr>
            <p:cNvCxnSpPr>
              <a:stCxn id="53" idx="6"/>
              <a:endCxn id="60" idx="2"/>
            </p:cNvCxnSpPr>
            <p:nvPr/>
          </p:nvCxnSpPr>
          <p:spPr>
            <a:xfrm>
              <a:off x="5885394" y="3459486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872A3F0-D853-41E5-9C7E-5F02FD863A21}"/>
                </a:ext>
              </a:extLst>
            </p:cNvPr>
            <p:cNvCxnSpPr>
              <a:stCxn id="53" idx="6"/>
              <a:endCxn id="61" idx="2"/>
            </p:cNvCxnSpPr>
            <p:nvPr/>
          </p:nvCxnSpPr>
          <p:spPr>
            <a:xfrm>
              <a:off x="5885394" y="3459486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B200303A-4B5D-426B-B191-36E6A2DD42EC}"/>
                </a:ext>
              </a:extLst>
            </p:cNvPr>
            <p:cNvCxnSpPr>
              <a:stCxn id="53" idx="6"/>
              <a:endCxn id="62" idx="2"/>
            </p:cNvCxnSpPr>
            <p:nvPr/>
          </p:nvCxnSpPr>
          <p:spPr>
            <a:xfrm>
              <a:off x="5885394" y="3459486"/>
              <a:ext cx="643097" cy="129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E98B795-ABD2-4478-A0F7-AB46941CED8E}"/>
                </a:ext>
              </a:extLst>
            </p:cNvPr>
            <p:cNvCxnSpPr>
              <a:stCxn id="53" idx="6"/>
              <a:endCxn id="63" idx="2"/>
            </p:cNvCxnSpPr>
            <p:nvPr/>
          </p:nvCxnSpPr>
          <p:spPr>
            <a:xfrm>
              <a:off x="5885394" y="3459486"/>
              <a:ext cx="643097" cy="1814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9A976EC2-AD5C-4CA5-AC18-BFEE24668FD3}"/>
                </a:ext>
              </a:extLst>
            </p:cNvPr>
            <p:cNvCxnSpPr>
              <a:stCxn id="53" idx="6"/>
              <a:endCxn id="64" idx="2"/>
            </p:cNvCxnSpPr>
            <p:nvPr/>
          </p:nvCxnSpPr>
          <p:spPr>
            <a:xfrm>
              <a:off x="5885394" y="3459486"/>
              <a:ext cx="643097" cy="2333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5207E720-ACCB-4883-8D3B-CE52531F6FFD}"/>
                </a:ext>
              </a:extLst>
            </p:cNvPr>
            <p:cNvCxnSpPr>
              <a:stCxn id="54" idx="6"/>
              <a:endCxn id="59" idx="2"/>
            </p:cNvCxnSpPr>
            <p:nvPr/>
          </p:nvCxnSpPr>
          <p:spPr>
            <a:xfrm flipV="1">
              <a:off x="5885394" y="3200257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B1096427-5706-44BB-A338-3B013FB87106}"/>
                </a:ext>
              </a:extLst>
            </p:cNvPr>
            <p:cNvCxnSpPr>
              <a:stCxn id="54" idx="6"/>
              <a:endCxn id="60" idx="2"/>
            </p:cNvCxnSpPr>
            <p:nvPr/>
          </p:nvCxnSpPr>
          <p:spPr>
            <a:xfrm flipV="1">
              <a:off x="5885394" y="3718715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77116DD-3DD1-46D5-82A5-617CA35F4D1B}"/>
                </a:ext>
              </a:extLst>
            </p:cNvPr>
            <p:cNvCxnSpPr>
              <a:stCxn id="54" idx="6"/>
              <a:endCxn id="61" idx="2"/>
            </p:cNvCxnSpPr>
            <p:nvPr/>
          </p:nvCxnSpPr>
          <p:spPr>
            <a:xfrm>
              <a:off x="5885394" y="3977944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695B4C0-5519-49CB-A23C-9862CCB53E0E}"/>
                </a:ext>
              </a:extLst>
            </p:cNvPr>
            <p:cNvCxnSpPr>
              <a:stCxn id="54" idx="6"/>
              <a:endCxn id="62" idx="2"/>
            </p:cNvCxnSpPr>
            <p:nvPr/>
          </p:nvCxnSpPr>
          <p:spPr>
            <a:xfrm>
              <a:off x="5885394" y="3977944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B1194981-CF6F-45A0-92DC-FC95F31E9238}"/>
                </a:ext>
              </a:extLst>
            </p:cNvPr>
            <p:cNvCxnSpPr>
              <a:stCxn id="54" idx="6"/>
              <a:endCxn id="63" idx="2"/>
            </p:cNvCxnSpPr>
            <p:nvPr/>
          </p:nvCxnSpPr>
          <p:spPr>
            <a:xfrm>
              <a:off x="5885394" y="3977944"/>
              <a:ext cx="643097" cy="129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D4B46A4-4666-41FA-893D-EB230E498862}"/>
                </a:ext>
              </a:extLst>
            </p:cNvPr>
            <p:cNvCxnSpPr>
              <a:stCxn id="54" idx="6"/>
              <a:endCxn id="64" idx="2"/>
            </p:cNvCxnSpPr>
            <p:nvPr/>
          </p:nvCxnSpPr>
          <p:spPr>
            <a:xfrm>
              <a:off x="5885394" y="3977944"/>
              <a:ext cx="643097" cy="181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D817A204-FA98-4FFE-8E12-535838876C53}"/>
                </a:ext>
              </a:extLst>
            </p:cNvPr>
            <p:cNvCxnSpPr>
              <a:cxnSpLocks/>
              <a:stCxn id="55" idx="6"/>
              <a:endCxn id="59" idx="2"/>
            </p:cNvCxnSpPr>
            <p:nvPr/>
          </p:nvCxnSpPr>
          <p:spPr>
            <a:xfrm flipV="1">
              <a:off x="5885394" y="3200257"/>
              <a:ext cx="643097" cy="129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C8E58B8-7ED6-41BD-B4E9-0E2220D0411D}"/>
                </a:ext>
              </a:extLst>
            </p:cNvPr>
            <p:cNvCxnSpPr>
              <a:stCxn id="55" idx="6"/>
              <a:endCxn id="60" idx="2"/>
            </p:cNvCxnSpPr>
            <p:nvPr/>
          </p:nvCxnSpPr>
          <p:spPr>
            <a:xfrm flipV="1">
              <a:off x="5885394" y="3718715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7A312CC-4AF2-4E67-8497-D4FF58C2EC0A}"/>
                </a:ext>
              </a:extLst>
            </p:cNvPr>
            <p:cNvCxnSpPr>
              <a:stCxn id="55" idx="6"/>
              <a:endCxn id="61" idx="2"/>
            </p:cNvCxnSpPr>
            <p:nvPr/>
          </p:nvCxnSpPr>
          <p:spPr>
            <a:xfrm flipV="1">
              <a:off x="5885394" y="4237173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7E22C3A8-E191-4DF7-A57B-8D26C6E16AD2}"/>
                </a:ext>
              </a:extLst>
            </p:cNvPr>
            <p:cNvCxnSpPr>
              <a:stCxn id="55" idx="6"/>
              <a:endCxn id="62" idx="2"/>
            </p:cNvCxnSpPr>
            <p:nvPr/>
          </p:nvCxnSpPr>
          <p:spPr>
            <a:xfrm>
              <a:off x="5885394" y="4496402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01B3E48A-F10A-434C-A4CE-3F777B229740}"/>
                </a:ext>
              </a:extLst>
            </p:cNvPr>
            <p:cNvCxnSpPr>
              <a:stCxn id="55" idx="6"/>
              <a:endCxn id="63" idx="2"/>
            </p:cNvCxnSpPr>
            <p:nvPr/>
          </p:nvCxnSpPr>
          <p:spPr>
            <a:xfrm>
              <a:off x="5885394" y="4496402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64996A3-16BF-4C38-951E-CD9727E2D534}"/>
                </a:ext>
              </a:extLst>
            </p:cNvPr>
            <p:cNvCxnSpPr>
              <a:stCxn id="55" idx="6"/>
              <a:endCxn id="64" idx="2"/>
            </p:cNvCxnSpPr>
            <p:nvPr/>
          </p:nvCxnSpPr>
          <p:spPr>
            <a:xfrm>
              <a:off x="5885394" y="4496402"/>
              <a:ext cx="643097" cy="1296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50AA6AE-94AA-49A0-89C7-E49148D62D03}"/>
                </a:ext>
              </a:extLst>
            </p:cNvPr>
            <p:cNvCxnSpPr>
              <a:stCxn id="56" idx="6"/>
              <a:endCxn id="59" idx="2"/>
            </p:cNvCxnSpPr>
            <p:nvPr/>
          </p:nvCxnSpPr>
          <p:spPr>
            <a:xfrm flipV="1">
              <a:off x="5885394" y="3200257"/>
              <a:ext cx="643097" cy="1814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214B483B-18BF-47EE-9996-9941B1C985B1}"/>
                </a:ext>
              </a:extLst>
            </p:cNvPr>
            <p:cNvCxnSpPr>
              <a:stCxn id="56" idx="6"/>
              <a:endCxn id="60" idx="2"/>
            </p:cNvCxnSpPr>
            <p:nvPr/>
          </p:nvCxnSpPr>
          <p:spPr>
            <a:xfrm flipV="1">
              <a:off x="5885394" y="3718715"/>
              <a:ext cx="643097" cy="129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C52B5A0-BEA5-494D-B57C-54370CE52FDE}"/>
                </a:ext>
              </a:extLst>
            </p:cNvPr>
            <p:cNvCxnSpPr>
              <a:stCxn id="56" idx="6"/>
              <a:endCxn id="61" idx="2"/>
            </p:cNvCxnSpPr>
            <p:nvPr/>
          </p:nvCxnSpPr>
          <p:spPr>
            <a:xfrm flipV="1">
              <a:off x="5885394" y="4237173"/>
              <a:ext cx="643097" cy="7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94C96899-B128-4059-A713-CB977203C134}"/>
                </a:ext>
              </a:extLst>
            </p:cNvPr>
            <p:cNvCxnSpPr>
              <a:stCxn id="56" idx="6"/>
              <a:endCxn id="62" idx="2"/>
            </p:cNvCxnSpPr>
            <p:nvPr/>
          </p:nvCxnSpPr>
          <p:spPr>
            <a:xfrm flipV="1">
              <a:off x="5885394" y="4755631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FDAC18A9-4B17-4DAC-B7EC-2043C2244D81}"/>
                </a:ext>
              </a:extLst>
            </p:cNvPr>
            <p:cNvCxnSpPr>
              <a:stCxn id="56" idx="6"/>
            </p:cNvCxnSpPr>
            <p:nvPr/>
          </p:nvCxnSpPr>
          <p:spPr>
            <a:xfrm>
              <a:off x="5885394" y="5014860"/>
              <a:ext cx="630822" cy="253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CBD7873-407C-4C4A-A7FE-6B4357883836}"/>
                </a:ext>
              </a:extLst>
            </p:cNvPr>
            <p:cNvCxnSpPr>
              <a:stCxn id="56" idx="6"/>
              <a:endCxn id="64" idx="2"/>
            </p:cNvCxnSpPr>
            <p:nvPr/>
          </p:nvCxnSpPr>
          <p:spPr>
            <a:xfrm>
              <a:off x="5885394" y="5014860"/>
              <a:ext cx="643097" cy="777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FF9F52A-3868-4C58-8502-E2627CAB3781}"/>
                </a:ext>
              </a:extLst>
            </p:cNvPr>
            <p:cNvCxnSpPr>
              <a:stCxn id="57" idx="6"/>
              <a:endCxn id="64" idx="2"/>
            </p:cNvCxnSpPr>
            <p:nvPr/>
          </p:nvCxnSpPr>
          <p:spPr>
            <a:xfrm>
              <a:off x="5885394" y="5533316"/>
              <a:ext cx="643097" cy="259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76360F2-BC6D-4FCD-8B90-E25204B1D38D}"/>
                </a:ext>
              </a:extLst>
            </p:cNvPr>
            <p:cNvCxnSpPr>
              <a:stCxn id="57" idx="6"/>
              <a:endCxn id="63" idx="2"/>
            </p:cNvCxnSpPr>
            <p:nvPr/>
          </p:nvCxnSpPr>
          <p:spPr>
            <a:xfrm flipV="1">
              <a:off x="5885394" y="5274089"/>
              <a:ext cx="643097" cy="259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AE7B89BB-A7D9-497B-A5E7-BF6E2F24DC7C}"/>
                </a:ext>
              </a:extLst>
            </p:cNvPr>
            <p:cNvCxnSpPr>
              <a:stCxn id="57" idx="6"/>
              <a:endCxn id="62" idx="2"/>
            </p:cNvCxnSpPr>
            <p:nvPr/>
          </p:nvCxnSpPr>
          <p:spPr>
            <a:xfrm flipV="1">
              <a:off x="5885394" y="4755631"/>
              <a:ext cx="643097" cy="777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505528DB-047D-438C-B720-0F69F7E8FE6E}"/>
                </a:ext>
              </a:extLst>
            </p:cNvPr>
            <p:cNvCxnSpPr>
              <a:stCxn id="57" idx="6"/>
              <a:endCxn id="61" idx="2"/>
            </p:cNvCxnSpPr>
            <p:nvPr/>
          </p:nvCxnSpPr>
          <p:spPr>
            <a:xfrm flipV="1">
              <a:off x="5885394" y="4237173"/>
              <a:ext cx="643097" cy="1296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6C2E9586-490B-41EB-BF5C-1F1D090C01BF}"/>
                </a:ext>
              </a:extLst>
            </p:cNvPr>
            <p:cNvCxnSpPr>
              <a:stCxn id="57" idx="6"/>
              <a:endCxn id="60" idx="2"/>
            </p:cNvCxnSpPr>
            <p:nvPr/>
          </p:nvCxnSpPr>
          <p:spPr>
            <a:xfrm flipV="1">
              <a:off x="5885394" y="3718715"/>
              <a:ext cx="643097" cy="181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9742C32-6195-4D02-BCA0-02D00F90A39E}"/>
                </a:ext>
              </a:extLst>
            </p:cNvPr>
            <p:cNvCxnSpPr>
              <a:stCxn id="57" idx="6"/>
              <a:endCxn id="59" idx="2"/>
            </p:cNvCxnSpPr>
            <p:nvPr/>
          </p:nvCxnSpPr>
          <p:spPr>
            <a:xfrm flipV="1">
              <a:off x="5885394" y="3200257"/>
              <a:ext cx="643097" cy="2333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8A758EF3-D704-4391-B20B-85B2DD6F2032}"/>
                </a:ext>
              </a:extLst>
            </p:cNvPr>
            <p:cNvCxnSpPr>
              <a:stCxn id="59" idx="6"/>
              <a:endCxn id="68" idx="2"/>
            </p:cNvCxnSpPr>
            <p:nvPr/>
          </p:nvCxnSpPr>
          <p:spPr>
            <a:xfrm>
              <a:off x="6816523" y="3200257"/>
              <a:ext cx="643099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333B3C4-0048-4C9C-9F91-933F0BC1D107}"/>
                </a:ext>
              </a:extLst>
            </p:cNvPr>
            <p:cNvCxnSpPr>
              <a:cxnSpLocks/>
              <a:stCxn id="60" idx="6"/>
              <a:endCxn id="68" idx="2"/>
            </p:cNvCxnSpPr>
            <p:nvPr/>
          </p:nvCxnSpPr>
          <p:spPr>
            <a:xfrm>
              <a:off x="6816523" y="3718715"/>
              <a:ext cx="643099" cy="777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09A5EF5-B88E-4B3B-ABAB-9AD229468D41}"/>
                </a:ext>
              </a:extLst>
            </p:cNvPr>
            <p:cNvCxnSpPr>
              <a:stCxn id="61" idx="6"/>
              <a:endCxn id="68" idx="2"/>
            </p:cNvCxnSpPr>
            <p:nvPr/>
          </p:nvCxnSpPr>
          <p:spPr>
            <a:xfrm>
              <a:off x="6816523" y="4237173"/>
              <a:ext cx="643099" cy="2592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63800D3-C82A-4B7E-819F-A085C0D09311}"/>
                </a:ext>
              </a:extLst>
            </p:cNvPr>
            <p:cNvCxnSpPr>
              <a:stCxn id="62" idx="6"/>
              <a:endCxn id="68" idx="2"/>
            </p:cNvCxnSpPr>
            <p:nvPr/>
          </p:nvCxnSpPr>
          <p:spPr>
            <a:xfrm flipV="1">
              <a:off x="6816523" y="4496401"/>
              <a:ext cx="643099" cy="259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5E123F6-2016-4234-80F5-E1912FA069EC}"/>
                </a:ext>
              </a:extLst>
            </p:cNvPr>
            <p:cNvCxnSpPr>
              <a:stCxn id="63" idx="6"/>
              <a:endCxn id="68" idx="2"/>
            </p:cNvCxnSpPr>
            <p:nvPr/>
          </p:nvCxnSpPr>
          <p:spPr>
            <a:xfrm flipV="1">
              <a:off x="6816523" y="4496401"/>
              <a:ext cx="643099" cy="777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E5F82C6F-435D-4A92-9097-ADF02F62E13E}"/>
                </a:ext>
              </a:extLst>
            </p:cNvPr>
            <p:cNvCxnSpPr>
              <a:stCxn id="64" idx="6"/>
              <a:endCxn id="68" idx="2"/>
            </p:cNvCxnSpPr>
            <p:nvPr/>
          </p:nvCxnSpPr>
          <p:spPr>
            <a:xfrm flipV="1">
              <a:off x="6816523" y="4496401"/>
              <a:ext cx="643099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>
              <a:extLst>
                <a:ext uri="{FF2B5EF4-FFF2-40B4-BE49-F238E27FC236}">
                  <a16:creationId xmlns:a16="http://schemas.microsoft.com/office/drawing/2014/main" id="{479C9B72-9068-4DFA-8830-B48F3F6B9E00}"/>
                </a:ext>
              </a:extLst>
            </p:cNvPr>
            <p:cNvCxnSpPr>
              <a:cxnSpLocks/>
            </p:cNvCxnSpPr>
            <p:nvPr/>
          </p:nvCxnSpPr>
          <p:spPr>
            <a:xfrm>
              <a:off x="7740352" y="4492605"/>
              <a:ext cx="720080" cy="7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3E77505-92A6-4635-B59B-346A058A644E}"/>
                </a:ext>
              </a:extLst>
            </p:cNvPr>
            <p:cNvGrpSpPr/>
            <p:nvPr/>
          </p:nvGrpSpPr>
          <p:grpSpPr>
            <a:xfrm>
              <a:off x="5597362" y="3315470"/>
              <a:ext cx="288032" cy="2361862"/>
              <a:chOff x="4788024" y="4027850"/>
              <a:chExt cx="288032" cy="236186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94C3CBE-8FED-48F8-B7E4-F74A481605DD}"/>
                  </a:ext>
                </a:extLst>
              </p:cNvPr>
              <p:cNvSpPr/>
              <p:nvPr/>
            </p:nvSpPr>
            <p:spPr>
              <a:xfrm>
                <a:off x="4788024" y="402785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A9FDA6D-D895-4B4D-8B2E-C47F3DDBB422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B0B3EC2-AE23-4A35-BF4E-6453189E359F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6CC191B-8741-4525-BB62-38146F2D3032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D0C3085-9667-4348-87B1-A011C84A7A74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7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C9C4EAC-23AD-428F-8551-E1DC24FF4101}"/>
                </a:ext>
              </a:extLst>
            </p:cNvPr>
            <p:cNvGrpSpPr/>
            <p:nvPr/>
          </p:nvGrpSpPr>
          <p:grpSpPr>
            <a:xfrm>
              <a:off x="6528491" y="3056241"/>
              <a:ext cx="288032" cy="2880320"/>
              <a:chOff x="4788024" y="3509392"/>
              <a:chExt cx="288032" cy="288032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C22CEAD-28F8-43A4-9997-0B2469094812}"/>
                  </a:ext>
                </a:extLst>
              </p:cNvPr>
              <p:cNvSpPr/>
              <p:nvPr/>
            </p:nvSpPr>
            <p:spPr>
              <a:xfrm>
                <a:off x="4788024" y="3509392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B5549E5-9A5E-458A-9391-152A9E8B7826}"/>
                  </a:ext>
                </a:extLst>
              </p:cNvPr>
              <p:cNvSpPr/>
              <p:nvPr/>
            </p:nvSpPr>
            <p:spPr>
              <a:xfrm>
                <a:off x="4788024" y="402785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B354591-FA0E-417B-A573-C3B56FF29FF3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F8EEB2B-E2C6-4AF8-8AAE-9537BBC24CFD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A656EF7-5E5F-486C-BF02-51335652CDBF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F0A24F2-5504-4B6D-9B86-5F262DCA869C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/>
                  <a:t>6</a:t>
                </a: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B5AF7BE-AA66-423E-98CD-0252B6E328D7}"/>
                </a:ext>
              </a:extLst>
            </p:cNvPr>
            <p:cNvSpPr/>
            <p:nvPr/>
          </p:nvSpPr>
          <p:spPr>
            <a:xfrm>
              <a:off x="7459622" y="4352385"/>
              <a:ext cx="288032" cy="28803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5</a:t>
              </a:r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56987343-36E0-4AE7-B522-7D080D88DBFB}"/>
                </a:ext>
              </a:extLst>
            </p:cNvPr>
            <p:cNvGrpSpPr/>
            <p:nvPr/>
          </p:nvGrpSpPr>
          <p:grpSpPr>
            <a:xfrm>
              <a:off x="5279596" y="5936561"/>
              <a:ext cx="171214" cy="714942"/>
              <a:chOff x="3858657" y="5936561"/>
              <a:chExt cx="171214" cy="714942"/>
            </a:xfrm>
          </p:grpSpPr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9487E9F0-7B1B-4689-9FC7-BCC5C2780919}"/>
                  </a:ext>
                </a:extLst>
              </p:cNvPr>
              <p:cNvSpPr/>
              <p:nvPr/>
            </p:nvSpPr>
            <p:spPr>
              <a:xfrm>
                <a:off x="3858657" y="5936561"/>
                <a:ext cx="171214" cy="1711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0D28DFF5-15C0-4479-9DBA-EB3267502C39}"/>
                  </a:ext>
                </a:extLst>
              </p:cNvPr>
              <p:cNvSpPr/>
              <p:nvPr/>
            </p:nvSpPr>
            <p:spPr>
              <a:xfrm>
                <a:off x="3858657" y="6208464"/>
                <a:ext cx="171214" cy="1711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CF6A5701-D3FB-45A3-B68D-BE5FCD3D57D8}"/>
                  </a:ext>
                </a:extLst>
              </p:cNvPr>
              <p:cNvSpPr/>
              <p:nvPr/>
            </p:nvSpPr>
            <p:spPr>
              <a:xfrm>
                <a:off x="3858657" y="6480366"/>
                <a:ext cx="171214" cy="1711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77532EAB-9097-4D60-8EFF-2EFF15BD365C}"/>
              </a:ext>
            </a:extLst>
          </p:cNvPr>
          <p:cNvGrpSpPr/>
          <p:nvPr/>
        </p:nvGrpSpPr>
        <p:grpSpPr>
          <a:xfrm>
            <a:off x="2802731" y="3056241"/>
            <a:ext cx="4943679" cy="2880320"/>
            <a:chOff x="2956375" y="3208641"/>
            <a:chExt cx="4943679" cy="2880320"/>
          </a:xfrm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8BCB5382-076F-4C19-9C8D-737CFF7FD98A}"/>
                </a:ext>
              </a:extLst>
            </p:cNvPr>
            <p:cNvGrpSpPr/>
            <p:nvPr/>
          </p:nvGrpSpPr>
          <p:grpSpPr>
            <a:xfrm>
              <a:off x="2956375" y="3208641"/>
              <a:ext cx="288032" cy="2880320"/>
              <a:chOff x="4788024" y="3509392"/>
              <a:chExt cx="288032" cy="2880320"/>
            </a:xfrm>
          </p:grpSpPr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0E54F694-3E13-439C-A185-522FC2CB6B7F}"/>
                  </a:ext>
                </a:extLst>
              </p:cNvPr>
              <p:cNvSpPr/>
              <p:nvPr/>
            </p:nvSpPr>
            <p:spPr>
              <a:xfrm>
                <a:off x="4788024" y="3509392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3A8E6CB4-7359-47EE-8637-2607A707C379}"/>
                  </a:ext>
                </a:extLst>
              </p:cNvPr>
              <p:cNvSpPr/>
              <p:nvPr/>
            </p:nvSpPr>
            <p:spPr>
              <a:xfrm>
                <a:off x="4788024" y="402785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3073C4E1-09E8-4F0A-B2AE-36156CCF7E4F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2A7BFC0E-3ACD-4A01-A8F1-3CF8E50310DC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244BCA61-9FFC-43ED-93F8-76835265F15E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431A4606-86F8-4D11-8843-543891520503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1C9945C8-67AD-40CF-A3BC-FD48D1AE2A53}"/>
                </a:ext>
              </a:extLst>
            </p:cNvPr>
            <p:cNvGrpSpPr/>
            <p:nvPr/>
          </p:nvGrpSpPr>
          <p:grpSpPr>
            <a:xfrm>
              <a:off x="3887504" y="3727099"/>
              <a:ext cx="288032" cy="1843404"/>
              <a:chOff x="4788024" y="4546308"/>
              <a:chExt cx="288032" cy="1843404"/>
            </a:xfrm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2B39FE17-96D1-4425-A5D7-AEF091CC47D0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0A3C1192-CE18-4E56-9675-3F562B5D0219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C6E32286-469B-4254-AF7D-A3707AF76799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8F1A413B-E429-402D-B3C7-FEEBD85D7B0B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1337C5A7-4172-44EF-8AF3-26997793477D}"/>
                </a:ext>
              </a:extLst>
            </p:cNvPr>
            <p:cNvGrpSpPr/>
            <p:nvPr/>
          </p:nvGrpSpPr>
          <p:grpSpPr>
            <a:xfrm>
              <a:off x="4818633" y="3208641"/>
              <a:ext cx="288032" cy="2880320"/>
              <a:chOff x="4788024" y="3509392"/>
              <a:chExt cx="288032" cy="2880320"/>
            </a:xfrm>
          </p:grpSpPr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22D1AFCE-8075-40C1-A5D4-AAE742B9468E}"/>
                  </a:ext>
                </a:extLst>
              </p:cNvPr>
              <p:cNvSpPr/>
              <p:nvPr/>
            </p:nvSpPr>
            <p:spPr>
              <a:xfrm>
                <a:off x="4788024" y="3509392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ABB8DE21-D3F4-48BC-8F15-0833E1176238}"/>
                  </a:ext>
                </a:extLst>
              </p:cNvPr>
              <p:cNvSpPr/>
              <p:nvPr/>
            </p:nvSpPr>
            <p:spPr>
              <a:xfrm>
                <a:off x="4788024" y="402785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512C6AA6-FC4F-47C4-8233-E6F4AA0F6CD3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ED6F39D1-F1C4-4520-A7A7-9169FA3B7EEF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3CA18841-09BB-4644-A1DA-33DCA51FB80D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9EAE1566-CF39-4FF9-A33B-41471C4C2678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52C2D699-E2D5-44D9-B409-C55EDBA4E0C2}"/>
                </a:ext>
              </a:extLst>
            </p:cNvPr>
            <p:cNvGrpSpPr/>
            <p:nvPr/>
          </p:nvGrpSpPr>
          <p:grpSpPr>
            <a:xfrm>
              <a:off x="5749762" y="3467870"/>
              <a:ext cx="288032" cy="2361862"/>
              <a:chOff x="4788024" y="4027850"/>
              <a:chExt cx="288032" cy="2361862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4C3DE70F-CF0F-4653-9A7F-B860821E2D75}"/>
                  </a:ext>
                </a:extLst>
              </p:cNvPr>
              <p:cNvSpPr/>
              <p:nvPr/>
            </p:nvSpPr>
            <p:spPr>
              <a:xfrm>
                <a:off x="4788024" y="402785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87599061-A87C-4F49-AD8C-6CC8760AD37B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9060642-C848-47E6-9EAA-1E1C2E3FF552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6D47D27A-40DA-49C7-8542-70861860D7AB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87308007-5089-45FB-9041-9942AEFF3DF0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413C108A-BF6E-4F52-8E37-DCA9C583C111}"/>
                </a:ext>
              </a:extLst>
            </p:cNvPr>
            <p:cNvGrpSpPr/>
            <p:nvPr/>
          </p:nvGrpSpPr>
          <p:grpSpPr>
            <a:xfrm>
              <a:off x="6680891" y="3208641"/>
              <a:ext cx="288032" cy="2880320"/>
              <a:chOff x="4788024" y="3509392"/>
              <a:chExt cx="288032" cy="2880320"/>
            </a:xfrm>
          </p:grpSpPr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FE852163-4C98-49EA-B577-953F917965FD}"/>
                  </a:ext>
                </a:extLst>
              </p:cNvPr>
              <p:cNvSpPr/>
              <p:nvPr/>
            </p:nvSpPr>
            <p:spPr>
              <a:xfrm>
                <a:off x="4788024" y="3509392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FC1336C3-BAAB-49BC-89AF-411C4B90B551}"/>
                  </a:ext>
                </a:extLst>
              </p:cNvPr>
              <p:cNvSpPr/>
              <p:nvPr/>
            </p:nvSpPr>
            <p:spPr>
              <a:xfrm>
                <a:off x="4788024" y="402785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434E7D4C-A126-407F-A470-9E911BCB71DC}"/>
                  </a:ext>
                </a:extLst>
              </p:cNvPr>
              <p:cNvSpPr/>
              <p:nvPr/>
            </p:nvSpPr>
            <p:spPr>
              <a:xfrm>
                <a:off x="4788024" y="4546308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D24562F4-C41D-4254-92DE-D7FC17AC7FE6}"/>
                  </a:ext>
                </a:extLst>
              </p:cNvPr>
              <p:cNvSpPr/>
              <p:nvPr/>
            </p:nvSpPr>
            <p:spPr>
              <a:xfrm>
                <a:off x="4788024" y="5064766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6980A57F-3100-48EF-8C8A-822E41B3D76F}"/>
                  </a:ext>
                </a:extLst>
              </p:cNvPr>
              <p:cNvSpPr/>
              <p:nvPr/>
            </p:nvSpPr>
            <p:spPr>
              <a:xfrm>
                <a:off x="4788024" y="5583224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B79DC81B-0722-4177-8DE9-27D8286CD5CC}"/>
                  </a:ext>
                </a:extLst>
              </p:cNvPr>
              <p:cNvSpPr/>
              <p:nvPr/>
            </p:nvSpPr>
            <p:spPr>
              <a:xfrm>
                <a:off x="4788024" y="6101680"/>
                <a:ext cx="288032" cy="28803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729B8333-E63E-4AE4-BF73-3A7F5F232889}"/>
                </a:ext>
              </a:extLst>
            </p:cNvPr>
            <p:cNvSpPr/>
            <p:nvPr/>
          </p:nvSpPr>
          <p:spPr>
            <a:xfrm>
              <a:off x="7612022" y="4504785"/>
              <a:ext cx="288032" cy="28803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809687" y="4038388"/>
            <a:ext cx="129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dirty="0">
                <a:solidFill>
                  <a:srgbClr val="FF0000"/>
                </a:solidFill>
              </a:rPr>
              <a:t>[1+] לאישה </a:t>
            </a:r>
          </a:p>
          <a:p>
            <a:pPr algn="r"/>
            <a:endParaRPr lang="he-IL" dirty="0">
              <a:solidFill>
                <a:srgbClr val="FF0000"/>
              </a:solidFill>
            </a:endParaRPr>
          </a:p>
          <a:p>
            <a:pPr algn="r"/>
            <a:r>
              <a:rPr lang="he-IL" dirty="0">
                <a:solidFill>
                  <a:srgbClr val="0000FF"/>
                </a:solidFill>
              </a:rPr>
              <a:t>[1-] לגבר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6925508" y="6046810"/>
            <a:ext cx="826281" cy="604693"/>
            <a:chOff x="5868144" y="2333446"/>
            <a:chExt cx="1848857" cy="1167562"/>
          </a:xfrm>
        </p:grpSpPr>
        <p:grpSp>
          <p:nvGrpSpPr>
            <p:cNvPr id="243" name="Group 242"/>
            <p:cNvGrpSpPr/>
            <p:nvPr/>
          </p:nvGrpSpPr>
          <p:grpSpPr>
            <a:xfrm>
              <a:off x="5868144" y="2333446"/>
              <a:ext cx="912753" cy="253162"/>
              <a:chOff x="5598569" y="2718971"/>
              <a:chExt cx="1919275" cy="506323"/>
            </a:xfrm>
          </p:grpSpPr>
          <p:pic>
            <p:nvPicPr>
              <p:cNvPr id="371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5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5" name="Group 244"/>
            <p:cNvGrpSpPr/>
            <p:nvPr/>
          </p:nvGrpSpPr>
          <p:grpSpPr>
            <a:xfrm>
              <a:off x="5868144" y="2485846"/>
              <a:ext cx="912753" cy="253162"/>
              <a:chOff x="5598569" y="2718971"/>
              <a:chExt cx="1919275" cy="506323"/>
            </a:xfrm>
          </p:grpSpPr>
          <p:pic>
            <p:nvPicPr>
              <p:cNvPr id="364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5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5868144" y="2638246"/>
              <a:ext cx="912753" cy="253162"/>
              <a:chOff x="5598569" y="2718971"/>
              <a:chExt cx="1919275" cy="506323"/>
            </a:xfrm>
          </p:grpSpPr>
          <p:pic>
            <p:nvPicPr>
              <p:cNvPr id="357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9" name="Group 248"/>
            <p:cNvGrpSpPr/>
            <p:nvPr/>
          </p:nvGrpSpPr>
          <p:grpSpPr>
            <a:xfrm>
              <a:off x="5868144" y="2790646"/>
              <a:ext cx="912753" cy="253162"/>
              <a:chOff x="5598569" y="2718971"/>
              <a:chExt cx="1919275" cy="506323"/>
            </a:xfrm>
          </p:grpSpPr>
          <p:pic>
            <p:nvPicPr>
              <p:cNvPr id="349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1" name="Group 250"/>
            <p:cNvGrpSpPr/>
            <p:nvPr/>
          </p:nvGrpSpPr>
          <p:grpSpPr>
            <a:xfrm>
              <a:off x="5868144" y="2943046"/>
              <a:ext cx="912753" cy="253162"/>
              <a:chOff x="5598569" y="2718971"/>
              <a:chExt cx="1919275" cy="506323"/>
            </a:xfrm>
          </p:grpSpPr>
          <p:pic>
            <p:nvPicPr>
              <p:cNvPr id="341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7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3" name="Group 252"/>
            <p:cNvGrpSpPr/>
            <p:nvPr/>
          </p:nvGrpSpPr>
          <p:grpSpPr>
            <a:xfrm>
              <a:off x="5868144" y="3095446"/>
              <a:ext cx="912753" cy="253162"/>
              <a:chOff x="5598569" y="2718971"/>
              <a:chExt cx="1919275" cy="506323"/>
            </a:xfrm>
          </p:grpSpPr>
          <p:pic>
            <p:nvPicPr>
              <p:cNvPr id="333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5" name="Group 254"/>
            <p:cNvGrpSpPr/>
            <p:nvPr/>
          </p:nvGrpSpPr>
          <p:grpSpPr>
            <a:xfrm>
              <a:off x="5868144" y="3247846"/>
              <a:ext cx="912753" cy="253162"/>
              <a:chOff x="5598569" y="2718971"/>
              <a:chExt cx="1919275" cy="506323"/>
            </a:xfrm>
          </p:grpSpPr>
          <p:pic>
            <p:nvPicPr>
              <p:cNvPr id="326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7" name="Group 256"/>
            <p:cNvGrpSpPr/>
            <p:nvPr/>
          </p:nvGrpSpPr>
          <p:grpSpPr>
            <a:xfrm>
              <a:off x="6804248" y="2333446"/>
              <a:ext cx="912753" cy="253162"/>
              <a:chOff x="5598569" y="2718971"/>
              <a:chExt cx="1919275" cy="506323"/>
            </a:xfrm>
          </p:grpSpPr>
          <p:pic>
            <p:nvPicPr>
              <p:cNvPr id="319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9" name="Group 258"/>
            <p:cNvGrpSpPr/>
            <p:nvPr/>
          </p:nvGrpSpPr>
          <p:grpSpPr>
            <a:xfrm>
              <a:off x="6804248" y="2485846"/>
              <a:ext cx="912753" cy="253162"/>
              <a:chOff x="5598569" y="2718971"/>
              <a:chExt cx="1919275" cy="506323"/>
            </a:xfrm>
          </p:grpSpPr>
          <p:pic>
            <p:nvPicPr>
              <p:cNvPr id="311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1" name="Group 260"/>
            <p:cNvGrpSpPr/>
            <p:nvPr/>
          </p:nvGrpSpPr>
          <p:grpSpPr>
            <a:xfrm>
              <a:off x="6804248" y="2638246"/>
              <a:ext cx="912753" cy="253162"/>
              <a:chOff x="5598569" y="2718971"/>
              <a:chExt cx="1919275" cy="506323"/>
            </a:xfrm>
          </p:grpSpPr>
          <p:pic>
            <p:nvPicPr>
              <p:cNvPr id="303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3" name="Group 262"/>
            <p:cNvGrpSpPr/>
            <p:nvPr/>
          </p:nvGrpSpPr>
          <p:grpSpPr>
            <a:xfrm>
              <a:off x="6804248" y="2790646"/>
              <a:ext cx="912753" cy="253162"/>
              <a:chOff x="5598569" y="2718971"/>
              <a:chExt cx="1919275" cy="506323"/>
            </a:xfrm>
          </p:grpSpPr>
          <p:pic>
            <p:nvPicPr>
              <p:cNvPr id="295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5" name="Group 264"/>
            <p:cNvGrpSpPr/>
            <p:nvPr/>
          </p:nvGrpSpPr>
          <p:grpSpPr>
            <a:xfrm>
              <a:off x="6804248" y="2943046"/>
              <a:ext cx="912753" cy="253162"/>
              <a:chOff x="5598569" y="2718971"/>
              <a:chExt cx="1919275" cy="506323"/>
            </a:xfrm>
          </p:grpSpPr>
          <p:pic>
            <p:nvPicPr>
              <p:cNvPr id="287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7" name="Group 266"/>
            <p:cNvGrpSpPr/>
            <p:nvPr/>
          </p:nvGrpSpPr>
          <p:grpSpPr>
            <a:xfrm>
              <a:off x="6804248" y="3095446"/>
              <a:ext cx="912753" cy="253162"/>
              <a:chOff x="5598569" y="2718971"/>
              <a:chExt cx="1919275" cy="506323"/>
            </a:xfrm>
          </p:grpSpPr>
          <p:pic>
            <p:nvPicPr>
              <p:cNvPr id="279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9" name="Group 268"/>
            <p:cNvGrpSpPr/>
            <p:nvPr/>
          </p:nvGrpSpPr>
          <p:grpSpPr>
            <a:xfrm>
              <a:off x="6804248" y="3247846"/>
              <a:ext cx="912753" cy="253162"/>
              <a:chOff x="5598569" y="2718971"/>
              <a:chExt cx="1919275" cy="506323"/>
            </a:xfrm>
          </p:grpSpPr>
          <p:pic>
            <p:nvPicPr>
              <p:cNvPr id="271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5" name="Group 414"/>
          <p:cNvGrpSpPr/>
          <p:nvPr/>
        </p:nvGrpSpPr>
        <p:grpSpPr>
          <a:xfrm>
            <a:off x="6092064" y="6048349"/>
            <a:ext cx="826281" cy="604693"/>
            <a:chOff x="5868144" y="2333446"/>
            <a:chExt cx="1848857" cy="1167562"/>
          </a:xfrm>
        </p:grpSpPr>
        <p:grpSp>
          <p:nvGrpSpPr>
            <p:cNvPr id="416" name="Group 415"/>
            <p:cNvGrpSpPr/>
            <p:nvPr/>
          </p:nvGrpSpPr>
          <p:grpSpPr>
            <a:xfrm>
              <a:off x="5868144" y="2333446"/>
              <a:ext cx="912753" cy="253162"/>
              <a:chOff x="5598569" y="2718971"/>
              <a:chExt cx="1919275" cy="506323"/>
            </a:xfrm>
          </p:grpSpPr>
          <p:pic>
            <p:nvPicPr>
              <p:cNvPr id="482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7" name="Group 416"/>
            <p:cNvGrpSpPr/>
            <p:nvPr/>
          </p:nvGrpSpPr>
          <p:grpSpPr>
            <a:xfrm>
              <a:off x="5868144" y="2485846"/>
              <a:ext cx="912753" cy="253162"/>
              <a:chOff x="5598569" y="2718971"/>
              <a:chExt cx="1919275" cy="506323"/>
            </a:xfrm>
          </p:grpSpPr>
          <p:pic>
            <p:nvPicPr>
              <p:cNvPr id="478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8" name="Group 417"/>
            <p:cNvGrpSpPr/>
            <p:nvPr/>
          </p:nvGrpSpPr>
          <p:grpSpPr>
            <a:xfrm>
              <a:off x="5868144" y="2638246"/>
              <a:ext cx="912753" cy="253162"/>
              <a:chOff x="5598569" y="2718971"/>
              <a:chExt cx="1919275" cy="506323"/>
            </a:xfrm>
          </p:grpSpPr>
          <p:pic>
            <p:nvPicPr>
              <p:cNvPr id="474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6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7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9" name="Group 418"/>
            <p:cNvGrpSpPr/>
            <p:nvPr/>
          </p:nvGrpSpPr>
          <p:grpSpPr>
            <a:xfrm>
              <a:off x="5868144" y="2790646"/>
              <a:ext cx="912753" cy="253162"/>
              <a:chOff x="5598569" y="2718971"/>
              <a:chExt cx="1919275" cy="506323"/>
            </a:xfrm>
          </p:grpSpPr>
          <p:pic>
            <p:nvPicPr>
              <p:cNvPr id="470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0" name="Group 419"/>
            <p:cNvGrpSpPr/>
            <p:nvPr/>
          </p:nvGrpSpPr>
          <p:grpSpPr>
            <a:xfrm>
              <a:off x="5868144" y="2943046"/>
              <a:ext cx="912753" cy="253162"/>
              <a:chOff x="5598569" y="2718971"/>
              <a:chExt cx="1919275" cy="506323"/>
            </a:xfrm>
          </p:grpSpPr>
          <p:pic>
            <p:nvPicPr>
              <p:cNvPr id="466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1" name="Group 420"/>
            <p:cNvGrpSpPr/>
            <p:nvPr/>
          </p:nvGrpSpPr>
          <p:grpSpPr>
            <a:xfrm>
              <a:off x="5868144" y="3095446"/>
              <a:ext cx="912753" cy="253162"/>
              <a:chOff x="5598569" y="2718971"/>
              <a:chExt cx="1919275" cy="506323"/>
            </a:xfrm>
          </p:grpSpPr>
          <p:pic>
            <p:nvPicPr>
              <p:cNvPr id="462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5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2" name="Group 421"/>
            <p:cNvGrpSpPr/>
            <p:nvPr/>
          </p:nvGrpSpPr>
          <p:grpSpPr>
            <a:xfrm>
              <a:off x="5868144" y="3247846"/>
              <a:ext cx="912753" cy="253162"/>
              <a:chOff x="5598569" y="2718971"/>
              <a:chExt cx="1919275" cy="506323"/>
            </a:xfrm>
          </p:grpSpPr>
          <p:pic>
            <p:nvPicPr>
              <p:cNvPr id="458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3" name="Group 422"/>
            <p:cNvGrpSpPr/>
            <p:nvPr/>
          </p:nvGrpSpPr>
          <p:grpSpPr>
            <a:xfrm>
              <a:off x="6804248" y="2333446"/>
              <a:ext cx="912753" cy="253162"/>
              <a:chOff x="5598569" y="2718971"/>
              <a:chExt cx="1919275" cy="506323"/>
            </a:xfrm>
          </p:grpSpPr>
          <p:pic>
            <p:nvPicPr>
              <p:cNvPr id="454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4" name="Group 423"/>
            <p:cNvGrpSpPr/>
            <p:nvPr/>
          </p:nvGrpSpPr>
          <p:grpSpPr>
            <a:xfrm>
              <a:off x="6804248" y="2485846"/>
              <a:ext cx="912753" cy="253162"/>
              <a:chOff x="5598569" y="2718971"/>
              <a:chExt cx="1919275" cy="506323"/>
            </a:xfrm>
          </p:grpSpPr>
          <p:pic>
            <p:nvPicPr>
              <p:cNvPr id="450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5" name="Group 424"/>
            <p:cNvGrpSpPr/>
            <p:nvPr/>
          </p:nvGrpSpPr>
          <p:grpSpPr>
            <a:xfrm>
              <a:off x="6804248" y="2638246"/>
              <a:ext cx="912753" cy="253162"/>
              <a:chOff x="5598569" y="2718971"/>
              <a:chExt cx="1919275" cy="506323"/>
            </a:xfrm>
          </p:grpSpPr>
          <p:pic>
            <p:nvPicPr>
              <p:cNvPr id="446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6" name="Group 425"/>
            <p:cNvGrpSpPr/>
            <p:nvPr/>
          </p:nvGrpSpPr>
          <p:grpSpPr>
            <a:xfrm>
              <a:off x="6804248" y="2790646"/>
              <a:ext cx="912753" cy="253162"/>
              <a:chOff x="5598569" y="2718971"/>
              <a:chExt cx="1919275" cy="506323"/>
            </a:xfrm>
          </p:grpSpPr>
          <p:pic>
            <p:nvPicPr>
              <p:cNvPr id="442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7" name="Group 426"/>
            <p:cNvGrpSpPr/>
            <p:nvPr/>
          </p:nvGrpSpPr>
          <p:grpSpPr>
            <a:xfrm>
              <a:off x="6804248" y="2943046"/>
              <a:ext cx="912753" cy="253162"/>
              <a:chOff x="5598569" y="2718971"/>
              <a:chExt cx="1919275" cy="506323"/>
            </a:xfrm>
          </p:grpSpPr>
          <p:pic>
            <p:nvPicPr>
              <p:cNvPr id="438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8" name="Group 427"/>
            <p:cNvGrpSpPr/>
            <p:nvPr/>
          </p:nvGrpSpPr>
          <p:grpSpPr>
            <a:xfrm>
              <a:off x="6804248" y="3095446"/>
              <a:ext cx="912753" cy="253162"/>
              <a:chOff x="5598569" y="2718971"/>
              <a:chExt cx="1919275" cy="506323"/>
            </a:xfrm>
          </p:grpSpPr>
          <p:pic>
            <p:nvPicPr>
              <p:cNvPr id="434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9" name="Group 428"/>
            <p:cNvGrpSpPr/>
            <p:nvPr/>
          </p:nvGrpSpPr>
          <p:grpSpPr>
            <a:xfrm>
              <a:off x="6804248" y="3247846"/>
              <a:ext cx="912753" cy="253162"/>
              <a:chOff x="5598569" y="2718971"/>
              <a:chExt cx="1919275" cy="506323"/>
            </a:xfrm>
          </p:grpSpPr>
          <p:pic>
            <p:nvPicPr>
              <p:cNvPr id="430" name="Picture 6" descr="Image result for potentiometer button">
                <a:extLst>
                  <a:ext uri="{FF2B5EF4-FFF2-40B4-BE49-F238E27FC236}">
                    <a16:creationId xmlns:a16="http://schemas.microsoft.com/office/drawing/2014/main" id="{47A088B3-AB84-4545-8BD6-75CA26316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1" r="12824"/>
              <a:stretch/>
            </p:blipFill>
            <p:spPr bwMode="auto">
              <a:xfrm>
                <a:off x="5598569" y="2718971"/>
                <a:ext cx="40710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6" descr="Image result for potentiometer button">
                <a:extLst>
                  <a:ext uri="{FF2B5EF4-FFF2-40B4-BE49-F238E27FC236}">
                    <a16:creationId xmlns:a16="http://schemas.microsoft.com/office/drawing/2014/main" id="{EA55E6A7-73E8-4928-9030-66C8186DE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15" r="9880"/>
              <a:stretch/>
            </p:blipFill>
            <p:spPr bwMode="auto">
              <a:xfrm>
                <a:off x="6104216" y="2718971"/>
                <a:ext cx="407106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6" descr="Image result for potentiometer button">
                <a:extLst>
                  <a:ext uri="{FF2B5EF4-FFF2-40B4-BE49-F238E27FC236}">
                    <a16:creationId xmlns:a16="http://schemas.microsoft.com/office/drawing/2014/main" id="{4A18E339-AD2C-4FA4-A3B5-E26F6C2E4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r="12959"/>
              <a:stretch/>
            </p:blipFill>
            <p:spPr bwMode="auto">
              <a:xfrm>
                <a:off x="6581740" y="2718971"/>
                <a:ext cx="404737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6" descr="Image result for potentiometer button">
                <a:extLst>
                  <a:ext uri="{FF2B5EF4-FFF2-40B4-BE49-F238E27FC236}">
                    <a16:creationId xmlns:a16="http://schemas.microsoft.com/office/drawing/2014/main" id="{3C204245-6A4F-4246-B113-79F31AD5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EDF1FD"/>
                  </a:clrFrom>
                  <a:clrTo>
                    <a:srgbClr val="EDF1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4" r="4934"/>
              <a:stretch/>
            </p:blipFill>
            <p:spPr bwMode="auto">
              <a:xfrm>
                <a:off x="7077134" y="2718971"/>
                <a:ext cx="440710" cy="50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772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he-IL" sz="7200" dirty="0">
                <a:cs typeface="+mn-cs"/>
              </a:rPr>
              <a:t>על מה מדובר ?</a:t>
            </a:r>
            <a:endParaRPr lang="en-US" sz="72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he-IL" sz="3600" dirty="0"/>
              <a:t>זו אחת המהפכות הטכנולוגיות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e-IL" sz="3600" dirty="0"/>
              <a:t>החשובות ביותר בעת האחרונה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e-IL" sz="3600" dirty="0"/>
              <a:t>והיא צפויה להשפיע על כולנו ובמגוון אופנים</a:t>
            </a:r>
          </a:p>
          <a:p>
            <a:pPr marL="0" indent="0" algn="ctr" rtl="1">
              <a:buNone/>
            </a:pPr>
            <a:endParaRPr lang="he-IL" sz="1600" dirty="0"/>
          </a:p>
          <a:p>
            <a:pPr marL="0" indent="0" algn="ctr" rtl="1">
              <a:buNone/>
            </a:pPr>
            <a:r>
              <a:rPr lang="he-IL" sz="3600" dirty="0"/>
              <a:t>אז מה זה "למידה עמוקה" ? </a:t>
            </a:r>
          </a:p>
          <a:p>
            <a:pPr marL="0" indent="0" algn="ctr" rtl="1">
              <a:buNone/>
            </a:pPr>
            <a:endParaRPr lang="he-IL" sz="1600" dirty="0"/>
          </a:p>
          <a:p>
            <a:pPr marL="0" indent="0" algn="ctr" rtl="1">
              <a:buNone/>
            </a:pPr>
            <a:r>
              <a:rPr lang="he-IL" sz="3600" dirty="0"/>
              <a:t>נתחיל ע"י הצגת כמה דוגמאות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e-IL" sz="3600" dirty="0"/>
              <a:t>לחדירה של תחום זה והשפעתו</a:t>
            </a:r>
            <a:endParaRPr lang="en-US" sz="3600" dirty="0"/>
          </a:p>
          <a:p>
            <a:pPr marL="0" indent="0" algn="ctr" rtl="1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10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למידת מכונה ב-2 דקות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669979"/>
          </a:xfrm>
        </p:spPr>
        <p:txBody>
          <a:bodyPr>
            <a:noAutofit/>
          </a:bodyPr>
          <a:lstStyle/>
          <a:p>
            <a:pPr marL="1074738" indent="-1074738">
              <a:buNone/>
            </a:pPr>
            <a:r>
              <a:rPr lang="he-IL" sz="2800" dirty="0">
                <a:solidFill>
                  <a:srgbClr val="FFC000"/>
                </a:solidFill>
              </a:rPr>
              <a:t>אימון:</a:t>
            </a:r>
            <a:r>
              <a:rPr lang="he-IL" sz="2800" dirty="0"/>
              <a:t> 	נאסוף תמונות פנים רבות של גברים ונשים (עם סיווגם) </a:t>
            </a:r>
            <a:r>
              <a:rPr lang="he-IL" sz="2800" b="1" dirty="0"/>
              <a:t>ו-"נכוונן את פרמטרי הרשת"</a:t>
            </a:r>
            <a:r>
              <a:rPr lang="he-IL" sz="2800" dirty="0"/>
              <a:t> כך שיזוהו נכון</a:t>
            </a:r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4400" dirty="0"/>
          </a:p>
          <a:p>
            <a:pPr marL="1074738" indent="-1074738">
              <a:buNone/>
            </a:pPr>
            <a:r>
              <a:rPr lang="he-IL" sz="2800" dirty="0">
                <a:solidFill>
                  <a:srgbClr val="FFC000"/>
                </a:solidFill>
              </a:rPr>
              <a:t>בדיקה:</a:t>
            </a:r>
            <a:r>
              <a:rPr lang="he-IL" sz="2800" dirty="0"/>
              <a:t> 	כשהאימון הסתיים, נוכל להזין תמונות חדשות לרשת והיא תנפיק ניבוי של המצולם – גבר או אשה. אם הדיוק על תמונות אלה גבוה נאמר כי יש "יכולת הכללה טובה"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1"/>
            <a:ext cx="5112568" cy="27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83968" y="3501008"/>
            <a:ext cx="2952328" cy="1021228"/>
            <a:chOff x="3254519" y="2780928"/>
            <a:chExt cx="4865894" cy="2029340"/>
          </a:xfrm>
        </p:grpSpPr>
        <p:sp>
          <p:nvSpPr>
            <p:cNvPr id="5" name="Rectangle 4"/>
            <p:cNvSpPr/>
            <p:nvPr/>
          </p:nvSpPr>
          <p:spPr>
            <a:xfrm>
              <a:off x="3254519" y="3517799"/>
              <a:ext cx="830762" cy="1123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 flipV="1">
              <a:off x="3254519" y="2780930"/>
              <a:ext cx="2973665" cy="7154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4085281" y="2780930"/>
              <a:ext cx="4035132" cy="7368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3254519" y="4641113"/>
              <a:ext cx="2973665" cy="1691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4085281" y="4641113"/>
              <a:ext cx="4035132" cy="1691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2" t="35419" r="36228" b="45253"/>
            <a:stretch/>
          </p:blipFill>
          <p:spPr bwMode="auto">
            <a:xfrm>
              <a:off x="6228184" y="2780928"/>
              <a:ext cx="1892229" cy="20293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05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חזרה אל שנות השמונים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dirty="0"/>
              <a:t>בשנות השמונים כל זה היה ידוע, ולימוד באופן זה רשתות נוירונים למגוון בעיות סיווג. הבעיות שבהן נתקלו כללו </a:t>
            </a:r>
          </a:p>
          <a:p>
            <a:pPr lvl="3"/>
            <a:r>
              <a:rPr lang="he-IL" sz="2800" dirty="0"/>
              <a:t> ביצועים בינוניים</a:t>
            </a:r>
          </a:p>
          <a:p>
            <a:pPr lvl="3"/>
            <a:r>
              <a:rPr lang="he-IL" sz="2800" dirty="0"/>
              <a:t> תחרות קשה מצד שיטות למידה אחרות (</a:t>
            </a:r>
            <a:r>
              <a:rPr lang="en-US" sz="2800" dirty="0"/>
              <a:t>SVM</a:t>
            </a:r>
            <a:r>
              <a:rPr lang="he-IL" sz="2800" dirty="0"/>
              <a:t>)</a:t>
            </a:r>
          </a:p>
          <a:p>
            <a:pPr lvl="3"/>
            <a:r>
              <a:rPr lang="he-IL" sz="2800" dirty="0"/>
              <a:t> חוסר "אלגנטיות" מתמטית</a:t>
            </a:r>
          </a:p>
          <a:p>
            <a:pPr lvl="3"/>
            <a:r>
              <a:rPr lang="he-IL" sz="2800" dirty="0"/>
              <a:t> צריכת חישובים גדולה מידי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he-IL" sz="3600" dirty="0"/>
              <a:t>ושוב נכנס התחום לתרדמה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e-IL" sz="3600" dirty="0"/>
              <a:t>ואף סבל מרתיעה אגרסיבית</a:t>
            </a:r>
          </a:p>
        </p:txBody>
      </p:sp>
    </p:spTree>
    <p:extLst>
      <p:ext uri="{BB962C8B-B14F-4D97-AF65-F5344CB8AC3E}">
        <p14:creationId xmlns:p14="http://schemas.microsoft.com/office/powerpoint/2010/main" val="1960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נעבור לשנות האלפיים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317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3600" dirty="0"/>
              <a:t>הנושא חזר לשולחן בשל כמה חוקרים עקשניים</a:t>
            </a:r>
          </a:p>
          <a:p>
            <a:pPr marL="0" indent="0" algn="ctr">
              <a:buNone/>
            </a:pPr>
            <a:endParaRPr lang="he-IL" sz="3600" dirty="0"/>
          </a:p>
          <a:p>
            <a:pPr marL="0" indent="0" algn="ctr">
              <a:buNone/>
            </a:pPr>
            <a:endParaRPr lang="he-IL" sz="3600" dirty="0"/>
          </a:p>
          <a:p>
            <a:pPr marL="0" indent="0" algn="ctr">
              <a:buNone/>
            </a:pPr>
            <a:endParaRPr lang="he-IL" sz="3600" dirty="0"/>
          </a:p>
          <a:p>
            <a:pPr marL="0" indent="0" algn="ctr">
              <a:buNone/>
            </a:pPr>
            <a:endParaRPr lang="he-IL" sz="3600" dirty="0"/>
          </a:p>
          <a:p>
            <a:pPr marL="0" indent="0" algn="ctr">
              <a:buNone/>
            </a:pPr>
            <a:endParaRPr lang="he-IL" sz="3600" dirty="0"/>
          </a:p>
          <a:p>
            <a:pPr marL="0" indent="0" algn="ctr">
              <a:buNone/>
            </a:pPr>
            <a:r>
              <a:rPr lang="he-IL" sz="3600" dirty="0"/>
              <a:t> אלא שהפעם הניסויים הובילו לתוצאות מעולות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e-IL" sz="4800" dirty="0"/>
              <a:t>למה? מה השתנה?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022E6-85AE-4DD8-AE45-EC4BC2C9C2D8}"/>
              </a:ext>
            </a:extLst>
          </p:cNvPr>
          <p:cNvSpPr txBox="1"/>
          <p:nvPr/>
        </p:nvSpPr>
        <p:spPr>
          <a:xfrm>
            <a:off x="1524622" y="4695527"/>
            <a:ext cx="686380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Yan </a:t>
            </a:r>
            <a:r>
              <a:rPr lang="en-GB" sz="2400" dirty="0" err="1">
                <a:solidFill>
                  <a:schemeClr val="bg1"/>
                </a:solidFill>
              </a:rPr>
              <a:t>LeCun</a:t>
            </a:r>
            <a:r>
              <a:rPr lang="en-GB" sz="2400" dirty="0">
                <a:solidFill>
                  <a:schemeClr val="bg1"/>
                </a:solidFill>
              </a:rPr>
              <a:t>           </a:t>
            </a:r>
            <a:r>
              <a:rPr lang="en-GB" sz="2400" dirty="0" err="1">
                <a:solidFill>
                  <a:schemeClr val="bg1"/>
                </a:solidFill>
              </a:rPr>
              <a:t>Geoffery</a:t>
            </a:r>
            <a:r>
              <a:rPr lang="en-GB" sz="2400" dirty="0">
                <a:solidFill>
                  <a:schemeClr val="bg1"/>
                </a:solidFill>
              </a:rPr>
              <a:t> Hinton         </a:t>
            </a:r>
            <a:r>
              <a:rPr lang="en-GB" sz="2400" dirty="0" err="1">
                <a:solidFill>
                  <a:schemeClr val="bg1"/>
                </a:solidFill>
              </a:rPr>
              <a:t>Yoshua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Bengio</a:t>
            </a: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15EB3D82-4F9C-4518-A324-B4A4B77B1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1" y="2262774"/>
            <a:ext cx="2206699" cy="24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15D28BA4-788F-4F0A-9A7D-5F6D19C2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02" y="2262774"/>
            <a:ext cx="2206699" cy="24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amy and yoshua bengio are they twins">
            <a:extLst>
              <a:ext uri="{FF2B5EF4-FFF2-40B4-BE49-F238E27FC236}">
                <a16:creationId xmlns:a16="http://schemas.microsoft.com/office/drawing/2014/main" id="{DF75CBD7-5534-41FE-953F-E1AFA6E4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75" y="2280317"/>
            <a:ext cx="1731233" cy="24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אז מה השתנה ?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002223"/>
            <a:ext cx="8496944" cy="3085803"/>
          </a:xfrm>
        </p:spPr>
        <p:txBody>
          <a:bodyPr>
            <a:noAutofit/>
          </a:bodyPr>
          <a:lstStyle/>
          <a:p>
            <a:pPr marL="446088" lvl="0" indent="-446088">
              <a:buNone/>
            </a:pPr>
            <a:r>
              <a:rPr lang="he-IL" sz="2800" dirty="0"/>
              <a:t>1. 	</a:t>
            </a:r>
            <a:r>
              <a:rPr lang="he-IL" sz="2800" dirty="0">
                <a:solidFill>
                  <a:srgbClr val="FFC000"/>
                </a:solidFill>
              </a:rPr>
              <a:t>כמות המידע</a:t>
            </a:r>
            <a:r>
              <a:rPr lang="he-IL" sz="2800" dirty="0"/>
              <a:t> </a:t>
            </a:r>
            <a:r>
              <a:rPr lang="he-IL" sz="2800" dirty="0">
                <a:solidFill>
                  <a:srgbClr val="FFC000"/>
                </a:solidFill>
              </a:rPr>
              <a:t>גדלה פלאים</a:t>
            </a:r>
            <a:r>
              <a:rPr lang="he-IL" sz="2800" dirty="0"/>
              <a:t>, בשל האינטרנט, המצלמות הדיגיטליות, ובעיקר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בשל יכולת האגירה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המשתפרת </a:t>
            </a:r>
            <a:r>
              <a:rPr lang="en-US" sz="2800" dirty="0"/>
              <a:t/>
            </a:r>
            <a:br>
              <a:rPr lang="en-US" sz="2800" dirty="0"/>
            </a:br>
            <a:endParaRPr lang="he-IL" sz="100" dirty="0"/>
          </a:p>
          <a:p>
            <a:pPr marL="446088" lvl="0" indent="-446088">
              <a:buNone/>
            </a:pPr>
            <a:r>
              <a:rPr lang="he-IL" sz="2800" dirty="0"/>
              <a:t>	</a:t>
            </a:r>
            <a:r>
              <a:rPr lang="he-IL" sz="2000" dirty="0"/>
              <a:t>בשנות ה-80 זיכרון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מחשב נמדד ב-</a:t>
            </a:r>
            <a:r>
              <a:rPr lang="en-US" sz="2000" dirty="0"/>
              <a:t>kB</a:t>
            </a:r>
            <a:r>
              <a:rPr lang="he-IL" sz="20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ואילו בשנות ה-2000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זה הומר ב-</a:t>
            </a:r>
            <a:r>
              <a:rPr lang="en-US" sz="2000" dirty="0"/>
              <a:t>GB</a:t>
            </a:r>
            <a:r>
              <a:rPr lang="he-IL" sz="20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(פי מיליון)</a:t>
            </a:r>
          </a:p>
          <a:p>
            <a:pPr marL="0" indent="0" algn="ctr">
              <a:buNone/>
            </a:pPr>
            <a:endParaRPr lang="he-IL" sz="2800" dirty="0">
              <a:solidFill>
                <a:srgbClr val="FFC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512" y="3789040"/>
            <a:ext cx="4896544" cy="2863586"/>
            <a:chOff x="-2749996" y="1556792"/>
            <a:chExt cx="5715000" cy="3409951"/>
          </a:xfrm>
        </p:grpSpPr>
        <p:pic>
          <p:nvPicPr>
            <p:cNvPr id="1026" name="Picture 2" descr="Graph of anticipated growth of global data, broken out by sour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49996" y="1556792"/>
              <a:ext cx="5715000" cy="340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-2268760" y="2060848"/>
              <a:ext cx="110094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Terabytes</a:t>
              </a:r>
              <a:endParaRPr lang="he-IL" b="1" dirty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1318344" y="1506128"/>
            <a:ext cx="6507312" cy="80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4000" dirty="0"/>
              <a:t>קרו שני דברים דרמטיים שאינם קשורים בהכרח ללמידה עמוקה: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4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אז מה השתנה ?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620" y="2420888"/>
            <a:ext cx="3595836" cy="3085803"/>
          </a:xfrm>
        </p:spPr>
        <p:txBody>
          <a:bodyPr>
            <a:noAutofit/>
          </a:bodyPr>
          <a:lstStyle/>
          <a:p>
            <a:pPr marL="514350" indent="-514350">
              <a:buAutoNum type="arabicPeriod" startAt="2"/>
            </a:pPr>
            <a:r>
              <a:rPr lang="he-IL" sz="2800" dirty="0">
                <a:solidFill>
                  <a:srgbClr val="FFC000"/>
                </a:solidFill>
              </a:rPr>
              <a:t>מחשבים השתפרו </a:t>
            </a:r>
            <a:r>
              <a:rPr lang="he-IL" sz="2800" dirty="0"/>
              <a:t>מאוד ביכולות החישוב שלהם</a:t>
            </a:r>
          </a:p>
          <a:p>
            <a:pPr marL="533400" indent="0">
              <a:buNone/>
            </a:pPr>
            <a:endParaRPr lang="he-IL" sz="600" dirty="0"/>
          </a:p>
          <a:p>
            <a:pPr marL="533400" indent="0">
              <a:buNone/>
            </a:pPr>
            <a:r>
              <a:rPr lang="he-IL" sz="2000" dirty="0"/>
              <a:t>מחשב קונוונציונלי בשנת 2000 היה נחשב כמחשב-על בשנות ה-80!</a:t>
            </a:r>
          </a:p>
          <a:p>
            <a:pPr marL="533400" indent="0">
              <a:buNone/>
            </a:pPr>
            <a:endParaRPr lang="he-IL" sz="400" dirty="0"/>
          </a:p>
          <a:p>
            <a:pPr marL="533400" indent="0">
              <a:buNone/>
            </a:pPr>
            <a:r>
              <a:rPr lang="he-IL" sz="2000" dirty="0"/>
              <a:t>תכנית מחשב שדרשה זמן ריצה של שנה שלמה יכולה להתבצע כיום בחצי דקה !!!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18344" y="1506128"/>
            <a:ext cx="6507312" cy="80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4000" dirty="0"/>
              <a:t>קרו שני דברים דרמטיים:</a:t>
            </a:r>
            <a:endParaRPr lang="en-US" sz="2800" dirty="0"/>
          </a:p>
        </p:txBody>
      </p:sp>
      <p:pic>
        <p:nvPicPr>
          <p:cNvPr id="2050" name="Picture 2" descr="Power/cost of 150 computers from 1900 to 1997, rising 1000x every 20, now 10, y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1366"/>
            <a:ext cx="4829100" cy="38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593451-EE73-4B91-B6A1-B81A57DE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86" y="3573016"/>
            <a:ext cx="6327758" cy="1984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מה קרה בשנות האלפיים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556792"/>
            <a:ext cx="9108504" cy="46699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dirty="0"/>
              <a:t>וכך, כשחזרו ואימנו רשתות לפי אותם עקרונות אבל</a:t>
            </a:r>
          </a:p>
          <a:p>
            <a:pPr marL="0" indent="0">
              <a:buNone/>
            </a:pPr>
            <a:endParaRPr lang="he-IL" sz="500" dirty="0"/>
          </a:p>
          <a:p>
            <a:pPr marL="806450" lvl="1" indent="-406400">
              <a:buAutoNum type="arabicPeriod"/>
            </a:pPr>
            <a:r>
              <a:rPr lang="he-IL" sz="2400" dirty="0"/>
              <a:t>עם כמות מידע לאימון גדולה פי אלפים</a:t>
            </a:r>
          </a:p>
          <a:p>
            <a:pPr marL="806450" lvl="1" indent="-406400">
              <a:buAutoNum type="arabicPeriod"/>
            </a:pPr>
            <a:r>
              <a:rPr lang="he-IL" sz="2400" dirty="0"/>
              <a:t>עם שימוש במחשבים חזקים המהירים פי אלפים ויותר מקודמיהם, ו-</a:t>
            </a:r>
          </a:p>
          <a:p>
            <a:pPr marL="806450" lvl="1" indent="-406400">
              <a:buFont typeface="Arial" panose="020B0604020202020204" pitchFamily="34" charset="0"/>
              <a:buAutoNum type="arabicPeriod"/>
            </a:pPr>
            <a:r>
              <a:rPr lang="he-IL" sz="2400" dirty="0"/>
              <a:t>תוך שימוש ברשתות עם הרבה שכבות (ולכן השם </a:t>
            </a:r>
            <a:r>
              <a:rPr lang="he-IL" sz="2400" dirty="0">
                <a:solidFill>
                  <a:srgbClr val="FFC000"/>
                </a:solidFill>
              </a:rPr>
              <a:t>"למידה עמוקה"</a:t>
            </a:r>
            <a:r>
              <a:rPr lang="he-IL" sz="2400" dirty="0"/>
              <a:t>) </a:t>
            </a:r>
            <a:endParaRPr lang="en-US" sz="2400" dirty="0"/>
          </a:p>
          <a:p>
            <a:pPr marL="0" indent="0">
              <a:buNone/>
            </a:pPr>
            <a:endParaRPr lang="he-IL" sz="36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 algn="ctr">
              <a:buNone/>
            </a:pPr>
            <a:r>
              <a:rPr lang="he-IL" dirty="0">
                <a:solidFill>
                  <a:srgbClr val="FFC000"/>
                </a:solidFill>
              </a:rPr>
              <a:t>הרשתות הלומדות הגיעו לרמת ביצוע 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he-IL" dirty="0">
                <a:solidFill>
                  <a:srgbClr val="FFC000"/>
                </a:solidFill>
              </a:rPr>
              <a:t>מעולה וחסרת תחרות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מה קרה בשנות האלפיים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3600" dirty="0"/>
              <a:t>אנקדוטה: חישוב מקבילי וחברת </a:t>
            </a:r>
            <a:r>
              <a:rPr lang="en-US" sz="3600" dirty="0"/>
              <a:t>NVIDIA</a:t>
            </a:r>
          </a:p>
        </p:txBody>
      </p:sp>
      <p:pic>
        <p:nvPicPr>
          <p:cNvPr id="9222" name="Picture 6" descr="Image result for NVIDIA">
            <a:extLst>
              <a:ext uri="{FF2B5EF4-FFF2-40B4-BE49-F238E27FC236}">
                <a16:creationId xmlns:a16="http://schemas.microsoft.com/office/drawing/2014/main" id="{B5C2F51E-E85D-497D-B400-2D9211AB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375753"/>
            <a:ext cx="5580112" cy="31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46482-0919-47F9-98FA-ADD2D8FFF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529824"/>
            <a:ext cx="6074176" cy="2173364"/>
          </a:xfrm>
          <a:prstGeom prst="rect">
            <a:avLst/>
          </a:prstGeom>
        </p:spPr>
      </p:pic>
      <p:pic>
        <p:nvPicPr>
          <p:cNvPr id="9224" name="Picture 8" descr="Image result for nvidia products">
            <a:extLst>
              <a:ext uri="{FF2B5EF4-FFF2-40B4-BE49-F238E27FC236}">
                <a16:creationId xmlns:a16="http://schemas.microsoft.com/office/drawing/2014/main" id="{3F4C183D-8D83-4A01-B0CA-A63659B3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18" y="2740215"/>
            <a:ext cx="4958428" cy="27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NVIDIA">
            <a:extLst>
              <a:ext uri="{FF2B5EF4-FFF2-40B4-BE49-F238E27FC236}">
                <a16:creationId xmlns:a16="http://schemas.microsoft.com/office/drawing/2014/main" id="{94EB0F68-4ED6-44B5-93B5-D7D2AD47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92" y="2492896"/>
            <a:ext cx="3039999" cy="5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826D3-4BC0-4EC1-BEDC-BCE5F3F85931}"/>
              </a:ext>
            </a:extLst>
          </p:cNvPr>
          <p:cNvSpPr txBox="1"/>
          <p:nvPr/>
        </p:nvSpPr>
        <p:spPr>
          <a:xfrm>
            <a:off x="3903978" y="5565656"/>
            <a:ext cx="42418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גידול פי 100 בשווי החברה מ- 2000 ל- 2019</a:t>
            </a:r>
          </a:p>
        </p:txBody>
      </p:sp>
      <p:sp>
        <p:nvSpPr>
          <p:cNvPr id="6" name="TextBox 5"/>
          <p:cNvSpPr txBox="1"/>
          <p:nvPr/>
        </p:nvSpPr>
        <p:spPr>
          <a:xfrm rot="19404513">
            <a:off x="782094" y="2773112"/>
            <a:ext cx="119455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GPU</a:t>
            </a:r>
            <a:endParaRPr lang="he-IL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מה המצב כיום ?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000" dirty="0">
                <a:solidFill>
                  <a:srgbClr val="FFC000"/>
                </a:solidFill>
              </a:rPr>
              <a:t>התעשייה חוגגת! </a:t>
            </a:r>
          </a:p>
          <a:p>
            <a:pPr marL="0" indent="0" algn="ctr">
              <a:buNone/>
            </a:pPr>
            <a:r>
              <a:rPr lang="he-IL" sz="2800" dirty="0"/>
              <a:t>שפע של בעיות שנדמו כלא פתירות זוכות לטיפול יעיל וקל ואף מראות הצלחה כבירה. זה נוגע במגוון תחומים שכבר הזכרנו</a:t>
            </a:r>
          </a:p>
          <a:p>
            <a:pPr marL="0" indent="0" algn="ctr">
              <a:buNone/>
            </a:pPr>
            <a:endParaRPr lang="he-IL" sz="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/>
              <a:t>אנקדוטה:</a:t>
            </a:r>
          </a:p>
          <a:p>
            <a:r>
              <a:rPr lang="en-US" sz="2000" dirty="0"/>
              <a:t>G</a:t>
            </a:r>
            <a:r>
              <a:rPr lang="en-GB" sz="2000" dirty="0" err="1"/>
              <a:t>oogle</a:t>
            </a:r>
            <a:r>
              <a:rPr lang="en-GB" sz="2000" dirty="0"/>
              <a:t> Research </a:t>
            </a:r>
            <a:r>
              <a:rPr lang="en-GB" sz="2000" dirty="0">
                <a:sym typeface="Symbol" panose="05050102010706020507" pitchFamily="18" charset="2"/>
              </a:rPr>
              <a:t> Google AI</a:t>
            </a:r>
          </a:p>
          <a:p>
            <a:r>
              <a:rPr lang="he-IL" sz="2000" dirty="0">
                <a:sym typeface="Symbol" panose="05050102010706020507" pitchFamily="18" charset="2"/>
              </a:rPr>
              <a:t>פיתוח תוכנת ה- </a:t>
            </a:r>
            <a:r>
              <a:rPr lang="en-GB" sz="2000" dirty="0" err="1">
                <a:sym typeface="Symbol" panose="05050102010706020507" pitchFamily="18" charset="2"/>
              </a:rPr>
              <a:t>TensorFlow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endParaRPr lang="en-US" sz="2000" dirty="0">
              <a:sym typeface="Symbol" panose="05050102010706020507" pitchFamily="18" charset="2"/>
            </a:endParaRPr>
          </a:p>
          <a:p>
            <a:r>
              <a:rPr lang="he-IL" sz="2000" dirty="0">
                <a:sym typeface="Symbol" panose="05050102010706020507" pitchFamily="18" charset="2"/>
              </a:rPr>
              <a:t>פיתוח חומרת ה-</a:t>
            </a:r>
            <a:r>
              <a:rPr lang="en-US" sz="2000" dirty="0" err="1">
                <a:sym typeface="Symbol" panose="05050102010706020507" pitchFamily="18" charset="2"/>
              </a:rPr>
              <a:t>TPU</a:t>
            </a:r>
            <a:endParaRPr lang="he-IL" sz="2000" dirty="0">
              <a:sym typeface="Symbol" panose="05050102010706020507" pitchFamily="18" charset="2"/>
            </a:endParaRPr>
          </a:p>
          <a:p>
            <a:r>
              <a:rPr lang="he-IL" sz="2000" dirty="0">
                <a:sym typeface="Symbol" panose="05050102010706020507" pitchFamily="18" charset="2"/>
              </a:rPr>
              <a:t>כמות עצומה של פרויקטים שבהם למידה </a:t>
            </a:r>
            <a:r>
              <a:rPr lang="en-US" sz="2000" dirty="0">
                <a:sym typeface="Symbol" panose="05050102010706020507" pitchFamily="18" charset="2"/>
              </a:rPr>
              <a:t/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עמוקה מהווה את עמוד השדרה המרכזי </a:t>
            </a:r>
          </a:p>
        </p:txBody>
      </p:sp>
      <p:pic>
        <p:nvPicPr>
          <p:cNvPr id="4098" name="Picture 2" descr="Image result for 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23864"/>
            <a:ext cx="1457246" cy="5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ensor processing unit">
            <a:extLst>
              <a:ext uri="{FF2B5EF4-FFF2-40B4-BE49-F238E27FC236}">
                <a16:creationId xmlns:a16="http://schemas.microsoft.com/office/drawing/2014/main" id="{A91AD8FF-8517-4C30-AECD-84924B0D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984104" cy="22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tensor flow">
            <a:extLst>
              <a:ext uri="{FF2B5EF4-FFF2-40B4-BE49-F238E27FC236}">
                <a16:creationId xmlns:a16="http://schemas.microsoft.com/office/drawing/2014/main" id="{C45AB8BA-F52E-4441-BD30-5CF2E6C20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91" y="4653137"/>
            <a:ext cx="2381898" cy="19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7DBDD3EA-04F0-4F38-BE3A-0741910A9465}"/>
              </a:ext>
            </a:extLst>
          </p:cNvPr>
          <p:cNvSpPr/>
          <p:nvPr/>
        </p:nvSpPr>
        <p:spPr>
          <a:xfrm>
            <a:off x="755576" y="5661248"/>
            <a:ext cx="7632848" cy="93610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755576" y="4437112"/>
            <a:ext cx="7632848" cy="115212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ounded Rectangle 3"/>
          <p:cNvSpPr/>
          <p:nvPr/>
        </p:nvSpPr>
        <p:spPr>
          <a:xfrm>
            <a:off x="755576" y="3140968"/>
            <a:ext cx="7632848" cy="122413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תקופה מאתגרת למדע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000" dirty="0">
                <a:solidFill>
                  <a:srgbClr val="FFC000"/>
                </a:solidFill>
              </a:rPr>
              <a:t>האקדמיה בוכה! </a:t>
            </a:r>
          </a:p>
          <a:p>
            <a:pPr marL="0" indent="0" algn="ctr">
              <a:buNone/>
            </a:pPr>
            <a:r>
              <a:rPr lang="he-IL" sz="2800" dirty="0"/>
              <a:t>לי ולחבריי המדענים התקופה ... מאתגרת וקשה</a:t>
            </a:r>
            <a:endParaRPr lang="en-US" sz="2800" dirty="0"/>
          </a:p>
          <a:p>
            <a:pPr marL="0" indent="0" algn="ctr">
              <a:buNone/>
            </a:pPr>
            <a:r>
              <a:rPr lang="he-IL" sz="1800" dirty="0"/>
              <a:t> </a:t>
            </a:r>
            <a:endParaRPr lang="he-IL" sz="2800" dirty="0"/>
          </a:p>
          <a:p>
            <a:pPr marL="0" indent="0" algn="ctr">
              <a:buNone/>
            </a:pPr>
            <a:r>
              <a:rPr lang="he-IL" sz="2000" dirty="0"/>
              <a:t>אחת הבעיות עם תחום הלמידה העמוקה הוא ...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800" dirty="0">
                <a:solidFill>
                  <a:srgbClr val="FFC000"/>
                </a:solidFill>
              </a:rPr>
              <a:t>רדידותו המחרידה</a:t>
            </a:r>
            <a:r>
              <a:rPr lang="he-IL" sz="2800" dirty="0"/>
              <a:t> </a:t>
            </a:r>
          </a:p>
          <a:p>
            <a:pPr marL="0" indent="0" algn="ctr">
              <a:buNone/>
            </a:pPr>
            <a:r>
              <a:rPr lang="he-IL" sz="2000" dirty="0"/>
              <a:t>המסר העיקרי: לא נדרש להבין בעיה על מנת לפותרה</a:t>
            </a:r>
          </a:p>
          <a:p>
            <a:pPr marL="0" indent="0" algn="ctr">
              <a:buNone/>
            </a:pPr>
            <a:endParaRPr lang="he-IL" sz="1100" dirty="0"/>
          </a:p>
          <a:p>
            <a:pPr marL="0" indent="0" algn="ctr">
              <a:buNone/>
            </a:pPr>
            <a:endParaRPr lang="he-IL" sz="200" dirty="0"/>
          </a:p>
          <a:p>
            <a:pPr marL="0" indent="0" algn="ctr">
              <a:buNone/>
            </a:pPr>
            <a:r>
              <a:rPr lang="he-IL" sz="2000" dirty="0"/>
              <a:t>רדידות זו גם מתאפיינת בכך שהעבודה בתחום זה </a:t>
            </a:r>
          </a:p>
          <a:p>
            <a:pPr marL="0" indent="0" algn="ctr">
              <a:buNone/>
            </a:pPr>
            <a:r>
              <a:rPr lang="he-IL" sz="2800" dirty="0">
                <a:solidFill>
                  <a:srgbClr val="FFC000"/>
                </a:solidFill>
              </a:rPr>
              <a:t>היא נסיונאית באופיה, וללא הבנה תיאורית מעמיקה</a:t>
            </a:r>
          </a:p>
          <a:p>
            <a:pPr marL="0" indent="0" algn="ctr">
              <a:buNone/>
            </a:pPr>
            <a:endParaRPr lang="he-IL" sz="500" dirty="0"/>
          </a:p>
          <a:p>
            <a:pPr marL="0" indent="0" algn="ctr">
              <a:buNone/>
            </a:pPr>
            <a:r>
              <a:rPr lang="he-IL" sz="2000" dirty="0"/>
              <a:t>ואם כל זה לא מספיק, רבים מהמדענים</a:t>
            </a:r>
            <a:r>
              <a:rPr lang="he-IL" sz="2800" dirty="0">
                <a:solidFill>
                  <a:srgbClr val="FFC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he-IL" sz="2800" dirty="0">
                <a:solidFill>
                  <a:srgbClr val="FFC000"/>
                </a:solidFill>
              </a:rPr>
              <a:t>סובלים מאבדן דרך, וחוסר הבנה למהותו של מחקר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429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4" grpId="0" animBg="1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תקופה מאתגרת למדע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208" y="1545120"/>
            <a:ext cx="2609771" cy="2964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he-IL" sz="2800" dirty="0"/>
              <a:t>תנו לי להדגים לכם את הבעיתיות דרך נושא שעליו עבדתי ואני עדיין עובד שנים -  ניקוי רעש בתמונות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EFEBDB-DCB0-40B9-8CE0-85B38EF732EF}"/>
              </a:ext>
            </a:extLst>
          </p:cNvPr>
          <p:cNvSpPr txBox="1">
            <a:spLocks/>
          </p:cNvSpPr>
          <p:nvPr/>
        </p:nvSpPr>
        <p:spPr>
          <a:xfrm>
            <a:off x="90021" y="4869160"/>
            <a:ext cx="8963958" cy="198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0" indent="-2514600">
              <a:buFont typeface="Arial" panose="020B0604020202020204" pitchFamily="34" charset="0"/>
              <a:buNone/>
            </a:pPr>
            <a:r>
              <a:rPr lang="he-IL" sz="2800" dirty="0"/>
              <a:t>הגישה הקלאסית: 	בנה מודל מתמטי למבניות החבויה בתמונה ומנף זאת לבניית אלגוריתם לניקוי</a:t>
            </a:r>
          </a:p>
          <a:p>
            <a:pPr marL="2514600" indent="-2514600">
              <a:buFont typeface="Arial" panose="020B0604020202020204" pitchFamily="34" charset="0"/>
              <a:buNone/>
            </a:pPr>
            <a:r>
              <a:rPr lang="he-IL" sz="2800" dirty="0"/>
              <a:t>הגישה העכשווית: 	אמן רשת עמוקה כלשהי(!!) שתקבל תמונה רועשת ותפיק ממנה את גירסתה הנקיה </a:t>
            </a:r>
            <a:endParaRPr lang="en-US" sz="2800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BB4EF97-16CB-4B1C-9EBE-E0E29A6D2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14483" r="50786" b="16365"/>
          <a:stretch/>
        </p:blipFill>
        <p:spPr bwMode="auto">
          <a:xfrm>
            <a:off x="323528" y="1742924"/>
            <a:ext cx="6048672" cy="27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mage result for autonomous vehicles Tes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79577"/>
            <a:ext cx="2580504" cy="13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נהיגה אוטונומית</a:t>
            </a:r>
            <a:endParaRPr lang="en-US" dirty="0">
              <a:cs typeface="+mn-cs"/>
            </a:endParaRPr>
          </a:p>
        </p:txBody>
      </p:sp>
      <p:pic>
        <p:nvPicPr>
          <p:cNvPr id="2050" name="Picture 2" descr="Image result for autonomous vehic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" y="1837485"/>
            <a:ext cx="2529432" cy="13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nomous vehicles NVI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40" y="1680375"/>
            <a:ext cx="2064920" cy="13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utonomous vehicles UB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33" y="1837485"/>
            <a:ext cx="2491850" cy="13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utonomous vehicles toyo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71747"/>
            <a:ext cx="2605708" cy="13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utonomous vehicles G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22" y="1571223"/>
            <a:ext cx="2432646" cy="136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utonomous vehicles leading compani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9" y="3783792"/>
            <a:ext cx="5823124" cy="20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FAB23-7367-40AD-8280-C7AD6DEAD3D5}"/>
              </a:ext>
            </a:extLst>
          </p:cNvPr>
          <p:cNvSpPr txBox="1"/>
          <p:nvPr/>
        </p:nvSpPr>
        <p:spPr>
          <a:xfrm>
            <a:off x="6605238" y="5027692"/>
            <a:ext cx="197041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he-IL" sz="2400" dirty="0">
                <a:solidFill>
                  <a:schemeClr val="bg1"/>
                </a:solidFill>
              </a:rPr>
              <a:t>תאונות דרכים</a:t>
            </a:r>
          </a:p>
          <a:p>
            <a:pPr algn="ctr" rtl="1"/>
            <a:r>
              <a:rPr lang="he-IL" sz="2400" dirty="0">
                <a:solidFill>
                  <a:schemeClr val="bg1"/>
                </a:solidFill>
              </a:rPr>
              <a:t>עמידה בפקקים</a:t>
            </a:r>
          </a:p>
          <a:p>
            <a:pPr algn="ctr" rtl="1"/>
            <a:r>
              <a:rPr lang="he-IL" sz="2400" dirty="0">
                <a:solidFill>
                  <a:schemeClr val="bg1"/>
                </a:solidFill>
              </a:rPr>
              <a:t>מציאת חניה</a:t>
            </a:r>
          </a:p>
          <a:p>
            <a:pPr algn="ctr" rtl="1"/>
            <a:r>
              <a:rPr lang="he-IL" sz="2400" dirty="0">
                <a:solidFill>
                  <a:schemeClr val="bg1"/>
                </a:solidFill>
              </a:rPr>
              <a:t>בעלות על רכב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ACF76-0443-41D9-B462-DEC6539C0230}"/>
              </a:ext>
            </a:extLst>
          </p:cNvPr>
          <p:cNvSpPr txBox="1"/>
          <p:nvPr/>
        </p:nvSpPr>
        <p:spPr>
          <a:xfrm>
            <a:off x="6807670" y="4162722"/>
            <a:ext cx="1508746" cy="31547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9900" dirty="0">
                <a:solidFill>
                  <a:srgbClr val="C00000"/>
                </a:solidFill>
              </a:rPr>
              <a:t>X</a:t>
            </a:r>
            <a:endParaRPr lang="he-IL" sz="19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לאן מכאן ?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5"/>
            <a:ext cx="9108504" cy="3816424"/>
          </a:xfrm>
        </p:spPr>
        <p:txBody>
          <a:bodyPr>
            <a:noAutofit/>
          </a:bodyPr>
          <a:lstStyle/>
          <a:p>
            <a:pPr marL="1792288" lvl="1" indent="-1392238">
              <a:buNone/>
            </a:pPr>
            <a:r>
              <a:rPr lang="he-IL" dirty="0"/>
              <a:t>המדענים: עובדים על הבנת המכונה הזו יותר טוב, פיתוח </a:t>
            </a:r>
            <a:r>
              <a:rPr lang="en-US" dirty="0"/>
              <a:t/>
            </a:r>
            <a:br>
              <a:rPr lang="en-US" dirty="0"/>
            </a:br>
            <a:r>
              <a:rPr lang="he-IL" dirty="0">
                <a:solidFill>
                  <a:srgbClr val="FFC000"/>
                </a:solidFill>
              </a:rPr>
              <a:t>תאוריה צלולה ומלאה </a:t>
            </a:r>
            <a:r>
              <a:rPr lang="he-IL" dirty="0"/>
              <a:t>שתבהיר למה זה עובד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ובאיזה תנאים, וחיפוש הרחבות לתחום זה</a:t>
            </a:r>
            <a:endParaRPr lang="en-US" dirty="0"/>
          </a:p>
          <a:p>
            <a:pPr marL="1431925" indent="-1431925">
              <a:buNone/>
            </a:pPr>
            <a:endParaRPr lang="he-IL" sz="1600" dirty="0"/>
          </a:p>
          <a:p>
            <a:pPr marL="1792288" lvl="1" indent="-1392238">
              <a:buNone/>
            </a:pPr>
            <a:r>
              <a:rPr lang="he-IL" dirty="0"/>
              <a:t>התעשיה: 	צועדת בדרך האחת והיחידה שעומדת לרשותה – לעשות כסף הכי קל והכי מהר עם ניצול הטכנולוגיה בצורה מיטבית למימוש מוצריה</a:t>
            </a:r>
          </a:p>
          <a:p>
            <a:pPr marL="1431925" indent="-1431925">
              <a:buNone/>
            </a:pPr>
            <a:endParaRPr lang="he-IL" sz="1400" dirty="0"/>
          </a:p>
          <a:p>
            <a:pPr marL="1792288" indent="-1346200">
              <a:buNone/>
            </a:pPr>
            <a:r>
              <a:rPr lang="he-IL" sz="2800" dirty="0"/>
              <a:t>רגולציה: 	מי יעצור את הנ"ל מלהמציא כלים להרס העולם? </a:t>
            </a:r>
          </a:p>
          <a:p>
            <a:pPr marL="1431925" indent="-1431925" algn="just">
              <a:buNone/>
            </a:pPr>
            <a:endParaRPr lang="he-IL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31FC4-5C6E-45FE-8AA9-EF1044A7473E}"/>
              </a:ext>
            </a:extLst>
          </p:cNvPr>
          <p:cNvSpPr/>
          <p:nvPr/>
        </p:nvSpPr>
        <p:spPr>
          <a:xfrm>
            <a:off x="89545" y="5397023"/>
            <a:ext cx="9018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לטכנולוגיה זו גם פוטנציאל </a:t>
            </a:r>
            <a:r>
              <a:rPr lang="he-I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להרע: </a:t>
            </a: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אותם עקרונות ממש יכולים לשמש לבניית מערכת שתצלם אתכם ותנבא את נטייתכם לפשע, את ה-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IQ </a:t>
            </a: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שלכם, את גילכם ומצב בריאותכם, ועוד. טכנולוגיה זו </a:t>
            </a:r>
            <a:r>
              <a:rPr lang="he-I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כבר משמשת ליצירת זיופים 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deep fake</a:t>
            </a:r>
            <a:r>
              <a:rPr lang="he-I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של סרטים ומידע אחר. טכנולוגיה זו יכולה </a:t>
            </a: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לעבד מידע שמוקלט בהחבא מהטלפון שלכם </a:t>
            </a:r>
            <a:r>
              <a:rPr lang="he-I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ולרגל אחריכם. </a:t>
            </a: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בהמשך זה יוביל לרובוטים דמויי אדם </a:t>
            </a:r>
            <a:r>
              <a:rPr lang="he-I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 ועוד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e-IL" dirty="0">
                <a:cs typeface="+mn-cs"/>
              </a:rPr>
              <a:t>על מה לא דיברנו ?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02724" cy="4525963"/>
          </a:xfrm>
        </p:spPr>
        <p:txBody>
          <a:bodyPr>
            <a:noAutofit/>
          </a:bodyPr>
          <a:lstStyle/>
          <a:p>
            <a:pPr marL="541338" lvl="0" indent="-541338">
              <a:buFont typeface="Wingdings" panose="05000000000000000000" pitchFamily="2" charset="2"/>
              <a:buChar char="q"/>
            </a:pPr>
            <a:r>
              <a:rPr lang="he-IL" sz="2800" dirty="0"/>
              <a:t>על </a:t>
            </a:r>
            <a:r>
              <a:rPr lang="he-IL" sz="2800" dirty="0">
                <a:solidFill>
                  <a:srgbClr val="0000FF"/>
                </a:solidFill>
              </a:rPr>
              <a:t>הטירוף</a:t>
            </a:r>
            <a:r>
              <a:rPr lang="he-IL" sz="2800" dirty="0"/>
              <a:t> המוחלט </a:t>
            </a:r>
            <a:r>
              <a:rPr lang="he-IL" sz="2800" dirty="0">
                <a:solidFill>
                  <a:srgbClr val="FFC000"/>
                </a:solidFill>
              </a:rPr>
              <a:t>בכנסים</a:t>
            </a:r>
            <a:r>
              <a:rPr lang="he-IL" sz="2800" dirty="0"/>
              <a:t> אקדמיים בשנים האחרונות בשל </a:t>
            </a:r>
            <a:r>
              <a:rPr lang="he-IL" sz="2800" dirty="0">
                <a:solidFill>
                  <a:srgbClr val="00B0F0"/>
                </a:solidFill>
              </a:rPr>
              <a:t>מבול</a:t>
            </a:r>
            <a:r>
              <a:rPr lang="he-IL" sz="2800" dirty="0"/>
              <a:t> של מאמרי למידה עמוקה</a:t>
            </a:r>
            <a:endParaRPr lang="en-US" sz="2800" dirty="0"/>
          </a:p>
          <a:p>
            <a:pPr marL="541338" lvl="0" indent="-541338">
              <a:buFont typeface="Wingdings" panose="05000000000000000000" pitchFamily="2" charset="2"/>
              <a:buChar char="q"/>
            </a:pPr>
            <a:r>
              <a:rPr lang="he-IL" sz="2800" dirty="0"/>
              <a:t>על הביקוש </a:t>
            </a:r>
            <a:r>
              <a:rPr lang="he-IL" sz="2800" dirty="0">
                <a:solidFill>
                  <a:srgbClr val="00B050"/>
                </a:solidFill>
              </a:rPr>
              <a:t>המטורף</a:t>
            </a:r>
            <a:r>
              <a:rPr lang="he-IL" sz="2800" dirty="0"/>
              <a:t> באנשי למידה עמוקה בתעשיה </a:t>
            </a:r>
            <a:r>
              <a:rPr lang="he-IL" sz="2800" dirty="0">
                <a:solidFill>
                  <a:srgbClr val="CC0099"/>
                </a:solidFill>
              </a:rPr>
              <a:t>ומשכורותיהם</a:t>
            </a:r>
            <a:r>
              <a:rPr lang="he-IL" sz="2800" dirty="0"/>
              <a:t>, ועל שינויים </a:t>
            </a:r>
            <a:r>
              <a:rPr lang="he-IL" sz="2800" dirty="0">
                <a:solidFill>
                  <a:srgbClr val="FFFF00"/>
                </a:solidFill>
              </a:rPr>
              <a:t>דרמטיים</a:t>
            </a:r>
            <a:r>
              <a:rPr lang="he-IL" sz="2800" dirty="0"/>
              <a:t> שצפויים בשוק העבודה</a:t>
            </a:r>
            <a:endParaRPr lang="en-US" sz="2800" dirty="0"/>
          </a:p>
          <a:p>
            <a:pPr marL="541338" lvl="0" indent="-541338">
              <a:buFont typeface="Wingdings" panose="05000000000000000000" pitchFamily="2" charset="2"/>
              <a:buChar char="q"/>
            </a:pPr>
            <a:r>
              <a:rPr lang="he-IL" sz="2800" dirty="0"/>
              <a:t>האתגרים </a:t>
            </a:r>
            <a:r>
              <a:rPr lang="he-IL" sz="2800" dirty="0">
                <a:solidFill>
                  <a:srgbClr val="00B0F0"/>
                </a:solidFill>
              </a:rPr>
              <a:t>העכשווייים</a:t>
            </a:r>
            <a:r>
              <a:rPr lang="he-IL" sz="2800" dirty="0"/>
              <a:t> – איך מלמדים מכונה </a:t>
            </a:r>
            <a:r>
              <a:rPr lang="he-IL" sz="2800" dirty="0">
                <a:solidFill>
                  <a:srgbClr val="FFC000"/>
                </a:solidFill>
              </a:rPr>
              <a:t>כשאין</a:t>
            </a:r>
            <a:r>
              <a:rPr lang="he-IL" sz="2800" dirty="0"/>
              <a:t> מספיק מידע? איך מקבלים מהמכונה גם </a:t>
            </a:r>
            <a:r>
              <a:rPr lang="he-IL" sz="2800" dirty="0">
                <a:solidFill>
                  <a:srgbClr val="FFFF00"/>
                </a:solidFill>
              </a:rPr>
              <a:t>נימוק</a:t>
            </a:r>
            <a:r>
              <a:rPr lang="he-IL" sz="2800" dirty="0"/>
              <a:t>? איך מתגברים על נטיה להחלטות </a:t>
            </a:r>
            <a:r>
              <a:rPr lang="he-IL" sz="2800" dirty="0">
                <a:solidFill>
                  <a:srgbClr val="FF0000"/>
                </a:solidFill>
              </a:rPr>
              <a:t>מוטות</a:t>
            </a:r>
            <a:r>
              <a:rPr lang="he-IL" sz="2800" dirty="0"/>
              <a:t> בלמידה? איך בוחרים </a:t>
            </a:r>
            <a:r>
              <a:rPr lang="he-IL" sz="2800" dirty="0">
                <a:solidFill>
                  <a:schemeClr val="accent6"/>
                </a:solidFill>
              </a:rPr>
              <a:t>ארכיטקטורה</a:t>
            </a:r>
            <a:r>
              <a:rPr lang="he-IL" sz="2800" dirty="0"/>
              <a:t> מנצחת לבעיה נתונה? למה רשת עמוקה מצליחה </a:t>
            </a:r>
            <a:r>
              <a:rPr lang="he-IL" sz="2800" dirty="0">
                <a:solidFill>
                  <a:srgbClr val="00FF00"/>
                </a:solidFill>
              </a:rPr>
              <a:t>להכליל</a:t>
            </a:r>
            <a:r>
              <a:rPr lang="he-IL" sz="2800" dirty="0"/>
              <a:t> כל כל טוב? ואולי חשוב מכל – מתי נגיע </a:t>
            </a:r>
            <a:r>
              <a:rPr lang="he-IL" sz="2800" dirty="0">
                <a:solidFill>
                  <a:srgbClr val="00B0F0"/>
                </a:solidFill>
              </a:rPr>
              <a:t>לסינגולריות</a:t>
            </a:r>
            <a:r>
              <a:rPr lang="he-IL" sz="2800" dirty="0"/>
              <a:t>?  </a:t>
            </a:r>
            <a:endParaRPr lang="en-US" sz="2800" dirty="0"/>
          </a:p>
          <a:p>
            <a:pPr marL="541338" lvl="0" indent="-541338">
              <a:buFont typeface="Wingdings" panose="05000000000000000000" pitchFamily="2" charset="2"/>
              <a:buChar char="q"/>
            </a:pPr>
            <a:r>
              <a:rPr lang="he-IL" sz="2800" dirty="0"/>
              <a:t>איפוא </a:t>
            </a:r>
            <a:r>
              <a:rPr lang="he-IL" sz="2800" dirty="0">
                <a:solidFill>
                  <a:srgbClr val="00B0F0"/>
                </a:solidFill>
              </a:rPr>
              <a:t>ישראל</a:t>
            </a:r>
            <a:r>
              <a:rPr lang="he-IL" sz="2800" dirty="0"/>
              <a:t> מול העולם בזירה זו? איפוא </a:t>
            </a:r>
            <a:r>
              <a:rPr lang="he-IL" sz="2800" dirty="0">
                <a:solidFill>
                  <a:srgbClr val="FFFF00"/>
                </a:solidFill>
              </a:rPr>
              <a:t>הטכניון</a:t>
            </a:r>
            <a:r>
              <a:rPr lang="he-IL" sz="2800" dirty="0"/>
              <a:t> מול עולם האקדמיה בזירה זו? על מה </a:t>
            </a:r>
            <a:r>
              <a:rPr lang="he-IL" sz="2800" dirty="0">
                <a:solidFill>
                  <a:srgbClr val="0000FF"/>
                </a:solidFill>
              </a:rPr>
              <a:t>אנו עובדים</a:t>
            </a:r>
            <a:r>
              <a:rPr lang="he-IL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00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220257"/>
            <a:ext cx="3492896" cy="1728192"/>
          </a:xfrm>
        </p:spPr>
        <p:txBody>
          <a:bodyPr/>
          <a:lstStyle/>
          <a:p>
            <a:pPr algn="l"/>
            <a:r>
              <a:rPr lang="he-IL" sz="8800" dirty="0">
                <a:cs typeface="+mn-cs"/>
              </a:rPr>
              <a:t>זהו סיימנו !</a:t>
            </a:r>
            <a:endParaRPr lang="en-US" sz="8800" dirty="0">
              <a:cs typeface="+mn-cs"/>
            </a:endParaRPr>
          </a:p>
        </p:txBody>
      </p:sp>
      <p:pic>
        <p:nvPicPr>
          <p:cNvPr id="2056" name="Picture 8" descr="Image result for deep learning">
            <a:extLst>
              <a:ext uri="{FF2B5EF4-FFF2-40B4-BE49-F238E27FC236}">
                <a16:creationId xmlns:a16="http://schemas.microsoft.com/office/drawing/2014/main" id="{1DEE9404-F3FF-4B42-987E-B30A0C98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352" y="260648"/>
            <a:ext cx="9872872" cy="65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iro.medium.com/max/1344/1*z_EFTnhzxA3FJROcjOqNX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42415"/>
            <a:ext cx="5544616" cy="25701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ניתוח טקסט ותרגום</a:t>
            </a:r>
            <a:endParaRPr lang="en-US" dirty="0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3" y="3717032"/>
            <a:ext cx="5742882" cy="2809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64" y="4365143"/>
            <a:ext cx="7056416" cy="2476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Image result for online translation sky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2" y="1556792"/>
            <a:ext cx="2696412" cy="15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38607-9332-4EF6-8B69-3B6CDA7BB064}"/>
              </a:ext>
            </a:extLst>
          </p:cNvPr>
          <p:cNvSpPr txBox="1"/>
          <p:nvPr/>
        </p:nvSpPr>
        <p:spPr>
          <a:xfrm>
            <a:off x="832475" y="3095645"/>
            <a:ext cx="15728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תרגום סימולטני</a:t>
            </a:r>
          </a:p>
        </p:txBody>
      </p:sp>
    </p:spTree>
    <p:extLst>
      <p:ext uri="{BB962C8B-B14F-4D97-AF65-F5344CB8AC3E}">
        <p14:creationId xmlns:p14="http://schemas.microsoft.com/office/powerpoint/2010/main" val="17233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אבחון מחלות</a:t>
            </a:r>
            <a:endParaRPr lang="en-US" dirty="0">
              <a:cs typeface="+mn-cs"/>
            </a:endParaRPr>
          </a:p>
        </p:txBody>
      </p:sp>
      <p:pic>
        <p:nvPicPr>
          <p:cNvPr id="1026" name="Picture 2" descr="https://miro.medium.com/max/1500/1*cFM4tWOcLeGjwxuqSNLyt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5372" r="19284" b="-5372"/>
          <a:stretch/>
        </p:blipFill>
        <p:spPr bwMode="auto">
          <a:xfrm>
            <a:off x="6180697" y="3256948"/>
            <a:ext cx="2848389" cy="27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827981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dirty="0" err="1">
                <a:solidFill>
                  <a:schemeClr val="bg1"/>
                </a:solidFill>
              </a:rPr>
              <a:t>Gooogle</a:t>
            </a:r>
            <a:r>
              <a:rPr lang="en-US" sz="2800" dirty="0">
                <a:solidFill>
                  <a:schemeClr val="bg1"/>
                </a:solidFill>
              </a:rPr>
              <a:t>-Brain</a:t>
            </a:r>
            <a:r>
              <a:rPr lang="he-IL" sz="2800" dirty="0">
                <a:solidFill>
                  <a:schemeClr val="bg1"/>
                </a:solidFill>
              </a:rPr>
              <a:t>: ניבוי סיכונים לאירוע לבבי או מוחי מתמונת הרשתית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dermatoscope in 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8084"/>
            <a:ext cx="3079386" cy="20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30906" y="2490218"/>
            <a:ext cx="221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sz="2800" dirty="0">
                <a:solidFill>
                  <a:schemeClr val="bg1"/>
                </a:solidFill>
              </a:rPr>
              <a:t>סטנפורד: אבחון נגעים בעור כסרטניים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6" descr="Image result for tissue pat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tissue path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Digital pathology patient tissue sa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3" y="4149080"/>
            <a:ext cx="4886498" cy="23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65150" y="5212357"/>
            <a:ext cx="279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dirty="0" err="1">
                <a:solidFill>
                  <a:schemeClr val="bg1"/>
                </a:solidFill>
              </a:rPr>
              <a:t>BIDMC</a:t>
            </a:r>
            <a:r>
              <a:rPr lang="he-IL" sz="2800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he-IL" sz="2800" dirty="0">
                <a:solidFill>
                  <a:schemeClr val="bg1"/>
                </a:solidFill>
              </a:rPr>
              <a:t>זיהוי גידולים ברקמות פתולוגיה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יצירת אומנות</a:t>
            </a:r>
            <a:endParaRPr lang="en-US" dirty="0">
              <a:cs typeface="+mn-cs"/>
            </a:endParaRPr>
          </a:p>
        </p:txBody>
      </p:sp>
      <p:pic>
        <p:nvPicPr>
          <p:cNvPr id="1026" name="Picture 2" descr="Image result for deep learning art">
            <a:extLst>
              <a:ext uri="{FF2B5EF4-FFF2-40B4-BE49-F238E27FC236}">
                <a16:creationId xmlns:a16="http://schemas.microsoft.com/office/drawing/2014/main" id="{81E36F2C-103D-4D93-B85F-C1B20292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0768"/>
            <a:ext cx="9303502" cy="56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08520" y="1340768"/>
            <a:ext cx="9361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26" idx="0"/>
            <a:endCxn id="1026" idx="2"/>
          </p:cNvCxnSpPr>
          <p:nvPr/>
        </p:nvCxnSpPr>
        <p:spPr>
          <a:xfrm>
            <a:off x="4543231" y="1340768"/>
            <a:ext cx="0" cy="56432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217040" y="4149080"/>
            <a:ext cx="9361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E12C9DE-73CB-4008-BA4B-5379BA7EE3F4}"/>
              </a:ext>
            </a:extLst>
          </p:cNvPr>
          <p:cNvSpPr/>
          <p:nvPr/>
        </p:nvSpPr>
        <p:spPr>
          <a:xfrm>
            <a:off x="4543232" y="1334541"/>
            <a:ext cx="4651496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3E6F-7AB8-4D08-856A-755CE0A514D7}"/>
              </a:ext>
            </a:extLst>
          </p:cNvPr>
          <p:cNvSpPr/>
          <p:nvPr/>
        </p:nvSpPr>
        <p:spPr>
          <a:xfrm>
            <a:off x="4485471" y="4149078"/>
            <a:ext cx="4709257" cy="2808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22CBD-34C0-416E-B3D3-AA6FA8831F25}"/>
              </a:ext>
            </a:extLst>
          </p:cNvPr>
          <p:cNvSpPr/>
          <p:nvPr/>
        </p:nvSpPr>
        <p:spPr>
          <a:xfrm>
            <a:off x="-180528" y="4149079"/>
            <a:ext cx="4709257" cy="2808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FE61F-FBA8-4046-85E6-9C5553CDA4C4}"/>
              </a:ext>
            </a:extLst>
          </p:cNvPr>
          <p:cNvSpPr txBox="1"/>
          <p:nvPr/>
        </p:nvSpPr>
        <p:spPr>
          <a:xfrm>
            <a:off x="6417547" y="5350848"/>
            <a:ext cx="84510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Munch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0C0BE2-7497-40DC-AD7D-60290B08BF82}"/>
              </a:ext>
            </a:extLst>
          </p:cNvPr>
          <p:cNvSpPr txBox="1"/>
          <p:nvPr/>
        </p:nvSpPr>
        <p:spPr>
          <a:xfrm>
            <a:off x="1737044" y="5229200"/>
            <a:ext cx="10871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Van Gogh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104326-B657-4F14-BEDA-19229DBC26C5}"/>
              </a:ext>
            </a:extLst>
          </p:cNvPr>
          <p:cNvSpPr txBox="1"/>
          <p:nvPr/>
        </p:nvSpPr>
        <p:spPr>
          <a:xfrm>
            <a:off x="6417546" y="2542535"/>
            <a:ext cx="8019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Turner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4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יצירת אומנות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2107"/>
            <a:ext cx="2795737" cy="1626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dirty="0"/>
              <a:t>תוכנה מבוססת למידה עמוקה יכולה  לייצר מוזיקה, תמונות, טקסט או וידאו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יש-מאין</a:t>
            </a:r>
            <a:endParaRPr lang="en-US" sz="2800" dirty="0"/>
          </a:p>
        </p:txBody>
      </p:sp>
      <p:pic>
        <p:nvPicPr>
          <p:cNvPr id="4" name="Picture 2" descr="artificial neur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803032" cy="38686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an producing celebrities">
            <a:extLst>
              <a:ext uri="{FF2B5EF4-FFF2-40B4-BE49-F238E27FC236}">
                <a16:creationId xmlns:a16="http://schemas.microsoft.com/office/drawing/2014/main" id="{019A1D4D-EA8A-4FD8-A70C-729B328E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1302582"/>
            <a:ext cx="5084690" cy="285660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זיהוי עצמים בתמונות</a:t>
            </a:r>
            <a:endParaRPr lang="en-US" dirty="0">
              <a:cs typeface="+mn-cs"/>
            </a:endParaRPr>
          </a:p>
        </p:txBody>
      </p:sp>
      <p:pic>
        <p:nvPicPr>
          <p:cNvPr id="6146" name="Picture 2" descr="Image result for object recognition deep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0" y="1343470"/>
            <a:ext cx="7620000" cy="381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ace Recognition using Deep Learning-training-in-bangalore-by-zekelab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2"/>
          <a:stretch/>
        </p:blipFill>
        <p:spPr bwMode="auto">
          <a:xfrm>
            <a:off x="2411760" y="1925559"/>
            <a:ext cx="6044923" cy="41841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image captio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0" y="3304617"/>
            <a:ext cx="8196072" cy="31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ומה עוד ? 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4525963"/>
          </a:xfrm>
        </p:spPr>
        <p:txBody>
          <a:bodyPr>
            <a:noAutofit/>
          </a:bodyPr>
          <a:lstStyle/>
          <a:p>
            <a:pPr marL="542925" indent="-542925">
              <a:buFont typeface="Wingdings" panose="05000000000000000000" pitchFamily="2" charset="2"/>
              <a:buChar char="q"/>
            </a:pPr>
            <a:r>
              <a:rPr lang="he-IL" sz="3000" b="1" dirty="0"/>
              <a:t>רפואה</a:t>
            </a:r>
            <a:r>
              <a:rPr lang="he-IL" sz="3000" dirty="0"/>
              <a:t> – אבחנה אוטונומית, תכנון תרופות, מחקר גנטי  </a:t>
            </a: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he-IL" sz="3000" b="1" dirty="0"/>
              <a:t>איכות חיים</a:t>
            </a:r>
            <a:r>
              <a:rPr lang="he-IL" sz="3000" dirty="0"/>
              <a:t> – מערכות המלצה, סייע וירטואלי, רובוטיקה</a:t>
            </a: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he-IL" sz="3000" b="1" dirty="0"/>
              <a:t>בטחון ואבטחה </a:t>
            </a:r>
            <a:r>
              <a:rPr lang="he-IL" sz="3000" dirty="0"/>
              <a:t>– צילום ומעקב, איסוף וניתוח מודיעין</a:t>
            </a: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he-IL" sz="3000" b="1" dirty="0"/>
              <a:t>בנקאות </a:t>
            </a:r>
            <a:r>
              <a:rPr lang="he-IL" sz="3000" dirty="0"/>
              <a:t>– מסחר אלקטרוני, גילוי רמאויות באשראי</a:t>
            </a: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he-IL" sz="3000" b="1" dirty="0"/>
              <a:t>תחבורה</a:t>
            </a:r>
            <a:r>
              <a:rPr lang="he-IL" sz="3000" dirty="0"/>
              <a:t> – ייעול תחבורה ציבורית, נהיגה אוטונומית</a:t>
            </a: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he-IL" sz="3000" b="1" dirty="0"/>
              <a:t>בידור</a:t>
            </a:r>
            <a:r>
              <a:rPr lang="he-IL" sz="3000" dirty="0"/>
              <a:t> – משחקי מחשב, סרטים</a:t>
            </a:r>
            <a:endParaRPr lang="he-IL" sz="3000" b="1" dirty="0"/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he-IL" sz="3000" b="1" dirty="0"/>
              <a:t>מחקר בסיסי </a:t>
            </a:r>
            <a:r>
              <a:rPr lang="he-IL" sz="3000" dirty="0"/>
              <a:t>– פיזיקה, ביולוגיה, כימיה</a:t>
            </a: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he-IL" sz="3000" dirty="0"/>
              <a:t>...</a:t>
            </a:r>
          </a:p>
          <a:p>
            <a:endParaRPr lang="he-IL" sz="3000" dirty="0"/>
          </a:p>
          <a:p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20867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1481</Words>
  <Application>Microsoft Office PowerPoint</Application>
  <PresentationFormat>On-screen Show (4:3)</PresentationFormat>
  <Paragraphs>239</Paragraphs>
  <Slides>32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Wingdings</vt:lpstr>
      <vt:lpstr>Office Theme</vt:lpstr>
      <vt:lpstr>למידה עמוקה</vt:lpstr>
      <vt:lpstr>על מה מדובר ?</vt:lpstr>
      <vt:lpstr>נהיגה אוטונומית</vt:lpstr>
      <vt:lpstr>ניתוח טקסט ותרגום</vt:lpstr>
      <vt:lpstr>אבחון מחלות</vt:lpstr>
      <vt:lpstr>יצירת אומנות</vt:lpstr>
      <vt:lpstr>יצירת אומנות</vt:lpstr>
      <vt:lpstr>זיהוי עצמים בתמונות</vt:lpstr>
      <vt:lpstr>ומה עוד ? </vt:lpstr>
      <vt:lpstr>למידה עמוקה</vt:lpstr>
      <vt:lpstr>וזהו הסיפור שלנו</vt:lpstr>
      <vt:lpstr>חקר המוח האנושי </vt:lpstr>
      <vt:lpstr>חקר המוח האנושי </vt:lpstr>
      <vt:lpstr>הרעיון הבסיסי ?</vt:lpstr>
      <vt:lpstr>שנות השישים</vt:lpstr>
      <vt:lpstr>שנות השישים</vt:lpstr>
      <vt:lpstr>שנות השמונים</vt:lpstr>
      <vt:lpstr>למידת מכונה ב-2 דקות</vt:lpstr>
      <vt:lpstr>למידת מכונה ב-2 דקות</vt:lpstr>
      <vt:lpstr>למידת מכונה ב-2 דקות</vt:lpstr>
      <vt:lpstr>חזרה אל שנות השמונים</vt:lpstr>
      <vt:lpstr>נעבור לשנות האלפיים</vt:lpstr>
      <vt:lpstr>אז מה השתנה ?</vt:lpstr>
      <vt:lpstr>אז מה השתנה ?</vt:lpstr>
      <vt:lpstr>מה קרה בשנות האלפיים</vt:lpstr>
      <vt:lpstr>מה קרה בשנות האלפיים</vt:lpstr>
      <vt:lpstr>מה המצב כיום ?</vt:lpstr>
      <vt:lpstr>תקופה מאתגרת למדע</vt:lpstr>
      <vt:lpstr>תקופה מאתגרת למדע</vt:lpstr>
      <vt:lpstr>לאן מכאן ?</vt:lpstr>
      <vt:lpstr>על מה לא דיברנו ?</vt:lpstr>
      <vt:lpstr>זהו סיימנו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למידה עמוקה Deep Learning</dc:title>
  <dc:creator>elad</dc:creator>
  <cp:lastModifiedBy>User</cp:lastModifiedBy>
  <cp:revision>115</cp:revision>
  <dcterms:created xsi:type="dcterms:W3CDTF">2019-08-23T22:58:52Z</dcterms:created>
  <dcterms:modified xsi:type="dcterms:W3CDTF">2020-02-18T10:18:56Z</dcterms:modified>
</cp:coreProperties>
</file>