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1pPr>
    <a:lvl2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2pPr>
    <a:lvl3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3pPr>
    <a:lvl4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4pPr>
    <a:lvl5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5pPr>
    <a:lvl6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6pPr>
    <a:lvl7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7pPr>
    <a:lvl8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8pPr>
    <a:lvl9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CE0F1"/>
          </a:solidFill>
        </a:fill>
      </a:tcStyle>
    </a:wholeTbl>
    <a:band2H>
      <a:tcTxStyle b="def" i="def"/>
      <a:tcStyle>
        <a:tcBdr/>
        <a:fill>
          <a:solidFill>
            <a:srgbClr val="E7F0F8"/>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1"/>
          </a:solidFill>
        </a:fill>
      </a:tcStyle>
    </a:firstRow>
  </a:tblStyle>
  <a:tblStyle styleId="{C7B018BB-80A7-4F77-B60F-C8B233D01FF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D9E8D1"/>
          </a:solidFill>
        </a:fill>
      </a:tcStyle>
    </a:wholeTbl>
    <a:band2H>
      <a:tcTxStyle b="def" i="def"/>
      <a:tcStyle>
        <a:tcBdr/>
        <a:fill>
          <a:solidFill>
            <a:srgbClr val="EDF4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3"/>
          </a:solidFill>
        </a:fill>
      </a:tcStyle>
    </a:firstRow>
  </a:tblStyle>
  <a:tblStyle styleId="{EEE7283C-3CF3-47DC-8721-378D4A62B228}"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EACBD1"/>
          </a:solidFill>
        </a:fill>
      </a:tcStyle>
    </a:wholeTbl>
    <a:band2H>
      <a:tcTxStyle b="def" i="def"/>
      <a:tcStyle>
        <a:tcBdr/>
        <a:fill>
          <a:solidFill>
            <a:srgbClr val="F5E7E9"/>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chemeClr val="accent6"/>
          </a:solidFill>
        </a:fill>
      </a:tcStyle>
    </a:firstRow>
  </a:tblStyle>
  <a:tblStyle styleId="{CF821DB8-F4EB-4A41-A1BA-3FCAFE7338EE}" styleName="">
    <a:tblBg/>
    <a:wholeTbl>
      <a:tcTxStyle b="off" i="off">
        <a:font>
          <a:latin typeface="DIN Condensed"/>
          <a:ea typeface="DIN Condensed"/>
          <a:cs typeface="DIN Condensed"/>
        </a:font>
        <a:srgbClr val="22222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b="def" i="def"/>
      <a:tcStyle>
        <a:tcBdr/>
        <a:fill>
          <a:solidFill>
            <a:srgbClr val="838787"/>
          </a:solidFill>
        </a:fill>
      </a:tcStyle>
    </a:band2H>
    <a:firstCol>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DIN Condensed"/>
          <a:ea typeface="DIN Condensed"/>
          <a:cs typeface="DIN Condensed"/>
        </a:font>
        <a:srgbClr val="222222"/>
      </a:tcTxStyle>
      <a:tcStyle>
        <a:tcBdr>
          <a:left>
            <a:ln w="12700" cap="flat">
              <a:noFill/>
              <a:miter lim="400000"/>
            </a:ln>
          </a:left>
          <a:right>
            <a:ln w="12700" cap="flat">
              <a:noFill/>
              <a:miter lim="400000"/>
            </a:ln>
          </a:right>
          <a:top>
            <a:ln w="508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rgbClr val="838787"/>
          </a:solidFill>
        </a:fill>
      </a:tcStyle>
    </a:lastRow>
    <a:firstRow>
      <a:tcTxStyle b="on" i="off">
        <a:font>
          <a:latin typeface="DIN Condensed"/>
          <a:ea typeface="DIN Condensed"/>
          <a:cs typeface="DIN Condensed"/>
        </a:font>
        <a:srgbClr val="838787"/>
      </a:tcTxStyle>
      <a:tcStyle>
        <a:tcBdr>
          <a:left>
            <a:ln w="12700" cap="flat">
              <a:noFill/>
              <a:miter lim="400000"/>
            </a:ln>
          </a:left>
          <a:right>
            <a:ln w="12700" cap="flat">
              <a:noFill/>
              <a:miter lim="400000"/>
            </a:ln>
          </a:right>
          <a:top>
            <a:ln w="25400" cap="flat">
              <a:solidFill>
                <a:srgbClr val="222222"/>
              </a:solidFill>
              <a:prstDash val="solid"/>
              <a:round/>
            </a:ln>
          </a:top>
          <a:bottom>
            <a:ln w="25400" cap="flat">
              <a:solidFill>
                <a:srgbClr val="222222"/>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DIN Condensed"/>
          <a:ea typeface="DIN Condensed"/>
          <a:cs typeface="DIN Condensed"/>
        </a:font>
        <a:srgbClr val="222222"/>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CBCBCB"/>
          </a:solidFill>
        </a:fill>
      </a:tcStyle>
    </a:wholeTbl>
    <a:band2H>
      <a:tcTxStyle b="def" i="def"/>
      <a:tcStyle>
        <a:tcBdr/>
        <a:fill>
          <a:solidFill>
            <a:srgbClr val="E7E7E7"/>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381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381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222222"/>
          </a:solidFill>
        </a:fill>
      </a:tcStyle>
    </a:firstRow>
  </a:tblStyle>
  <a:tblStyle styleId="{2708684C-4D16-4618-839F-0558EEFCDFE6}" styleName="">
    <a:tblBg/>
    <a:wholeTbl>
      <a:tcTxStyle b="off"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wholeTbl>
    <a:band2H>
      <a:tcTxStyle b="def" i="def"/>
      <a:tcStyle>
        <a:tcBdr/>
        <a:fill>
          <a:solidFill>
            <a:srgbClr val="FFFFFF"/>
          </a:solidFill>
        </a:fill>
      </a:tcStyle>
    </a:band2H>
    <a:firstCol>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solidFill>
            <a:srgbClr val="838787">
              <a:alpha val="20000"/>
            </a:srgbClr>
          </a:solidFill>
        </a:fill>
      </a:tcStyle>
    </a:firstCol>
    <a:la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50800" cap="flat">
              <a:solidFill>
                <a:srgbClr val="838787"/>
              </a:solidFill>
              <a:prstDash val="solid"/>
              <a:round/>
            </a:ln>
          </a:top>
          <a:bottom>
            <a:ln w="127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lastRow>
    <a:firstRow>
      <a:tcTxStyle b="on" i="off">
        <a:font>
          <a:latin typeface="DIN Condensed"/>
          <a:ea typeface="DIN Condensed"/>
          <a:cs typeface="DIN Condensed"/>
        </a:font>
        <a:srgbClr val="838787"/>
      </a:tcTxStyle>
      <a:tcStyle>
        <a:tcBdr>
          <a:left>
            <a:ln w="12700" cap="flat">
              <a:solidFill>
                <a:srgbClr val="838787"/>
              </a:solidFill>
              <a:prstDash val="solid"/>
              <a:round/>
            </a:ln>
          </a:left>
          <a:right>
            <a:ln w="12700" cap="flat">
              <a:solidFill>
                <a:srgbClr val="838787"/>
              </a:solidFill>
              <a:prstDash val="solid"/>
              <a:round/>
            </a:ln>
          </a:right>
          <a:top>
            <a:ln w="12700" cap="flat">
              <a:solidFill>
                <a:srgbClr val="838787"/>
              </a:solidFill>
              <a:prstDash val="solid"/>
              <a:round/>
            </a:ln>
          </a:top>
          <a:bottom>
            <a:ln w="25400" cap="flat">
              <a:solidFill>
                <a:srgbClr val="838787"/>
              </a:solidFill>
              <a:prstDash val="solid"/>
              <a:round/>
            </a:ln>
          </a:bottom>
          <a:insideH>
            <a:ln w="12700" cap="flat">
              <a:solidFill>
                <a:srgbClr val="838787"/>
              </a:solidFill>
              <a:prstDash val="solid"/>
              <a:round/>
            </a:ln>
          </a:insideH>
          <a:insideV>
            <a:ln w="12700" cap="flat">
              <a:solidFill>
                <a:srgbClr val="838787"/>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p:nvPr>
            <p:ph type="sldImg"/>
          </p:nvPr>
        </p:nvSpPr>
        <p:spPr>
          <a:xfrm>
            <a:off x="1143000" y="685800"/>
            <a:ext cx="4572000" cy="3429000"/>
          </a:xfrm>
          <a:prstGeom prst="rect">
            <a:avLst/>
          </a:prstGeom>
        </p:spPr>
        <p:txBody>
          <a:bodyPr/>
          <a:lstStyle/>
          <a:p>
            <a:pPr/>
          </a:p>
        </p:txBody>
      </p:sp>
      <p:sp>
        <p:nvSpPr>
          <p:cNvPr id="397" name="Shape 39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solidFill>
          <a:srgbClr val="222222"/>
        </a:solidFill>
      </p:bgPr>
    </p:bg>
    <p:spTree>
      <p:nvGrpSpPr>
        <p:cNvPr id="1" name=""/>
        <p:cNvGrpSpPr/>
        <p:nvPr/>
      </p:nvGrpSpPr>
      <p:grpSpPr>
        <a:xfrm>
          <a:off x="0" y="0"/>
          <a:ext cx="0" cy="0"/>
          <a:chOff x="0" y="0"/>
          <a:chExt cx="0" cy="0"/>
        </a:xfrm>
      </p:grpSpPr>
      <p:sp>
        <p:nvSpPr>
          <p:cNvPr id="11" name="Shape 11"/>
          <p:cNvSpPr/>
          <p:nvPr/>
        </p:nvSpPr>
        <p:spPr>
          <a:xfrm flipV="1">
            <a:off x="761999" y="8635631"/>
            <a:ext cx="22860000" cy="370"/>
          </a:xfrm>
          <a:prstGeom prst="line">
            <a:avLst/>
          </a:prstGeom>
          <a:ln w="50800">
            <a:solidFill>
              <a:srgbClr val="A6AAA9"/>
            </a:solidFill>
            <a:miter lim="400000"/>
          </a:ln>
        </p:spPr>
        <p:txBody>
          <a:bodyPr lIns="45718" tIns="45718" rIns="45718" bIns="45718"/>
          <a:lstStyle/>
          <a:p>
            <a:pPr>
              <a:defRPr>
                <a:solidFill>
                  <a:srgbClr val="838787"/>
                </a:solidFill>
              </a:defRPr>
            </a:pPr>
          </a:p>
        </p:txBody>
      </p:sp>
      <p:sp>
        <p:nvSpPr>
          <p:cNvPr id="12" name="Shape 12"/>
          <p:cNvSpPr/>
          <p:nvPr>
            <p:ph type="title"/>
          </p:nvPr>
        </p:nvSpPr>
        <p:spPr>
          <a:xfrm>
            <a:off x="762000" y="9042400"/>
            <a:ext cx="22860000" cy="3810000"/>
          </a:xfrm>
          <a:prstGeom prst="rect">
            <a:avLst/>
          </a:prstGeom>
        </p:spPr>
        <p:txBody>
          <a:bodyPr lIns="50800" tIns="50800" rIns="50800" bIns="50800" anchor="t"/>
          <a:lstStyle>
            <a:lvl1pPr algn="l"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13" name="Shape 13"/>
          <p:cNvSpPr/>
          <p:nvPr>
            <p:ph type="body" sz="quarter" idx="1"/>
          </p:nvPr>
        </p:nvSpPr>
        <p:spPr>
          <a:xfrm>
            <a:off x="762000" y="5994400"/>
            <a:ext cx="22860000" cy="2540000"/>
          </a:xfrm>
          <a:prstGeom prst="rect">
            <a:avLst/>
          </a:prstGeom>
        </p:spPr>
        <p:txBody>
          <a:bodyPr lIns="50800" tIns="50800" rIns="50800" bIns="50800" anchor="b"/>
          <a:lstStyle>
            <a:lvl1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1pPr>
            <a:lvl2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2pPr>
            <a:lvl3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3pPr>
            <a:lvl4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4pPr>
            <a:lvl5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23063200"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solidFill>
          <a:srgbClr val="222222"/>
        </a:solidFill>
      </p:bgPr>
    </p:bg>
    <p:spTree>
      <p:nvGrpSpPr>
        <p:cNvPr id="1" name=""/>
        <p:cNvGrpSpPr/>
        <p:nvPr/>
      </p:nvGrpSpPr>
      <p:grpSpPr>
        <a:xfrm>
          <a:off x="0" y="0"/>
          <a:ext cx="0" cy="0"/>
          <a:chOff x="0" y="0"/>
          <a:chExt cx="0" cy="0"/>
        </a:xfrm>
      </p:grpSpPr>
      <p:sp>
        <p:nvSpPr>
          <p:cNvPr id="105" name="Shape 105"/>
          <p:cNvSpPr/>
          <p:nvPr>
            <p:ph type="pic" sz="half" idx="13"/>
          </p:nvPr>
        </p:nvSpPr>
        <p:spPr>
          <a:xfrm>
            <a:off x="12192000" y="0"/>
            <a:ext cx="12192000" cy="6832600"/>
          </a:xfrm>
          <a:prstGeom prst="rect">
            <a:avLst/>
          </a:prstGeom>
        </p:spPr>
        <p:txBody>
          <a:bodyPr lIns="91439" rIns="91439">
            <a:noAutofit/>
          </a:bodyPr>
          <a:lstStyle/>
          <a:p>
            <a:pPr/>
          </a:p>
        </p:txBody>
      </p:sp>
      <p:sp>
        <p:nvSpPr>
          <p:cNvPr id="106" name="Shape 106"/>
          <p:cNvSpPr/>
          <p:nvPr>
            <p:ph type="pic" sz="half" idx="14"/>
          </p:nvPr>
        </p:nvSpPr>
        <p:spPr>
          <a:xfrm>
            <a:off x="12192000" y="6896100"/>
            <a:ext cx="12192000" cy="6819900"/>
          </a:xfrm>
          <a:prstGeom prst="rect">
            <a:avLst/>
          </a:prstGeom>
        </p:spPr>
        <p:txBody>
          <a:bodyPr lIns="91439" rIns="91439">
            <a:noAutofit/>
          </a:bodyPr>
          <a:lstStyle/>
          <a:p>
            <a:pPr/>
          </a:p>
        </p:txBody>
      </p:sp>
      <p:sp>
        <p:nvSpPr>
          <p:cNvPr id="107" name="Shape 107"/>
          <p:cNvSpPr/>
          <p:nvPr>
            <p:ph type="pic" idx="15"/>
          </p:nvPr>
        </p:nvSpPr>
        <p:spPr>
          <a:xfrm>
            <a:off x="0" y="0"/>
            <a:ext cx="12128500" cy="13716000"/>
          </a:xfrm>
          <a:prstGeom prst="rect">
            <a:avLst/>
          </a:prstGeom>
        </p:spPr>
        <p:txBody>
          <a:bodyPr lIns="91439" rIns="91439">
            <a:noAutofit/>
          </a:bodyPr>
          <a:lstStyle/>
          <a:p>
            <a:pPr/>
          </a:p>
        </p:txBody>
      </p:sp>
      <p:sp>
        <p:nvSpPr>
          <p:cNvPr id="108" name="Shape 108"/>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15" name="Shape 115"/>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116" name="Shape 116"/>
          <p:cNvSpPr/>
          <p:nvPr/>
        </p:nvSpPr>
        <p:spPr>
          <a:xfrm>
            <a:off x="876300" y="3314700"/>
            <a:ext cx="22631401" cy="73171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9" y="0"/>
                </a:moveTo>
                <a:cubicBezTo>
                  <a:pt x="54" y="0"/>
                  <a:pt x="0" y="165"/>
                  <a:pt x="0" y="369"/>
                </a:cubicBezTo>
                <a:lnTo>
                  <a:pt x="0" y="19013"/>
                </a:lnTo>
                <a:cubicBezTo>
                  <a:pt x="0" y="19217"/>
                  <a:pt x="54" y="19382"/>
                  <a:pt x="119" y="19382"/>
                </a:cubicBezTo>
                <a:lnTo>
                  <a:pt x="18186" y="19382"/>
                </a:lnTo>
                <a:lnTo>
                  <a:pt x="18717" y="21600"/>
                </a:lnTo>
                <a:lnTo>
                  <a:pt x="19247" y="19382"/>
                </a:lnTo>
                <a:lnTo>
                  <a:pt x="21481" y="19382"/>
                </a:lnTo>
                <a:cubicBezTo>
                  <a:pt x="21546" y="19382"/>
                  <a:pt x="21600" y="19217"/>
                  <a:pt x="21600" y="19013"/>
                </a:cubicBezTo>
                <a:lnTo>
                  <a:pt x="21600" y="369"/>
                </a:lnTo>
                <a:cubicBezTo>
                  <a:pt x="21600" y="165"/>
                  <a:pt x="21546" y="0"/>
                  <a:pt x="21481" y="0"/>
                </a:cubicBezTo>
                <a:lnTo>
                  <a:pt x="119"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4000">
                <a:solidFill>
                  <a:srgbClr val="FFFFFF"/>
                </a:solidFill>
              </a:defRPr>
            </a:pPr>
          </a:p>
        </p:txBody>
      </p:sp>
      <p:sp>
        <p:nvSpPr>
          <p:cNvPr id="117" name="Shape 117"/>
          <p:cNvSpPr/>
          <p:nvPr>
            <p:ph type="body" sz="quarter" idx="1"/>
          </p:nvPr>
        </p:nvSpPr>
        <p:spPr>
          <a:xfrm>
            <a:off x="1676400" y="4089400"/>
            <a:ext cx="21056600" cy="1805946"/>
          </a:xfrm>
          <a:prstGeom prst="rect">
            <a:avLst/>
          </a:prstGeom>
        </p:spPr>
        <p:txBody>
          <a:bodyPr lIns="50800" tIns="50800" rIns="50800" bIns="50800"/>
          <a:lstStyle>
            <a:lvl1pPr marL="0" indent="0" algn="l" defTabSz="825500">
              <a:lnSpc>
                <a:spcPct val="80000"/>
              </a:lnSpc>
              <a:spcBef>
                <a:spcPts val="0"/>
              </a:spcBef>
              <a:buSzTx/>
              <a:buFontTx/>
              <a:buNone/>
              <a:defRPr cap="all" sz="13400">
                <a:solidFill>
                  <a:srgbClr val="FFFFFF"/>
                </a:solidFill>
                <a:latin typeface="DIN Condensed"/>
                <a:ea typeface="DIN Condensed"/>
                <a:cs typeface="DIN Condensed"/>
                <a:sym typeface="DIN Condensed"/>
              </a:defRPr>
            </a:lvl1pPr>
            <a:lvl2pPr marL="2407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2pPr>
            <a:lvl3pPr marL="3042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3pPr>
            <a:lvl4pPr marL="3677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4pPr>
            <a:lvl5pPr marL="4312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118" name="Shape 118"/>
          <p:cNvSpPr/>
          <p:nvPr>
            <p:ph type="body" sz="quarter" idx="13"/>
          </p:nvPr>
        </p:nvSpPr>
        <p:spPr>
          <a:xfrm>
            <a:off x="762000" y="10953750"/>
            <a:ext cx="22860000" cy="1206500"/>
          </a:xfrm>
          <a:prstGeom prst="rect">
            <a:avLst/>
          </a:prstGeom>
        </p:spPr>
        <p:txBody>
          <a:bodyPr lIns="50800" tIns="50800" rIns="50800" bIns="50800" anchor="ctr"/>
          <a:lstStyle/>
          <a:p>
            <a:pPr marL="0" indent="0" defTabSz="825500" rtl="0">
              <a:lnSpc>
                <a:spcPct val="80000"/>
              </a:lnSpc>
              <a:spcBef>
                <a:spcPts val="0"/>
              </a:spcBef>
              <a:buSzTx/>
              <a:buFontTx/>
              <a:buNone/>
              <a:defRPr sz="8700">
                <a:solidFill>
                  <a:srgbClr val="838787"/>
                </a:solidFill>
                <a:latin typeface="DIN Condensed"/>
                <a:ea typeface="DIN Condensed"/>
                <a:cs typeface="DIN Condensed"/>
                <a:sym typeface="DIN Condensed"/>
              </a:defRPr>
            </a:pPr>
          </a:p>
        </p:txBody>
      </p:sp>
      <p:sp>
        <p:nvSpPr>
          <p:cNvPr id="119" name="Shape 119"/>
          <p:cNvSpPr/>
          <p:nvPr>
            <p:ph type="body" sz="quarter" idx="14"/>
          </p:nvPr>
        </p:nvSpPr>
        <p:spPr>
          <a:xfrm>
            <a:off x="762000" y="635000"/>
            <a:ext cx="20955000" cy="635000"/>
          </a:xfrm>
          <a:prstGeom prst="rect">
            <a:avLst/>
          </a:prstGeom>
        </p:spPr>
        <p:txBody>
          <a:bodyPr lIns="50800" tIns="50800" rIns="50800" bIns="50800" anchor="b"/>
          <a:lstStyle/>
          <a:p>
            <a:pPr marL="0" indent="0" algn="l" defTabSz="647700" rtl="0">
              <a:lnSpc>
                <a:spcPct val="80000"/>
              </a:lnSpc>
              <a:spcBef>
                <a:spcPts val="0"/>
              </a:spcBef>
              <a:buSzTx/>
              <a:buFontTx/>
              <a:buNone/>
              <a:defRPr cap="all" spc="100" sz="3600">
                <a:solidFill>
                  <a:srgbClr val="838787"/>
                </a:solidFill>
                <a:latin typeface="DIN Alternate"/>
                <a:ea typeface="DIN Alternate"/>
                <a:cs typeface="DIN Alternate"/>
                <a:sym typeface="DIN Alternate"/>
              </a:defRPr>
            </a:pPr>
          </a:p>
        </p:txBody>
      </p:sp>
      <p:sp>
        <p:nvSpPr>
          <p:cNvPr id="120" name="Shape 120"/>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Alt">
    <p:bg>
      <p:bgPr>
        <a:solidFill>
          <a:schemeClr val="accent1"/>
        </a:solidFill>
      </p:bgPr>
    </p:bg>
    <p:spTree>
      <p:nvGrpSpPr>
        <p:cNvPr id="1" name=""/>
        <p:cNvGrpSpPr/>
        <p:nvPr/>
      </p:nvGrpSpPr>
      <p:grpSpPr>
        <a:xfrm>
          <a:off x="0" y="0"/>
          <a:ext cx="0" cy="0"/>
          <a:chOff x="0" y="0"/>
          <a:chExt cx="0" cy="0"/>
        </a:xfrm>
      </p:grpSpPr>
      <p:sp>
        <p:nvSpPr>
          <p:cNvPr id="127" name="Shape 127"/>
          <p:cNvSpPr/>
          <p:nvPr>
            <p:ph type="body" sz="quarter" idx="1"/>
          </p:nvPr>
        </p:nvSpPr>
        <p:spPr>
          <a:xfrm>
            <a:off x="11049000" y="3721100"/>
            <a:ext cx="12573000" cy="1805946"/>
          </a:xfrm>
          <a:prstGeom prst="rect">
            <a:avLst/>
          </a:prstGeom>
        </p:spPr>
        <p:txBody>
          <a:bodyPr lIns="50800" tIns="50800" rIns="50800" bIns="50800"/>
          <a:lstStyle>
            <a:lvl1pPr marL="0" indent="0" algn="l" defTabSz="825500">
              <a:lnSpc>
                <a:spcPct val="80000"/>
              </a:lnSpc>
              <a:spcBef>
                <a:spcPts val="0"/>
              </a:spcBef>
              <a:buSzTx/>
              <a:buFontTx/>
              <a:buNone/>
              <a:defRPr cap="all" sz="13400">
                <a:solidFill>
                  <a:srgbClr val="FFFFFF"/>
                </a:solidFill>
                <a:latin typeface="DIN Condensed"/>
                <a:ea typeface="DIN Condensed"/>
                <a:cs typeface="DIN Condensed"/>
                <a:sym typeface="DIN Condensed"/>
              </a:defRPr>
            </a:lvl1pPr>
            <a:lvl2pPr marL="2407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2pPr>
            <a:lvl3pPr marL="3042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3pPr>
            <a:lvl4pPr marL="3677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4pPr>
            <a:lvl5pPr marL="4312708" indent="-1772708" algn="l" defTabSz="825500">
              <a:lnSpc>
                <a:spcPct val="80000"/>
              </a:lnSpc>
              <a:spcBef>
                <a:spcPts val="0"/>
              </a:spcBef>
              <a:buSzPct val="104999"/>
              <a:buFontTx/>
              <a:buChar char="‣"/>
              <a:defRPr cap="all" sz="13400">
                <a:solidFill>
                  <a:srgbClr val="FFFFFF"/>
                </a:solidFill>
                <a:latin typeface="DIN Condensed"/>
                <a:ea typeface="DIN Condensed"/>
                <a:cs typeface="DIN Condensed"/>
                <a:sym typeface="DIN Condensed"/>
              </a:defRPr>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pic" idx="13"/>
          </p:nvPr>
        </p:nvSpPr>
        <p:spPr>
          <a:xfrm>
            <a:off x="0" y="0"/>
            <a:ext cx="10287000" cy="13716000"/>
          </a:xfrm>
          <a:prstGeom prst="rect">
            <a:avLst/>
          </a:prstGeom>
        </p:spPr>
        <p:txBody>
          <a:bodyPr lIns="91439" rIns="91439">
            <a:noAutofit/>
          </a:bodyPr>
          <a:lstStyle/>
          <a:p>
            <a:pPr/>
          </a:p>
        </p:txBody>
      </p:sp>
      <p:sp>
        <p:nvSpPr>
          <p:cNvPr id="129" name="Shape 129"/>
          <p:cNvSpPr/>
          <p:nvPr>
            <p:ph type="body" sz="quarter" idx="14"/>
          </p:nvPr>
        </p:nvSpPr>
        <p:spPr>
          <a:xfrm>
            <a:off x="11049000" y="10953750"/>
            <a:ext cx="12573000" cy="1206500"/>
          </a:xfrm>
          <a:prstGeom prst="rect">
            <a:avLst/>
          </a:prstGeom>
        </p:spPr>
        <p:txBody>
          <a:bodyPr lIns="50800" tIns="50800" rIns="50800" bIns="50800" anchor="ctr"/>
          <a:lstStyle/>
          <a:p>
            <a:pPr marL="0" indent="0" algn="l" defTabSz="647700" rtl="0">
              <a:lnSpc>
                <a:spcPct val="100000"/>
              </a:lnSpc>
              <a:spcBef>
                <a:spcPts val="0"/>
              </a:spcBef>
              <a:buSzTx/>
              <a:buFontTx/>
              <a:buNone/>
              <a:defRPr sz="8700">
                <a:solidFill>
                  <a:srgbClr val="232323"/>
                </a:solidFill>
                <a:latin typeface="DIN Condensed"/>
                <a:ea typeface="DIN Condensed"/>
                <a:cs typeface="DIN Condensed"/>
                <a:sym typeface="DIN Condensed"/>
              </a:defRPr>
            </a:pPr>
          </a:p>
        </p:txBody>
      </p:sp>
      <p:sp>
        <p:nvSpPr>
          <p:cNvPr id="130" name="Shape 130"/>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solidFill>
          <a:srgbClr val="222222"/>
        </a:solidFill>
      </p:bgPr>
    </p:bg>
    <p:spTree>
      <p:nvGrpSpPr>
        <p:cNvPr id="1" name=""/>
        <p:cNvGrpSpPr/>
        <p:nvPr/>
      </p:nvGrpSpPr>
      <p:grpSpPr>
        <a:xfrm>
          <a:off x="0" y="0"/>
          <a:ext cx="0" cy="0"/>
          <a:chOff x="0" y="0"/>
          <a:chExt cx="0" cy="0"/>
        </a:xfrm>
      </p:grpSpPr>
      <p:sp>
        <p:nvSpPr>
          <p:cNvPr id="137" name="Shape 137"/>
          <p:cNvSpPr/>
          <p:nvPr>
            <p:ph type="pic" idx="13"/>
          </p:nvPr>
        </p:nvSpPr>
        <p:spPr>
          <a:xfrm>
            <a:off x="0" y="0"/>
            <a:ext cx="24384000" cy="13716000"/>
          </a:xfrm>
          <a:prstGeom prst="rect">
            <a:avLst/>
          </a:prstGeom>
        </p:spPr>
        <p:txBody>
          <a:bodyPr lIns="91439" rIns="91439">
            <a:noAutofit/>
          </a:bodyPr>
          <a:lstStyle/>
          <a:p>
            <a:pPr/>
          </a:p>
        </p:txBody>
      </p:sp>
      <p:sp>
        <p:nvSpPr>
          <p:cNvPr id="138" name="Shape 138"/>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222222"/>
        </a:solidFill>
      </p:bgPr>
    </p:bg>
    <p:spTree>
      <p:nvGrpSpPr>
        <p:cNvPr id="1" name=""/>
        <p:cNvGrpSpPr/>
        <p:nvPr/>
      </p:nvGrpSpPr>
      <p:grpSpPr>
        <a:xfrm>
          <a:off x="0" y="0"/>
          <a:ext cx="0" cy="0"/>
          <a:chOff x="0" y="0"/>
          <a:chExt cx="0" cy="0"/>
        </a:xfrm>
      </p:grpSpPr>
      <p:sp>
        <p:nvSpPr>
          <p:cNvPr id="145" name="Shape 145"/>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Blank Alt">
    <p:spTree>
      <p:nvGrpSpPr>
        <p:cNvPr id="1" name=""/>
        <p:cNvGrpSpPr/>
        <p:nvPr/>
      </p:nvGrpSpPr>
      <p:grpSpPr>
        <a:xfrm>
          <a:off x="0" y="0"/>
          <a:ext cx="0" cy="0"/>
          <a:chOff x="0" y="0"/>
          <a:chExt cx="0" cy="0"/>
        </a:xfrm>
      </p:grpSpPr>
      <p:sp>
        <p:nvSpPr>
          <p:cNvPr id="152" name="Shape 152"/>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159" name="Shape 159"/>
          <p:cNvSpPr/>
          <p:nvPr>
            <p:ph type="title"/>
          </p:nvPr>
        </p:nvSpPr>
        <p:spPr>
          <a:xfrm>
            <a:off x="762000" y="5676900"/>
            <a:ext cx="22860000" cy="6350000"/>
          </a:xfrm>
          <a:prstGeom prst="rect">
            <a:avLst/>
          </a:prstGeom>
        </p:spPr>
        <p:txBody>
          <a:bodyPr lIns="50800" tIns="50800" rIns="50800" bIns="50800" anchor="t"/>
          <a:lstStyle>
            <a:lvl1pPr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160" name="Shape 160"/>
          <p:cNvSpPr/>
          <p:nvPr>
            <p:ph type="sldNum" sz="quarter" idx="2"/>
          </p:nvPr>
        </p:nvSpPr>
        <p:spPr>
          <a:xfrm>
            <a:off x="23616394" y="609600"/>
            <a:ext cx="553195" cy="635000"/>
          </a:xfrm>
          <a:prstGeom prst="rect">
            <a:avLst/>
          </a:prstGeom>
        </p:spPr>
        <p:txBody>
          <a:bodyPr lIns="50800" tIns="50800" rIns="50800" bIns="50800" anchor="t"/>
          <a:lstStyle>
            <a:lvl1pP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שקופית כותרת">
    <p:spTree>
      <p:nvGrpSpPr>
        <p:cNvPr id="1" name=""/>
        <p:cNvGrpSpPr/>
        <p:nvPr/>
      </p:nvGrpSpPr>
      <p:grpSpPr>
        <a:xfrm>
          <a:off x="0" y="0"/>
          <a:ext cx="0" cy="0"/>
          <a:chOff x="0" y="0"/>
          <a:chExt cx="0" cy="0"/>
        </a:xfrm>
      </p:grpSpPr>
      <p:sp>
        <p:nvSpPr>
          <p:cNvPr id="167" name="Shape 167"/>
          <p:cNvSpPr/>
          <p:nvPr>
            <p:ph type="title"/>
          </p:nvPr>
        </p:nvSpPr>
        <p:spPr>
          <a:xfrm>
            <a:off x="3048000" y="2244725"/>
            <a:ext cx="18288000" cy="4775201"/>
          </a:xfrm>
          <a:prstGeom prst="rect">
            <a:avLst/>
          </a:prstGeom>
        </p:spPr>
        <p:txBody>
          <a:bodyPr anchor="b"/>
          <a:lstStyle>
            <a:lvl1pPr algn="ctr">
              <a:defRPr sz="12000"/>
            </a:lvl1pPr>
          </a:lstStyle>
          <a:p>
            <a:pPr/>
            <a:r>
              <a:t>Title Text</a:t>
            </a:r>
          </a:p>
        </p:txBody>
      </p:sp>
      <p:sp>
        <p:nvSpPr>
          <p:cNvPr id="168" name="Shape 168"/>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914400" algn="ctr">
              <a:buSzTx/>
              <a:buFontTx/>
              <a:buNone/>
              <a:defRPr sz="4800"/>
            </a:lvl2pPr>
            <a:lvl3pPr marL="0" indent="1828800" algn="ctr">
              <a:buSzTx/>
              <a:buFontTx/>
              <a:buNone/>
              <a:defRPr sz="4800"/>
            </a:lvl3pPr>
            <a:lvl4pPr marL="0" indent="2743200" algn="ctr">
              <a:buSzTx/>
              <a:buFontTx/>
              <a:buNone/>
              <a:defRPr sz="4800"/>
            </a:lvl4pPr>
            <a:lvl5pPr marL="0" indent="365760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69" name="Shape 16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כותרת ותוכן">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a:r>
              <a:t>Title Text</a:t>
            </a:r>
          </a:p>
        </p:txBody>
      </p:sp>
      <p:sp>
        <p:nvSpPr>
          <p:cNvPr id="177" name="Shape 17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8" name="Shape 1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כותרת מקטע עליונה">
    <p:spTree>
      <p:nvGrpSpPr>
        <p:cNvPr id="1" name=""/>
        <p:cNvGrpSpPr/>
        <p:nvPr/>
      </p:nvGrpSpPr>
      <p:grpSpPr>
        <a:xfrm>
          <a:off x="0" y="0"/>
          <a:ext cx="0" cy="0"/>
          <a:chOff x="0" y="0"/>
          <a:chExt cx="0" cy="0"/>
        </a:xfrm>
      </p:grpSpPr>
      <p:sp>
        <p:nvSpPr>
          <p:cNvPr id="185" name="Shape 185"/>
          <p:cNvSpPr/>
          <p:nvPr>
            <p:ph type="title"/>
          </p:nvPr>
        </p:nvSpPr>
        <p:spPr>
          <a:xfrm>
            <a:off x="1663700" y="3419476"/>
            <a:ext cx="21031200" cy="5705475"/>
          </a:xfrm>
          <a:prstGeom prst="rect">
            <a:avLst/>
          </a:prstGeom>
        </p:spPr>
        <p:txBody>
          <a:bodyPr anchor="b"/>
          <a:lstStyle>
            <a:lvl1pPr>
              <a:defRPr sz="12000"/>
            </a:lvl1pPr>
          </a:lstStyle>
          <a:p>
            <a:pPr/>
            <a:r>
              <a:t>Title Text</a:t>
            </a:r>
          </a:p>
        </p:txBody>
      </p:sp>
      <p:sp>
        <p:nvSpPr>
          <p:cNvPr id="186" name="Shape 186"/>
          <p:cNvSpPr/>
          <p:nvPr>
            <p:ph type="body" sz="quarter" idx="1"/>
          </p:nvPr>
        </p:nvSpPr>
        <p:spPr>
          <a:xfrm>
            <a:off x="1663700" y="9178927"/>
            <a:ext cx="21031200" cy="3000375"/>
          </a:xfrm>
          <a:prstGeom prst="rect">
            <a:avLst/>
          </a:prstGeom>
        </p:spPr>
        <p:txBody>
          <a:bodyPr/>
          <a:lstStyle>
            <a:lvl1pPr marL="0" indent="0">
              <a:buSzTx/>
              <a:buFontTx/>
              <a:buNone/>
              <a:defRPr sz="4800">
                <a:solidFill>
                  <a:srgbClr val="888888"/>
                </a:solidFill>
              </a:defRPr>
            </a:lvl1pPr>
            <a:lvl2pPr marL="0" indent="914400">
              <a:buSzTx/>
              <a:buFontTx/>
              <a:buNone/>
              <a:defRPr sz="4800">
                <a:solidFill>
                  <a:srgbClr val="888888"/>
                </a:solidFill>
              </a:defRPr>
            </a:lvl2pPr>
            <a:lvl3pPr marL="0" indent="1828800">
              <a:buSzTx/>
              <a:buFontTx/>
              <a:buNone/>
              <a:defRPr sz="4800">
                <a:solidFill>
                  <a:srgbClr val="888888"/>
                </a:solidFill>
              </a:defRPr>
            </a:lvl3pPr>
            <a:lvl4pPr marL="0" indent="2743200">
              <a:buSzTx/>
              <a:buFontTx/>
              <a:buNone/>
              <a:defRPr sz="4800">
                <a:solidFill>
                  <a:srgbClr val="888888"/>
                </a:solidFill>
              </a:defRPr>
            </a:lvl4pPr>
            <a:lvl5pPr marL="0" indent="3657600">
              <a:buSzTx/>
              <a:buFontTx/>
              <a:buNone/>
              <a:defRPr sz="4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87" name="Shape 18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222222"/>
        </a:solidFill>
      </p:bgPr>
    </p:bg>
    <p:spTree>
      <p:nvGrpSpPr>
        <p:cNvPr id="1" name=""/>
        <p:cNvGrpSpPr/>
        <p:nvPr/>
      </p:nvGrpSpPr>
      <p:grpSpPr>
        <a:xfrm>
          <a:off x="0" y="0"/>
          <a:ext cx="0" cy="0"/>
          <a:chOff x="0" y="0"/>
          <a:chExt cx="0" cy="0"/>
        </a:xfrm>
      </p:grpSpPr>
      <p:sp>
        <p:nvSpPr>
          <p:cNvPr id="21" name="Shape 21"/>
          <p:cNvSpPr/>
          <p:nvPr>
            <p:ph type="pic" idx="13"/>
          </p:nvPr>
        </p:nvSpPr>
        <p:spPr>
          <a:xfrm>
            <a:off x="0" y="0"/>
            <a:ext cx="24384000" cy="13716000"/>
          </a:xfrm>
          <a:prstGeom prst="rect">
            <a:avLst/>
          </a:prstGeom>
        </p:spPr>
        <p:txBody>
          <a:bodyPr lIns="91439" rIns="91439">
            <a:noAutofit/>
          </a:bodyPr>
          <a:lstStyle/>
          <a:p>
            <a:pPr/>
          </a:p>
        </p:txBody>
      </p:sp>
      <p:sp>
        <p:nvSpPr>
          <p:cNvPr id="22" name="Shape 22"/>
          <p:cNvSpPr/>
          <p:nvPr>
            <p:ph type="body" sz="quarter" idx="1"/>
          </p:nvPr>
        </p:nvSpPr>
        <p:spPr>
          <a:xfrm>
            <a:off x="762000" y="8635631"/>
            <a:ext cx="22859999" cy="370"/>
          </a:xfrm>
          <a:prstGeom prst="rect">
            <a:avLst/>
          </a:prstGeom>
          <a:ln w="50800">
            <a:solidFill>
              <a:srgbClr val="A6AAA9"/>
            </a:solidFill>
          </a:ln>
        </p:spPr>
        <p:txBody>
          <a:bodyPr lIns="50800" tIns="50800" rIns="50800" bIns="50800" anchor="ctr"/>
          <a:lstStyle>
            <a:lvl1pPr marL="635000" indent="-635000" algn="l" defTabSz="825500">
              <a:lnSpc>
                <a:spcPct val="100000"/>
              </a:lnSpc>
              <a:spcBef>
                <a:spcPts val="3900"/>
              </a:spcBef>
              <a:buClr>
                <a:srgbClr val="39A3D5"/>
              </a:buClr>
              <a:buSzPct val="104999"/>
              <a:buFont typeface="Avenir Next"/>
              <a:buChar char="‣"/>
              <a:defRPr sz="4800">
                <a:solidFill>
                  <a:srgbClr val="838787"/>
                </a:solidFill>
                <a:latin typeface="Avenir Next Medium"/>
                <a:ea typeface="Avenir Next Medium"/>
                <a:cs typeface="Avenir Next Medium"/>
                <a:sym typeface="Avenir Next Medium"/>
              </a:defRPr>
            </a:lvl1pPr>
            <a:lvl2pPr marL="1270000" indent="-635000" algn="l" defTabSz="825500">
              <a:lnSpc>
                <a:spcPct val="100000"/>
              </a:lnSpc>
              <a:spcBef>
                <a:spcPts val="3900"/>
              </a:spcBef>
              <a:buClr>
                <a:srgbClr val="39A3D5"/>
              </a:buClr>
              <a:buSzPct val="104999"/>
              <a:buFont typeface="Avenir Next"/>
              <a:buChar char="‣"/>
              <a:defRPr sz="4800">
                <a:solidFill>
                  <a:srgbClr val="838787"/>
                </a:solidFill>
                <a:latin typeface="Avenir Next Medium"/>
                <a:ea typeface="Avenir Next Medium"/>
                <a:cs typeface="Avenir Next Medium"/>
                <a:sym typeface="Avenir Next Medium"/>
              </a:defRPr>
            </a:lvl2pPr>
            <a:lvl3pPr marL="1905000" indent="-635000" algn="l" defTabSz="825500">
              <a:lnSpc>
                <a:spcPct val="100000"/>
              </a:lnSpc>
              <a:spcBef>
                <a:spcPts val="3900"/>
              </a:spcBef>
              <a:buClr>
                <a:srgbClr val="39A3D5"/>
              </a:buClr>
              <a:buSzPct val="104999"/>
              <a:buFont typeface="Avenir Next"/>
              <a:buChar char="‣"/>
              <a:defRPr sz="4800">
                <a:solidFill>
                  <a:srgbClr val="838787"/>
                </a:solidFill>
                <a:latin typeface="Avenir Next Medium"/>
                <a:ea typeface="Avenir Next Medium"/>
                <a:cs typeface="Avenir Next Medium"/>
                <a:sym typeface="Avenir Next Medium"/>
              </a:defRPr>
            </a:lvl3pPr>
            <a:lvl4pPr marL="2540000" indent="-635000" algn="l" defTabSz="825500">
              <a:lnSpc>
                <a:spcPct val="100000"/>
              </a:lnSpc>
              <a:spcBef>
                <a:spcPts val="3900"/>
              </a:spcBef>
              <a:buClr>
                <a:srgbClr val="39A3D5"/>
              </a:buClr>
              <a:buSzPct val="104999"/>
              <a:buFont typeface="Avenir Next"/>
              <a:buChar char="‣"/>
              <a:defRPr sz="4800">
                <a:solidFill>
                  <a:srgbClr val="838787"/>
                </a:solidFill>
                <a:latin typeface="Avenir Next Medium"/>
                <a:ea typeface="Avenir Next Medium"/>
                <a:cs typeface="Avenir Next Medium"/>
                <a:sym typeface="Avenir Next Medium"/>
              </a:defRPr>
            </a:lvl4pPr>
            <a:lvl5pPr marL="3175000" indent="-635000" algn="l" defTabSz="825500">
              <a:lnSpc>
                <a:spcPct val="100000"/>
              </a:lnSpc>
              <a:spcBef>
                <a:spcPts val="3900"/>
              </a:spcBef>
              <a:buClr>
                <a:srgbClr val="39A3D5"/>
              </a:buClr>
              <a:buSzPct val="104999"/>
              <a:buFont typeface="Avenir Next"/>
              <a:buChar char="‣"/>
              <a:defRPr sz="4800">
                <a:solidFill>
                  <a:srgbClr val="838787"/>
                </a:solidFill>
                <a:latin typeface="Avenir Next Medium"/>
                <a:ea typeface="Avenir Next Medium"/>
                <a:cs typeface="Avenir Next Medium"/>
                <a:sym typeface="Avenir Next Medium"/>
              </a:defRPr>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title"/>
          </p:nvPr>
        </p:nvSpPr>
        <p:spPr>
          <a:xfrm>
            <a:off x="762000" y="9042400"/>
            <a:ext cx="22860000" cy="3810000"/>
          </a:xfrm>
          <a:prstGeom prst="rect">
            <a:avLst/>
          </a:prstGeom>
        </p:spPr>
        <p:txBody>
          <a:bodyPr lIns="50800" tIns="50800" rIns="50800" bIns="50800" anchor="t"/>
          <a:lstStyle>
            <a:lvl1pPr algn="l"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24" name="Shape 24"/>
          <p:cNvSpPr/>
          <p:nvPr>
            <p:ph type="body" sz="quarter" idx="14"/>
          </p:nvPr>
        </p:nvSpPr>
        <p:spPr>
          <a:xfrm>
            <a:off x="762000" y="5994400"/>
            <a:ext cx="22860000" cy="2540000"/>
          </a:xfrm>
          <a:prstGeom prst="rect">
            <a:avLst/>
          </a:prstGeom>
        </p:spPr>
        <p:txBody>
          <a:bodyPr lIns="50800" tIns="50800" rIns="50800" bIns="50800" anchor="b"/>
          <a:lstStyle/>
          <a:p>
            <a:pPr marL="0" indent="0" algn="l" defTabSz="825500" rtl="0">
              <a:lnSpc>
                <a:spcPct val="80000"/>
              </a:lnSpc>
              <a:spcBef>
                <a:spcPts val="3200"/>
              </a:spcBef>
              <a:buSzTx/>
              <a:buFontTx/>
              <a:buNone/>
              <a:defRPr cap="all" sz="7700">
                <a:solidFill>
                  <a:srgbClr val="A6AAA9"/>
                </a:solidFill>
                <a:latin typeface="DIN Alternate"/>
                <a:ea typeface="DIN Alternate"/>
                <a:cs typeface="DIN Alternate"/>
                <a:sym typeface="DIN Alternate"/>
              </a:defRPr>
            </a:pPr>
          </a:p>
        </p:txBody>
      </p:sp>
      <p:sp>
        <p:nvSpPr>
          <p:cNvPr id="25" name="Shape 25"/>
          <p:cNvSpPr/>
          <p:nvPr>
            <p:ph type="sldNum" sz="quarter" idx="2"/>
          </p:nvPr>
        </p:nvSpPr>
        <p:spPr>
          <a:xfrm>
            <a:off x="23063200"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שני תכנים">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a:r>
              <a:t>Title Text</a:t>
            </a:r>
          </a:p>
        </p:txBody>
      </p:sp>
      <p:sp>
        <p:nvSpPr>
          <p:cNvPr id="195" name="Shape 195"/>
          <p:cNvSpPr/>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6" name="Shape 1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השוואה">
    <p:spTree>
      <p:nvGrpSpPr>
        <p:cNvPr id="1" name=""/>
        <p:cNvGrpSpPr/>
        <p:nvPr/>
      </p:nvGrpSpPr>
      <p:grpSpPr>
        <a:xfrm>
          <a:off x="0" y="0"/>
          <a:ext cx="0" cy="0"/>
          <a:chOff x="0" y="0"/>
          <a:chExt cx="0" cy="0"/>
        </a:xfrm>
      </p:grpSpPr>
      <p:sp>
        <p:nvSpPr>
          <p:cNvPr id="203" name="Shape 203"/>
          <p:cNvSpPr/>
          <p:nvPr>
            <p:ph type="title"/>
          </p:nvPr>
        </p:nvSpPr>
        <p:spPr>
          <a:xfrm>
            <a:off x="1679575" y="730251"/>
            <a:ext cx="21031201" cy="2651126"/>
          </a:xfrm>
          <a:prstGeom prst="rect">
            <a:avLst/>
          </a:prstGeom>
        </p:spPr>
        <p:txBody>
          <a:bodyPr/>
          <a:lstStyle/>
          <a:p>
            <a:pPr/>
            <a:r>
              <a:t>Title Text</a:t>
            </a:r>
          </a:p>
        </p:txBody>
      </p:sp>
      <p:sp>
        <p:nvSpPr>
          <p:cNvPr id="204" name="Shape 204"/>
          <p:cNvSpPr/>
          <p:nvPr>
            <p:ph type="body" sz="quarter" idx="1"/>
          </p:nvPr>
        </p:nvSpPr>
        <p:spPr>
          <a:xfrm>
            <a:off x="1679576" y="3362326"/>
            <a:ext cx="10315576" cy="1647825"/>
          </a:xfrm>
          <a:prstGeom prst="rect">
            <a:avLst/>
          </a:prstGeom>
        </p:spPr>
        <p:txBody>
          <a:bodyPr anchor="b"/>
          <a:lstStyle>
            <a:lvl1pPr marL="0" indent="0">
              <a:buSzTx/>
              <a:buFontTx/>
              <a:buNone/>
              <a:defRPr b="1" sz="4800"/>
            </a:lvl1pPr>
            <a:lvl2pPr marL="0" indent="914400">
              <a:buSzTx/>
              <a:buFontTx/>
              <a:buNone/>
              <a:defRPr b="1" sz="4800"/>
            </a:lvl2pPr>
            <a:lvl3pPr marL="0" indent="1828800">
              <a:buSzTx/>
              <a:buFontTx/>
              <a:buNone/>
              <a:defRPr b="1" sz="4800"/>
            </a:lvl3pPr>
            <a:lvl4pPr marL="0" indent="2743200">
              <a:buSzTx/>
              <a:buFontTx/>
              <a:buNone/>
              <a:defRPr b="1" sz="4800"/>
            </a:lvl4pPr>
            <a:lvl5pPr marL="0" indent="365760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205" name="Shape 205"/>
          <p:cNvSpPr/>
          <p:nvPr>
            <p:ph type="body" sz="quarter" idx="13"/>
          </p:nvPr>
        </p:nvSpPr>
        <p:spPr>
          <a:xfrm>
            <a:off x="12344400" y="3362326"/>
            <a:ext cx="10366376" cy="1647825"/>
          </a:xfrm>
          <a:prstGeom prst="rect">
            <a:avLst/>
          </a:prstGeom>
        </p:spPr>
        <p:txBody>
          <a:bodyPr anchor="b"/>
          <a:lstStyle/>
          <a:p>
            <a:pPr marL="0" indent="0" rtl="0">
              <a:buSzTx/>
              <a:buFontTx/>
              <a:buNone/>
              <a:defRPr b="1" sz="4800"/>
            </a:pPr>
          </a:p>
        </p:txBody>
      </p:sp>
      <p:sp>
        <p:nvSpPr>
          <p:cNvPr id="206" name="Shape 20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כותרת בלבד">
    <p:spTree>
      <p:nvGrpSpPr>
        <p:cNvPr id="1" name=""/>
        <p:cNvGrpSpPr/>
        <p:nvPr/>
      </p:nvGrpSpPr>
      <p:grpSpPr>
        <a:xfrm>
          <a:off x="0" y="0"/>
          <a:ext cx="0" cy="0"/>
          <a:chOff x="0" y="0"/>
          <a:chExt cx="0" cy="0"/>
        </a:xfrm>
      </p:grpSpPr>
      <p:sp>
        <p:nvSpPr>
          <p:cNvPr id="213" name="Shape 213"/>
          <p:cNvSpPr/>
          <p:nvPr>
            <p:ph type="title"/>
          </p:nvPr>
        </p:nvSpPr>
        <p:spPr>
          <a:prstGeom prst="rect">
            <a:avLst/>
          </a:prstGeom>
        </p:spPr>
        <p:txBody>
          <a:bodyPr/>
          <a:lstStyle/>
          <a:p>
            <a:pPr/>
            <a:r>
              <a:t>Title Text</a:t>
            </a:r>
          </a:p>
        </p:txBody>
      </p:sp>
      <p:sp>
        <p:nvSpPr>
          <p:cNvPr id="214" name="Shape 21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ריק">
    <p:spTree>
      <p:nvGrpSpPr>
        <p:cNvPr id="1" name=""/>
        <p:cNvGrpSpPr/>
        <p:nvPr/>
      </p:nvGrpSpPr>
      <p:grpSpPr>
        <a:xfrm>
          <a:off x="0" y="0"/>
          <a:ext cx="0" cy="0"/>
          <a:chOff x="0" y="0"/>
          <a:chExt cx="0" cy="0"/>
        </a:xfrm>
      </p:grpSpPr>
      <p:sp>
        <p:nvSpPr>
          <p:cNvPr id="221" name="Shape 2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תוכן עם כיתוב">
    <p:spTree>
      <p:nvGrpSpPr>
        <p:cNvPr id="1" name=""/>
        <p:cNvGrpSpPr/>
        <p:nvPr/>
      </p:nvGrpSpPr>
      <p:grpSpPr>
        <a:xfrm>
          <a:off x="0" y="0"/>
          <a:ext cx="0" cy="0"/>
          <a:chOff x="0" y="0"/>
          <a:chExt cx="0" cy="0"/>
        </a:xfrm>
      </p:grpSpPr>
      <p:sp>
        <p:nvSpPr>
          <p:cNvPr id="228" name="Shape 228"/>
          <p:cNvSpPr/>
          <p:nvPr>
            <p:ph type="title"/>
          </p:nvPr>
        </p:nvSpPr>
        <p:spPr>
          <a:xfrm>
            <a:off x="1679576" y="914400"/>
            <a:ext cx="7864476" cy="3200400"/>
          </a:xfrm>
          <a:prstGeom prst="rect">
            <a:avLst/>
          </a:prstGeom>
        </p:spPr>
        <p:txBody>
          <a:bodyPr anchor="b"/>
          <a:lstStyle>
            <a:lvl1pPr>
              <a:defRPr sz="6400"/>
            </a:lvl1pPr>
          </a:lstStyle>
          <a:p>
            <a:pPr/>
            <a:r>
              <a:t>Title Text</a:t>
            </a:r>
          </a:p>
        </p:txBody>
      </p:sp>
      <p:sp>
        <p:nvSpPr>
          <p:cNvPr id="229" name="Shape 229"/>
          <p:cNvSpPr/>
          <p:nvPr>
            <p:ph type="body" sz="half" idx="1"/>
          </p:nvPr>
        </p:nvSpPr>
        <p:spPr>
          <a:xfrm>
            <a:off x="10366375" y="1974850"/>
            <a:ext cx="12344401" cy="9747251"/>
          </a:xfrm>
          <a:prstGeom prst="rect">
            <a:avLst/>
          </a:prstGeom>
        </p:spPr>
        <p:txBody>
          <a:bodyPr/>
          <a:lstStyle>
            <a:lvl1pPr>
              <a:defRPr sz="6400"/>
            </a:lvl1pPr>
            <a:lvl2pPr marL="1436914" indent="-522514">
              <a:defRPr sz="6400"/>
            </a:lvl2pPr>
            <a:lvl3pPr marL="2438400" indent="-609600">
              <a:defRPr sz="6400"/>
            </a:lvl3pPr>
            <a:lvl4pPr marL="3474720" indent="-731520">
              <a:defRPr sz="6400"/>
            </a:lvl4pPr>
            <a:lvl5pPr marL="43891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230" name="Shape 230"/>
          <p:cNvSpPr/>
          <p:nvPr>
            <p:ph type="body" sz="quarter" idx="13"/>
          </p:nvPr>
        </p:nvSpPr>
        <p:spPr>
          <a:xfrm>
            <a:off x="1679576" y="4114800"/>
            <a:ext cx="7864476" cy="7623176"/>
          </a:xfrm>
          <a:prstGeom prst="rect">
            <a:avLst/>
          </a:prstGeom>
        </p:spPr>
        <p:txBody>
          <a:bodyPr/>
          <a:lstStyle/>
          <a:p>
            <a:pPr marL="0" indent="0" rtl="0">
              <a:buSzTx/>
              <a:buFontTx/>
              <a:buNone/>
              <a:defRPr sz="3200"/>
            </a:pPr>
          </a:p>
        </p:txBody>
      </p:sp>
      <p:sp>
        <p:nvSpPr>
          <p:cNvPr id="231" name="Shape 2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תמונה עם כיתוב">
    <p:spTree>
      <p:nvGrpSpPr>
        <p:cNvPr id="1" name=""/>
        <p:cNvGrpSpPr/>
        <p:nvPr/>
      </p:nvGrpSpPr>
      <p:grpSpPr>
        <a:xfrm>
          <a:off x="0" y="0"/>
          <a:ext cx="0" cy="0"/>
          <a:chOff x="0" y="0"/>
          <a:chExt cx="0" cy="0"/>
        </a:xfrm>
      </p:grpSpPr>
      <p:sp>
        <p:nvSpPr>
          <p:cNvPr id="238" name="Shape 238"/>
          <p:cNvSpPr/>
          <p:nvPr>
            <p:ph type="title"/>
          </p:nvPr>
        </p:nvSpPr>
        <p:spPr>
          <a:xfrm>
            <a:off x="1679576" y="914400"/>
            <a:ext cx="7864476" cy="3200400"/>
          </a:xfrm>
          <a:prstGeom prst="rect">
            <a:avLst/>
          </a:prstGeom>
        </p:spPr>
        <p:txBody>
          <a:bodyPr anchor="b"/>
          <a:lstStyle>
            <a:lvl1pPr>
              <a:defRPr sz="6400"/>
            </a:lvl1pPr>
          </a:lstStyle>
          <a:p>
            <a:pPr/>
            <a:r>
              <a:t>Title Text</a:t>
            </a:r>
          </a:p>
        </p:txBody>
      </p:sp>
      <p:sp>
        <p:nvSpPr>
          <p:cNvPr id="239" name="Shape 239"/>
          <p:cNvSpPr/>
          <p:nvPr>
            <p:ph type="pic" sz="half" idx="13"/>
          </p:nvPr>
        </p:nvSpPr>
        <p:spPr>
          <a:xfrm>
            <a:off x="10366375" y="1974850"/>
            <a:ext cx="12344401" cy="9747251"/>
          </a:xfrm>
          <a:prstGeom prst="rect">
            <a:avLst/>
          </a:prstGeom>
        </p:spPr>
        <p:txBody>
          <a:bodyPr lIns="91439" rIns="91439">
            <a:noAutofit/>
          </a:bodyPr>
          <a:lstStyle/>
          <a:p>
            <a:pPr/>
          </a:p>
        </p:txBody>
      </p:sp>
      <p:sp>
        <p:nvSpPr>
          <p:cNvPr id="240" name="Shape 240"/>
          <p:cNvSpPr/>
          <p:nvPr>
            <p:ph type="body" sz="quarter" idx="1"/>
          </p:nvPr>
        </p:nvSpPr>
        <p:spPr>
          <a:xfrm>
            <a:off x="1679576" y="4114800"/>
            <a:ext cx="7864476" cy="7623176"/>
          </a:xfrm>
          <a:prstGeom prst="rect">
            <a:avLst/>
          </a:prstGeom>
        </p:spPr>
        <p:txBody>
          <a:bodyPr/>
          <a:lstStyle>
            <a:lvl1pPr marL="0" indent="0">
              <a:buSzTx/>
              <a:buFontTx/>
              <a:buNone/>
              <a:defRPr sz="3200"/>
            </a:lvl1pPr>
            <a:lvl2pPr marL="0" indent="914400">
              <a:buSzTx/>
              <a:buFontTx/>
              <a:buNone/>
              <a:defRPr sz="3200"/>
            </a:lvl2pPr>
            <a:lvl3pPr marL="0" indent="1828800">
              <a:buSzTx/>
              <a:buFontTx/>
              <a:buNone/>
              <a:defRPr sz="3200"/>
            </a:lvl3pPr>
            <a:lvl4pPr marL="0" indent="2743200">
              <a:buSzTx/>
              <a:buFontTx/>
              <a:buNone/>
              <a:defRPr sz="3200"/>
            </a:lvl4pPr>
            <a:lvl5pPr marL="0" indent="365760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41" name="Shape 2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כותרת וטקסט אנכי">
    <p:spTree>
      <p:nvGrpSpPr>
        <p:cNvPr id="1" name=""/>
        <p:cNvGrpSpPr/>
        <p:nvPr/>
      </p:nvGrpSpPr>
      <p:grpSpPr>
        <a:xfrm>
          <a:off x="0" y="0"/>
          <a:ext cx="0" cy="0"/>
          <a:chOff x="0" y="0"/>
          <a:chExt cx="0" cy="0"/>
        </a:xfrm>
      </p:grpSpPr>
      <p:sp>
        <p:nvSpPr>
          <p:cNvPr id="248" name="Shape 248"/>
          <p:cNvSpPr/>
          <p:nvPr>
            <p:ph type="title"/>
          </p:nvPr>
        </p:nvSpPr>
        <p:spPr>
          <a:prstGeom prst="rect">
            <a:avLst/>
          </a:prstGeom>
        </p:spPr>
        <p:txBody>
          <a:bodyPr/>
          <a:lstStyle/>
          <a:p>
            <a:pPr/>
            <a:r>
              <a:t>Title Text</a:t>
            </a:r>
          </a:p>
        </p:txBody>
      </p:sp>
      <p:sp>
        <p:nvSpPr>
          <p:cNvPr id="249" name="Shape 24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0" name="Shape 25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כותרת אנכית וטקסט">
    <p:spTree>
      <p:nvGrpSpPr>
        <p:cNvPr id="1" name=""/>
        <p:cNvGrpSpPr/>
        <p:nvPr/>
      </p:nvGrpSpPr>
      <p:grpSpPr>
        <a:xfrm>
          <a:off x="0" y="0"/>
          <a:ext cx="0" cy="0"/>
          <a:chOff x="0" y="0"/>
          <a:chExt cx="0" cy="0"/>
        </a:xfrm>
      </p:grpSpPr>
      <p:sp>
        <p:nvSpPr>
          <p:cNvPr id="257" name="Shape 257"/>
          <p:cNvSpPr/>
          <p:nvPr>
            <p:ph type="title"/>
          </p:nvPr>
        </p:nvSpPr>
        <p:spPr>
          <a:xfrm>
            <a:off x="17449800" y="730250"/>
            <a:ext cx="5257800" cy="11623676"/>
          </a:xfrm>
          <a:prstGeom prst="rect">
            <a:avLst/>
          </a:prstGeom>
        </p:spPr>
        <p:txBody>
          <a:bodyPr/>
          <a:lstStyle/>
          <a:p>
            <a:pPr/>
            <a:r>
              <a:t>Title Text</a:t>
            </a:r>
          </a:p>
        </p:txBody>
      </p:sp>
      <p:sp>
        <p:nvSpPr>
          <p:cNvPr id="258" name="Shape 258"/>
          <p:cNvSpPr/>
          <p:nvPr>
            <p:ph type="body" idx="1"/>
          </p:nvPr>
        </p:nvSpPr>
        <p:spPr>
          <a:xfrm>
            <a:off x="1676400" y="730250"/>
            <a:ext cx="15468600" cy="11623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59" name="Shape 2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266" name="Shape 266"/>
          <p:cNvSpPr/>
          <p:nvPr>
            <p:ph type="title"/>
          </p:nvPr>
        </p:nvSpPr>
        <p:spPr>
          <a:xfrm>
            <a:off x="762000" y="5676900"/>
            <a:ext cx="22860000" cy="6350000"/>
          </a:xfrm>
          <a:prstGeom prst="rect">
            <a:avLst/>
          </a:prstGeom>
        </p:spPr>
        <p:txBody>
          <a:bodyPr/>
          <a:lstStyle>
            <a:lvl1pPr>
              <a:defRPr sz="30300"/>
            </a:lvl1pPr>
          </a:lstStyle>
          <a:p>
            <a:pPr/>
            <a:r>
              <a:t>Title Text</a:t>
            </a:r>
          </a:p>
        </p:txBody>
      </p:sp>
      <p:sp>
        <p:nvSpPr>
          <p:cNvPr id="267" name="Shape 267"/>
          <p:cNvSpPr/>
          <p:nvPr>
            <p:ph type="sldNum" sz="quarter" idx="2"/>
          </p:nvPr>
        </p:nvSpPr>
        <p:spPr>
          <a:xfrm>
            <a:off x="23063200" y="671829"/>
            <a:ext cx="466852" cy="5105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type="tx" showMasterSp="1" showMasterPhAnim="1">
  <p:cSld name="שקופית כותרת">
    <p:spTree>
      <p:nvGrpSpPr>
        <p:cNvPr id="1" name=""/>
        <p:cNvGrpSpPr/>
        <p:nvPr/>
      </p:nvGrpSpPr>
      <p:grpSpPr>
        <a:xfrm>
          <a:off x="0" y="0"/>
          <a:ext cx="0" cy="0"/>
          <a:chOff x="0" y="0"/>
          <a:chExt cx="0" cy="0"/>
        </a:xfrm>
      </p:grpSpPr>
      <p:sp>
        <p:nvSpPr>
          <p:cNvPr id="274" name="Shape 274"/>
          <p:cNvSpPr/>
          <p:nvPr>
            <p:ph type="title"/>
          </p:nvPr>
        </p:nvSpPr>
        <p:spPr>
          <a:xfrm>
            <a:off x="3048000" y="2244725"/>
            <a:ext cx="18288000" cy="4775201"/>
          </a:xfrm>
          <a:prstGeom prst="rect">
            <a:avLst/>
          </a:prstGeom>
        </p:spPr>
        <p:txBody>
          <a:bodyPr anchor="b"/>
          <a:lstStyle>
            <a:lvl1pPr algn="ctr">
              <a:defRPr sz="12000"/>
            </a:lvl1pPr>
          </a:lstStyle>
          <a:p>
            <a:pPr/>
            <a:r>
              <a:t>Title Text</a:t>
            </a:r>
          </a:p>
        </p:txBody>
      </p:sp>
      <p:sp>
        <p:nvSpPr>
          <p:cNvPr id="275" name="Shape 275"/>
          <p:cNvSpPr/>
          <p:nvPr>
            <p:ph type="body" sz="quarter" idx="1"/>
          </p:nvPr>
        </p:nvSpPr>
        <p:spPr>
          <a:xfrm>
            <a:off x="3048000" y="7204075"/>
            <a:ext cx="18288000" cy="3311525"/>
          </a:xfrm>
          <a:prstGeom prst="rect">
            <a:avLst/>
          </a:prstGeom>
        </p:spPr>
        <p:txBody>
          <a:bodyPr/>
          <a:lstStyle>
            <a:lvl1pPr marL="0" indent="0" algn="ctr">
              <a:buSzTx/>
              <a:buFontTx/>
              <a:buNone/>
              <a:defRPr sz="4800"/>
            </a:lvl1pPr>
            <a:lvl2pPr marL="0" indent="914400" algn="ctr">
              <a:buSzTx/>
              <a:buFontTx/>
              <a:buNone/>
              <a:defRPr sz="4800"/>
            </a:lvl2pPr>
            <a:lvl3pPr marL="0" indent="1828800" algn="ctr">
              <a:buSzTx/>
              <a:buFontTx/>
              <a:buNone/>
              <a:defRPr sz="4800"/>
            </a:lvl3pPr>
            <a:lvl4pPr marL="0" indent="2743200" algn="ctr">
              <a:buSzTx/>
              <a:buFontTx/>
              <a:buNone/>
              <a:defRPr sz="4800"/>
            </a:lvl4pPr>
            <a:lvl5pPr marL="0" indent="365760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276" name="Shape 2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32" name="Shape 32"/>
          <p:cNvSpPr/>
          <p:nvPr>
            <p:ph type="title"/>
          </p:nvPr>
        </p:nvSpPr>
        <p:spPr>
          <a:xfrm>
            <a:off x="762000" y="5676900"/>
            <a:ext cx="22860000" cy="6350000"/>
          </a:xfrm>
          <a:prstGeom prst="rect">
            <a:avLst/>
          </a:prstGeom>
        </p:spPr>
        <p:txBody>
          <a:bodyPr lIns="50800" tIns="50800" rIns="50800" bIns="50800" anchor="t"/>
          <a:lstStyle>
            <a:lvl1pPr algn="l"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33" name="Shape 33"/>
          <p:cNvSpPr/>
          <p:nvPr>
            <p:ph type="sldNum" sz="quarter" idx="2"/>
          </p:nvPr>
        </p:nvSpPr>
        <p:spPr>
          <a:xfrm>
            <a:off x="23063200"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type="tx" showMasterSp="1" showMasterPhAnim="1">
  <p:cSld name="כותרת ותוכן">
    <p:spTree>
      <p:nvGrpSpPr>
        <p:cNvPr id="1" name=""/>
        <p:cNvGrpSpPr/>
        <p:nvPr/>
      </p:nvGrpSpPr>
      <p:grpSpPr>
        <a:xfrm>
          <a:off x="0" y="0"/>
          <a:ext cx="0" cy="0"/>
          <a:chOff x="0" y="0"/>
          <a:chExt cx="0" cy="0"/>
        </a:xfrm>
      </p:grpSpPr>
      <p:sp>
        <p:nvSpPr>
          <p:cNvPr id="283" name="Shape 283"/>
          <p:cNvSpPr/>
          <p:nvPr>
            <p:ph type="title"/>
          </p:nvPr>
        </p:nvSpPr>
        <p:spPr>
          <a:prstGeom prst="rect">
            <a:avLst/>
          </a:prstGeom>
        </p:spPr>
        <p:txBody>
          <a:bodyPr/>
          <a:lstStyle/>
          <a:p>
            <a:pPr/>
            <a:r>
              <a:t>Title Text</a:t>
            </a:r>
          </a:p>
        </p:txBody>
      </p:sp>
      <p:sp>
        <p:nvSpPr>
          <p:cNvPr id="284" name="Shape 28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5" name="Shape 28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type="tx" showMasterSp="1" showMasterPhAnim="1">
  <p:cSld name="כותרת מקטע עליונה">
    <p:spTree>
      <p:nvGrpSpPr>
        <p:cNvPr id="1" name=""/>
        <p:cNvGrpSpPr/>
        <p:nvPr/>
      </p:nvGrpSpPr>
      <p:grpSpPr>
        <a:xfrm>
          <a:off x="0" y="0"/>
          <a:ext cx="0" cy="0"/>
          <a:chOff x="0" y="0"/>
          <a:chExt cx="0" cy="0"/>
        </a:xfrm>
      </p:grpSpPr>
      <p:sp>
        <p:nvSpPr>
          <p:cNvPr id="292" name="Shape 292"/>
          <p:cNvSpPr/>
          <p:nvPr>
            <p:ph type="title"/>
          </p:nvPr>
        </p:nvSpPr>
        <p:spPr>
          <a:xfrm>
            <a:off x="1663700" y="3419476"/>
            <a:ext cx="21031200" cy="5705475"/>
          </a:xfrm>
          <a:prstGeom prst="rect">
            <a:avLst/>
          </a:prstGeom>
        </p:spPr>
        <p:txBody>
          <a:bodyPr anchor="b"/>
          <a:lstStyle>
            <a:lvl1pPr>
              <a:defRPr sz="12000"/>
            </a:lvl1pPr>
          </a:lstStyle>
          <a:p>
            <a:pPr/>
            <a:r>
              <a:t>Title Text</a:t>
            </a:r>
          </a:p>
        </p:txBody>
      </p:sp>
      <p:sp>
        <p:nvSpPr>
          <p:cNvPr id="293" name="Shape 293"/>
          <p:cNvSpPr/>
          <p:nvPr>
            <p:ph type="body" sz="quarter" idx="1"/>
          </p:nvPr>
        </p:nvSpPr>
        <p:spPr>
          <a:xfrm>
            <a:off x="1663700" y="9178927"/>
            <a:ext cx="21031200" cy="3000375"/>
          </a:xfrm>
          <a:prstGeom prst="rect">
            <a:avLst/>
          </a:prstGeom>
        </p:spPr>
        <p:txBody>
          <a:bodyPr/>
          <a:lstStyle>
            <a:lvl1pPr marL="0" indent="0">
              <a:buSzTx/>
              <a:buFontTx/>
              <a:buNone/>
              <a:defRPr sz="4800">
                <a:solidFill>
                  <a:srgbClr val="888888"/>
                </a:solidFill>
              </a:defRPr>
            </a:lvl1pPr>
            <a:lvl2pPr marL="0" indent="914400">
              <a:buSzTx/>
              <a:buFontTx/>
              <a:buNone/>
              <a:defRPr sz="4800">
                <a:solidFill>
                  <a:srgbClr val="888888"/>
                </a:solidFill>
              </a:defRPr>
            </a:lvl2pPr>
            <a:lvl3pPr marL="0" indent="1828800">
              <a:buSzTx/>
              <a:buFontTx/>
              <a:buNone/>
              <a:defRPr sz="4800">
                <a:solidFill>
                  <a:srgbClr val="888888"/>
                </a:solidFill>
              </a:defRPr>
            </a:lvl3pPr>
            <a:lvl4pPr marL="0" indent="2743200">
              <a:buSzTx/>
              <a:buFontTx/>
              <a:buNone/>
              <a:defRPr sz="4800">
                <a:solidFill>
                  <a:srgbClr val="888888"/>
                </a:solidFill>
              </a:defRPr>
            </a:lvl4pPr>
            <a:lvl5pPr marL="0" indent="3657600">
              <a:buSzTx/>
              <a:buFontTx/>
              <a:buNone/>
              <a:defRPr sz="48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94" name="Shape 29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type="tx" showMasterSp="1" showMasterPhAnim="1">
  <p:cSld name="שני תכנים">
    <p:spTree>
      <p:nvGrpSpPr>
        <p:cNvPr id="1" name=""/>
        <p:cNvGrpSpPr/>
        <p:nvPr/>
      </p:nvGrpSpPr>
      <p:grpSpPr>
        <a:xfrm>
          <a:off x="0" y="0"/>
          <a:ext cx="0" cy="0"/>
          <a:chOff x="0" y="0"/>
          <a:chExt cx="0" cy="0"/>
        </a:xfrm>
      </p:grpSpPr>
      <p:sp>
        <p:nvSpPr>
          <p:cNvPr id="301" name="Shape 301"/>
          <p:cNvSpPr/>
          <p:nvPr>
            <p:ph type="title"/>
          </p:nvPr>
        </p:nvSpPr>
        <p:spPr>
          <a:prstGeom prst="rect">
            <a:avLst/>
          </a:prstGeom>
        </p:spPr>
        <p:txBody>
          <a:bodyPr/>
          <a:lstStyle/>
          <a:p>
            <a:pPr/>
            <a:r>
              <a:t>Title Text</a:t>
            </a:r>
          </a:p>
        </p:txBody>
      </p:sp>
      <p:sp>
        <p:nvSpPr>
          <p:cNvPr id="302" name="Shape 302"/>
          <p:cNvSpPr/>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3" name="Shape 3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type="tx" showMasterSp="1" showMasterPhAnim="1">
  <p:cSld name="השוואה">
    <p:spTree>
      <p:nvGrpSpPr>
        <p:cNvPr id="1" name=""/>
        <p:cNvGrpSpPr/>
        <p:nvPr/>
      </p:nvGrpSpPr>
      <p:grpSpPr>
        <a:xfrm>
          <a:off x="0" y="0"/>
          <a:ext cx="0" cy="0"/>
          <a:chOff x="0" y="0"/>
          <a:chExt cx="0" cy="0"/>
        </a:xfrm>
      </p:grpSpPr>
      <p:sp>
        <p:nvSpPr>
          <p:cNvPr id="310" name="Shape 310"/>
          <p:cNvSpPr/>
          <p:nvPr>
            <p:ph type="title"/>
          </p:nvPr>
        </p:nvSpPr>
        <p:spPr>
          <a:xfrm>
            <a:off x="1679575" y="730251"/>
            <a:ext cx="21031201" cy="2651126"/>
          </a:xfrm>
          <a:prstGeom prst="rect">
            <a:avLst/>
          </a:prstGeom>
        </p:spPr>
        <p:txBody>
          <a:bodyPr/>
          <a:lstStyle/>
          <a:p>
            <a:pPr/>
            <a:r>
              <a:t>Title Text</a:t>
            </a:r>
          </a:p>
        </p:txBody>
      </p:sp>
      <p:sp>
        <p:nvSpPr>
          <p:cNvPr id="311" name="Shape 311"/>
          <p:cNvSpPr/>
          <p:nvPr>
            <p:ph type="body" sz="quarter" idx="1"/>
          </p:nvPr>
        </p:nvSpPr>
        <p:spPr>
          <a:xfrm>
            <a:off x="1679576" y="3362326"/>
            <a:ext cx="10315576" cy="1647825"/>
          </a:xfrm>
          <a:prstGeom prst="rect">
            <a:avLst/>
          </a:prstGeom>
        </p:spPr>
        <p:txBody>
          <a:bodyPr anchor="b"/>
          <a:lstStyle>
            <a:lvl1pPr marL="0" indent="0">
              <a:buSzTx/>
              <a:buFontTx/>
              <a:buNone/>
              <a:defRPr b="1" sz="4800"/>
            </a:lvl1pPr>
            <a:lvl2pPr marL="0" indent="914400">
              <a:buSzTx/>
              <a:buFontTx/>
              <a:buNone/>
              <a:defRPr b="1" sz="4800"/>
            </a:lvl2pPr>
            <a:lvl3pPr marL="0" indent="1828800">
              <a:buSzTx/>
              <a:buFontTx/>
              <a:buNone/>
              <a:defRPr b="1" sz="4800"/>
            </a:lvl3pPr>
            <a:lvl4pPr marL="0" indent="2743200">
              <a:buSzTx/>
              <a:buFontTx/>
              <a:buNone/>
              <a:defRPr b="1" sz="4800"/>
            </a:lvl4pPr>
            <a:lvl5pPr marL="0" indent="365760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312" name="Shape 312"/>
          <p:cNvSpPr/>
          <p:nvPr>
            <p:ph type="body" sz="quarter" idx="13"/>
          </p:nvPr>
        </p:nvSpPr>
        <p:spPr>
          <a:xfrm>
            <a:off x="12344400" y="3362326"/>
            <a:ext cx="10366376" cy="1647825"/>
          </a:xfrm>
          <a:prstGeom prst="rect">
            <a:avLst/>
          </a:prstGeom>
        </p:spPr>
        <p:txBody>
          <a:bodyPr anchor="b"/>
          <a:lstStyle/>
          <a:p>
            <a:pPr marL="0" indent="0" rtl="0">
              <a:buSzTx/>
              <a:buFontTx/>
              <a:buNone/>
              <a:defRPr b="1" sz="4800"/>
            </a:pPr>
          </a:p>
        </p:txBody>
      </p:sp>
      <p:sp>
        <p:nvSpPr>
          <p:cNvPr id="313" name="Shape 3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type="tx" showMasterSp="1" showMasterPhAnim="1">
  <p:cSld name="כותרת בלבד">
    <p:spTree>
      <p:nvGrpSpPr>
        <p:cNvPr id="1" name=""/>
        <p:cNvGrpSpPr/>
        <p:nvPr/>
      </p:nvGrpSpPr>
      <p:grpSpPr>
        <a:xfrm>
          <a:off x="0" y="0"/>
          <a:ext cx="0" cy="0"/>
          <a:chOff x="0" y="0"/>
          <a:chExt cx="0" cy="0"/>
        </a:xfrm>
      </p:grpSpPr>
      <p:sp>
        <p:nvSpPr>
          <p:cNvPr id="320" name="Shape 320"/>
          <p:cNvSpPr/>
          <p:nvPr>
            <p:ph type="title"/>
          </p:nvPr>
        </p:nvSpPr>
        <p:spPr>
          <a:prstGeom prst="rect">
            <a:avLst/>
          </a:prstGeom>
        </p:spPr>
        <p:txBody>
          <a:bodyPr/>
          <a:lstStyle/>
          <a:p>
            <a:pPr/>
            <a:r>
              <a:t>Title Text</a:t>
            </a:r>
          </a:p>
        </p:txBody>
      </p:sp>
      <p:sp>
        <p:nvSpPr>
          <p:cNvPr id="321" name="Shape 3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type="tx" showMasterSp="1" showMasterPhAnim="1">
  <p:cSld name="ריק">
    <p:spTree>
      <p:nvGrpSpPr>
        <p:cNvPr id="1" name=""/>
        <p:cNvGrpSpPr/>
        <p:nvPr/>
      </p:nvGrpSpPr>
      <p:grpSpPr>
        <a:xfrm>
          <a:off x="0" y="0"/>
          <a:ext cx="0" cy="0"/>
          <a:chOff x="0" y="0"/>
          <a:chExt cx="0" cy="0"/>
        </a:xfrm>
      </p:grpSpPr>
      <p:sp>
        <p:nvSpPr>
          <p:cNvPr id="328" name="Shape 3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type="tx" showMasterSp="1" showMasterPhAnim="1">
  <p:cSld name="תוכן עם כיתוב">
    <p:spTree>
      <p:nvGrpSpPr>
        <p:cNvPr id="1" name=""/>
        <p:cNvGrpSpPr/>
        <p:nvPr/>
      </p:nvGrpSpPr>
      <p:grpSpPr>
        <a:xfrm>
          <a:off x="0" y="0"/>
          <a:ext cx="0" cy="0"/>
          <a:chOff x="0" y="0"/>
          <a:chExt cx="0" cy="0"/>
        </a:xfrm>
      </p:grpSpPr>
      <p:sp>
        <p:nvSpPr>
          <p:cNvPr id="335" name="Shape 335"/>
          <p:cNvSpPr/>
          <p:nvPr>
            <p:ph type="title"/>
          </p:nvPr>
        </p:nvSpPr>
        <p:spPr>
          <a:xfrm>
            <a:off x="1679576" y="914400"/>
            <a:ext cx="7864476" cy="3200400"/>
          </a:xfrm>
          <a:prstGeom prst="rect">
            <a:avLst/>
          </a:prstGeom>
        </p:spPr>
        <p:txBody>
          <a:bodyPr anchor="b"/>
          <a:lstStyle>
            <a:lvl1pPr>
              <a:defRPr sz="6400"/>
            </a:lvl1pPr>
          </a:lstStyle>
          <a:p>
            <a:pPr/>
            <a:r>
              <a:t>Title Text</a:t>
            </a:r>
          </a:p>
        </p:txBody>
      </p:sp>
      <p:sp>
        <p:nvSpPr>
          <p:cNvPr id="336" name="Shape 336"/>
          <p:cNvSpPr/>
          <p:nvPr>
            <p:ph type="body" sz="half" idx="1"/>
          </p:nvPr>
        </p:nvSpPr>
        <p:spPr>
          <a:xfrm>
            <a:off x="10366375" y="1974850"/>
            <a:ext cx="12344401" cy="9747251"/>
          </a:xfrm>
          <a:prstGeom prst="rect">
            <a:avLst/>
          </a:prstGeom>
        </p:spPr>
        <p:txBody>
          <a:bodyPr/>
          <a:lstStyle>
            <a:lvl1pPr>
              <a:defRPr sz="6400"/>
            </a:lvl1pPr>
            <a:lvl2pPr marL="1436914" indent="-522514">
              <a:defRPr sz="6400"/>
            </a:lvl2pPr>
            <a:lvl3pPr marL="2438400" indent="-609600">
              <a:defRPr sz="6400"/>
            </a:lvl3pPr>
            <a:lvl4pPr marL="3474720" indent="-731520">
              <a:defRPr sz="6400"/>
            </a:lvl4pPr>
            <a:lvl5pPr marL="43891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337" name="Shape 337"/>
          <p:cNvSpPr/>
          <p:nvPr>
            <p:ph type="body" sz="quarter" idx="13"/>
          </p:nvPr>
        </p:nvSpPr>
        <p:spPr>
          <a:xfrm>
            <a:off x="1679576" y="4114800"/>
            <a:ext cx="7864476" cy="7623176"/>
          </a:xfrm>
          <a:prstGeom prst="rect">
            <a:avLst/>
          </a:prstGeom>
        </p:spPr>
        <p:txBody>
          <a:bodyPr/>
          <a:lstStyle/>
          <a:p>
            <a:pPr marL="0" indent="0" rtl="0">
              <a:buSzTx/>
              <a:buFontTx/>
              <a:buNone/>
              <a:defRPr sz="3200"/>
            </a:pPr>
          </a:p>
        </p:txBody>
      </p:sp>
      <p:sp>
        <p:nvSpPr>
          <p:cNvPr id="338" name="Shape 33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type="tx" showMasterSp="1" showMasterPhAnim="1">
  <p:cSld name="תמונה עם כיתוב">
    <p:spTree>
      <p:nvGrpSpPr>
        <p:cNvPr id="1" name=""/>
        <p:cNvGrpSpPr/>
        <p:nvPr/>
      </p:nvGrpSpPr>
      <p:grpSpPr>
        <a:xfrm>
          <a:off x="0" y="0"/>
          <a:ext cx="0" cy="0"/>
          <a:chOff x="0" y="0"/>
          <a:chExt cx="0" cy="0"/>
        </a:xfrm>
      </p:grpSpPr>
      <p:sp>
        <p:nvSpPr>
          <p:cNvPr id="345" name="Shape 345"/>
          <p:cNvSpPr/>
          <p:nvPr>
            <p:ph type="title"/>
          </p:nvPr>
        </p:nvSpPr>
        <p:spPr>
          <a:xfrm>
            <a:off x="1679576" y="914400"/>
            <a:ext cx="7864476" cy="3200400"/>
          </a:xfrm>
          <a:prstGeom prst="rect">
            <a:avLst/>
          </a:prstGeom>
        </p:spPr>
        <p:txBody>
          <a:bodyPr anchor="b"/>
          <a:lstStyle>
            <a:lvl1pPr>
              <a:defRPr sz="6400"/>
            </a:lvl1pPr>
          </a:lstStyle>
          <a:p>
            <a:pPr/>
            <a:r>
              <a:t>Title Text</a:t>
            </a:r>
          </a:p>
        </p:txBody>
      </p:sp>
      <p:sp>
        <p:nvSpPr>
          <p:cNvPr id="346" name="Shape 346"/>
          <p:cNvSpPr/>
          <p:nvPr>
            <p:ph type="pic" sz="half" idx="13"/>
          </p:nvPr>
        </p:nvSpPr>
        <p:spPr>
          <a:xfrm>
            <a:off x="10366375" y="1974850"/>
            <a:ext cx="12344401" cy="9747251"/>
          </a:xfrm>
          <a:prstGeom prst="rect">
            <a:avLst/>
          </a:prstGeom>
        </p:spPr>
        <p:txBody>
          <a:bodyPr lIns="91439" rIns="91439">
            <a:noAutofit/>
          </a:bodyPr>
          <a:lstStyle/>
          <a:p>
            <a:pPr/>
          </a:p>
        </p:txBody>
      </p:sp>
      <p:sp>
        <p:nvSpPr>
          <p:cNvPr id="347" name="Shape 347"/>
          <p:cNvSpPr/>
          <p:nvPr>
            <p:ph type="body" sz="quarter" idx="1"/>
          </p:nvPr>
        </p:nvSpPr>
        <p:spPr>
          <a:xfrm>
            <a:off x="1679576" y="4114800"/>
            <a:ext cx="7864476" cy="7623176"/>
          </a:xfrm>
          <a:prstGeom prst="rect">
            <a:avLst/>
          </a:prstGeom>
        </p:spPr>
        <p:txBody>
          <a:bodyPr/>
          <a:lstStyle>
            <a:lvl1pPr marL="0" indent="0">
              <a:buSzTx/>
              <a:buFontTx/>
              <a:buNone/>
              <a:defRPr sz="3200"/>
            </a:lvl1pPr>
            <a:lvl2pPr marL="0" indent="914400">
              <a:buSzTx/>
              <a:buFontTx/>
              <a:buNone/>
              <a:defRPr sz="3200"/>
            </a:lvl2pPr>
            <a:lvl3pPr marL="0" indent="1828800">
              <a:buSzTx/>
              <a:buFontTx/>
              <a:buNone/>
              <a:defRPr sz="3200"/>
            </a:lvl3pPr>
            <a:lvl4pPr marL="0" indent="2743200">
              <a:buSzTx/>
              <a:buFontTx/>
              <a:buNone/>
              <a:defRPr sz="3200"/>
            </a:lvl4pPr>
            <a:lvl5pPr marL="0" indent="365760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348" name="Shape 34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type="tx" showMasterSp="1" showMasterPhAnim="1">
  <p:cSld name="כותרת וטקסט אנכי">
    <p:spTree>
      <p:nvGrpSpPr>
        <p:cNvPr id="1" name=""/>
        <p:cNvGrpSpPr/>
        <p:nvPr/>
      </p:nvGrpSpPr>
      <p:grpSpPr>
        <a:xfrm>
          <a:off x="0" y="0"/>
          <a:ext cx="0" cy="0"/>
          <a:chOff x="0" y="0"/>
          <a:chExt cx="0" cy="0"/>
        </a:xfrm>
      </p:grpSpPr>
      <p:sp>
        <p:nvSpPr>
          <p:cNvPr id="355" name="Shape 355"/>
          <p:cNvSpPr/>
          <p:nvPr>
            <p:ph type="title"/>
          </p:nvPr>
        </p:nvSpPr>
        <p:spPr>
          <a:prstGeom prst="rect">
            <a:avLst/>
          </a:prstGeom>
        </p:spPr>
        <p:txBody>
          <a:bodyPr/>
          <a:lstStyle/>
          <a:p>
            <a:pPr/>
            <a:r>
              <a:t>Title Text</a:t>
            </a:r>
          </a:p>
        </p:txBody>
      </p:sp>
      <p:sp>
        <p:nvSpPr>
          <p:cNvPr id="356" name="Shape 356"/>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7" name="Shape 35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type="tx" showMasterSp="1" showMasterPhAnim="1">
  <p:cSld name="כותרת אנכית וטקסט">
    <p:spTree>
      <p:nvGrpSpPr>
        <p:cNvPr id="1" name=""/>
        <p:cNvGrpSpPr/>
        <p:nvPr/>
      </p:nvGrpSpPr>
      <p:grpSpPr>
        <a:xfrm>
          <a:off x="0" y="0"/>
          <a:ext cx="0" cy="0"/>
          <a:chOff x="0" y="0"/>
          <a:chExt cx="0" cy="0"/>
        </a:xfrm>
      </p:grpSpPr>
      <p:sp>
        <p:nvSpPr>
          <p:cNvPr id="364" name="Shape 364"/>
          <p:cNvSpPr/>
          <p:nvPr>
            <p:ph type="title"/>
          </p:nvPr>
        </p:nvSpPr>
        <p:spPr>
          <a:xfrm>
            <a:off x="17449800" y="730250"/>
            <a:ext cx="5257800" cy="11623676"/>
          </a:xfrm>
          <a:prstGeom prst="rect">
            <a:avLst/>
          </a:prstGeom>
        </p:spPr>
        <p:txBody>
          <a:bodyPr/>
          <a:lstStyle/>
          <a:p>
            <a:pPr/>
            <a:r>
              <a:t>Title Text</a:t>
            </a:r>
          </a:p>
        </p:txBody>
      </p:sp>
      <p:sp>
        <p:nvSpPr>
          <p:cNvPr id="365" name="Shape 365"/>
          <p:cNvSpPr/>
          <p:nvPr>
            <p:ph type="body" idx="1"/>
          </p:nvPr>
        </p:nvSpPr>
        <p:spPr>
          <a:xfrm>
            <a:off x="1676400" y="730250"/>
            <a:ext cx="15468600" cy="11623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66" name="Shape 3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222222"/>
        </a:solidFill>
      </p:bgPr>
    </p:bg>
    <p:spTree>
      <p:nvGrpSpPr>
        <p:cNvPr id="1" name=""/>
        <p:cNvGrpSpPr/>
        <p:nvPr/>
      </p:nvGrpSpPr>
      <p:grpSpPr>
        <a:xfrm>
          <a:off x="0" y="0"/>
          <a:ext cx="0" cy="0"/>
          <a:chOff x="0" y="0"/>
          <a:chExt cx="0" cy="0"/>
        </a:xfrm>
      </p:grpSpPr>
      <p:sp>
        <p:nvSpPr>
          <p:cNvPr id="40" name="Shape 40"/>
          <p:cNvSpPr/>
          <p:nvPr/>
        </p:nvSpPr>
        <p:spPr>
          <a:xfrm flipV="1">
            <a:off x="11049000" y="8635797"/>
            <a:ext cx="12572998" cy="204"/>
          </a:xfrm>
          <a:prstGeom prst="line">
            <a:avLst/>
          </a:prstGeom>
          <a:ln w="50800">
            <a:solidFill>
              <a:srgbClr val="A6AAA9"/>
            </a:solidFill>
            <a:miter lim="400000"/>
          </a:ln>
        </p:spPr>
        <p:txBody>
          <a:bodyPr lIns="45718" tIns="45718" rIns="45718" bIns="45718"/>
          <a:lstStyle/>
          <a:p>
            <a:pPr>
              <a:defRPr>
                <a:solidFill>
                  <a:srgbClr val="838787"/>
                </a:solidFill>
              </a:defRPr>
            </a:pPr>
          </a:p>
        </p:txBody>
      </p:sp>
      <p:sp>
        <p:nvSpPr>
          <p:cNvPr id="41" name="Shape 41"/>
          <p:cNvSpPr/>
          <p:nvPr>
            <p:ph type="pic" idx="13"/>
          </p:nvPr>
        </p:nvSpPr>
        <p:spPr>
          <a:xfrm>
            <a:off x="0" y="0"/>
            <a:ext cx="10287000" cy="13716000"/>
          </a:xfrm>
          <a:prstGeom prst="rect">
            <a:avLst/>
          </a:prstGeom>
        </p:spPr>
        <p:txBody>
          <a:bodyPr lIns="91439" rIns="91439">
            <a:noAutofit/>
          </a:bodyPr>
          <a:lstStyle/>
          <a:p>
            <a:pPr/>
          </a:p>
        </p:txBody>
      </p:sp>
      <p:sp>
        <p:nvSpPr>
          <p:cNvPr id="42" name="Shape 42"/>
          <p:cNvSpPr/>
          <p:nvPr>
            <p:ph type="title"/>
          </p:nvPr>
        </p:nvSpPr>
        <p:spPr>
          <a:xfrm>
            <a:off x="11049000" y="9042400"/>
            <a:ext cx="12573000" cy="3810000"/>
          </a:xfrm>
          <a:prstGeom prst="rect">
            <a:avLst/>
          </a:prstGeom>
        </p:spPr>
        <p:txBody>
          <a:bodyPr lIns="50800" tIns="50800" rIns="50800" bIns="50800" anchor="t"/>
          <a:lstStyle>
            <a:lvl1pPr algn="l"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43" name="Shape 43"/>
          <p:cNvSpPr/>
          <p:nvPr>
            <p:ph type="body" sz="quarter" idx="1"/>
          </p:nvPr>
        </p:nvSpPr>
        <p:spPr>
          <a:xfrm>
            <a:off x="11049000" y="5994400"/>
            <a:ext cx="12573000" cy="2540000"/>
          </a:xfrm>
          <a:prstGeom prst="rect">
            <a:avLst/>
          </a:prstGeom>
        </p:spPr>
        <p:txBody>
          <a:bodyPr lIns="50800" tIns="50800" rIns="50800" bIns="50800" anchor="b"/>
          <a:lstStyle>
            <a:lvl1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1pPr>
            <a:lvl2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2pPr>
            <a:lvl3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3pPr>
            <a:lvl4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4pPr>
            <a:lvl5pPr marL="0" indent="0" algn="l" defTabSz="825500">
              <a:lnSpc>
                <a:spcPct val="80000"/>
              </a:lnSpc>
              <a:spcBef>
                <a:spcPts val="3200"/>
              </a:spcBef>
              <a:buSzTx/>
              <a:buFontTx/>
              <a:buNone/>
              <a:defRPr cap="all" sz="77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44" name="Shape 44"/>
          <p:cNvSpPr/>
          <p:nvPr>
            <p:ph type="sldNum" sz="quarter" idx="2"/>
          </p:nvPr>
        </p:nvSpPr>
        <p:spPr>
          <a:xfrm>
            <a:off x="23063200"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373" name="Shape 373"/>
          <p:cNvSpPr/>
          <p:nvPr>
            <p:ph type="title"/>
          </p:nvPr>
        </p:nvSpPr>
        <p:spPr>
          <a:xfrm>
            <a:off x="762000" y="5676900"/>
            <a:ext cx="22860000" cy="6350000"/>
          </a:xfrm>
          <a:prstGeom prst="rect">
            <a:avLst/>
          </a:prstGeom>
        </p:spPr>
        <p:txBody>
          <a:bodyPr/>
          <a:lstStyle>
            <a:lvl1pPr>
              <a:defRPr sz="30300"/>
            </a:lvl1pPr>
          </a:lstStyle>
          <a:p>
            <a:pPr/>
            <a:r>
              <a:t>Title Text</a:t>
            </a:r>
          </a:p>
        </p:txBody>
      </p:sp>
      <p:sp>
        <p:nvSpPr>
          <p:cNvPr id="374" name="Shape 374"/>
          <p:cNvSpPr/>
          <p:nvPr>
            <p:ph type="sldNum" sz="quarter" idx="2"/>
          </p:nvPr>
        </p:nvSpPr>
        <p:spPr>
          <a:xfrm>
            <a:off x="23616394" y="671829"/>
            <a:ext cx="466853" cy="51054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381" name="Shape 381"/>
          <p:cNvSpPr/>
          <p:nvPr>
            <p:ph type="title"/>
          </p:nvPr>
        </p:nvSpPr>
        <p:spPr>
          <a:xfrm>
            <a:off x="762000" y="5676900"/>
            <a:ext cx="22860000" cy="6350000"/>
          </a:xfrm>
          <a:prstGeom prst="rect">
            <a:avLst/>
          </a:prstGeom>
        </p:spPr>
        <p:txBody>
          <a:bodyPr/>
          <a:lstStyle>
            <a:lvl1pPr>
              <a:defRPr sz="30300"/>
            </a:lvl1pPr>
          </a:lstStyle>
          <a:p>
            <a:pPr rtl="0">
              <a:defRPr/>
            </a:pPr>
            <a:r>
              <a:t>Title Text</a:t>
            </a:r>
          </a:p>
        </p:txBody>
      </p:sp>
      <p:sp>
        <p:nvSpPr>
          <p:cNvPr id="382" name="Shape 382"/>
          <p:cNvSpPr/>
          <p:nvPr>
            <p:ph type="sldNum" sz="quarter" idx="2"/>
          </p:nvPr>
        </p:nvSpPr>
        <p:spPr>
          <a:xfrm>
            <a:off x="23063200" y="703580"/>
            <a:ext cx="423823" cy="447040"/>
          </a:xfrm>
          <a:prstGeom prst="rect">
            <a:avLst/>
          </a:prstGeom>
        </p:spPr>
        <p:txBody>
          <a:bodyPr/>
          <a:lstStyle>
            <a:lvl1pPr defTabSz="1828800">
              <a:spcBef>
                <a:spcPts val="0"/>
              </a:spcBef>
              <a:defRPr>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solidFill>
          <a:srgbClr val="222222"/>
        </a:solidFill>
      </p:bgPr>
    </p:bg>
    <p:spTree>
      <p:nvGrpSpPr>
        <p:cNvPr id="1" name=""/>
        <p:cNvGrpSpPr/>
        <p:nvPr/>
      </p:nvGrpSpPr>
      <p:grpSpPr>
        <a:xfrm>
          <a:off x="0" y="0"/>
          <a:ext cx="0" cy="0"/>
          <a:chOff x="0" y="0"/>
          <a:chExt cx="0" cy="0"/>
        </a:xfrm>
      </p:grpSpPr>
      <p:sp>
        <p:nvSpPr>
          <p:cNvPr id="389" name="Shape 389"/>
          <p:cNvSpPr/>
          <p:nvPr>
            <p:ph type="title"/>
          </p:nvPr>
        </p:nvSpPr>
        <p:spPr>
          <a:xfrm>
            <a:off x="762000" y="5676900"/>
            <a:ext cx="22860000" cy="6350000"/>
          </a:xfrm>
          <a:prstGeom prst="rect">
            <a:avLst/>
          </a:prstGeom>
        </p:spPr>
        <p:txBody>
          <a:bodyPr lIns="50800" tIns="50800" rIns="50800" bIns="50800" anchor="t"/>
          <a:lstStyle>
            <a:lvl1pPr defTabSz="825500">
              <a:lnSpc>
                <a:spcPct val="80000"/>
              </a:lnSpc>
              <a:defRPr cap="all" sz="30300">
                <a:solidFill>
                  <a:schemeClr val="accent1"/>
                </a:solidFill>
                <a:latin typeface="DIN Condensed"/>
                <a:ea typeface="DIN Condensed"/>
                <a:cs typeface="DIN Condensed"/>
                <a:sym typeface="DIN Condensed"/>
              </a:defRPr>
            </a:lvl1pPr>
          </a:lstStyle>
          <a:p>
            <a:pPr/>
            <a:r>
              <a:t>Title Text</a:t>
            </a:r>
          </a:p>
        </p:txBody>
      </p:sp>
      <p:sp>
        <p:nvSpPr>
          <p:cNvPr id="390" name="Shape 390"/>
          <p:cNvSpPr/>
          <p:nvPr>
            <p:ph type="sldNum" sz="quarter" idx="2"/>
          </p:nvPr>
        </p:nvSpPr>
        <p:spPr>
          <a:xfrm>
            <a:off x="23616394" y="609600"/>
            <a:ext cx="553195" cy="635000"/>
          </a:xfrm>
          <a:prstGeom prst="rect">
            <a:avLst/>
          </a:prstGeom>
        </p:spPr>
        <p:txBody>
          <a:bodyPr lIns="50800" tIns="50800" rIns="50800" bIns="50800" anchor="t"/>
          <a:lstStyle>
            <a:lvl1pP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1" name="Shape 51"/>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52" name="Shape 52"/>
          <p:cNvSpPr/>
          <p:nvPr>
            <p:ph type="body" sz="quarter" idx="1"/>
          </p:nvPr>
        </p:nvSpPr>
        <p:spPr>
          <a:xfrm>
            <a:off x="762000" y="635000"/>
            <a:ext cx="20955000" cy="635000"/>
          </a:xfrm>
          <a:prstGeom prst="rect">
            <a:avLst/>
          </a:prstGeom>
        </p:spPr>
        <p:txBody>
          <a:bodyPr lIns="50800" tIns="50800" rIns="50800" bIns="50800" anchor="b"/>
          <a:lstStyle>
            <a:lvl1pPr marL="0" indent="0" algn="l" defTabSz="647700">
              <a:lnSpc>
                <a:spcPct val="80000"/>
              </a:lnSpc>
              <a:spcBef>
                <a:spcPts val="0"/>
              </a:spcBef>
              <a:buSzTx/>
              <a:buFontTx/>
              <a:buNone/>
              <a:defRPr cap="all" spc="180" sz="3600">
                <a:solidFill>
                  <a:srgbClr val="838787"/>
                </a:solidFill>
                <a:latin typeface="DIN Alternate"/>
                <a:ea typeface="DIN Alternate"/>
                <a:cs typeface="DIN Alternate"/>
                <a:sym typeface="DIN Alternate"/>
              </a:defRPr>
            </a:lvl1pPr>
            <a:lvl2pPr marL="111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2pPr>
            <a:lvl3pPr marL="174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3pPr>
            <a:lvl4pPr marL="238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4pPr>
            <a:lvl5pPr marL="301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3" name="Shape 53"/>
          <p:cNvSpPr/>
          <p:nvPr>
            <p:ph type="title"/>
          </p:nvPr>
        </p:nvSpPr>
        <p:spPr>
          <a:xfrm>
            <a:off x="762000" y="2159000"/>
            <a:ext cx="22860000" cy="1016000"/>
          </a:xfrm>
          <a:prstGeom prst="rect">
            <a:avLst/>
          </a:prstGeom>
        </p:spPr>
        <p:txBody>
          <a:bodyPr lIns="50800" tIns="50800" rIns="50800" bIns="50800" anchor="t"/>
          <a:lstStyle>
            <a:lvl1pPr algn="l" defTabSz="825500">
              <a:lnSpc>
                <a:spcPct val="80000"/>
              </a:lnSpc>
              <a:spcBef>
                <a:spcPts val="3900"/>
              </a:spcBef>
              <a:defRPr cap="all" sz="8700">
                <a:solidFill>
                  <a:schemeClr val="accent1"/>
                </a:solidFill>
                <a:latin typeface="DIN Condensed"/>
                <a:ea typeface="DIN Condensed"/>
                <a:cs typeface="DIN Condensed"/>
                <a:sym typeface="DIN Condensed"/>
              </a:defRPr>
            </a:lvl1pPr>
          </a:lstStyle>
          <a:p>
            <a:pPr/>
            <a:r>
              <a:t>Title Text</a:t>
            </a:r>
          </a:p>
        </p:txBody>
      </p:sp>
      <p:sp>
        <p:nvSpPr>
          <p:cNvPr id="54" name="Shape 54"/>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61" name="Shape 61"/>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62" name="Shape 62"/>
          <p:cNvSpPr/>
          <p:nvPr>
            <p:ph type="body" sz="quarter" idx="1"/>
          </p:nvPr>
        </p:nvSpPr>
        <p:spPr>
          <a:xfrm>
            <a:off x="762000" y="635000"/>
            <a:ext cx="20955000" cy="635000"/>
          </a:xfrm>
          <a:prstGeom prst="rect">
            <a:avLst/>
          </a:prstGeom>
        </p:spPr>
        <p:txBody>
          <a:bodyPr lIns="50800" tIns="50800" rIns="50800" bIns="50800" anchor="b"/>
          <a:lstStyle>
            <a:lvl1pPr marL="0" indent="0" algn="l" defTabSz="647700">
              <a:lnSpc>
                <a:spcPct val="80000"/>
              </a:lnSpc>
              <a:spcBef>
                <a:spcPts val="0"/>
              </a:spcBef>
              <a:buSzTx/>
              <a:buFontTx/>
              <a:buNone/>
              <a:defRPr cap="all" spc="180" sz="3600">
                <a:solidFill>
                  <a:srgbClr val="838787"/>
                </a:solidFill>
                <a:latin typeface="DIN Alternate"/>
                <a:ea typeface="DIN Alternate"/>
                <a:cs typeface="DIN Alternate"/>
                <a:sym typeface="DIN Alternate"/>
              </a:defRPr>
            </a:lvl1pPr>
            <a:lvl2pPr marL="111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2pPr>
            <a:lvl3pPr marL="174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3pPr>
            <a:lvl4pPr marL="238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4pPr>
            <a:lvl5pPr marL="301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63" name="Shape 63"/>
          <p:cNvSpPr/>
          <p:nvPr>
            <p:ph type="title"/>
          </p:nvPr>
        </p:nvSpPr>
        <p:spPr>
          <a:xfrm>
            <a:off x="762000" y="2159000"/>
            <a:ext cx="22860000" cy="1016000"/>
          </a:xfrm>
          <a:prstGeom prst="rect">
            <a:avLst/>
          </a:prstGeom>
        </p:spPr>
        <p:txBody>
          <a:bodyPr lIns="50800" tIns="50800" rIns="50800" bIns="50800" anchor="t"/>
          <a:lstStyle>
            <a:lvl1pPr algn="l" defTabSz="825500">
              <a:lnSpc>
                <a:spcPct val="80000"/>
              </a:lnSpc>
              <a:spcBef>
                <a:spcPts val="3900"/>
              </a:spcBef>
              <a:defRPr cap="all" sz="8700">
                <a:solidFill>
                  <a:schemeClr val="accent1"/>
                </a:solidFill>
                <a:latin typeface="DIN Condensed"/>
                <a:ea typeface="DIN Condensed"/>
                <a:cs typeface="DIN Condensed"/>
                <a:sym typeface="DIN Condensed"/>
              </a:defRPr>
            </a:lvl1pPr>
          </a:lstStyle>
          <a:p>
            <a:pPr/>
            <a:r>
              <a:t>Title Text</a:t>
            </a:r>
          </a:p>
        </p:txBody>
      </p:sp>
      <p:sp>
        <p:nvSpPr>
          <p:cNvPr id="64" name="Shape 64"/>
          <p:cNvSpPr/>
          <p:nvPr>
            <p:ph type="body" idx="13"/>
          </p:nvPr>
        </p:nvSpPr>
        <p:spPr>
          <a:xfrm>
            <a:off x="762000" y="3860800"/>
            <a:ext cx="22860000" cy="8585200"/>
          </a:xfrm>
          <a:prstGeom prst="rect">
            <a:avLst/>
          </a:prstGeom>
        </p:spPr>
        <p:txBody>
          <a:bodyPr lIns="50800" tIns="50800" rIns="50800" bIns="50800"/>
          <a:lstStyle/>
          <a:p>
            <a:pPr marL="635000" indent="-635000" algn="l" defTabSz="825500" rtl="0">
              <a:lnSpc>
                <a:spcPct val="100000"/>
              </a:lnSpc>
              <a:spcBef>
                <a:spcPts val="3900"/>
              </a:spcBef>
              <a:buClr>
                <a:schemeClr val="accent1"/>
              </a:buClr>
              <a:buSzPct val="104999"/>
              <a:buFont typeface="Avenir Next"/>
              <a:buChar char="▸"/>
              <a:defRPr sz="4800">
                <a:solidFill>
                  <a:srgbClr val="838787"/>
                </a:solidFill>
                <a:latin typeface="Avenir Next Medium"/>
                <a:ea typeface="Avenir Next Medium"/>
                <a:cs typeface="Avenir Next Medium"/>
                <a:sym typeface="Avenir Next Medium"/>
              </a:defRPr>
            </a:pPr>
          </a:p>
        </p:txBody>
      </p:sp>
      <p:sp>
        <p:nvSpPr>
          <p:cNvPr id="65" name="Shape 65"/>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72" name="Shape 72"/>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73" name="Shape 73"/>
          <p:cNvSpPr/>
          <p:nvPr>
            <p:ph type="body" sz="quarter" idx="1"/>
          </p:nvPr>
        </p:nvSpPr>
        <p:spPr>
          <a:xfrm>
            <a:off x="762000" y="635000"/>
            <a:ext cx="20955000" cy="635000"/>
          </a:xfrm>
          <a:prstGeom prst="rect">
            <a:avLst/>
          </a:prstGeom>
        </p:spPr>
        <p:txBody>
          <a:bodyPr lIns="50800" tIns="50800" rIns="50800" bIns="50800" anchor="b"/>
          <a:lstStyle>
            <a:lvl1pPr marL="0" indent="0" algn="l" defTabSz="647700">
              <a:lnSpc>
                <a:spcPct val="80000"/>
              </a:lnSpc>
              <a:spcBef>
                <a:spcPts val="0"/>
              </a:spcBef>
              <a:buSzTx/>
              <a:buFontTx/>
              <a:buNone/>
              <a:defRPr cap="all" spc="180" sz="3600">
                <a:solidFill>
                  <a:srgbClr val="838787"/>
                </a:solidFill>
                <a:latin typeface="DIN Alternate"/>
                <a:ea typeface="DIN Alternate"/>
                <a:cs typeface="DIN Alternate"/>
                <a:sym typeface="DIN Alternate"/>
              </a:defRPr>
            </a:lvl1pPr>
            <a:lvl2pPr marL="111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2pPr>
            <a:lvl3pPr marL="174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3pPr>
            <a:lvl4pPr marL="238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4pPr>
            <a:lvl5pPr marL="301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74" name="Shape 74"/>
          <p:cNvSpPr/>
          <p:nvPr>
            <p:ph type="title"/>
          </p:nvPr>
        </p:nvSpPr>
        <p:spPr>
          <a:xfrm>
            <a:off x="762000" y="2159000"/>
            <a:ext cx="22860000" cy="1016000"/>
          </a:xfrm>
          <a:prstGeom prst="rect">
            <a:avLst/>
          </a:prstGeom>
        </p:spPr>
        <p:txBody>
          <a:bodyPr lIns="50800" tIns="50800" rIns="50800" bIns="50800" anchor="t"/>
          <a:lstStyle>
            <a:lvl1pPr algn="l" defTabSz="825500">
              <a:lnSpc>
                <a:spcPct val="80000"/>
              </a:lnSpc>
              <a:spcBef>
                <a:spcPts val="3900"/>
              </a:spcBef>
              <a:defRPr cap="all" sz="8700">
                <a:solidFill>
                  <a:schemeClr val="accent1"/>
                </a:solidFill>
                <a:latin typeface="DIN Condensed"/>
                <a:ea typeface="DIN Condensed"/>
                <a:cs typeface="DIN Condensed"/>
                <a:sym typeface="DIN Condensed"/>
              </a:defRPr>
            </a:lvl1pPr>
          </a:lstStyle>
          <a:p>
            <a:pPr/>
            <a:r>
              <a:t>Title Text</a:t>
            </a:r>
          </a:p>
        </p:txBody>
      </p:sp>
      <p:sp>
        <p:nvSpPr>
          <p:cNvPr id="75" name="Shape 75"/>
          <p:cNvSpPr/>
          <p:nvPr>
            <p:ph type="body" idx="13"/>
          </p:nvPr>
        </p:nvSpPr>
        <p:spPr>
          <a:xfrm>
            <a:off x="762000" y="3860800"/>
            <a:ext cx="22860000" cy="8585200"/>
          </a:xfrm>
          <a:prstGeom prst="rect">
            <a:avLst/>
          </a:prstGeom>
        </p:spPr>
        <p:txBody>
          <a:bodyPr lIns="50800" tIns="50800" rIns="50800" bIns="50800"/>
          <a:lstStyle/>
          <a:p>
            <a:pPr marL="635000" indent="-635000" algn="l" defTabSz="825500" rtl="0">
              <a:lnSpc>
                <a:spcPct val="100000"/>
              </a:lnSpc>
              <a:spcBef>
                <a:spcPts val="3900"/>
              </a:spcBef>
              <a:buClr>
                <a:schemeClr val="accent1"/>
              </a:buClr>
              <a:buSzPct val="104999"/>
              <a:buFont typeface="Avenir Next"/>
              <a:buChar char="▸"/>
              <a:defRPr sz="4800">
                <a:solidFill>
                  <a:srgbClr val="838787"/>
                </a:solidFill>
                <a:latin typeface="Avenir Next Medium"/>
                <a:ea typeface="Avenir Next Medium"/>
                <a:cs typeface="Avenir Next Medium"/>
                <a:sym typeface="Avenir Next Medium"/>
              </a:defRPr>
            </a:pPr>
          </a:p>
        </p:txBody>
      </p:sp>
      <p:sp>
        <p:nvSpPr>
          <p:cNvPr id="76" name="Shape 76"/>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83" name="Shape 83"/>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84" name="Shape 84"/>
          <p:cNvSpPr/>
          <p:nvPr>
            <p:ph type="body" sz="quarter" idx="1"/>
          </p:nvPr>
        </p:nvSpPr>
        <p:spPr>
          <a:xfrm>
            <a:off x="762000" y="635000"/>
            <a:ext cx="20955000" cy="635000"/>
          </a:xfrm>
          <a:prstGeom prst="rect">
            <a:avLst/>
          </a:prstGeom>
        </p:spPr>
        <p:txBody>
          <a:bodyPr lIns="50800" tIns="50800" rIns="50800" bIns="50800" anchor="b"/>
          <a:lstStyle>
            <a:lvl1pPr marL="0" indent="0" algn="l" defTabSz="647700">
              <a:lnSpc>
                <a:spcPct val="80000"/>
              </a:lnSpc>
              <a:spcBef>
                <a:spcPts val="0"/>
              </a:spcBef>
              <a:buSzTx/>
              <a:buFontTx/>
              <a:buNone/>
              <a:defRPr cap="all" spc="180" sz="3600">
                <a:solidFill>
                  <a:srgbClr val="838787"/>
                </a:solidFill>
                <a:latin typeface="DIN Alternate"/>
                <a:ea typeface="DIN Alternate"/>
                <a:cs typeface="DIN Alternate"/>
                <a:sym typeface="DIN Alternate"/>
              </a:defRPr>
            </a:lvl1pPr>
            <a:lvl2pPr marL="111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2pPr>
            <a:lvl3pPr marL="174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3pPr>
            <a:lvl4pPr marL="238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4pPr>
            <a:lvl5pPr marL="301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85" name="Shape 85"/>
          <p:cNvSpPr/>
          <p:nvPr>
            <p:ph type="pic" sz="half" idx="13"/>
          </p:nvPr>
        </p:nvSpPr>
        <p:spPr>
          <a:xfrm>
            <a:off x="13335000" y="2159000"/>
            <a:ext cx="10287000" cy="10795000"/>
          </a:xfrm>
          <a:prstGeom prst="rect">
            <a:avLst/>
          </a:prstGeom>
        </p:spPr>
        <p:txBody>
          <a:bodyPr lIns="91439" rIns="91439">
            <a:noAutofit/>
          </a:bodyPr>
          <a:lstStyle/>
          <a:p>
            <a:pPr/>
          </a:p>
        </p:txBody>
      </p:sp>
      <p:sp>
        <p:nvSpPr>
          <p:cNvPr id="86" name="Shape 86"/>
          <p:cNvSpPr/>
          <p:nvPr>
            <p:ph type="title"/>
          </p:nvPr>
        </p:nvSpPr>
        <p:spPr>
          <a:xfrm>
            <a:off x="762000" y="2159000"/>
            <a:ext cx="11811000" cy="1016000"/>
          </a:xfrm>
          <a:prstGeom prst="rect">
            <a:avLst/>
          </a:prstGeom>
        </p:spPr>
        <p:txBody>
          <a:bodyPr lIns="50800" tIns="50800" rIns="50800" bIns="50800" anchor="t"/>
          <a:lstStyle>
            <a:lvl1pPr algn="l" defTabSz="825500">
              <a:lnSpc>
                <a:spcPct val="80000"/>
              </a:lnSpc>
              <a:spcBef>
                <a:spcPts val="3900"/>
              </a:spcBef>
              <a:defRPr cap="all" sz="8700">
                <a:solidFill>
                  <a:schemeClr val="accent1"/>
                </a:solidFill>
                <a:latin typeface="DIN Condensed"/>
                <a:ea typeface="DIN Condensed"/>
                <a:cs typeface="DIN Condensed"/>
                <a:sym typeface="DIN Condensed"/>
              </a:defRPr>
            </a:lvl1pPr>
          </a:lstStyle>
          <a:p>
            <a:pPr/>
            <a:r>
              <a:t>Title Text</a:t>
            </a:r>
          </a:p>
        </p:txBody>
      </p:sp>
      <p:sp>
        <p:nvSpPr>
          <p:cNvPr id="87" name="Shape 87"/>
          <p:cNvSpPr/>
          <p:nvPr>
            <p:ph type="body" sz="half" idx="14"/>
          </p:nvPr>
        </p:nvSpPr>
        <p:spPr>
          <a:xfrm>
            <a:off x="762000" y="3860800"/>
            <a:ext cx="11811000" cy="8585200"/>
          </a:xfrm>
          <a:prstGeom prst="rect">
            <a:avLst/>
          </a:prstGeom>
        </p:spPr>
        <p:txBody>
          <a:bodyPr lIns="50800" tIns="50800" rIns="50800" bIns="50800"/>
          <a:lstStyle/>
          <a:p>
            <a:pPr marL="635000" indent="-635000" algn="l" defTabSz="825500" rtl="0">
              <a:lnSpc>
                <a:spcPct val="100000"/>
              </a:lnSpc>
              <a:spcBef>
                <a:spcPts val="3900"/>
              </a:spcBef>
              <a:buClr>
                <a:schemeClr val="accent1"/>
              </a:buClr>
              <a:buSzPct val="104999"/>
              <a:buFont typeface="Avenir Next"/>
              <a:buChar char="▸"/>
              <a:defRPr sz="4000">
                <a:solidFill>
                  <a:srgbClr val="838787"/>
                </a:solidFill>
                <a:latin typeface="Avenir Next Medium"/>
                <a:ea typeface="Avenir Next Medium"/>
                <a:cs typeface="Avenir Next Medium"/>
                <a:sym typeface="Avenir Next Medium"/>
              </a:defRPr>
            </a:pPr>
          </a:p>
        </p:txBody>
      </p:sp>
      <p:sp>
        <p:nvSpPr>
          <p:cNvPr id="88" name="Shape 88"/>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95" name="Shape 95"/>
          <p:cNvSpPr/>
          <p:nvPr/>
        </p:nvSpPr>
        <p:spPr>
          <a:xfrm flipV="1">
            <a:off x="761999" y="1396631"/>
            <a:ext cx="22860000" cy="370"/>
          </a:xfrm>
          <a:prstGeom prst="line">
            <a:avLst/>
          </a:prstGeom>
          <a:ln w="25400">
            <a:solidFill>
              <a:srgbClr val="A6AAA9"/>
            </a:solidFill>
            <a:miter lim="400000"/>
          </a:ln>
        </p:spPr>
        <p:txBody>
          <a:bodyPr lIns="45718" tIns="45718" rIns="45718" bIns="45718"/>
          <a:lstStyle/>
          <a:p>
            <a:pPr>
              <a:defRPr>
                <a:solidFill>
                  <a:srgbClr val="838787"/>
                </a:solidFill>
              </a:defRPr>
            </a:pPr>
          </a:p>
        </p:txBody>
      </p:sp>
      <p:sp>
        <p:nvSpPr>
          <p:cNvPr id="96" name="Shape 96"/>
          <p:cNvSpPr/>
          <p:nvPr>
            <p:ph type="body" sz="quarter" idx="1"/>
          </p:nvPr>
        </p:nvSpPr>
        <p:spPr>
          <a:xfrm>
            <a:off x="762000" y="635000"/>
            <a:ext cx="20955000" cy="635000"/>
          </a:xfrm>
          <a:prstGeom prst="rect">
            <a:avLst/>
          </a:prstGeom>
        </p:spPr>
        <p:txBody>
          <a:bodyPr lIns="50800" tIns="50800" rIns="50800" bIns="50800" anchor="b"/>
          <a:lstStyle>
            <a:lvl1pPr marL="0" indent="0" algn="l" defTabSz="647700">
              <a:lnSpc>
                <a:spcPct val="80000"/>
              </a:lnSpc>
              <a:spcBef>
                <a:spcPts val="0"/>
              </a:spcBef>
              <a:buSzTx/>
              <a:buFontTx/>
              <a:buNone/>
              <a:defRPr cap="all" spc="180" sz="3600">
                <a:solidFill>
                  <a:srgbClr val="838787"/>
                </a:solidFill>
                <a:latin typeface="DIN Alternate"/>
                <a:ea typeface="DIN Alternate"/>
                <a:cs typeface="DIN Alternate"/>
                <a:sym typeface="DIN Alternate"/>
              </a:defRPr>
            </a:lvl1pPr>
            <a:lvl2pPr marL="111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2pPr>
            <a:lvl3pPr marL="174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3pPr>
            <a:lvl4pPr marL="2381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4pPr>
            <a:lvl5pPr marL="3016250" indent="-476250" algn="l" defTabSz="647700">
              <a:lnSpc>
                <a:spcPct val="80000"/>
              </a:lnSpc>
              <a:spcBef>
                <a:spcPts val="0"/>
              </a:spcBef>
              <a:buSzPct val="104999"/>
              <a:buFontTx/>
              <a:buChar char="‣"/>
              <a:defRPr cap="all" spc="180" sz="3600">
                <a:solidFill>
                  <a:srgbClr val="838787"/>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97" name="Shape 97"/>
          <p:cNvSpPr/>
          <p:nvPr>
            <p:ph type="body" idx="13"/>
          </p:nvPr>
        </p:nvSpPr>
        <p:spPr>
          <a:xfrm>
            <a:off x="762000" y="3860800"/>
            <a:ext cx="22860000" cy="8585200"/>
          </a:xfrm>
          <a:prstGeom prst="rect">
            <a:avLst/>
          </a:prstGeom>
        </p:spPr>
        <p:txBody>
          <a:bodyPr lIns="50800" tIns="50800" rIns="50800" bIns="50800"/>
          <a:lstStyle/>
          <a:p>
            <a:pPr marL="635000" indent="-635000" algn="l" defTabSz="825500" rtl="0">
              <a:lnSpc>
                <a:spcPct val="100000"/>
              </a:lnSpc>
              <a:spcBef>
                <a:spcPts val="3900"/>
              </a:spcBef>
              <a:buClr>
                <a:schemeClr val="accent1"/>
              </a:buClr>
              <a:buSzPct val="125000"/>
              <a:buFont typeface="Avenir Next"/>
              <a:buChar char="▸"/>
              <a:defRPr sz="4800">
                <a:solidFill>
                  <a:srgbClr val="838787"/>
                </a:solidFill>
                <a:latin typeface="Avenir Next Medium"/>
                <a:ea typeface="Avenir Next Medium"/>
                <a:cs typeface="Avenir Next Medium"/>
                <a:sym typeface="Avenir Next Medium"/>
              </a:defRPr>
            </a:pPr>
          </a:p>
        </p:txBody>
      </p:sp>
      <p:sp>
        <p:nvSpPr>
          <p:cNvPr id="98" name="Shape 98"/>
          <p:cNvSpPr/>
          <p:nvPr>
            <p:ph type="sldNum" sz="quarter" idx="2"/>
          </p:nvPr>
        </p:nvSpPr>
        <p:spPr>
          <a:xfrm>
            <a:off x="23059653" y="609600"/>
            <a:ext cx="553195" cy="635000"/>
          </a:xfrm>
          <a:prstGeom prst="rect">
            <a:avLst/>
          </a:prstGeom>
        </p:spPr>
        <p:txBody>
          <a:bodyPr lIns="50800" tIns="50800" rIns="50800" bIns="50800" anchor="t"/>
          <a:lstStyle>
            <a:lvl1pPr algn="r">
              <a:lnSpc>
                <a:spcPct val="80000"/>
              </a:lnSpc>
              <a:spcBef>
                <a:spcPts val="0"/>
              </a:spcBef>
              <a:defRPr sz="3600">
                <a:solidFill>
                  <a:srgbClr val="838787"/>
                </a:solidFill>
                <a:latin typeface="DIN Alternate"/>
                <a:ea typeface="DIN Alternate"/>
                <a:cs typeface="DIN Alternate"/>
                <a:sym typeface="DIN Alternate"/>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1676400" y="730251"/>
            <a:ext cx="21031200" cy="2651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rtl="1">
              <a:defRPr/>
            </a:lvl1pPr>
          </a:lstStyle>
          <a:p>
            <a:pPr/>
            <a:r>
              <a:t>Title Text</a:t>
            </a:r>
          </a:p>
        </p:txBody>
      </p:sp>
      <p:sp>
        <p:nvSpPr>
          <p:cNvPr id="3" name="Shape 3"/>
          <p:cNvSpPr/>
          <p:nvPr>
            <p:ph type="body" idx="1"/>
          </p:nvPr>
        </p:nvSpPr>
        <p:spPr>
          <a:xfrm>
            <a:off x="1676400" y="3651250"/>
            <a:ext cx="21031200" cy="870267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rtl="1">
              <a:defRPr/>
            </a:lvl1pPr>
            <a:lvl2pPr rtl="1">
              <a:defRPr/>
            </a:lvl2pPr>
            <a:lvl3pPr rtl="1">
              <a:defRPr/>
            </a:lvl3pPr>
            <a:lvl4pPr rtl="1">
              <a:defRPr/>
            </a:lvl4pPr>
            <a:lvl5pPr rtl="1">
              <a:defRPr/>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1676400" y="12822555"/>
            <a:ext cx="466852" cy="510541"/>
          </a:xfrm>
          <a:prstGeom prst="rect">
            <a:avLst/>
          </a:prstGeom>
          <a:ln w="12700">
            <a:miter lim="400000"/>
          </a:ln>
        </p:spPr>
        <p:txBody>
          <a:bodyPr wrap="none" lIns="45719" rIns="45719" anchor="ctr">
            <a:spAutoFit/>
          </a:bodyPr>
          <a:lstStyle>
            <a:lvl1pPr>
              <a:defRPr sz="2400">
                <a:solidFill>
                  <a:srgbClr val="888888"/>
                </a:solidFill>
                <a:latin typeface="Avenir Next Medium"/>
                <a:ea typeface="Avenir Next Medium"/>
                <a:cs typeface="Avenir Next Medium"/>
                <a:sym typeface="Avenir Next Medium"/>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transition xmlns:p14="http://schemas.microsoft.com/office/powerpoint/2010/main" spd="med" advClick="1"/>
  <p:txStyles>
    <p:titleStyle>
      <a:lvl1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1pPr>
      <a:lvl2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2pPr>
      <a:lvl3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3pPr>
      <a:lvl4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4pPr>
      <a:lvl5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5pPr>
      <a:lvl6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6pPr>
      <a:lvl7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7pPr>
      <a:lvl8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8pPr>
      <a:lvl9pPr marL="0" marR="0" indent="0" algn="r" defTabSz="1828800" rtl="0" latinLnBrk="0">
        <a:lnSpc>
          <a:spcPct val="90000"/>
        </a:lnSpc>
        <a:spcBef>
          <a:spcPts val="0"/>
        </a:spcBef>
        <a:spcAft>
          <a:spcPts val="0"/>
        </a:spcAft>
        <a:buClrTx/>
        <a:buSzTx/>
        <a:buFontTx/>
        <a:buNone/>
        <a:tabLst/>
        <a:defRPr b="0" baseline="0" cap="none" i="0" spc="0" strike="noStrike" sz="8800" u="none">
          <a:ln>
            <a:noFill/>
          </a:ln>
          <a:solidFill>
            <a:srgbClr val="000000"/>
          </a:solidFill>
          <a:uFillTx/>
          <a:latin typeface="Calibri Light"/>
          <a:ea typeface="Calibri Light"/>
          <a:cs typeface="Calibri Light"/>
          <a:sym typeface="Calibri Light"/>
        </a:defRPr>
      </a:lvl9pPr>
    </p:titleStyle>
    <p:bodyStyle>
      <a:lvl1pPr marL="457200" marR="0" indent="-457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1pPr>
      <a:lvl2pPr marL="1447800" marR="0" indent="-5334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2pPr>
      <a:lvl3pPr marL="2468879" marR="0" indent="-640079"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3pPr>
      <a:lvl4pPr marL="34544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4pPr>
      <a:lvl5pPr marL="43688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5pPr>
      <a:lvl6pPr marL="52832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6pPr>
      <a:lvl7pPr marL="61976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7pPr>
      <a:lvl8pPr marL="71120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8pPr>
      <a:lvl9pPr marL="8026400" marR="0" indent="-711200" algn="r" defTabSz="1828800" rtl="0" latinLnBrk="0">
        <a:lnSpc>
          <a:spcPct val="90000"/>
        </a:lnSpc>
        <a:spcBef>
          <a:spcPts val="2000"/>
        </a:spcBef>
        <a:spcAft>
          <a:spcPts val="0"/>
        </a:spcAft>
        <a:buClrTx/>
        <a:buSzPct val="100000"/>
        <a:buFont typeface="Arial"/>
        <a:buChar char="•"/>
        <a:tabLst/>
        <a:defRPr b="0" baseline="0" cap="none" i="0" spc="0" strike="noStrike" sz="5600" u="none">
          <a:ln>
            <a:noFill/>
          </a:ln>
          <a:solidFill>
            <a:srgbClr val="000000"/>
          </a:solidFill>
          <a:uFillTx/>
          <a:latin typeface="Calibri"/>
          <a:ea typeface="Calibri"/>
          <a:cs typeface="Calibri"/>
          <a:sym typeface="Calibri"/>
        </a:defRPr>
      </a:lvl9pPr>
    </p:bodyStyle>
    <p:otherStyle>
      <a:lvl1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1pPr>
      <a:lvl2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2pPr>
      <a:lvl3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3pPr>
      <a:lvl4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4pPr>
      <a:lvl5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5pPr>
      <a:lvl6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6pPr>
      <a:lvl7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7pPr>
      <a:lvl8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8pPr>
      <a:lvl9pPr marL="0" marR="0" indent="0" algn="l" defTabSz="825500" rtl="0" latinLnBrk="0">
        <a:lnSpc>
          <a:spcPct val="100000"/>
        </a:lnSpc>
        <a:spcBef>
          <a:spcPts val="3400"/>
        </a:spcBef>
        <a:spcAft>
          <a:spcPts val="0"/>
        </a:spcAft>
        <a:buClrTx/>
        <a:buSzTx/>
        <a:buFontTx/>
        <a:buNone/>
        <a:tabLst/>
        <a:defRPr b="0" baseline="0" cap="none" i="0" spc="0" strike="noStrike" sz="2400" u="none">
          <a:ln>
            <a:noFill/>
          </a:ln>
          <a:solidFill>
            <a:schemeClr val="tx1"/>
          </a:solidFill>
          <a:uFillTx/>
          <a:latin typeface="+mn-lt"/>
          <a:ea typeface="+mn-ea"/>
          <a:cs typeface="+mn-cs"/>
          <a:sym typeface="Avenir Next Medium"/>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2.jpeg"/><Relationship Id="rId6" Type="http://schemas.openxmlformats.org/officeDocument/2006/relationships/image" Target="../media/image3.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4.jpeg"/><Relationship Id="rId11" Type="http://schemas.openxmlformats.org/officeDocument/2006/relationships/image" Target="../media/image5.jpeg"/><Relationship Id="rId12" Type="http://schemas.openxmlformats.org/officeDocument/2006/relationships/image" Target="../media/image6.png"/><Relationship Id="rId13" Type="http://schemas.openxmlformats.org/officeDocument/2006/relationships/image" Target="../media/image7.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6.jpeg"/><Relationship Id="rId17" Type="http://schemas.openxmlformats.org/officeDocument/2006/relationships/image" Target="../media/image10.png"/><Relationship Id="rId18" Type="http://schemas.openxmlformats.org/officeDocument/2006/relationships/image" Target="../media/image1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37.png"/><Relationship Id="rId4" Type="http://schemas.openxmlformats.org/officeDocument/2006/relationships/image" Target="../media/image1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38.png"/><Relationship Id="rId4"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31.png"/><Relationship Id="rId6" Type="http://schemas.openxmlformats.org/officeDocument/2006/relationships/image" Target="../media/image1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3.png"/><Relationship Id="rId3" Type="http://schemas.openxmlformats.org/officeDocument/2006/relationships/image" Target="../media/image1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2.pn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1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1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1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8.png"/><Relationship Id="rId3" Type="http://schemas.openxmlformats.org/officeDocument/2006/relationships/image" Target="../media/image11.png"/><Relationship Id="rId4" Type="http://schemas.openxmlformats.org/officeDocument/2006/relationships/image" Target="../media/image29.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0.png"/><Relationship Id="rId3" Type="http://schemas.openxmlformats.org/officeDocument/2006/relationships/image" Target="../media/image1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 Id="rId3" Type="http://schemas.openxmlformats.org/officeDocument/2006/relationships/image" Target="../media/image11.png"/><Relationship Id="rId4" Type="http://schemas.openxmlformats.org/officeDocument/2006/relationships/image" Target="../media/image7.jpeg"/><Relationship Id="rId5" Type="http://schemas.openxmlformats.org/officeDocument/2006/relationships/image" Target="../media/image3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 Id="rId3" Type="http://schemas.openxmlformats.org/officeDocument/2006/relationships/image" Target="../media/image8.jpeg"/><Relationship Id="rId4" Type="http://schemas.openxmlformats.org/officeDocument/2006/relationships/image" Target="../media/image36.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9" name="Shape 399"/>
          <p:cNvSpPr/>
          <p:nvPr>
            <p:ph type="sldNum" sz="quarter" idx="4294967295"/>
          </p:nvPr>
        </p:nvSpPr>
        <p:spPr>
          <a:xfrm>
            <a:off x="82485" y="6583895"/>
            <a:ext cx="203022" cy="307339"/>
          </a:xfrm>
          <a:prstGeom prst="rect">
            <a:avLst/>
          </a:prstGeom>
          <a:extLst>
            <a:ext uri="{C572A759-6A51-4108-AA02-DFA0A04FC94B}">
              <ma14:wrappingTextBoxFlag xmlns:ma14="http://schemas.microsoft.com/office/mac/drawingml/2011/main" val="1"/>
            </a:ext>
          </a:extLst>
        </p:spPr>
        <p:txBody>
          <a:bodyPr lIns="45718" tIns="45718" rIns="45718" bIns="45718" anchor="t"/>
          <a:lstStyle>
            <a:lvl1pPr algn="ctr" defTabSz="914400">
              <a:spcBef>
                <a:spcPts val="0"/>
              </a:spcBef>
              <a:defRPr b="1" sz="1400">
                <a:solidFill>
                  <a:srgbClr val="FFFFFF"/>
                </a:solidFill>
                <a:latin typeface="Segoe UI Semilight"/>
                <a:ea typeface="Segoe UI Semilight"/>
                <a:cs typeface="Segoe UI Semilight"/>
                <a:sym typeface="Segoe UI Semilight"/>
              </a:defRPr>
            </a:lvl1pPr>
          </a:lstStyle>
          <a:p>
            <a:pPr/>
            <a:fld id="{86CB4B4D-7CA3-9044-876B-883B54F8677D}" type="slidenum"/>
          </a:p>
        </p:txBody>
      </p:sp>
      <p:grpSp>
        <p:nvGrpSpPr>
          <p:cNvPr id="423" name="Group 423"/>
          <p:cNvGrpSpPr/>
          <p:nvPr/>
        </p:nvGrpSpPr>
        <p:grpSpPr>
          <a:xfrm>
            <a:off x="-85518" y="-2456997"/>
            <a:ext cx="28462961" cy="19226981"/>
            <a:chOff x="1" y="0"/>
            <a:chExt cx="28462960" cy="19226979"/>
          </a:xfrm>
        </p:grpSpPr>
        <p:sp>
          <p:nvSpPr>
            <p:cNvPr id="400" name="Shape 400"/>
            <p:cNvSpPr/>
            <p:nvPr/>
          </p:nvSpPr>
          <p:spPr>
            <a:xfrm>
              <a:off x="1713" y="15716223"/>
              <a:ext cx="24553326" cy="552017"/>
            </a:xfrm>
            <a:prstGeom prst="rect">
              <a:avLst/>
            </a:prstGeom>
            <a:solidFill>
              <a:srgbClr val="174F86"/>
            </a:solidFill>
            <a:ln w="12700" cap="flat">
              <a:noFill/>
              <a:miter lim="400000"/>
            </a:ln>
            <a:effectLst/>
          </p:spPr>
          <p:txBody>
            <a:bodyPr wrap="square" lIns="50800" tIns="50800" rIns="50800" bIns="50800" numCol="1" anchor="ctr">
              <a:noAutofit/>
            </a:bodyPr>
            <a:lstStyle/>
            <a:p>
              <a:pPr algn="ctr">
                <a:spcBef>
                  <a:spcPts val="0"/>
                </a:spcBef>
                <a:defRPr sz="3200">
                  <a:solidFill>
                    <a:srgbClr val="FFFFFF"/>
                  </a:solidFill>
                  <a:latin typeface="Helvetica Light"/>
                  <a:ea typeface="Helvetica Light"/>
                  <a:cs typeface="Helvetica Light"/>
                  <a:sym typeface="Helvetica Light"/>
                </a:defRPr>
              </a:pPr>
            </a:p>
          </p:txBody>
        </p:sp>
        <p:sp>
          <p:nvSpPr>
            <p:cNvPr id="401" name="Shape 401"/>
            <p:cNvSpPr/>
            <p:nvPr/>
          </p:nvSpPr>
          <p:spPr>
            <a:xfrm>
              <a:off x="457345" y="15716226"/>
              <a:ext cx="1987789" cy="28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defTabSz="914400" rtl="1">
                <a:spcBef>
                  <a:spcPts val="0"/>
                </a:spcBef>
                <a:defRPr b="1" sz="1200">
                  <a:solidFill>
                    <a:srgbClr val="FFFFFF"/>
                  </a:solidFill>
                  <a:latin typeface="Segoe UI Semilight"/>
                  <a:ea typeface="Segoe UI Semilight"/>
                  <a:cs typeface="Segoe UI Semilight"/>
                  <a:sym typeface="Segoe UI Semilight"/>
                </a:defRPr>
              </a:lvl1pPr>
            </a:lstStyle>
            <a:p>
              <a:pPr/>
              <a:r>
                <a:t>שמור  |</a:t>
              </a:r>
            </a:p>
          </p:txBody>
        </p:sp>
        <p:sp>
          <p:nvSpPr>
            <p:cNvPr id="402" name="Shape 402"/>
            <p:cNvSpPr/>
            <p:nvPr/>
          </p:nvSpPr>
          <p:spPr>
            <a:xfrm>
              <a:off x="13003813" y="15716223"/>
              <a:ext cx="11416946" cy="284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r" defTabSz="914400" rtl="1">
                <a:spcBef>
                  <a:spcPts val="0"/>
                </a:spcBef>
                <a:defRPr b="1" sz="1200">
                  <a:solidFill>
                    <a:srgbClr val="FFFFFF"/>
                  </a:solidFill>
                  <a:latin typeface="Segoe UI Semilight"/>
                  <a:ea typeface="Segoe UI Semilight"/>
                  <a:cs typeface="Segoe UI Semilight"/>
                  <a:sym typeface="Segoe UI Semilight"/>
                </a:defRPr>
              </a:lvl1pPr>
            </a:lstStyle>
            <a:p>
              <a:pPr/>
              <a:r>
                <a:t>מחלקת מבצעים ויע"פ/ ענף מבצעים  |  הערכת מצב שנתית – רמטכ"ל</a:t>
              </a:r>
            </a:p>
          </p:txBody>
        </p:sp>
        <p:sp>
          <p:nvSpPr>
            <p:cNvPr id="403" name="Shape 403"/>
            <p:cNvSpPr/>
            <p:nvPr/>
          </p:nvSpPr>
          <p:spPr>
            <a:xfrm>
              <a:off x="1715" y="14311615"/>
              <a:ext cx="24553321" cy="1956625"/>
            </a:xfrm>
            <a:prstGeom prst="rect">
              <a:avLst/>
            </a:prstGeom>
            <a:solidFill>
              <a:srgbClr val="FFFFFF"/>
            </a:solidFill>
            <a:ln w="12700" cap="flat">
              <a:noFill/>
              <a:miter lim="400000"/>
            </a:ln>
            <a:effectLst/>
          </p:spPr>
          <p:txBody>
            <a:bodyPr wrap="square" lIns="50800" tIns="50800" rIns="50800" bIns="50800" numCol="1" anchor="ctr">
              <a:noAutofit/>
            </a:bodyPr>
            <a:lstStyle/>
            <a:p>
              <a:pPr algn="ctr" defTabSz="914400">
                <a:spcBef>
                  <a:spcPts val="0"/>
                </a:spcBef>
                <a:defRPr sz="1800">
                  <a:solidFill>
                    <a:srgbClr val="FFFFFF"/>
                  </a:solidFill>
                  <a:latin typeface="Calibri"/>
                  <a:ea typeface="Calibri"/>
                  <a:cs typeface="Calibri"/>
                  <a:sym typeface="Calibri"/>
                </a:defRPr>
              </a:pPr>
            </a:p>
          </p:txBody>
        </p:sp>
        <p:grpSp>
          <p:nvGrpSpPr>
            <p:cNvPr id="421" name="Group 421"/>
            <p:cNvGrpSpPr/>
            <p:nvPr/>
          </p:nvGrpSpPr>
          <p:grpSpPr>
            <a:xfrm>
              <a:off x="1" y="2456996"/>
              <a:ext cx="13535523" cy="13811245"/>
              <a:chOff x="0" y="1"/>
              <a:chExt cx="13535522" cy="13811244"/>
            </a:xfrm>
          </p:grpSpPr>
          <p:grpSp>
            <p:nvGrpSpPr>
              <p:cNvPr id="419" name="Group 419"/>
              <p:cNvGrpSpPr/>
              <p:nvPr/>
            </p:nvGrpSpPr>
            <p:grpSpPr>
              <a:xfrm>
                <a:off x="2217" y="0"/>
                <a:ext cx="13533306" cy="13811246"/>
                <a:chOff x="0" y="0"/>
                <a:chExt cx="13533305" cy="13811244"/>
              </a:xfrm>
            </p:grpSpPr>
            <p:pic>
              <p:nvPicPr>
                <p:cNvPr id="404" name="image1.jpeg" descr="image.jpeg"/>
                <p:cNvPicPr>
                  <a:picLocks noChangeAspect="1"/>
                </p:cNvPicPr>
                <p:nvPr/>
              </p:nvPicPr>
              <p:blipFill>
                <a:blip r:embed="rId2">
                  <a:extLst/>
                </a:blip>
                <a:stretch>
                  <a:fillRect/>
                </a:stretch>
              </p:blipFill>
              <p:spPr>
                <a:xfrm>
                  <a:off x="9023513" y="0"/>
                  <a:ext cx="4509793" cy="2896495"/>
                </a:xfrm>
                <a:prstGeom prst="rect">
                  <a:avLst/>
                </a:prstGeom>
                <a:ln w="12700" cap="flat">
                  <a:noFill/>
                  <a:miter lim="400000"/>
                </a:ln>
                <a:effectLst/>
              </p:spPr>
            </p:pic>
            <p:pic>
              <p:nvPicPr>
                <p:cNvPr id="405" name="image2.png" descr="image.png"/>
                <p:cNvPicPr>
                  <a:picLocks noChangeAspect="1"/>
                </p:cNvPicPr>
                <p:nvPr/>
              </p:nvPicPr>
              <p:blipFill>
                <a:blip r:embed="rId3">
                  <a:extLst/>
                </a:blip>
                <a:stretch>
                  <a:fillRect/>
                </a:stretch>
              </p:blipFill>
              <p:spPr>
                <a:xfrm>
                  <a:off x="4513722" y="0"/>
                  <a:ext cx="4509793" cy="2896495"/>
                </a:xfrm>
                <a:prstGeom prst="rect">
                  <a:avLst/>
                </a:prstGeom>
                <a:ln w="12700" cap="flat">
                  <a:noFill/>
                  <a:miter lim="400000"/>
                </a:ln>
                <a:effectLst/>
              </p:spPr>
            </p:pic>
            <p:pic>
              <p:nvPicPr>
                <p:cNvPr id="406" name="image3.png" descr="image.png"/>
                <p:cNvPicPr>
                  <a:picLocks noChangeAspect="1"/>
                </p:cNvPicPr>
                <p:nvPr/>
              </p:nvPicPr>
              <p:blipFill>
                <a:blip r:embed="rId4">
                  <a:extLst/>
                </a:blip>
                <a:stretch>
                  <a:fillRect/>
                </a:stretch>
              </p:blipFill>
              <p:spPr>
                <a:xfrm>
                  <a:off x="1" y="0"/>
                  <a:ext cx="4509794" cy="2896495"/>
                </a:xfrm>
                <a:prstGeom prst="rect">
                  <a:avLst/>
                </a:prstGeom>
                <a:ln w="12700" cap="flat">
                  <a:noFill/>
                  <a:miter lim="400000"/>
                </a:ln>
                <a:effectLst/>
              </p:spPr>
            </p:pic>
            <p:pic>
              <p:nvPicPr>
                <p:cNvPr id="407" name="image4.jpeg" descr="image.jpeg"/>
                <p:cNvPicPr>
                  <a:picLocks noChangeAspect="1"/>
                </p:cNvPicPr>
                <p:nvPr/>
              </p:nvPicPr>
              <p:blipFill>
                <a:blip r:embed="rId5">
                  <a:extLst/>
                </a:blip>
                <a:stretch>
                  <a:fillRect/>
                </a:stretch>
              </p:blipFill>
              <p:spPr>
                <a:xfrm>
                  <a:off x="-1" y="2724513"/>
                  <a:ext cx="4509794" cy="2896495"/>
                </a:xfrm>
                <a:prstGeom prst="rect">
                  <a:avLst/>
                </a:prstGeom>
                <a:ln w="12700" cap="flat">
                  <a:noFill/>
                  <a:miter lim="400000"/>
                </a:ln>
                <a:effectLst/>
              </p:spPr>
            </p:pic>
            <p:pic>
              <p:nvPicPr>
                <p:cNvPr id="408" name="image5.png" descr="image.png"/>
                <p:cNvPicPr>
                  <a:picLocks noChangeAspect="1"/>
                </p:cNvPicPr>
                <p:nvPr/>
              </p:nvPicPr>
              <p:blipFill>
                <a:blip r:embed="rId6">
                  <a:extLst/>
                </a:blip>
                <a:stretch>
                  <a:fillRect/>
                </a:stretch>
              </p:blipFill>
              <p:spPr>
                <a:xfrm>
                  <a:off x="9023513" y="2724513"/>
                  <a:ext cx="4509793" cy="2896495"/>
                </a:xfrm>
                <a:prstGeom prst="rect">
                  <a:avLst/>
                </a:prstGeom>
                <a:ln w="12700" cap="flat">
                  <a:noFill/>
                  <a:miter lim="400000"/>
                </a:ln>
                <a:effectLst/>
              </p:spPr>
            </p:pic>
            <p:pic>
              <p:nvPicPr>
                <p:cNvPr id="409" name="image6.jpeg" descr="image.jpeg"/>
                <p:cNvPicPr>
                  <a:picLocks noChangeAspect="1"/>
                </p:cNvPicPr>
                <p:nvPr/>
              </p:nvPicPr>
              <p:blipFill>
                <a:blip r:embed="rId7">
                  <a:extLst/>
                </a:blip>
                <a:stretch>
                  <a:fillRect/>
                </a:stretch>
              </p:blipFill>
              <p:spPr>
                <a:xfrm>
                  <a:off x="4511756" y="2724513"/>
                  <a:ext cx="4509793" cy="2896495"/>
                </a:xfrm>
                <a:prstGeom prst="rect">
                  <a:avLst/>
                </a:prstGeom>
                <a:ln w="12700" cap="flat">
                  <a:noFill/>
                  <a:miter lim="400000"/>
                </a:ln>
                <a:effectLst/>
              </p:spPr>
            </p:pic>
            <p:pic>
              <p:nvPicPr>
                <p:cNvPr id="410" name="image7.png" descr="image.png"/>
                <p:cNvPicPr>
                  <a:picLocks noChangeAspect="1"/>
                </p:cNvPicPr>
                <p:nvPr/>
              </p:nvPicPr>
              <p:blipFill>
                <a:blip r:embed="rId8">
                  <a:extLst/>
                </a:blip>
                <a:stretch>
                  <a:fillRect/>
                </a:stretch>
              </p:blipFill>
              <p:spPr>
                <a:xfrm>
                  <a:off x="9023513" y="5449027"/>
                  <a:ext cx="4509793" cy="2896496"/>
                </a:xfrm>
                <a:prstGeom prst="rect">
                  <a:avLst/>
                </a:prstGeom>
                <a:ln w="12700" cap="flat">
                  <a:noFill/>
                  <a:miter lim="400000"/>
                </a:ln>
                <a:effectLst/>
              </p:spPr>
            </p:pic>
            <p:pic>
              <p:nvPicPr>
                <p:cNvPr id="411" name="image8.png" descr="image.png"/>
                <p:cNvPicPr>
                  <a:picLocks noChangeAspect="1"/>
                </p:cNvPicPr>
                <p:nvPr/>
              </p:nvPicPr>
              <p:blipFill>
                <a:blip r:embed="rId9">
                  <a:extLst/>
                </a:blip>
                <a:stretch>
                  <a:fillRect/>
                </a:stretch>
              </p:blipFill>
              <p:spPr>
                <a:xfrm>
                  <a:off x="4513722" y="5449027"/>
                  <a:ext cx="4509793" cy="2896496"/>
                </a:xfrm>
                <a:prstGeom prst="rect">
                  <a:avLst/>
                </a:prstGeom>
                <a:ln w="12700" cap="flat">
                  <a:noFill/>
                  <a:miter lim="400000"/>
                </a:ln>
                <a:effectLst/>
              </p:spPr>
            </p:pic>
            <p:pic>
              <p:nvPicPr>
                <p:cNvPr id="412" name="image9.jpeg" descr="image.jpeg"/>
                <p:cNvPicPr>
                  <a:picLocks noChangeAspect="1"/>
                </p:cNvPicPr>
                <p:nvPr/>
              </p:nvPicPr>
              <p:blipFill>
                <a:blip r:embed="rId10">
                  <a:extLst/>
                </a:blip>
                <a:stretch>
                  <a:fillRect/>
                </a:stretch>
              </p:blipFill>
              <p:spPr>
                <a:xfrm>
                  <a:off x="1" y="5449027"/>
                  <a:ext cx="4509794" cy="2896496"/>
                </a:xfrm>
                <a:prstGeom prst="rect">
                  <a:avLst/>
                </a:prstGeom>
                <a:ln w="12700" cap="flat">
                  <a:noFill/>
                  <a:miter lim="400000"/>
                </a:ln>
                <a:effectLst/>
              </p:spPr>
            </p:pic>
            <p:pic>
              <p:nvPicPr>
                <p:cNvPr id="413" name="image10.jpeg" descr="image.jpeg"/>
                <p:cNvPicPr>
                  <a:picLocks noChangeAspect="1"/>
                </p:cNvPicPr>
                <p:nvPr/>
              </p:nvPicPr>
              <p:blipFill>
                <a:blip r:embed="rId11">
                  <a:extLst/>
                </a:blip>
                <a:stretch>
                  <a:fillRect/>
                </a:stretch>
              </p:blipFill>
              <p:spPr>
                <a:xfrm>
                  <a:off x="1" y="8018257"/>
                  <a:ext cx="4509794" cy="2896495"/>
                </a:xfrm>
                <a:prstGeom prst="rect">
                  <a:avLst/>
                </a:prstGeom>
                <a:ln w="12700" cap="flat">
                  <a:noFill/>
                  <a:miter lim="400000"/>
                </a:ln>
                <a:effectLst/>
              </p:spPr>
            </p:pic>
            <p:pic>
              <p:nvPicPr>
                <p:cNvPr id="414" name="image11.png" descr="image.png"/>
                <p:cNvPicPr>
                  <a:picLocks noChangeAspect="1"/>
                </p:cNvPicPr>
                <p:nvPr/>
              </p:nvPicPr>
              <p:blipFill>
                <a:blip r:embed="rId12">
                  <a:extLst/>
                </a:blip>
                <a:stretch>
                  <a:fillRect/>
                </a:stretch>
              </p:blipFill>
              <p:spPr>
                <a:xfrm>
                  <a:off x="4513722" y="8173541"/>
                  <a:ext cx="4509793" cy="2896495"/>
                </a:xfrm>
                <a:prstGeom prst="rect">
                  <a:avLst/>
                </a:prstGeom>
                <a:ln w="12700" cap="flat">
                  <a:noFill/>
                  <a:miter lim="400000"/>
                </a:ln>
                <a:effectLst/>
              </p:spPr>
            </p:pic>
            <p:pic>
              <p:nvPicPr>
                <p:cNvPr id="415" name="image12.png" descr="image.png"/>
                <p:cNvPicPr>
                  <a:picLocks noChangeAspect="1"/>
                </p:cNvPicPr>
                <p:nvPr/>
              </p:nvPicPr>
              <p:blipFill>
                <a:blip r:embed="rId13">
                  <a:extLst/>
                </a:blip>
                <a:stretch>
                  <a:fillRect/>
                </a:stretch>
              </p:blipFill>
              <p:spPr>
                <a:xfrm>
                  <a:off x="9023513" y="8173541"/>
                  <a:ext cx="4509793" cy="2896495"/>
                </a:xfrm>
                <a:prstGeom prst="rect">
                  <a:avLst/>
                </a:prstGeom>
                <a:ln w="12700" cap="flat">
                  <a:noFill/>
                  <a:miter lim="400000"/>
                </a:ln>
                <a:effectLst/>
              </p:spPr>
            </p:pic>
            <p:pic>
              <p:nvPicPr>
                <p:cNvPr id="416" name="image13.png" descr="image.png"/>
                <p:cNvPicPr>
                  <a:picLocks noChangeAspect="1"/>
                </p:cNvPicPr>
                <p:nvPr/>
              </p:nvPicPr>
              <p:blipFill>
                <a:blip r:embed="rId14">
                  <a:extLst/>
                </a:blip>
                <a:stretch>
                  <a:fillRect/>
                </a:stretch>
              </p:blipFill>
              <p:spPr>
                <a:xfrm>
                  <a:off x="1" y="10898055"/>
                  <a:ext cx="4509794" cy="2896495"/>
                </a:xfrm>
                <a:prstGeom prst="rect">
                  <a:avLst/>
                </a:prstGeom>
                <a:ln w="12700" cap="flat">
                  <a:noFill/>
                  <a:miter lim="400000"/>
                </a:ln>
                <a:effectLst/>
              </p:spPr>
            </p:pic>
            <p:pic>
              <p:nvPicPr>
                <p:cNvPr id="417" name="image14.png" descr="image.png"/>
                <p:cNvPicPr>
                  <a:picLocks noChangeAspect="1"/>
                </p:cNvPicPr>
                <p:nvPr/>
              </p:nvPicPr>
              <p:blipFill>
                <a:blip r:embed="rId15">
                  <a:extLst/>
                </a:blip>
                <a:stretch>
                  <a:fillRect/>
                </a:stretch>
              </p:blipFill>
              <p:spPr>
                <a:xfrm>
                  <a:off x="9019584" y="10914750"/>
                  <a:ext cx="4509793" cy="2896495"/>
                </a:xfrm>
                <a:prstGeom prst="rect">
                  <a:avLst/>
                </a:prstGeom>
                <a:ln w="12700" cap="flat">
                  <a:noFill/>
                  <a:miter lim="400000"/>
                </a:ln>
                <a:effectLst/>
              </p:spPr>
            </p:pic>
            <p:pic>
              <p:nvPicPr>
                <p:cNvPr id="418" name="image15.jpeg" descr="image.jpeg"/>
                <p:cNvPicPr>
                  <a:picLocks noChangeAspect="1"/>
                </p:cNvPicPr>
                <p:nvPr/>
              </p:nvPicPr>
              <p:blipFill>
                <a:blip r:embed="rId16">
                  <a:extLst/>
                </a:blip>
                <a:stretch>
                  <a:fillRect/>
                </a:stretch>
              </p:blipFill>
              <p:spPr>
                <a:xfrm>
                  <a:off x="4513722" y="10898055"/>
                  <a:ext cx="4509793" cy="2896495"/>
                </a:xfrm>
                <a:prstGeom prst="rect">
                  <a:avLst/>
                </a:prstGeom>
                <a:ln w="12700" cap="flat">
                  <a:noFill/>
                  <a:miter lim="400000"/>
                </a:ln>
                <a:effectLst/>
              </p:spPr>
            </p:pic>
          </p:grpSp>
          <p:pic>
            <p:nvPicPr>
              <p:cNvPr id="420" name="image16.png" descr="pasted-image.pdf"/>
              <p:cNvPicPr>
                <a:picLocks noChangeAspect="1"/>
              </p:cNvPicPr>
              <p:nvPr/>
            </p:nvPicPr>
            <p:blipFill>
              <a:blip r:embed="rId17">
                <a:extLst/>
              </a:blip>
              <a:stretch>
                <a:fillRect/>
              </a:stretch>
            </p:blipFill>
            <p:spPr>
              <a:xfrm>
                <a:off x="0" y="16694"/>
                <a:ext cx="13531343" cy="13794552"/>
              </a:xfrm>
              <a:prstGeom prst="rect">
                <a:avLst/>
              </a:prstGeom>
              <a:ln w="12700" cap="flat">
                <a:noFill/>
                <a:miter lim="400000"/>
              </a:ln>
              <a:effectLst/>
            </p:spPr>
          </p:pic>
        </p:grpSp>
        <p:sp>
          <p:nvSpPr>
            <p:cNvPr id="422" name="Shape 422"/>
            <p:cNvSpPr/>
            <p:nvPr/>
          </p:nvSpPr>
          <p:spPr>
            <a:xfrm>
              <a:off x="10237552" y="-1"/>
              <a:ext cx="18225410" cy="19226981"/>
            </a:xfrm>
            <a:prstGeom prst="ellipse">
              <a:avLst/>
            </a:prstGeom>
            <a:solidFill>
              <a:srgbClr val="222222"/>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grpSp>
      <p:sp>
        <p:nvSpPr>
          <p:cNvPr id="424" name="Shape 424"/>
          <p:cNvSpPr/>
          <p:nvPr/>
        </p:nvSpPr>
        <p:spPr>
          <a:xfrm>
            <a:off x="12423485" y="2973356"/>
            <a:ext cx="11532913" cy="26746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914400" rtl="1">
              <a:lnSpc>
                <a:spcPct val="40000"/>
              </a:lnSpc>
              <a:spcBef>
                <a:spcPts val="0"/>
              </a:spcBef>
              <a:defRPr b="1" sz="8600">
                <a:solidFill>
                  <a:schemeClr val="accent1"/>
                </a:solidFill>
                <a:latin typeface="Assistant"/>
                <a:ea typeface="Assistant"/>
                <a:cs typeface="Assistant"/>
                <a:sym typeface="Assistant"/>
              </a:defRPr>
            </a:pPr>
            <a:r>
              <a:t>הזירה הפלסטינית באיו״ש</a:t>
            </a:r>
          </a:p>
          <a:p>
            <a:pPr algn="ctr" defTabSz="914400">
              <a:lnSpc>
                <a:spcPct val="40000"/>
              </a:lnSpc>
              <a:spcBef>
                <a:spcPts val="0"/>
              </a:spcBef>
              <a:defRPr b="1" sz="8600">
                <a:solidFill>
                  <a:schemeClr val="accent1"/>
                </a:solidFill>
                <a:latin typeface="Assistant"/>
                <a:ea typeface="Assistant"/>
                <a:cs typeface="Assistant"/>
                <a:sym typeface="Assistant"/>
              </a:defRPr>
            </a:pPr>
          </a:p>
          <a:p>
            <a:pPr algn="ctr" defTabSz="914400" rtl="1">
              <a:lnSpc>
                <a:spcPct val="40000"/>
              </a:lnSpc>
              <a:spcBef>
                <a:spcPts val="0"/>
              </a:spcBef>
              <a:defRPr sz="8600">
                <a:solidFill>
                  <a:schemeClr val="accent1"/>
                </a:solidFill>
                <a:latin typeface="Assistant Light"/>
                <a:ea typeface="Assistant Light"/>
                <a:cs typeface="Assistant Light"/>
                <a:sym typeface="Assistant Light"/>
              </a:defRPr>
            </a:pPr>
            <a:r>
              <a:t> 22  בינואר 2020</a:t>
            </a:r>
          </a:p>
        </p:txBody>
      </p:sp>
      <p:pic>
        <p:nvPicPr>
          <p:cNvPr id="425" name="image17.png" descr="לוגו מתפש לבן בלי רקע.png"/>
          <p:cNvPicPr>
            <a:picLocks noChangeAspect="1"/>
          </p:cNvPicPr>
          <p:nvPr/>
        </p:nvPicPr>
        <p:blipFill>
          <a:blip r:embed="rId18">
            <a:extLst/>
          </a:blip>
          <a:stretch>
            <a:fillRect/>
          </a:stretch>
        </p:blipFill>
        <p:spPr>
          <a:xfrm>
            <a:off x="15842236" y="5726770"/>
            <a:ext cx="4262680" cy="3389846"/>
          </a:xfrm>
          <a:prstGeom prst="rect">
            <a:avLst/>
          </a:prstGeom>
          <a:ln w="12700">
            <a:miter lim="400000"/>
          </a:ln>
        </p:spPr>
      </p:pic>
      <p:sp>
        <p:nvSpPr>
          <p:cNvPr id="426" name="Shape 426"/>
          <p:cNvSpPr/>
          <p:nvPr/>
        </p:nvSpPr>
        <p:spPr>
          <a:xfrm>
            <a:off x="14363626" y="9195410"/>
            <a:ext cx="7219900" cy="828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defTabSz="914400" rtl="1">
              <a:spcBef>
                <a:spcPts val="0"/>
              </a:spcBef>
              <a:defRPr b="1" sz="4400">
                <a:solidFill>
                  <a:srgbClr val="EDEEEE"/>
                </a:solidFill>
                <a:latin typeface="Assistant"/>
                <a:ea typeface="Assistant"/>
                <a:cs typeface="Assistant"/>
                <a:sym typeface="Assistant"/>
              </a:defRPr>
            </a:lvl1pPr>
          </a:lstStyle>
          <a:p>
            <a:pPr/>
            <a:r>
              <a:t>מתאם פעולות הממשלה בשטחים</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2" name="Shape 612"/>
          <p:cNvSpPr/>
          <p:nvPr>
            <p:ph type="title"/>
          </p:nvPr>
        </p:nvSpPr>
        <p:spPr>
          <a:xfrm>
            <a:off x="4383684" y="288734"/>
            <a:ext cx="15616636" cy="1636355"/>
          </a:xfrm>
          <a:prstGeom prst="rect">
            <a:avLst/>
          </a:prstGeom>
        </p:spPr>
        <p:txBody>
          <a:bodyPr/>
          <a:lstStyle>
            <a:lvl1pPr algn="ctr" defTabSz="577850">
              <a:defRPr b="1" sz="9240">
                <a:solidFill>
                  <a:srgbClr val="00B0F0"/>
                </a:solidFill>
                <a:latin typeface="Assistant"/>
                <a:ea typeface="Assistant"/>
                <a:cs typeface="Assistant"/>
                <a:sym typeface="Assistant"/>
              </a:defRPr>
            </a:lvl1pPr>
          </a:lstStyle>
          <a:p>
            <a:pPr/>
            <a:r>
              <a:t>תוכנית אשתייה</a:t>
            </a:r>
          </a:p>
        </p:txBody>
      </p:sp>
      <p:pic>
        <p:nvPicPr>
          <p:cNvPr id="613" name="image20.png" descr="Line"/>
          <p:cNvPicPr>
            <a:picLocks noChangeAspect="1"/>
          </p:cNvPicPr>
          <p:nvPr/>
        </p:nvPicPr>
        <p:blipFill>
          <a:blip r:embed="rId2">
            <a:extLst/>
          </a:blip>
          <a:stretch>
            <a:fillRect/>
          </a:stretch>
        </p:blipFill>
        <p:spPr>
          <a:xfrm>
            <a:off x="4850698" y="2055180"/>
            <a:ext cx="14682607" cy="101603"/>
          </a:xfrm>
          <a:prstGeom prst="rect">
            <a:avLst/>
          </a:prstGeom>
          <a:ln w="12700">
            <a:miter lim="400000"/>
          </a:ln>
        </p:spPr>
      </p:pic>
      <p:sp>
        <p:nvSpPr>
          <p:cNvPr id="614" name="Shape 614"/>
          <p:cNvSpPr/>
          <p:nvPr/>
        </p:nvSpPr>
        <p:spPr>
          <a:xfrm>
            <a:off x="1735566" y="2694078"/>
            <a:ext cx="20912867" cy="933323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התנתקות מישראל והקטנת התלות הכלכלית בה.</a:t>
            </a:r>
            <a:endParaRPr b="1">
              <a:solidFill>
                <a:srgbClr val="838787"/>
              </a:solidFill>
              <a:latin typeface="Avenir Next"/>
              <a:ea typeface="Avenir Next"/>
              <a:cs typeface="Avenir Next"/>
              <a:sym typeface="Avenir Next"/>
            </a:endParaRPr>
          </a:p>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הגדלת הקיבולת היצרנית של הכלכלה הפלסטינית. </a:t>
            </a:r>
            <a:endParaRPr b="1">
              <a:solidFill>
                <a:srgbClr val="838787"/>
              </a:solidFill>
              <a:latin typeface="Avenir Next"/>
              <a:ea typeface="Avenir Next"/>
              <a:cs typeface="Avenir Next"/>
              <a:sym typeface="Avenir Next"/>
            </a:endParaRPr>
          </a:p>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חלוקת הגדה והרצועה לפי אשכולות של השקעה ופיתוח ייעודיים. </a:t>
            </a:r>
            <a:endParaRPr b="1">
              <a:solidFill>
                <a:srgbClr val="838787"/>
              </a:solidFill>
              <a:latin typeface="Avenir Next"/>
              <a:ea typeface="Avenir Next"/>
              <a:cs typeface="Avenir Next"/>
              <a:sym typeface="Avenir Next"/>
            </a:endParaRPr>
          </a:p>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גיוון במקורות הייבוא ממדינות השונות. </a:t>
            </a:r>
            <a:endParaRPr b="1">
              <a:solidFill>
                <a:srgbClr val="838787"/>
              </a:solidFill>
              <a:latin typeface="Avenir Next"/>
              <a:ea typeface="Avenir Next"/>
              <a:cs typeface="Avenir Next"/>
              <a:sym typeface="Avenir Next"/>
            </a:endParaRPr>
          </a:p>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חיזוק הקשרים המסחריים עם מדינות ערב.</a:t>
            </a:r>
            <a:endParaRPr b="1">
              <a:solidFill>
                <a:srgbClr val="838787"/>
              </a:solidFill>
              <a:latin typeface="Avenir Next"/>
              <a:ea typeface="Avenir Next"/>
              <a:cs typeface="Avenir Next"/>
              <a:sym typeface="Avenir Next"/>
            </a:endParaRPr>
          </a:p>
          <a:p>
            <a:pPr marL="685800" indent="-685800" algn="just" defTabSz="2133600" rtl="1">
              <a:lnSpc>
                <a:spcPct val="150000"/>
              </a:lnSpc>
              <a:spcBef>
                <a:spcPts val="2000"/>
              </a:spcBef>
              <a:buSzPct val="100000"/>
              <a:buFont typeface="Courier New"/>
              <a:buChar char="o"/>
              <a:defRPr sz="5600">
                <a:solidFill>
                  <a:srgbClr val="FFFFFF"/>
                </a:solidFill>
                <a:latin typeface="Assistant SemiBold"/>
                <a:ea typeface="Assistant SemiBold"/>
                <a:cs typeface="Assistant SemiBold"/>
                <a:sym typeface="Assistant SemiBold"/>
              </a:defRPr>
            </a:pPr>
            <a:r>
              <a:t>מחיקת קווי התיחום המלאכותיים – </a:t>
            </a:r>
            <a:r>
              <a:t>A,B,C</a:t>
            </a:r>
            <a:r>
              <a:t>.</a:t>
            </a:r>
          </a:p>
        </p:txBody>
      </p:sp>
      <p:pic>
        <p:nvPicPr>
          <p:cNvPr id="615" name="image35.png"/>
          <p:cNvPicPr>
            <a:picLocks noChangeAspect="1"/>
          </p:cNvPicPr>
          <p:nvPr/>
        </p:nvPicPr>
        <p:blipFill>
          <a:blip r:embed="rId3">
            <a:extLst/>
          </a:blip>
          <a:srcRect l="0" t="0" r="0" b="1"/>
          <a:stretch>
            <a:fillRect/>
          </a:stretch>
        </p:blipFill>
        <p:spPr>
          <a:xfrm>
            <a:off x="470548" y="608132"/>
            <a:ext cx="4603728" cy="67524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ln w="63500" cap="rnd">
            <a:solidFill>
              <a:srgbClr val="333333"/>
            </a:solidFill>
          </a:ln>
          <a:effectLst>
            <a:outerShdw sx="100000" sy="100000" kx="0" ky="0" algn="b" rotWithShape="0" blurRad="381000" dist="292100" dir="5400000">
              <a:srgbClr val="000000">
                <a:alpha val="22000"/>
              </a:srgbClr>
            </a:outerShdw>
          </a:effectLst>
        </p:spPr>
      </p:pic>
      <p:pic>
        <p:nvPicPr>
          <p:cNvPr id="616" name="image17.png" descr="לוגו מתפש לבן בלי רקע.png"/>
          <p:cNvPicPr>
            <a:picLocks noChangeAspect="1"/>
          </p:cNvPicPr>
          <p:nvPr/>
        </p:nvPicPr>
        <p:blipFill>
          <a:blip r:embed="rId4">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8" name="Shape 618"/>
          <p:cNvSpPr/>
          <p:nvPr>
            <p:ph type="title"/>
          </p:nvPr>
        </p:nvSpPr>
        <p:spPr>
          <a:xfrm>
            <a:off x="1282870" y="514322"/>
            <a:ext cx="20225910" cy="1880732"/>
          </a:xfrm>
          <a:prstGeom prst="rect">
            <a:avLst/>
          </a:prstGeom>
        </p:spPr>
        <p:txBody>
          <a:bodyPr/>
          <a:lstStyle>
            <a:lvl1pPr algn="r">
              <a:defRPr b="1" sz="10000">
                <a:latin typeface="Assistant"/>
                <a:ea typeface="Assistant"/>
                <a:cs typeface="Assistant"/>
                <a:sym typeface="Assistant"/>
              </a:defRPr>
            </a:lvl1pPr>
          </a:lstStyle>
          <a:p>
            <a:pPr/>
            <a:r>
              <a:t>הרובד המדיני – מרחב הפעילות הרשותי</a:t>
            </a:r>
          </a:p>
        </p:txBody>
      </p:sp>
      <p:pic>
        <p:nvPicPr>
          <p:cNvPr id="619" name="image33.png" descr="Line"/>
          <p:cNvPicPr>
            <a:picLocks noChangeAspect="1"/>
          </p:cNvPicPr>
          <p:nvPr/>
        </p:nvPicPr>
        <p:blipFill>
          <a:blip r:embed="rId2">
            <a:extLst/>
          </a:blip>
          <a:stretch>
            <a:fillRect/>
          </a:stretch>
        </p:blipFill>
        <p:spPr>
          <a:xfrm>
            <a:off x="2982936" y="2055179"/>
            <a:ext cx="18418128" cy="101602"/>
          </a:xfrm>
          <a:prstGeom prst="rect">
            <a:avLst/>
          </a:prstGeom>
          <a:ln w="12700">
            <a:miter lim="400000"/>
          </a:ln>
        </p:spPr>
      </p:pic>
      <p:sp>
        <p:nvSpPr>
          <p:cNvPr id="620" name="Shape 620"/>
          <p:cNvSpPr/>
          <p:nvPr/>
        </p:nvSpPr>
        <p:spPr>
          <a:xfrm>
            <a:off x="13942519" y="4012984"/>
            <a:ext cx="8084889" cy="8084889"/>
          </a:xfrm>
          <a:prstGeom prst="ellipse">
            <a:avLst/>
          </a:prstGeom>
          <a:ln w="19050">
            <a:solidFill>
              <a:srgbClr val="FFFFFF"/>
            </a:solidFill>
            <a:miter/>
          </a:ln>
        </p:spPr>
        <p:txBody>
          <a:bodyPr lIns="50800" tIns="50800" rIns="50800" bIns="50800" anchor="ctr"/>
          <a:lstStyle/>
          <a:p>
            <a:pPr algn="ctr">
              <a:lnSpc>
                <a:spcPct val="80000"/>
              </a:lnSpc>
              <a:spcBef>
                <a:spcPts val="0"/>
              </a:spcBef>
              <a:defRPr cap="all" sz="4800">
                <a:solidFill>
                  <a:srgbClr val="FFFFFF"/>
                </a:solidFill>
              </a:defRPr>
            </a:pPr>
          </a:p>
        </p:txBody>
      </p:sp>
      <p:sp>
        <p:nvSpPr>
          <p:cNvPr id="621" name="Shape 621"/>
          <p:cNvSpPr/>
          <p:nvPr/>
        </p:nvSpPr>
        <p:spPr>
          <a:xfrm>
            <a:off x="20531010" y="6643581"/>
            <a:ext cx="2823697" cy="2823697"/>
          </a:xfrm>
          <a:prstGeom prst="ellipse">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FFFFFF"/>
                </a:solidFill>
              </a:defRPr>
            </a:pPr>
          </a:p>
        </p:txBody>
      </p:sp>
      <p:sp>
        <p:nvSpPr>
          <p:cNvPr id="622" name="Shape 622"/>
          <p:cNvSpPr/>
          <p:nvPr/>
        </p:nvSpPr>
        <p:spPr>
          <a:xfrm>
            <a:off x="12747724" y="6643581"/>
            <a:ext cx="2823697" cy="2823697"/>
          </a:xfrm>
          <a:prstGeom prst="ellipse">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FFFFFF"/>
                </a:solidFill>
              </a:defRPr>
            </a:pPr>
          </a:p>
        </p:txBody>
      </p:sp>
      <p:sp>
        <p:nvSpPr>
          <p:cNvPr id="623" name="Shape 623"/>
          <p:cNvSpPr/>
          <p:nvPr/>
        </p:nvSpPr>
        <p:spPr>
          <a:xfrm>
            <a:off x="16573115" y="2839628"/>
            <a:ext cx="2823697" cy="2823697"/>
          </a:xfrm>
          <a:prstGeom prst="ellipse">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FFFFFF"/>
                </a:solidFill>
              </a:defRPr>
            </a:pPr>
          </a:p>
        </p:txBody>
      </p:sp>
      <p:sp>
        <p:nvSpPr>
          <p:cNvPr id="624" name="Shape 624"/>
          <p:cNvSpPr/>
          <p:nvPr/>
        </p:nvSpPr>
        <p:spPr>
          <a:xfrm>
            <a:off x="16639367" y="10501962"/>
            <a:ext cx="2823697" cy="2823697"/>
          </a:xfrm>
          <a:prstGeom prst="ellipse">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FFFFFF"/>
                </a:solidFill>
              </a:defRPr>
            </a:pPr>
          </a:p>
        </p:txBody>
      </p:sp>
      <p:sp>
        <p:nvSpPr>
          <p:cNvPr id="625" name="Shape 625"/>
          <p:cNvSpPr/>
          <p:nvPr/>
        </p:nvSpPr>
        <p:spPr>
          <a:xfrm>
            <a:off x="17062043" y="3603776"/>
            <a:ext cx="1845841"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לעומתיות תקיפה</a:t>
            </a:r>
          </a:p>
        </p:txBody>
      </p:sp>
      <p:sp>
        <p:nvSpPr>
          <p:cNvPr id="626" name="Shape 626"/>
          <p:cNvSpPr/>
          <p:nvPr/>
        </p:nvSpPr>
        <p:spPr>
          <a:xfrm>
            <a:off x="20841523" y="7407729"/>
            <a:ext cx="2202668"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לגבות מחיר מישראל</a:t>
            </a:r>
          </a:p>
        </p:txBody>
      </p:sp>
      <p:sp>
        <p:nvSpPr>
          <p:cNvPr id="627" name="Shape 627"/>
          <p:cNvSpPr/>
          <p:nvPr/>
        </p:nvSpPr>
        <p:spPr>
          <a:xfrm>
            <a:off x="16949881" y="10796209"/>
            <a:ext cx="2202667"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הגיון שרידותי וחוסר רצון בהחרפת המשברים</a:t>
            </a:r>
          </a:p>
        </p:txBody>
      </p:sp>
      <p:sp>
        <p:nvSpPr>
          <p:cNvPr id="628" name="Shape 628"/>
          <p:cNvSpPr/>
          <p:nvPr/>
        </p:nvSpPr>
        <p:spPr>
          <a:xfrm>
            <a:off x="13429231" y="7407729"/>
            <a:ext cx="1460683"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מהלכי ישראל</a:t>
            </a:r>
          </a:p>
        </p:txBody>
      </p:sp>
      <p:grpSp>
        <p:nvGrpSpPr>
          <p:cNvPr id="634" name="Group 634"/>
          <p:cNvGrpSpPr/>
          <p:nvPr/>
        </p:nvGrpSpPr>
        <p:grpSpPr>
          <a:xfrm>
            <a:off x="15702108" y="6532084"/>
            <a:ext cx="4565709" cy="3046691"/>
            <a:chOff x="0" y="0"/>
            <a:chExt cx="4565708" cy="3046690"/>
          </a:xfrm>
        </p:grpSpPr>
        <p:sp>
          <p:nvSpPr>
            <p:cNvPr id="629" name="Shape 629"/>
            <p:cNvSpPr/>
            <p:nvPr/>
          </p:nvSpPr>
          <p:spPr>
            <a:xfrm>
              <a:off x="1570457" y="15058"/>
              <a:ext cx="1434581" cy="1656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800">
                  <a:solidFill>
                    <a:srgbClr val="FFFFFF"/>
                  </a:solidFill>
                </a:defRPr>
              </a:pPr>
            </a:p>
          </p:txBody>
        </p:sp>
        <p:sp>
          <p:nvSpPr>
            <p:cNvPr id="630" name="Shape 630"/>
            <p:cNvSpPr/>
            <p:nvPr/>
          </p:nvSpPr>
          <p:spPr>
            <a:xfrm>
              <a:off x="0" y="15058"/>
              <a:ext cx="1434580" cy="1656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800">
                  <a:solidFill>
                    <a:srgbClr val="FFFFFF"/>
                  </a:solidFill>
                </a:defRPr>
              </a:pPr>
            </a:p>
          </p:txBody>
        </p:sp>
        <p:sp>
          <p:nvSpPr>
            <p:cNvPr id="631" name="Shape 631"/>
            <p:cNvSpPr/>
            <p:nvPr/>
          </p:nvSpPr>
          <p:spPr>
            <a:xfrm>
              <a:off x="810327" y="1390179"/>
              <a:ext cx="1434581" cy="1656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800">
                  <a:solidFill>
                    <a:srgbClr val="FFFFFF"/>
                  </a:solidFill>
                </a:defRPr>
              </a:pPr>
            </a:p>
          </p:txBody>
        </p:sp>
        <p:sp>
          <p:nvSpPr>
            <p:cNvPr id="632" name="Shape 632"/>
            <p:cNvSpPr/>
            <p:nvPr/>
          </p:nvSpPr>
          <p:spPr>
            <a:xfrm>
              <a:off x="2394408" y="1375120"/>
              <a:ext cx="1434581" cy="16565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800">
                  <a:solidFill>
                    <a:srgbClr val="FFFFFF"/>
                  </a:solidFill>
                </a:defRPr>
              </a:pPr>
            </a:p>
          </p:txBody>
        </p:sp>
        <p:sp>
          <p:nvSpPr>
            <p:cNvPr id="633" name="Shape 633"/>
            <p:cNvSpPr/>
            <p:nvPr/>
          </p:nvSpPr>
          <p:spPr>
            <a:xfrm>
              <a:off x="3131127" y="-1"/>
              <a:ext cx="1434582" cy="16565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5400"/>
                  </a:lnTo>
                  <a:lnTo>
                    <a:pt x="21600" y="16200"/>
                  </a:lnTo>
                  <a:lnTo>
                    <a:pt x="10800" y="21600"/>
                  </a:lnTo>
                  <a:lnTo>
                    <a:pt x="0" y="16200"/>
                  </a:lnTo>
                  <a:lnTo>
                    <a:pt x="0" y="5400"/>
                  </a:lnTo>
                  <a:close/>
                </a:path>
              </a:pathLst>
            </a:cu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800">
                  <a:solidFill>
                    <a:srgbClr val="FFFFFF"/>
                  </a:solidFill>
                </a:defRPr>
              </a:pPr>
            </a:p>
          </p:txBody>
        </p:sp>
      </p:grpSp>
      <p:sp>
        <p:nvSpPr>
          <p:cNvPr id="635" name="Shape 635"/>
          <p:cNvSpPr/>
          <p:nvPr/>
        </p:nvSpPr>
        <p:spPr>
          <a:xfrm>
            <a:off x="18692176" y="6903690"/>
            <a:ext cx="1718239" cy="9004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914400" rtl="1">
              <a:lnSpc>
                <a:spcPct val="70000"/>
              </a:lnSpc>
              <a:spcBef>
                <a:spcPts val="0"/>
              </a:spcBef>
              <a:defRPr b="1" sz="2800">
                <a:solidFill>
                  <a:srgbClr val="FFFFFF"/>
                </a:solidFill>
                <a:latin typeface="Assistant"/>
                <a:ea typeface="Assistant"/>
                <a:cs typeface="Assistant"/>
                <a:sym typeface="Assistant"/>
              </a:defRPr>
            </a:pPr>
            <a:r>
              <a:t>מערכה</a:t>
            </a:r>
            <a:endParaRPr sz="2300"/>
          </a:p>
          <a:p>
            <a:pPr algn="ctr" defTabSz="914400" rtl="1">
              <a:lnSpc>
                <a:spcPct val="70000"/>
              </a:lnSpc>
              <a:spcBef>
                <a:spcPts val="0"/>
              </a:spcBef>
              <a:defRPr b="1" sz="2800">
                <a:solidFill>
                  <a:srgbClr val="FFFFFF"/>
                </a:solidFill>
                <a:latin typeface="Assistant"/>
                <a:ea typeface="Assistant"/>
                <a:cs typeface="Assistant"/>
                <a:sym typeface="Assistant"/>
              </a:defRPr>
            </a:pPr>
            <a:r>
              <a:t>מדינית</a:t>
            </a:r>
          </a:p>
        </p:txBody>
      </p:sp>
      <p:sp>
        <p:nvSpPr>
          <p:cNvPr id="636" name="Shape 636"/>
          <p:cNvSpPr/>
          <p:nvPr/>
        </p:nvSpPr>
        <p:spPr>
          <a:xfrm>
            <a:off x="17125844" y="6903690"/>
            <a:ext cx="1718238" cy="9004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914400" rtl="1">
              <a:lnSpc>
                <a:spcPct val="70000"/>
              </a:lnSpc>
              <a:spcBef>
                <a:spcPts val="0"/>
              </a:spcBef>
              <a:defRPr b="1" sz="2800">
                <a:solidFill>
                  <a:srgbClr val="FFFFFF"/>
                </a:solidFill>
                <a:latin typeface="Assistant"/>
                <a:ea typeface="Assistant"/>
                <a:cs typeface="Assistant"/>
                <a:sym typeface="Assistant"/>
              </a:defRPr>
            </a:pPr>
            <a:r>
              <a:t>מערכה</a:t>
            </a:r>
            <a:endParaRPr sz="2300"/>
          </a:p>
          <a:p>
            <a:pPr algn="ctr" defTabSz="914400" rtl="1">
              <a:lnSpc>
                <a:spcPct val="70000"/>
              </a:lnSpc>
              <a:spcBef>
                <a:spcPts val="0"/>
              </a:spcBef>
              <a:defRPr b="1" sz="2800">
                <a:solidFill>
                  <a:srgbClr val="FFFFFF"/>
                </a:solidFill>
                <a:latin typeface="Assistant"/>
                <a:ea typeface="Assistant"/>
                <a:cs typeface="Assistant"/>
                <a:sym typeface="Assistant"/>
              </a:defRPr>
            </a:pPr>
            <a:r>
              <a:t>משפטית</a:t>
            </a:r>
          </a:p>
        </p:txBody>
      </p:sp>
      <p:sp>
        <p:nvSpPr>
          <p:cNvPr id="637" name="Shape 637"/>
          <p:cNvSpPr/>
          <p:nvPr/>
        </p:nvSpPr>
        <p:spPr>
          <a:xfrm>
            <a:off x="18105280" y="8234165"/>
            <a:ext cx="1412987" cy="9004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lnSpc>
                <a:spcPct val="70000"/>
              </a:lnSpc>
              <a:spcBef>
                <a:spcPts val="0"/>
              </a:spcBef>
              <a:defRPr b="1" sz="2800">
                <a:solidFill>
                  <a:srgbClr val="FFFFFF"/>
                </a:solidFill>
                <a:latin typeface="Assistant"/>
                <a:ea typeface="Assistant"/>
                <a:cs typeface="Assistant"/>
                <a:sym typeface="Assistant"/>
              </a:defRPr>
            </a:lvl1pPr>
          </a:lstStyle>
          <a:p>
            <a:pPr/>
            <a:r>
              <a:t>חרמות כלכליות</a:t>
            </a:r>
          </a:p>
        </p:txBody>
      </p:sp>
      <p:sp>
        <p:nvSpPr>
          <p:cNvPr id="638" name="Shape 638"/>
          <p:cNvSpPr/>
          <p:nvPr/>
        </p:nvSpPr>
        <p:spPr>
          <a:xfrm>
            <a:off x="15740660" y="6903689"/>
            <a:ext cx="1412987" cy="9004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lnSpc>
                <a:spcPct val="70000"/>
              </a:lnSpc>
              <a:spcBef>
                <a:spcPts val="0"/>
              </a:spcBef>
              <a:defRPr b="1" sz="2800">
                <a:solidFill>
                  <a:srgbClr val="FFFFFF"/>
                </a:solidFill>
                <a:latin typeface="Assistant"/>
                <a:ea typeface="Assistant"/>
                <a:cs typeface="Assistant"/>
                <a:sym typeface="Assistant"/>
              </a:defRPr>
            </a:lvl1pPr>
          </a:lstStyle>
          <a:p>
            <a:pPr/>
            <a:r>
              <a:t>פגיעה בתיאום</a:t>
            </a:r>
          </a:p>
        </p:txBody>
      </p:sp>
      <p:sp>
        <p:nvSpPr>
          <p:cNvPr id="639" name="Shape 639"/>
          <p:cNvSpPr/>
          <p:nvPr/>
        </p:nvSpPr>
        <p:spPr>
          <a:xfrm>
            <a:off x="16369892" y="8107801"/>
            <a:ext cx="1718238" cy="12293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lnSpc>
                <a:spcPct val="70000"/>
              </a:lnSpc>
              <a:spcBef>
                <a:spcPts val="0"/>
              </a:spcBef>
              <a:defRPr b="1" sz="2800">
                <a:solidFill>
                  <a:srgbClr val="FFFFFF"/>
                </a:solidFill>
                <a:latin typeface="Assistant"/>
                <a:ea typeface="Assistant"/>
                <a:cs typeface="Assistant"/>
                <a:sym typeface="Assistant"/>
              </a:defRPr>
            </a:lvl1pPr>
          </a:lstStyle>
          <a:p>
            <a:pPr/>
            <a:r>
              <a:t>עידוד התנגדות עממית</a:t>
            </a:r>
          </a:p>
        </p:txBody>
      </p:sp>
      <p:grpSp>
        <p:nvGrpSpPr>
          <p:cNvPr id="643" name="Group 643"/>
          <p:cNvGrpSpPr/>
          <p:nvPr/>
        </p:nvGrpSpPr>
        <p:grpSpPr>
          <a:xfrm>
            <a:off x="2622403" y="6341497"/>
            <a:ext cx="8570898" cy="2906630"/>
            <a:chOff x="0" y="0"/>
            <a:chExt cx="8570896" cy="2906629"/>
          </a:xfrm>
        </p:grpSpPr>
        <p:pic>
          <p:nvPicPr>
            <p:cNvPr id="640" name="image34.png" descr="bomb.png"/>
            <p:cNvPicPr>
              <a:picLocks noChangeAspect="1"/>
            </p:cNvPicPr>
            <p:nvPr/>
          </p:nvPicPr>
          <p:blipFill>
            <a:blip r:embed="rId3">
              <a:extLst/>
            </a:blip>
            <a:stretch>
              <a:fillRect/>
            </a:stretch>
          </p:blipFill>
          <p:spPr>
            <a:xfrm>
              <a:off x="2695537" y="0"/>
              <a:ext cx="2906630" cy="2906630"/>
            </a:xfrm>
            <a:prstGeom prst="rect">
              <a:avLst/>
            </a:prstGeom>
            <a:ln w="12700" cap="flat">
              <a:noFill/>
              <a:miter lim="400000"/>
            </a:ln>
            <a:effectLst/>
          </p:spPr>
        </p:pic>
        <p:pic>
          <p:nvPicPr>
            <p:cNvPr id="641" name="image34.png" descr="bomb.png"/>
            <p:cNvPicPr>
              <a:picLocks noChangeAspect="1"/>
            </p:cNvPicPr>
            <p:nvPr/>
          </p:nvPicPr>
          <p:blipFill>
            <a:blip r:embed="rId3">
              <a:extLst/>
            </a:blip>
            <a:stretch>
              <a:fillRect/>
            </a:stretch>
          </p:blipFill>
          <p:spPr>
            <a:xfrm>
              <a:off x="5664267" y="0"/>
              <a:ext cx="2906631" cy="2906630"/>
            </a:xfrm>
            <a:prstGeom prst="rect">
              <a:avLst/>
            </a:prstGeom>
            <a:ln w="12700" cap="flat">
              <a:noFill/>
              <a:miter lim="400000"/>
            </a:ln>
            <a:effectLst/>
          </p:spPr>
        </p:pic>
        <p:pic>
          <p:nvPicPr>
            <p:cNvPr id="642" name="image34.png" descr="bomb.png"/>
            <p:cNvPicPr>
              <a:picLocks noChangeAspect="1"/>
            </p:cNvPicPr>
            <p:nvPr/>
          </p:nvPicPr>
          <p:blipFill>
            <a:blip r:embed="rId3">
              <a:extLst/>
            </a:blip>
            <a:stretch>
              <a:fillRect/>
            </a:stretch>
          </p:blipFill>
          <p:spPr>
            <a:xfrm>
              <a:off x="0" y="0"/>
              <a:ext cx="2906629" cy="2906630"/>
            </a:xfrm>
            <a:prstGeom prst="rect">
              <a:avLst/>
            </a:prstGeom>
            <a:ln w="12700" cap="flat">
              <a:noFill/>
              <a:miter lim="400000"/>
            </a:ln>
            <a:effectLst/>
          </p:spPr>
        </p:pic>
      </p:grpSp>
      <p:sp>
        <p:nvSpPr>
          <p:cNvPr id="644" name="Shape 644"/>
          <p:cNvSpPr/>
          <p:nvPr/>
        </p:nvSpPr>
        <p:spPr>
          <a:xfrm>
            <a:off x="3059915" y="7138474"/>
            <a:ext cx="1535694"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914400" rtl="1">
              <a:spcBef>
                <a:spcPts val="0"/>
              </a:spcBef>
              <a:defRPr>
                <a:ln w="14287">
                  <a:solidFill>
                    <a:srgbClr val="FFFFFF"/>
                  </a:solidFill>
                </a:ln>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עידוד וקידום טרור</a:t>
            </a:r>
          </a:p>
        </p:txBody>
      </p:sp>
      <p:sp>
        <p:nvSpPr>
          <p:cNvPr id="645" name="Shape 645"/>
          <p:cNvSpPr/>
          <p:nvPr/>
        </p:nvSpPr>
        <p:spPr>
          <a:xfrm>
            <a:off x="5804712" y="7138474"/>
            <a:ext cx="1412986"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914400" rtl="1">
              <a:spcBef>
                <a:spcPts val="0"/>
              </a:spcBef>
              <a:defRPr>
                <a:ln w="14287">
                  <a:solidFill>
                    <a:srgbClr val="FFFFFF"/>
                  </a:solidFill>
                </a:ln>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הפסקת התיאום הביטחוני</a:t>
            </a:r>
          </a:p>
        </p:txBody>
      </p:sp>
      <p:sp>
        <p:nvSpPr>
          <p:cNvPr id="646" name="Shape 646"/>
          <p:cNvSpPr/>
          <p:nvPr/>
        </p:nvSpPr>
        <p:spPr>
          <a:xfrm>
            <a:off x="8650713" y="7138474"/>
            <a:ext cx="1718238" cy="1615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ctr" defTabSz="914400" rtl="1">
              <a:spcBef>
                <a:spcPts val="0"/>
              </a:spcBef>
              <a:defRPr>
                <a:ln w="14287">
                  <a:solidFill>
                    <a:srgbClr val="FFFFFF"/>
                  </a:solidFill>
                </a:ln>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ביטול הסכמי פאריס</a:t>
            </a:r>
          </a:p>
        </p:txBody>
      </p:sp>
      <p:sp>
        <p:nvSpPr>
          <p:cNvPr id="647" name="Shape 647"/>
          <p:cNvSpPr/>
          <p:nvPr/>
        </p:nvSpPr>
        <p:spPr>
          <a:xfrm>
            <a:off x="1029294" y="10264250"/>
            <a:ext cx="11718432" cy="2716361"/>
          </a:xfrm>
          <a:prstGeom prst="rect">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FFFFFF"/>
                </a:solidFill>
              </a:defRPr>
            </a:pPr>
          </a:p>
        </p:txBody>
      </p:sp>
      <p:sp>
        <p:nvSpPr>
          <p:cNvPr id="648" name="Shape 648"/>
          <p:cNvSpPr/>
          <p:nvPr/>
        </p:nvSpPr>
        <p:spPr>
          <a:xfrm>
            <a:off x="1029293" y="10329035"/>
            <a:ext cx="11585927" cy="2489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rtl="1">
              <a:defRPr b="1" sz="3600">
                <a:solidFill>
                  <a:srgbClr val="FFFFFF"/>
                </a:solidFill>
                <a:latin typeface="Assistant"/>
                <a:ea typeface="Assistant"/>
                <a:cs typeface="Assistant"/>
                <a:sym typeface="Assistant"/>
              </a:defRPr>
            </a:lvl1pPr>
          </a:lstStyle>
          <a:p>
            <a:pPr/>
            <a:r>
              <a:t>בהיעדר שינוי משמעותי של הסטאטוס-קוו על ידי ישראל (בדגש על סיפוח איו"ש והבקעה), הרשות תמשיך לפעול במרחב ההתנגדות "הלגיטימי ", תוך "בחינת הגבולות" וניסיון להרחיב  את מנעד הכלים המצומצם שלה, אך ללא פנייה לכלים המסלימים</a:t>
            </a:r>
          </a:p>
        </p:txBody>
      </p:sp>
      <p:pic>
        <p:nvPicPr>
          <p:cNvPr id="649" name="image17.png" descr="לוגו מתפש לבן בלי רקע.png"/>
          <p:cNvPicPr>
            <a:picLocks noChangeAspect="1"/>
          </p:cNvPicPr>
          <p:nvPr/>
        </p:nvPicPr>
        <p:blipFill>
          <a:blip r:embed="rId4">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1" name="Shape 651"/>
          <p:cNvSpPr/>
          <p:nvPr>
            <p:ph type="title" idx="4294967295"/>
          </p:nvPr>
        </p:nvSpPr>
        <p:spPr>
          <a:xfrm>
            <a:off x="-161778" y="-809527"/>
            <a:ext cx="24707554" cy="3927378"/>
          </a:xfrm>
          <a:prstGeom prst="rect">
            <a:avLst/>
          </a:prstGeom>
        </p:spPr>
        <p:txBody>
          <a:bodyPr lIns="50800" tIns="50800" rIns="50800" bIns="50800"/>
          <a:lstStyle>
            <a:lvl1pPr algn="ctr" defTabSz="825500">
              <a:lnSpc>
                <a:spcPct val="80000"/>
              </a:lnSpc>
              <a:defRPr b="1" cap="all" sz="7800">
                <a:solidFill>
                  <a:schemeClr val="accent1"/>
                </a:solidFill>
                <a:latin typeface="Assistant"/>
                <a:ea typeface="Assistant"/>
                <a:cs typeface="Assistant"/>
                <a:sym typeface="Assistant"/>
              </a:defRPr>
            </a:lvl1pPr>
          </a:lstStyle>
          <a:p>
            <a:pPr/>
            <a:r>
              <a:t>הזיקות בין המערכת האיו"שית והרצועתית</a:t>
            </a:r>
          </a:p>
        </p:txBody>
      </p:sp>
      <p:pic>
        <p:nvPicPr>
          <p:cNvPr id="652" name="image36.png" descr="Line"/>
          <p:cNvPicPr>
            <a:picLocks noChangeAspect="1"/>
          </p:cNvPicPr>
          <p:nvPr/>
        </p:nvPicPr>
        <p:blipFill>
          <a:blip r:embed="rId2">
            <a:extLst/>
          </a:blip>
          <a:stretch>
            <a:fillRect/>
          </a:stretch>
        </p:blipFill>
        <p:spPr>
          <a:xfrm>
            <a:off x="6138812" y="1903065"/>
            <a:ext cx="13145742" cy="101602"/>
          </a:xfrm>
          <a:prstGeom prst="rect">
            <a:avLst/>
          </a:prstGeom>
          <a:ln w="12700">
            <a:miter lim="400000"/>
          </a:ln>
        </p:spPr>
      </p:pic>
      <p:grpSp>
        <p:nvGrpSpPr>
          <p:cNvPr id="655" name="Group 655"/>
          <p:cNvGrpSpPr/>
          <p:nvPr/>
        </p:nvGrpSpPr>
        <p:grpSpPr>
          <a:xfrm>
            <a:off x="17732274" y="4873345"/>
            <a:ext cx="5819089" cy="5819089"/>
            <a:chOff x="0" y="0"/>
            <a:chExt cx="5819088" cy="5819088"/>
          </a:xfrm>
        </p:grpSpPr>
        <p:sp>
          <p:nvSpPr>
            <p:cNvPr id="653" name="Shape 653"/>
            <p:cNvSpPr/>
            <p:nvPr/>
          </p:nvSpPr>
          <p:spPr>
            <a:xfrm>
              <a:off x="0" y="0"/>
              <a:ext cx="5819089" cy="5819089"/>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pic>
          <p:nvPicPr>
            <p:cNvPr id="654" name="image37.png" descr="Image"/>
            <p:cNvPicPr>
              <a:picLocks noChangeAspect="1"/>
            </p:cNvPicPr>
            <p:nvPr/>
          </p:nvPicPr>
          <p:blipFill>
            <a:blip r:embed="rId3">
              <a:extLst/>
            </a:blip>
            <a:stretch>
              <a:fillRect/>
            </a:stretch>
          </p:blipFill>
          <p:spPr>
            <a:xfrm>
              <a:off x="616491" y="206324"/>
              <a:ext cx="4586105" cy="5025607"/>
            </a:xfrm>
            <a:prstGeom prst="rect">
              <a:avLst/>
            </a:prstGeom>
            <a:ln w="12700" cap="flat">
              <a:noFill/>
              <a:miter lim="400000"/>
            </a:ln>
            <a:effectLst/>
          </p:spPr>
        </p:pic>
      </p:grpSp>
      <p:pic>
        <p:nvPicPr>
          <p:cNvPr id="656" name="image38.png" descr="fatahlogo.png"/>
          <p:cNvPicPr>
            <a:picLocks noChangeAspect="1"/>
          </p:cNvPicPr>
          <p:nvPr/>
        </p:nvPicPr>
        <p:blipFill>
          <a:blip r:embed="rId4">
            <a:extLst/>
          </a:blip>
          <a:stretch>
            <a:fillRect/>
          </a:stretch>
        </p:blipFill>
        <p:spPr>
          <a:xfrm>
            <a:off x="742998" y="4616770"/>
            <a:ext cx="5819089" cy="6359660"/>
          </a:xfrm>
          <a:prstGeom prst="rect">
            <a:avLst/>
          </a:prstGeom>
          <a:ln w="12700">
            <a:miter lim="400000"/>
          </a:ln>
        </p:spPr>
      </p:pic>
      <p:sp>
        <p:nvSpPr>
          <p:cNvPr id="657" name="Shape 657"/>
          <p:cNvSpPr/>
          <p:nvPr/>
        </p:nvSpPr>
        <p:spPr>
          <a:xfrm>
            <a:off x="8459347" y="6489257"/>
            <a:ext cx="6774983" cy="1767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rtl="1">
              <a:spcBef>
                <a:spcPts val="600"/>
              </a:spcBef>
              <a:defRPr sz="4800">
                <a:solidFill>
                  <a:srgbClr val="FFFFFF"/>
                </a:solidFill>
                <a:latin typeface="Assistant"/>
                <a:ea typeface="Assistant"/>
                <a:cs typeface="Assistant"/>
                <a:sym typeface="Assistant"/>
              </a:defRPr>
            </a:pPr>
            <a:r>
              <a:t>בחירות?</a:t>
            </a:r>
            <a:endParaRPr>
              <a:solidFill>
                <a:srgbClr val="838787"/>
              </a:solidFill>
            </a:endParaRPr>
          </a:p>
          <a:p>
            <a:pPr algn="ctr" rtl="1">
              <a:spcBef>
                <a:spcPts val="600"/>
              </a:spcBef>
              <a:defRPr sz="4800">
                <a:solidFill>
                  <a:srgbClr val="FFFFFF"/>
                </a:solidFill>
                <a:latin typeface="Assistant"/>
                <a:ea typeface="Assistant"/>
                <a:cs typeface="Assistant"/>
                <a:sym typeface="Assistant"/>
              </a:defRPr>
            </a:pPr>
            <a:r>
              <a:t>משבר עמוק בתהליך בפיוס</a:t>
            </a:r>
          </a:p>
        </p:txBody>
      </p:sp>
      <p:sp>
        <p:nvSpPr>
          <p:cNvPr id="658" name="Shape 658"/>
          <p:cNvSpPr/>
          <p:nvPr/>
        </p:nvSpPr>
        <p:spPr>
          <a:xfrm>
            <a:off x="6956668" y="4107593"/>
            <a:ext cx="10099142" cy="139192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rtl="1">
              <a:lnSpc>
                <a:spcPct val="80000"/>
              </a:lnSpc>
              <a:spcBef>
                <a:spcPts val="0"/>
              </a:spcBef>
              <a:defRPr b="1" cap="all" sz="4800">
                <a:solidFill>
                  <a:srgbClr val="FFFFFF"/>
                </a:solidFill>
                <a:latin typeface="Assistant"/>
                <a:ea typeface="Assistant"/>
                <a:cs typeface="Assistant"/>
                <a:sym typeface="Assistant"/>
              </a:defRPr>
            </a:pPr>
            <a:r>
              <a:t>השלכות מהלכי ההרגעה ברצועה על איו"ש</a:t>
            </a:r>
          </a:p>
          <a:p>
            <a:pPr algn="ctr" rtl="1">
              <a:lnSpc>
                <a:spcPct val="80000"/>
              </a:lnSpc>
              <a:spcBef>
                <a:spcPts val="0"/>
              </a:spcBef>
              <a:defRPr b="1" cap="all" sz="4000">
                <a:solidFill>
                  <a:srgbClr val="FFFFFF"/>
                </a:solidFill>
                <a:latin typeface="Assistant"/>
                <a:ea typeface="Assistant"/>
                <a:cs typeface="Assistant"/>
                <a:sym typeface="Assistant"/>
              </a:defRPr>
            </a:pPr>
            <a:r>
              <a:t>("צדיק ורע לו, רשע וטוב לו")</a:t>
            </a:r>
          </a:p>
        </p:txBody>
      </p:sp>
      <p:sp>
        <p:nvSpPr>
          <p:cNvPr id="659" name="Shape 659"/>
          <p:cNvSpPr/>
          <p:nvPr/>
        </p:nvSpPr>
        <p:spPr>
          <a:xfrm>
            <a:off x="7264540" y="9406769"/>
            <a:ext cx="9164597" cy="1691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rtl="1">
              <a:defRPr sz="4800">
                <a:solidFill>
                  <a:srgbClr val="FFFFFF"/>
                </a:solidFill>
                <a:latin typeface="Assistant"/>
                <a:ea typeface="Assistant"/>
                <a:cs typeface="Assistant"/>
                <a:sym typeface="Assistant"/>
              </a:defRPr>
            </a:lvl1pPr>
          </a:lstStyle>
          <a:p>
            <a:pPr/>
            <a:r>
              <a:t>התגברות סנקציות אבו מאזן - התערערות יציבות אזרחית</a:t>
            </a:r>
          </a:p>
        </p:txBody>
      </p:sp>
      <p:pic>
        <p:nvPicPr>
          <p:cNvPr id="660" name=""/>
          <p:cNvPicPr>
            <a:picLocks noChangeAspect="0"/>
          </p:cNvPicPr>
          <p:nvPr/>
        </p:nvPicPr>
        <p:blipFill>
          <a:blip r:embed="rId5">
            <a:extLst/>
          </a:blip>
          <a:stretch>
            <a:fillRect/>
          </a:stretch>
        </p:blipFill>
        <p:spPr>
          <a:xfrm rot="21600000">
            <a:off x="11116218" y="6172200"/>
            <a:ext cx="1461240" cy="101601"/>
          </a:xfrm>
          <a:prstGeom prst="rect">
            <a:avLst/>
          </a:prstGeom>
        </p:spPr>
      </p:pic>
      <p:pic>
        <p:nvPicPr>
          <p:cNvPr id="662" name=""/>
          <p:cNvPicPr>
            <a:picLocks noChangeAspect="0"/>
          </p:cNvPicPr>
          <p:nvPr/>
        </p:nvPicPr>
        <p:blipFill>
          <a:blip r:embed="rId5">
            <a:extLst/>
          </a:blip>
          <a:stretch>
            <a:fillRect/>
          </a:stretch>
        </p:blipFill>
        <p:spPr>
          <a:xfrm rot="21600000">
            <a:off x="11116218" y="8781133"/>
            <a:ext cx="1461240" cy="101601"/>
          </a:xfrm>
          <a:prstGeom prst="rect">
            <a:avLst/>
          </a:prstGeom>
        </p:spPr>
      </p:pic>
      <p:pic>
        <p:nvPicPr>
          <p:cNvPr id="664" name="image17.png" descr="לוגו מתפש לבן בלי רקע.png"/>
          <p:cNvPicPr>
            <a:picLocks noChangeAspect="1"/>
          </p:cNvPicPr>
          <p:nvPr/>
        </p:nvPicPr>
        <p:blipFill>
          <a:blip r:embed="rId6">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6" name="Shape 666"/>
          <p:cNvSpPr/>
          <p:nvPr/>
        </p:nvSpPr>
        <p:spPr>
          <a:xfrm>
            <a:off x="-8467" y="12176786"/>
            <a:ext cx="24400934" cy="1547682"/>
          </a:xfrm>
          <a:prstGeom prst="rect">
            <a:avLst/>
          </a:prstGeom>
          <a:solidFill>
            <a:srgbClr val="69A2D0"/>
          </a:solidFill>
          <a:ln w="12700">
            <a:miter lim="400000"/>
          </a:ln>
        </p:spPr>
        <p:txBody>
          <a:bodyPr lIns="50800" tIns="50800" rIns="50800" bIns="50800" anchor="ctr"/>
          <a:lstStyle/>
          <a:p>
            <a:pPr algn="ctr">
              <a:lnSpc>
                <a:spcPct val="80000"/>
              </a:lnSpc>
              <a:spcBef>
                <a:spcPts val="0"/>
              </a:spcBef>
              <a:defRPr cap="all" sz="4000">
                <a:solidFill>
                  <a:srgbClr val="FFFFFF"/>
                </a:solidFill>
              </a:defRPr>
            </a:pPr>
          </a:p>
        </p:txBody>
      </p:sp>
      <p:sp>
        <p:nvSpPr>
          <p:cNvPr id="667" name="Shape 667"/>
          <p:cNvSpPr/>
          <p:nvPr>
            <p:ph type="title"/>
          </p:nvPr>
        </p:nvSpPr>
        <p:spPr>
          <a:xfrm>
            <a:off x="-2019962" y="668865"/>
            <a:ext cx="22133192" cy="4521203"/>
          </a:xfrm>
          <a:prstGeom prst="rect">
            <a:avLst/>
          </a:prstGeom>
        </p:spPr>
        <p:txBody>
          <a:bodyPr/>
          <a:lstStyle>
            <a:lvl1pPr defTabSz="584200">
              <a:defRPr b="1" sz="7600">
                <a:latin typeface="Assistant"/>
                <a:ea typeface="Assistant"/>
                <a:cs typeface="Assistant"/>
                <a:sym typeface="Assistant"/>
              </a:defRPr>
            </a:lvl1pPr>
          </a:lstStyle>
          <a:p>
            <a:pPr/>
            <a:r>
              <a:t>הזירה הפנימית בין ״היום שאחרי״ לבחירות</a:t>
            </a:r>
          </a:p>
        </p:txBody>
      </p:sp>
      <p:pic>
        <p:nvPicPr>
          <p:cNvPr id="668" name="image29.png" descr="Line"/>
          <p:cNvPicPr>
            <a:picLocks noChangeAspect="1"/>
          </p:cNvPicPr>
          <p:nvPr/>
        </p:nvPicPr>
        <p:blipFill>
          <a:blip r:embed="rId2">
            <a:extLst/>
          </a:blip>
          <a:stretch>
            <a:fillRect/>
          </a:stretch>
        </p:blipFill>
        <p:spPr>
          <a:xfrm>
            <a:off x="4557965" y="2001229"/>
            <a:ext cx="15561346" cy="101602"/>
          </a:xfrm>
          <a:prstGeom prst="rect">
            <a:avLst/>
          </a:prstGeom>
          <a:ln w="12700">
            <a:miter lim="400000"/>
          </a:ln>
        </p:spPr>
      </p:pic>
      <p:sp>
        <p:nvSpPr>
          <p:cNvPr id="669" name="Shape 669"/>
          <p:cNvSpPr/>
          <p:nvPr/>
        </p:nvSpPr>
        <p:spPr>
          <a:xfrm>
            <a:off x="9177783" y="4461933"/>
            <a:ext cx="6028435" cy="6028434"/>
          </a:xfrm>
          <a:prstGeom prst="ellipse">
            <a:avLst/>
          </a:prstGeom>
          <a:solidFill>
            <a:srgbClr val="56A3D5"/>
          </a:solidFill>
          <a:ln w="12700">
            <a:miter lim="400000"/>
          </a:ln>
        </p:spPr>
        <p:txBody>
          <a:bodyPr lIns="50800" tIns="50800" rIns="50800" bIns="50800" anchor="ctr"/>
          <a:lstStyle/>
          <a:p>
            <a:pPr algn="ctr">
              <a:lnSpc>
                <a:spcPct val="80000"/>
              </a:lnSpc>
              <a:spcBef>
                <a:spcPts val="0"/>
              </a:spcBef>
              <a:defRPr cap="all" sz="4400">
                <a:solidFill>
                  <a:srgbClr val="FFFFFF"/>
                </a:solidFill>
              </a:defRPr>
            </a:pPr>
          </a:p>
        </p:txBody>
      </p:sp>
      <p:sp>
        <p:nvSpPr>
          <p:cNvPr id="670" name="Shape 670"/>
          <p:cNvSpPr/>
          <p:nvPr/>
        </p:nvSpPr>
        <p:spPr>
          <a:xfrm flipH="1" flipV="1">
            <a:off x="9177307" y="7476149"/>
            <a:ext cx="6029387" cy="2"/>
          </a:xfrm>
          <a:prstGeom prst="line">
            <a:avLst/>
          </a:prstGeom>
          <a:ln w="152400">
            <a:solidFill>
              <a:srgbClr val="222222"/>
            </a:solidFill>
            <a:miter lim="400000"/>
          </a:ln>
        </p:spPr>
        <p:txBody>
          <a:bodyPr lIns="45718" tIns="45718" rIns="45718" bIns="45718"/>
          <a:lstStyle/>
          <a:p>
            <a:pPr>
              <a:defRPr>
                <a:solidFill>
                  <a:srgbClr val="838787"/>
                </a:solidFill>
              </a:defRPr>
            </a:pPr>
          </a:p>
        </p:txBody>
      </p:sp>
      <p:sp>
        <p:nvSpPr>
          <p:cNvPr id="671" name="Shape 671"/>
          <p:cNvSpPr/>
          <p:nvPr/>
        </p:nvSpPr>
        <p:spPr>
          <a:xfrm flipV="1">
            <a:off x="12191999" y="4461457"/>
            <a:ext cx="3" cy="6029387"/>
          </a:xfrm>
          <a:prstGeom prst="line">
            <a:avLst/>
          </a:prstGeom>
          <a:ln w="152400">
            <a:solidFill>
              <a:srgbClr val="222222"/>
            </a:solidFill>
            <a:miter lim="400000"/>
          </a:ln>
        </p:spPr>
        <p:txBody>
          <a:bodyPr lIns="45718" tIns="45718" rIns="45718" bIns="45718"/>
          <a:lstStyle/>
          <a:p>
            <a:pPr>
              <a:defRPr>
                <a:solidFill>
                  <a:srgbClr val="838787"/>
                </a:solidFill>
              </a:defRPr>
            </a:pPr>
          </a:p>
        </p:txBody>
      </p:sp>
      <p:sp>
        <p:nvSpPr>
          <p:cNvPr id="672" name="Shape 672"/>
          <p:cNvSpPr/>
          <p:nvPr/>
        </p:nvSpPr>
        <p:spPr>
          <a:xfrm>
            <a:off x="12598499" y="5469390"/>
            <a:ext cx="1822228" cy="128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מחנה רג'וב</a:t>
            </a:r>
          </a:p>
        </p:txBody>
      </p:sp>
      <p:sp>
        <p:nvSpPr>
          <p:cNvPr id="673" name="Shape 673"/>
          <p:cNvSpPr/>
          <p:nvPr/>
        </p:nvSpPr>
        <p:spPr>
          <a:xfrm>
            <a:off x="12846287" y="8035110"/>
            <a:ext cx="1326652" cy="128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מחנה דחלאן</a:t>
            </a:r>
          </a:p>
        </p:txBody>
      </p:sp>
      <p:sp>
        <p:nvSpPr>
          <p:cNvPr id="674" name="Shape 674"/>
          <p:cNvSpPr/>
          <p:nvPr/>
        </p:nvSpPr>
        <p:spPr>
          <a:xfrm>
            <a:off x="9510571" y="5639857"/>
            <a:ext cx="2629961" cy="1107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rtl="1">
              <a:spcBef>
                <a:spcPts val="0"/>
              </a:spcBef>
              <a:defRPr b="1">
                <a:solidFill>
                  <a:srgbClr val="FFFFFF"/>
                </a:solidFill>
                <a:latin typeface="Assistant"/>
                <a:ea typeface="Assistant"/>
                <a:cs typeface="Assistant"/>
                <a:sym typeface="Assistant"/>
              </a:defRPr>
            </a:lvl1pPr>
          </a:lstStyle>
          <a:p>
            <a:pPr/>
            <a:r>
              <a:t>מחנה פרג'-אלעאלול-אלשיך</a:t>
            </a:r>
          </a:p>
        </p:txBody>
      </p:sp>
      <p:sp>
        <p:nvSpPr>
          <p:cNvPr id="675" name="Shape 675"/>
          <p:cNvSpPr/>
          <p:nvPr/>
        </p:nvSpPr>
        <p:spPr>
          <a:xfrm>
            <a:off x="10132634" y="8035110"/>
            <a:ext cx="1652868" cy="128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מחנה ברע'ותי</a:t>
            </a:r>
          </a:p>
        </p:txBody>
      </p:sp>
      <p:sp>
        <p:nvSpPr>
          <p:cNvPr id="676" name="Shape 676"/>
          <p:cNvSpPr/>
          <p:nvPr/>
        </p:nvSpPr>
        <p:spPr>
          <a:xfrm flipV="1">
            <a:off x="15051653" y="4568376"/>
            <a:ext cx="1834315" cy="1428296"/>
          </a:xfrm>
          <a:prstGeom prst="line">
            <a:avLst/>
          </a:prstGeom>
          <a:ln w="165100">
            <a:solidFill>
              <a:srgbClr val="FFFFFF"/>
            </a:solidFill>
            <a:miter lim="400000"/>
          </a:ln>
        </p:spPr>
        <p:txBody>
          <a:bodyPr lIns="45718" tIns="45718" rIns="45718" bIns="45718"/>
          <a:lstStyle/>
          <a:p>
            <a:pPr>
              <a:defRPr>
                <a:solidFill>
                  <a:srgbClr val="838787"/>
                </a:solidFill>
              </a:defRPr>
            </a:pPr>
          </a:p>
        </p:txBody>
      </p:sp>
      <p:sp>
        <p:nvSpPr>
          <p:cNvPr id="677" name="Shape 677"/>
          <p:cNvSpPr/>
          <p:nvPr/>
        </p:nvSpPr>
        <p:spPr>
          <a:xfrm>
            <a:off x="17322279" y="3179233"/>
            <a:ext cx="6028435"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ctr" defTabSz="1422400" rtl="1">
              <a:lnSpc>
                <a:spcPct val="90000"/>
              </a:lnSpc>
              <a:spcBef>
                <a:spcPts val="300"/>
              </a:spcBef>
              <a:defRPr b="1" sz="3400">
                <a:solidFill>
                  <a:srgbClr val="FFFFFF"/>
                </a:solidFill>
                <a:latin typeface="Assistant"/>
                <a:ea typeface="Assistant"/>
                <a:cs typeface="Assistant"/>
                <a:sym typeface="Assistant"/>
              </a:defRPr>
            </a:pPr>
            <a:r>
              <a:t>הצליח להכניס את אנשיו לעמדות מפתח במוסדות פתח והרשות והוא משמר בסיסי כוח בבמ"ס</a:t>
            </a:r>
          </a:p>
        </p:txBody>
      </p:sp>
      <p:sp>
        <p:nvSpPr>
          <p:cNvPr id="678" name="Shape 678"/>
          <p:cNvSpPr/>
          <p:nvPr/>
        </p:nvSpPr>
        <p:spPr>
          <a:xfrm>
            <a:off x="15251966" y="8551950"/>
            <a:ext cx="2267319" cy="513811"/>
          </a:xfrm>
          <a:prstGeom prst="line">
            <a:avLst/>
          </a:prstGeom>
          <a:ln w="165100">
            <a:solidFill>
              <a:srgbClr val="FFFFFF"/>
            </a:solidFill>
            <a:miter lim="400000"/>
          </a:ln>
        </p:spPr>
        <p:txBody>
          <a:bodyPr lIns="45718" tIns="45718" rIns="45718" bIns="45718"/>
          <a:lstStyle/>
          <a:p>
            <a:pPr>
              <a:defRPr>
                <a:solidFill>
                  <a:srgbClr val="838787"/>
                </a:solidFill>
              </a:defRPr>
            </a:pPr>
          </a:p>
        </p:txBody>
      </p:sp>
      <p:sp>
        <p:nvSpPr>
          <p:cNvPr id="679" name="Shape 679"/>
          <p:cNvSpPr/>
          <p:nvPr/>
        </p:nvSpPr>
        <p:spPr>
          <a:xfrm>
            <a:off x="17546792" y="8095191"/>
            <a:ext cx="6028434" cy="2216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ctr" defTabSz="1422400" rtl="1">
              <a:lnSpc>
                <a:spcPct val="90000"/>
              </a:lnSpc>
              <a:spcBef>
                <a:spcPts val="300"/>
              </a:spcBef>
              <a:defRPr b="1" sz="3400">
                <a:solidFill>
                  <a:srgbClr val="FFFFFF"/>
                </a:solidFill>
                <a:latin typeface="Assistant"/>
                <a:ea typeface="Assistant"/>
                <a:cs typeface="Assistant"/>
                <a:sym typeface="Assistant"/>
              </a:defRPr>
            </a:pPr>
            <a:r>
              <a:t>מחזק מעמדו ברצועה ונהנה מתמיכה מסוימת במחנות הפליטים באיו"ש, חרף הרחקת נאמניו מעמדות מפתח בפת״ח</a:t>
            </a:r>
          </a:p>
        </p:txBody>
      </p:sp>
      <p:sp>
        <p:nvSpPr>
          <p:cNvPr id="680" name="Shape 680"/>
          <p:cNvSpPr/>
          <p:nvPr/>
        </p:nvSpPr>
        <p:spPr>
          <a:xfrm flipH="1" flipV="1">
            <a:off x="7498033" y="4568376"/>
            <a:ext cx="1834315" cy="1428296"/>
          </a:xfrm>
          <a:prstGeom prst="line">
            <a:avLst/>
          </a:prstGeom>
          <a:ln w="165100">
            <a:solidFill>
              <a:srgbClr val="FFFFFF"/>
            </a:solidFill>
            <a:miter lim="400000"/>
          </a:ln>
        </p:spPr>
        <p:txBody>
          <a:bodyPr lIns="45718" tIns="45718" rIns="45718" bIns="45718"/>
          <a:lstStyle/>
          <a:p>
            <a:pPr>
              <a:defRPr>
                <a:solidFill>
                  <a:srgbClr val="838787"/>
                </a:solidFill>
              </a:defRPr>
            </a:pPr>
          </a:p>
        </p:txBody>
      </p:sp>
      <p:sp>
        <p:nvSpPr>
          <p:cNvPr id="681" name="Shape 681"/>
          <p:cNvSpPr/>
          <p:nvPr/>
        </p:nvSpPr>
        <p:spPr>
          <a:xfrm flipH="1">
            <a:off x="6786285" y="8551950"/>
            <a:ext cx="2267319" cy="513811"/>
          </a:xfrm>
          <a:prstGeom prst="line">
            <a:avLst/>
          </a:prstGeom>
          <a:ln w="165100">
            <a:solidFill>
              <a:srgbClr val="FFFFFF"/>
            </a:solidFill>
            <a:miter lim="400000"/>
          </a:ln>
        </p:spPr>
        <p:txBody>
          <a:bodyPr lIns="45718" tIns="45718" rIns="45718" bIns="45718"/>
          <a:lstStyle/>
          <a:p>
            <a:pPr>
              <a:defRPr>
                <a:solidFill>
                  <a:srgbClr val="838787"/>
                </a:solidFill>
              </a:defRPr>
            </a:pPr>
          </a:p>
        </p:txBody>
      </p:sp>
      <p:sp>
        <p:nvSpPr>
          <p:cNvPr id="682" name="Shape 682"/>
          <p:cNvSpPr/>
          <p:nvPr/>
        </p:nvSpPr>
        <p:spPr>
          <a:xfrm>
            <a:off x="1342091" y="3387723"/>
            <a:ext cx="6028435" cy="22161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ctr" defTabSz="1422400" rtl="1">
              <a:lnSpc>
                <a:spcPct val="90000"/>
              </a:lnSpc>
              <a:spcBef>
                <a:spcPts val="300"/>
              </a:spcBef>
              <a:defRPr b="1" sz="3400">
                <a:solidFill>
                  <a:srgbClr val="FFFFFF"/>
                </a:solidFill>
                <a:latin typeface="Assistant"/>
                <a:ea typeface="Assistant"/>
                <a:cs typeface="Assistant"/>
                <a:sym typeface="Assistant"/>
              </a:defRPr>
            </a:pPr>
            <a:r>
              <a:t>נהנה מקרבה למוקדי קבלת ההחלטות ברשות ומהשפעה על אבו מאזן.</a:t>
            </a:r>
            <a:br/>
            <a:r>
              <a:t>אשתיה – "סוס שחור"?</a:t>
            </a:r>
          </a:p>
        </p:txBody>
      </p:sp>
      <p:sp>
        <p:nvSpPr>
          <p:cNvPr id="683" name="Shape 683"/>
          <p:cNvSpPr/>
          <p:nvPr/>
        </p:nvSpPr>
        <p:spPr>
          <a:xfrm>
            <a:off x="1126051" y="7818967"/>
            <a:ext cx="6028435" cy="276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lgn="ctr" defTabSz="1422400" rtl="1">
              <a:lnSpc>
                <a:spcPct val="90000"/>
              </a:lnSpc>
              <a:spcBef>
                <a:spcPts val="300"/>
              </a:spcBef>
              <a:defRPr b="1" sz="3400">
                <a:solidFill>
                  <a:srgbClr val="FFFFFF"/>
                </a:solidFill>
                <a:latin typeface="Assistant"/>
                <a:ea typeface="Assistant"/>
                <a:cs typeface="Assistant"/>
                <a:sym typeface="Assistant"/>
              </a:defRPr>
            </a:pPr>
            <a:r>
              <a:t>מעמדו בכלא נפגע ומקורביו הורחקו ממוקדי קבלת ההחלטות.</a:t>
            </a:r>
          </a:p>
          <a:p>
            <a:pPr lvl="1" algn="ctr" defTabSz="1422400" rtl="1">
              <a:lnSpc>
                <a:spcPct val="90000"/>
              </a:lnSpc>
              <a:spcBef>
                <a:spcPts val="300"/>
              </a:spcBef>
              <a:defRPr b="1" sz="3400">
                <a:solidFill>
                  <a:srgbClr val="FFFFFF"/>
                </a:solidFill>
                <a:latin typeface="Assistant"/>
                <a:ea typeface="Assistant"/>
                <a:cs typeface="Assistant"/>
                <a:sym typeface="Assistant"/>
              </a:defRPr>
            </a:pPr>
            <a:r>
              <a:t>"הילת האסיר" מאפשרת לו להמשיך ליהנות מתמיכה ציבורית עקבית בסקרים</a:t>
            </a:r>
          </a:p>
        </p:txBody>
      </p:sp>
      <p:sp>
        <p:nvSpPr>
          <p:cNvPr id="684" name="Shape 684"/>
          <p:cNvSpPr/>
          <p:nvPr/>
        </p:nvSpPr>
        <p:spPr>
          <a:xfrm>
            <a:off x="8763919" y="6790349"/>
            <a:ext cx="2629961" cy="59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914400" rtl="1">
              <a:spcBef>
                <a:spcPts val="0"/>
              </a:spcBef>
              <a:defRPr b="1">
                <a:solidFill>
                  <a:srgbClr val="FFFFFF"/>
                </a:solidFill>
                <a:latin typeface="Assistant"/>
                <a:ea typeface="Assistant"/>
                <a:cs typeface="Assistant"/>
                <a:sym typeface="Assistant"/>
              </a:defRPr>
            </a:lvl1pPr>
          </a:lstStyle>
          <a:p>
            <a:pPr/>
            <a:r>
              <a:t>*אשתיה</a:t>
            </a:r>
          </a:p>
        </p:txBody>
      </p:sp>
      <p:sp>
        <p:nvSpPr>
          <p:cNvPr id="685" name="Shape 685"/>
          <p:cNvSpPr/>
          <p:nvPr/>
        </p:nvSpPr>
        <p:spPr>
          <a:xfrm>
            <a:off x="2094059" y="12255499"/>
            <a:ext cx="20866336"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נמשכת ההמתנה האקטיבית של כלל השחקנים להתעצבות מחודשת של המערכת הרשותית - אם באמצעות בחירות ואם בעקבות "היעלמות" אבו מאזן. כלל הגורמים ימשיכו לפעול "לשיפור עמדות" אך מבלי לאתגר את שליטת אבו מאזן</a:t>
            </a:r>
          </a:p>
        </p:txBody>
      </p:sp>
      <p:pic>
        <p:nvPicPr>
          <p:cNvPr id="686" name="image17.png" descr="לוגו מתפש לבן בלי רקע.png"/>
          <p:cNvPicPr>
            <a:picLocks noChangeAspect="1"/>
          </p:cNvPicPr>
          <p:nvPr/>
        </p:nvPicPr>
        <p:blipFill>
          <a:blip r:embed="rId3">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8" name="Shape 688"/>
          <p:cNvSpPr/>
          <p:nvPr>
            <p:ph type="title"/>
          </p:nvPr>
        </p:nvSpPr>
        <p:spPr>
          <a:xfrm>
            <a:off x="5630905" y="542831"/>
            <a:ext cx="13106480" cy="1671031"/>
          </a:xfrm>
          <a:prstGeom prst="rect">
            <a:avLst/>
          </a:prstGeom>
        </p:spPr>
        <p:txBody>
          <a:bodyPr/>
          <a:lstStyle>
            <a:lvl1pPr algn="ctr" defTabSz="549148">
              <a:defRPr b="1" sz="9494">
                <a:latin typeface="Assistant"/>
                <a:ea typeface="Assistant"/>
                <a:cs typeface="Assistant"/>
                <a:sym typeface="Assistant"/>
              </a:defRPr>
            </a:lvl1pPr>
          </a:lstStyle>
          <a:p>
            <a:pPr/>
            <a:r>
              <a:t>מגמות בציבור האיו״שי</a:t>
            </a:r>
          </a:p>
        </p:txBody>
      </p:sp>
      <p:pic>
        <p:nvPicPr>
          <p:cNvPr id="689" name="image39.png" descr="Line"/>
          <p:cNvPicPr>
            <a:picLocks noChangeAspect="1"/>
          </p:cNvPicPr>
          <p:nvPr/>
        </p:nvPicPr>
        <p:blipFill>
          <a:blip r:embed="rId2">
            <a:extLst/>
          </a:blip>
          <a:stretch>
            <a:fillRect/>
          </a:stretch>
        </p:blipFill>
        <p:spPr>
          <a:xfrm>
            <a:off x="6742365" y="2052029"/>
            <a:ext cx="10883560" cy="101602"/>
          </a:xfrm>
          <a:prstGeom prst="rect">
            <a:avLst/>
          </a:prstGeom>
          <a:ln w="12700">
            <a:miter lim="400000"/>
          </a:ln>
        </p:spPr>
      </p:pic>
      <p:grpSp>
        <p:nvGrpSpPr>
          <p:cNvPr id="692" name="Group 692"/>
          <p:cNvGrpSpPr/>
          <p:nvPr/>
        </p:nvGrpSpPr>
        <p:grpSpPr>
          <a:xfrm>
            <a:off x="1323893" y="2225709"/>
            <a:ext cx="3847198" cy="8373269"/>
            <a:chOff x="-1" y="0"/>
            <a:chExt cx="3847196" cy="8373268"/>
          </a:xfrm>
        </p:grpSpPr>
        <p:sp>
          <p:nvSpPr>
            <p:cNvPr id="690" name="Shape 690"/>
            <p:cNvSpPr/>
            <p:nvPr/>
          </p:nvSpPr>
          <p:spPr>
            <a:xfrm>
              <a:off x="-1" y="0"/>
              <a:ext cx="3847197" cy="8373256"/>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defTabSz="914400">
                <a:spcBef>
                  <a:spcPts val="0"/>
                </a:spcBef>
                <a:defRPr sz="1800">
                  <a:solidFill>
                    <a:srgbClr val="000000"/>
                  </a:solidFill>
                  <a:latin typeface="Calibri"/>
                  <a:ea typeface="Calibri"/>
                  <a:cs typeface="Calibri"/>
                  <a:sym typeface="Calibri"/>
                </a:defRPr>
              </a:pPr>
            </a:p>
          </p:txBody>
        </p:sp>
        <p:pic>
          <p:nvPicPr>
            <p:cNvPr id="691" name="image40.jpeg" descr="image76.jpeg"/>
            <p:cNvPicPr>
              <a:picLocks noChangeAspect="1"/>
            </p:cNvPicPr>
            <p:nvPr/>
          </p:nvPicPr>
          <p:blipFill>
            <a:blip r:embed="rId3">
              <a:extLst/>
            </a:blip>
            <a:srcRect l="25873" t="8000" r="37266" b="60769"/>
            <a:stretch>
              <a:fillRect/>
            </a:stretch>
          </p:blipFill>
          <p:spPr>
            <a:xfrm>
              <a:off x="-2" y="0"/>
              <a:ext cx="3846911" cy="8373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38100" cap="flat">
              <a:solidFill>
                <a:srgbClr val="000000"/>
              </a:solidFill>
              <a:prstDash val="solid"/>
              <a:round/>
            </a:ln>
            <a:effectLst/>
          </p:spPr>
        </p:pic>
      </p:grpSp>
      <p:grpSp>
        <p:nvGrpSpPr>
          <p:cNvPr id="712" name="Group 712"/>
          <p:cNvGrpSpPr/>
          <p:nvPr/>
        </p:nvGrpSpPr>
        <p:grpSpPr>
          <a:xfrm>
            <a:off x="3247428" y="3006766"/>
            <a:ext cx="18130916" cy="9979943"/>
            <a:chOff x="0" y="0"/>
            <a:chExt cx="18130915" cy="9979941"/>
          </a:xfrm>
        </p:grpSpPr>
        <p:sp>
          <p:nvSpPr>
            <p:cNvPr id="693" name="Shape 693"/>
            <p:cNvSpPr/>
            <p:nvPr/>
          </p:nvSpPr>
          <p:spPr>
            <a:xfrm>
              <a:off x="0" y="7953023"/>
              <a:ext cx="18130916" cy="20269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2859" tIns="22859" rIns="22859" bIns="22859" numCol="1" anchor="ctr">
              <a:spAutoFit/>
            </a:bodyPr>
            <a:lstStyle>
              <a:lvl1pPr algn="ctr" defTabSz="914400" rtl="1">
                <a:spcBef>
                  <a:spcPts val="0"/>
                </a:spcBef>
                <a:defRPr b="1" sz="4000">
                  <a:solidFill>
                    <a:srgbClr val="EDEEEE"/>
                  </a:solidFill>
                  <a:latin typeface="Assistant"/>
                  <a:ea typeface="Assistant"/>
                  <a:cs typeface="Assistant"/>
                  <a:sym typeface="Assistant"/>
                </a:defRPr>
              </a:lvl1pPr>
            </a:lstStyle>
            <a:p>
              <a:pPr/>
              <a:r>
                <a:t>הגישה הפרגמטית-אינדיבידואליסטית, המיקוד במרקם/איכות החיים, הניכור מול ההנהגה והניתוק הגובר מול הרצועה, דוחקים את המאווים הלאומיים לשוליים ומקטינים את הסבירות להתפרצות עממית רחבה.</a:t>
              </a:r>
            </a:p>
          </p:txBody>
        </p:sp>
        <p:grpSp>
          <p:nvGrpSpPr>
            <p:cNvPr id="696" name="Group 696"/>
            <p:cNvGrpSpPr/>
            <p:nvPr/>
          </p:nvGrpSpPr>
          <p:grpSpPr>
            <a:xfrm>
              <a:off x="9382945" y="33880"/>
              <a:ext cx="5624401" cy="2012374"/>
              <a:chOff x="-1" y="-1"/>
              <a:chExt cx="5624400" cy="2012373"/>
            </a:xfrm>
          </p:grpSpPr>
          <p:sp>
            <p:nvSpPr>
              <p:cNvPr id="694" name="Shape 694"/>
              <p:cNvSpPr/>
              <p:nvPr/>
            </p:nvSpPr>
            <p:spPr>
              <a:xfrm>
                <a:off x="-2" y="-2"/>
                <a:ext cx="5624402" cy="2012375"/>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914400">
                  <a:spcBef>
                    <a:spcPts val="0"/>
                  </a:spcBef>
                  <a:defRPr sz="2800">
                    <a:solidFill>
                      <a:srgbClr val="FFFFFF"/>
                    </a:solidFill>
                    <a:latin typeface="Calibri"/>
                    <a:ea typeface="Calibri"/>
                    <a:cs typeface="Calibri"/>
                    <a:sym typeface="Calibri"/>
                  </a:defRPr>
                </a:pPr>
              </a:p>
            </p:txBody>
          </p:sp>
          <p:sp>
            <p:nvSpPr>
              <p:cNvPr id="695" name="Shape 695"/>
              <p:cNvSpPr/>
              <p:nvPr/>
            </p:nvSpPr>
            <p:spPr>
              <a:xfrm>
                <a:off x="-2" y="300066"/>
                <a:ext cx="5624402" cy="14122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rtl="1">
                  <a:spcBef>
                    <a:spcPts val="0"/>
                  </a:spcBef>
                  <a:defRPr sz="4000">
                    <a:solidFill>
                      <a:srgbClr val="FFFFFF"/>
                    </a:solidFill>
                    <a:latin typeface="Assistant"/>
                    <a:ea typeface="Assistant"/>
                    <a:cs typeface="Assistant"/>
                    <a:sym typeface="Assistant"/>
                  </a:defRPr>
                </a:pPr>
                <a:r>
                  <a:t>ניכור מול ההנהגה,</a:t>
                </a:r>
                <a:endParaRPr sz="3100"/>
              </a:p>
              <a:p>
                <a:pPr algn="ctr" defTabSz="914400" rtl="1">
                  <a:spcBef>
                    <a:spcPts val="0"/>
                  </a:spcBef>
                  <a:defRPr sz="4000">
                    <a:solidFill>
                      <a:srgbClr val="FFFFFF"/>
                    </a:solidFill>
                    <a:latin typeface="Assistant"/>
                    <a:ea typeface="Assistant"/>
                    <a:cs typeface="Assistant"/>
                    <a:sym typeface="Assistant"/>
                  </a:defRPr>
                </a:pPr>
                <a:r>
                  <a:t>הנתפסת כמושחתת ומסואבת</a:t>
                </a:r>
              </a:p>
            </p:txBody>
          </p:sp>
        </p:grpSp>
        <p:grpSp>
          <p:nvGrpSpPr>
            <p:cNvPr id="699" name="Group 699"/>
            <p:cNvGrpSpPr/>
            <p:nvPr/>
          </p:nvGrpSpPr>
          <p:grpSpPr>
            <a:xfrm>
              <a:off x="9382945" y="2385978"/>
              <a:ext cx="5624401" cy="2002139"/>
              <a:chOff x="-1" y="0"/>
              <a:chExt cx="5624400" cy="2002138"/>
            </a:xfrm>
          </p:grpSpPr>
          <p:sp>
            <p:nvSpPr>
              <p:cNvPr id="697" name="Shape 697"/>
              <p:cNvSpPr/>
              <p:nvPr/>
            </p:nvSpPr>
            <p:spPr>
              <a:xfrm>
                <a:off x="-2" y="-1"/>
                <a:ext cx="5624402" cy="2002140"/>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457200">
                  <a:lnSpc>
                    <a:spcPct val="90000"/>
                  </a:lnSpc>
                  <a:spcBef>
                    <a:spcPts val="0"/>
                  </a:spcBef>
                  <a:defRPr sz="4800">
                    <a:solidFill>
                      <a:srgbClr val="FFFFFF"/>
                    </a:solidFill>
                    <a:latin typeface="Assistant"/>
                    <a:ea typeface="Assistant"/>
                    <a:cs typeface="Assistant"/>
                    <a:sym typeface="Assistant"/>
                  </a:defRPr>
                </a:pPr>
              </a:p>
            </p:txBody>
          </p:sp>
          <p:sp>
            <p:nvSpPr>
              <p:cNvPr id="698" name="Shape 698"/>
              <p:cNvSpPr/>
              <p:nvPr/>
            </p:nvSpPr>
            <p:spPr>
              <a:xfrm>
                <a:off x="-2" y="30789"/>
                <a:ext cx="5624402" cy="194055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457200" rtl="1">
                  <a:lnSpc>
                    <a:spcPct val="90000"/>
                  </a:lnSpc>
                  <a:spcBef>
                    <a:spcPts val="0"/>
                  </a:spcBef>
                  <a:defRPr sz="4000">
                    <a:solidFill>
                      <a:srgbClr val="FFFFFF"/>
                    </a:solidFill>
                    <a:latin typeface="Assistant"/>
                    <a:ea typeface="Assistant"/>
                    <a:cs typeface="Assistant"/>
                    <a:sym typeface="Assistant"/>
                  </a:defRPr>
                </a:lvl1pPr>
              </a:lstStyle>
              <a:p>
                <a:pPr/>
                <a:r>
                  <a:t>תמיכה עקרונית בלעומתיות מול ישראל ללא נכונות לשלם המחיר הכרוך בה</a:t>
                </a:r>
              </a:p>
            </p:txBody>
          </p:sp>
        </p:grpSp>
        <p:grpSp>
          <p:nvGrpSpPr>
            <p:cNvPr id="702" name="Group 702"/>
            <p:cNvGrpSpPr/>
            <p:nvPr/>
          </p:nvGrpSpPr>
          <p:grpSpPr>
            <a:xfrm>
              <a:off x="9382945" y="4727837"/>
              <a:ext cx="5624401" cy="2154278"/>
              <a:chOff x="-1" y="0"/>
              <a:chExt cx="5624400" cy="2154276"/>
            </a:xfrm>
          </p:grpSpPr>
          <p:sp>
            <p:nvSpPr>
              <p:cNvPr id="700" name="Shape 700"/>
              <p:cNvSpPr/>
              <p:nvPr/>
            </p:nvSpPr>
            <p:spPr>
              <a:xfrm>
                <a:off x="-2" y="-1"/>
                <a:ext cx="5624402" cy="2154277"/>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914400">
                  <a:spcBef>
                    <a:spcPts val="0"/>
                  </a:spcBef>
                  <a:defRPr sz="3200">
                    <a:solidFill>
                      <a:srgbClr val="FFFFFF"/>
                    </a:solidFill>
                    <a:latin typeface="Segoe UI Semilight"/>
                    <a:ea typeface="Segoe UI Semilight"/>
                    <a:cs typeface="Segoe UI Semilight"/>
                    <a:sym typeface="Segoe UI Semilight"/>
                  </a:defRPr>
                </a:pPr>
              </a:p>
            </p:txBody>
          </p:sp>
          <p:sp>
            <p:nvSpPr>
              <p:cNvPr id="701" name="Shape 701"/>
              <p:cNvSpPr/>
              <p:nvPr/>
            </p:nvSpPr>
            <p:spPr>
              <a:xfrm>
                <a:off x="-2" y="40819"/>
                <a:ext cx="5624402" cy="2072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rtl="1">
                  <a:spcBef>
                    <a:spcPts val="0"/>
                  </a:spcBef>
                  <a:defRPr sz="4000">
                    <a:solidFill>
                      <a:srgbClr val="FFFFFF"/>
                    </a:solidFill>
                    <a:latin typeface="Assistant"/>
                    <a:ea typeface="Assistant"/>
                    <a:cs typeface="Assistant"/>
                    <a:sym typeface="Assistant"/>
                  </a:defRPr>
                </a:lvl1pPr>
              </a:lstStyle>
              <a:p>
                <a:pPr/>
                <a:r>
                  <a:t>אכזבה "מבגידת" העולם הערבי והפנמת מגמת הנורמליזציה</a:t>
                </a:r>
              </a:p>
            </p:txBody>
          </p:sp>
        </p:grpSp>
        <p:grpSp>
          <p:nvGrpSpPr>
            <p:cNvPr id="705" name="Group 705"/>
            <p:cNvGrpSpPr/>
            <p:nvPr/>
          </p:nvGrpSpPr>
          <p:grpSpPr>
            <a:xfrm>
              <a:off x="2860609" y="-1"/>
              <a:ext cx="5624401" cy="2072640"/>
              <a:chOff x="0" y="0"/>
              <a:chExt cx="5624400" cy="2072638"/>
            </a:xfrm>
          </p:grpSpPr>
          <p:sp>
            <p:nvSpPr>
              <p:cNvPr id="703" name="Shape 703"/>
              <p:cNvSpPr/>
              <p:nvPr/>
            </p:nvSpPr>
            <p:spPr>
              <a:xfrm>
                <a:off x="0" y="55421"/>
                <a:ext cx="5624401" cy="1961794"/>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914400">
                  <a:spcBef>
                    <a:spcPts val="0"/>
                  </a:spcBef>
                  <a:defRPr sz="2800">
                    <a:solidFill>
                      <a:srgbClr val="FFFFFF"/>
                    </a:solidFill>
                    <a:latin typeface="Calibri"/>
                    <a:ea typeface="Calibri"/>
                    <a:cs typeface="Calibri"/>
                    <a:sym typeface="Calibri"/>
                  </a:defRPr>
                </a:pPr>
              </a:p>
            </p:txBody>
          </p:sp>
          <p:sp>
            <p:nvSpPr>
              <p:cNvPr id="704" name="Shape 704"/>
              <p:cNvSpPr/>
              <p:nvPr/>
            </p:nvSpPr>
            <p:spPr>
              <a:xfrm>
                <a:off x="0" y="0"/>
                <a:ext cx="5624401" cy="20726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rtl="1">
                  <a:spcBef>
                    <a:spcPts val="0"/>
                  </a:spcBef>
                  <a:defRPr sz="4000">
                    <a:solidFill>
                      <a:srgbClr val="FFFFFF"/>
                    </a:solidFill>
                    <a:latin typeface="Assistant"/>
                    <a:ea typeface="Assistant"/>
                    <a:cs typeface="Assistant"/>
                    <a:sym typeface="Assistant"/>
                  </a:defRPr>
                </a:lvl1pPr>
              </a:lstStyle>
              <a:p>
                <a:pPr/>
                <a:r>
                  <a:t>מיקוד בשימור מרקם החיים, והעדפת היציבות בשטח על קידום המאבק הלאומי</a:t>
                </a:r>
              </a:p>
            </p:txBody>
          </p:sp>
        </p:grpSp>
        <p:grpSp>
          <p:nvGrpSpPr>
            <p:cNvPr id="708" name="Group 708"/>
            <p:cNvGrpSpPr/>
            <p:nvPr/>
          </p:nvGrpSpPr>
          <p:grpSpPr>
            <a:xfrm>
              <a:off x="2860609" y="2385978"/>
              <a:ext cx="5624400" cy="2089875"/>
              <a:chOff x="0" y="0"/>
              <a:chExt cx="5624398" cy="2089874"/>
            </a:xfrm>
          </p:grpSpPr>
          <p:sp>
            <p:nvSpPr>
              <p:cNvPr id="706" name="Shape 706"/>
              <p:cNvSpPr/>
              <p:nvPr/>
            </p:nvSpPr>
            <p:spPr>
              <a:xfrm>
                <a:off x="0" y="0"/>
                <a:ext cx="5624399" cy="2002139"/>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914400">
                  <a:spcBef>
                    <a:spcPts val="0"/>
                  </a:spcBef>
                  <a:defRPr sz="2800">
                    <a:solidFill>
                      <a:srgbClr val="FFFFFF"/>
                    </a:solidFill>
                    <a:latin typeface="Calibri"/>
                    <a:ea typeface="Calibri"/>
                    <a:cs typeface="Calibri"/>
                    <a:sym typeface="Calibri"/>
                  </a:defRPr>
                </a:pPr>
              </a:p>
            </p:txBody>
          </p:sp>
          <p:sp>
            <p:nvSpPr>
              <p:cNvPr id="707" name="Shape 707"/>
              <p:cNvSpPr/>
              <p:nvPr/>
            </p:nvSpPr>
            <p:spPr>
              <a:xfrm>
                <a:off x="0" y="17236"/>
                <a:ext cx="5624399" cy="20726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defTabSz="914400" rtl="1">
                  <a:spcBef>
                    <a:spcPts val="0"/>
                  </a:spcBef>
                  <a:defRPr sz="4000">
                    <a:solidFill>
                      <a:srgbClr val="FFFFFF"/>
                    </a:solidFill>
                    <a:latin typeface="Assistant"/>
                    <a:ea typeface="Assistant"/>
                    <a:cs typeface="Assistant"/>
                    <a:sym typeface="Assistant"/>
                  </a:defRPr>
                </a:lvl1pPr>
              </a:lstStyle>
              <a:p>
                <a:pPr/>
                <a:r>
                  <a:t>הדור הצעיר - דור אוסלו החצוי, "זכרון טראומה קולקטיבי" מוגבל </a:t>
                </a:r>
              </a:p>
            </p:txBody>
          </p:sp>
        </p:grpSp>
        <p:grpSp>
          <p:nvGrpSpPr>
            <p:cNvPr id="711" name="Group 711"/>
            <p:cNvGrpSpPr/>
            <p:nvPr/>
          </p:nvGrpSpPr>
          <p:grpSpPr>
            <a:xfrm>
              <a:off x="2860609" y="4700758"/>
              <a:ext cx="5624401" cy="2225039"/>
              <a:chOff x="0" y="0"/>
              <a:chExt cx="5624400" cy="2225038"/>
            </a:xfrm>
          </p:grpSpPr>
          <p:sp>
            <p:nvSpPr>
              <p:cNvPr id="709" name="Shape 709"/>
              <p:cNvSpPr/>
              <p:nvPr/>
            </p:nvSpPr>
            <p:spPr>
              <a:xfrm>
                <a:off x="0" y="43682"/>
                <a:ext cx="5624401" cy="2137673"/>
              </a:xfrm>
              <a:prstGeom prst="rect">
                <a:avLst/>
              </a:prstGeom>
              <a:solidFill>
                <a:srgbClr val="000000">
                  <a:alpha val="50000"/>
                </a:srgbClr>
              </a:solidFill>
              <a:ln w="12700" cap="flat">
                <a:noFill/>
                <a:miter lim="400000"/>
              </a:ln>
              <a:effectLst/>
            </p:spPr>
            <p:txBody>
              <a:bodyPr wrap="square" lIns="50800" tIns="50800" rIns="50800" bIns="50800" numCol="1" anchor="ctr">
                <a:noAutofit/>
              </a:bodyPr>
              <a:lstStyle/>
              <a:p>
                <a:pPr algn="ctr" defTabSz="914400">
                  <a:spcBef>
                    <a:spcPts val="0"/>
                  </a:spcBef>
                  <a:defRPr sz="3200">
                    <a:solidFill>
                      <a:srgbClr val="FFFFFF"/>
                    </a:solidFill>
                    <a:latin typeface="Segoe UI Semilight"/>
                    <a:ea typeface="Segoe UI Semilight"/>
                    <a:cs typeface="Segoe UI Semilight"/>
                    <a:sym typeface="Segoe UI Semilight"/>
                  </a:defRPr>
                </a:pPr>
              </a:p>
            </p:txBody>
          </p:sp>
          <p:sp>
            <p:nvSpPr>
              <p:cNvPr id="710" name="Shape 710"/>
              <p:cNvSpPr/>
              <p:nvPr/>
            </p:nvSpPr>
            <p:spPr>
              <a:xfrm>
                <a:off x="0" y="0"/>
                <a:ext cx="5624401" cy="2225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rtl="1">
                  <a:spcBef>
                    <a:spcPts val="0"/>
                  </a:spcBef>
                  <a:defRPr sz="3200">
                    <a:solidFill>
                      <a:srgbClr val="FFFFFF"/>
                    </a:solidFill>
                    <a:latin typeface="Assistant"/>
                    <a:ea typeface="Assistant"/>
                    <a:cs typeface="Assistant"/>
                    <a:sym typeface="Assistant"/>
                  </a:defRPr>
                </a:pPr>
                <a:r>
                  <a:t>חוסר אמון גובר באפשרות מימוש "חזון שתי המדינות" והתחזקות גישת "המדינה האחת"</a:t>
                </a:r>
              </a:p>
              <a:p>
                <a:pPr algn="ctr" defTabSz="914400" rtl="1">
                  <a:spcBef>
                    <a:spcPts val="0"/>
                  </a:spcBef>
                  <a:defRPr sz="3200">
                    <a:solidFill>
                      <a:srgbClr val="FFFFFF"/>
                    </a:solidFill>
                    <a:latin typeface="Assistant"/>
                    <a:ea typeface="Assistant"/>
                    <a:cs typeface="Assistant"/>
                    <a:sym typeface="Assistant"/>
                  </a:defRPr>
                </a:pPr>
                <a:r>
                  <a:t>(מ6% ב- 2014 ל 19% ב- 2018)</a:t>
                </a:r>
              </a:p>
            </p:txBody>
          </p:sp>
        </p:grpSp>
      </p:grpSp>
      <p:pic>
        <p:nvPicPr>
          <p:cNvPr id="713" name="image41.jpeg" descr="בית קפה.jpg"/>
          <p:cNvPicPr>
            <a:picLocks noChangeAspect="1"/>
          </p:cNvPicPr>
          <p:nvPr/>
        </p:nvPicPr>
        <p:blipFill>
          <a:blip r:embed="rId4">
            <a:extLst/>
          </a:blip>
          <a:srcRect l="0" t="0" r="2" b="0"/>
          <a:stretch>
            <a:fillRect/>
          </a:stretch>
        </p:blipFill>
        <p:spPr>
          <a:xfrm>
            <a:off x="19705302" y="2328772"/>
            <a:ext cx="3783410" cy="8235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4836" y="0"/>
                  <a:pt x="0" y="4835"/>
                  <a:pt x="0" y="10800"/>
                </a:cubicBezTo>
                <a:cubicBezTo>
                  <a:pt x="0" y="16765"/>
                  <a:pt x="4836" y="21600"/>
                  <a:pt x="10801" y="21600"/>
                </a:cubicBezTo>
                <a:cubicBezTo>
                  <a:pt x="16766" y="21600"/>
                  <a:pt x="21600" y="16765"/>
                  <a:pt x="21600" y="10800"/>
                </a:cubicBezTo>
                <a:cubicBezTo>
                  <a:pt x="21600" y="4835"/>
                  <a:pt x="16766" y="0"/>
                  <a:pt x="10801" y="0"/>
                </a:cubicBezTo>
                <a:close/>
              </a:path>
            </a:pathLst>
          </a:custGeom>
          <a:ln w="63500" cap="rnd">
            <a:solidFill>
              <a:srgbClr val="333333"/>
            </a:solidFill>
          </a:ln>
          <a:effectLst>
            <a:outerShdw sx="100000" sy="100000" kx="0" ky="0" algn="b" rotWithShape="0" blurRad="381000" dist="292100" dir="5400000">
              <a:srgbClr val="000000">
                <a:alpha val="22000"/>
              </a:srgbClr>
            </a:outerShdw>
          </a:effectLst>
        </p:spPr>
      </p:pic>
      <p:pic>
        <p:nvPicPr>
          <p:cNvPr id="714" name="image17.png" descr="לוגו מתפש לבן בלי רקע.png"/>
          <p:cNvPicPr>
            <a:picLocks noChangeAspect="1"/>
          </p:cNvPicPr>
          <p:nvPr/>
        </p:nvPicPr>
        <p:blipFill>
          <a:blip r:embed="rId5">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6" name="Shape 716"/>
          <p:cNvSpPr/>
          <p:nvPr>
            <p:ph type="title"/>
          </p:nvPr>
        </p:nvSpPr>
        <p:spPr>
          <a:xfrm>
            <a:off x="4662820" y="-21504"/>
            <a:ext cx="14112431" cy="1574766"/>
          </a:xfrm>
          <a:prstGeom prst="rect">
            <a:avLst/>
          </a:prstGeom>
        </p:spPr>
        <p:txBody>
          <a:bodyPr/>
          <a:lstStyle>
            <a:lvl1pPr algn="ctr" defTabSz="726440">
              <a:defRPr b="1" sz="8800">
                <a:latin typeface="Assistant"/>
                <a:ea typeface="Assistant"/>
                <a:cs typeface="Assistant"/>
                <a:sym typeface="Assistant"/>
              </a:defRPr>
            </a:lvl1pPr>
          </a:lstStyle>
          <a:p>
            <a:pPr/>
            <a:r>
              <a:t>מייצבים ומערערים</a:t>
            </a:r>
          </a:p>
        </p:txBody>
      </p:sp>
      <p:pic>
        <p:nvPicPr>
          <p:cNvPr id="717" name="image29.png" descr="Line"/>
          <p:cNvPicPr>
            <a:picLocks noChangeAspect="1"/>
          </p:cNvPicPr>
          <p:nvPr/>
        </p:nvPicPr>
        <p:blipFill>
          <a:blip r:embed="rId2">
            <a:extLst/>
          </a:blip>
          <a:stretch>
            <a:fillRect/>
          </a:stretch>
        </p:blipFill>
        <p:spPr>
          <a:xfrm>
            <a:off x="4379069" y="1368892"/>
            <a:ext cx="15561345" cy="101602"/>
          </a:xfrm>
          <a:prstGeom prst="rect">
            <a:avLst/>
          </a:prstGeom>
          <a:ln w="12700">
            <a:miter lim="400000"/>
          </a:ln>
        </p:spPr>
      </p:pic>
      <p:grpSp>
        <p:nvGrpSpPr>
          <p:cNvPr id="720" name="Group 720"/>
          <p:cNvGrpSpPr/>
          <p:nvPr/>
        </p:nvGrpSpPr>
        <p:grpSpPr>
          <a:xfrm>
            <a:off x="22033792" y="8246010"/>
            <a:ext cx="1818641" cy="1818641"/>
            <a:chOff x="0" y="0"/>
            <a:chExt cx="1818639" cy="1818639"/>
          </a:xfrm>
        </p:grpSpPr>
        <p:sp>
          <p:nvSpPr>
            <p:cNvPr id="719" name="Shape 719"/>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80000"/>
                </a:lnSpc>
                <a:spcBef>
                  <a:spcPts val="0"/>
                </a:spcBef>
                <a:defRPr cap="all" sz="3500">
                  <a:solidFill>
                    <a:srgbClr val="FFFFFF"/>
                  </a:solidFill>
                  <a:latin typeface="Assistant"/>
                  <a:ea typeface="Assistant"/>
                  <a:cs typeface="Assistant"/>
                  <a:sym typeface="Assistant"/>
                </a:defRPr>
              </a:lvl1pPr>
            </a:lstStyle>
            <a:p>
              <a:pPr/>
              <a:r>
                <a:t>כספי סילוקין</a:t>
              </a:r>
            </a:p>
          </p:txBody>
        </p:sp>
        <p:pic>
          <p:nvPicPr>
            <p:cNvPr id="718" name=""/>
            <p:cNvPicPr>
              <a:picLocks noChangeAspect="0"/>
            </p:cNvPicPr>
            <p:nvPr/>
          </p:nvPicPr>
          <p:blipFill>
            <a:blip r:embed="rId3">
              <a:extLst/>
            </a:blip>
            <a:stretch>
              <a:fillRect/>
            </a:stretch>
          </p:blipFill>
          <p:spPr>
            <a:xfrm>
              <a:off x="0" y="0"/>
              <a:ext cx="1818640" cy="1818640"/>
            </a:xfrm>
            <a:prstGeom prst="rect">
              <a:avLst/>
            </a:prstGeom>
            <a:effectLst/>
          </p:spPr>
        </p:pic>
      </p:grpSp>
      <p:pic>
        <p:nvPicPr>
          <p:cNvPr id="721" name=""/>
          <p:cNvPicPr>
            <a:picLocks noChangeAspect="0"/>
          </p:cNvPicPr>
          <p:nvPr/>
        </p:nvPicPr>
        <p:blipFill>
          <a:blip r:embed="rId4">
            <a:extLst/>
          </a:blip>
          <a:stretch>
            <a:fillRect/>
          </a:stretch>
        </p:blipFill>
        <p:spPr>
          <a:xfrm>
            <a:off x="16218884" y="8246010"/>
            <a:ext cx="1818641" cy="1818641"/>
          </a:xfrm>
          <a:prstGeom prst="rect">
            <a:avLst/>
          </a:prstGeom>
        </p:spPr>
      </p:pic>
      <p:grpSp>
        <p:nvGrpSpPr>
          <p:cNvPr id="725" name="Group 725"/>
          <p:cNvGrpSpPr/>
          <p:nvPr/>
        </p:nvGrpSpPr>
        <p:grpSpPr>
          <a:xfrm>
            <a:off x="16218884" y="8234477"/>
            <a:ext cx="1818641" cy="1818641"/>
            <a:chOff x="0" y="0"/>
            <a:chExt cx="1818639" cy="1818639"/>
          </a:xfrm>
        </p:grpSpPr>
        <p:sp>
          <p:nvSpPr>
            <p:cNvPr id="724" name="Shape 724"/>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70000"/>
                </a:lnSpc>
                <a:spcBef>
                  <a:spcPts val="0"/>
                </a:spcBef>
                <a:defRPr cap="all" sz="3300">
                  <a:solidFill>
                    <a:srgbClr val="FFFFFF"/>
                  </a:solidFill>
                  <a:latin typeface="Assistant"/>
                  <a:ea typeface="Assistant"/>
                  <a:cs typeface="Assistant"/>
                  <a:sym typeface="Assistant"/>
                </a:defRPr>
              </a:lvl1pPr>
            </a:lstStyle>
            <a:p>
              <a:pPr/>
              <a:r>
                <a:t>באב אלרחמה</a:t>
              </a:r>
            </a:p>
          </p:txBody>
        </p:sp>
        <p:pic>
          <p:nvPicPr>
            <p:cNvPr id="723" name=""/>
            <p:cNvPicPr>
              <a:picLocks noChangeAspect="0"/>
            </p:cNvPicPr>
            <p:nvPr/>
          </p:nvPicPr>
          <p:blipFill>
            <a:blip r:embed="rId4">
              <a:extLst/>
            </a:blip>
            <a:stretch>
              <a:fillRect/>
            </a:stretch>
          </p:blipFill>
          <p:spPr>
            <a:xfrm>
              <a:off x="0" y="0"/>
              <a:ext cx="1818640" cy="1818640"/>
            </a:xfrm>
            <a:prstGeom prst="rect">
              <a:avLst/>
            </a:prstGeom>
            <a:effectLst/>
          </p:spPr>
        </p:pic>
      </p:grpSp>
      <p:grpSp>
        <p:nvGrpSpPr>
          <p:cNvPr id="728" name="Group 728"/>
          <p:cNvGrpSpPr/>
          <p:nvPr/>
        </p:nvGrpSpPr>
        <p:grpSpPr>
          <a:xfrm>
            <a:off x="20105002" y="8234477"/>
            <a:ext cx="1818641" cy="1818641"/>
            <a:chOff x="0" y="0"/>
            <a:chExt cx="1818639" cy="1818639"/>
          </a:xfrm>
        </p:grpSpPr>
        <p:sp>
          <p:nvSpPr>
            <p:cNvPr id="727" name="Shape 727"/>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80000"/>
                </a:lnSpc>
                <a:spcBef>
                  <a:spcPts val="0"/>
                </a:spcBef>
                <a:defRPr cap="all" sz="3500">
                  <a:solidFill>
                    <a:srgbClr val="FFFFFF"/>
                  </a:solidFill>
                  <a:latin typeface="Assistant"/>
                  <a:ea typeface="Assistant"/>
                  <a:cs typeface="Assistant"/>
                  <a:sym typeface="Assistant"/>
                </a:defRPr>
              </a:lvl1pPr>
            </a:lstStyle>
            <a:p>
              <a:pPr/>
              <a:r>
                <a:t>משבר עגלים</a:t>
              </a:r>
            </a:p>
          </p:txBody>
        </p:sp>
        <p:pic>
          <p:nvPicPr>
            <p:cNvPr id="726" name=""/>
            <p:cNvPicPr>
              <a:picLocks noChangeAspect="0"/>
            </p:cNvPicPr>
            <p:nvPr/>
          </p:nvPicPr>
          <p:blipFill>
            <a:blip r:embed="rId4">
              <a:extLst/>
            </a:blip>
            <a:stretch>
              <a:fillRect/>
            </a:stretch>
          </p:blipFill>
          <p:spPr>
            <a:xfrm>
              <a:off x="0" y="0"/>
              <a:ext cx="1818640" cy="1818640"/>
            </a:xfrm>
            <a:prstGeom prst="rect">
              <a:avLst/>
            </a:prstGeom>
            <a:effectLst/>
          </p:spPr>
        </p:pic>
      </p:grpSp>
      <p:grpSp>
        <p:nvGrpSpPr>
          <p:cNvPr id="731" name="Group 731"/>
          <p:cNvGrpSpPr/>
          <p:nvPr/>
        </p:nvGrpSpPr>
        <p:grpSpPr>
          <a:xfrm>
            <a:off x="18176212" y="8234477"/>
            <a:ext cx="1818641" cy="1818641"/>
            <a:chOff x="0" y="0"/>
            <a:chExt cx="1818639" cy="1818639"/>
          </a:xfrm>
        </p:grpSpPr>
        <p:sp>
          <p:nvSpPr>
            <p:cNvPr id="730" name="Shape 730"/>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80000"/>
                </a:lnSpc>
                <a:spcBef>
                  <a:spcPts val="0"/>
                </a:spcBef>
                <a:defRPr cap="all" sz="3500">
                  <a:solidFill>
                    <a:srgbClr val="FFFFFF"/>
                  </a:solidFill>
                  <a:latin typeface="Assistant"/>
                  <a:ea typeface="Assistant"/>
                  <a:cs typeface="Assistant"/>
                  <a:sym typeface="Assistant"/>
                </a:defRPr>
              </a:lvl1pPr>
            </a:lstStyle>
            <a:p>
              <a:pPr/>
              <a:r>
                <a:t>משבר חברון</a:t>
              </a:r>
            </a:p>
          </p:txBody>
        </p:sp>
        <p:pic>
          <p:nvPicPr>
            <p:cNvPr id="729" name=""/>
            <p:cNvPicPr>
              <a:picLocks noChangeAspect="0"/>
            </p:cNvPicPr>
            <p:nvPr/>
          </p:nvPicPr>
          <p:blipFill>
            <a:blip r:embed="rId4">
              <a:extLst/>
            </a:blip>
            <a:stretch>
              <a:fillRect/>
            </a:stretch>
          </p:blipFill>
          <p:spPr>
            <a:xfrm>
              <a:off x="0" y="0"/>
              <a:ext cx="1818640" cy="1818640"/>
            </a:xfrm>
            <a:prstGeom prst="rect">
              <a:avLst/>
            </a:prstGeom>
            <a:effectLst/>
          </p:spPr>
        </p:pic>
      </p:grpSp>
      <p:grpSp>
        <p:nvGrpSpPr>
          <p:cNvPr id="734" name="Group 734"/>
          <p:cNvGrpSpPr/>
          <p:nvPr/>
        </p:nvGrpSpPr>
        <p:grpSpPr>
          <a:xfrm>
            <a:off x="22047220" y="10400862"/>
            <a:ext cx="1818641" cy="1818641"/>
            <a:chOff x="0" y="0"/>
            <a:chExt cx="1818639" cy="1818639"/>
          </a:xfrm>
        </p:grpSpPr>
        <p:sp>
          <p:nvSpPr>
            <p:cNvPr id="733" name="Shape 733"/>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rtl="1">
                <a:lnSpc>
                  <a:spcPct val="80000"/>
                </a:lnSpc>
                <a:spcBef>
                  <a:spcPts val="0"/>
                </a:spcBef>
                <a:defRPr cap="all">
                  <a:solidFill>
                    <a:srgbClr val="FFFFFF"/>
                  </a:solidFill>
                  <a:latin typeface="Assistant"/>
                  <a:ea typeface="Assistant"/>
                  <a:cs typeface="Assistant"/>
                  <a:sym typeface="Assistant"/>
                </a:defRPr>
              </a:pPr>
              <a:r>
                <a:t>מערכה על </a:t>
              </a:r>
              <a:r>
                <a:t>C</a:t>
              </a:r>
            </a:p>
          </p:txBody>
        </p:sp>
        <p:pic>
          <p:nvPicPr>
            <p:cNvPr id="732" name=""/>
            <p:cNvPicPr>
              <a:picLocks noChangeAspect="0"/>
            </p:cNvPicPr>
            <p:nvPr/>
          </p:nvPicPr>
          <p:blipFill>
            <a:blip r:embed="rId4">
              <a:extLst/>
            </a:blip>
            <a:stretch>
              <a:fillRect/>
            </a:stretch>
          </p:blipFill>
          <p:spPr>
            <a:xfrm>
              <a:off x="0" y="0"/>
              <a:ext cx="1818640" cy="1818640"/>
            </a:xfrm>
            <a:prstGeom prst="rect">
              <a:avLst/>
            </a:prstGeom>
            <a:effectLst/>
          </p:spPr>
        </p:pic>
      </p:grpSp>
      <p:pic>
        <p:nvPicPr>
          <p:cNvPr id="735" name=""/>
          <p:cNvPicPr>
            <a:picLocks noChangeAspect="0"/>
          </p:cNvPicPr>
          <p:nvPr/>
        </p:nvPicPr>
        <p:blipFill>
          <a:blip r:embed="rId4">
            <a:extLst/>
          </a:blip>
          <a:stretch>
            <a:fillRect/>
          </a:stretch>
        </p:blipFill>
        <p:spPr>
          <a:xfrm>
            <a:off x="16232312" y="10400862"/>
            <a:ext cx="1818641" cy="1818641"/>
          </a:xfrm>
          <a:prstGeom prst="rect">
            <a:avLst/>
          </a:prstGeom>
        </p:spPr>
      </p:pic>
      <p:grpSp>
        <p:nvGrpSpPr>
          <p:cNvPr id="739" name="Group 739"/>
          <p:cNvGrpSpPr/>
          <p:nvPr/>
        </p:nvGrpSpPr>
        <p:grpSpPr>
          <a:xfrm>
            <a:off x="16232312" y="10389330"/>
            <a:ext cx="1818641" cy="1818641"/>
            <a:chOff x="0" y="0"/>
            <a:chExt cx="1818639" cy="1818639"/>
          </a:xfrm>
        </p:grpSpPr>
        <p:sp>
          <p:nvSpPr>
            <p:cNvPr id="738" name="Shape 738"/>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70000"/>
                </a:lnSpc>
                <a:spcBef>
                  <a:spcPts val="0"/>
                </a:spcBef>
                <a:defRPr cap="all">
                  <a:solidFill>
                    <a:srgbClr val="FFFFFF"/>
                  </a:solidFill>
                  <a:latin typeface="Assistant"/>
                  <a:ea typeface="Assistant"/>
                  <a:cs typeface="Assistant"/>
                  <a:sym typeface="Assistant"/>
                </a:defRPr>
              </a:lvl1pPr>
            </a:lstStyle>
            <a:p>
              <a:pPr/>
              <a:r>
                <a:t>פשיעה לאומנית</a:t>
              </a:r>
            </a:p>
          </p:txBody>
        </p:sp>
        <p:pic>
          <p:nvPicPr>
            <p:cNvPr id="737" name=""/>
            <p:cNvPicPr>
              <a:picLocks noChangeAspect="0"/>
            </p:cNvPicPr>
            <p:nvPr/>
          </p:nvPicPr>
          <p:blipFill>
            <a:blip r:embed="rId4">
              <a:extLst/>
            </a:blip>
            <a:stretch>
              <a:fillRect/>
            </a:stretch>
          </p:blipFill>
          <p:spPr>
            <a:xfrm>
              <a:off x="0" y="0"/>
              <a:ext cx="1818640" cy="1818640"/>
            </a:xfrm>
            <a:prstGeom prst="rect">
              <a:avLst/>
            </a:prstGeom>
            <a:effectLst/>
          </p:spPr>
        </p:pic>
      </p:grpSp>
      <p:grpSp>
        <p:nvGrpSpPr>
          <p:cNvPr id="742" name="Group 742"/>
          <p:cNvGrpSpPr/>
          <p:nvPr/>
        </p:nvGrpSpPr>
        <p:grpSpPr>
          <a:xfrm>
            <a:off x="20118429" y="10389330"/>
            <a:ext cx="1818641" cy="1818641"/>
            <a:chOff x="0" y="0"/>
            <a:chExt cx="1818639" cy="1818639"/>
          </a:xfrm>
        </p:grpSpPr>
        <p:sp>
          <p:nvSpPr>
            <p:cNvPr id="741" name="Shape 741"/>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lgn="ctr" rtl="1">
                <a:lnSpc>
                  <a:spcPct val="80000"/>
                </a:lnSpc>
                <a:spcBef>
                  <a:spcPts val="0"/>
                </a:spcBef>
                <a:defRPr cap="all" sz="3500">
                  <a:solidFill>
                    <a:srgbClr val="FFFFFF"/>
                  </a:solidFill>
                  <a:latin typeface="Assistant"/>
                  <a:ea typeface="Assistant"/>
                  <a:cs typeface="Assistant"/>
                  <a:sym typeface="Assistant"/>
                </a:defRPr>
              </a:pPr>
              <a:r>
                <a:t>כניסה ל </a:t>
              </a:r>
              <a:r>
                <a:t>A</a:t>
              </a:r>
            </a:p>
          </p:txBody>
        </p:sp>
        <p:pic>
          <p:nvPicPr>
            <p:cNvPr id="740" name=""/>
            <p:cNvPicPr>
              <a:picLocks noChangeAspect="0"/>
            </p:cNvPicPr>
            <p:nvPr/>
          </p:nvPicPr>
          <p:blipFill>
            <a:blip r:embed="rId4">
              <a:extLst/>
            </a:blip>
            <a:stretch>
              <a:fillRect/>
            </a:stretch>
          </p:blipFill>
          <p:spPr>
            <a:xfrm>
              <a:off x="0" y="0"/>
              <a:ext cx="1818640" cy="1818640"/>
            </a:xfrm>
            <a:prstGeom prst="rect">
              <a:avLst/>
            </a:prstGeom>
            <a:effectLst/>
          </p:spPr>
        </p:pic>
      </p:grpSp>
      <p:grpSp>
        <p:nvGrpSpPr>
          <p:cNvPr id="745" name="Group 745"/>
          <p:cNvGrpSpPr/>
          <p:nvPr/>
        </p:nvGrpSpPr>
        <p:grpSpPr>
          <a:xfrm>
            <a:off x="18189640" y="10389330"/>
            <a:ext cx="1818641" cy="1818641"/>
            <a:chOff x="0" y="0"/>
            <a:chExt cx="1818639" cy="1818639"/>
          </a:xfrm>
        </p:grpSpPr>
        <p:sp>
          <p:nvSpPr>
            <p:cNvPr id="744" name="Shape 744"/>
            <p:cNvSpPr/>
            <p:nvPr/>
          </p:nvSpPr>
          <p:spPr>
            <a:xfrm>
              <a:off x="63500" y="63500"/>
              <a:ext cx="1691640" cy="1691640"/>
            </a:xfrm>
            <a:prstGeom prst="ellipse">
              <a:avLst/>
            </a:prstGeom>
            <a:noFill/>
            <a:ln>
              <a:noFill/>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rtl="1">
                <a:lnSpc>
                  <a:spcPct val="80000"/>
                </a:lnSpc>
                <a:spcBef>
                  <a:spcPts val="0"/>
                </a:spcBef>
                <a:defRPr cap="all" sz="3500">
                  <a:solidFill>
                    <a:srgbClr val="FFFFFF"/>
                  </a:solidFill>
                  <a:latin typeface="Assistant"/>
                  <a:ea typeface="Assistant"/>
                  <a:cs typeface="Assistant"/>
                  <a:sym typeface="Assistant"/>
                </a:defRPr>
              </a:lvl1pPr>
            </a:lstStyle>
            <a:p>
              <a:pPr/>
              <a:r>
                <a:t>משבר חשמל</a:t>
              </a:r>
            </a:p>
          </p:txBody>
        </p:sp>
        <p:pic>
          <p:nvPicPr>
            <p:cNvPr id="743" name=""/>
            <p:cNvPicPr>
              <a:picLocks noChangeAspect="0"/>
            </p:cNvPicPr>
            <p:nvPr/>
          </p:nvPicPr>
          <p:blipFill>
            <a:blip r:embed="rId4">
              <a:extLst/>
            </a:blip>
            <a:stretch>
              <a:fillRect/>
            </a:stretch>
          </p:blipFill>
          <p:spPr>
            <a:xfrm>
              <a:off x="0" y="0"/>
              <a:ext cx="1818640" cy="1818640"/>
            </a:xfrm>
            <a:prstGeom prst="rect">
              <a:avLst/>
            </a:prstGeom>
            <a:effectLst/>
          </p:spPr>
        </p:pic>
      </p:grpSp>
      <p:sp>
        <p:nvSpPr>
          <p:cNvPr id="746" name="Shape 746"/>
          <p:cNvSpPr/>
          <p:nvPr/>
        </p:nvSpPr>
        <p:spPr>
          <a:xfrm>
            <a:off x="16532369" y="2438054"/>
            <a:ext cx="3205170" cy="1574766"/>
          </a:xfrm>
          <a:prstGeom prst="roundRect">
            <a:avLst>
              <a:gd name="adj" fmla="val 10680"/>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FFFFFF"/>
                </a:solidFill>
                <a:latin typeface="Assistant"/>
                <a:ea typeface="Assistant"/>
                <a:cs typeface="Assistant"/>
                <a:sym typeface="Assistant"/>
              </a:defRPr>
            </a:lvl1pPr>
          </a:lstStyle>
          <a:p>
            <a:pPr/>
            <a:r>
              <a:t>ירידה בסיוע בינ"ל</a:t>
            </a:r>
          </a:p>
        </p:txBody>
      </p:sp>
      <p:sp>
        <p:nvSpPr>
          <p:cNvPr id="747" name="Shape 747"/>
          <p:cNvSpPr/>
          <p:nvPr/>
        </p:nvSpPr>
        <p:spPr>
          <a:xfrm>
            <a:off x="20146042" y="2438054"/>
            <a:ext cx="3205170" cy="1574766"/>
          </a:xfrm>
          <a:prstGeom prst="roundRect">
            <a:avLst>
              <a:gd name="adj" fmla="val 10680"/>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FFFFFF"/>
                </a:solidFill>
                <a:latin typeface="Assistant"/>
                <a:ea typeface="Assistant"/>
                <a:cs typeface="Assistant"/>
                <a:sym typeface="Assistant"/>
              </a:defRPr>
            </a:lvl1pPr>
          </a:lstStyle>
          <a:p>
            <a:pPr/>
            <a:r>
              <a:t>העדר אופק מדיני</a:t>
            </a:r>
          </a:p>
        </p:txBody>
      </p:sp>
      <p:sp>
        <p:nvSpPr>
          <p:cNvPr id="748" name="Shape 748"/>
          <p:cNvSpPr/>
          <p:nvPr/>
        </p:nvSpPr>
        <p:spPr>
          <a:xfrm>
            <a:off x="16545796" y="4217245"/>
            <a:ext cx="3205170" cy="1574766"/>
          </a:xfrm>
          <a:prstGeom prst="roundRect">
            <a:avLst>
              <a:gd name="adj" fmla="val 10680"/>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FFFFFF"/>
                </a:solidFill>
                <a:latin typeface="Assistant"/>
                <a:ea typeface="Assistant"/>
                <a:cs typeface="Assistant"/>
                <a:sym typeface="Assistant"/>
              </a:defRPr>
            </a:lvl1pPr>
          </a:lstStyle>
          <a:p>
            <a:pPr/>
            <a:r>
              <a:t>לא בסדר עדיפות בינ"ל</a:t>
            </a:r>
          </a:p>
        </p:txBody>
      </p:sp>
      <p:sp>
        <p:nvSpPr>
          <p:cNvPr id="749" name="Shape 749"/>
          <p:cNvSpPr/>
          <p:nvPr/>
        </p:nvSpPr>
        <p:spPr>
          <a:xfrm>
            <a:off x="20159470" y="4217245"/>
            <a:ext cx="3205170" cy="1574766"/>
          </a:xfrm>
          <a:prstGeom prst="roundRect">
            <a:avLst>
              <a:gd name="adj" fmla="val 10680"/>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FFFFFF"/>
                </a:solidFill>
                <a:latin typeface="Assistant"/>
                <a:ea typeface="Assistant"/>
                <a:cs typeface="Assistant"/>
                <a:sym typeface="Assistant"/>
              </a:defRPr>
            </a:lvl1pPr>
          </a:lstStyle>
          <a:p>
            <a:pPr/>
            <a:r>
              <a:t>העברת השגרירות</a:t>
            </a:r>
          </a:p>
        </p:txBody>
      </p:sp>
      <p:sp>
        <p:nvSpPr>
          <p:cNvPr id="750" name="Shape 750"/>
          <p:cNvSpPr/>
          <p:nvPr/>
        </p:nvSpPr>
        <p:spPr>
          <a:xfrm>
            <a:off x="16547866" y="6070617"/>
            <a:ext cx="3205170" cy="1574766"/>
          </a:xfrm>
          <a:prstGeom prst="roundRect">
            <a:avLst>
              <a:gd name="adj" fmla="val 10680"/>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400">
                <a:solidFill>
                  <a:srgbClr val="FFFFFF"/>
                </a:solidFill>
                <a:latin typeface="Assistant"/>
                <a:ea typeface="Assistant"/>
                <a:cs typeface="Assistant"/>
                <a:sym typeface="Assistant"/>
              </a:defRPr>
            </a:lvl1pPr>
          </a:lstStyle>
          <a:p>
            <a:pPr/>
            <a:r>
              <a:t>השלכות ההרגעה על הרש"פ</a:t>
            </a:r>
          </a:p>
        </p:txBody>
      </p:sp>
      <p:sp>
        <p:nvSpPr>
          <p:cNvPr id="751" name="Shape 751"/>
          <p:cNvSpPr/>
          <p:nvPr/>
        </p:nvSpPr>
        <p:spPr>
          <a:xfrm>
            <a:off x="20161540" y="6883382"/>
            <a:ext cx="3205170" cy="762001"/>
          </a:xfrm>
          <a:prstGeom prst="roundRect">
            <a:avLst>
              <a:gd name="adj" fmla="val 22071"/>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300">
                <a:solidFill>
                  <a:srgbClr val="FFFFFF"/>
                </a:solidFill>
                <a:latin typeface="Assistant"/>
                <a:ea typeface="Assistant"/>
                <a:cs typeface="Assistant"/>
                <a:sym typeface="Assistant"/>
              </a:defRPr>
            </a:lvl1pPr>
          </a:lstStyle>
          <a:p>
            <a:pPr/>
            <a:r>
              <a:t>החלטות ישראל</a:t>
            </a:r>
          </a:p>
        </p:txBody>
      </p:sp>
      <p:sp>
        <p:nvSpPr>
          <p:cNvPr id="752" name="Shape 752"/>
          <p:cNvSpPr/>
          <p:nvPr/>
        </p:nvSpPr>
        <p:spPr>
          <a:xfrm>
            <a:off x="20161540" y="6060360"/>
            <a:ext cx="3205170" cy="762001"/>
          </a:xfrm>
          <a:prstGeom prst="roundRect">
            <a:avLst>
              <a:gd name="adj" fmla="val 22071"/>
            </a:avLst>
          </a:prstGeom>
          <a:solidFill>
            <a:schemeClr val="accent5">
              <a:satOff val="-7536"/>
              <a:lumOff val="-10509"/>
            </a:schemeClr>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300">
                <a:solidFill>
                  <a:srgbClr val="FFFFFF"/>
                </a:solidFill>
                <a:latin typeface="Assistant"/>
                <a:ea typeface="Assistant"/>
                <a:cs typeface="Assistant"/>
                <a:sym typeface="Assistant"/>
              </a:defRPr>
            </a:lvl1pPr>
          </a:lstStyle>
          <a:p>
            <a:pPr/>
            <a:r>
              <a:t>עסקת המאה</a:t>
            </a:r>
          </a:p>
        </p:txBody>
      </p:sp>
      <p:sp>
        <p:nvSpPr>
          <p:cNvPr id="753" name="Shape 753"/>
          <p:cNvSpPr/>
          <p:nvPr/>
        </p:nvSpPr>
        <p:spPr>
          <a:xfrm>
            <a:off x="3488626" y="1656117"/>
            <a:ext cx="1556665"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sz="5400">
                <a:solidFill>
                  <a:schemeClr val="accent4"/>
                </a:solidFill>
                <a:latin typeface="Assistant"/>
                <a:ea typeface="Assistant"/>
                <a:cs typeface="Assistant"/>
                <a:sym typeface="Assistant"/>
              </a:defRPr>
            </a:lvl1pPr>
          </a:lstStyle>
          <a:p>
            <a:pPr/>
            <a:r>
              <a:t>כלכלי</a:t>
            </a:r>
          </a:p>
        </p:txBody>
      </p:sp>
      <p:sp>
        <p:nvSpPr>
          <p:cNvPr id="754" name="Shape 754"/>
          <p:cNvSpPr/>
          <p:nvPr/>
        </p:nvSpPr>
        <p:spPr>
          <a:xfrm>
            <a:off x="1379266" y="4899635"/>
            <a:ext cx="1599185"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sz="5400">
                <a:solidFill>
                  <a:schemeClr val="accent4"/>
                </a:solidFill>
                <a:latin typeface="Assistant"/>
                <a:ea typeface="Assistant"/>
                <a:cs typeface="Assistant"/>
                <a:sym typeface="Assistant"/>
              </a:defRPr>
            </a:lvl1pPr>
          </a:lstStyle>
          <a:p>
            <a:pPr/>
            <a:r>
              <a:t>תיאום</a:t>
            </a:r>
          </a:p>
        </p:txBody>
      </p:sp>
      <p:sp>
        <p:nvSpPr>
          <p:cNvPr id="755" name="Shape 755"/>
          <p:cNvSpPr/>
          <p:nvPr/>
        </p:nvSpPr>
        <p:spPr>
          <a:xfrm>
            <a:off x="5280829" y="4899635"/>
            <a:ext cx="1996264"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sz="5400">
                <a:solidFill>
                  <a:schemeClr val="accent4"/>
                </a:solidFill>
                <a:latin typeface="Assistant"/>
                <a:ea typeface="Assistant"/>
                <a:cs typeface="Assistant"/>
                <a:sym typeface="Assistant"/>
              </a:defRPr>
            </a:lvl1pPr>
          </a:lstStyle>
          <a:p>
            <a:pPr/>
            <a:r>
              <a:t>מוסדות</a:t>
            </a:r>
          </a:p>
        </p:txBody>
      </p:sp>
      <p:sp>
        <p:nvSpPr>
          <p:cNvPr id="756" name="Shape 756"/>
          <p:cNvSpPr/>
          <p:nvPr/>
        </p:nvSpPr>
        <p:spPr>
          <a:xfrm>
            <a:off x="4385042" y="2843869"/>
            <a:ext cx="3169176" cy="762001"/>
          </a:xfrm>
          <a:prstGeom prst="roundRect">
            <a:avLst>
              <a:gd name="adj" fmla="val 18057"/>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600">
                <a:solidFill>
                  <a:srgbClr val="000000"/>
                </a:solidFill>
                <a:latin typeface="Assistant"/>
                <a:ea typeface="Assistant"/>
                <a:cs typeface="Assistant"/>
                <a:sym typeface="Assistant"/>
              </a:defRPr>
            </a:lvl1pPr>
          </a:lstStyle>
          <a:p>
            <a:pPr/>
            <a:r>
              <a:t>תעסוקה בשיא</a:t>
            </a:r>
          </a:p>
        </p:txBody>
      </p:sp>
      <p:sp>
        <p:nvSpPr>
          <p:cNvPr id="757" name="Shape 757"/>
          <p:cNvSpPr/>
          <p:nvPr/>
        </p:nvSpPr>
        <p:spPr>
          <a:xfrm>
            <a:off x="1048562" y="2843869"/>
            <a:ext cx="3169176" cy="762001"/>
          </a:xfrm>
          <a:prstGeom prst="roundRect">
            <a:avLst>
              <a:gd name="adj" fmla="val 18057"/>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600">
                <a:solidFill>
                  <a:srgbClr val="000000"/>
                </a:solidFill>
                <a:latin typeface="Assistant"/>
                <a:ea typeface="Assistant"/>
                <a:cs typeface="Assistant"/>
                <a:sym typeface="Assistant"/>
              </a:defRPr>
            </a:lvl1pPr>
          </a:lstStyle>
          <a:p>
            <a:pPr/>
            <a:r>
              <a:t>סחר עם ישראל</a:t>
            </a:r>
          </a:p>
        </p:txBody>
      </p:sp>
      <p:sp>
        <p:nvSpPr>
          <p:cNvPr id="758" name="Shape 758"/>
          <p:cNvSpPr/>
          <p:nvPr/>
        </p:nvSpPr>
        <p:spPr>
          <a:xfrm>
            <a:off x="2115664" y="3802620"/>
            <a:ext cx="3939158" cy="762001"/>
          </a:xfrm>
          <a:prstGeom prst="roundRect">
            <a:avLst>
              <a:gd name="adj" fmla="val 18057"/>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3600">
                <a:solidFill>
                  <a:srgbClr val="000000"/>
                </a:solidFill>
                <a:latin typeface="Assistant"/>
                <a:ea typeface="Assistant"/>
                <a:cs typeface="Assistant"/>
                <a:sym typeface="Assistant"/>
              </a:defRPr>
            </a:lvl1pPr>
          </a:lstStyle>
          <a:p>
            <a:pPr/>
            <a:r>
              <a:t>כניסת ערביי ישראל</a:t>
            </a:r>
          </a:p>
        </p:txBody>
      </p:sp>
      <p:sp>
        <p:nvSpPr>
          <p:cNvPr id="759" name="Shape 759"/>
          <p:cNvSpPr/>
          <p:nvPr/>
        </p:nvSpPr>
        <p:spPr>
          <a:xfrm>
            <a:off x="4748246" y="6092999"/>
            <a:ext cx="3061430" cy="1743877"/>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000000"/>
                </a:solidFill>
                <a:latin typeface="Assistant"/>
                <a:ea typeface="Assistant"/>
                <a:cs typeface="Assistant"/>
                <a:sym typeface="Assistant"/>
              </a:defRPr>
            </a:lvl1pPr>
          </a:lstStyle>
          <a:p>
            <a:pPr/>
            <a:r>
              <a:t>"חפצת חיים"</a:t>
            </a:r>
          </a:p>
        </p:txBody>
      </p:sp>
      <p:sp>
        <p:nvSpPr>
          <p:cNvPr id="760" name="Shape 760"/>
          <p:cNvSpPr/>
          <p:nvPr/>
        </p:nvSpPr>
        <p:spPr>
          <a:xfrm>
            <a:off x="4748246" y="7972414"/>
            <a:ext cx="3061430" cy="1743877"/>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70000"/>
              </a:lnSpc>
              <a:spcBef>
                <a:spcPts val="0"/>
              </a:spcBef>
              <a:defRPr cap="all" sz="4000">
                <a:solidFill>
                  <a:srgbClr val="000000"/>
                </a:solidFill>
                <a:latin typeface="Assistant"/>
                <a:ea typeface="Assistant"/>
                <a:cs typeface="Assistant"/>
                <a:sym typeface="Assistant"/>
              </a:defRPr>
            </a:lvl1pPr>
          </a:lstStyle>
          <a:p>
            <a:pPr/>
            <a:r>
              <a:t>דירקטיבה מתנגדת לאלימות</a:t>
            </a:r>
          </a:p>
        </p:txBody>
      </p:sp>
      <p:sp>
        <p:nvSpPr>
          <p:cNvPr id="761" name="Shape 761"/>
          <p:cNvSpPr/>
          <p:nvPr/>
        </p:nvSpPr>
        <p:spPr>
          <a:xfrm>
            <a:off x="4748246" y="9854034"/>
            <a:ext cx="3061430" cy="1743877"/>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70000"/>
              </a:lnSpc>
              <a:spcBef>
                <a:spcPts val="0"/>
              </a:spcBef>
              <a:defRPr cap="all" sz="4000">
                <a:solidFill>
                  <a:srgbClr val="000000"/>
                </a:solidFill>
                <a:latin typeface="Assistant"/>
                <a:ea typeface="Assistant"/>
                <a:cs typeface="Assistant"/>
                <a:sym typeface="Assistant"/>
              </a:defRPr>
            </a:lvl1pPr>
          </a:lstStyle>
          <a:p>
            <a:pPr/>
            <a:r>
              <a:t>מנגנונים חזקים</a:t>
            </a:r>
          </a:p>
        </p:txBody>
      </p:sp>
      <p:sp>
        <p:nvSpPr>
          <p:cNvPr id="762" name="Shape 762"/>
          <p:cNvSpPr/>
          <p:nvPr/>
        </p:nvSpPr>
        <p:spPr>
          <a:xfrm>
            <a:off x="4748246" y="11732557"/>
            <a:ext cx="3061430" cy="1743876"/>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70000"/>
              </a:lnSpc>
              <a:spcBef>
                <a:spcPts val="0"/>
              </a:spcBef>
              <a:defRPr cap="all" sz="4000">
                <a:solidFill>
                  <a:srgbClr val="000000"/>
                </a:solidFill>
                <a:latin typeface="Assistant"/>
                <a:ea typeface="Assistant"/>
                <a:cs typeface="Assistant"/>
                <a:sym typeface="Assistant"/>
              </a:defRPr>
            </a:lvl1pPr>
          </a:lstStyle>
          <a:p>
            <a:pPr/>
            <a:r>
              <a:t>מוסדות שלטון יציבים</a:t>
            </a:r>
          </a:p>
        </p:txBody>
      </p:sp>
      <p:sp>
        <p:nvSpPr>
          <p:cNvPr id="763" name="Shape 763"/>
          <p:cNvSpPr/>
          <p:nvPr/>
        </p:nvSpPr>
        <p:spPr>
          <a:xfrm>
            <a:off x="648145" y="6117784"/>
            <a:ext cx="3061430" cy="1743877"/>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4400">
                <a:solidFill>
                  <a:srgbClr val="000000"/>
                </a:solidFill>
                <a:latin typeface="Assistant"/>
                <a:ea typeface="Assistant"/>
                <a:cs typeface="Assistant"/>
                <a:sym typeface="Assistant"/>
              </a:defRPr>
            </a:lvl1pPr>
          </a:lstStyle>
          <a:p>
            <a:pPr/>
            <a:r>
              <a:t>תיאום יציב וחזק</a:t>
            </a:r>
          </a:p>
        </p:txBody>
      </p:sp>
      <p:sp>
        <p:nvSpPr>
          <p:cNvPr id="764" name="Shape 764"/>
          <p:cNvSpPr/>
          <p:nvPr/>
        </p:nvSpPr>
        <p:spPr>
          <a:xfrm>
            <a:off x="648145" y="7997199"/>
            <a:ext cx="3061430" cy="1743876"/>
          </a:xfrm>
          <a:prstGeom prst="roundRect">
            <a:avLst>
              <a:gd name="adj" fmla="val 9644"/>
            </a:avLst>
          </a:prstGeom>
          <a:solidFill>
            <a:schemeClr val="accent4"/>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70000"/>
              </a:lnSpc>
              <a:spcBef>
                <a:spcPts val="0"/>
              </a:spcBef>
              <a:defRPr cap="all" sz="4000">
                <a:solidFill>
                  <a:srgbClr val="000000"/>
                </a:solidFill>
                <a:latin typeface="Assistant"/>
                <a:ea typeface="Assistant"/>
                <a:cs typeface="Assistant"/>
                <a:sym typeface="Assistant"/>
              </a:defRPr>
            </a:lvl1pPr>
          </a:lstStyle>
          <a:p>
            <a:pPr/>
            <a:r>
              <a:t>שת"פ בשטח למרות המשבר בהנהגה</a:t>
            </a:r>
          </a:p>
        </p:txBody>
      </p:sp>
      <p:pic>
        <p:nvPicPr>
          <p:cNvPr id="765" name="image29.png" descr="Line"/>
          <p:cNvPicPr>
            <a:picLocks noChangeAspect="1"/>
          </p:cNvPicPr>
          <p:nvPr/>
        </p:nvPicPr>
        <p:blipFill>
          <a:blip r:embed="rId2">
            <a:extLst/>
          </a:blip>
          <a:stretch>
            <a:fillRect/>
          </a:stretch>
        </p:blipFill>
        <p:spPr>
          <a:xfrm rot="16200000">
            <a:off x="272936" y="9346437"/>
            <a:ext cx="7914783" cy="51677"/>
          </a:xfrm>
          <a:prstGeom prst="rect">
            <a:avLst/>
          </a:prstGeom>
          <a:ln w="12700">
            <a:miter lim="400000"/>
          </a:ln>
        </p:spPr>
      </p:pic>
      <p:pic>
        <p:nvPicPr>
          <p:cNvPr id="766" name=""/>
          <p:cNvPicPr>
            <a:picLocks noChangeAspect="0"/>
          </p:cNvPicPr>
          <p:nvPr/>
        </p:nvPicPr>
        <p:blipFill>
          <a:blip r:embed="rId5">
            <a:extLst/>
          </a:blip>
          <a:stretch>
            <a:fillRect/>
          </a:stretch>
        </p:blipFill>
        <p:spPr>
          <a:xfrm rot="3594195">
            <a:off x="9891330" y="4358518"/>
            <a:ext cx="4306758" cy="4130264"/>
          </a:xfrm>
          <a:prstGeom prst="rect">
            <a:avLst/>
          </a:prstGeom>
        </p:spPr>
      </p:pic>
      <p:sp>
        <p:nvSpPr>
          <p:cNvPr id="768" name="Shape 768"/>
          <p:cNvSpPr/>
          <p:nvPr/>
        </p:nvSpPr>
        <p:spPr>
          <a:xfrm rot="16200000">
            <a:off x="9170983" y="6110477"/>
            <a:ext cx="1270001" cy="1270001"/>
          </a:xfrm>
          <a:prstGeom prst="rightArrow">
            <a:avLst>
              <a:gd name="adj1" fmla="val 42477"/>
              <a:gd name="adj2" fmla="val 66059"/>
            </a:avLst>
          </a:prstGeom>
          <a:solidFill>
            <a:schemeClr val="accent4"/>
          </a:solidFill>
          <a:ln w="12700">
            <a:miter lim="400000"/>
          </a:ln>
        </p:spPr>
        <p:txBody>
          <a:bodyPr lIns="50800" tIns="50800" rIns="50800" bIns="50800" anchor="ctr"/>
          <a:lstStyle/>
          <a:p>
            <a:pPr/>
          </a:p>
        </p:txBody>
      </p:sp>
      <p:sp>
        <p:nvSpPr>
          <p:cNvPr id="769" name="Shape 769"/>
          <p:cNvSpPr/>
          <p:nvPr/>
        </p:nvSpPr>
        <p:spPr>
          <a:xfrm rot="5400000">
            <a:off x="13829600" y="5594360"/>
            <a:ext cx="1270001" cy="1270001"/>
          </a:xfrm>
          <a:prstGeom prst="rightArrow">
            <a:avLst>
              <a:gd name="adj1" fmla="val 40766"/>
              <a:gd name="adj2" fmla="val 64527"/>
            </a:avLst>
          </a:prstGeom>
          <a:solidFill>
            <a:schemeClr val="accent5"/>
          </a:solidFill>
          <a:ln w="12700">
            <a:miter lim="400000"/>
          </a:ln>
        </p:spPr>
        <p:txBody>
          <a:bodyPr lIns="50800" tIns="50800" rIns="50800" bIns="50800" anchor="ctr"/>
          <a:lstStyle/>
          <a:p>
            <a:pPr/>
          </a:p>
        </p:txBody>
      </p:sp>
      <p:sp>
        <p:nvSpPr>
          <p:cNvPr id="770" name="Shape 770"/>
          <p:cNvSpPr/>
          <p:nvPr/>
        </p:nvSpPr>
        <p:spPr>
          <a:xfrm>
            <a:off x="8330649" y="7204050"/>
            <a:ext cx="2950668" cy="1297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b="1" sz="7200">
                <a:solidFill>
                  <a:schemeClr val="accent4"/>
                </a:solidFill>
                <a:latin typeface="Assistant"/>
                <a:ea typeface="Assistant"/>
                <a:cs typeface="Assistant"/>
                <a:sym typeface="Assistant"/>
              </a:defRPr>
            </a:lvl1pPr>
          </a:lstStyle>
          <a:p>
            <a:pPr/>
            <a:r>
              <a:t>מייצבים</a:t>
            </a:r>
          </a:p>
        </p:txBody>
      </p:sp>
      <p:sp>
        <p:nvSpPr>
          <p:cNvPr id="771" name="Shape 771"/>
          <p:cNvSpPr/>
          <p:nvPr/>
        </p:nvSpPr>
        <p:spPr>
          <a:xfrm>
            <a:off x="12638168" y="4380730"/>
            <a:ext cx="3415183" cy="1297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b="1" sz="7200">
                <a:solidFill>
                  <a:schemeClr val="accent5"/>
                </a:solidFill>
                <a:latin typeface="Assistant"/>
                <a:ea typeface="Assistant"/>
                <a:cs typeface="Assistant"/>
                <a:sym typeface="Assistant"/>
              </a:defRPr>
            </a:lvl1pPr>
          </a:lstStyle>
          <a:p>
            <a:pPr/>
            <a:r>
              <a:t>מערערים</a:t>
            </a:r>
          </a:p>
        </p:txBody>
      </p:sp>
      <p:sp>
        <p:nvSpPr>
          <p:cNvPr id="772" name="Shape 772"/>
          <p:cNvSpPr/>
          <p:nvPr/>
        </p:nvSpPr>
        <p:spPr>
          <a:xfrm>
            <a:off x="8061430" y="11753595"/>
            <a:ext cx="8261140"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rtl="1">
              <a:defRPr b="1" sz="4800">
                <a:solidFill>
                  <a:srgbClr val="FFFFFF"/>
                </a:solidFill>
                <a:latin typeface="Assistant"/>
                <a:ea typeface="Assistant"/>
                <a:cs typeface="Assistant"/>
                <a:sym typeface="Assistant"/>
              </a:defRPr>
            </a:lvl1pPr>
          </a:lstStyle>
          <a:p>
            <a:pPr/>
            <a:r>
              <a:t>במשברים אזרחיים טמון פוטנציאל לערעור היציבות הביטחונית </a:t>
            </a:r>
          </a:p>
        </p:txBody>
      </p:sp>
      <p:pic>
        <p:nvPicPr>
          <p:cNvPr id="773" name="image17.png" descr="לוגו מתפש לבן בלי רקע.png"/>
          <p:cNvPicPr>
            <a:picLocks noChangeAspect="1"/>
          </p:cNvPicPr>
          <p:nvPr/>
        </p:nvPicPr>
        <p:blipFill>
          <a:blip r:embed="rId6">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5" name="Shape 775"/>
          <p:cNvSpPr/>
          <p:nvPr>
            <p:ph type="title"/>
          </p:nvPr>
        </p:nvSpPr>
        <p:spPr>
          <a:xfrm>
            <a:off x="964383" y="582373"/>
            <a:ext cx="22133192" cy="1451394"/>
          </a:xfrm>
          <a:prstGeom prst="rect">
            <a:avLst/>
          </a:prstGeom>
        </p:spPr>
        <p:txBody>
          <a:bodyPr/>
          <a:lstStyle/>
          <a:p>
            <a:pPr algn="ctr" defTabSz="467359">
              <a:defRPr b="1" sz="8080">
                <a:latin typeface="Assistant"/>
                <a:ea typeface="Assistant"/>
                <a:cs typeface="Assistant"/>
                <a:sym typeface="Assistant"/>
              </a:defRPr>
            </a:pPr>
            <a:r>
              <a:t>איו״ש 2020</a:t>
            </a:r>
            <a:r>
              <a:t> – שורות תחתונות</a:t>
            </a:r>
          </a:p>
        </p:txBody>
      </p:sp>
      <p:pic>
        <p:nvPicPr>
          <p:cNvPr id="776" name="image42.png" descr="Line"/>
          <p:cNvPicPr>
            <a:picLocks noChangeAspect="1"/>
          </p:cNvPicPr>
          <p:nvPr/>
        </p:nvPicPr>
        <p:blipFill>
          <a:blip r:embed="rId2">
            <a:extLst/>
          </a:blip>
          <a:stretch>
            <a:fillRect/>
          </a:stretch>
        </p:blipFill>
        <p:spPr>
          <a:xfrm>
            <a:off x="6282430" y="1942076"/>
            <a:ext cx="11101399" cy="119866"/>
          </a:xfrm>
          <a:prstGeom prst="rect">
            <a:avLst/>
          </a:prstGeom>
          <a:ln w="12700">
            <a:miter lim="400000"/>
          </a:ln>
        </p:spPr>
      </p:pic>
      <p:sp>
        <p:nvSpPr>
          <p:cNvPr id="777" name="Shape 777"/>
          <p:cNvSpPr/>
          <p:nvPr/>
        </p:nvSpPr>
        <p:spPr>
          <a:xfrm>
            <a:off x="964382" y="3278974"/>
            <a:ext cx="21737496"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rtl="1">
              <a:spcBef>
                <a:spcPts val="0"/>
              </a:spcBef>
              <a:defRPr b="1" sz="4000">
                <a:solidFill>
                  <a:srgbClr val="FFFFFF"/>
                </a:solidFill>
                <a:latin typeface="Assistant"/>
                <a:ea typeface="Assistant"/>
                <a:cs typeface="Assistant"/>
                <a:sym typeface="Assistant"/>
              </a:defRPr>
            </a:lvl1pPr>
          </a:lstStyle>
          <a:p>
            <a:pPr/>
            <a:r>
              <a:t>עידן של "החלטות חד צדדיות" מייצר אתגרים ומשברים על רצף הזמן</a:t>
            </a:r>
          </a:p>
        </p:txBody>
      </p:sp>
      <p:sp>
        <p:nvSpPr>
          <p:cNvPr id="778" name="Shape 778"/>
          <p:cNvSpPr/>
          <p:nvPr/>
        </p:nvSpPr>
        <p:spPr>
          <a:xfrm>
            <a:off x="568686" y="5063261"/>
            <a:ext cx="22133190"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457200" rtl="1">
              <a:spcBef>
                <a:spcPts val="0"/>
              </a:spcBef>
              <a:defRPr b="1" sz="4000">
                <a:solidFill>
                  <a:srgbClr val="FFFFFF"/>
                </a:solidFill>
                <a:latin typeface="Assistant"/>
                <a:ea typeface="Assistant"/>
                <a:cs typeface="Assistant"/>
                <a:sym typeface="Assistant"/>
              </a:defRPr>
            </a:pPr>
            <a:r>
              <a:t>כניסת המערכת לשנת בחירות </a:t>
            </a:r>
            <a:r>
              <a:t>(</a:t>
            </a:r>
            <a:r>
              <a:t>בארה"ב, בישראל ואולי גם ברשות</a:t>
            </a:r>
            <a:r>
              <a:t>) </a:t>
            </a:r>
            <a:r>
              <a:t>תתבטא </a:t>
            </a:r>
            <a:r>
              <a:t>בכניסת המערכת ל"מרחב ההמתנה"</a:t>
            </a:r>
          </a:p>
        </p:txBody>
      </p:sp>
      <p:sp>
        <p:nvSpPr>
          <p:cNvPr id="779" name="Shape 779"/>
          <p:cNvSpPr/>
          <p:nvPr/>
        </p:nvSpPr>
        <p:spPr>
          <a:xfrm>
            <a:off x="-387235" y="11411434"/>
            <a:ext cx="23089112"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rtl="1">
              <a:spcBef>
                <a:spcPts val="0"/>
              </a:spcBef>
              <a:defRPr b="1" sz="4000">
                <a:solidFill>
                  <a:srgbClr val="FFFFFF"/>
                </a:solidFill>
                <a:latin typeface="Assistant"/>
                <a:ea typeface="Assistant"/>
                <a:cs typeface="Assistant"/>
                <a:sym typeface="Assistant"/>
              </a:defRPr>
            </a:lvl1pPr>
          </a:lstStyle>
          <a:p>
            <a:pPr/>
            <a:r>
              <a:t>רשות "חפצת חיים" מול ציבור "חפץ בזכויות אזרחיות"</a:t>
            </a:r>
          </a:p>
        </p:txBody>
      </p:sp>
      <p:sp>
        <p:nvSpPr>
          <p:cNvPr id="780" name="Shape 780"/>
          <p:cNvSpPr/>
          <p:nvPr/>
        </p:nvSpPr>
        <p:spPr>
          <a:xfrm>
            <a:off x="3957736" y="7008723"/>
            <a:ext cx="18744140" cy="76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rtl="1">
              <a:spcBef>
                <a:spcPts val="0"/>
              </a:spcBef>
              <a:defRPr b="1" sz="4000">
                <a:solidFill>
                  <a:srgbClr val="FFFFFF"/>
                </a:solidFill>
                <a:latin typeface="Assistant"/>
                <a:ea typeface="Assistant"/>
                <a:cs typeface="Assistant"/>
                <a:sym typeface="Assistant"/>
              </a:defRPr>
            </a:lvl1pPr>
          </a:lstStyle>
          <a:p>
            <a:pPr/>
            <a:r>
              <a:t>הקרנות ההרגעה על הרש"פ  – "הקלות לחמאס ומצור על הרש"פ"</a:t>
            </a:r>
          </a:p>
        </p:txBody>
      </p:sp>
      <p:sp>
        <p:nvSpPr>
          <p:cNvPr id="781" name="Shape 781"/>
          <p:cNvSpPr/>
          <p:nvPr/>
        </p:nvSpPr>
        <p:spPr>
          <a:xfrm>
            <a:off x="1244737" y="8604460"/>
            <a:ext cx="21457140" cy="175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defTabSz="457200" rtl="1">
              <a:lnSpc>
                <a:spcPct val="150000"/>
              </a:lnSpc>
              <a:spcBef>
                <a:spcPts val="0"/>
              </a:spcBef>
              <a:defRPr b="1" sz="4000">
                <a:solidFill>
                  <a:srgbClr val="FFFFFF"/>
                </a:solidFill>
                <a:latin typeface="Assistant"/>
                <a:ea typeface="Assistant"/>
                <a:cs typeface="Assistant"/>
                <a:sym typeface="Assistant"/>
              </a:defRPr>
            </a:lvl1pPr>
          </a:lstStyle>
          <a:p>
            <a:pPr/>
            <a:r>
              <a:t>מערכת פלסטינית "סמי מדינתית", מוסדות שלטון חזקים שעשויים לסייע לה בהתמודדות מול אתגרים משמעותיים (כמו היעלמות אבו מאזן) </a:t>
            </a:r>
          </a:p>
        </p:txBody>
      </p:sp>
      <p:pic>
        <p:nvPicPr>
          <p:cNvPr id="782" name="image43.png" descr="Line"/>
          <p:cNvPicPr>
            <a:picLocks noChangeAspect="1"/>
          </p:cNvPicPr>
          <p:nvPr/>
        </p:nvPicPr>
        <p:blipFill>
          <a:blip r:embed="rId3">
            <a:extLst/>
          </a:blip>
          <a:stretch>
            <a:fillRect/>
          </a:stretch>
        </p:blipFill>
        <p:spPr>
          <a:xfrm>
            <a:off x="16461672" y="4099664"/>
            <a:ext cx="4822029" cy="58831"/>
          </a:xfrm>
          <a:prstGeom prst="rect">
            <a:avLst/>
          </a:prstGeom>
          <a:ln w="12700">
            <a:miter lim="400000"/>
          </a:ln>
        </p:spPr>
      </p:pic>
      <p:pic>
        <p:nvPicPr>
          <p:cNvPr id="783" name="image43.png" descr="Line"/>
          <p:cNvPicPr>
            <a:picLocks noChangeAspect="1"/>
          </p:cNvPicPr>
          <p:nvPr/>
        </p:nvPicPr>
        <p:blipFill>
          <a:blip r:embed="rId3">
            <a:extLst/>
          </a:blip>
          <a:stretch>
            <a:fillRect/>
          </a:stretch>
        </p:blipFill>
        <p:spPr>
          <a:xfrm>
            <a:off x="9674664" y="7762104"/>
            <a:ext cx="6869661" cy="45720"/>
          </a:xfrm>
          <a:prstGeom prst="rect">
            <a:avLst/>
          </a:prstGeom>
          <a:ln w="12700">
            <a:miter lim="400000"/>
          </a:ln>
        </p:spPr>
      </p:pic>
      <p:pic>
        <p:nvPicPr>
          <p:cNvPr id="784" name="image43.png" descr="Line"/>
          <p:cNvPicPr>
            <a:picLocks noChangeAspect="1"/>
          </p:cNvPicPr>
          <p:nvPr/>
        </p:nvPicPr>
        <p:blipFill>
          <a:blip r:embed="rId3">
            <a:extLst/>
          </a:blip>
          <a:stretch>
            <a:fillRect/>
          </a:stretch>
        </p:blipFill>
        <p:spPr>
          <a:xfrm>
            <a:off x="568686" y="5906706"/>
            <a:ext cx="4822027" cy="58831"/>
          </a:xfrm>
          <a:prstGeom prst="rect">
            <a:avLst/>
          </a:prstGeom>
          <a:ln w="12700">
            <a:miter lim="400000"/>
          </a:ln>
        </p:spPr>
      </p:pic>
      <p:pic>
        <p:nvPicPr>
          <p:cNvPr id="785" name="image43.png" descr="Line"/>
          <p:cNvPicPr>
            <a:picLocks noChangeAspect="1"/>
          </p:cNvPicPr>
          <p:nvPr/>
        </p:nvPicPr>
        <p:blipFill>
          <a:blip r:embed="rId3">
            <a:extLst/>
          </a:blip>
          <a:stretch>
            <a:fillRect/>
          </a:stretch>
        </p:blipFill>
        <p:spPr>
          <a:xfrm>
            <a:off x="16008063" y="9439877"/>
            <a:ext cx="2879029" cy="46997"/>
          </a:xfrm>
          <a:prstGeom prst="rect">
            <a:avLst/>
          </a:prstGeom>
          <a:ln w="12700">
            <a:miter lim="400000"/>
          </a:ln>
        </p:spPr>
      </p:pic>
      <p:pic>
        <p:nvPicPr>
          <p:cNvPr id="786" name="image43.png" descr="Line"/>
          <p:cNvPicPr>
            <a:picLocks noChangeAspect="1"/>
          </p:cNvPicPr>
          <p:nvPr/>
        </p:nvPicPr>
        <p:blipFill>
          <a:blip r:embed="rId3">
            <a:extLst/>
          </a:blip>
          <a:stretch>
            <a:fillRect/>
          </a:stretch>
        </p:blipFill>
        <p:spPr>
          <a:xfrm>
            <a:off x="18651415" y="12160860"/>
            <a:ext cx="2879028" cy="46997"/>
          </a:xfrm>
          <a:prstGeom prst="rect">
            <a:avLst/>
          </a:prstGeom>
          <a:ln w="12700">
            <a:miter lim="400000"/>
          </a:ln>
        </p:spPr>
      </p:pic>
      <p:pic>
        <p:nvPicPr>
          <p:cNvPr id="787" name="image43.png" descr="Line"/>
          <p:cNvPicPr>
            <a:picLocks noChangeAspect="1"/>
          </p:cNvPicPr>
          <p:nvPr/>
        </p:nvPicPr>
        <p:blipFill>
          <a:blip r:embed="rId3">
            <a:extLst/>
          </a:blip>
          <a:stretch>
            <a:fillRect/>
          </a:stretch>
        </p:blipFill>
        <p:spPr>
          <a:xfrm>
            <a:off x="12030978" y="12207857"/>
            <a:ext cx="4822029" cy="58831"/>
          </a:xfrm>
          <a:prstGeom prst="rect">
            <a:avLst/>
          </a:prstGeom>
          <a:ln w="12700">
            <a:miter lim="400000"/>
          </a:ln>
        </p:spPr>
      </p:pic>
      <p:grpSp>
        <p:nvGrpSpPr>
          <p:cNvPr id="790" name="Group 790"/>
          <p:cNvGrpSpPr/>
          <p:nvPr/>
        </p:nvGrpSpPr>
        <p:grpSpPr>
          <a:xfrm>
            <a:off x="23097574" y="3241606"/>
            <a:ext cx="866013" cy="836733"/>
            <a:chOff x="0" y="0"/>
            <a:chExt cx="866011" cy="836731"/>
          </a:xfrm>
        </p:grpSpPr>
        <p:sp>
          <p:nvSpPr>
            <p:cNvPr id="788" name="Shape 788"/>
            <p:cNvSpPr/>
            <p:nvPr/>
          </p:nvSpPr>
          <p:spPr>
            <a:xfrm>
              <a:off x="0" y="0"/>
              <a:ext cx="866012" cy="836732"/>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sp>
          <p:nvSpPr>
            <p:cNvPr id="789" name="Shape 789"/>
            <p:cNvSpPr/>
            <p:nvPr/>
          </p:nvSpPr>
          <p:spPr>
            <a:xfrm>
              <a:off x="126823" y="113565"/>
              <a:ext cx="612365" cy="609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80000"/>
                </a:lnSpc>
                <a:spcBef>
                  <a:spcPts val="0"/>
                </a:spcBef>
                <a:defRPr cap="all" sz="4000">
                  <a:solidFill>
                    <a:srgbClr val="FFFFFF"/>
                  </a:solidFill>
                </a:defRPr>
              </a:lvl1pPr>
            </a:lstStyle>
            <a:p>
              <a:pPr/>
              <a:r>
                <a:t>1</a:t>
              </a:r>
            </a:p>
          </p:txBody>
        </p:sp>
      </p:grpSp>
      <p:grpSp>
        <p:nvGrpSpPr>
          <p:cNvPr id="793" name="Group 793"/>
          <p:cNvGrpSpPr/>
          <p:nvPr/>
        </p:nvGrpSpPr>
        <p:grpSpPr>
          <a:xfrm>
            <a:off x="23097574" y="5034839"/>
            <a:ext cx="866013" cy="836733"/>
            <a:chOff x="0" y="0"/>
            <a:chExt cx="866011" cy="836731"/>
          </a:xfrm>
        </p:grpSpPr>
        <p:sp>
          <p:nvSpPr>
            <p:cNvPr id="791" name="Shape 791"/>
            <p:cNvSpPr/>
            <p:nvPr/>
          </p:nvSpPr>
          <p:spPr>
            <a:xfrm>
              <a:off x="0" y="0"/>
              <a:ext cx="866012" cy="836732"/>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sp>
          <p:nvSpPr>
            <p:cNvPr id="792" name="Shape 792"/>
            <p:cNvSpPr/>
            <p:nvPr/>
          </p:nvSpPr>
          <p:spPr>
            <a:xfrm>
              <a:off x="126823" y="113565"/>
              <a:ext cx="612365" cy="609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80000"/>
                </a:lnSpc>
                <a:spcBef>
                  <a:spcPts val="0"/>
                </a:spcBef>
                <a:defRPr cap="all" sz="4000">
                  <a:solidFill>
                    <a:srgbClr val="FFFFFF"/>
                  </a:solidFill>
                </a:defRPr>
              </a:lvl1pPr>
            </a:lstStyle>
            <a:p>
              <a:pPr/>
              <a:r>
                <a:t>2</a:t>
              </a:r>
            </a:p>
          </p:txBody>
        </p:sp>
      </p:grpSp>
      <p:grpSp>
        <p:nvGrpSpPr>
          <p:cNvPr id="796" name="Group 796"/>
          <p:cNvGrpSpPr/>
          <p:nvPr/>
        </p:nvGrpSpPr>
        <p:grpSpPr>
          <a:xfrm>
            <a:off x="23097573" y="7058579"/>
            <a:ext cx="866013" cy="836733"/>
            <a:chOff x="0" y="0"/>
            <a:chExt cx="866011" cy="836731"/>
          </a:xfrm>
        </p:grpSpPr>
        <p:sp>
          <p:nvSpPr>
            <p:cNvPr id="794" name="Shape 794"/>
            <p:cNvSpPr/>
            <p:nvPr/>
          </p:nvSpPr>
          <p:spPr>
            <a:xfrm>
              <a:off x="0" y="0"/>
              <a:ext cx="866012" cy="836732"/>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sp>
          <p:nvSpPr>
            <p:cNvPr id="795" name="Shape 795"/>
            <p:cNvSpPr/>
            <p:nvPr/>
          </p:nvSpPr>
          <p:spPr>
            <a:xfrm>
              <a:off x="126823" y="113565"/>
              <a:ext cx="612365" cy="609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80000"/>
                </a:lnSpc>
                <a:spcBef>
                  <a:spcPts val="0"/>
                </a:spcBef>
                <a:defRPr cap="all" sz="4000">
                  <a:solidFill>
                    <a:srgbClr val="FFFFFF"/>
                  </a:solidFill>
                </a:defRPr>
              </a:lvl1pPr>
            </a:lstStyle>
            <a:p>
              <a:pPr/>
              <a:r>
                <a:t>3</a:t>
              </a:r>
            </a:p>
          </p:txBody>
        </p:sp>
      </p:grpSp>
      <p:grpSp>
        <p:nvGrpSpPr>
          <p:cNvPr id="799" name="Group 799"/>
          <p:cNvGrpSpPr/>
          <p:nvPr/>
        </p:nvGrpSpPr>
        <p:grpSpPr>
          <a:xfrm>
            <a:off x="23097571" y="9103152"/>
            <a:ext cx="866013" cy="836733"/>
            <a:chOff x="0" y="0"/>
            <a:chExt cx="866011" cy="836731"/>
          </a:xfrm>
        </p:grpSpPr>
        <p:sp>
          <p:nvSpPr>
            <p:cNvPr id="797" name="Shape 797"/>
            <p:cNvSpPr/>
            <p:nvPr/>
          </p:nvSpPr>
          <p:spPr>
            <a:xfrm>
              <a:off x="0" y="0"/>
              <a:ext cx="866012" cy="836732"/>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sp>
          <p:nvSpPr>
            <p:cNvPr id="798" name="Shape 798"/>
            <p:cNvSpPr/>
            <p:nvPr/>
          </p:nvSpPr>
          <p:spPr>
            <a:xfrm>
              <a:off x="126823" y="113565"/>
              <a:ext cx="612365" cy="609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80000"/>
                </a:lnSpc>
                <a:spcBef>
                  <a:spcPts val="0"/>
                </a:spcBef>
                <a:defRPr cap="all" sz="4000">
                  <a:solidFill>
                    <a:srgbClr val="FFFFFF"/>
                  </a:solidFill>
                </a:defRPr>
              </a:lvl1pPr>
            </a:lstStyle>
            <a:p>
              <a:pPr/>
              <a:r>
                <a:t>4</a:t>
              </a:r>
            </a:p>
          </p:txBody>
        </p:sp>
      </p:grpSp>
      <p:grpSp>
        <p:nvGrpSpPr>
          <p:cNvPr id="802" name="Group 802"/>
          <p:cNvGrpSpPr/>
          <p:nvPr/>
        </p:nvGrpSpPr>
        <p:grpSpPr>
          <a:xfrm>
            <a:off x="23097568" y="11297849"/>
            <a:ext cx="866013" cy="836733"/>
            <a:chOff x="0" y="0"/>
            <a:chExt cx="866011" cy="836731"/>
          </a:xfrm>
        </p:grpSpPr>
        <p:sp>
          <p:nvSpPr>
            <p:cNvPr id="800" name="Shape 800"/>
            <p:cNvSpPr/>
            <p:nvPr/>
          </p:nvSpPr>
          <p:spPr>
            <a:xfrm>
              <a:off x="0" y="0"/>
              <a:ext cx="866012" cy="836732"/>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4000">
                  <a:solidFill>
                    <a:srgbClr val="FFFFFF"/>
                  </a:solidFill>
                </a:defRPr>
              </a:pPr>
            </a:p>
          </p:txBody>
        </p:sp>
        <p:sp>
          <p:nvSpPr>
            <p:cNvPr id="801" name="Shape 801"/>
            <p:cNvSpPr/>
            <p:nvPr/>
          </p:nvSpPr>
          <p:spPr>
            <a:xfrm>
              <a:off x="126823" y="113565"/>
              <a:ext cx="612365" cy="60960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ctr">
                <a:lnSpc>
                  <a:spcPct val="80000"/>
                </a:lnSpc>
                <a:spcBef>
                  <a:spcPts val="0"/>
                </a:spcBef>
                <a:defRPr cap="all" sz="4000">
                  <a:solidFill>
                    <a:srgbClr val="FFFFFF"/>
                  </a:solidFill>
                </a:defRPr>
              </a:lvl1pPr>
            </a:lstStyle>
            <a:p>
              <a:pPr/>
              <a:r>
                <a:t>5</a:t>
              </a:r>
            </a:p>
          </p:txBody>
        </p:sp>
      </p:grpSp>
      <p:pic>
        <p:nvPicPr>
          <p:cNvPr id="803" name="image17.png" descr="לוגו מתפש לבן בלי רקע.png"/>
          <p:cNvPicPr>
            <a:picLocks noChangeAspect="1"/>
          </p:cNvPicPr>
          <p:nvPr/>
        </p:nvPicPr>
        <p:blipFill>
          <a:blip r:embed="rId4">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8" name="Shape 428"/>
          <p:cNvSpPr/>
          <p:nvPr>
            <p:ph type="title"/>
          </p:nvPr>
        </p:nvSpPr>
        <p:spPr>
          <a:xfrm>
            <a:off x="8017202" y="-295327"/>
            <a:ext cx="8362127" cy="1763909"/>
          </a:xfrm>
          <a:prstGeom prst="rect">
            <a:avLst/>
          </a:prstGeom>
        </p:spPr>
        <p:txBody>
          <a:bodyPr/>
          <a:lstStyle>
            <a:lvl1pPr algn="ctr">
              <a:defRPr b="1" sz="10000">
                <a:latin typeface="Assistant"/>
                <a:ea typeface="Assistant"/>
                <a:cs typeface="Assistant"/>
                <a:sym typeface="Assistant"/>
              </a:defRPr>
            </a:lvl1pPr>
          </a:lstStyle>
          <a:p>
            <a:pPr/>
            <a:r>
              <a:t>נתונים</a:t>
            </a:r>
          </a:p>
        </p:txBody>
      </p:sp>
      <p:pic>
        <p:nvPicPr>
          <p:cNvPr id="429" name="image18.png" descr="Line"/>
          <p:cNvPicPr>
            <a:picLocks noChangeAspect="1"/>
          </p:cNvPicPr>
          <p:nvPr/>
        </p:nvPicPr>
        <p:blipFill>
          <a:blip r:embed="rId2">
            <a:extLst/>
          </a:blip>
          <a:stretch>
            <a:fillRect/>
          </a:stretch>
        </p:blipFill>
        <p:spPr>
          <a:xfrm>
            <a:off x="8119418" y="1394989"/>
            <a:ext cx="8349595" cy="101602"/>
          </a:xfrm>
          <a:prstGeom prst="rect">
            <a:avLst/>
          </a:prstGeom>
          <a:ln w="12700">
            <a:miter lim="400000"/>
          </a:ln>
        </p:spPr>
      </p:pic>
      <p:grpSp>
        <p:nvGrpSpPr>
          <p:cNvPr id="432" name="Group 432"/>
          <p:cNvGrpSpPr/>
          <p:nvPr/>
        </p:nvGrpSpPr>
        <p:grpSpPr>
          <a:xfrm>
            <a:off x="16079943" y="3121960"/>
            <a:ext cx="7054831" cy="2557781"/>
            <a:chOff x="0" y="-86417"/>
            <a:chExt cx="7054829" cy="2557779"/>
          </a:xfrm>
        </p:grpSpPr>
        <p:sp>
          <p:nvSpPr>
            <p:cNvPr id="430" name="Shape 430"/>
            <p:cNvSpPr/>
            <p:nvPr/>
          </p:nvSpPr>
          <p:spPr>
            <a:xfrm>
              <a:off x="0" y="0"/>
              <a:ext cx="7054830" cy="2417648"/>
            </a:xfrm>
            <a:prstGeom prst="roundRect">
              <a:avLst>
                <a:gd name="adj" fmla="val 10800"/>
              </a:avLst>
            </a:prstGeom>
            <a:solidFill>
              <a:schemeClr val="accent1"/>
            </a:solidFill>
            <a:ln w="12700" cap="flat">
              <a:noFill/>
              <a:miter lim="400000"/>
            </a:ln>
            <a:effectLst/>
          </p:spPr>
          <p:txBody>
            <a:bodyPr wrap="square" lIns="50800" tIns="50800" rIns="50800" bIns="50800" numCol="1" anchor="ctr">
              <a:noAutofit/>
            </a:bodyPr>
            <a:lstStyle/>
            <a:p>
              <a:pPr algn="ctr">
                <a:lnSpc>
                  <a:spcPct val="80000"/>
                </a:lnSpc>
                <a:spcBef>
                  <a:spcPts val="0"/>
                </a:spcBef>
                <a:defRPr cap="all" sz="3600">
                  <a:solidFill>
                    <a:srgbClr val="FFFFFF"/>
                  </a:solidFill>
                </a:defRPr>
              </a:pPr>
            </a:p>
          </p:txBody>
        </p:sp>
        <p:sp>
          <p:nvSpPr>
            <p:cNvPr id="431" name="Shape 431"/>
            <p:cNvSpPr/>
            <p:nvPr/>
          </p:nvSpPr>
          <p:spPr>
            <a:xfrm>
              <a:off x="32549" y="-86418"/>
              <a:ext cx="6881446" cy="2557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ctr" rtl="1">
                <a:lnSpc>
                  <a:spcPct val="70000"/>
                </a:lnSpc>
                <a:spcBef>
                  <a:spcPts val="1200"/>
                </a:spcBef>
                <a:defRPr sz="5000">
                  <a:solidFill>
                    <a:srgbClr val="FFFFFF"/>
                  </a:solidFill>
                  <a:latin typeface="Assistant SemiBold"/>
                  <a:ea typeface="Assistant SemiBold"/>
                  <a:cs typeface="Assistant SemiBold"/>
                  <a:sym typeface="Assistant SemiBold"/>
                </a:defRPr>
              </a:pPr>
              <a:r>
                <a:t>3 מיליון פלסטינים בשטחי איו״ש</a:t>
              </a:r>
            </a:p>
            <a:p>
              <a:pPr algn="ctr" rtl="1">
                <a:lnSpc>
                  <a:spcPct val="60000"/>
                </a:lnSpc>
                <a:spcBef>
                  <a:spcPts val="1200"/>
                </a:spcBef>
                <a:defRPr sz="3700">
                  <a:solidFill>
                    <a:srgbClr val="FFFFFF"/>
                  </a:solidFill>
                  <a:latin typeface="Assistant SemiBold"/>
                  <a:ea typeface="Assistant SemiBold"/>
                  <a:cs typeface="Assistant SemiBold"/>
                  <a:sym typeface="Assistant SemiBold"/>
                </a:defRPr>
              </a:pPr>
              <a:r>
                <a:t>(69% מתגוררים במרחב העירוני)</a:t>
              </a:r>
            </a:p>
            <a:p>
              <a:pPr algn="ctr" rtl="1">
                <a:lnSpc>
                  <a:spcPct val="60000"/>
                </a:lnSpc>
                <a:spcBef>
                  <a:spcPts val="1200"/>
                </a:spcBef>
                <a:defRPr sz="3700">
                  <a:solidFill>
                    <a:srgbClr val="FFFFFF"/>
                  </a:solidFill>
                  <a:latin typeface="Assistant SemiBold"/>
                  <a:ea typeface="Assistant SemiBold"/>
                  <a:cs typeface="Assistant SemiBold"/>
                  <a:sym typeface="Assistant SemiBold"/>
                </a:defRPr>
              </a:pPr>
              <a:r>
                <a:t>(140,000 ב-18 מחנות פליטים)</a:t>
              </a:r>
            </a:p>
          </p:txBody>
        </p:sp>
      </p:grpSp>
      <p:pic>
        <p:nvPicPr>
          <p:cNvPr id="433" name="image17.png" descr="לוגו מתפש לבן בלי רקע.png"/>
          <p:cNvPicPr>
            <a:picLocks noChangeAspect="1"/>
          </p:cNvPicPr>
          <p:nvPr/>
        </p:nvPicPr>
        <p:blipFill>
          <a:blip r:embed="rId3">
            <a:extLst/>
          </a:blip>
          <a:stretch>
            <a:fillRect/>
          </a:stretch>
        </p:blipFill>
        <p:spPr>
          <a:xfrm>
            <a:off x="21923552" y="220675"/>
            <a:ext cx="2031799" cy="1615764"/>
          </a:xfrm>
          <a:prstGeom prst="rect">
            <a:avLst/>
          </a:prstGeom>
          <a:ln w="12700">
            <a:miter lim="400000"/>
          </a:ln>
        </p:spPr>
      </p:pic>
      <p:pic>
        <p:nvPicPr>
          <p:cNvPr id="434" name="pasted-image.pdf"/>
          <p:cNvPicPr>
            <a:picLocks noChangeAspect="1"/>
          </p:cNvPicPr>
          <p:nvPr/>
        </p:nvPicPr>
        <p:blipFill>
          <a:blip r:embed="rId4">
            <a:extLst/>
          </a:blip>
          <a:stretch>
            <a:fillRect/>
          </a:stretch>
        </p:blipFill>
        <p:spPr>
          <a:xfrm>
            <a:off x="9919588" y="2592250"/>
            <a:ext cx="4544824" cy="9279120"/>
          </a:xfrm>
          <a:prstGeom prst="rect">
            <a:avLst/>
          </a:prstGeom>
          <a:ln w="12700">
            <a:miter lim="400000"/>
          </a:ln>
        </p:spPr>
      </p:pic>
      <p:sp>
        <p:nvSpPr>
          <p:cNvPr id="435" name="Shape 435"/>
          <p:cNvSpPr/>
          <p:nvPr/>
        </p:nvSpPr>
        <p:spPr>
          <a:xfrm>
            <a:off x="18480360" y="2284677"/>
            <a:ext cx="2253997"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דמוגרפיה</a:t>
            </a:r>
          </a:p>
        </p:txBody>
      </p:sp>
      <p:sp>
        <p:nvSpPr>
          <p:cNvPr id="436" name="Shape 436"/>
          <p:cNvSpPr/>
          <p:nvPr/>
        </p:nvSpPr>
        <p:spPr>
          <a:xfrm>
            <a:off x="1453657" y="3208378"/>
            <a:ext cx="7054831" cy="2417648"/>
          </a:xfrm>
          <a:prstGeom prst="roundRect">
            <a:avLst>
              <a:gd name="adj" fmla="val 1080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0"/>
              </a:spcBef>
              <a:defRPr b="1" cap="all" sz="4900">
                <a:solidFill>
                  <a:srgbClr val="FFFFFF"/>
                </a:solidFill>
                <a:latin typeface="Assistant"/>
                <a:ea typeface="Assistant"/>
                <a:cs typeface="Assistant"/>
                <a:sym typeface="Assistant"/>
              </a:defRPr>
            </a:pPr>
            <a:r>
              <a:t>2.7 מיליון קמ״ר</a:t>
            </a:r>
          </a:p>
          <a:p>
            <a:pPr algn="ctr" rtl="1">
              <a:lnSpc>
                <a:spcPct val="80000"/>
              </a:lnSpc>
              <a:spcBef>
                <a:spcPts val="0"/>
              </a:spcBef>
              <a:defRPr cap="all" sz="4900">
                <a:solidFill>
                  <a:srgbClr val="FFFFFF"/>
                </a:solidFill>
                <a:latin typeface="Assistant"/>
                <a:ea typeface="Assistant"/>
                <a:cs typeface="Assistant"/>
                <a:sym typeface="Assistant"/>
              </a:defRPr>
            </a:pPr>
            <a:r>
              <a:t>62% - שטח c</a:t>
            </a:r>
          </a:p>
        </p:txBody>
      </p:sp>
      <p:sp>
        <p:nvSpPr>
          <p:cNvPr id="437" name="Shape 437"/>
          <p:cNvSpPr/>
          <p:nvPr/>
        </p:nvSpPr>
        <p:spPr>
          <a:xfrm>
            <a:off x="16079943" y="6022986"/>
            <a:ext cx="7054831" cy="2417648"/>
          </a:xfrm>
          <a:prstGeom prst="roundRect">
            <a:avLst>
              <a:gd name="adj" fmla="val 1080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90000"/>
              </a:lnSpc>
              <a:spcBef>
                <a:spcPts val="0"/>
              </a:spcBef>
              <a:defRPr cap="all" sz="3600">
                <a:solidFill>
                  <a:srgbClr val="FFFFFF"/>
                </a:solidFill>
                <a:latin typeface="Assistant"/>
                <a:ea typeface="Assistant"/>
                <a:cs typeface="Assistant"/>
                <a:sym typeface="Assistant"/>
              </a:defRPr>
            </a:pPr>
            <a:r>
              <a:rPr b="1" sz="4200"/>
              <a:t>כ-1,000,000</a:t>
            </a:r>
            <a:r>
              <a:t> צעירים באיו״ש</a:t>
            </a:r>
          </a:p>
          <a:p>
            <a:pPr algn="ctr" rtl="1">
              <a:lnSpc>
                <a:spcPct val="90000"/>
              </a:lnSpc>
              <a:spcBef>
                <a:spcPts val="0"/>
              </a:spcBef>
              <a:defRPr cap="all" sz="3600">
                <a:solidFill>
                  <a:srgbClr val="FFFFFF"/>
                </a:solidFill>
                <a:latin typeface="Assistant"/>
                <a:ea typeface="Assistant"/>
                <a:cs typeface="Assistant"/>
                <a:sym typeface="Assistant"/>
              </a:defRPr>
            </a:pPr>
            <a:r>
              <a:t>(כ-32% מסך האוכלוסיה, בין 15-29)</a:t>
            </a:r>
          </a:p>
          <a:p>
            <a:pPr algn="ctr" rtl="1">
              <a:lnSpc>
                <a:spcPct val="90000"/>
              </a:lnSpc>
              <a:spcBef>
                <a:spcPts val="0"/>
              </a:spcBef>
              <a:defRPr cap="all" sz="3600">
                <a:solidFill>
                  <a:srgbClr val="FFFFFF"/>
                </a:solidFill>
                <a:latin typeface="Assistant"/>
                <a:ea typeface="Assistant"/>
                <a:cs typeface="Assistant"/>
                <a:sym typeface="Assistant"/>
              </a:defRPr>
            </a:pPr>
            <a:r>
              <a:t>מעל 2 מיליון משתמשים בפייסבוק </a:t>
            </a:r>
          </a:p>
        </p:txBody>
      </p:sp>
      <p:sp>
        <p:nvSpPr>
          <p:cNvPr id="438" name="Shape 438"/>
          <p:cNvSpPr/>
          <p:nvPr/>
        </p:nvSpPr>
        <p:spPr>
          <a:xfrm>
            <a:off x="1453657" y="6632097"/>
            <a:ext cx="7054831" cy="2557781"/>
          </a:xfrm>
          <a:prstGeom prst="roundRect">
            <a:avLst>
              <a:gd name="adj" fmla="val 10208"/>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90000"/>
              </a:lnSpc>
              <a:spcBef>
                <a:spcPts val="0"/>
              </a:spcBef>
              <a:defRPr cap="all" sz="3600">
                <a:solidFill>
                  <a:srgbClr val="FFFFFF"/>
                </a:solidFill>
                <a:latin typeface="Assistant"/>
                <a:ea typeface="Assistant"/>
                <a:cs typeface="Assistant"/>
                <a:sym typeface="Assistant"/>
              </a:defRPr>
            </a:pPr>
            <a:r>
              <a:rPr b="1"/>
              <a:t>18</a:t>
            </a:r>
            <a:r>
              <a:t> מעברים</a:t>
            </a:r>
          </a:p>
          <a:p>
            <a:pPr algn="ctr" rtl="1">
              <a:lnSpc>
                <a:spcPct val="90000"/>
              </a:lnSpc>
              <a:spcBef>
                <a:spcPts val="0"/>
              </a:spcBef>
              <a:defRPr cap="all" sz="3600">
                <a:solidFill>
                  <a:srgbClr val="FFFFFF"/>
                </a:solidFill>
                <a:latin typeface="Assistant"/>
                <a:ea typeface="Assistant"/>
                <a:cs typeface="Assistant"/>
                <a:sym typeface="Assistant"/>
              </a:defRPr>
            </a:pPr>
            <a:r>
              <a:t>מעל </a:t>
            </a:r>
            <a:r>
              <a:rPr b="1"/>
              <a:t>23 מיליון </a:t>
            </a:r>
            <a:r>
              <a:t>כניסות לישראל בשנה</a:t>
            </a:r>
          </a:p>
          <a:p>
            <a:pPr algn="ctr" rtl="1">
              <a:lnSpc>
                <a:spcPct val="90000"/>
              </a:lnSpc>
              <a:spcBef>
                <a:spcPts val="0"/>
              </a:spcBef>
              <a:defRPr cap="all" sz="3600">
                <a:solidFill>
                  <a:srgbClr val="FFFFFF"/>
                </a:solidFill>
                <a:latin typeface="Assistant"/>
                <a:ea typeface="Assistant"/>
                <a:cs typeface="Assistant"/>
                <a:sym typeface="Assistant"/>
              </a:defRPr>
            </a:pPr>
            <a:r>
              <a:rPr b="1"/>
              <a:t>כ-2,000</a:t>
            </a:r>
            <a:r>
              <a:t> משאיות ביום במעברי הסחורות</a:t>
            </a:r>
          </a:p>
          <a:p>
            <a:pPr algn="ctr" rtl="1">
              <a:lnSpc>
                <a:spcPct val="90000"/>
              </a:lnSpc>
              <a:spcBef>
                <a:spcPts val="0"/>
              </a:spcBef>
              <a:defRPr cap="all" sz="3600">
                <a:solidFill>
                  <a:srgbClr val="FFFFFF"/>
                </a:solidFill>
                <a:latin typeface="Assistant"/>
                <a:ea typeface="Assistant"/>
                <a:cs typeface="Assistant"/>
                <a:sym typeface="Assistant"/>
              </a:defRPr>
            </a:pPr>
            <a:r>
              <a:rPr b="1"/>
              <a:t>2 מיליון</a:t>
            </a:r>
            <a:r>
              <a:t> תנועות בגשר אלנבי</a:t>
            </a:r>
          </a:p>
        </p:txBody>
      </p:sp>
      <p:sp>
        <p:nvSpPr>
          <p:cNvPr id="439" name="Shape 439"/>
          <p:cNvSpPr/>
          <p:nvPr/>
        </p:nvSpPr>
        <p:spPr>
          <a:xfrm>
            <a:off x="4391284" y="2284677"/>
            <a:ext cx="1179577"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שטח</a:t>
            </a:r>
          </a:p>
        </p:txBody>
      </p:sp>
      <p:sp>
        <p:nvSpPr>
          <p:cNvPr id="440" name="Shape 440"/>
          <p:cNvSpPr/>
          <p:nvPr/>
        </p:nvSpPr>
        <p:spPr>
          <a:xfrm>
            <a:off x="3122554" y="5698825"/>
            <a:ext cx="3717037"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תנועות ומעברים</a:t>
            </a:r>
          </a:p>
        </p:txBody>
      </p:sp>
      <p:sp>
        <p:nvSpPr>
          <p:cNvPr id="441" name="Shape 441"/>
          <p:cNvSpPr/>
          <p:nvPr/>
        </p:nvSpPr>
        <p:spPr>
          <a:xfrm>
            <a:off x="1453657" y="10186377"/>
            <a:ext cx="7054831"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0"/>
              </a:spcBef>
              <a:defRPr b="1" cap="all" sz="4500">
                <a:solidFill>
                  <a:srgbClr val="FFFFFF"/>
                </a:solidFill>
                <a:latin typeface="Assistant"/>
                <a:ea typeface="Assistant"/>
                <a:cs typeface="Assistant"/>
                <a:sym typeface="Assistant"/>
              </a:defRPr>
            </a:pPr>
            <a:r>
              <a:t>%51.4 </a:t>
            </a:r>
            <a:r>
              <a:rPr b="0"/>
              <a:t>מחוברים לאינטרנט</a:t>
            </a:r>
            <a:endParaRPr b="0"/>
          </a:p>
          <a:p>
            <a:pPr algn="ctr" rtl="1">
              <a:lnSpc>
                <a:spcPct val="80000"/>
              </a:lnSpc>
              <a:spcBef>
                <a:spcPts val="0"/>
              </a:spcBef>
              <a:defRPr b="1" cap="all" sz="4500">
                <a:solidFill>
                  <a:srgbClr val="FFFFFF"/>
                </a:solidFill>
                <a:latin typeface="Assistant"/>
                <a:ea typeface="Assistant"/>
                <a:cs typeface="Assistant"/>
                <a:sym typeface="Assistant"/>
              </a:defRPr>
            </a:pPr>
            <a:r>
              <a:t>66% </a:t>
            </a:r>
            <a:r>
              <a:rPr b="0"/>
              <a:t>בעלי מחשבים בבית</a:t>
            </a:r>
          </a:p>
        </p:txBody>
      </p:sp>
      <p:sp>
        <p:nvSpPr>
          <p:cNvPr id="442" name="Shape 442"/>
          <p:cNvSpPr/>
          <p:nvPr/>
        </p:nvSpPr>
        <p:spPr>
          <a:xfrm>
            <a:off x="16079943" y="9394201"/>
            <a:ext cx="7054831" cy="2557781"/>
          </a:xfrm>
          <a:prstGeom prst="roundRect">
            <a:avLst>
              <a:gd name="adj" fmla="val 10208"/>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0"/>
              </a:spcBef>
              <a:defRPr b="1" cap="all" sz="4200">
                <a:solidFill>
                  <a:srgbClr val="FFFFFF"/>
                </a:solidFill>
                <a:latin typeface="Assistant"/>
                <a:ea typeface="Assistant"/>
                <a:cs typeface="Assistant"/>
                <a:sym typeface="Assistant"/>
              </a:defRPr>
            </a:pPr>
            <a:r>
              <a:t>13.3% </a:t>
            </a:r>
            <a:r>
              <a:rPr b="0"/>
              <a:t>אחוזי אבטלה</a:t>
            </a:r>
            <a:endParaRPr b="0"/>
          </a:p>
          <a:p>
            <a:pPr algn="ctr" rtl="1">
              <a:lnSpc>
                <a:spcPct val="80000"/>
              </a:lnSpc>
              <a:spcBef>
                <a:spcPts val="0"/>
              </a:spcBef>
              <a:defRPr b="1" cap="all" sz="4200">
                <a:solidFill>
                  <a:srgbClr val="FFFFFF"/>
                </a:solidFill>
                <a:latin typeface="Assistant"/>
                <a:ea typeface="Assistant"/>
                <a:cs typeface="Assistant"/>
                <a:sym typeface="Assistant"/>
              </a:defRPr>
            </a:pPr>
            <a:r>
              <a:t>3588.5$ </a:t>
            </a:r>
            <a:r>
              <a:rPr b="0"/>
              <a:t>תמ״ג לנפש</a:t>
            </a:r>
            <a:endParaRPr b="0"/>
          </a:p>
          <a:p>
            <a:pPr algn="ctr" rtl="1">
              <a:lnSpc>
                <a:spcPct val="80000"/>
              </a:lnSpc>
              <a:spcBef>
                <a:spcPts val="0"/>
              </a:spcBef>
              <a:defRPr b="1" cap="all" sz="4200">
                <a:solidFill>
                  <a:srgbClr val="FFFFFF"/>
                </a:solidFill>
                <a:latin typeface="Assistant"/>
                <a:ea typeface="Assistant"/>
                <a:cs typeface="Assistant"/>
                <a:sym typeface="Assistant"/>
              </a:defRPr>
            </a:pPr>
            <a:r>
              <a:t>90,000</a:t>
            </a:r>
            <a:r>
              <a:rPr b="0"/>
              <a:t> פועלים בישראל</a:t>
            </a:r>
            <a:endParaRPr b="0"/>
          </a:p>
          <a:p>
            <a:pPr algn="ctr" rtl="1">
              <a:lnSpc>
                <a:spcPct val="80000"/>
              </a:lnSpc>
              <a:spcBef>
                <a:spcPts val="0"/>
              </a:spcBef>
              <a:defRPr b="1" cap="all" sz="4200">
                <a:solidFill>
                  <a:srgbClr val="FFFFFF"/>
                </a:solidFill>
                <a:latin typeface="Assistant"/>
                <a:ea typeface="Assistant"/>
                <a:cs typeface="Assistant"/>
                <a:sym typeface="Assistant"/>
              </a:defRPr>
            </a:pPr>
            <a:r>
              <a:t>25,000</a:t>
            </a:r>
            <a:r>
              <a:rPr b="0"/>
              <a:t> סוחרים</a:t>
            </a:r>
          </a:p>
        </p:txBody>
      </p:sp>
      <p:sp>
        <p:nvSpPr>
          <p:cNvPr id="443" name="Shape 443"/>
          <p:cNvSpPr/>
          <p:nvPr/>
        </p:nvSpPr>
        <p:spPr>
          <a:xfrm>
            <a:off x="18824688" y="8549173"/>
            <a:ext cx="156534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כלכלה</a:t>
            </a:r>
          </a:p>
        </p:txBody>
      </p:sp>
      <p:sp>
        <p:nvSpPr>
          <p:cNvPr id="444" name="Shape 444"/>
          <p:cNvSpPr/>
          <p:nvPr/>
        </p:nvSpPr>
        <p:spPr>
          <a:xfrm>
            <a:off x="3985233" y="9262677"/>
            <a:ext cx="1991679"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תקשורת</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title"/>
          </p:nvPr>
        </p:nvSpPr>
        <p:spPr>
          <a:xfrm>
            <a:off x="4383685" y="288734"/>
            <a:ext cx="15616635" cy="1636355"/>
          </a:xfrm>
          <a:prstGeom prst="rect">
            <a:avLst/>
          </a:prstGeom>
        </p:spPr>
        <p:txBody>
          <a:bodyPr/>
          <a:lstStyle>
            <a:lvl1pPr algn="ctr" defTabSz="1554480">
              <a:defRPr b="1" sz="9350">
                <a:solidFill>
                  <a:srgbClr val="00B0F0"/>
                </a:solidFill>
                <a:latin typeface="Assistant"/>
                <a:ea typeface="Assistant"/>
                <a:cs typeface="Assistant"/>
                <a:sym typeface="Assistant"/>
              </a:defRPr>
            </a:lvl1pPr>
          </a:lstStyle>
          <a:p>
            <a:pPr/>
            <a:r>
              <a:t>כלכלה ומסחר באיו"ש</a:t>
            </a:r>
          </a:p>
        </p:txBody>
      </p:sp>
      <p:pic>
        <p:nvPicPr>
          <p:cNvPr id="447" name="image20.png" descr="Line"/>
          <p:cNvPicPr>
            <a:picLocks noChangeAspect="1"/>
          </p:cNvPicPr>
          <p:nvPr/>
        </p:nvPicPr>
        <p:blipFill>
          <a:blip r:embed="rId2">
            <a:extLst/>
          </a:blip>
          <a:stretch>
            <a:fillRect/>
          </a:stretch>
        </p:blipFill>
        <p:spPr>
          <a:xfrm>
            <a:off x="4850698" y="2055180"/>
            <a:ext cx="14682607" cy="101603"/>
          </a:xfrm>
          <a:prstGeom prst="rect">
            <a:avLst/>
          </a:prstGeom>
          <a:ln w="12700">
            <a:miter lim="400000"/>
          </a:ln>
        </p:spPr>
      </p:pic>
      <p:grpSp>
        <p:nvGrpSpPr>
          <p:cNvPr id="466" name="Group 466"/>
          <p:cNvGrpSpPr/>
          <p:nvPr/>
        </p:nvGrpSpPr>
        <p:grpSpPr>
          <a:xfrm>
            <a:off x="859526" y="2888300"/>
            <a:ext cx="10682564" cy="10113370"/>
            <a:chOff x="0" y="-1"/>
            <a:chExt cx="10682562" cy="10113368"/>
          </a:xfrm>
        </p:grpSpPr>
        <p:pic>
          <p:nvPicPr>
            <p:cNvPr id="448" name="image21.png" descr="Line"/>
            <p:cNvPicPr>
              <a:picLocks noChangeAspect="1"/>
            </p:cNvPicPr>
            <p:nvPr/>
          </p:nvPicPr>
          <p:blipFill>
            <a:blip r:embed="rId3">
              <a:extLst/>
            </a:blip>
            <a:stretch>
              <a:fillRect/>
            </a:stretch>
          </p:blipFill>
          <p:spPr>
            <a:xfrm rot="5400000">
              <a:off x="2288355" y="5092424"/>
              <a:ext cx="9972663" cy="69224"/>
            </a:xfrm>
            <a:prstGeom prst="rect">
              <a:avLst/>
            </a:prstGeom>
            <a:ln w="12700" cap="flat">
              <a:noFill/>
              <a:miter lim="400000"/>
            </a:ln>
            <a:effectLst/>
          </p:spPr>
        </p:pic>
        <p:pic>
          <p:nvPicPr>
            <p:cNvPr id="449" name="image21.png" descr="Line"/>
            <p:cNvPicPr>
              <a:picLocks noChangeAspect="1"/>
            </p:cNvPicPr>
            <p:nvPr/>
          </p:nvPicPr>
          <p:blipFill>
            <a:blip r:embed="rId3">
              <a:extLst/>
            </a:blip>
            <a:stretch>
              <a:fillRect/>
            </a:stretch>
          </p:blipFill>
          <p:spPr>
            <a:xfrm rot="5400000">
              <a:off x="-1680091" y="4951718"/>
              <a:ext cx="9972664" cy="69224"/>
            </a:xfrm>
            <a:prstGeom prst="rect">
              <a:avLst/>
            </a:prstGeom>
            <a:ln w="12700" cap="flat">
              <a:noFill/>
              <a:miter lim="400000"/>
            </a:ln>
            <a:effectLst/>
          </p:spPr>
        </p:pic>
        <p:grpSp>
          <p:nvGrpSpPr>
            <p:cNvPr id="465" name="Group 465"/>
            <p:cNvGrpSpPr/>
            <p:nvPr/>
          </p:nvGrpSpPr>
          <p:grpSpPr>
            <a:xfrm>
              <a:off x="-1" y="1128011"/>
              <a:ext cx="10682564" cy="8171200"/>
              <a:chOff x="0" y="0"/>
              <a:chExt cx="10682562" cy="8171198"/>
            </a:xfrm>
          </p:grpSpPr>
          <p:pic>
            <p:nvPicPr>
              <p:cNvPr id="450" name="image22.png" descr="Line"/>
              <p:cNvPicPr>
                <a:picLocks noChangeAspect="1"/>
              </p:cNvPicPr>
              <p:nvPr/>
            </p:nvPicPr>
            <p:blipFill>
              <a:blip r:embed="rId4">
                <a:extLst/>
              </a:blip>
              <a:stretch>
                <a:fillRect/>
              </a:stretch>
            </p:blipFill>
            <p:spPr>
              <a:xfrm>
                <a:off x="0" y="1473621"/>
                <a:ext cx="10456936" cy="99324"/>
              </a:xfrm>
              <a:prstGeom prst="rect">
                <a:avLst/>
              </a:prstGeom>
              <a:ln w="12700" cap="flat">
                <a:noFill/>
                <a:miter lim="400000"/>
              </a:ln>
              <a:effectLst/>
            </p:spPr>
          </p:pic>
          <p:sp>
            <p:nvSpPr>
              <p:cNvPr id="451" name="Shape 451"/>
              <p:cNvSpPr/>
              <p:nvPr/>
            </p:nvSpPr>
            <p:spPr>
              <a:xfrm>
                <a:off x="7875202" y="63499"/>
                <a:ext cx="1734211"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rtl="1">
                  <a:spcBef>
                    <a:spcPts val="0"/>
                  </a:spcBef>
                  <a:defRPr b="1" sz="3200">
                    <a:solidFill>
                      <a:srgbClr val="FFFFFF"/>
                    </a:solidFill>
                    <a:latin typeface="Assistant"/>
                    <a:ea typeface="Assistant"/>
                    <a:cs typeface="Assistant"/>
                    <a:sym typeface="Assistant"/>
                  </a:defRPr>
                </a:lvl1pPr>
              </a:lstStyle>
              <a:p>
                <a:pPr/>
                <a:r>
                  <a:t>אינדיקטור</a:t>
                </a:r>
              </a:p>
            </p:txBody>
          </p:sp>
          <p:sp>
            <p:nvSpPr>
              <p:cNvPr id="452" name="Shape 452"/>
              <p:cNvSpPr/>
              <p:nvPr/>
            </p:nvSpPr>
            <p:spPr>
              <a:xfrm>
                <a:off x="4954556" y="0"/>
                <a:ext cx="1154177"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2019</a:t>
                </a:r>
              </a:p>
            </p:txBody>
          </p:sp>
          <p:sp>
            <p:nvSpPr>
              <p:cNvPr id="453" name="Shape 453"/>
              <p:cNvSpPr/>
              <p:nvPr/>
            </p:nvSpPr>
            <p:spPr>
              <a:xfrm>
                <a:off x="1326320" y="0"/>
                <a:ext cx="1154177"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2018</a:t>
                </a:r>
              </a:p>
            </p:txBody>
          </p:sp>
          <p:pic>
            <p:nvPicPr>
              <p:cNvPr id="454" name="image22.png" descr="Line"/>
              <p:cNvPicPr>
                <a:picLocks noChangeAspect="1"/>
              </p:cNvPicPr>
              <p:nvPr/>
            </p:nvPicPr>
            <p:blipFill>
              <a:blip r:embed="rId4">
                <a:extLst/>
              </a:blip>
              <a:stretch>
                <a:fillRect/>
              </a:stretch>
            </p:blipFill>
            <p:spPr>
              <a:xfrm>
                <a:off x="61997" y="3949363"/>
                <a:ext cx="10456934" cy="99324"/>
              </a:xfrm>
              <a:prstGeom prst="rect">
                <a:avLst/>
              </a:prstGeom>
              <a:ln w="12700" cap="flat">
                <a:noFill/>
                <a:miter lim="400000"/>
              </a:ln>
              <a:effectLst/>
            </p:spPr>
          </p:pic>
          <p:pic>
            <p:nvPicPr>
              <p:cNvPr id="455" name="image22.png" descr="Line"/>
              <p:cNvPicPr>
                <a:picLocks noChangeAspect="1"/>
              </p:cNvPicPr>
              <p:nvPr/>
            </p:nvPicPr>
            <p:blipFill>
              <a:blip r:embed="rId4">
                <a:extLst/>
              </a:blip>
              <a:stretch>
                <a:fillRect/>
              </a:stretch>
            </p:blipFill>
            <p:spPr>
              <a:xfrm>
                <a:off x="225628" y="6425104"/>
                <a:ext cx="10456935" cy="99324"/>
              </a:xfrm>
              <a:prstGeom prst="rect">
                <a:avLst/>
              </a:prstGeom>
              <a:ln w="12700" cap="flat">
                <a:noFill/>
                <a:miter lim="400000"/>
              </a:ln>
              <a:effectLst/>
            </p:spPr>
          </p:pic>
          <p:sp>
            <p:nvSpPr>
              <p:cNvPr id="456" name="Shape 456"/>
              <p:cNvSpPr/>
              <p:nvPr/>
            </p:nvSpPr>
            <p:spPr>
              <a:xfrm>
                <a:off x="7900166" y="2180510"/>
                <a:ext cx="1930909"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1828800" rtl="1">
                  <a:spcBef>
                    <a:spcPts val="0"/>
                  </a:spcBef>
                  <a:defRPr b="1" sz="3200">
                    <a:solidFill>
                      <a:srgbClr val="FFFFFF"/>
                    </a:solidFill>
                    <a:latin typeface="Assistant"/>
                    <a:ea typeface="Assistant"/>
                    <a:cs typeface="Assistant"/>
                    <a:sym typeface="Assistant"/>
                  </a:defRPr>
                </a:pPr>
                <a:r>
                  <a:t>תמ״ג לנפש</a:t>
                </a:r>
                <a:br/>
                <a:r>
                  <a:t>רבעון א׳-ג׳</a:t>
                </a:r>
              </a:p>
            </p:txBody>
          </p:sp>
          <p:sp>
            <p:nvSpPr>
              <p:cNvPr id="457" name="Shape 457"/>
              <p:cNvSpPr/>
              <p:nvPr/>
            </p:nvSpPr>
            <p:spPr>
              <a:xfrm>
                <a:off x="7672179" y="4494938"/>
                <a:ext cx="2325523"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1828800" rtl="1">
                  <a:spcBef>
                    <a:spcPts val="0"/>
                  </a:spcBef>
                  <a:defRPr b="1" sz="3200">
                    <a:solidFill>
                      <a:srgbClr val="FFFFFF"/>
                    </a:solidFill>
                    <a:latin typeface="Assistant"/>
                    <a:ea typeface="Assistant"/>
                    <a:cs typeface="Assistant"/>
                    <a:sym typeface="Assistant"/>
                  </a:defRPr>
                </a:pPr>
                <a:r>
                  <a:t>אחוז האבטלה</a:t>
                </a:r>
                <a:br/>
                <a:r>
                  <a:t>רבעון ג׳</a:t>
                </a:r>
              </a:p>
            </p:txBody>
          </p:sp>
          <p:sp>
            <p:nvSpPr>
              <p:cNvPr id="458" name="Shape 458"/>
              <p:cNvSpPr/>
              <p:nvPr/>
            </p:nvSpPr>
            <p:spPr>
              <a:xfrm>
                <a:off x="7672729" y="7002798"/>
                <a:ext cx="2612848"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ctr" defTabSz="1828800" rtl="1">
                  <a:spcBef>
                    <a:spcPts val="0"/>
                  </a:spcBef>
                  <a:defRPr b="1" sz="3200">
                    <a:solidFill>
                      <a:srgbClr val="FFFFFF"/>
                    </a:solidFill>
                    <a:latin typeface="Assistant"/>
                    <a:ea typeface="Assistant"/>
                    <a:cs typeface="Assistant"/>
                    <a:sym typeface="Assistant"/>
                  </a:defRPr>
                </a:pPr>
                <a:r>
                  <a:t>שכר יומי ממוצע</a:t>
                </a:r>
                <a:br/>
                <a:r>
                  <a:t>רבעון ג׳</a:t>
                </a:r>
              </a:p>
            </p:txBody>
          </p:sp>
          <p:sp>
            <p:nvSpPr>
              <p:cNvPr id="459" name="Shape 459"/>
              <p:cNvSpPr/>
              <p:nvPr/>
            </p:nvSpPr>
            <p:spPr>
              <a:xfrm>
                <a:off x="4778526" y="2203188"/>
                <a:ext cx="1856741"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3588.5$</a:t>
                </a:r>
              </a:p>
            </p:txBody>
          </p:sp>
          <p:sp>
            <p:nvSpPr>
              <p:cNvPr id="460" name="Shape 460"/>
              <p:cNvSpPr/>
              <p:nvPr/>
            </p:nvSpPr>
            <p:spPr>
              <a:xfrm>
                <a:off x="4876406" y="4698137"/>
                <a:ext cx="1466089"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13.3%</a:t>
                </a:r>
              </a:p>
            </p:txBody>
          </p:sp>
          <p:sp>
            <p:nvSpPr>
              <p:cNvPr id="461" name="Shape 461"/>
              <p:cNvSpPr/>
              <p:nvPr/>
            </p:nvSpPr>
            <p:spPr>
              <a:xfrm>
                <a:off x="4697819" y="7259704"/>
                <a:ext cx="1931417"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127.8 ₪ </a:t>
                </a:r>
              </a:p>
            </p:txBody>
          </p:sp>
          <p:sp>
            <p:nvSpPr>
              <p:cNvPr id="462" name="Shape 462"/>
              <p:cNvSpPr/>
              <p:nvPr/>
            </p:nvSpPr>
            <p:spPr>
              <a:xfrm>
                <a:off x="1042183" y="2203188"/>
                <a:ext cx="1833881"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3588.1$</a:t>
                </a:r>
              </a:p>
            </p:txBody>
          </p:sp>
          <p:sp>
            <p:nvSpPr>
              <p:cNvPr id="463" name="Shape 463"/>
              <p:cNvSpPr/>
              <p:nvPr/>
            </p:nvSpPr>
            <p:spPr>
              <a:xfrm>
                <a:off x="1318696" y="4698137"/>
                <a:ext cx="1466089"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17.0%</a:t>
                </a:r>
              </a:p>
            </p:txBody>
          </p:sp>
          <p:sp>
            <p:nvSpPr>
              <p:cNvPr id="464" name="Shape 464"/>
              <p:cNvSpPr/>
              <p:nvPr/>
            </p:nvSpPr>
            <p:spPr>
              <a:xfrm>
                <a:off x="1150873" y="7259704"/>
                <a:ext cx="1908557" cy="762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r" defTabSz="1828800">
                  <a:spcBef>
                    <a:spcPts val="0"/>
                  </a:spcBef>
                  <a:defRPr b="1" sz="4000">
                    <a:solidFill>
                      <a:srgbClr val="FFFFFF"/>
                    </a:solidFill>
                    <a:latin typeface="Assistant"/>
                    <a:ea typeface="Assistant"/>
                    <a:cs typeface="Assistant"/>
                    <a:sym typeface="Assistant"/>
                  </a:defRPr>
                </a:lvl1pPr>
              </a:lstStyle>
              <a:p>
                <a:pPr/>
                <a:r>
                  <a:t>110.4 ₪ </a:t>
                </a:r>
              </a:p>
            </p:txBody>
          </p:sp>
        </p:grpSp>
      </p:grpSp>
      <p:pic>
        <p:nvPicPr>
          <p:cNvPr id="467" name="image21.png" descr="Line"/>
          <p:cNvPicPr>
            <a:picLocks noChangeAspect="1"/>
          </p:cNvPicPr>
          <p:nvPr/>
        </p:nvPicPr>
        <p:blipFill>
          <a:blip r:embed="rId3">
            <a:extLst/>
          </a:blip>
          <a:stretch>
            <a:fillRect/>
          </a:stretch>
        </p:blipFill>
        <p:spPr>
          <a:xfrm rot="5400000">
            <a:off x="6908896" y="7585803"/>
            <a:ext cx="9972661" cy="59847"/>
          </a:xfrm>
          <a:prstGeom prst="rect">
            <a:avLst/>
          </a:prstGeom>
          <a:ln w="12700">
            <a:miter lim="400000"/>
          </a:ln>
        </p:spPr>
      </p:pic>
      <p:sp>
        <p:nvSpPr>
          <p:cNvPr id="468" name="Shape 468"/>
          <p:cNvSpPr/>
          <p:nvPr/>
        </p:nvSpPr>
        <p:spPr>
          <a:xfrm>
            <a:off x="4826023" y="2341135"/>
            <a:ext cx="2583993" cy="635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defTabSz="1828800" rtl="1">
              <a:spcBef>
                <a:spcPts val="0"/>
              </a:spcBef>
              <a:defRPr b="1" sz="3200" u="sng">
                <a:solidFill>
                  <a:srgbClr val="FFFFFF"/>
                </a:solidFill>
                <a:latin typeface="Assistant"/>
                <a:ea typeface="Assistant"/>
                <a:cs typeface="Assistant"/>
                <a:sym typeface="Assistant"/>
              </a:defRPr>
            </a:lvl1pPr>
          </a:lstStyle>
          <a:p>
            <a:pPr/>
            <a:r>
              <a:t>מדדים מרכזיים </a:t>
            </a:r>
          </a:p>
        </p:txBody>
      </p:sp>
      <p:pic>
        <p:nvPicPr>
          <p:cNvPr id="469" name="image23.png" descr="down.png"/>
          <p:cNvPicPr>
            <a:picLocks noChangeAspect="1"/>
          </p:cNvPicPr>
          <p:nvPr/>
        </p:nvPicPr>
        <p:blipFill>
          <a:blip r:embed="rId5">
            <a:extLst/>
          </a:blip>
          <a:stretch>
            <a:fillRect/>
          </a:stretch>
        </p:blipFill>
        <p:spPr>
          <a:xfrm>
            <a:off x="22297665" y="4239143"/>
            <a:ext cx="1522695" cy="1522695"/>
          </a:xfrm>
          <a:prstGeom prst="rect">
            <a:avLst/>
          </a:prstGeom>
          <a:ln w="12700">
            <a:miter lim="400000"/>
          </a:ln>
        </p:spPr>
      </p:pic>
      <p:pic>
        <p:nvPicPr>
          <p:cNvPr id="470" name="image24.png" descr="global.png"/>
          <p:cNvPicPr>
            <a:picLocks noChangeAspect="1"/>
          </p:cNvPicPr>
          <p:nvPr/>
        </p:nvPicPr>
        <p:blipFill>
          <a:blip r:embed="rId6">
            <a:extLst/>
          </a:blip>
          <a:stretch>
            <a:fillRect/>
          </a:stretch>
        </p:blipFill>
        <p:spPr>
          <a:xfrm>
            <a:off x="22425112" y="2404819"/>
            <a:ext cx="1267791" cy="1267792"/>
          </a:xfrm>
          <a:prstGeom prst="rect">
            <a:avLst/>
          </a:prstGeom>
          <a:ln w="12700">
            <a:miter lim="400000"/>
          </a:ln>
        </p:spPr>
      </p:pic>
      <p:pic>
        <p:nvPicPr>
          <p:cNvPr id="471" name="image25.png" descr="man.png"/>
          <p:cNvPicPr>
            <a:picLocks noChangeAspect="1"/>
          </p:cNvPicPr>
          <p:nvPr/>
        </p:nvPicPr>
        <p:blipFill>
          <a:blip r:embed="rId7">
            <a:extLst/>
          </a:blip>
          <a:stretch>
            <a:fillRect/>
          </a:stretch>
        </p:blipFill>
        <p:spPr>
          <a:xfrm>
            <a:off x="22297660" y="6806208"/>
            <a:ext cx="1522695" cy="1522695"/>
          </a:xfrm>
          <a:prstGeom prst="rect">
            <a:avLst/>
          </a:prstGeom>
          <a:ln w="12700">
            <a:miter lim="400000"/>
          </a:ln>
        </p:spPr>
      </p:pic>
      <p:pic>
        <p:nvPicPr>
          <p:cNvPr id="472" name="image26.png" descr="statistics.png"/>
          <p:cNvPicPr>
            <a:picLocks noChangeAspect="1"/>
          </p:cNvPicPr>
          <p:nvPr/>
        </p:nvPicPr>
        <p:blipFill>
          <a:blip r:embed="rId8">
            <a:extLst/>
          </a:blip>
          <a:stretch>
            <a:fillRect/>
          </a:stretch>
        </p:blipFill>
        <p:spPr>
          <a:xfrm>
            <a:off x="22425112" y="9507232"/>
            <a:ext cx="1267791" cy="1267791"/>
          </a:xfrm>
          <a:prstGeom prst="rect">
            <a:avLst/>
          </a:prstGeom>
          <a:ln w="12700">
            <a:miter lim="400000"/>
          </a:ln>
        </p:spPr>
      </p:pic>
      <p:pic>
        <p:nvPicPr>
          <p:cNvPr id="473" name="image27.png" descr="user.png"/>
          <p:cNvPicPr>
            <a:picLocks noChangeAspect="1"/>
          </p:cNvPicPr>
          <p:nvPr/>
        </p:nvPicPr>
        <p:blipFill>
          <a:blip r:embed="rId9">
            <a:extLst/>
          </a:blip>
          <a:stretch>
            <a:fillRect/>
          </a:stretch>
        </p:blipFill>
        <p:spPr>
          <a:xfrm>
            <a:off x="22297660" y="11807728"/>
            <a:ext cx="1522695" cy="1522695"/>
          </a:xfrm>
          <a:prstGeom prst="rect">
            <a:avLst/>
          </a:prstGeom>
          <a:ln w="12700">
            <a:miter lim="400000"/>
          </a:ln>
        </p:spPr>
      </p:pic>
      <p:sp>
        <p:nvSpPr>
          <p:cNvPr id="474" name="Shape 474"/>
          <p:cNvSpPr/>
          <p:nvPr/>
        </p:nvSpPr>
        <p:spPr>
          <a:xfrm>
            <a:off x="12280659" y="9255937"/>
            <a:ext cx="9695213" cy="17703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just" defTabSz="1066800" rtl="1">
              <a:spcBef>
                <a:spcPts val="1000"/>
              </a:spcBef>
              <a:defRPr b="1" sz="4000">
                <a:solidFill>
                  <a:srgbClr val="FFFFFF"/>
                </a:solidFill>
                <a:latin typeface="Assistant"/>
                <a:ea typeface="Assistant"/>
                <a:cs typeface="Assistant"/>
                <a:sym typeface="Assistant"/>
              </a:defRPr>
            </a:pPr>
            <a:r>
              <a:t>סחר חוץ</a:t>
            </a:r>
            <a:r>
              <a:rPr b="0">
                <a:latin typeface="Assistant SemiBold"/>
                <a:ea typeface="Assistant SemiBold"/>
                <a:cs typeface="Assistant SemiBold"/>
                <a:sym typeface="Assistant SemiBold"/>
              </a:rPr>
              <a:t>: יחס ייבוא-ייצוא שלילי </a:t>
            </a:r>
            <a:r>
              <a:rPr b="0">
                <a:latin typeface="Assistant SemiBold"/>
                <a:ea typeface="Assistant SemiBold"/>
                <a:cs typeface="Assistant SemiBold"/>
                <a:sym typeface="Assistant SemiBold"/>
              </a:rPr>
              <a:t>– היקף הייבוא גדול </a:t>
            </a:r>
            <a:r>
              <a:rPr b="0" sz="5600">
                <a:latin typeface="Assistant SemiBold"/>
                <a:ea typeface="Assistant SemiBold"/>
                <a:cs typeface="Assistant SemiBold"/>
                <a:sym typeface="Assistant SemiBold"/>
              </a:rPr>
              <a:t>פי 5</a:t>
            </a:r>
            <a:r>
              <a:rPr b="0">
                <a:latin typeface="Assistant SemiBold"/>
                <a:ea typeface="Assistant SemiBold"/>
                <a:cs typeface="Assistant SemiBold"/>
                <a:sym typeface="Assistant SemiBold"/>
              </a:rPr>
              <a:t> מייצוא (מרביתו מול ישראל).</a:t>
            </a:r>
          </a:p>
        </p:txBody>
      </p:sp>
      <p:sp>
        <p:nvSpPr>
          <p:cNvPr id="475" name="Shape 475"/>
          <p:cNvSpPr/>
          <p:nvPr/>
        </p:nvSpPr>
        <p:spPr>
          <a:xfrm>
            <a:off x="13422323" y="7898328"/>
            <a:ext cx="8482975" cy="8432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just" defTabSz="1066800" rtl="1">
              <a:spcBef>
                <a:spcPts val="1000"/>
              </a:spcBef>
              <a:defRPr sz="4000">
                <a:solidFill>
                  <a:srgbClr val="FFFFFF"/>
                </a:solidFill>
                <a:latin typeface="Assistant SemiBold"/>
                <a:ea typeface="Assistant SemiBold"/>
                <a:cs typeface="Assistant SemiBold"/>
                <a:sym typeface="Assistant SemiBold"/>
              </a:defRPr>
            </a:lvl1pPr>
          </a:lstStyle>
          <a:p>
            <a:pPr/>
            <a:r>
              <a:t>שיא בתעסוקה בישראל (כ 90,000).</a:t>
            </a:r>
          </a:p>
        </p:txBody>
      </p:sp>
      <p:sp>
        <p:nvSpPr>
          <p:cNvPr id="476" name="Shape 476"/>
          <p:cNvSpPr/>
          <p:nvPr/>
        </p:nvSpPr>
        <p:spPr>
          <a:xfrm>
            <a:off x="13422323" y="6489844"/>
            <a:ext cx="8482975" cy="15036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just" defTabSz="1066800" rtl="1">
              <a:spcBef>
                <a:spcPts val="1000"/>
              </a:spcBef>
              <a:defRPr sz="4000">
                <a:solidFill>
                  <a:srgbClr val="FFFFFF"/>
                </a:solidFill>
                <a:latin typeface="Assistant SemiBold"/>
                <a:ea typeface="Assistant SemiBold"/>
                <a:cs typeface="Assistant SemiBold"/>
                <a:sym typeface="Assistant SemiBold"/>
              </a:defRPr>
            </a:pPr>
            <a:r>
              <a:t>המשך ירידה באבטלה באיו״ש 13.3% </a:t>
            </a:r>
            <a:r>
              <a:t> </a:t>
            </a:r>
            <a:r>
              <a:t>לעומת 17% </a:t>
            </a:r>
            <a:r>
              <a:t> </a:t>
            </a:r>
            <a:r>
              <a:t>ברבעון מקביל אשתקד</a:t>
            </a:r>
          </a:p>
        </p:txBody>
      </p:sp>
      <p:sp>
        <p:nvSpPr>
          <p:cNvPr id="477" name="Shape 477"/>
          <p:cNvSpPr/>
          <p:nvPr/>
        </p:nvSpPr>
        <p:spPr>
          <a:xfrm>
            <a:off x="13422323" y="4680459"/>
            <a:ext cx="8482975" cy="9194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just" defTabSz="1066800" rtl="1">
              <a:spcBef>
                <a:spcPts val="1000"/>
              </a:spcBef>
              <a:defRPr sz="4400">
                <a:solidFill>
                  <a:srgbClr val="FFFFFF"/>
                </a:solidFill>
                <a:latin typeface="Assistant SemiBold"/>
                <a:ea typeface="Assistant SemiBold"/>
                <a:cs typeface="Assistant SemiBold"/>
                <a:sym typeface="Assistant SemiBold"/>
              </a:defRPr>
            </a:pPr>
            <a:r>
              <a:t>האטה בצמיח</a:t>
            </a:r>
            <a:r>
              <a:t>ת התמ"ג</a:t>
            </a:r>
          </a:p>
        </p:txBody>
      </p:sp>
      <p:sp>
        <p:nvSpPr>
          <p:cNvPr id="478" name="Shape 478"/>
          <p:cNvSpPr/>
          <p:nvPr/>
        </p:nvSpPr>
        <p:spPr>
          <a:xfrm>
            <a:off x="12686534" y="2286874"/>
            <a:ext cx="9209132" cy="15036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lvl1pPr algn="just" defTabSz="2133600" rtl="1">
              <a:spcBef>
                <a:spcPts val="2000"/>
              </a:spcBef>
              <a:defRPr sz="4000">
                <a:solidFill>
                  <a:srgbClr val="FFFFFF"/>
                </a:solidFill>
                <a:latin typeface="Assistant SemiBold"/>
                <a:ea typeface="Assistant SemiBold"/>
                <a:cs typeface="Assistant SemiBold"/>
                <a:sym typeface="Assistant SemiBold"/>
              </a:defRPr>
            </a:lvl1pPr>
          </a:lstStyle>
          <a:p>
            <a:pPr/>
            <a:r>
              <a:t>הסיוע החיצוני לרשות ירד מ -4.5 מיליארד ש"ח ב -2014  לכ-2  מיליארד ב - 2019</a:t>
            </a:r>
          </a:p>
        </p:txBody>
      </p:sp>
      <p:sp>
        <p:nvSpPr>
          <p:cNvPr id="479" name="Shape 479"/>
          <p:cNvSpPr/>
          <p:nvPr/>
        </p:nvSpPr>
        <p:spPr>
          <a:xfrm>
            <a:off x="12473989" y="11281134"/>
            <a:ext cx="9634219" cy="2316481"/>
          </a:xfrm>
          <a:prstGeom prst="rect">
            <a:avLst/>
          </a:prstGeom>
          <a:ln w="12700">
            <a:miter lim="400000"/>
          </a:ln>
          <a:extLst>
            <a:ext uri="{C572A759-6A51-4108-AA02-DFA0A04FC94B}">
              <ma14:wrappingTextBoxFlag xmlns:ma14="http://schemas.microsoft.com/office/mac/drawingml/2011/main" val="1"/>
            </a:ext>
          </a:extLst>
        </p:spPr>
        <p:txBody>
          <a:bodyPr tIns="91439" bIns="91439" anchor="ctr">
            <a:spAutoFit/>
          </a:bodyPr>
          <a:lstStyle/>
          <a:p>
            <a:pPr algn="just" defTabSz="1066800" rtl="1">
              <a:spcBef>
                <a:spcPts val="1000"/>
              </a:spcBef>
              <a:defRPr sz="4000">
                <a:solidFill>
                  <a:srgbClr val="FFFFFF"/>
                </a:solidFill>
                <a:latin typeface="Assistant SemiBold"/>
                <a:ea typeface="Assistant SemiBold"/>
                <a:cs typeface="Assistant SemiBold"/>
                <a:sym typeface="Assistant SemiBold"/>
              </a:defRPr>
            </a:pPr>
            <a:r>
              <a:t>תרומה גוברת של ערבים ישראלים לכלכלת איו"ש. </a:t>
            </a:r>
            <a:r>
              <a:rPr sz="3600"/>
              <a:t>(קרוב ל </a:t>
            </a:r>
            <a:r>
              <a:rPr sz="4400"/>
              <a:t>4,000,000 </a:t>
            </a:r>
            <a:r>
              <a:rPr sz="3600"/>
              <a:t>מיליון רכבים בשנה, הכנסה של </a:t>
            </a:r>
            <a:r>
              <a:rPr sz="4400"/>
              <a:t>3 מיליארד ₪</a:t>
            </a:r>
            <a:r>
              <a:rPr sz="3600"/>
              <a:t> למשק הפלסטיני)  </a:t>
            </a:r>
          </a:p>
        </p:txBody>
      </p:sp>
      <p:pic>
        <p:nvPicPr>
          <p:cNvPr id="480" name="image17.png" descr="לוגו מתפש לבן בלי רקע.png"/>
          <p:cNvPicPr>
            <a:picLocks noChangeAspect="1"/>
          </p:cNvPicPr>
          <p:nvPr/>
        </p:nvPicPr>
        <p:blipFill>
          <a:blip r:embed="rId10">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2" name="Shape 482"/>
          <p:cNvSpPr/>
          <p:nvPr>
            <p:ph type="title"/>
          </p:nvPr>
        </p:nvSpPr>
        <p:spPr>
          <a:xfrm>
            <a:off x="3132005" y="508000"/>
            <a:ext cx="22133191" cy="4521200"/>
          </a:xfrm>
          <a:prstGeom prst="rect">
            <a:avLst/>
          </a:prstGeom>
        </p:spPr>
        <p:txBody>
          <a:bodyPr/>
          <a:lstStyle/>
          <a:p>
            <a:pPr algn="l" defTabSz="584200" rtl="0">
              <a:defRPr b="1" sz="7000">
                <a:latin typeface="Assistant"/>
                <a:ea typeface="Assistant"/>
                <a:cs typeface="Assistant"/>
                <a:sym typeface="Assistant"/>
              </a:defRPr>
            </a:pPr>
            <a:r>
              <a:t>  </a:t>
            </a:r>
            <a:r>
              <a:rPr>
                <a:latin typeface="Segoe UI Semilight"/>
                <a:ea typeface="Segoe UI Semilight"/>
                <a:cs typeface="Segoe UI Semilight"/>
                <a:sym typeface="Segoe UI Semilight"/>
              </a:rPr>
              <a:t>תעסוקה ברשות – רבעון ג' 2019 אל מול רבעון ג' 2018    </a:t>
            </a:r>
          </a:p>
        </p:txBody>
      </p:sp>
      <p:pic>
        <p:nvPicPr>
          <p:cNvPr id="483" name=""/>
          <p:cNvPicPr>
            <a:picLocks noChangeAspect="0"/>
          </p:cNvPicPr>
          <p:nvPr/>
        </p:nvPicPr>
        <p:blipFill>
          <a:blip r:embed="rId2">
            <a:extLst/>
          </a:blip>
          <a:stretch>
            <a:fillRect/>
          </a:stretch>
        </p:blipFill>
        <p:spPr>
          <a:xfrm>
            <a:off x="4138866" y="1925030"/>
            <a:ext cx="17569082" cy="101601"/>
          </a:xfrm>
          <a:prstGeom prst="rect">
            <a:avLst/>
          </a:prstGeom>
        </p:spPr>
      </p:pic>
      <p:grpSp>
        <p:nvGrpSpPr>
          <p:cNvPr id="508" name="Group 508"/>
          <p:cNvGrpSpPr/>
          <p:nvPr/>
        </p:nvGrpSpPr>
        <p:grpSpPr>
          <a:xfrm>
            <a:off x="4511091" y="3430084"/>
            <a:ext cx="15361818" cy="9538381"/>
            <a:chOff x="0" y="0"/>
            <a:chExt cx="15361816" cy="9538380"/>
          </a:xfrm>
        </p:grpSpPr>
        <p:pic>
          <p:nvPicPr>
            <p:cNvPr id="485" name="image64.png" descr="תמונה קשורה"/>
            <p:cNvPicPr>
              <a:picLocks noChangeAspect="1"/>
            </p:cNvPicPr>
            <p:nvPr/>
          </p:nvPicPr>
          <p:blipFill>
            <a:blip r:embed="rId3">
              <a:extLst/>
            </a:blip>
            <a:stretch>
              <a:fillRect/>
            </a:stretch>
          </p:blipFill>
          <p:spPr>
            <a:xfrm>
              <a:off x="10179908" y="0"/>
              <a:ext cx="1034192" cy="1919643"/>
            </a:xfrm>
            <a:prstGeom prst="rect">
              <a:avLst/>
            </a:prstGeom>
            <a:ln w="12700" cap="flat">
              <a:noFill/>
              <a:miter lim="400000"/>
            </a:ln>
            <a:effectLst/>
          </p:spPr>
        </p:pic>
        <p:sp>
          <p:nvSpPr>
            <p:cNvPr id="486" name="Shape 486"/>
            <p:cNvSpPr/>
            <p:nvPr/>
          </p:nvSpPr>
          <p:spPr>
            <a:xfrm>
              <a:off x="9597079" y="1792260"/>
              <a:ext cx="2420884" cy="20709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45.1%</a:t>
              </a:r>
            </a:p>
          </p:txBody>
        </p:sp>
        <p:sp>
          <p:nvSpPr>
            <p:cNvPr id="487" name="Shape 487"/>
            <p:cNvSpPr/>
            <p:nvPr/>
          </p:nvSpPr>
          <p:spPr>
            <a:xfrm>
              <a:off x="5293473" y="1794000"/>
              <a:ext cx="2420884" cy="20709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13.3%</a:t>
              </a:r>
            </a:p>
          </p:txBody>
        </p:sp>
        <p:sp>
          <p:nvSpPr>
            <p:cNvPr id="488" name="Shape 488"/>
            <p:cNvSpPr/>
            <p:nvPr/>
          </p:nvSpPr>
          <p:spPr>
            <a:xfrm>
              <a:off x="9082607" y="4779757"/>
              <a:ext cx="3094520" cy="1115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FF0000"/>
                  </a:solidFill>
                  <a:latin typeface="CooperHewitt-Light"/>
                  <a:ea typeface="CooperHewitt-Light"/>
                  <a:cs typeface="CooperHewitt-Light"/>
                  <a:sym typeface="CooperHewitt-Light"/>
                </a:defRPr>
              </a:lvl1pPr>
            </a:lstStyle>
            <a:p>
              <a:pPr/>
              <a:r>
                <a:t>217,100</a:t>
              </a:r>
            </a:p>
          </p:txBody>
        </p:sp>
        <p:sp>
          <p:nvSpPr>
            <p:cNvPr id="489" name="Shape 489"/>
            <p:cNvSpPr/>
            <p:nvPr/>
          </p:nvSpPr>
          <p:spPr>
            <a:xfrm>
              <a:off x="5000018" y="7334839"/>
              <a:ext cx="3094519" cy="11154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750,900</a:t>
              </a:r>
            </a:p>
          </p:txBody>
        </p:sp>
        <p:sp>
          <p:nvSpPr>
            <p:cNvPr id="490" name="Shape 490"/>
            <p:cNvSpPr/>
            <p:nvPr/>
          </p:nvSpPr>
          <p:spPr>
            <a:xfrm>
              <a:off x="9689199" y="3487511"/>
              <a:ext cx="2015609"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(45.9%)</a:t>
              </a:r>
            </a:p>
          </p:txBody>
        </p:sp>
        <p:sp>
          <p:nvSpPr>
            <p:cNvPr id="491" name="Shape 491"/>
            <p:cNvSpPr/>
            <p:nvPr/>
          </p:nvSpPr>
          <p:spPr>
            <a:xfrm>
              <a:off x="5440853" y="3435718"/>
              <a:ext cx="2015609"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(17.0%)</a:t>
              </a:r>
            </a:p>
          </p:txBody>
        </p:sp>
        <p:sp>
          <p:nvSpPr>
            <p:cNvPr id="492" name="Shape 492"/>
            <p:cNvSpPr/>
            <p:nvPr/>
          </p:nvSpPr>
          <p:spPr>
            <a:xfrm>
              <a:off x="9470148" y="5713792"/>
              <a:ext cx="2319438"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(206,300)</a:t>
              </a:r>
            </a:p>
          </p:txBody>
        </p:sp>
        <p:sp>
          <p:nvSpPr>
            <p:cNvPr id="493" name="Shape 493"/>
            <p:cNvSpPr/>
            <p:nvPr/>
          </p:nvSpPr>
          <p:spPr>
            <a:xfrm>
              <a:off x="5474634" y="8320369"/>
              <a:ext cx="2392949"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(702,900)</a:t>
              </a:r>
            </a:p>
          </p:txBody>
        </p:sp>
        <p:sp>
          <p:nvSpPr>
            <p:cNvPr id="494" name="Shape 494"/>
            <p:cNvSpPr/>
            <p:nvPr/>
          </p:nvSpPr>
          <p:spPr>
            <a:xfrm>
              <a:off x="4934965" y="4777580"/>
              <a:ext cx="3094519" cy="11154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117,000</a:t>
              </a:r>
            </a:p>
          </p:txBody>
        </p:sp>
        <p:sp>
          <p:nvSpPr>
            <p:cNvPr id="495" name="Shape 495"/>
            <p:cNvSpPr/>
            <p:nvPr/>
          </p:nvSpPr>
          <p:spPr>
            <a:xfrm>
              <a:off x="5359674" y="5871262"/>
              <a:ext cx="2317987"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(147,000)</a:t>
              </a:r>
            </a:p>
          </p:txBody>
        </p:sp>
        <p:sp>
          <p:nvSpPr>
            <p:cNvPr id="496" name="Shape 496"/>
            <p:cNvSpPr/>
            <p:nvPr/>
          </p:nvSpPr>
          <p:spPr>
            <a:xfrm>
              <a:off x="9149744" y="7330431"/>
              <a:ext cx="3094520" cy="1115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254,600</a:t>
              </a:r>
            </a:p>
          </p:txBody>
        </p:sp>
        <p:sp>
          <p:nvSpPr>
            <p:cNvPr id="497" name="Shape 497"/>
            <p:cNvSpPr/>
            <p:nvPr/>
          </p:nvSpPr>
          <p:spPr>
            <a:xfrm>
              <a:off x="9562541" y="8364616"/>
              <a:ext cx="2350668"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(235,550)</a:t>
              </a:r>
            </a:p>
          </p:txBody>
        </p:sp>
        <p:sp>
          <p:nvSpPr>
            <p:cNvPr id="498" name="Shape 498"/>
            <p:cNvSpPr/>
            <p:nvPr/>
          </p:nvSpPr>
          <p:spPr>
            <a:xfrm>
              <a:off x="12329665" y="2674554"/>
              <a:ext cx="2977013" cy="12043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rtl="1">
                <a:spcBef>
                  <a:spcPts val="0"/>
                </a:spcBef>
                <a:defRPr b="1" sz="2000">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אחוז האבטלה</a:t>
              </a:r>
            </a:p>
          </p:txBody>
        </p:sp>
        <p:sp>
          <p:nvSpPr>
            <p:cNvPr id="499" name="Shape 499"/>
            <p:cNvSpPr/>
            <p:nvPr/>
          </p:nvSpPr>
          <p:spPr>
            <a:xfrm>
              <a:off x="12356554" y="6070124"/>
              <a:ext cx="2977013" cy="69328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rtl="1">
                <a:spcBef>
                  <a:spcPts val="0"/>
                </a:spcBef>
                <a:defRPr b="1" sz="2000">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מס' מובטלים</a:t>
              </a:r>
            </a:p>
          </p:txBody>
        </p:sp>
        <p:sp>
          <p:nvSpPr>
            <p:cNvPr id="500" name="Shape 500"/>
            <p:cNvSpPr/>
            <p:nvPr/>
          </p:nvSpPr>
          <p:spPr>
            <a:xfrm>
              <a:off x="12384804" y="8845092"/>
              <a:ext cx="2977013" cy="6932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rtl="1">
                <a:spcBef>
                  <a:spcPts val="0"/>
                </a:spcBef>
                <a:defRPr b="1" sz="2000">
                  <a:solidFill>
                    <a:srgbClr val="FFFFFF"/>
                  </a:solidFill>
                  <a:effectLst>
                    <a:outerShdw sx="100000" sy="100000" kx="0" ky="0" algn="b" rotWithShape="0" blurRad="38100" dist="38100" dir="2700000">
                      <a:srgbClr val="000000">
                        <a:alpha val="43137"/>
                      </a:srgbClr>
                    </a:outerShdw>
                  </a:effectLst>
                  <a:latin typeface="Assistant"/>
                  <a:ea typeface="Assistant"/>
                  <a:cs typeface="Assistant"/>
                  <a:sym typeface="Assistant"/>
                </a:defRPr>
              </a:lvl1pPr>
            </a:lstStyle>
            <a:p>
              <a:pPr/>
              <a:r>
                <a:t>מס' מועסקים</a:t>
              </a:r>
            </a:p>
          </p:txBody>
        </p:sp>
        <p:pic>
          <p:nvPicPr>
            <p:cNvPr id="501" name="image69.png" descr="תוצאת תמונה עבור ‪palestine flag png‬‏"/>
            <p:cNvPicPr>
              <a:picLocks noChangeAspect="1"/>
            </p:cNvPicPr>
            <p:nvPr/>
          </p:nvPicPr>
          <p:blipFill>
            <a:blip r:embed="rId4">
              <a:extLst/>
            </a:blip>
            <a:stretch>
              <a:fillRect/>
            </a:stretch>
          </p:blipFill>
          <p:spPr>
            <a:xfrm>
              <a:off x="1168101" y="0"/>
              <a:ext cx="2015616" cy="1919643"/>
            </a:xfrm>
            <a:prstGeom prst="rect">
              <a:avLst/>
            </a:prstGeom>
            <a:ln w="12700" cap="flat">
              <a:noFill/>
              <a:miter lim="400000"/>
            </a:ln>
            <a:effectLst/>
          </p:spPr>
        </p:pic>
        <p:sp>
          <p:nvSpPr>
            <p:cNvPr id="502" name="Shape 502"/>
            <p:cNvSpPr/>
            <p:nvPr/>
          </p:nvSpPr>
          <p:spPr>
            <a:xfrm>
              <a:off x="989870" y="1790522"/>
              <a:ext cx="2420884" cy="207097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24.6%</a:t>
              </a:r>
            </a:p>
          </p:txBody>
        </p:sp>
        <p:sp>
          <p:nvSpPr>
            <p:cNvPr id="503" name="Shape 503"/>
            <p:cNvSpPr/>
            <p:nvPr/>
          </p:nvSpPr>
          <p:spPr>
            <a:xfrm>
              <a:off x="1192507" y="3383927"/>
              <a:ext cx="2015609"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(26.9%)</a:t>
              </a:r>
            </a:p>
          </p:txBody>
        </p:sp>
        <p:sp>
          <p:nvSpPr>
            <p:cNvPr id="504" name="Shape 504"/>
            <p:cNvSpPr/>
            <p:nvPr/>
          </p:nvSpPr>
          <p:spPr>
            <a:xfrm>
              <a:off x="720186" y="4815449"/>
              <a:ext cx="3094520" cy="111548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334,100</a:t>
              </a:r>
            </a:p>
          </p:txBody>
        </p:sp>
        <p:sp>
          <p:nvSpPr>
            <p:cNvPr id="505" name="Shape 505"/>
            <p:cNvSpPr/>
            <p:nvPr/>
          </p:nvSpPr>
          <p:spPr>
            <a:xfrm>
              <a:off x="1143980" y="5864048"/>
              <a:ext cx="2324031"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(353,300)</a:t>
              </a:r>
            </a:p>
          </p:txBody>
        </p:sp>
        <p:sp>
          <p:nvSpPr>
            <p:cNvPr id="506" name="Shape 506"/>
            <p:cNvSpPr/>
            <p:nvPr/>
          </p:nvSpPr>
          <p:spPr>
            <a:xfrm>
              <a:off x="0" y="7330433"/>
              <a:ext cx="3811413" cy="11154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sz="3600">
                  <a:ln w="3174">
                    <a:solidFill>
                      <a:srgbClr val="000000"/>
                    </a:solidFill>
                  </a:ln>
                  <a:solidFill>
                    <a:srgbClr val="00B050"/>
                  </a:solidFill>
                  <a:latin typeface="CooperHewitt-Light"/>
                  <a:ea typeface="CooperHewitt-Light"/>
                  <a:cs typeface="CooperHewitt-Light"/>
                  <a:sym typeface="CooperHewitt-Light"/>
                </a:defRPr>
              </a:lvl1pPr>
            </a:lstStyle>
            <a:p>
              <a:pPr/>
              <a:r>
                <a:t>1,005,500</a:t>
              </a:r>
            </a:p>
          </p:txBody>
        </p:sp>
        <p:sp>
          <p:nvSpPr>
            <p:cNvPr id="507" name="Shape 507"/>
            <p:cNvSpPr/>
            <p:nvPr/>
          </p:nvSpPr>
          <p:spPr>
            <a:xfrm>
              <a:off x="1083197" y="8271838"/>
              <a:ext cx="2278891" cy="7377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defTabSz="914400">
                <a:spcBef>
                  <a:spcPts val="0"/>
                </a:spcBef>
                <a:defRPr b="1" sz="2200">
                  <a:solidFill>
                    <a:srgbClr val="FFFFFF"/>
                  </a:solidFill>
                  <a:latin typeface="Cooper Hewitt"/>
                  <a:ea typeface="Cooper Hewitt"/>
                  <a:cs typeface="Cooper Hewitt"/>
                  <a:sym typeface="Cooper Hewitt"/>
                </a:defRPr>
              </a:lvl1pPr>
            </a:lstStyle>
            <a:p>
              <a:pPr/>
              <a:r>
                <a:t>(938,450)</a:t>
              </a:r>
            </a:p>
          </p:txBody>
        </p:sp>
      </p:grpSp>
      <p:pic>
        <p:nvPicPr>
          <p:cNvPr id="509" name="Untitled-1.png"/>
          <p:cNvPicPr>
            <a:picLocks noChangeAspect="1"/>
          </p:cNvPicPr>
          <p:nvPr/>
        </p:nvPicPr>
        <p:blipFill>
          <a:blip r:embed="rId5">
            <a:extLst/>
          </a:blip>
          <a:stretch>
            <a:fillRect/>
          </a:stretch>
        </p:blipFill>
        <p:spPr>
          <a:xfrm>
            <a:off x="9254510" y="3110747"/>
            <a:ext cx="4118731" cy="2433796"/>
          </a:xfrm>
          <a:prstGeom prst="rect">
            <a:avLst/>
          </a:prstGeom>
          <a:ln w="12700">
            <a:miter lim="400000"/>
          </a:ln>
        </p:spPr>
      </p:pic>
      <p:sp>
        <p:nvSpPr>
          <p:cNvPr id="510" name="Shape 510"/>
          <p:cNvSpPr/>
          <p:nvPr/>
        </p:nvSpPr>
        <p:spPr>
          <a:xfrm>
            <a:off x="17738005" y="4460136"/>
            <a:ext cx="1219188" cy="19424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2100">
                <a:solidFill>
                  <a:srgbClr val="56A3D5"/>
                </a:solidFill>
                <a:latin typeface="Phosphate Inline"/>
                <a:ea typeface="Phosphate Inline"/>
                <a:cs typeface="Phosphate Inline"/>
                <a:sym typeface="Phosphate Inline"/>
              </a:defRPr>
            </a:lvl1pPr>
          </a:lstStyle>
          <a:p>
            <a:pPr/>
            <a:r>
              <a:t>%</a:t>
            </a:r>
          </a:p>
        </p:txBody>
      </p:sp>
      <p:pic>
        <p:nvPicPr>
          <p:cNvPr id="511" name="work.png"/>
          <p:cNvPicPr>
            <a:picLocks noChangeAspect="1"/>
          </p:cNvPicPr>
          <p:nvPr/>
        </p:nvPicPr>
        <p:blipFill>
          <a:blip r:embed="rId6">
            <a:extLst/>
          </a:blip>
          <a:stretch>
            <a:fillRect/>
          </a:stretch>
        </p:blipFill>
        <p:spPr>
          <a:xfrm>
            <a:off x="17586293" y="7836594"/>
            <a:ext cx="1522612" cy="1522612"/>
          </a:xfrm>
          <a:prstGeom prst="rect">
            <a:avLst/>
          </a:prstGeom>
          <a:ln w="12700">
            <a:miter lim="400000"/>
          </a:ln>
        </p:spPr>
      </p:pic>
      <p:pic>
        <p:nvPicPr>
          <p:cNvPr id="512" name="work.png"/>
          <p:cNvPicPr>
            <a:picLocks noChangeAspect="1"/>
          </p:cNvPicPr>
          <p:nvPr/>
        </p:nvPicPr>
        <p:blipFill>
          <a:blip r:embed="rId6">
            <a:extLst/>
          </a:blip>
          <a:stretch>
            <a:fillRect/>
          </a:stretch>
        </p:blipFill>
        <p:spPr>
          <a:xfrm>
            <a:off x="17586293" y="10613661"/>
            <a:ext cx="1522612" cy="1522612"/>
          </a:xfrm>
          <a:prstGeom prst="rect">
            <a:avLst/>
          </a:prstGeom>
          <a:ln w="12700">
            <a:miter lim="400000"/>
          </a:ln>
        </p:spPr>
      </p:pic>
      <p:pic>
        <p:nvPicPr>
          <p:cNvPr id="513" name="forbidden (2).png"/>
          <p:cNvPicPr>
            <a:picLocks noChangeAspect="1"/>
          </p:cNvPicPr>
          <p:nvPr/>
        </p:nvPicPr>
        <p:blipFill>
          <a:blip r:embed="rId7">
            <a:extLst/>
          </a:blip>
          <a:stretch>
            <a:fillRect/>
          </a:stretch>
        </p:blipFill>
        <p:spPr>
          <a:xfrm>
            <a:off x="17376368" y="7626670"/>
            <a:ext cx="1942462" cy="1942461"/>
          </a:xfrm>
          <a:prstGeom prst="rect">
            <a:avLst/>
          </a:prstGeom>
          <a:ln w="12700">
            <a:miter lim="400000"/>
          </a:ln>
        </p:spPr>
      </p:pic>
      <p:pic>
        <p:nvPicPr>
          <p:cNvPr id="514" name="image17.png" descr="לוגו מתפש לבן בלי רקע.png"/>
          <p:cNvPicPr>
            <a:picLocks noChangeAspect="1"/>
          </p:cNvPicPr>
          <p:nvPr/>
        </p:nvPicPr>
        <p:blipFill>
          <a:blip r:embed="rId8">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Shape 516"/>
          <p:cNvSpPr/>
          <p:nvPr>
            <p:ph type="title"/>
          </p:nvPr>
        </p:nvSpPr>
        <p:spPr>
          <a:xfrm>
            <a:off x="2079045" y="302638"/>
            <a:ext cx="20225910" cy="1588374"/>
          </a:xfrm>
          <a:prstGeom prst="rect">
            <a:avLst/>
          </a:prstGeom>
        </p:spPr>
        <p:txBody>
          <a:bodyPr lIns="50800" tIns="50800" rIns="50800" bIns="50800" anchor="t"/>
          <a:lstStyle>
            <a:lvl1pPr algn="ctr" defTabSz="825500">
              <a:lnSpc>
                <a:spcPct val="80000"/>
              </a:lnSpc>
              <a:defRPr b="1" cap="all" sz="8700">
                <a:solidFill>
                  <a:schemeClr val="accent1"/>
                </a:solidFill>
                <a:latin typeface="Assistant"/>
                <a:ea typeface="Assistant"/>
                <a:cs typeface="Assistant"/>
                <a:sym typeface="Assistant"/>
              </a:defRPr>
            </a:lvl1pPr>
          </a:lstStyle>
          <a:p>
            <a:pPr/>
            <a:r>
              <a:t>"תמנון" השלטון – מהיו"ר עד לאזרח</a:t>
            </a:r>
          </a:p>
        </p:txBody>
      </p:sp>
      <p:pic>
        <p:nvPicPr>
          <p:cNvPr id="517" name="image33.png" descr="Line"/>
          <p:cNvPicPr>
            <a:picLocks noChangeAspect="1"/>
          </p:cNvPicPr>
          <p:nvPr/>
        </p:nvPicPr>
        <p:blipFill>
          <a:blip r:embed="rId2">
            <a:extLst/>
          </a:blip>
          <a:stretch>
            <a:fillRect/>
          </a:stretch>
        </p:blipFill>
        <p:spPr>
          <a:xfrm>
            <a:off x="4219380" y="1884210"/>
            <a:ext cx="15705236" cy="86637"/>
          </a:xfrm>
          <a:prstGeom prst="rect">
            <a:avLst/>
          </a:prstGeom>
          <a:ln w="12700">
            <a:miter lim="400000"/>
          </a:ln>
        </p:spPr>
      </p:pic>
      <p:pic>
        <p:nvPicPr>
          <p:cNvPr id="518" name="image17.png" descr="לוגו מתפש לבן בלי רקע.png"/>
          <p:cNvPicPr>
            <a:picLocks noChangeAspect="1"/>
          </p:cNvPicPr>
          <p:nvPr/>
        </p:nvPicPr>
        <p:blipFill>
          <a:blip r:embed="rId3">
            <a:extLst/>
          </a:blip>
          <a:stretch>
            <a:fillRect/>
          </a:stretch>
        </p:blipFill>
        <p:spPr>
          <a:xfrm>
            <a:off x="21923553" y="220675"/>
            <a:ext cx="2031798" cy="1615764"/>
          </a:xfrm>
          <a:prstGeom prst="rect">
            <a:avLst/>
          </a:prstGeom>
          <a:ln w="12700">
            <a:miter lim="400000"/>
          </a:ln>
        </p:spPr>
      </p:pic>
      <p:pic>
        <p:nvPicPr>
          <p:cNvPr id="519" name="Screen Shot 2020-01-22 at 9.30.37 AM.png"/>
          <p:cNvPicPr>
            <a:picLocks noChangeAspect="1"/>
          </p:cNvPicPr>
          <p:nvPr/>
        </p:nvPicPr>
        <p:blipFill>
          <a:blip r:embed="rId4">
            <a:extLst/>
          </a:blip>
          <a:stretch>
            <a:fillRect/>
          </a:stretch>
        </p:blipFill>
        <p:spPr>
          <a:xfrm>
            <a:off x="356183" y="3095207"/>
            <a:ext cx="16444209" cy="8122058"/>
          </a:xfrm>
          <a:prstGeom prst="rect">
            <a:avLst/>
          </a:prstGeom>
          <a:ln w="12700">
            <a:miter lim="400000"/>
          </a:ln>
        </p:spPr>
      </p:pic>
      <p:sp>
        <p:nvSpPr>
          <p:cNvPr id="520" name="Shape 520"/>
          <p:cNvSpPr/>
          <p:nvPr/>
        </p:nvSpPr>
        <p:spPr>
          <a:xfrm>
            <a:off x="17662040" y="8987847"/>
            <a:ext cx="5832437" cy="2061311"/>
          </a:xfrm>
          <a:prstGeom prst="roundRect">
            <a:avLst>
              <a:gd name="adj" fmla="val 10800"/>
            </a:avLst>
          </a:prstGeom>
          <a:solidFill>
            <a:schemeClr val="accent3">
              <a:lumOff val="11078"/>
            </a:schemeClr>
          </a:solidFill>
          <a:ln w="12700">
            <a:miter lim="400000"/>
          </a:ln>
        </p:spPr>
        <p:txBody>
          <a:bodyPr lIns="50800" tIns="50800" rIns="50800" bIns="50800" anchor="ctr"/>
          <a:lstStyle/>
          <a:p>
            <a:pPr algn="ctr">
              <a:lnSpc>
                <a:spcPct val="80000"/>
              </a:lnSpc>
              <a:spcBef>
                <a:spcPts val="0"/>
              </a:spcBef>
              <a:defRPr cap="all" sz="3600">
                <a:solidFill>
                  <a:srgbClr val="FFFFFF"/>
                </a:solidFill>
              </a:defRPr>
            </a:pPr>
          </a:p>
        </p:txBody>
      </p:sp>
      <p:sp>
        <p:nvSpPr>
          <p:cNvPr id="521" name="Shape 521"/>
          <p:cNvSpPr/>
          <p:nvPr/>
        </p:nvSpPr>
        <p:spPr>
          <a:xfrm>
            <a:off x="17825776" y="8986177"/>
            <a:ext cx="5504965" cy="19319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600"/>
              </a:spcBef>
              <a:defRPr sz="5400">
                <a:solidFill>
                  <a:srgbClr val="000000"/>
                </a:solidFill>
                <a:latin typeface="Assistant SemiBold"/>
                <a:ea typeface="Assistant SemiBold"/>
                <a:cs typeface="Assistant SemiBold"/>
                <a:sym typeface="Assistant SemiBold"/>
              </a:defRPr>
            </a:pPr>
            <a:r>
              <a:t>חינוך</a:t>
            </a:r>
            <a:endParaRPr sz="3600"/>
          </a:p>
          <a:p>
            <a:pPr algn="ctr" rtl="1">
              <a:lnSpc>
                <a:spcPct val="80000"/>
              </a:lnSpc>
              <a:spcBef>
                <a:spcPts val="600"/>
              </a:spcBef>
              <a:defRPr sz="3600">
                <a:solidFill>
                  <a:srgbClr val="000000"/>
                </a:solidFill>
                <a:latin typeface="Assistant SemiBold"/>
                <a:ea typeface="Assistant SemiBold"/>
                <a:cs typeface="Assistant SemiBold"/>
                <a:sym typeface="Assistant SemiBold"/>
              </a:defRPr>
            </a:pPr>
            <a:r>
              <a:t>2200 בתי ספר</a:t>
            </a:r>
          </a:p>
          <a:p>
            <a:pPr algn="ctr" rtl="1">
              <a:lnSpc>
                <a:spcPct val="80000"/>
              </a:lnSpc>
              <a:spcBef>
                <a:spcPts val="600"/>
              </a:spcBef>
              <a:defRPr sz="3600">
                <a:solidFill>
                  <a:srgbClr val="000000"/>
                </a:solidFill>
                <a:latin typeface="Assistant SemiBold"/>
                <a:ea typeface="Assistant SemiBold"/>
                <a:cs typeface="Assistant SemiBold"/>
                <a:sym typeface="Assistant SemiBold"/>
              </a:defRPr>
            </a:pPr>
            <a:r>
              <a:t>55 מוסדות להשכלה גבוהה</a:t>
            </a:r>
          </a:p>
        </p:txBody>
      </p:sp>
      <p:sp>
        <p:nvSpPr>
          <p:cNvPr id="522" name="Shape 522"/>
          <p:cNvSpPr/>
          <p:nvPr/>
        </p:nvSpPr>
        <p:spPr>
          <a:xfrm>
            <a:off x="17613426" y="4198689"/>
            <a:ext cx="5929665" cy="2229563"/>
          </a:xfrm>
          <a:prstGeom prst="roundRect">
            <a:avLst>
              <a:gd name="adj" fmla="val 10800"/>
            </a:avLst>
          </a:prstGeom>
          <a:solidFill>
            <a:schemeClr val="accent3">
              <a:lumOff val="11078"/>
            </a:schemeClr>
          </a:solidFill>
          <a:ln w="12700">
            <a:miter lim="400000"/>
          </a:ln>
        </p:spPr>
        <p:txBody>
          <a:bodyPr lIns="50800" tIns="50800" rIns="50800" bIns="50800" anchor="ctr"/>
          <a:lstStyle/>
          <a:p>
            <a:pPr algn="ctr">
              <a:lnSpc>
                <a:spcPct val="80000"/>
              </a:lnSpc>
              <a:spcBef>
                <a:spcPts val="0"/>
              </a:spcBef>
              <a:defRPr cap="all" sz="3600">
                <a:solidFill>
                  <a:srgbClr val="FFFFFF"/>
                </a:solidFill>
              </a:defRPr>
            </a:pPr>
          </a:p>
        </p:txBody>
      </p:sp>
      <p:sp>
        <p:nvSpPr>
          <p:cNvPr id="523" name="Shape 523"/>
          <p:cNvSpPr/>
          <p:nvPr/>
        </p:nvSpPr>
        <p:spPr>
          <a:xfrm>
            <a:off x="17779892" y="4108265"/>
            <a:ext cx="5596733" cy="23056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0"/>
              </a:spcBef>
              <a:defRPr sz="4000">
                <a:solidFill>
                  <a:srgbClr val="000000"/>
                </a:solidFill>
                <a:latin typeface="Assistant SemiBold"/>
                <a:ea typeface="Assistant SemiBold"/>
                <a:cs typeface="Assistant SemiBold"/>
                <a:sym typeface="Assistant SemiBold"/>
              </a:defRPr>
            </a:pPr>
            <a:r>
              <a:t>22 משרדי ממשלה</a:t>
            </a:r>
          </a:p>
          <a:p>
            <a:pPr algn="ctr" rtl="1">
              <a:lnSpc>
                <a:spcPct val="80000"/>
              </a:lnSpc>
              <a:spcBef>
                <a:spcPts val="0"/>
              </a:spcBef>
              <a:defRPr sz="4000">
                <a:solidFill>
                  <a:srgbClr val="000000"/>
                </a:solidFill>
                <a:latin typeface="Assistant SemiBold"/>
                <a:ea typeface="Assistant SemiBold"/>
                <a:cs typeface="Assistant SemiBold"/>
                <a:sym typeface="Assistant SemiBold"/>
              </a:defRPr>
            </a:pPr>
            <a:r>
              <a:t>28 רשויות ממשלתיות</a:t>
            </a:r>
          </a:p>
          <a:p>
            <a:pPr algn="ctr" rtl="1">
              <a:lnSpc>
                <a:spcPct val="80000"/>
              </a:lnSpc>
              <a:spcBef>
                <a:spcPts val="0"/>
              </a:spcBef>
              <a:defRPr sz="4000">
                <a:solidFill>
                  <a:srgbClr val="000000"/>
                </a:solidFill>
                <a:latin typeface="Assistant SemiBold"/>
                <a:ea typeface="Assistant SemiBold"/>
                <a:cs typeface="Assistant SemiBold"/>
                <a:sym typeface="Assistant SemiBold"/>
              </a:defRPr>
            </a:pPr>
            <a:r>
              <a:t>5 מנגנוני ביטחון</a:t>
            </a:r>
          </a:p>
          <a:p>
            <a:pPr algn="ctr" rtl="1">
              <a:lnSpc>
                <a:spcPct val="80000"/>
              </a:lnSpc>
              <a:spcBef>
                <a:spcPts val="0"/>
              </a:spcBef>
              <a:defRPr sz="4000">
                <a:solidFill>
                  <a:srgbClr val="000000"/>
                </a:solidFill>
                <a:latin typeface="Assistant SemiBold"/>
                <a:ea typeface="Assistant SemiBold"/>
                <a:cs typeface="Assistant SemiBold"/>
                <a:sym typeface="Assistant SemiBold"/>
              </a:defRPr>
            </a:pPr>
            <a:r>
              <a:t>24 בתי משפט</a:t>
            </a:r>
          </a:p>
        </p:txBody>
      </p:sp>
      <p:sp>
        <p:nvSpPr>
          <p:cNvPr id="524" name="Shape 524"/>
          <p:cNvSpPr/>
          <p:nvPr/>
        </p:nvSpPr>
        <p:spPr>
          <a:xfrm>
            <a:off x="17613426" y="6678894"/>
            <a:ext cx="5929665" cy="1973201"/>
          </a:xfrm>
          <a:prstGeom prst="roundRect">
            <a:avLst>
              <a:gd name="adj" fmla="val 10800"/>
            </a:avLst>
          </a:prstGeom>
          <a:solidFill>
            <a:schemeClr val="accent3">
              <a:lumOff val="11078"/>
            </a:schemeClr>
          </a:solidFill>
          <a:ln w="12700">
            <a:miter lim="400000"/>
          </a:ln>
        </p:spPr>
        <p:txBody>
          <a:bodyPr lIns="50800" tIns="50800" rIns="50800" bIns="50800" anchor="ctr"/>
          <a:lstStyle/>
          <a:p>
            <a:pPr algn="ctr">
              <a:lnSpc>
                <a:spcPct val="80000"/>
              </a:lnSpc>
              <a:spcBef>
                <a:spcPts val="0"/>
              </a:spcBef>
              <a:defRPr cap="all" sz="3600">
                <a:solidFill>
                  <a:srgbClr val="FFFFFF"/>
                </a:solidFill>
              </a:defRPr>
            </a:pPr>
          </a:p>
        </p:txBody>
      </p:sp>
      <p:sp>
        <p:nvSpPr>
          <p:cNvPr id="525" name="Shape 525"/>
          <p:cNvSpPr/>
          <p:nvPr/>
        </p:nvSpPr>
        <p:spPr>
          <a:xfrm>
            <a:off x="17688241" y="6533510"/>
            <a:ext cx="5596733" cy="207085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rtl="1">
              <a:lnSpc>
                <a:spcPct val="70000"/>
              </a:lnSpc>
              <a:spcBef>
                <a:spcPts val="600"/>
              </a:spcBef>
              <a:defRPr sz="4400">
                <a:solidFill>
                  <a:srgbClr val="000000"/>
                </a:solidFill>
                <a:latin typeface="Assistant SemiBold"/>
                <a:ea typeface="Assistant SemiBold"/>
                <a:cs typeface="Assistant SemiBold"/>
                <a:sym typeface="Assistant SemiBold"/>
              </a:defRPr>
            </a:pPr>
            <a:r>
              <a:t>51 בתי חולים</a:t>
            </a:r>
          </a:p>
          <a:p>
            <a:pPr algn="ctr" rtl="1">
              <a:lnSpc>
                <a:spcPct val="70000"/>
              </a:lnSpc>
              <a:spcBef>
                <a:spcPts val="600"/>
              </a:spcBef>
              <a:defRPr sz="4400">
                <a:solidFill>
                  <a:srgbClr val="000000"/>
                </a:solidFill>
                <a:latin typeface="Assistant SemiBold"/>
                <a:ea typeface="Assistant SemiBold"/>
                <a:cs typeface="Assistant SemiBold"/>
                <a:sym typeface="Assistant SemiBold"/>
              </a:defRPr>
            </a:pPr>
            <a:r>
              <a:t>587 מרפאות</a:t>
            </a:r>
          </a:p>
          <a:p>
            <a:pPr algn="ctr" rtl="1">
              <a:lnSpc>
                <a:spcPct val="70000"/>
              </a:lnSpc>
              <a:spcBef>
                <a:spcPts val="600"/>
              </a:spcBef>
              <a:defRPr sz="4400">
                <a:solidFill>
                  <a:srgbClr val="000000"/>
                </a:solidFill>
                <a:latin typeface="Assistant SemiBold"/>
                <a:ea typeface="Assistant SemiBold"/>
                <a:cs typeface="Assistant SemiBold"/>
                <a:sym typeface="Assistant SemiBold"/>
              </a:defRPr>
            </a:pPr>
            <a:r>
              <a:t>1.3 מיטות לאלף</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27" name="image28.png" descr="Line"/>
          <p:cNvPicPr>
            <a:picLocks noChangeAspect="1"/>
          </p:cNvPicPr>
          <p:nvPr/>
        </p:nvPicPr>
        <p:blipFill>
          <a:blip r:embed="rId2">
            <a:extLst/>
          </a:blip>
          <a:stretch>
            <a:fillRect/>
          </a:stretch>
        </p:blipFill>
        <p:spPr>
          <a:xfrm>
            <a:off x="4738596" y="1367973"/>
            <a:ext cx="14410007" cy="101602"/>
          </a:xfrm>
          <a:prstGeom prst="rect">
            <a:avLst/>
          </a:prstGeom>
          <a:ln w="12700">
            <a:miter lim="400000"/>
          </a:ln>
        </p:spPr>
      </p:pic>
      <p:sp>
        <p:nvSpPr>
          <p:cNvPr id="528" name="Shape 528"/>
          <p:cNvSpPr/>
          <p:nvPr/>
        </p:nvSpPr>
        <p:spPr>
          <a:xfrm>
            <a:off x="5211321" y="85779"/>
            <a:ext cx="13256261" cy="1435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rtl="1">
              <a:defRPr b="1" sz="8000">
                <a:solidFill>
                  <a:schemeClr val="accent1"/>
                </a:solidFill>
                <a:latin typeface="Assistant"/>
                <a:ea typeface="Assistant"/>
                <a:cs typeface="Assistant"/>
                <a:sym typeface="Assistant"/>
              </a:defRPr>
            </a:lvl1pPr>
          </a:lstStyle>
          <a:p>
            <a:pPr/>
            <a:r>
              <a:t>מערכת הקשרים בין ישראל לרשות</a:t>
            </a:r>
          </a:p>
        </p:txBody>
      </p:sp>
      <p:grpSp>
        <p:nvGrpSpPr>
          <p:cNvPr id="531" name="Group 531"/>
          <p:cNvGrpSpPr/>
          <p:nvPr/>
        </p:nvGrpSpPr>
        <p:grpSpPr>
          <a:xfrm>
            <a:off x="2388575" y="10492537"/>
            <a:ext cx="5223119" cy="2291725"/>
            <a:chOff x="0" y="0"/>
            <a:chExt cx="5223118" cy="2291724"/>
          </a:xfrm>
        </p:grpSpPr>
        <p:sp>
          <p:nvSpPr>
            <p:cNvPr id="529" name="Shape 529"/>
            <p:cNvSpPr/>
            <p:nvPr/>
          </p:nvSpPr>
          <p:spPr>
            <a:xfrm>
              <a:off x="-1" y="-1"/>
              <a:ext cx="5223120" cy="2291726"/>
            </a:xfrm>
            <a:prstGeom prst="rect">
              <a:avLst/>
            </a:prstGeom>
            <a:gradFill flip="none" rotWithShape="1">
              <a:gsLst>
                <a:gs pos="0">
                  <a:srgbClr val="FFB194"/>
                </a:gs>
                <a:gs pos="50000">
                  <a:srgbClr val="FFCDBD"/>
                </a:gs>
                <a:gs pos="100000">
                  <a:srgbClr val="FFE6DF"/>
                </a:gs>
              </a:gsLst>
              <a:path path="circle">
                <a:fillToRect l="-19636" t="62278" r="119636" b="37721"/>
              </a:path>
            </a:gradFill>
            <a:ln w="12700" cap="flat">
              <a:solidFill>
                <a:srgbClr val="000000"/>
              </a:solidFill>
              <a:prstDash val="solid"/>
              <a:miter lim="800000"/>
            </a:ln>
            <a:effectLst/>
          </p:spPr>
          <p:txBody>
            <a:bodyPr wrap="square" lIns="50800" tIns="50800" rIns="50800" bIns="50800" numCol="1" anchor="ctr">
              <a:noAutofit/>
            </a:bodyPr>
            <a:lstStyle/>
            <a:p>
              <a:pPr algn="ctr" defTabSz="914400">
                <a:spcBef>
                  <a:spcPts val="0"/>
                </a:spcBef>
                <a:defRPr sz="2400">
                  <a:solidFill>
                    <a:srgbClr val="FFFFFF"/>
                  </a:solidFill>
                  <a:latin typeface="Calibri"/>
                  <a:ea typeface="Calibri"/>
                  <a:cs typeface="Calibri"/>
                  <a:sym typeface="Calibri"/>
                </a:defRPr>
              </a:pPr>
            </a:p>
          </p:txBody>
        </p:sp>
        <p:sp>
          <p:nvSpPr>
            <p:cNvPr id="530" name="Shape 530"/>
            <p:cNvSpPr/>
            <p:nvPr/>
          </p:nvSpPr>
          <p:spPr>
            <a:xfrm>
              <a:off x="-1" y="458793"/>
              <a:ext cx="5223120" cy="13741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defTabSz="914400" rtl="1">
                <a:spcBef>
                  <a:spcPts val="0"/>
                </a:spcBef>
                <a:defRPr b="1" sz="2800" u="sng">
                  <a:solidFill>
                    <a:srgbClr val="FF0000"/>
                  </a:solidFill>
                  <a:latin typeface="Segoe UI Semilight"/>
                  <a:ea typeface="Segoe UI Semilight"/>
                  <a:cs typeface="Segoe UI Semilight"/>
                  <a:sym typeface="Segoe UI Semilight"/>
                </a:defRPr>
              </a:pPr>
              <a:r>
                <a:t>בנקאות</a:t>
              </a:r>
              <a:endParaRPr>
                <a:solidFill>
                  <a:srgbClr val="FFFFFF"/>
                </a:solidFill>
              </a:endParaRPr>
            </a:p>
            <a:p>
              <a:pPr algn="ctr" defTabSz="914400" rtl="1">
                <a:spcBef>
                  <a:spcPts val="0"/>
                </a:spcBef>
                <a:defRPr b="1" sz="2800">
                  <a:solidFill>
                    <a:srgbClr val="000000"/>
                  </a:solidFill>
                  <a:latin typeface="Segoe UI Semilight"/>
                  <a:ea typeface="Segoe UI Semilight"/>
                  <a:cs typeface="Segoe UI Semilight"/>
                  <a:sym typeface="Segoe UI Semilight"/>
                </a:defRPr>
              </a:pPr>
              <a:r>
                <a:t>קשרים קורספונדנטים בין בנקים ובישראל וברשות</a:t>
              </a:r>
            </a:p>
          </p:txBody>
        </p:sp>
      </p:grpSp>
      <p:sp>
        <p:nvSpPr>
          <p:cNvPr id="532" name="Shape 532"/>
          <p:cNvSpPr/>
          <p:nvPr/>
        </p:nvSpPr>
        <p:spPr>
          <a:xfrm>
            <a:off x="15863965" y="5840996"/>
            <a:ext cx="6270822"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3" name="Shape 533"/>
          <p:cNvSpPr/>
          <p:nvPr/>
        </p:nvSpPr>
        <p:spPr>
          <a:xfrm>
            <a:off x="15863965" y="9869667"/>
            <a:ext cx="6270822" cy="3310306"/>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4" name="Shape 534"/>
          <p:cNvSpPr/>
          <p:nvPr/>
        </p:nvSpPr>
        <p:spPr>
          <a:xfrm>
            <a:off x="9082864" y="1843855"/>
            <a:ext cx="6270823"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5" name="Shape 535"/>
          <p:cNvSpPr/>
          <p:nvPr/>
        </p:nvSpPr>
        <p:spPr>
          <a:xfrm>
            <a:off x="9082864" y="5840996"/>
            <a:ext cx="6270823"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6" name="Shape 536"/>
          <p:cNvSpPr/>
          <p:nvPr/>
        </p:nvSpPr>
        <p:spPr>
          <a:xfrm>
            <a:off x="9082864" y="9869667"/>
            <a:ext cx="6270823" cy="3310306"/>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7" name="Shape 537"/>
          <p:cNvSpPr/>
          <p:nvPr/>
        </p:nvSpPr>
        <p:spPr>
          <a:xfrm>
            <a:off x="2301766" y="1843855"/>
            <a:ext cx="6270822"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8" name="Shape 538"/>
          <p:cNvSpPr/>
          <p:nvPr/>
        </p:nvSpPr>
        <p:spPr>
          <a:xfrm>
            <a:off x="2301766" y="5840996"/>
            <a:ext cx="6270822"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39" name="Shape 539"/>
          <p:cNvSpPr/>
          <p:nvPr/>
        </p:nvSpPr>
        <p:spPr>
          <a:xfrm>
            <a:off x="2301766" y="9869667"/>
            <a:ext cx="6270822" cy="3310306"/>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40" name="Shape 540"/>
          <p:cNvSpPr/>
          <p:nvPr/>
        </p:nvSpPr>
        <p:spPr>
          <a:xfrm>
            <a:off x="17251920" y="6311900"/>
            <a:ext cx="2972584"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תעסוקה</a:t>
            </a:r>
          </a:p>
        </p:txBody>
      </p:sp>
      <p:sp>
        <p:nvSpPr>
          <p:cNvPr id="541" name="Shape 541"/>
          <p:cNvSpPr/>
          <p:nvPr/>
        </p:nvSpPr>
        <p:spPr>
          <a:xfrm>
            <a:off x="15314754" y="10373076"/>
            <a:ext cx="602093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4400">
                <a:solidFill>
                  <a:srgbClr val="FFFFFF"/>
                </a:solidFill>
                <a:latin typeface="Assistant"/>
                <a:ea typeface="Assistant"/>
                <a:cs typeface="Assistant"/>
                <a:sym typeface="Assistant"/>
              </a:defRPr>
            </a:lvl1pPr>
          </a:lstStyle>
          <a:p>
            <a:pPr/>
            <a:r>
              <a:t>תנועת פלסט׳ בישראל</a:t>
            </a:r>
          </a:p>
        </p:txBody>
      </p:sp>
      <p:sp>
        <p:nvSpPr>
          <p:cNvPr id="542" name="Shape 542"/>
          <p:cNvSpPr/>
          <p:nvPr/>
        </p:nvSpPr>
        <p:spPr>
          <a:xfrm>
            <a:off x="10550897" y="2236315"/>
            <a:ext cx="27854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בנקאות</a:t>
            </a:r>
          </a:p>
        </p:txBody>
      </p:sp>
      <p:sp>
        <p:nvSpPr>
          <p:cNvPr id="543" name="Shape 543"/>
          <p:cNvSpPr/>
          <p:nvPr/>
        </p:nvSpPr>
        <p:spPr>
          <a:xfrm>
            <a:off x="9498015" y="6171984"/>
            <a:ext cx="4891170"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תיאום ביטחוני</a:t>
            </a:r>
          </a:p>
        </p:txBody>
      </p:sp>
      <p:sp>
        <p:nvSpPr>
          <p:cNvPr id="544" name="Shape 544"/>
          <p:cNvSpPr/>
          <p:nvPr/>
        </p:nvSpPr>
        <p:spPr>
          <a:xfrm>
            <a:off x="9242872" y="10246076"/>
            <a:ext cx="540145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תשתיות ודלקים</a:t>
            </a:r>
          </a:p>
        </p:txBody>
      </p:sp>
      <p:sp>
        <p:nvSpPr>
          <p:cNvPr id="545" name="Shape 545"/>
          <p:cNvSpPr/>
          <p:nvPr/>
        </p:nvSpPr>
        <p:spPr>
          <a:xfrm>
            <a:off x="4393422" y="2236315"/>
            <a:ext cx="161553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סחר</a:t>
            </a:r>
          </a:p>
        </p:txBody>
      </p:sp>
      <p:sp>
        <p:nvSpPr>
          <p:cNvPr id="546" name="Shape 546"/>
          <p:cNvSpPr/>
          <p:nvPr/>
        </p:nvSpPr>
        <p:spPr>
          <a:xfrm>
            <a:off x="3079716" y="6171984"/>
            <a:ext cx="440539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תיאום אזרחי</a:t>
            </a:r>
          </a:p>
        </p:txBody>
      </p:sp>
      <p:sp>
        <p:nvSpPr>
          <p:cNvPr id="547" name="Shape 547"/>
          <p:cNvSpPr/>
          <p:nvPr/>
        </p:nvSpPr>
        <p:spPr>
          <a:xfrm>
            <a:off x="2132282" y="10246076"/>
            <a:ext cx="5735706"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מערכת הבריאות</a:t>
            </a:r>
          </a:p>
        </p:txBody>
      </p:sp>
      <p:sp>
        <p:nvSpPr>
          <p:cNvPr id="548" name="Shape 548"/>
          <p:cNvSpPr/>
          <p:nvPr/>
        </p:nvSpPr>
        <p:spPr>
          <a:xfrm>
            <a:off x="16019346" y="7282141"/>
            <a:ext cx="598371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כ-90,000 פועלים פלסטינים בישראל וכ-35,000 בהתיישבות</a:t>
            </a:r>
          </a:p>
        </p:txBody>
      </p:sp>
      <p:sp>
        <p:nvSpPr>
          <p:cNvPr id="549" name="Shape 549"/>
          <p:cNvSpPr/>
          <p:nvPr/>
        </p:nvSpPr>
        <p:spPr>
          <a:xfrm>
            <a:off x="15985182" y="11408857"/>
            <a:ext cx="598371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כ-20 מיליון תנועות (כניסה ויציאה) בשנה בכלל מעברי איו"ש</a:t>
            </a:r>
          </a:p>
        </p:txBody>
      </p:sp>
      <p:sp>
        <p:nvSpPr>
          <p:cNvPr id="550" name="Shape 550"/>
          <p:cNvSpPr/>
          <p:nvPr/>
        </p:nvSpPr>
        <p:spPr>
          <a:xfrm>
            <a:off x="9204083" y="3437730"/>
            <a:ext cx="598371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קשרים קורספונדנטים בין בנקים ובישראל וברשות</a:t>
            </a:r>
          </a:p>
        </p:txBody>
      </p:sp>
      <p:sp>
        <p:nvSpPr>
          <p:cNvPr id="551" name="Shape 551"/>
          <p:cNvSpPr/>
          <p:nvPr/>
        </p:nvSpPr>
        <p:spPr>
          <a:xfrm>
            <a:off x="9103580" y="7282141"/>
            <a:ext cx="5983710"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תיאום תנועות שו"פים, העברת מידע מודיעיני, הסגרת אמל"ח וכו'</a:t>
            </a:r>
          </a:p>
        </p:txBody>
      </p:sp>
      <p:sp>
        <p:nvSpPr>
          <p:cNvPr id="552" name="Shape 552"/>
          <p:cNvSpPr/>
          <p:nvPr/>
        </p:nvSpPr>
        <p:spPr>
          <a:xfrm>
            <a:off x="9204083" y="11472357"/>
            <a:ext cx="5983711"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914400" rtl="1">
              <a:spcBef>
                <a:spcPts val="0"/>
              </a:spcBef>
              <a:defRPr b="1" sz="2800">
                <a:solidFill>
                  <a:srgbClr val="FFFFFF"/>
                </a:solidFill>
                <a:latin typeface="Assistant"/>
                <a:ea typeface="Assistant"/>
                <a:cs typeface="Assistant"/>
                <a:sym typeface="Assistant"/>
              </a:defRPr>
            </a:pPr>
            <a:r>
              <a:t>חשמל – 1000 מ"ו בשנה</a:t>
            </a:r>
          </a:p>
          <a:p>
            <a:pPr algn="ctr" defTabSz="914400" rtl="1">
              <a:spcBef>
                <a:spcPts val="0"/>
              </a:spcBef>
              <a:defRPr b="1" sz="2800">
                <a:solidFill>
                  <a:srgbClr val="FFFFFF"/>
                </a:solidFill>
                <a:latin typeface="Assistant"/>
                <a:ea typeface="Assistant"/>
                <a:cs typeface="Assistant"/>
                <a:sym typeface="Assistant"/>
              </a:defRPr>
            </a:pPr>
            <a:r>
              <a:t>מים – 70 מלמ"ק בשנה</a:t>
            </a:r>
          </a:p>
        </p:txBody>
      </p:sp>
      <p:sp>
        <p:nvSpPr>
          <p:cNvPr id="553" name="Shape 553"/>
          <p:cNvSpPr/>
          <p:nvPr/>
        </p:nvSpPr>
        <p:spPr>
          <a:xfrm>
            <a:off x="2526256" y="3430158"/>
            <a:ext cx="5983711" cy="1511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914400" rtl="1">
              <a:spcBef>
                <a:spcPts val="0"/>
              </a:spcBef>
              <a:defRPr b="1" sz="2800">
                <a:solidFill>
                  <a:srgbClr val="FFFFFF"/>
                </a:solidFill>
                <a:latin typeface="Assistant"/>
                <a:ea typeface="Assistant"/>
                <a:cs typeface="Assistant"/>
                <a:sym typeface="Assistant"/>
              </a:defRPr>
            </a:pPr>
            <a:r>
              <a:t>בשנת 2018 היקף הייבוא מישראל: כ-3,308  מיליון דולר</a:t>
            </a:r>
            <a:endParaRPr sz="2000"/>
          </a:p>
          <a:p>
            <a:pPr algn="ctr" defTabSz="914400" rtl="1">
              <a:spcBef>
                <a:spcPts val="0"/>
              </a:spcBef>
              <a:defRPr b="1" sz="2800">
                <a:solidFill>
                  <a:srgbClr val="FFFFFF"/>
                </a:solidFill>
                <a:latin typeface="Assistant"/>
                <a:ea typeface="Assistant"/>
                <a:cs typeface="Assistant"/>
                <a:sym typeface="Assistant"/>
              </a:defRPr>
            </a:pPr>
            <a:r>
              <a:t>היקף הייצוא לישראל: כ-1,097 מיליון דולר</a:t>
            </a:r>
          </a:p>
        </p:txBody>
      </p:sp>
      <p:sp>
        <p:nvSpPr>
          <p:cNvPr id="554" name="Shape 554"/>
          <p:cNvSpPr/>
          <p:nvPr/>
        </p:nvSpPr>
        <p:spPr>
          <a:xfrm>
            <a:off x="2422985" y="7218641"/>
            <a:ext cx="5983711"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(משרדי ממשלה, מעברים, תנועות, היתרים, תשתיות ועוד)</a:t>
            </a:r>
          </a:p>
        </p:txBody>
      </p:sp>
      <p:sp>
        <p:nvSpPr>
          <p:cNvPr id="555" name="Shape 555"/>
          <p:cNvSpPr/>
          <p:nvPr/>
        </p:nvSpPr>
        <p:spPr>
          <a:xfrm>
            <a:off x="15863965" y="1843855"/>
            <a:ext cx="6270822" cy="3310304"/>
          </a:xfrm>
          <a:prstGeom prst="roundRect">
            <a:avLst>
              <a:gd name="adj" fmla="val 8602"/>
            </a:avLst>
          </a:prstGeom>
          <a:solidFill>
            <a:schemeClr val="accent1"/>
          </a:solidFill>
          <a:ln w="12700">
            <a:miter lim="400000"/>
          </a:ln>
        </p:spPr>
        <p:txBody>
          <a:bodyPr lIns="50800" tIns="50800" rIns="50800" bIns="50800" anchor="ctr"/>
          <a:lstStyle/>
          <a:p>
            <a:pPr algn="ctr">
              <a:lnSpc>
                <a:spcPct val="80000"/>
              </a:lnSpc>
              <a:spcBef>
                <a:spcPts val="0"/>
              </a:spcBef>
              <a:defRPr cap="all" sz="4800">
                <a:solidFill>
                  <a:srgbClr val="56A3D5"/>
                </a:solidFill>
              </a:defRPr>
            </a:pPr>
          </a:p>
        </p:txBody>
      </p:sp>
      <p:sp>
        <p:nvSpPr>
          <p:cNvPr id="556" name="Shape 556"/>
          <p:cNvSpPr/>
          <p:nvPr/>
        </p:nvSpPr>
        <p:spPr>
          <a:xfrm>
            <a:off x="16658153" y="2236315"/>
            <a:ext cx="4367515" cy="1092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rtl="1">
              <a:defRPr b="1" sz="6000">
                <a:solidFill>
                  <a:srgbClr val="FFFFFF"/>
                </a:solidFill>
                <a:latin typeface="Assistant"/>
                <a:ea typeface="Assistant"/>
                <a:cs typeface="Assistant"/>
                <a:sym typeface="Assistant"/>
              </a:defRPr>
            </a:lvl1pPr>
          </a:lstStyle>
          <a:p>
            <a:pPr/>
            <a:r>
              <a:t>כספי סילוקין</a:t>
            </a:r>
          </a:p>
        </p:txBody>
      </p:sp>
      <p:sp>
        <p:nvSpPr>
          <p:cNvPr id="557" name="Shape 557"/>
          <p:cNvSpPr/>
          <p:nvPr/>
        </p:nvSpPr>
        <p:spPr>
          <a:xfrm>
            <a:off x="16196761" y="3437730"/>
            <a:ext cx="5563491"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200">
                <a:solidFill>
                  <a:srgbClr val="FFFFFF"/>
                </a:solidFill>
                <a:latin typeface="Assistant"/>
                <a:ea typeface="Assistant"/>
                <a:cs typeface="Assistant"/>
                <a:sym typeface="Assistant"/>
              </a:defRPr>
            </a:lvl1pPr>
          </a:lstStyle>
          <a:p>
            <a:pPr/>
            <a:r>
              <a:t>כ-8 מיליארד שקל בשנה, כ- 6 לאחר קיזוזים.</a:t>
            </a:r>
          </a:p>
        </p:txBody>
      </p:sp>
      <p:sp>
        <p:nvSpPr>
          <p:cNvPr id="558" name="Shape 558"/>
          <p:cNvSpPr/>
          <p:nvPr/>
        </p:nvSpPr>
        <p:spPr>
          <a:xfrm>
            <a:off x="2388822" y="11278673"/>
            <a:ext cx="5983710" cy="1295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כניסת חולים פלסטינים וטיפול בהם בבתי החולים בישראל</a:t>
            </a:r>
          </a:p>
        </p:txBody>
      </p:sp>
      <p:pic>
        <p:nvPicPr>
          <p:cNvPr id="559" name="image17.png" descr="לוגו מתפש לבן בלי רקע.png"/>
          <p:cNvPicPr>
            <a:picLocks noChangeAspect="1"/>
          </p:cNvPicPr>
          <p:nvPr/>
        </p:nvPicPr>
        <p:blipFill>
          <a:blip r:embed="rId3">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1" name="Shape 561"/>
          <p:cNvSpPr/>
          <p:nvPr>
            <p:ph type="title"/>
          </p:nvPr>
        </p:nvSpPr>
        <p:spPr>
          <a:xfrm>
            <a:off x="6032139" y="-295327"/>
            <a:ext cx="12319722" cy="1763909"/>
          </a:xfrm>
          <a:prstGeom prst="rect">
            <a:avLst/>
          </a:prstGeom>
        </p:spPr>
        <p:txBody>
          <a:bodyPr/>
          <a:lstStyle>
            <a:lvl1pPr algn="ctr">
              <a:defRPr b="1" sz="10000">
                <a:latin typeface="Assistant"/>
                <a:ea typeface="Assistant"/>
                <a:cs typeface="Assistant"/>
                <a:sym typeface="Assistant"/>
              </a:defRPr>
            </a:lvl1pPr>
          </a:lstStyle>
          <a:p>
            <a:pPr/>
            <a:r>
              <a:t>מנגנונים ותיאום ביטחוני</a:t>
            </a:r>
          </a:p>
        </p:txBody>
      </p:sp>
      <p:pic>
        <p:nvPicPr>
          <p:cNvPr id="562" name="image18.png" descr="Line"/>
          <p:cNvPicPr>
            <a:picLocks noChangeAspect="1"/>
          </p:cNvPicPr>
          <p:nvPr/>
        </p:nvPicPr>
        <p:blipFill>
          <a:blip r:embed="rId2">
            <a:extLst/>
          </a:blip>
          <a:stretch>
            <a:fillRect/>
          </a:stretch>
        </p:blipFill>
        <p:spPr>
          <a:xfrm>
            <a:off x="8119418" y="1394989"/>
            <a:ext cx="8349595" cy="101602"/>
          </a:xfrm>
          <a:prstGeom prst="rect">
            <a:avLst/>
          </a:prstGeom>
          <a:ln w="12700">
            <a:miter lim="400000"/>
          </a:ln>
        </p:spPr>
      </p:pic>
      <p:pic>
        <p:nvPicPr>
          <p:cNvPr id="563" name="image17.png" descr="לוגו מתפש לבן בלי רקע.png"/>
          <p:cNvPicPr>
            <a:picLocks noChangeAspect="1"/>
          </p:cNvPicPr>
          <p:nvPr/>
        </p:nvPicPr>
        <p:blipFill>
          <a:blip r:embed="rId3">
            <a:extLst/>
          </a:blip>
          <a:stretch>
            <a:fillRect/>
          </a:stretch>
        </p:blipFill>
        <p:spPr>
          <a:xfrm>
            <a:off x="21923553" y="220675"/>
            <a:ext cx="2031798" cy="1615764"/>
          </a:xfrm>
          <a:prstGeom prst="rect">
            <a:avLst/>
          </a:prstGeom>
          <a:ln w="12700">
            <a:miter lim="400000"/>
          </a:ln>
        </p:spPr>
      </p:pic>
      <p:sp>
        <p:nvSpPr>
          <p:cNvPr id="564" name="Shape 564"/>
          <p:cNvSpPr/>
          <p:nvPr/>
        </p:nvSpPr>
        <p:spPr>
          <a:xfrm>
            <a:off x="17444344" y="3600811"/>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6300">
                <a:solidFill>
                  <a:srgbClr val="FFFFFF"/>
                </a:solidFill>
                <a:latin typeface="Assistant"/>
                <a:ea typeface="Assistant"/>
                <a:cs typeface="Assistant"/>
                <a:sym typeface="Assistant"/>
              </a:defRPr>
            </a:lvl1pPr>
          </a:lstStyle>
          <a:p>
            <a:pPr/>
            <a:r>
              <a:t>5 מנגנונים</a:t>
            </a:r>
          </a:p>
        </p:txBody>
      </p:sp>
      <p:sp>
        <p:nvSpPr>
          <p:cNvPr id="565" name="Shape 565"/>
          <p:cNvSpPr/>
          <p:nvPr/>
        </p:nvSpPr>
        <p:spPr>
          <a:xfrm>
            <a:off x="19605393" y="2619358"/>
            <a:ext cx="1547052"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נתונים</a:t>
            </a:r>
          </a:p>
        </p:txBody>
      </p:sp>
      <p:sp>
        <p:nvSpPr>
          <p:cNvPr id="566" name="Shape 566"/>
          <p:cNvSpPr/>
          <p:nvPr/>
        </p:nvSpPr>
        <p:spPr>
          <a:xfrm>
            <a:off x="1816861" y="2619358"/>
            <a:ext cx="4888612"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rtl="1">
              <a:defRPr b="1" sz="4500">
                <a:solidFill>
                  <a:srgbClr val="FFFFFF"/>
                </a:solidFill>
                <a:latin typeface="Assistant"/>
                <a:ea typeface="Assistant"/>
                <a:cs typeface="Assistant"/>
                <a:sym typeface="Assistant"/>
              </a:defRPr>
            </a:lvl1pPr>
          </a:lstStyle>
          <a:p>
            <a:pPr/>
            <a:r>
              <a:t>תיאום ביטחוני (2019)</a:t>
            </a:r>
          </a:p>
        </p:txBody>
      </p:sp>
      <p:pic>
        <p:nvPicPr>
          <p:cNvPr id="567" name="pasted-image.jpeg"/>
          <p:cNvPicPr>
            <a:picLocks noChangeAspect="1"/>
          </p:cNvPicPr>
          <p:nvPr/>
        </p:nvPicPr>
        <p:blipFill>
          <a:blip r:embed="rId4">
            <a:extLst/>
          </a:blip>
          <a:srcRect l="19185" t="223" r="24816" b="226"/>
          <a:stretch>
            <a:fillRect/>
          </a:stretch>
        </p:blipFill>
        <p:spPr>
          <a:xfrm>
            <a:off x="9222618" y="3217685"/>
            <a:ext cx="5938764" cy="5938603"/>
          </a:xfrm>
          <a:custGeom>
            <a:avLst/>
            <a:gdLst/>
            <a:ahLst/>
            <a:cxnLst>
              <a:cxn ang="0">
                <a:pos x="wd2" y="hd2"/>
              </a:cxn>
              <a:cxn ang="5400000">
                <a:pos x="wd2" y="hd2"/>
              </a:cxn>
              <a:cxn ang="10800000">
                <a:pos x="wd2" y="hd2"/>
              </a:cxn>
              <a:cxn ang="16200000">
                <a:pos x="wd2" y="hd2"/>
              </a:cxn>
            </a:cxnLst>
            <a:rect l="0" t="0" r="r" b="b"/>
            <a:pathLst>
              <a:path w="19679" h="20595" fill="norm" stroke="1" extrusionOk="0">
                <a:moveTo>
                  <a:pt x="9840" y="0"/>
                </a:moveTo>
                <a:cubicBezTo>
                  <a:pt x="7322"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8" y="0"/>
                  <a:pt x="9840" y="0"/>
                </a:cubicBezTo>
                <a:close/>
              </a:path>
            </a:pathLst>
          </a:custGeom>
          <a:ln w="12700">
            <a:miter lim="400000"/>
          </a:ln>
        </p:spPr>
      </p:pic>
      <p:sp>
        <p:nvSpPr>
          <p:cNvPr id="568" name="Shape 568"/>
          <p:cNvSpPr/>
          <p:nvPr/>
        </p:nvSpPr>
        <p:spPr>
          <a:xfrm>
            <a:off x="5776626" y="9870823"/>
            <a:ext cx="12830748" cy="3213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rtl="1">
              <a:defRPr b="1" sz="4500">
                <a:solidFill>
                  <a:srgbClr val="FFFFFF"/>
                </a:solidFill>
                <a:latin typeface="Assistant"/>
                <a:ea typeface="Assistant"/>
                <a:cs typeface="Assistant"/>
                <a:sym typeface="Assistant"/>
              </a:defRPr>
            </a:pPr>
            <a:r>
              <a:t>דירקטיבה מתנגדת לטרור ואלימות של אבו-מאזן </a:t>
            </a:r>
          </a:p>
          <a:p>
            <a:pPr algn="ctr" rtl="1">
              <a:defRPr b="1" sz="4500">
                <a:solidFill>
                  <a:srgbClr val="FFFFFF"/>
                </a:solidFill>
                <a:latin typeface="Assistant"/>
                <a:ea typeface="Assistant"/>
                <a:cs typeface="Assistant"/>
                <a:sym typeface="Assistant"/>
              </a:defRPr>
            </a:pPr>
            <a:r>
              <a:t>״קפיצת מדרגה״ במקצועיות וביכולות של המנגנונים</a:t>
            </a:r>
          </a:p>
          <a:p>
            <a:pPr algn="ctr" rtl="1">
              <a:defRPr b="1" sz="4500">
                <a:solidFill>
                  <a:srgbClr val="FFFFFF"/>
                </a:solidFill>
                <a:latin typeface="Assistant"/>
                <a:ea typeface="Assistant"/>
                <a:cs typeface="Assistant"/>
                <a:sym typeface="Assistant"/>
              </a:defRPr>
            </a:pPr>
            <a:r>
              <a:t>תיאום ביטחוני - אינטרס משותף, מנותק ממשברים מדיניים</a:t>
            </a:r>
          </a:p>
        </p:txBody>
      </p:sp>
      <p:sp>
        <p:nvSpPr>
          <p:cNvPr id="569" name="Shape 569"/>
          <p:cNvSpPr/>
          <p:nvPr/>
        </p:nvSpPr>
        <p:spPr>
          <a:xfrm>
            <a:off x="17392498" y="5558399"/>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6300">
                <a:solidFill>
                  <a:srgbClr val="FFFFFF"/>
                </a:solidFill>
                <a:latin typeface="Assistant"/>
                <a:ea typeface="Assistant"/>
                <a:cs typeface="Assistant"/>
                <a:sym typeface="Assistant"/>
              </a:defRPr>
            </a:lvl1pPr>
          </a:lstStyle>
          <a:p>
            <a:pPr/>
            <a:r>
              <a:t>11 מחוזות</a:t>
            </a:r>
          </a:p>
        </p:txBody>
      </p:sp>
      <p:sp>
        <p:nvSpPr>
          <p:cNvPr id="570" name="Shape 570"/>
          <p:cNvSpPr/>
          <p:nvPr/>
        </p:nvSpPr>
        <p:spPr>
          <a:xfrm>
            <a:off x="17392498" y="7515986"/>
            <a:ext cx="5869150" cy="1615764"/>
          </a:xfrm>
          <a:prstGeom prst="roundRect">
            <a:avLst>
              <a:gd name="adj" fmla="val 16160"/>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6300">
                <a:solidFill>
                  <a:srgbClr val="FFFFFF"/>
                </a:solidFill>
                <a:latin typeface="Assistant"/>
                <a:ea typeface="Assistant"/>
                <a:cs typeface="Assistant"/>
                <a:sym typeface="Assistant"/>
              </a:defRPr>
            </a:lvl1pPr>
          </a:lstStyle>
          <a:p>
            <a:pPr/>
            <a:r>
              <a:t>30,000 פעילים</a:t>
            </a:r>
          </a:p>
        </p:txBody>
      </p:sp>
      <p:pic>
        <p:nvPicPr>
          <p:cNvPr id="571" name=""/>
          <p:cNvPicPr>
            <a:picLocks noChangeAspect="0"/>
          </p:cNvPicPr>
          <p:nvPr/>
        </p:nvPicPr>
        <p:blipFill>
          <a:blip r:embed="rId5">
            <a:extLst/>
          </a:blip>
          <a:stretch>
            <a:fillRect/>
          </a:stretch>
        </p:blipFill>
        <p:spPr>
          <a:xfrm rot="21600000">
            <a:off x="11461380" y="10877382"/>
            <a:ext cx="1461240" cy="101601"/>
          </a:xfrm>
          <a:prstGeom prst="rect">
            <a:avLst/>
          </a:prstGeom>
        </p:spPr>
      </p:pic>
      <p:pic>
        <p:nvPicPr>
          <p:cNvPr id="573" name=""/>
          <p:cNvPicPr>
            <a:picLocks noChangeAspect="0"/>
          </p:cNvPicPr>
          <p:nvPr/>
        </p:nvPicPr>
        <p:blipFill>
          <a:blip r:embed="rId5">
            <a:extLst/>
          </a:blip>
          <a:stretch>
            <a:fillRect/>
          </a:stretch>
        </p:blipFill>
        <p:spPr>
          <a:xfrm rot="21600000">
            <a:off x="11461380" y="12096209"/>
            <a:ext cx="1461240" cy="101601"/>
          </a:xfrm>
          <a:prstGeom prst="rect">
            <a:avLst/>
          </a:prstGeom>
        </p:spPr>
      </p:pic>
      <p:sp>
        <p:nvSpPr>
          <p:cNvPr id="575" name="Shape 575"/>
          <p:cNvSpPr/>
          <p:nvPr/>
        </p:nvSpPr>
        <p:spPr>
          <a:xfrm>
            <a:off x="1326592" y="3799318"/>
            <a:ext cx="5869150" cy="981695"/>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5300">
                <a:solidFill>
                  <a:srgbClr val="FFFFFF"/>
                </a:solidFill>
                <a:latin typeface="Assistant"/>
                <a:ea typeface="Assistant"/>
                <a:cs typeface="Assistant"/>
                <a:sym typeface="Assistant"/>
              </a:defRPr>
            </a:lvl1pPr>
          </a:lstStyle>
          <a:p>
            <a:pPr/>
            <a:r>
              <a:t>698 מפגשי תיאום</a:t>
            </a:r>
          </a:p>
        </p:txBody>
      </p:sp>
      <p:sp>
        <p:nvSpPr>
          <p:cNvPr id="576" name="Shape 576"/>
          <p:cNvSpPr/>
          <p:nvPr/>
        </p:nvSpPr>
        <p:spPr>
          <a:xfrm>
            <a:off x="1326592" y="5210094"/>
            <a:ext cx="5869150" cy="981695"/>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5300">
                <a:solidFill>
                  <a:srgbClr val="FFFFFF"/>
                </a:solidFill>
                <a:latin typeface="Assistant"/>
                <a:ea typeface="Assistant"/>
                <a:cs typeface="Assistant"/>
                <a:sym typeface="Assistant"/>
              </a:defRPr>
            </a:lvl1pPr>
          </a:lstStyle>
          <a:p>
            <a:pPr/>
            <a:r>
              <a:t>8,494 תיאום פעילות</a:t>
            </a:r>
          </a:p>
        </p:txBody>
      </p:sp>
      <p:sp>
        <p:nvSpPr>
          <p:cNvPr id="577" name="Shape 577"/>
          <p:cNvSpPr/>
          <p:nvPr/>
        </p:nvSpPr>
        <p:spPr>
          <a:xfrm>
            <a:off x="1326592" y="6620870"/>
            <a:ext cx="5869150" cy="981695"/>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4100">
                <a:solidFill>
                  <a:srgbClr val="FFFFFF"/>
                </a:solidFill>
                <a:latin typeface="Assistant"/>
                <a:ea typeface="Assistant"/>
                <a:cs typeface="Assistant"/>
                <a:sym typeface="Assistant"/>
              </a:defRPr>
            </a:lvl1pPr>
          </a:lstStyle>
          <a:p>
            <a:pPr/>
            <a:r>
              <a:t>2,948 מעצרים נגד חמאס</a:t>
            </a:r>
          </a:p>
        </p:txBody>
      </p:sp>
      <p:sp>
        <p:nvSpPr>
          <p:cNvPr id="578" name="Shape 578"/>
          <p:cNvSpPr/>
          <p:nvPr/>
        </p:nvSpPr>
        <p:spPr>
          <a:xfrm>
            <a:off x="8909111" y="2904098"/>
            <a:ext cx="6565778" cy="6565778"/>
          </a:xfrm>
          <a:prstGeom prst="ellipse">
            <a:avLst/>
          </a:prstGeom>
          <a:ln w="101600" cap="rnd">
            <a:solidFill>
              <a:schemeClr val="accent1"/>
            </a:solidFill>
            <a:custDash>
              <a:ds d="100000" sp="200000"/>
            </a:custDash>
          </a:ln>
        </p:spPr>
        <p:txBody>
          <a:bodyPr lIns="50800" tIns="50800" rIns="50800" bIns="50800" anchor="ctr"/>
          <a:lstStyle/>
          <a:p>
            <a:pPr/>
          </a:p>
        </p:txBody>
      </p:sp>
      <p:sp>
        <p:nvSpPr>
          <p:cNvPr id="579" name="Shape 579"/>
          <p:cNvSpPr/>
          <p:nvPr/>
        </p:nvSpPr>
        <p:spPr>
          <a:xfrm>
            <a:off x="1326592" y="8031645"/>
            <a:ext cx="5869150" cy="981695"/>
          </a:xfrm>
          <a:prstGeom prst="roundRect">
            <a:avLst>
              <a:gd name="adj" fmla="val 26597"/>
            </a:avLst>
          </a:prstGeom>
          <a:solidFill>
            <a:schemeClr val="accent1"/>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b="1" cap="all" sz="4500">
                <a:solidFill>
                  <a:srgbClr val="FFFFFF"/>
                </a:solidFill>
                <a:latin typeface="Assistant"/>
                <a:ea typeface="Assistant"/>
                <a:cs typeface="Assistant"/>
                <a:sym typeface="Assistant"/>
              </a:defRPr>
            </a:lvl1pPr>
          </a:lstStyle>
          <a:p>
            <a:pPr/>
            <a:r>
              <a:t>422 הסגרות אמל״ח</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1" name="Shape 581"/>
          <p:cNvSpPr/>
          <p:nvPr>
            <p:ph type="title"/>
          </p:nvPr>
        </p:nvSpPr>
        <p:spPr>
          <a:xfrm>
            <a:off x="1492195" y="220106"/>
            <a:ext cx="20410529" cy="1616903"/>
          </a:xfrm>
          <a:prstGeom prst="rect">
            <a:avLst/>
          </a:prstGeom>
        </p:spPr>
        <p:txBody>
          <a:bodyPr/>
          <a:lstStyle>
            <a:lvl1pPr algn="ctr" defTabSz="751205">
              <a:defRPr b="1" sz="9100">
                <a:latin typeface="Assistant"/>
                <a:ea typeface="Assistant"/>
                <a:cs typeface="Assistant"/>
                <a:sym typeface="Assistant"/>
              </a:defRPr>
            </a:lvl1pPr>
          </a:lstStyle>
          <a:p>
            <a:pPr/>
            <a:r>
              <a:t>המסגרת האסטרטגית</a:t>
            </a:r>
          </a:p>
        </p:txBody>
      </p:sp>
      <p:pic>
        <p:nvPicPr>
          <p:cNvPr id="582" name=""/>
          <p:cNvPicPr>
            <a:picLocks noChangeAspect="0"/>
          </p:cNvPicPr>
          <p:nvPr/>
        </p:nvPicPr>
        <p:blipFill>
          <a:blip r:embed="rId2">
            <a:extLst/>
          </a:blip>
          <a:stretch>
            <a:fillRect/>
          </a:stretch>
        </p:blipFill>
        <p:spPr>
          <a:xfrm>
            <a:off x="21691580" y="7872248"/>
            <a:ext cx="1050927" cy="2915740"/>
          </a:xfrm>
          <a:prstGeom prst="rect">
            <a:avLst/>
          </a:prstGeom>
        </p:spPr>
      </p:pic>
      <p:sp>
        <p:nvSpPr>
          <p:cNvPr id="584" name="Shape 584"/>
          <p:cNvSpPr/>
          <p:nvPr/>
        </p:nvSpPr>
        <p:spPr>
          <a:xfrm rot="19099171">
            <a:off x="22862247" y="8839898"/>
            <a:ext cx="1278916"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sz="5400">
                <a:solidFill>
                  <a:schemeClr val="accent4"/>
                </a:solidFill>
                <a:latin typeface="Assistant"/>
                <a:ea typeface="Assistant"/>
                <a:cs typeface="Assistant"/>
                <a:sym typeface="Assistant"/>
              </a:defRPr>
            </a:lvl1pPr>
          </a:lstStyle>
          <a:p>
            <a:pPr/>
            <a:r>
              <a:t>פנים</a:t>
            </a:r>
          </a:p>
        </p:txBody>
      </p:sp>
      <p:sp>
        <p:nvSpPr>
          <p:cNvPr id="585" name="Shape 585"/>
          <p:cNvSpPr/>
          <p:nvPr/>
        </p:nvSpPr>
        <p:spPr>
          <a:xfrm rot="19099171">
            <a:off x="22734707" y="4253974"/>
            <a:ext cx="963448" cy="980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rtl="1">
              <a:defRPr sz="5400">
                <a:solidFill>
                  <a:schemeClr val="accent4"/>
                </a:solidFill>
                <a:latin typeface="Assistant"/>
                <a:ea typeface="Assistant"/>
                <a:cs typeface="Assistant"/>
                <a:sym typeface="Assistant"/>
              </a:defRPr>
            </a:lvl1pPr>
          </a:lstStyle>
          <a:p>
            <a:pPr/>
            <a:r>
              <a:t>חוץ</a:t>
            </a:r>
          </a:p>
        </p:txBody>
      </p:sp>
      <p:pic>
        <p:nvPicPr>
          <p:cNvPr id="586" name="image29.png" descr="Line"/>
          <p:cNvPicPr>
            <a:picLocks noChangeAspect="1"/>
          </p:cNvPicPr>
          <p:nvPr/>
        </p:nvPicPr>
        <p:blipFill>
          <a:blip r:embed="rId3">
            <a:extLst/>
          </a:blip>
          <a:stretch>
            <a:fillRect/>
          </a:stretch>
        </p:blipFill>
        <p:spPr>
          <a:xfrm>
            <a:off x="4439873" y="1697158"/>
            <a:ext cx="15561346" cy="101602"/>
          </a:xfrm>
          <a:prstGeom prst="rect">
            <a:avLst/>
          </a:prstGeom>
          <a:ln w="12700">
            <a:miter lim="400000"/>
          </a:ln>
        </p:spPr>
      </p:pic>
      <p:sp>
        <p:nvSpPr>
          <p:cNvPr id="587" name="Shape 587"/>
          <p:cNvSpPr/>
          <p:nvPr/>
        </p:nvSpPr>
        <p:spPr>
          <a:xfrm>
            <a:off x="2854059" y="3188582"/>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algn="ctr" rtl="1">
              <a:lnSpc>
                <a:spcPct val="60000"/>
              </a:lnSpc>
              <a:spcBef>
                <a:spcPts val="0"/>
              </a:spcBef>
              <a:defRPr cap="all" sz="5800">
                <a:solidFill>
                  <a:srgbClr val="FFFFFF"/>
                </a:solidFill>
                <a:latin typeface="Assistant"/>
                <a:ea typeface="Assistant"/>
                <a:cs typeface="Assistant"/>
                <a:sym typeface="Assistant"/>
              </a:defRPr>
            </a:pPr>
            <a:r>
              <a:t>קשב אזורי בשוליים</a:t>
            </a:r>
            <a:endParaRPr>
              <a:solidFill>
                <a:srgbClr val="838787"/>
              </a:solidFill>
            </a:endParaRPr>
          </a:p>
          <a:p>
            <a:pPr algn="ctr">
              <a:lnSpc>
                <a:spcPct val="60000"/>
              </a:lnSpc>
              <a:spcBef>
                <a:spcPts val="0"/>
              </a:spcBef>
              <a:defRPr cap="all" sz="5800">
                <a:solidFill>
                  <a:srgbClr val="FFFFFF"/>
                </a:solidFill>
                <a:latin typeface="Assistant"/>
                <a:ea typeface="Assistant"/>
                <a:cs typeface="Assistant"/>
                <a:sym typeface="Assistant"/>
              </a:defRPr>
            </a:pPr>
          </a:p>
          <a:p>
            <a:pPr algn="ctr">
              <a:lnSpc>
                <a:spcPct val="60000"/>
              </a:lnSpc>
              <a:spcBef>
                <a:spcPts val="0"/>
              </a:spcBef>
              <a:defRPr b="1" sz="5800">
                <a:solidFill>
                  <a:srgbClr val="EDEEEE"/>
                </a:solidFill>
                <a:latin typeface="Assistant ExtraBold"/>
                <a:ea typeface="Assistant ExtraBold"/>
                <a:cs typeface="Assistant ExtraBold"/>
                <a:sym typeface="Assistant ExtraBold"/>
              </a:defRPr>
            </a:pPr>
            <a:r>
              <a:t>All About Iran</a:t>
            </a:r>
          </a:p>
        </p:txBody>
      </p:sp>
      <p:sp>
        <p:nvSpPr>
          <p:cNvPr id="588" name="Shape 588"/>
          <p:cNvSpPr/>
          <p:nvPr/>
        </p:nvSpPr>
        <p:spPr>
          <a:xfrm>
            <a:off x="2834973" y="7832744"/>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lvl1pPr algn="ctr" rtl="1">
              <a:lnSpc>
                <a:spcPct val="80000"/>
              </a:lnSpc>
              <a:spcBef>
                <a:spcPts val="0"/>
              </a:spcBef>
              <a:defRPr cap="all" sz="5800">
                <a:solidFill>
                  <a:srgbClr val="FFFFFF"/>
                </a:solidFill>
                <a:latin typeface="Assistant"/>
                <a:ea typeface="Assistant"/>
                <a:cs typeface="Assistant"/>
                <a:sym typeface="Assistant"/>
              </a:defRPr>
            </a:lvl1pPr>
          </a:lstStyle>
          <a:p>
            <a:pPr/>
            <a:r>
              <a:t>אתגרים פיננסיים לרש"פ, יציבות כלכלית בציבור</a:t>
            </a:r>
          </a:p>
        </p:txBody>
      </p:sp>
      <p:sp>
        <p:nvSpPr>
          <p:cNvPr id="589" name="Shape 589"/>
          <p:cNvSpPr/>
          <p:nvPr/>
        </p:nvSpPr>
        <p:spPr>
          <a:xfrm>
            <a:off x="9416275" y="7832744"/>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algn="ctr">
              <a:lnSpc>
                <a:spcPct val="80000"/>
              </a:lnSpc>
              <a:spcBef>
                <a:spcPts val="0"/>
              </a:spcBef>
              <a:defRPr cap="all" sz="1800">
                <a:solidFill>
                  <a:srgbClr val="FFFFFF"/>
                </a:solidFill>
                <a:latin typeface="Assistant"/>
                <a:ea typeface="Assistant"/>
                <a:cs typeface="Assistant"/>
                <a:sym typeface="Assistant"/>
              </a:defRPr>
            </a:pPr>
          </a:p>
        </p:txBody>
      </p:sp>
      <p:sp>
        <p:nvSpPr>
          <p:cNvPr id="590" name="Shape 590"/>
          <p:cNvSpPr/>
          <p:nvPr/>
        </p:nvSpPr>
        <p:spPr>
          <a:xfrm>
            <a:off x="15978491" y="7832744"/>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algn="ctr" rtl="1">
              <a:lnSpc>
                <a:spcPct val="80000"/>
              </a:lnSpc>
              <a:spcBef>
                <a:spcPts val="0"/>
              </a:spcBef>
              <a:defRPr cap="all" sz="5500">
                <a:solidFill>
                  <a:srgbClr val="FFFFFF"/>
                </a:solidFill>
                <a:latin typeface="Assistant"/>
                <a:ea typeface="Assistant"/>
                <a:cs typeface="Assistant"/>
                <a:sym typeface="Assistant"/>
              </a:defRPr>
            </a:pPr>
            <a:r>
              <a:t>מערכת "סמי מדינתית"</a:t>
            </a:r>
          </a:p>
          <a:p>
            <a:pPr algn="ctr" rtl="1">
              <a:lnSpc>
                <a:spcPct val="10000"/>
              </a:lnSpc>
              <a:spcBef>
                <a:spcPts val="0"/>
              </a:spcBef>
              <a:defRPr cap="all" sz="5500">
                <a:solidFill>
                  <a:srgbClr val="FFFFFF"/>
                </a:solidFill>
                <a:latin typeface="Assistant"/>
                <a:ea typeface="Assistant"/>
                <a:cs typeface="Assistant"/>
                <a:sym typeface="Assistant"/>
              </a:defRPr>
            </a:pPr>
          </a:p>
          <a:p>
            <a:pPr algn="ctr" rtl="1">
              <a:lnSpc>
                <a:spcPct val="80000"/>
              </a:lnSpc>
              <a:spcBef>
                <a:spcPts val="0"/>
              </a:spcBef>
              <a:defRPr cap="all" sz="4000">
                <a:solidFill>
                  <a:srgbClr val="FFFFFF"/>
                </a:solidFill>
                <a:latin typeface="Assistant"/>
                <a:ea typeface="Assistant"/>
                <a:cs typeface="Assistant"/>
                <a:sym typeface="Assistant"/>
              </a:defRPr>
            </a:pPr>
            <a:r>
              <a:t>עשור לבניין מוסדות השלטון</a:t>
            </a:r>
          </a:p>
        </p:txBody>
      </p:sp>
      <p:sp>
        <p:nvSpPr>
          <p:cNvPr id="591" name="Shape 591"/>
          <p:cNvSpPr/>
          <p:nvPr/>
        </p:nvSpPr>
        <p:spPr>
          <a:xfrm>
            <a:off x="15997577" y="3188582"/>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algn="ctr" rtl="1">
              <a:lnSpc>
                <a:spcPct val="50000"/>
              </a:lnSpc>
              <a:spcBef>
                <a:spcPts val="0"/>
              </a:spcBef>
              <a:defRPr b="1" cap="all" sz="4000">
                <a:solidFill>
                  <a:srgbClr val="FFFFFF"/>
                </a:solidFill>
                <a:latin typeface="Assistant"/>
                <a:ea typeface="Assistant"/>
                <a:cs typeface="Assistant"/>
                <a:sym typeface="Assistant"/>
              </a:defRPr>
            </a:pPr>
            <a:r>
              <a:t>מערכת בהמתנה</a:t>
            </a:r>
            <a:endParaRPr>
              <a:solidFill>
                <a:srgbClr val="838787"/>
              </a:solidFill>
            </a:endParaRPr>
          </a:p>
          <a:p>
            <a:pPr algn="ctr">
              <a:lnSpc>
                <a:spcPct val="70000"/>
              </a:lnSpc>
              <a:spcBef>
                <a:spcPts val="0"/>
              </a:spcBef>
              <a:defRPr cap="all" sz="4000">
                <a:solidFill>
                  <a:srgbClr val="FFFFFF"/>
                </a:solidFill>
                <a:latin typeface="Assistant"/>
                <a:ea typeface="Assistant"/>
                <a:cs typeface="Assistant"/>
                <a:sym typeface="Assistant"/>
              </a:defRPr>
            </a:pPr>
          </a:p>
          <a:p>
            <a:pPr algn="ctr" rtl="1">
              <a:lnSpc>
                <a:spcPct val="70000"/>
              </a:lnSpc>
              <a:spcBef>
                <a:spcPts val="0"/>
              </a:spcBef>
              <a:defRPr cap="all" sz="4000">
                <a:solidFill>
                  <a:srgbClr val="FFFFFF"/>
                </a:solidFill>
                <a:latin typeface="Assistant"/>
                <a:ea typeface="Assistant"/>
                <a:cs typeface="Assistant"/>
                <a:sym typeface="Assistant"/>
              </a:defRPr>
            </a:pPr>
            <a:r>
              <a:t>בחירות בישראל</a:t>
            </a:r>
            <a:endParaRPr>
              <a:solidFill>
                <a:srgbClr val="838787"/>
              </a:solidFill>
            </a:endParaRPr>
          </a:p>
          <a:p>
            <a:pPr algn="ctr" rtl="1">
              <a:lnSpc>
                <a:spcPct val="70000"/>
              </a:lnSpc>
              <a:spcBef>
                <a:spcPts val="0"/>
              </a:spcBef>
              <a:defRPr cap="all" sz="4000">
                <a:solidFill>
                  <a:srgbClr val="FFFFFF"/>
                </a:solidFill>
                <a:latin typeface="Assistant"/>
                <a:ea typeface="Assistant"/>
                <a:cs typeface="Assistant"/>
                <a:sym typeface="Assistant"/>
              </a:defRPr>
            </a:pPr>
            <a:r>
              <a:t>בחירות בארה"ב</a:t>
            </a:r>
          </a:p>
          <a:p>
            <a:pPr algn="ctr" rtl="1">
              <a:lnSpc>
                <a:spcPct val="70000"/>
              </a:lnSpc>
              <a:spcBef>
                <a:spcPts val="0"/>
              </a:spcBef>
              <a:defRPr cap="all" sz="4000">
                <a:solidFill>
                  <a:srgbClr val="FFFFFF"/>
                </a:solidFill>
                <a:latin typeface="Assistant"/>
                <a:ea typeface="Assistant"/>
                <a:cs typeface="Assistant"/>
                <a:sym typeface="Assistant"/>
              </a:defRPr>
            </a:pPr>
            <a:r>
              <a:t>בחירות ברש"פ</a:t>
            </a:r>
            <a:endParaRPr>
              <a:solidFill>
                <a:srgbClr val="838787"/>
              </a:solidFill>
            </a:endParaRPr>
          </a:p>
          <a:p>
            <a:pPr algn="ctr" rtl="1">
              <a:lnSpc>
                <a:spcPct val="50000"/>
              </a:lnSpc>
              <a:spcBef>
                <a:spcPts val="0"/>
              </a:spcBef>
              <a:defRPr cap="all" sz="4000">
                <a:solidFill>
                  <a:srgbClr val="FFFFFF"/>
                </a:solidFill>
                <a:latin typeface="Assistant"/>
                <a:ea typeface="Assistant"/>
                <a:cs typeface="Assistant"/>
                <a:sym typeface="Assistant"/>
              </a:defRPr>
            </a:pPr>
            <a:r>
              <a:t>עסקת המאה</a:t>
            </a:r>
          </a:p>
        </p:txBody>
      </p:sp>
      <p:sp>
        <p:nvSpPr>
          <p:cNvPr id="592" name="Shape 592"/>
          <p:cNvSpPr/>
          <p:nvPr/>
        </p:nvSpPr>
        <p:spPr>
          <a:xfrm>
            <a:off x="9435361" y="3188582"/>
            <a:ext cx="5546137" cy="2994749"/>
          </a:xfrm>
          <a:prstGeom prst="roundRect">
            <a:avLst>
              <a:gd name="adj" fmla="val 9717"/>
            </a:avLst>
          </a:prstGeom>
          <a:solidFill>
            <a:schemeClr val="accent1"/>
          </a:solidFill>
          <a:ln w="25400">
            <a:solidFill>
              <a:schemeClr val="accent1"/>
            </a:solidFill>
          </a:ln>
          <a:extLst>
            <a:ext uri="{C572A759-6A51-4108-AA02-DFA0A04FC94B}">
              <ma14:wrappingTextBoxFlag xmlns:ma14="http://schemas.microsoft.com/office/mac/drawingml/2011/main" val="1"/>
            </a:ext>
          </a:extLst>
        </p:spPr>
        <p:txBody>
          <a:bodyPr lIns="50800" tIns="50800" rIns="50800" bIns="50800" anchor="ctr"/>
          <a:lstStyle/>
          <a:p>
            <a:pPr algn="ctr" rtl="1">
              <a:lnSpc>
                <a:spcPct val="50000"/>
              </a:lnSpc>
              <a:spcBef>
                <a:spcPts val="0"/>
              </a:spcBef>
              <a:defRPr cap="all" sz="5500">
                <a:solidFill>
                  <a:srgbClr val="FFFFFF"/>
                </a:solidFill>
                <a:latin typeface="Assistant"/>
                <a:ea typeface="Assistant"/>
                <a:cs typeface="Assistant"/>
                <a:sym typeface="Assistant"/>
              </a:defRPr>
            </a:pPr>
            <a:r>
              <a:t>יחסי רש"פ – ישראל</a:t>
            </a:r>
            <a:endParaRPr>
              <a:solidFill>
                <a:srgbClr val="838787"/>
              </a:solidFill>
            </a:endParaRPr>
          </a:p>
          <a:p>
            <a:pPr algn="ctr">
              <a:lnSpc>
                <a:spcPct val="50000"/>
              </a:lnSpc>
              <a:spcBef>
                <a:spcPts val="0"/>
              </a:spcBef>
              <a:defRPr cap="all" sz="5500">
                <a:solidFill>
                  <a:srgbClr val="FFFFFF"/>
                </a:solidFill>
                <a:latin typeface="Assistant"/>
                <a:ea typeface="Assistant"/>
                <a:cs typeface="Assistant"/>
                <a:sym typeface="Assistant"/>
              </a:defRPr>
            </a:pPr>
          </a:p>
          <a:p>
            <a:pPr algn="ctr" rtl="1">
              <a:lnSpc>
                <a:spcPct val="50000"/>
              </a:lnSpc>
              <a:spcBef>
                <a:spcPts val="0"/>
              </a:spcBef>
              <a:defRPr cap="all" sz="5500">
                <a:solidFill>
                  <a:srgbClr val="FFFFFF"/>
                </a:solidFill>
                <a:latin typeface="Assistant"/>
                <a:ea typeface="Assistant"/>
                <a:cs typeface="Assistant"/>
                <a:sym typeface="Assistant"/>
              </a:defRPr>
            </a:pPr>
            <a:r>
              <a:t>"משבר רודף משבר"</a:t>
            </a:r>
          </a:p>
        </p:txBody>
      </p:sp>
      <p:pic>
        <p:nvPicPr>
          <p:cNvPr id="593" name=""/>
          <p:cNvPicPr>
            <a:picLocks noChangeAspect="0"/>
          </p:cNvPicPr>
          <p:nvPr/>
        </p:nvPicPr>
        <p:blipFill>
          <a:blip r:embed="rId4">
            <a:extLst/>
          </a:blip>
          <a:stretch>
            <a:fillRect/>
          </a:stretch>
        </p:blipFill>
        <p:spPr>
          <a:xfrm>
            <a:off x="21580077" y="3262019"/>
            <a:ext cx="1050927" cy="2915739"/>
          </a:xfrm>
          <a:prstGeom prst="rect">
            <a:avLst/>
          </a:prstGeom>
        </p:spPr>
      </p:pic>
      <p:pic>
        <p:nvPicPr>
          <p:cNvPr id="595" name="image17.png" descr="לוגו מתפש לבן בלי רקע.png"/>
          <p:cNvPicPr>
            <a:picLocks noChangeAspect="1"/>
          </p:cNvPicPr>
          <p:nvPr/>
        </p:nvPicPr>
        <p:blipFill>
          <a:blip r:embed="rId5">
            <a:extLst/>
          </a:blip>
          <a:stretch>
            <a:fillRect/>
          </a:stretch>
        </p:blipFill>
        <p:spPr>
          <a:xfrm>
            <a:off x="21923553" y="220675"/>
            <a:ext cx="2031798" cy="1615764"/>
          </a:xfrm>
          <a:prstGeom prst="rect">
            <a:avLst/>
          </a:prstGeom>
          <a:ln w="12700">
            <a:miter lim="400000"/>
          </a:ln>
        </p:spPr>
      </p:pic>
      <p:sp>
        <p:nvSpPr>
          <p:cNvPr id="596" name="Shape 596"/>
          <p:cNvSpPr/>
          <p:nvPr/>
        </p:nvSpPr>
        <p:spPr>
          <a:xfrm>
            <a:off x="9737092" y="8207931"/>
            <a:ext cx="4885417" cy="2479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rtl="1">
              <a:lnSpc>
                <a:spcPct val="80000"/>
              </a:lnSpc>
              <a:spcBef>
                <a:spcPts val="0"/>
              </a:spcBef>
              <a:defRPr cap="all" sz="5500">
                <a:solidFill>
                  <a:srgbClr val="FFFFFF"/>
                </a:solidFill>
                <a:latin typeface="Assistant"/>
                <a:ea typeface="Assistant"/>
                <a:cs typeface="Assistant"/>
                <a:sym typeface="Assistant"/>
              </a:defRPr>
            </a:lvl1pPr>
          </a:lstStyle>
          <a:p>
            <a:pPr/>
            <a:r>
              <a:t>אתגרים ביחסי   שלטון – ציבור </a:t>
            </a:r>
            <a:endParaRPr>
              <a:solidFill>
                <a:srgbClr val="838787"/>
              </a:solidFill>
            </a:endParaR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8" name="Shape 598"/>
          <p:cNvSpPr/>
          <p:nvPr>
            <p:ph type="title"/>
          </p:nvPr>
        </p:nvSpPr>
        <p:spPr>
          <a:xfrm>
            <a:off x="6348426" y="402384"/>
            <a:ext cx="11687147" cy="3407190"/>
          </a:xfrm>
          <a:prstGeom prst="rect">
            <a:avLst/>
          </a:prstGeom>
        </p:spPr>
        <p:txBody>
          <a:bodyPr/>
          <a:lstStyle>
            <a:lvl1pPr algn="r">
              <a:defRPr b="1" sz="10000">
                <a:latin typeface="Assistant"/>
                <a:ea typeface="Assistant"/>
                <a:cs typeface="Assistant"/>
                <a:sym typeface="Assistant"/>
              </a:defRPr>
            </a:lvl1pPr>
          </a:lstStyle>
          <a:p>
            <a:pPr/>
            <a:r>
              <a:t>משולש היציבות ברשות</a:t>
            </a:r>
          </a:p>
        </p:txBody>
      </p:sp>
      <p:pic>
        <p:nvPicPr>
          <p:cNvPr id="599" name="image30.png" descr="Line"/>
          <p:cNvPicPr>
            <a:picLocks noChangeAspect="1"/>
          </p:cNvPicPr>
          <p:nvPr/>
        </p:nvPicPr>
        <p:blipFill>
          <a:blip r:embed="rId2">
            <a:extLst/>
          </a:blip>
          <a:stretch>
            <a:fillRect/>
          </a:stretch>
        </p:blipFill>
        <p:spPr>
          <a:xfrm>
            <a:off x="6657058" y="2055179"/>
            <a:ext cx="11069883" cy="101602"/>
          </a:xfrm>
          <a:prstGeom prst="rect">
            <a:avLst/>
          </a:prstGeom>
          <a:ln w="12700">
            <a:miter lim="400000"/>
          </a:ln>
        </p:spPr>
      </p:pic>
      <p:sp>
        <p:nvSpPr>
          <p:cNvPr id="600" name="Shape 600"/>
          <p:cNvSpPr/>
          <p:nvPr/>
        </p:nvSpPr>
        <p:spPr>
          <a:xfrm>
            <a:off x="12192000" y="4065728"/>
            <a:ext cx="6758152" cy="4895211"/>
          </a:xfrm>
          <a:prstGeom prst="triangle">
            <a:avLst/>
          </a:prstGeom>
          <a:blipFill>
            <a:blip r:embed="rId3"/>
            <a:stretch>
              <a:fillRect/>
            </a:stretch>
          </a:blipFill>
          <a:ln w="12700">
            <a:miter lim="400000"/>
          </a:ln>
        </p:spPr>
        <p:txBody>
          <a:bodyPr lIns="50800" tIns="50800" rIns="50800" bIns="50800" anchor="ctr"/>
          <a:lstStyle/>
          <a:p>
            <a:pPr algn="ctr" defTabSz="914400">
              <a:spcBef>
                <a:spcPts val="0"/>
              </a:spcBef>
              <a:defRPr sz="1800">
                <a:solidFill>
                  <a:srgbClr val="FFFFFF"/>
                </a:solidFill>
                <a:latin typeface="Calibri"/>
                <a:ea typeface="Calibri"/>
                <a:cs typeface="Calibri"/>
                <a:sym typeface="Calibri"/>
              </a:defRPr>
            </a:pPr>
          </a:p>
        </p:txBody>
      </p:sp>
      <p:sp>
        <p:nvSpPr>
          <p:cNvPr id="601" name="Shape 601"/>
          <p:cNvSpPr/>
          <p:nvPr/>
        </p:nvSpPr>
        <p:spPr>
          <a:xfrm>
            <a:off x="14396304" y="2564076"/>
            <a:ext cx="243611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rtl="1">
              <a:spcBef>
                <a:spcPts val="0"/>
              </a:spcBef>
              <a:defRPr sz="4400">
                <a:solidFill>
                  <a:srgbClr val="56A3D5"/>
                </a:solidFill>
                <a:latin typeface="Assistant SemiBold"/>
                <a:ea typeface="Assistant SemiBold"/>
                <a:cs typeface="Assistant SemiBold"/>
                <a:sym typeface="Assistant SemiBold"/>
              </a:defRPr>
            </a:lvl1pPr>
          </a:lstStyle>
          <a:p>
            <a:pPr/>
            <a:r>
              <a:t>אופק מדיני</a:t>
            </a:r>
          </a:p>
        </p:txBody>
      </p:sp>
      <p:sp>
        <p:nvSpPr>
          <p:cNvPr id="602" name="Shape 602"/>
          <p:cNvSpPr/>
          <p:nvPr/>
        </p:nvSpPr>
        <p:spPr>
          <a:xfrm>
            <a:off x="16890782" y="9217094"/>
            <a:ext cx="4393567"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  כספי הסילוקין</a:t>
            </a:r>
          </a:p>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"קיפאון</a:t>
            </a:r>
            <a:r>
              <a:t>"</a:t>
            </a:r>
            <a:r>
              <a:t> </a:t>
            </a:r>
            <a:r>
              <a:t> </a:t>
            </a:r>
            <a:r>
              <a:t>בהסכמי פריז</a:t>
            </a:r>
          </a:p>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  דשדוש כלכלי</a:t>
            </a:r>
          </a:p>
        </p:txBody>
      </p:sp>
      <p:sp>
        <p:nvSpPr>
          <p:cNvPr id="603" name="Shape 603"/>
          <p:cNvSpPr/>
          <p:nvPr/>
        </p:nvSpPr>
        <p:spPr>
          <a:xfrm>
            <a:off x="7715753" y="8117942"/>
            <a:ext cx="5698404" cy="12242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914400" rtl="1">
              <a:lnSpc>
                <a:spcPct val="70000"/>
              </a:lnSpc>
              <a:spcBef>
                <a:spcPts val="0"/>
              </a:spcBef>
              <a:defRPr sz="4000">
                <a:solidFill>
                  <a:srgbClr val="56A3D5"/>
                </a:solidFill>
                <a:latin typeface="Assistant SemiBold"/>
                <a:ea typeface="Assistant SemiBold"/>
                <a:cs typeface="Assistant SemiBold"/>
                <a:sym typeface="Assistant SemiBold"/>
              </a:defRPr>
            </a:pPr>
            <a:r>
              <a:t>תיאום</a:t>
            </a:r>
          </a:p>
          <a:p>
            <a:pPr algn="ctr" defTabSz="914400" rtl="1">
              <a:lnSpc>
                <a:spcPct val="70000"/>
              </a:lnSpc>
              <a:spcBef>
                <a:spcPts val="0"/>
              </a:spcBef>
              <a:defRPr sz="4000">
                <a:solidFill>
                  <a:srgbClr val="56A3D5"/>
                </a:solidFill>
                <a:latin typeface="Assistant SemiBold"/>
                <a:ea typeface="Assistant SemiBold"/>
                <a:cs typeface="Assistant SemiBold"/>
                <a:sym typeface="Assistant SemiBold"/>
              </a:defRPr>
            </a:pPr>
            <a:r>
              <a:t>(ביטחוני ואזרחי)</a:t>
            </a:r>
          </a:p>
        </p:txBody>
      </p:sp>
      <p:sp>
        <p:nvSpPr>
          <p:cNvPr id="604" name="Shape 604"/>
          <p:cNvSpPr/>
          <p:nvPr/>
        </p:nvSpPr>
        <p:spPr>
          <a:xfrm>
            <a:off x="18383417" y="8281809"/>
            <a:ext cx="3571652" cy="83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defTabSz="914400" rtl="1">
              <a:spcBef>
                <a:spcPts val="0"/>
              </a:spcBef>
              <a:defRPr sz="4400">
                <a:solidFill>
                  <a:srgbClr val="56A3D5"/>
                </a:solidFill>
                <a:latin typeface="Assistant SemiBold"/>
                <a:ea typeface="Assistant SemiBold"/>
                <a:cs typeface="Assistant SemiBold"/>
                <a:sym typeface="Assistant SemiBold"/>
              </a:defRPr>
            </a:lvl1pPr>
          </a:lstStyle>
          <a:p>
            <a:pPr/>
            <a:r>
              <a:t>מצב כלכלי</a:t>
            </a:r>
          </a:p>
        </p:txBody>
      </p:sp>
      <p:sp>
        <p:nvSpPr>
          <p:cNvPr id="605" name="Shape 605"/>
          <p:cNvSpPr/>
          <p:nvPr/>
        </p:nvSpPr>
        <p:spPr>
          <a:xfrm>
            <a:off x="7236278" y="9262487"/>
            <a:ext cx="4743822"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  יציבות בתיאום</a:t>
            </a:r>
          </a:p>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  </a:t>
            </a:r>
            <a:r>
              <a:t>"</a:t>
            </a:r>
            <a:r>
              <a:t>מכות בכנף"</a:t>
            </a:r>
            <a:endParaRPr sz="2000"/>
          </a:p>
          <a:p>
            <a:pPr marL="180975" indent="-180975" algn="r" defTabSz="914400" rtl="1">
              <a:spcBef>
                <a:spcPts val="0"/>
              </a:spcBef>
              <a:buSzPct val="100000"/>
              <a:buAutoNum type="arabicPeriod" startAt="1"/>
              <a:defRPr b="1" sz="3200">
                <a:solidFill>
                  <a:srgbClr val="FFFFFF"/>
                </a:solidFill>
                <a:latin typeface="Assistant"/>
                <a:ea typeface="Assistant"/>
                <a:cs typeface="Assistant"/>
                <a:sym typeface="Assistant"/>
              </a:defRPr>
            </a:pPr>
            <a:r>
              <a:t>  דה-לגיטימציה ציבורית</a:t>
            </a:r>
          </a:p>
        </p:txBody>
      </p:sp>
      <p:sp>
        <p:nvSpPr>
          <p:cNvPr id="606" name="Shape 606"/>
          <p:cNvSpPr/>
          <p:nvPr/>
        </p:nvSpPr>
        <p:spPr>
          <a:xfrm>
            <a:off x="14976339" y="3335018"/>
            <a:ext cx="1276046"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914400" rtl="1">
              <a:spcBef>
                <a:spcPts val="0"/>
              </a:spcBef>
              <a:defRPr b="1" sz="3600">
                <a:solidFill>
                  <a:srgbClr val="FFFFFF"/>
                </a:solidFill>
                <a:latin typeface="Assistant"/>
                <a:ea typeface="Assistant"/>
                <a:cs typeface="Assistant"/>
                <a:sym typeface="Assistant"/>
              </a:defRPr>
            </a:lvl1pPr>
          </a:lstStyle>
          <a:p>
            <a:pPr/>
            <a:r>
              <a:t>קיפאון</a:t>
            </a:r>
          </a:p>
        </p:txBody>
      </p:sp>
      <p:sp>
        <p:nvSpPr>
          <p:cNvPr id="607" name="Shape 607"/>
          <p:cNvSpPr/>
          <p:nvPr/>
        </p:nvSpPr>
        <p:spPr>
          <a:xfrm rot="21592980">
            <a:off x="3016797" y="3196221"/>
            <a:ext cx="3328213" cy="3351976"/>
          </a:xfrm>
          <a:prstGeom prst="ellipse">
            <a:avLst/>
          </a:prstGeom>
          <a:blipFill>
            <a:blip r:embed="rId4"/>
            <a:stretch>
              <a:fillRect/>
            </a:stretch>
          </a:blipFill>
          <a:ln w="12700">
            <a:miter lim="400000"/>
          </a:ln>
        </p:spPr>
        <p:txBody>
          <a:bodyPr lIns="50800" tIns="50800" rIns="50800" bIns="50800"/>
          <a:lstStyle/>
          <a:p>
            <a:pPr defTabSz="914400">
              <a:spcBef>
                <a:spcPts val="0"/>
              </a:spcBef>
              <a:defRPr sz="1800">
                <a:solidFill>
                  <a:srgbClr val="000000"/>
                </a:solidFill>
                <a:latin typeface="Calibri"/>
                <a:ea typeface="Calibri"/>
                <a:cs typeface="Calibri"/>
                <a:sym typeface="Calibri"/>
              </a:defRPr>
            </a:pPr>
          </a:p>
        </p:txBody>
      </p:sp>
      <p:sp>
        <p:nvSpPr>
          <p:cNvPr id="608" name="Shape 608"/>
          <p:cNvSpPr/>
          <p:nvPr/>
        </p:nvSpPr>
        <p:spPr>
          <a:xfrm>
            <a:off x="2343647" y="6822646"/>
            <a:ext cx="4674511" cy="189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rtl="1">
              <a:defRPr sz="3600">
                <a:solidFill>
                  <a:srgbClr val="FFFFFF"/>
                </a:solidFill>
                <a:latin typeface="Assistant"/>
                <a:ea typeface="Assistant"/>
                <a:cs typeface="Assistant"/>
                <a:sym typeface="Assistant"/>
              </a:defRPr>
            </a:pPr>
            <a:r>
              <a:t>שחקן חדש בשכונה – אשתיה </a:t>
            </a:r>
            <a:r>
              <a:t>(</a:t>
            </a:r>
            <a:r>
              <a:t>DNA </a:t>
            </a:r>
            <a:r>
              <a:t> </a:t>
            </a:r>
            <a:r>
              <a:t>פוליטי</a:t>
            </a:r>
            <a:r>
              <a:t>) </a:t>
            </a:r>
            <a:r>
              <a:t> המייצר כללי משחק חדשים</a:t>
            </a:r>
          </a:p>
        </p:txBody>
      </p:sp>
      <p:sp>
        <p:nvSpPr>
          <p:cNvPr id="609" name="Shape 609"/>
          <p:cNvSpPr/>
          <p:nvPr/>
        </p:nvSpPr>
        <p:spPr>
          <a:xfrm>
            <a:off x="1658708" y="11926155"/>
            <a:ext cx="21249285" cy="6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rtl="1">
              <a:defRPr b="1" sz="3600">
                <a:solidFill>
                  <a:srgbClr val="FFFFFF"/>
                </a:solidFill>
                <a:latin typeface="Assistant"/>
                <a:ea typeface="Assistant"/>
                <a:cs typeface="Assistant"/>
                <a:sym typeface="Assistant"/>
              </a:defRPr>
            </a:pPr>
            <a:r>
              <a:t>לקראת אתגרים משמעותיים </a:t>
            </a:r>
            <a:r>
              <a:t>(</a:t>
            </a:r>
            <a:r>
              <a:t>היום שאחרי, פרסום תכנית המאה</a:t>
            </a:r>
            <a:r>
              <a:t>) - </a:t>
            </a:r>
            <a:r>
              <a:t>נדרשת יציבות במרכיבים הנ"ל כדי "לעבור את הסיבוב"</a:t>
            </a:r>
          </a:p>
        </p:txBody>
      </p:sp>
      <p:pic>
        <p:nvPicPr>
          <p:cNvPr id="610" name="image17.png" descr="לוגו מתפש לבן בלי רקע.png"/>
          <p:cNvPicPr>
            <a:picLocks noChangeAspect="1"/>
          </p:cNvPicPr>
          <p:nvPr/>
        </p:nvPicPr>
        <p:blipFill>
          <a:blip r:embed="rId5">
            <a:extLst/>
          </a:blip>
          <a:stretch>
            <a:fillRect/>
          </a:stretch>
        </p:blipFill>
        <p:spPr>
          <a:xfrm>
            <a:off x="21923553" y="220675"/>
            <a:ext cx="2031798" cy="1615764"/>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222222"/>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A7A7A7"/>
      </a:dk2>
      <a:lt2>
        <a:srgbClr val="535353"/>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Helvetica"/>
        <a:ea typeface="Helvetica"/>
        <a:cs typeface="Helvetica"/>
      </a:majorFont>
      <a:minorFont>
        <a:latin typeface="Helvetica Neue"/>
        <a:ea typeface="Helvetica Neue"/>
        <a:cs typeface="Helvetica Neue"/>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38787"/>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825500" rtl="0" fontAlgn="auto" latinLnBrk="0" hangingPunct="0">
          <a:lnSpc>
            <a:spcPct val="100000"/>
          </a:lnSpc>
          <a:spcBef>
            <a:spcPts val="3400"/>
          </a:spcBef>
          <a:spcAft>
            <a:spcPts val="0"/>
          </a:spcAft>
          <a:buClrTx/>
          <a:buSzTx/>
          <a:buFontTx/>
          <a:buNone/>
          <a:tabLst/>
          <a:defRPr b="0" baseline="0" cap="none" i="0" spc="0" strike="noStrike" sz="3000" u="none" kumimoji="0" normalizeH="0">
            <a:ln>
              <a:noFill/>
            </a:ln>
            <a:solidFill>
              <a:srgbClr val="222222"/>
            </a:solidFill>
            <a:effectLst/>
            <a:uFillTx/>
            <a:latin typeface="DIN Condensed"/>
            <a:ea typeface="DIN Condensed"/>
            <a:cs typeface="DIN Condensed"/>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